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57" r:id="rId3"/>
    <p:sldId id="302" r:id="rId4"/>
    <p:sldId id="303" r:id="rId5"/>
    <p:sldId id="304" r:id="rId6"/>
    <p:sldId id="962" r:id="rId7"/>
    <p:sldId id="963" r:id="rId8"/>
    <p:sldId id="305" r:id="rId9"/>
    <p:sldId id="955" r:id="rId10"/>
    <p:sldId id="957" r:id="rId11"/>
    <p:sldId id="961" r:id="rId12"/>
    <p:sldId id="960" r:id="rId13"/>
    <p:sldId id="964" r:id="rId14"/>
    <p:sldId id="965" r:id="rId15"/>
    <p:sldId id="967" r:id="rId16"/>
    <p:sldId id="968" r:id="rId17"/>
    <p:sldId id="387" r:id="rId18"/>
    <p:sldId id="971" r:id="rId19"/>
    <p:sldId id="969" r:id="rId20"/>
    <p:sldId id="973" r:id="rId21"/>
    <p:sldId id="974" r:id="rId22"/>
    <p:sldId id="975" r:id="rId23"/>
    <p:sldId id="976" r:id="rId24"/>
    <p:sldId id="977" r:id="rId25"/>
    <p:sldId id="978" r:id="rId26"/>
    <p:sldId id="979" r:id="rId27"/>
    <p:sldId id="981" r:id="rId28"/>
    <p:sldId id="982" r:id="rId29"/>
    <p:sldId id="983" r:id="rId30"/>
    <p:sldId id="984" r:id="rId31"/>
    <p:sldId id="985" r:id="rId32"/>
    <p:sldId id="986" r:id="rId33"/>
    <p:sldId id="987" r:id="rId34"/>
    <p:sldId id="300" r:id="rId35"/>
    <p:sldId id="301" r:id="rId36"/>
    <p:sldId id="988" r:id="rId37"/>
    <p:sldId id="989" r:id="rId38"/>
    <p:sldId id="307" r:id="rId39"/>
    <p:sldId id="308" r:id="rId40"/>
    <p:sldId id="990" r:id="rId41"/>
    <p:sldId id="306" r:id="rId42"/>
    <p:sldId id="309" r:id="rId43"/>
    <p:sldId id="991" r:id="rId44"/>
    <p:sldId id="311" r:id="rId45"/>
    <p:sldId id="310" r:id="rId46"/>
    <p:sldId id="4183" r:id="rId47"/>
    <p:sldId id="4185" r:id="rId48"/>
    <p:sldId id="1000" r:id="rId49"/>
    <p:sldId id="4177" r:id="rId50"/>
    <p:sldId id="4163" r:id="rId51"/>
    <p:sldId id="4164" r:id="rId52"/>
    <p:sldId id="4159" r:id="rId53"/>
    <p:sldId id="4161" r:id="rId54"/>
    <p:sldId id="4166" r:id="rId55"/>
    <p:sldId id="4168" r:id="rId56"/>
    <p:sldId id="4169" r:id="rId57"/>
    <p:sldId id="4170" r:id="rId58"/>
    <p:sldId id="4171" r:id="rId59"/>
    <p:sldId id="4172" r:id="rId60"/>
    <p:sldId id="4173" r:id="rId61"/>
    <p:sldId id="4175" r:id="rId62"/>
    <p:sldId id="4182" r:id="rId63"/>
    <p:sldId id="4176" r:id="rId64"/>
    <p:sldId id="4179" r:id="rId65"/>
    <p:sldId id="298"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1DA8BB-6CED-5132-78BE-936A5837E8B8}" name="Gialakidi Penny" initials="GP" userId="S::penny.gialakidi@alpha.gr::cfc3a315-eb41-4b79-b8ca-0b9d353076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84"/>
    <p:restoredTop sz="94640"/>
  </p:normalViewPr>
  <p:slideViewPr>
    <p:cSldViewPr snapToGrid="0" snapToObjects="1">
      <p:cViewPr varScale="1">
        <p:scale>
          <a:sx n="94" d="100"/>
          <a:sy n="94" d="100"/>
        </p:scale>
        <p:origin x="184" y="504"/>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BFF5B8-B2DD-4061-946C-CBE6F59CD0D6}"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A42CC24E-5755-413D-976F-E5F5F943E149}">
      <dgm:prSet/>
      <dgm:spPr/>
      <dgm:t>
        <a:bodyPr/>
        <a:lstStyle/>
        <a:p>
          <a:r>
            <a:rPr lang="en-GB" dirty="0"/>
            <a:t>What is organizational change?</a:t>
          </a:r>
          <a:endParaRPr lang="en-US" dirty="0"/>
        </a:p>
      </dgm:t>
    </dgm:pt>
    <dgm:pt modelId="{7CF700C3-B088-4198-9D17-5F9150E62318}" type="parTrans" cxnId="{27BC8C71-7567-46D7-B560-4F588933C503}">
      <dgm:prSet/>
      <dgm:spPr/>
      <dgm:t>
        <a:bodyPr/>
        <a:lstStyle/>
        <a:p>
          <a:endParaRPr lang="en-US"/>
        </a:p>
      </dgm:t>
    </dgm:pt>
    <dgm:pt modelId="{B679052B-A9E6-4DC5-83D0-201F07A784F4}" type="sibTrans" cxnId="{27BC8C71-7567-46D7-B560-4F588933C503}">
      <dgm:prSet/>
      <dgm:spPr/>
      <dgm:t>
        <a:bodyPr/>
        <a:lstStyle/>
        <a:p>
          <a:endParaRPr lang="en-US"/>
        </a:p>
      </dgm:t>
    </dgm:pt>
    <dgm:pt modelId="{166869DF-7D0D-4CC8-A517-F51A3556CBEE}">
      <dgm:prSet/>
      <dgm:spPr/>
      <dgm:t>
        <a:bodyPr/>
        <a:lstStyle/>
        <a:p>
          <a:r>
            <a:rPr lang="en-GB" dirty="0"/>
            <a:t>Why is it important?</a:t>
          </a:r>
          <a:endParaRPr lang="en-US" dirty="0"/>
        </a:p>
      </dgm:t>
    </dgm:pt>
    <dgm:pt modelId="{0065AC5C-D8B9-4BBB-90E5-CA6B9850D9D6}" type="parTrans" cxnId="{91538B13-2D8B-4C1D-B624-87F7B7B8FCE1}">
      <dgm:prSet/>
      <dgm:spPr/>
      <dgm:t>
        <a:bodyPr/>
        <a:lstStyle/>
        <a:p>
          <a:endParaRPr lang="en-US"/>
        </a:p>
      </dgm:t>
    </dgm:pt>
    <dgm:pt modelId="{1B94589C-E66C-4BB4-A6FA-932094784084}" type="sibTrans" cxnId="{91538B13-2D8B-4C1D-B624-87F7B7B8FCE1}">
      <dgm:prSet/>
      <dgm:spPr/>
      <dgm:t>
        <a:bodyPr/>
        <a:lstStyle/>
        <a:p>
          <a:endParaRPr lang="en-US"/>
        </a:p>
      </dgm:t>
    </dgm:pt>
    <dgm:pt modelId="{0080AC9F-3F15-4C4A-A39B-5F879CA2E2CF}">
      <dgm:prSet/>
      <dgm:spPr/>
      <dgm:t>
        <a:bodyPr/>
        <a:lstStyle/>
        <a:p>
          <a:r>
            <a:rPr lang="en-GB" dirty="0"/>
            <a:t>How many kinds of changes do we have?</a:t>
          </a:r>
          <a:endParaRPr lang="en-US" dirty="0"/>
        </a:p>
      </dgm:t>
    </dgm:pt>
    <dgm:pt modelId="{B8E652C1-F74E-4138-B000-AF1B166FB13C}" type="parTrans" cxnId="{75DDBBB8-D164-480A-B904-FCB9A8EEF42B}">
      <dgm:prSet/>
      <dgm:spPr/>
      <dgm:t>
        <a:bodyPr/>
        <a:lstStyle/>
        <a:p>
          <a:endParaRPr lang="en-US"/>
        </a:p>
      </dgm:t>
    </dgm:pt>
    <dgm:pt modelId="{F48B3A95-7977-44A3-A0F2-DFB00EA35C71}" type="sibTrans" cxnId="{75DDBBB8-D164-480A-B904-FCB9A8EEF42B}">
      <dgm:prSet/>
      <dgm:spPr/>
      <dgm:t>
        <a:bodyPr/>
        <a:lstStyle/>
        <a:p>
          <a:endParaRPr lang="en-US"/>
        </a:p>
      </dgm:t>
    </dgm:pt>
    <dgm:pt modelId="{DFA3D213-8F8E-40FE-A0F1-86FA43C19E2D}">
      <dgm:prSet/>
      <dgm:spPr/>
      <dgm:t>
        <a:bodyPr/>
        <a:lstStyle/>
        <a:p>
          <a:r>
            <a:rPr lang="en-GB" dirty="0"/>
            <a:t>Why do changes fail?</a:t>
          </a:r>
          <a:endParaRPr lang="en-US" dirty="0"/>
        </a:p>
      </dgm:t>
    </dgm:pt>
    <dgm:pt modelId="{876A5C3C-1E31-4F5C-9034-A521248E7C3A}" type="parTrans" cxnId="{90BB4C66-765E-4E43-90B9-C4DF7678AF0B}">
      <dgm:prSet/>
      <dgm:spPr/>
      <dgm:t>
        <a:bodyPr/>
        <a:lstStyle/>
        <a:p>
          <a:endParaRPr lang="en-US"/>
        </a:p>
      </dgm:t>
    </dgm:pt>
    <dgm:pt modelId="{07C12A8C-947A-4426-86EC-5239D151DECE}" type="sibTrans" cxnId="{90BB4C66-765E-4E43-90B9-C4DF7678AF0B}">
      <dgm:prSet/>
      <dgm:spPr/>
      <dgm:t>
        <a:bodyPr/>
        <a:lstStyle/>
        <a:p>
          <a:endParaRPr lang="en-US"/>
        </a:p>
      </dgm:t>
    </dgm:pt>
    <dgm:pt modelId="{5BB6828E-FF33-4386-8D53-4897FBC2236B}" type="pres">
      <dgm:prSet presAssocID="{40BFF5B8-B2DD-4061-946C-CBE6F59CD0D6}" presName="root" presStyleCnt="0">
        <dgm:presLayoutVars>
          <dgm:dir/>
          <dgm:resizeHandles val="exact"/>
        </dgm:presLayoutVars>
      </dgm:prSet>
      <dgm:spPr/>
    </dgm:pt>
    <dgm:pt modelId="{76171190-8E48-4BCD-B4A7-19311F26B243}" type="pres">
      <dgm:prSet presAssocID="{40BFF5B8-B2DD-4061-946C-CBE6F59CD0D6}" presName="container" presStyleCnt="0">
        <dgm:presLayoutVars>
          <dgm:dir/>
          <dgm:resizeHandles val="exact"/>
        </dgm:presLayoutVars>
      </dgm:prSet>
      <dgm:spPr/>
    </dgm:pt>
    <dgm:pt modelId="{2A37E47D-5FF4-464B-9673-95A665698452}" type="pres">
      <dgm:prSet presAssocID="{A42CC24E-5755-413D-976F-E5F5F943E149}" presName="compNode" presStyleCnt="0"/>
      <dgm:spPr/>
    </dgm:pt>
    <dgm:pt modelId="{35C55649-AAE4-43AD-84B0-B3F001FCE1F3}" type="pres">
      <dgm:prSet presAssocID="{A42CC24E-5755-413D-976F-E5F5F943E149}" presName="iconBgRect" presStyleLbl="bgShp" presStyleIdx="0" presStyleCnt="4"/>
      <dgm:spPr/>
    </dgm:pt>
    <dgm:pt modelId="{916A0552-1A84-43AB-B03C-C34D491E8FE3}" type="pres">
      <dgm:prSet presAssocID="{A42CC24E-5755-413D-976F-E5F5F943E1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FDAF89DC-2643-4961-9CE1-69DDFB434787}" type="pres">
      <dgm:prSet presAssocID="{A42CC24E-5755-413D-976F-E5F5F943E149}" presName="spaceRect" presStyleCnt="0"/>
      <dgm:spPr/>
    </dgm:pt>
    <dgm:pt modelId="{48771FB9-595A-4FB2-A086-1376AB5C73D0}" type="pres">
      <dgm:prSet presAssocID="{A42CC24E-5755-413D-976F-E5F5F943E149}" presName="textRect" presStyleLbl="revTx" presStyleIdx="0" presStyleCnt="4">
        <dgm:presLayoutVars>
          <dgm:chMax val="1"/>
          <dgm:chPref val="1"/>
        </dgm:presLayoutVars>
      </dgm:prSet>
      <dgm:spPr/>
    </dgm:pt>
    <dgm:pt modelId="{C945389E-CE12-490F-B303-E33F77932D59}" type="pres">
      <dgm:prSet presAssocID="{B679052B-A9E6-4DC5-83D0-201F07A784F4}" presName="sibTrans" presStyleLbl="sibTrans2D1" presStyleIdx="0" presStyleCnt="0"/>
      <dgm:spPr/>
    </dgm:pt>
    <dgm:pt modelId="{6A2A2C33-2EEF-430A-A421-C26B23884912}" type="pres">
      <dgm:prSet presAssocID="{166869DF-7D0D-4CC8-A517-F51A3556CBEE}" presName="compNode" presStyleCnt="0"/>
      <dgm:spPr/>
    </dgm:pt>
    <dgm:pt modelId="{862AFB17-C46F-4013-B03F-DF188B5EC688}" type="pres">
      <dgm:prSet presAssocID="{166869DF-7D0D-4CC8-A517-F51A3556CBEE}" presName="iconBgRect" presStyleLbl="bgShp" presStyleIdx="1" presStyleCnt="4"/>
      <dgm:spPr/>
    </dgm:pt>
    <dgm:pt modelId="{FC5CBD31-7164-438E-AFDC-FF93BA63C39F}" type="pres">
      <dgm:prSet presAssocID="{166869DF-7D0D-4CC8-A517-F51A3556CBE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AEA2E103-7F1D-46B2-9991-7BC237BBA53B}" type="pres">
      <dgm:prSet presAssocID="{166869DF-7D0D-4CC8-A517-F51A3556CBEE}" presName="spaceRect" presStyleCnt="0"/>
      <dgm:spPr/>
    </dgm:pt>
    <dgm:pt modelId="{4399BEB7-818F-4AE5-AE94-15D5AA0CED1A}" type="pres">
      <dgm:prSet presAssocID="{166869DF-7D0D-4CC8-A517-F51A3556CBEE}" presName="textRect" presStyleLbl="revTx" presStyleIdx="1" presStyleCnt="4">
        <dgm:presLayoutVars>
          <dgm:chMax val="1"/>
          <dgm:chPref val="1"/>
        </dgm:presLayoutVars>
      </dgm:prSet>
      <dgm:spPr/>
    </dgm:pt>
    <dgm:pt modelId="{F5F345D6-DF81-4C41-95AF-A52C17C064F9}" type="pres">
      <dgm:prSet presAssocID="{1B94589C-E66C-4BB4-A6FA-932094784084}" presName="sibTrans" presStyleLbl="sibTrans2D1" presStyleIdx="0" presStyleCnt="0"/>
      <dgm:spPr/>
    </dgm:pt>
    <dgm:pt modelId="{F68327ED-1608-4CFD-B273-84273222169B}" type="pres">
      <dgm:prSet presAssocID="{0080AC9F-3F15-4C4A-A39B-5F879CA2E2CF}" presName="compNode" presStyleCnt="0"/>
      <dgm:spPr/>
    </dgm:pt>
    <dgm:pt modelId="{C2859410-31BE-438A-9464-1F9ED137D972}" type="pres">
      <dgm:prSet presAssocID="{0080AC9F-3F15-4C4A-A39B-5F879CA2E2CF}" presName="iconBgRect" presStyleLbl="bgShp" presStyleIdx="2" presStyleCnt="4"/>
      <dgm:spPr/>
    </dgm:pt>
    <dgm:pt modelId="{FC97B531-9086-4296-B94D-6BB1F491D978}" type="pres">
      <dgm:prSet presAssocID="{0080AC9F-3F15-4C4A-A39B-5F879CA2E2C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CC7E9D53-BB11-49C9-B21E-0C25B76D7F22}" type="pres">
      <dgm:prSet presAssocID="{0080AC9F-3F15-4C4A-A39B-5F879CA2E2CF}" presName="spaceRect" presStyleCnt="0"/>
      <dgm:spPr/>
    </dgm:pt>
    <dgm:pt modelId="{73CAF87C-E015-478E-896B-6AB6F13BC0BB}" type="pres">
      <dgm:prSet presAssocID="{0080AC9F-3F15-4C4A-A39B-5F879CA2E2CF}" presName="textRect" presStyleLbl="revTx" presStyleIdx="2" presStyleCnt="4">
        <dgm:presLayoutVars>
          <dgm:chMax val="1"/>
          <dgm:chPref val="1"/>
        </dgm:presLayoutVars>
      </dgm:prSet>
      <dgm:spPr/>
    </dgm:pt>
    <dgm:pt modelId="{C36B12F6-C292-4E41-8CA2-3597EE400405}" type="pres">
      <dgm:prSet presAssocID="{F48B3A95-7977-44A3-A0F2-DFB00EA35C71}" presName="sibTrans" presStyleLbl="sibTrans2D1" presStyleIdx="0" presStyleCnt="0"/>
      <dgm:spPr/>
    </dgm:pt>
    <dgm:pt modelId="{76887C1C-DB4D-4EE3-8A64-9881995BA331}" type="pres">
      <dgm:prSet presAssocID="{DFA3D213-8F8E-40FE-A0F1-86FA43C19E2D}" presName="compNode" presStyleCnt="0"/>
      <dgm:spPr/>
    </dgm:pt>
    <dgm:pt modelId="{73655CD5-7BBA-4A20-95F2-BC1034202332}" type="pres">
      <dgm:prSet presAssocID="{DFA3D213-8F8E-40FE-A0F1-86FA43C19E2D}" presName="iconBgRect" presStyleLbl="bgShp" presStyleIdx="3" presStyleCnt="4"/>
      <dgm:spPr/>
    </dgm:pt>
    <dgm:pt modelId="{3128F21B-008E-4B9D-AD97-80757612C528}" type="pres">
      <dgm:prSet presAssocID="{DFA3D213-8F8E-40FE-A0F1-86FA43C19E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ck"/>
        </a:ext>
      </dgm:extLst>
    </dgm:pt>
    <dgm:pt modelId="{8272019A-70FC-4CF4-B19E-7F03092BEA6D}" type="pres">
      <dgm:prSet presAssocID="{DFA3D213-8F8E-40FE-A0F1-86FA43C19E2D}" presName="spaceRect" presStyleCnt="0"/>
      <dgm:spPr/>
    </dgm:pt>
    <dgm:pt modelId="{3464A63D-546A-4EE3-B097-0D474F5250C0}" type="pres">
      <dgm:prSet presAssocID="{DFA3D213-8F8E-40FE-A0F1-86FA43C19E2D}" presName="textRect" presStyleLbl="revTx" presStyleIdx="3" presStyleCnt="4">
        <dgm:presLayoutVars>
          <dgm:chMax val="1"/>
          <dgm:chPref val="1"/>
        </dgm:presLayoutVars>
      </dgm:prSet>
      <dgm:spPr/>
    </dgm:pt>
  </dgm:ptLst>
  <dgm:cxnLst>
    <dgm:cxn modelId="{3B315712-C6D1-49EA-91CA-19D7738160B0}" type="presOf" srcId="{F48B3A95-7977-44A3-A0F2-DFB00EA35C71}" destId="{C36B12F6-C292-4E41-8CA2-3597EE400405}" srcOrd="0" destOrd="0" presId="urn:microsoft.com/office/officeart/2018/2/layout/IconCircleList"/>
    <dgm:cxn modelId="{D03D4113-5863-445C-99E3-12A5B424949E}" type="presOf" srcId="{0080AC9F-3F15-4C4A-A39B-5F879CA2E2CF}" destId="{73CAF87C-E015-478E-896B-6AB6F13BC0BB}" srcOrd="0" destOrd="0" presId="urn:microsoft.com/office/officeart/2018/2/layout/IconCircleList"/>
    <dgm:cxn modelId="{91538B13-2D8B-4C1D-B624-87F7B7B8FCE1}" srcId="{40BFF5B8-B2DD-4061-946C-CBE6F59CD0D6}" destId="{166869DF-7D0D-4CC8-A517-F51A3556CBEE}" srcOrd="1" destOrd="0" parTransId="{0065AC5C-D8B9-4BBB-90E5-CA6B9850D9D6}" sibTransId="{1B94589C-E66C-4BB4-A6FA-932094784084}"/>
    <dgm:cxn modelId="{8BBCA947-C918-408A-A60B-E4FCD508BB8E}" type="presOf" srcId="{B679052B-A9E6-4DC5-83D0-201F07A784F4}" destId="{C945389E-CE12-490F-B303-E33F77932D59}" srcOrd="0" destOrd="0" presId="urn:microsoft.com/office/officeart/2018/2/layout/IconCircleList"/>
    <dgm:cxn modelId="{4973DD51-77C3-4D52-8BFF-4E4FD4F2F00D}" type="presOf" srcId="{A42CC24E-5755-413D-976F-E5F5F943E149}" destId="{48771FB9-595A-4FB2-A086-1376AB5C73D0}" srcOrd="0" destOrd="0" presId="urn:microsoft.com/office/officeart/2018/2/layout/IconCircleList"/>
    <dgm:cxn modelId="{CBAC7961-1BFA-4B3D-959D-A7DD52AA87CE}" type="presOf" srcId="{1B94589C-E66C-4BB4-A6FA-932094784084}" destId="{F5F345D6-DF81-4C41-95AF-A52C17C064F9}" srcOrd="0" destOrd="0" presId="urn:microsoft.com/office/officeart/2018/2/layout/IconCircleList"/>
    <dgm:cxn modelId="{90BB4C66-765E-4E43-90B9-C4DF7678AF0B}" srcId="{40BFF5B8-B2DD-4061-946C-CBE6F59CD0D6}" destId="{DFA3D213-8F8E-40FE-A0F1-86FA43C19E2D}" srcOrd="3" destOrd="0" parTransId="{876A5C3C-1E31-4F5C-9034-A521248E7C3A}" sibTransId="{07C12A8C-947A-4426-86EC-5239D151DECE}"/>
    <dgm:cxn modelId="{27BC8C71-7567-46D7-B560-4F588933C503}" srcId="{40BFF5B8-B2DD-4061-946C-CBE6F59CD0D6}" destId="{A42CC24E-5755-413D-976F-E5F5F943E149}" srcOrd="0" destOrd="0" parTransId="{7CF700C3-B088-4198-9D17-5F9150E62318}" sibTransId="{B679052B-A9E6-4DC5-83D0-201F07A784F4}"/>
    <dgm:cxn modelId="{75DDBBB8-D164-480A-B904-FCB9A8EEF42B}" srcId="{40BFF5B8-B2DD-4061-946C-CBE6F59CD0D6}" destId="{0080AC9F-3F15-4C4A-A39B-5F879CA2E2CF}" srcOrd="2" destOrd="0" parTransId="{B8E652C1-F74E-4138-B000-AF1B166FB13C}" sibTransId="{F48B3A95-7977-44A3-A0F2-DFB00EA35C71}"/>
    <dgm:cxn modelId="{3CEDEEBD-C971-4298-B182-C3CE93D937B4}" type="presOf" srcId="{40BFF5B8-B2DD-4061-946C-CBE6F59CD0D6}" destId="{5BB6828E-FF33-4386-8D53-4897FBC2236B}" srcOrd="0" destOrd="0" presId="urn:microsoft.com/office/officeart/2018/2/layout/IconCircleList"/>
    <dgm:cxn modelId="{ECAE30DD-9A6B-4E56-ABC1-76228E766D17}" type="presOf" srcId="{166869DF-7D0D-4CC8-A517-F51A3556CBEE}" destId="{4399BEB7-818F-4AE5-AE94-15D5AA0CED1A}" srcOrd="0" destOrd="0" presId="urn:microsoft.com/office/officeart/2018/2/layout/IconCircleList"/>
    <dgm:cxn modelId="{C5201EEC-2E6F-4459-A51F-9BD91401C143}" type="presOf" srcId="{DFA3D213-8F8E-40FE-A0F1-86FA43C19E2D}" destId="{3464A63D-546A-4EE3-B097-0D474F5250C0}" srcOrd="0" destOrd="0" presId="urn:microsoft.com/office/officeart/2018/2/layout/IconCircleList"/>
    <dgm:cxn modelId="{FBB37439-5A9D-4DA3-BEF6-3C316A9DC206}" type="presParOf" srcId="{5BB6828E-FF33-4386-8D53-4897FBC2236B}" destId="{76171190-8E48-4BCD-B4A7-19311F26B243}" srcOrd="0" destOrd="0" presId="urn:microsoft.com/office/officeart/2018/2/layout/IconCircleList"/>
    <dgm:cxn modelId="{F8B7AF42-CE25-4245-AAB9-820A3C3B283B}" type="presParOf" srcId="{76171190-8E48-4BCD-B4A7-19311F26B243}" destId="{2A37E47D-5FF4-464B-9673-95A665698452}" srcOrd="0" destOrd="0" presId="urn:microsoft.com/office/officeart/2018/2/layout/IconCircleList"/>
    <dgm:cxn modelId="{143FFC52-834A-4A41-89B1-B94D9D37F8EB}" type="presParOf" srcId="{2A37E47D-5FF4-464B-9673-95A665698452}" destId="{35C55649-AAE4-43AD-84B0-B3F001FCE1F3}" srcOrd="0" destOrd="0" presId="urn:microsoft.com/office/officeart/2018/2/layout/IconCircleList"/>
    <dgm:cxn modelId="{92CF2FF7-6F74-4087-BE35-00CEF52EC76E}" type="presParOf" srcId="{2A37E47D-5FF4-464B-9673-95A665698452}" destId="{916A0552-1A84-43AB-B03C-C34D491E8FE3}" srcOrd="1" destOrd="0" presId="urn:microsoft.com/office/officeart/2018/2/layout/IconCircleList"/>
    <dgm:cxn modelId="{FEE1A279-A930-4BF8-8824-85B8E20E318E}" type="presParOf" srcId="{2A37E47D-5FF4-464B-9673-95A665698452}" destId="{FDAF89DC-2643-4961-9CE1-69DDFB434787}" srcOrd="2" destOrd="0" presId="urn:microsoft.com/office/officeart/2018/2/layout/IconCircleList"/>
    <dgm:cxn modelId="{1EFFC128-A9F8-4C7A-83C0-5B80C91834F1}" type="presParOf" srcId="{2A37E47D-5FF4-464B-9673-95A665698452}" destId="{48771FB9-595A-4FB2-A086-1376AB5C73D0}" srcOrd="3" destOrd="0" presId="urn:microsoft.com/office/officeart/2018/2/layout/IconCircleList"/>
    <dgm:cxn modelId="{EC1B71AE-A64C-4D7B-BCD6-7CDD6C5B889A}" type="presParOf" srcId="{76171190-8E48-4BCD-B4A7-19311F26B243}" destId="{C945389E-CE12-490F-B303-E33F77932D59}" srcOrd="1" destOrd="0" presId="urn:microsoft.com/office/officeart/2018/2/layout/IconCircleList"/>
    <dgm:cxn modelId="{6CAAD61B-6BF7-4433-945E-ACE597748A6D}" type="presParOf" srcId="{76171190-8E48-4BCD-B4A7-19311F26B243}" destId="{6A2A2C33-2EEF-430A-A421-C26B23884912}" srcOrd="2" destOrd="0" presId="urn:microsoft.com/office/officeart/2018/2/layout/IconCircleList"/>
    <dgm:cxn modelId="{114F26C2-4D21-4009-B8D6-38FEC7649077}" type="presParOf" srcId="{6A2A2C33-2EEF-430A-A421-C26B23884912}" destId="{862AFB17-C46F-4013-B03F-DF188B5EC688}" srcOrd="0" destOrd="0" presId="urn:microsoft.com/office/officeart/2018/2/layout/IconCircleList"/>
    <dgm:cxn modelId="{78ADC2CD-417E-4BEE-B200-EB0FF3DD5C89}" type="presParOf" srcId="{6A2A2C33-2EEF-430A-A421-C26B23884912}" destId="{FC5CBD31-7164-438E-AFDC-FF93BA63C39F}" srcOrd="1" destOrd="0" presId="urn:microsoft.com/office/officeart/2018/2/layout/IconCircleList"/>
    <dgm:cxn modelId="{5AD85B10-CACF-4D19-9AF5-AEC1429E9A53}" type="presParOf" srcId="{6A2A2C33-2EEF-430A-A421-C26B23884912}" destId="{AEA2E103-7F1D-46B2-9991-7BC237BBA53B}" srcOrd="2" destOrd="0" presId="urn:microsoft.com/office/officeart/2018/2/layout/IconCircleList"/>
    <dgm:cxn modelId="{5D384DE9-38FC-41BD-8C11-BFC0671667D5}" type="presParOf" srcId="{6A2A2C33-2EEF-430A-A421-C26B23884912}" destId="{4399BEB7-818F-4AE5-AE94-15D5AA0CED1A}" srcOrd="3" destOrd="0" presId="urn:microsoft.com/office/officeart/2018/2/layout/IconCircleList"/>
    <dgm:cxn modelId="{F0C89B38-D4F6-4F02-84EC-7C320A7DF091}" type="presParOf" srcId="{76171190-8E48-4BCD-B4A7-19311F26B243}" destId="{F5F345D6-DF81-4C41-95AF-A52C17C064F9}" srcOrd="3" destOrd="0" presId="urn:microsoft.com/office/officeart/2018/2/layout/IconCircleList"/>
    <dgm:cxn modelId="{6E3AB965-24EC-45EA-8E3C-E2E0EB6CFA23}" type="presParOf" srcId="{76171190-8E48-4BCD-B4A7-19311F26B243}" destId="{F68327ED-1608-4CFD-B273-84273222169B}" srcOrd="4" destOrd="0" presId="urn:microsoft.com/office/officeart/2018/2/layout/IconCircleList"/>
    <dgm:cxn modelId="{2178BFDB-0B8D-4D3D-9A35-3B8C4E9AE391}" type="presParOf" srcId="{F68327ED-1608-4CFD-B273-84273222169B}" destId="{C2859410-31BE-438A-9464-1F9ED137D972}" srcOrd="0" destOrd="0" presId="urn:microsoft.com/office/officeart/2018/2/layout/IconCircleList"/>
    <dgm:cxn modelId="{22684D0F-AC54-4416-96AF-0AA226E94D0D}" type="presParOf" srcId="{F68327ED-1608-4CFD-B273-84273222169B}" destId="{FC97B531-9086-4296-B94D-6BB1F491D978}" srcOrd="1" destOrd="0" presId="urn:microsoft.com/office/officeart/2018/2/layout/IconCircleList"/>
    <dgm:cxn modelId="{959E3ABA-349E-4678-9F75-B00B148BCD39}" type="presParOf" srcId="{F68327ED-1608-4CFD-B273-84273222169B}" destId="{CC7E9D53-BB11-49C9-B21E-0C25B76D7F22}" srcOrd="2" destOrd="0" presId="urn:microsoft.com/office/officeart/2018/2/layout/IconCircleList"/>
    <dgm:cxn modelId="{C6F4797E-5890-4551-8AFB-0C40B28A7778}" type="presParOf" srcId="{F68327ED-1608-4CFD-B273-84273222169B}" destId="{73CAF87C-E015-478E-896B-6AB6F13BC0BB}" srcOrd="3" destOrd="0" presId="urn:microsoft.com/office/officeart/2018/2/layout/IconCircleList"/>
    <dgm:cxn modelId="{42A25AE6-0C21-47CF-9529-8FEE4EEB18EE}" type="presParOf" srcId="{76171190-8E48-4BCD-B4A7-19311F26B243}" destId="{C36B12F6-C292-4E41-8CA2-3597EE400405}" srcOrd="5" destOrd="0" presId="urn:microsoft.com/office/officeart/2018/2/layout/IconCircleList"/>
    <dgm:cxn modelId="{8B13C29D-2E40-478D-8D02-D05098E069D2}" type="presParOf" srcId="{76171190-8E48-4BCD-B4A7-19311F26B243}" destId="{76887C1C-DB4D-4EE3-8A64-9881995BA331}" srcOrd="6" destOrd="0" presId="urn:microsoft.com/office/officeart/2018/2/layout/IconCircleList"/>
    <dgm:cxn modelId="{25FA1815-C4CE-495F-9478-43BC6FC8BAF1}" type="presParOf" srcId="{76887C1C-DB4D-4EE3-8A64-9881995BA331}" destId="{73655CD5-7BBA-4A20-95F2-BC1034202332}" srcOrd="0" destOrd="0" presId="urn:microsoft.com/office/officeart/2018/2/layout/IconCircleList"/>
    <dgm:cxn modelId="{B22C5A7C-B382-4BD9-B6ED-ACDB744C11B1}" type="presParOf" srcId="{76887C1C-DB4D-4EE3-8A64-9881995BA331}" destId="{3128F21B-008E-4B9D-AD97-80757612C528}" srcOrd="1" destOrd="0" presId="urn:microsoft.com/office/officeart/2018/2/layout/IconCircleList"/>
    <dgm:cxn modelId="{83C18C18-BA77-4C21-9BCC-54ED3901B5BA}" type="presParOf" srcId="{76887C1C-DB4D-4EE3-8A64-9881995BA331}" destId="{8272019A-70FC-4CF4-B19E-7F03092BEA6D}" srcOrd="2" destOrd="0" presId="urn:microsoft.com/office/officeart/2018/2/layout/IconCircleList"/>
    <dgm:cxn modelId="{F6DCC407-DA18-4800-9CDC-E4E61D1C3196}" type="presParOf" srcId="{76887C1C-DB4D-4EE3-8A64-9881995BA331}" destId="{3464A63D-546A-4EE3-B097-0D474F5250C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BFF5B8-B2DD-4061-946C-CBE6F59CD0D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42CC24E-5755-413D-976F-E5F5F943E149}">
      <dgm:prSet/>
      <dgm:spPr/>
      <dgm:t>
        <a:bodyPr/>
        <a:lstStyle/>
        <a:p>
          <a:r>
            <a:rPr lang="en-GB" dirty="0"/>
            <a:t>The oldest change model-Lewin Model</a:t>
          </a:r>
          <a:endParaRPr lang="en-US" dirty="0"/>
        </a:p>
      </dgm:t>
    </dgm:pt>
    <dgm:pt modelId="{7CF700C3-B088-4198-9D17-5F9150E62318}" type="parTrans" cxnId="{27BC8C71-7567-46D7-B560-4F588933C503}">
      <dgm:prSet/>
      <dgm:spPr/>
      <dgm:t>
        <a:bodyPr/>
        <a:lstStyle/>
        <a:p>
          <a:endParaRPr lang="en-US"/>
        </a:p>
      </dgm:t>
    </dgm:pt>
    <dgm:pt modelId="{B679052B-A9E6-4DC5-83D0-201F07A784F4}" type="sibTrans" cxnId="{27BC8C71-7567-46D7-B560-4F588933C503}">
      <dgm:prSet/>
      <dgm:spPr/>
      <dgm:t>
        <a:bodyPr/>
        <a:lstStyle/>
        <a:p>
          <a:endParaRPr lang="en-US"/>
        </a:p>
      </dgm:t>
    </dgm:pt>
    <dgm:pt modelId="{166869DF-7D0D-4CC8-A517-F51A3556CBEE}">
      <dgm:prSet/>
      <dgm:spPr/>
      <dgm:t>
        <a:bodyPr/>
        <a:lstStyle/>
        <a:p>
          <a:r>
            <a:rPr lang="en-GB" dirty="0"/>
            <a:t>The most famous model of change-Kotter's model</a:t>
          </a:r>
          <a:endParaRPr lang="en-US" dirty="0"/>
        </a:p>
      </dgm:t>
    </dgm:pt>
    <dgm:pt modelId="{0065AC5C-D8B9-4BBB-90E5-CA6B9850D9D6}" type="parTrans" cxnId="{91538B13-2D8B-4C1D-B624-87F7B7B8FCE1}">
      <dgm:prSet/>
      <dgm:spPr/>
      <dgm:t>
        <a:bodyPr/>
        <a:lstStyle/>
        <a:p>
          <a:endParaRPr lang="en-US"/>
        </a:p>
      </dgm:t>
    </dgm:pt>
    <dgm:pt modelId="{1B94589C-E66C-4BB4-A6FA-932094784084}" type="sibTrans" cxnId="{91538B13-2D8B-4C1D-B624-87F7B7B8FCE1}">
      <dgm:prSet/>
      <dgm:spPr/>
      <dgm:t>
        <a:bodyPr/>
        <a:lstStyle/>
        <a:p>
          <a:endParaRPr lang="en-US"/>
        </a:p>
      </dgm:t>
    </dgm:pt>
    <dgm:pt modelId="{0080AC9F-3F15-4C4A-A39B-5F879CA2E2CF}">
      <dgm:prSet/>
      <dgm:spPr/>
      <dgm:t>
        <a:bodyPr/>
        <a:lstStyle/>
        <a:p>
          <a:r>
            <a:rPr lang="en-GB" dirty="0"/>
            <a:t>The most practical model of change- ADKAR</a:t>
          </a:r>
          <a:endParaRPr lang="en-US" dirty="0"/>
        </a:p>
      </dgm:t>
    </dgm:pt>
    <dgm:pt modelId="{B8E652C1-F74E-4138-B000-AF1B166FB13C}" type="parTrans" cxnId="{75DDBBB8-D164-480A-B904-FCB9A8EEF42B}">
      <dgm:prSet/>
      <dgm:spPr/>
      <dgm:t>
        <a:bodyPr/>
        <a:lstStyle/>
        <a:p>
          <a:endParaRPr lang="en-US"/>
        </a:p>
      </dgm:t>
    </dgm:pt>
    <dgm:pt modelId="{F48B3A95-7977-44A3-A0F2-DFB00EA35C71}" type="sibTrans" cxnId="{75DDBBB8-D164-480A-B904-FCB9A8EEF42B}">
      <dgm:prSet/>
      <dgm:spPr/>
      <dgm:t>
        <a:bodyPr/>
        <a:lstStyle/>
        <a:p>
          <a:endParaRPr lang="en-US"/>
        </a:p>
      </dgm:t>
    </dgm:pt>
    <dgm:pt modelId="{DFA3D213-8F8E-40FE-A0F1-86FA43C19E2D}">
      <dgm:prSet/>
      <dgm:spPr/>
      <dgm:t>
        <a:bodyPr/>
        <a:lstStyle/>
        <a:p>
          <a:r>
            <a:rPr lang="en-GB" dirty="0"/>
            <a:t>Model Comparison</a:t>
          </a:r>
          <a:endParaRPr lang="en-US" dirty="0"/>
        </a:p>
      </dgm:t>
    </dgm:pt>
    <dgm:pt modelId="{876A5C3C-1E31-4F5C-9034-A521248E7C3A}" type="parTrans" cxnId="{90BB4C66-765E-4E43-90B9-C4DF7678AF0B}">
      <dgm:prSet/>
      <dgm:spPr/>
      <dgm:t>
        <a:bodyPr/>
        <a:lstStyle/>
        <a:p>
          <a:endParaRPr lang="en-US"/>
        </a:p>
      </dgm:t>
    </dgm:pt>
    <dgm:pt modelId="{07C12A8C-947A-4426-86EC-5239D151DECE}" type="sibTrans" cxnId="{90BB4C66-765E-4E43-90B9-C4DF7678AF0B}">
      <dgm:prSet/>
      <dgm:spPr/>
      <dgm:t>
        <a:bodyPr/>
        <a:lstStyle/>
        <a:p>
          <a:endParaRPr lang="en-US"/>
        </a:p>
      </dgm:t>
    </dgm:pt>
    <dgm:pt modelId="{AB6E9487-A61E-1A4E-BEF1-4A51F3C9A55B}" type="pres">
      <dgm:prSet presAssocID="{40BFF5B8-B2DD-4061-946C-CBE6F59CD0D6}" presName="diagram" presStyleCnt="0">
        <dgm:presLayoutVars>
          <dgm:dir/>
          <dgm:resizeHandles val="exact"/>
        </dgm:presLayoutVars>
      </dgm:prSet>
      <dgm:spPr/>
    </dgm:pt>
    <dgm:pt modelId="{8E81B33B-9BBE-B643-B15D-692EF2F34C21}" type="pres">
      <dgm:prSet presAssocID="{A42CC24E-5755-413D-976F-E5F5F943E149}" presName="node" presStyleLbl="node1" presStyleIdx="0" presStyleCnt="4">
        <dgm:presLayoutVars>
          <dgm:bulletEnabled val="1"/>
        </dgm:presLayoutVars>
      </dgm:prSet>
      <dgm:spPr/>
    </dgm:pt>
    <dgm:pt modelId="{F5CE82FF-EA78-934D-9213-3F0EBF74A88C}" type="pres">
      <dgm:prSet presAssocID="{B679052B-A9E6-4DC5-83D0-201F07A784F4}" presName="sibTrans" presStyleCnt="0"/>
      <dgm:spPr/>
    </dgm:pt>
    <dgm:pt modelId="{DE454050-7146-C442-A421-794A04BB64D1}" type="pres">
      <dgm:prSet presAssocID="{166869DF-7D0D-4CC8-A517-F51A3556CBEE}" presName="node" presStyleLbl="node1" presStyleIdx="1" presStyleCnt="4">
        <dgm:presLayoutVars>
          <dgm:bulletEnabled val="1"/>
        </dgm:presLayoutVars>
      </dgm:prSet>
      <dgm:spPr/>
    </dgm:pt>
    <dgm:pt modelId="{82BCB861-3E2B-4048-8DCE-48ECB881AD14}" type="pres">
      <dgm:prSet presAssocID="{1B94589C-E66C-4BB4-A6FA-932094784084}" presName="sibTrans" presStyleCnt="0"/>
      <dgm:spPr/>
    </dgm:pt>
    <dgm:pt modelId="{6DE525E6-3B95-824A-8B4B-8A0796C49989}" type="pres">
      <dgm:prSet presAssocID="{0080AC9F-3F15-4C4A-A39B-5F879CA2E2CF}" presName="node" presStyleLbl="node1" presStyleIdx="2" presStyleCnt="4">
        <dgm:presLayoutVars>
          <dgm:bulletEnabled val="1"/>
        </dgm:presLayoutVars>
      </dgm:prSet>
      <dgm:spPr/>
    </dgm:pt>
    <dgm:pt modelId="{C34AF476-EB9F-ED47-8AAA-CAECEC679AA9}" type="pres">
      <dgm:prSet presAssocID="{F48B3A95-7977-44A3-A0F2-DFB00EA35C71}" presName="sibTrans" presStyleCnt="0"/>
      <dgm:spPr/>
    </dgm:pt>
    <dgm:pt modelId="{8BC821CC-F434-6F4C-86A8-CACD095F81FC}" type="pres">
      <dgm:prSet presAssocID="{DFA3D213-8F8E-40FE-A0F1-86FA43C19E2D}" presName="node" presStyleLbl="node1" presStyleIdx="3" presStyleCnt="4">
        <dgm:presLayoutVars>
          <dgm:bulletEnabled val="1"/>
        </dgm:presLayoutVars>
      </dgm:prSet>
      <dgm:spPr/>
    </dgm:pt>
  </dgm:ptLst>
  <dgm:cxnLst>
    <dgm:cxn modelId="{91538B13-2D8B-4C1D-B624-87F7B7B8FCE1}" srcId="{40BFF5B8-B2DD-4061-946C-CBE6F59CD0D6}" destId="{166869DF-7D0D-4CC8-A517-F51A3556CBEE}" srcOrd="1" destOrd="0" parTransId="{0065AC5C-D8B9-4BBB-90E5-CA6B9850D9D6}" sibTransId="{1B94589C-E66C-4BB4-A6FA-932094784084}"/>
    <dgm:cxn modelId="{7C98EC35-8B6D-CF4D-9281-D726E55E56D6}" type="presOf" srcId="{A42CC24E-5755-413D-976F-E5F5F943E149}" destId="{8E81B33B-9BBE-B643-B15D-692EF2F34C21}" srcOrd="0" destOrd="0" presId="urn:microsoft.com/office/officeart/2005/8/layout/default"/>
    <dgm:cxn modelId="{90BB4C66-765E-4E43-90B9-C4DF7678AF0B}" srcId="{40BFF5B8-B2DD-4061-946C-CBE6F59CD0D6}" destId="{DFA3D213-8F8E-40FE-A0F1-86FA43C19E2D}" srcOrd="3" destOrd="0" parTransId="{876A5C3C-1E31-4F5C-9034-A521248E7C3A}" sibTransId="{07C12A8C-947A-4426-86EC-5239D151DECE}"/>
    <dgm:cxn modelId="{27BC8C71-7567-46D7-B560-4F588933C503}" srcId="{40BFF5B8-B2DD-4061-946C-CBE6F59CD0D6}" destId="{A42CC24E-5755-413D-976F-E5F5F943E149}" srcOrd="0" destOrd="0" parTransId="{7CF700C3-B088-4198-9D17-5F9150E62318}" sibTransId="{B679052B-A9E6-4DC5-83D0-201F07A784F4}"/>
    <dgm:cxn modelId="{EA8CCE77-51AF-9D46-91EE-5EAC93D18805}" type="presOf" srcId="{166869DF-7D0D-4CC8-A517-F51A3556CBEE}" destId="{DE454050-7146-C442-A421-794A04BB64D1}" srcOrd="0" destOrd="0" presId="urn:microsoft.com/office/officeart/2005/8/layout/default"/>
    <dgm:cxn modelId="{75DDBBB8-D164-480A-B904-FCB9A8EEF42B}" srcId="{40BFF5B8-B2DD-4061-946C-CBE6F59CD0D6}" destId="{0080AC9F-3F15-4C4A-A39B-5F879CA2E2CF}" srcOrd="2" destOrd="0" parTransId="{B8E652C1-F74E-4138-B000-AF1B166FB13C}" sibTransId="{F48B3A95-7977-44A3-A0F2-DFB00EA35C71}"/>
    <dgm:cxn modelId="{E56BF0CE-D6AE-FC43-B7A8-E2468904DE58}" type="presOf" srcId="{DFA3D213-8F8E-40FE-A0F1-86FA43C19E2D}" destId="{8BC821CC-F434-6F4C-86A8-CACD095F81FC}" srcOrd="0" destOrd="0" presId="urn:microsoft.com/office/officeart/2005/8/layout/default"/>
    <dgm:cxn modelId="{7669F7DF-3354-194E-A06D-4A08450030EC}" type="presOf" srcId="{40BFF5B8-B2DD-4061-946C-CBE6F59CD0D6}" destId="{AB6E9487-A61E-1A4E-BEF1-4A51F3C9A55B}" srcOrd="0" destOrd="0" presId="urn:microsoft.com/office/officeart/2005/8/layout/default"/>
    <dgm:cxn modelId="{AB34E3E7-1F95-0447-8B3F-5FA68DB66712}" type="presOf" srcId="{0080AC9F-3F15-4C4A-A39B-5F879CA2E2CF}" destId="{6DE525E6-3B95-824A-8B4B-8A0796C49989}" srcOrd="0" destOrd="0" presId="urn:microsoft.com/office/officeart/2005/8/layout/default"/>
    <dgm:cxn modelId="{188FFB98-2988-284B-BF48-035E7CA8B9E9}" type="presParOf" srcId="{AB6E9487-A61E-1A4E-BEF1-4A51F3C9A55B}" destId="{8E81B33B-9BBE-B643-B15D-692EF2F34C21}" srcOrd="0" destOrd="0" presId="urn:microsoft.com/office/officeart/2005/8/layout/default"/>
    <dgm:cxn modelId="{756E4E66-FB5A-924A-9BDD-2A3F6E991DA9}" type="presParOf" srcId="{AB6E9487-A61E-1A4E-BEF1-4A51F3C9A55B}" destId="{F5CE82FF-EA78-934D-9213-3F0EBF74A88C}" srcOrd="1" destOrd="0" presId="urn:microsoft.com/office/officeart/2005/8/layout/default"/>
    <dgm:cxn modelId="{A2816EF2-E667-054A-9711-B3E7B3DD1443}" type="presParOf" srcId="{AB6E9487-A61E-1A4E-BEF1-4A51F3C9A55B}" destId="{DE454050-7146-C442-A421-794A04BB64D1}" srcOrd="2" destOrd="0" presId="urn:microsoft.com/office/officeart/2005/8/layout/default"/>
    <dgm:cxn modelId="{FCBBA03E-3D93-2547-A15F-D619911C4BAD}" type="presParOf" srcId="{AB6E9487-A61E-1A4E-BEF1-4A51F3C9A55B}" destId="{82BCB861-3E2B-4048-8DCE-48ECB881AD14}" srcOrd="3" destOrd="0" presId="urn:microsoft.com/office/officeart/2005/8/layout/default"/>
    <dgm:cxn modelId="{4CCB85ED-E4A5-A94B-ACDB-3DB83AA3A160}" type="presParOf" srcId="{AB6E9487-A61E-1A4E-BEF1-4A51F3C9A55B}" destId="{6DE525E6-3B95-824A-8B4B-8A0796C49989}" srcOrd="4" destOrd="0" presId="urn:microsoft.com/office/officeart/2005/8/layout/default"/>
    <dgm:cxn modelId="{E4F831DA-54C0-0F47-B032-404238F5DECE}" type="presParOf" srcId="{AB6E9487-A61E-1A4E-BEF1-4A51F3C9A55B}" destId="{C34AF476-EB9F-ED47-8AAA-CAECEC679AA9}" srcOrd="5" destOrd="0" presId="urn:microsoft.com/office/officeart/2005/8/layout/default"/>
    <dgm:cxn modelId="{2C252D62-6D40-784B-834A-5ECD5A34C241}" type="presParOf" srcId="{AB6E9487-A61E-1A4E-BEF1-4A51F3C9A55B}" destId="{8BC821CC-F434-6F4C-86A8-CACD095F81F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BFF5B8-B2DD-4061-946C-CBE6F59CD0D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42CC24E-5755-413D-976F-E5F5F943E149}">
      <dgm:prSet/>
      <dgm:spPr/>
      <dgm:t>
        <a:bodyPr/>
        <a:lstStyle/>
        <a:p>
          <a:r>
            <a:rPr lang="en-GB" dirty="0"/>
            <a:t>From passivity to action</a:t>
          </a:r>
          <a:endParaRPr lang="en-US" dirty="0"/>
        </a:p>
      </dgm:t>
    </dgm:pt>
    <dgm:pt modelId="{7CF700C3-B088-4198-9D17-5F9150E62318}" type="parTrans" cxnId="{27BC8C71-7567-46D7-B560-4F588933C503}">
      <dgm:prSet/>
      <dgm:spPr/>
      <dgm:t>
        <a:bodyPr/>
        <a:lstStyle/>
        <a:p>
          <a:endParaRPr lang="en-US"/>
        </a:p>
      </dgm:t>
    </dgm:pt>
    <dgm:pt modelId="{B679052B-A9E6-4DC5-83D0-201F07A784F4}" type="sibTrans" cxnId="{27BC8C71-7567-46D7-B560-4F588933C503}">
      <dgm:prSet/>
      <dgm:spPr/>
      <dgm:t>
        <a:bodyPr/>
        <a:lstStyle/>
        <a:p>
          <a:endParaRPr lang="en-US"/>
        </a:p>
      </dgm:t>
    </dgm:pt>
    <dgm:pt modelId="{166869DF-7D0D-4CC8-A517-F51A3556CBEE}">
      <dgm:prSet/>
      <dgm:spPr/>
      <dgm:t>
        <a:bodyPr/>
        <a:lstStyle/>
        <a:p>
          <a:r>
            <a:rPr lang="en-GB" dirty="0"/>
            <a:t>Who are the agents of change?</a:t>
          </a:r>
          <a:endParaRPr lang="en-US" dirty="0"/>
        </a:p>
      </dgm:t>
    </dgm:pt>
    <dgm:pt modelId="{0065AC5C-D8B9-4BBB-90E5-CA6B9850D9D6}" type="parTrans" cxnId="{91538B13-2D8B-4C1D-B624-87F7B7B8FCE1}">
      <dgm:prSet/>
      <dgm:spPr/>
      <dgm:t>
        <a:bodyPr/>
        <a:lstStyle/>
        <a:p>
          <a:endParaRPr lang="en-US"/>
        </a:p>
      </dgm:t>
    </dgm:pt>
    <dgm:pt modelId="{1B94589C-E66C-4BB4-A6FA-932094784084}" type="sibTrans" cxnId="{91538B13-2D8B-4C1D-B624-87F7B7B8FCE1}">
      <dgm:prSet/>
      <dgm:spPr/>
      <dgm:t>
        <a:bodyPr/>
        <a:lstStyle/>
        <a:p>
          <a:endParaRPr lang="en-US"/>
        </a:p>
      </dgm:t>
    </dgm:pt>
    <dgm:pt modelId="{0080AC9F-3F15-4C4A-A39B-5F879CA2E2CF}">
      <dgm:prSet/>
      <dgm:spPr/>
      <dgm:t>
        <a:bodyPr/>
        <a:lstStyle/>
        <a:p>
          <a:r>
            <a:rPr lang="en-GB" dirty="0"/>
            <a:t>Change is us</a:t>
          </a:r>
          <a:endParaRPr lang="en-US" dirty="0"/>
        </a:p>
      </dgm:t>
    </dgm:pt>
    <dgm:pt modelId="{B8E652C1-F74E-4138-B000-AF1B166FB13C}" type="parTrans" cxnId="{75DDBBB8-D164-480A-B904-FCB9A8EEF42B}">
      <dgm:prSet/>
      <dgm:spPr/>
      <dgm:t>
        <a:bodyPr/>
        <a:lstStyle/>
        <a:p>
          <a:endParaRPr lang="en-US"/>
        </a:p>
      </dgm:t>
    </dgm:pt>
    <dgm:pt modelId="{F48B3A95-7977-44A3-A0F2-DFB00EA35C71}" type="sibTrans" cxnId="{75DDBBB8-D164-480A-B904-FCB9A8EEF42B}">
      <dgm:prSet/>
      <dgm:spPr/>
      <dgm:t>
        <a:bodyPr/>
        <a:lstStyle/>
        <a:p>
          <a:endParaRPr lang="en-US"/>
        </a:p>
      </dgm:t>
    </dgm:pt>
    <dgm:pt modelId="{DFA3D213-8F8E-40FE-A0F1-86FA43C19E2D}">
      <dgm:prSet/>
      <dgm:spPr/>
      <dgm:t>
        <a:bodyPr/>
        <a:lstStyle/>
        <a:p>
          <a:r>
            <a:rPr lang="en-GB" dirty="0"/>
            <a:t>Success Stories</a:t>
          </a:r>
          <a:endParaRPr lang="en-US" dirty="0"/>
        </a:p>
      </dgm:t>
    </dgm:pt>
    <dgm:pt modelId="{876A5C3C-1E31-4F5C-9034-A521248E7C3A}" type="parTrans" cxnId="{90BB4C66-765E-4E43-90B9-C4DF7678AF0B}">
      <dgm:prSet/>
      <dgm:spPr/>
      <dgm:t>
        <a:bodyPr/>
        <a:lstStyle/>
        <a:p>
          <a:endParaRPr lang="en-US"/>
        </a:p>
      </dgm:t>
    </dgm:pt>
    <dgm:pt modelId="{07C12A8C-947A-4426-86EC-5239D151DECE}" type="sibTrans" cxnId="{90BB4C66-765E-4E43-90B9-C4DF7678AF0B}">
      <dgm:prSet/>
      <dgm:spPr/>
      <dgm:t>
        <a:bodyPr/>
        <a:lstStyle/>
        <a:p>
          <a:endParaRPr lang="en-US"/>
        </a:p>
      </dgm:t>
    </dgm:pt>
    <dgm:pt modelId="{901742E9-DBDE-5F43-BB16-0F778D00BB80}" type="pres">
      <dgm:prSet presAssocID="{40BFF5B8-B2DD-4061-946C-CBE6F59CD0D6}" presName="diagram" presStyleCnt="0">
        <dgm:presLayoutVars>
          <dgm:dir/>
          <dgm:resizeHandles val="exact"/>
        </dgm:presLayoutVars>
      </dgm:prSet>
      <dgm:spPr/>
    </dgm:pt>
    <dgm:pt modelId="{A3D82735-4410-A245-BCE7-F884A43B3563}" type="pres">
      <dgm:prSet presAssocID="{A42CC24E-5755-413D-976F-E5F5F943E149}" presName="node" presStyleLbl="node1" presStyleIdx="0" presStyleCnt="4">
        <dgm:presLayoutVars>
          <dgm:bulletEnabled val="1"/>
        </dgm:presLayoutVars>
      </dgm:prSet>
      <dgm:spPr/>
    </dgm:pt>
    <dgm:pt modelId="{4D2B3C54-58CB-734F-A4A6-4EC1405B68C9}" type="pres">
      <dgm:prSet presAssocID="{B679052B-A9E6-4DC5-83D0-201F07A784F4}" presName="sibTrans" presStyleCnt="0"/>
      <dgm:spPr/>
    </dgm:pt>
    <dgm:pt modelId="{706595F9-2031-0E47-9112-D3CA5323C6DF}" type="pres">
      <dgm:prSet presAssocID="{166869DF-7D0D-4CC8-A517-F51A3556CBEE}" presName="node" presStyleLbl="node1" presStyleIdx="1" presStyleCnt="4">
        <dgm:presLayoutVars>
          <dgm:bulletEnabled val="1"/>
        </dgm:presLayoutVars>
      </dgm:prSet>
      <dgm:spPr/>
    </dgm:pt>
    <dgm:pt modelId="{A39A98E3-6BEC-5F4E-AF24-7EAC46111A72}" type="pres">
      <dgm:prSet presAssocID="{1B94589C-E66C-4BB4-A6FA-932094784084}" presName="sibTrans" presStyleCnt="0"/>
      <dgm:spPr/>
    </dgm:pt>
    <dgm:pt modelId="{7C710405-BA2F-9B4F-8A2D-ACCFEF349419}" type="pres">
      <dgm:prSet presAssocID="{0080AC9F-3F15-4C4A-A39B-5F879CA2E2CF}" presName="node" presStyleLbl="node1" presStyleIdx="2" presStyleCnt="4">
        <dgm:presLayoutVars>
          <dgm:bulletEnabled val="1"/>
        </dgm:presLayoutVars>
      </dgm:prSet>
      <dgm:spPr/>
    </dgm:pt>
    <dgm:pt modelId="{1990C7D9-1EC8-7449-8187-BDCA8F4C40D2}" type="pres">
      <dgm:prSet presAssocID="{F48B3A95-7977-44A3-A0F2-DFB00EA35C71}" presName="sibTrans" presStyleCnt="0"/>
      <dgm:spPr/>
    </dgm:pt>
    <dgm:pt modelId="{951B378B-D23B-FD44-97ED-1154E4ACA6C9}" type="pres">
      <dgm:prSet presAssocID="{DFA3D213-8F8E-40FE-A0F1-86FA43C19E2D}" presName="node" presStyleLbl="node1" presStyleIdx="3" presStyleCnt="4">
        <dgm:presLayoutVars>
          <dgm:bulletEnabled val="1"/>
        </dgm:presLayoutVars>
      </dgm:prSet>
      <dgm:spPr/>
    </dgm:pt>
  </dgm:ptLst>
  <dgm:cxnLst>
    <dgm:cxn modelId="{7E1E5002-40B4-244A-AEE0-2E6BC268D389}" type="presOf" srcId="{40BFF5B8-B2DD-4061-946C-CBE6F59CD0D6}" destId="{901742E9-DBDE-5F43-BB16-0F778D00BB80}" srcOrd="0" destOrd="0" presId="urn:microsoft.com/office/officeart/2005/8/layout/default"/>
    <dgm:cxn modelId="{91538B13-2D8B-4C1D-B624-87F7B7B8FCE1}" srcId="{40BFF5B8-B2DD-4061-946C-CBE6F59CD0D6}" destId="{166869DF-7D0D-4CC8-A517-F51A3556CBEE}" srcOrd="1" destOrd="0" parTransId="{0065AC5C-D8B9-4BBB-90E5-CA6B9850D9D6}" sibTransId="{1B94589C-E66C-4BB4-A6FA-932094784084}"/>
    <dgm:cxn modelId="{78209249-D958-F14B-AD35-85C5C4632F18}" type="presOf" srcId="{A42CC24E-5755-413D-976F-E5F5F943E149}" destId="{A3D82735-4410-A245-BCE7-F884A43B3563}" srcOrd="0" destOrd="0" presId="urn:microsoft.com/office/officeart/2005/8/layout/default"/>
    <dgm:cxn modelId="{E508285C-BE1A-6C4F-9D17-7779A4297607}" type="presOf" srcId="{0080AC9F-3F15-4C4A-A39B-5F879CA2E2CF}" destId="{7C710405-BA2F-9B4F-8A2D-ACCFEF349419}" srcOrd="0" destOrd="0" presId="urn:microsoft.com/office/officeart/2005/8/layout/default"/>
    <dgm:cxn modelId="{90BB4C66-765E-4E43-90B9-C4DF7678AF0B}" srcId="{40BFF5B8-B2DD-4061-946C-CBE6F59CD0D6}" destId="{DFA3D213-8F8E-40FE-A0F1-86FA43C19E2D}" srcOrd="3" destOrd="0" parTransId="{876A5C3C-1E31-4F5C-9034-A521248E7C3A}" sibTransId="{07C12A8C-947A-4426-86EC-5239D151DECE}"/>
    <dgm:cxn modelId="{27BC8C71-7567-46D7-B560-4F588933C503}" srcId="{40BFF5B8-B2DD-4061-946C-CBE6F59CD0D6}" destId="{A42CC24E-5755-413D-976F-E5F5F943E149}" srcOrd="0" destOrd="0" parTransId="{7CF700C3-B088-4198-9D17-5F9150E62318}" sibTransId="{B679052B-A9E6-4DC5-83D0-201F07A784F4}"/>
    <dgm:cxn modelId="{75DDBBB8-D164-480A-B904-FCB9A8EEF42B}" srcId="{40BFF5B8-B2DD-4061-946C-CBE6F59CD0D6}" destId="{0080AC9F-3F15-4C4A-A39B-5F879CA2E2CF}" srcOrd="2" destOrd="0" parTransId="{B8E652C1-F74E-4138-B000-AF1B166FB13C}" sibTransId="{F48B3A95-7977-44A3-A0F2-DFB00EA35C71}"/>
    <dgm:cxn modelId="{736B8CDC-8C9D-124D-A83D-BCC6D9561AFB}" type="presOf" srcId="{166869DF-7D0D-4CC8-A517-F51A3556CBEE}" destId="{706595F9-2031-0E47-9112-D3CA5323C6DF}" srcOrd="0" destOrd="0" presId="urn:microsoft.com/office/officeart/2005/8/layout/default"/>
    <dgm:cxn modelId="{EA7896F0-D8F7-0948-A88A-BD8B4A487DAC}" type="presOf" srcId="{DFA3D213-8F8E-40FE-A0F1-86FA43C19E2D}" destId="{951B378B-D23B-FD44-97ED-1154E4ACA6C9}" srcOrd="0" destOrd="0" presId="urn:microsoft.com/office/officeart/2005/8/layout/default"/>
    <dgm:cxn modelId="{2F7AC991-1E02-7E48-8315-381BC4410E24}" type="presParOf" srcId="{901742E9-DBDE-5F43-BB16-0F778D00BB80}" destId="{A3D82735-4410-A245-BCE7-F884A43B3563}" srcOrd="0" destOrd="0" presId="urn:microsoft.com/office/officeart/2005/8/layout/default"/>
    <dgm:cxn modelId="{C3BD3AB5-45A6-F448-B543-6784B8AEB506}" type="presParOf" srcId="{901742E9-DBDE-5F43-BB16-0F778D00BB80}" destId="{4D2B3C54-58CB-734F-A4A6-4EC1405B68C9}" srcOrd="1" destOrd="0" presId="urn:microsoft.com/office/officeart/2005/8/layout/default"/>
    <dgm:cxn modelId="{7F6488BE-7B43-834C-ABC8-0EE59D8B0F59}" type="presParOf" srcId="{901742E9-DBDE-5F43-BB16-0F778D00BB80}" destId="{706595F9-2031-0E47-9112-D3CA5323C6DF}" srcOrd="2" destOrd="0" presId="urn:microsoft.com/office/officeart/2005/8/layout/default"/>
    <dgm:cxn modelId="{77C4E8A8-FF2B-7442-9981-423D7A48BB49}" type="presParOf" srcId="{901742E9-DBDE-5F43-BB16-0F778D00BB80}" destId="{A39A98E3-6BEC-5F4E-AF24-7EAC46111A72}" srcOrd="3" destOrd="0" presId="urn:microsoft.com/office/officeart/2005/8/layout/default"/>
    <dgm:cxn modelId="{865378B5-F26C-FA4A-B839-40F9572D2D18}" type="presParOf" srcId="{901742E9-DBDE-5F43-BB16-0F778D00BB80}" destId="{7C710405-BA2F-9B4F-8A2D-ACCFEF349419}" srcOrd="4" destOrd="0" presId="urn:microsoft.com/office/officeart/2005/8/layout/default"/>
    <dgm:cxn modelId="{C43574FB-C18E-2F4F-8FA7-FA4C193BD15C}" type="presParOf" srcId="{901742E9-DBDE-5F43-BB16-0F778D00BB80}" destId="{1990C7D9-1EC8-7449-8187-BDCA8F4C40D2}" srcOrd="5" destOrd="0" presId="urn:microsoft.com/office/officeart/2005/8/layout/default"/>
    <dgm:cxn modelId="{E69D207C-7B80-CC40-916D-44F8CF366E1F}" type="presParOf" srcId="{901742E9-DBDE-5F43-BB16-0F778D00BB80}" destId="{951B378B-D23B-FD44-97ED-1154E4ACA6C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546C33-8341-4919-80B3-387F729636F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8B419BC9-A001-47A9-9CAF-BD42676604A9}">
      <dgm:prSet/>
      <dgm:spPr/>
      <dgm:t>
        <a:bodyPr/>
        <a:lstStyle/>
        <a:p>
          <a:r>
            <a:rPr lang="en-GB" dirty="0"/>
            <a:t>Change agents are individuals or groups who undertake to initiate, facilitate, and manage organizational change.</a:t>
          </a:r>
          <a:endParaRPr lang="en-US" dirty="0"/>
        </a:p>
      </dgm:t>
    </dgm:pt>
    <dgm:pt modelId="{9C103CD4-8367-4650-A9A3-28EC542CFF47}" type="parTrans" cxnId="{C6E00F68-7CA3-44CA-A5E4-9A97870652B9}">
      <dgm:prSet/>
      <dgm:spPr/>
      <dgm:t>
        <a:bodyPr/>
        <a:lstStyle/>
        <a:p>
          <a:endParaRPr lang="en-US"/>
        </a:p>
      </dgm:t>
    </dgm:pt>
    <dgm:pt modelId="{3C50AB01-36B1-498F-9FA5-0A5519AE259F}" type="sibTrans" cxnId="{C6E00F68-7CA3-44CA-A5E4-9A97870652B9}">
      <dgm:prSet/>
      <dgm:spPr/>
      <dgm:t>
        <a:bodyPr/>
        <a:lstStyle/>
        <a:p>
          <a:endParaRPr lang="en-US"/>
        </a:p>
      </dgm:t>
    </dgm:pt>
    <dgm:pt modelId="{3AFB5C59-AAED-44DD-9B12-A1A57DEA07DC}">
      <dgm:prSet/>
      <dgm:spPr/>
      <dgm:t>
        <a:bodyPr/>
        <a:lstStyle/>
        <a:p>
          <a:r>
            <a:rPr lang="en-GB" dirty="0"/>
            <a:t>Their role is crucial, as they guide teams and individuals through times of transition, helping them adapt to new processes, technologies, or organizational structures.</a:t>
          </a:r>
          <a:endParaRPr lang="en-US" dirty="0"/>
        </a:p>
      </dgm:t>
    </dgm:pt>
    <dgm:pt modelId="{34090F8C-1F25-4908-A4C1-81443DA6F3DD}" type="parTrans" cxnId="{C7F379C1-5D9E-42DD-8DEC-EB281AF90560}">
      <dgm:prSet/>
      <dgm:spPr/>
      <dgm:t>
        <a:bodyPr/>
        <a:lstStyle/>
        <a:p>
          <a:endParaRPr lang="en-US"/>
        </a:p>
      </dgm:t>
    </dgm:pt>
    <dgm:pt modelId="{245F2C0B-2BB0-4766-ADE3-7F7E368C34F8}" type="sibTrans" cxnId="{C7F379C1-5D9E-42DD-8DEC-EB281AF90560}">
      <dgm:prSet/>
      <dgm:spPr/>
      <dgm:t>
        <a:bodyPr/>
        <a:lstStyle/>
        <a:p>
          <a:endParaRPr lang="en-US"/>
        </a:p>
      </dgm:t>
    </dgm:pt>
    <dgm:pt modelId="{834F06F4-E8DD-4147-9386-BEEBECF4B358}" type="pres">
      <dgm:prSet presAssocID="{4D546C33-8341-4919-80B3-387F729636FA}" presName="vert0" presStyleCnt="0">
        <dgm:presLayoutVars>
          <dgm:dir/>
          <dgm:animOne val="branch"/>
          <dgm:animLvl val="lvl"/>
        </dgm:presLayoutVars>
      </dgm:prSet>
      <dgm:spPr/>
    </dgm:pt>
    <dgm:pt modelId="{8922DA40-E2CD-B443-93B7-62650373BA3D}" type="pres">
      <dgm:prSet presAssocID="{8B419BC9-A001-47A9-9CAF-BD42676604A9}" presName="thickLine" presStyleLbl="alignNode1" presStyleIdx="0" presStyleCnt="2"/>
      <dgm:spPr/>
    </dgm:pt>
    <dgm:pt modelId="{66D3137E-2F6B-AE42-9C90-9E31748A67DA}" type="pres">
      <dgm:prSet presAssocID="{8B419BC9-A001-47A9-9CAF-BD42676604A9}" presName="horz1" presStyleCnt="0"/>
      <dgm:spPr/>
    </dgm:pt>
    <dgm:pt modelId="{718BE324-6254-B148-A7DE-F0DB0FEA2600}" type="pres">
      <dgm:prSet presAssocID="{8B419BC9-A001-47A9-9CAF-BD42676604A9}" presName="tx1" presStyleLbl="revTx" presStyleIdx="0" presStyleCnt="2"/>
      <dgm:spPr/>
    </dgm:pt>
    <dgm:pt modelId="{5506E7BC-B3E1-F042-B340-929EB5BE0F70}" type="pres">
      <dgm:prSet presAssocID="{8B419BC9-A001-47A9-9CAF-BD42676604A9}" presName="vert1" presStyleCnt="0"/>
      <dgm:spPr/>
    </dgm:pt>
    <dgm:pt modelId="{95268DED-9D28-354B-8678-FDE9E4A74EC9}" type="pres">
      <dgm:prSet presAssocID="{3AFB5C59-AAED-44DD-9B12-A1A57DEA07DC}" presName="thickLine" presStyleLbl="alignNode1" presStyleIdx="1" presStyleCnt="2"/>
      <dgm:spPr/>
    </dgm:pt>
    <dgm:pt modelId="{366A7ECE-D33B-0A45-A23F-CFFF2D5573FD}" type="pres">
      <dgm:prSet presAssocID="{3AFB5C59-AAED-44DD-9B12-A1A57DEA07DC}" presName="horz1" presStyleCnt="0"/>
      <dgm:spPr/>
    </dgm:pt>
    <dgm:pt modelId="{4725FA3D-423C-7E48-B658-A07BEC1CA405}" type="pres">
      <dgm:prSet presAssocID="{3AFB5C59-AAED-44DD-9B12-A1A57DEA07DC}" presName="tx1" presStyleLbl="revTx" presStyleIdx="1" presStyleCnt="2"/>
      <dgm:spPr/>
    </dgm:pt>
    <dgm:pt modelId="{8B8FD0BE-F385-A844-91C4-562D4E0CE558}" type="pres">
      <dgm:prSet presAssocID="{3AFB5C59-AAED-44DD-9B12-A1A57DEA07DC}" presName="vert1" presStyleCnt="0"/>
      <dgm:spPr/>
    </dgm:pt>
  </dgm:ptLst>
  <dgm:cxnLst>
    <dgm:cxn modelId="{5C540111-3FF2-2442-8AA6-2075801EAA10}" type="presOf" srcId="{4D546C33-8341-4919-80B3-387F729636FA}" destId="{834F06F4-E8DD-4147-9386-BEEBECF4B358}" srcOrd="0" destOrd="0" presId="urn:microsoft.com/office/officeart/2008/layout/LinedList"/>
    <dgm:cxn modelId="{8FF58F25-F449-4A49-8C7D-F8D307C6E844}" type="presOf" srcId="{3AFB5C59-AAED-44DD-9B12-A1A57DEA07DC}" destId="{4725FA3D-423C-7E48-B658-A07BEC1CA405}" srcOrd="0" destOrd="0" presId="urn:microsoft.com/office/officeart/2008/layout/LinedList"/>
    <dgm:cxn modelId="{72B67344-DE57-CB43-93F3-D9D13453972C}" type="presOf" srcId="{8B419BC9-A001-47A9-9CAF-BD42676604A9}" destId="{718BE324-6254-B148-A7DE-F0DB0FEA2600}" srcOrd="0" destOrd="0" presId="urn:microsoft.com/office/officeart/2008/layout/LinedList"/>
    <dgm:cxn modelId="{C6E00F68-7CA3-44CA-A5E4-9A97870652B9}" srcId="{4D546C33-8341-4919-80B3-387F729636FA}" destId="{8B419BC9-A001-47A9-9CAF-BD42676604A9}" srcOrd="0" destOrd="0" parTransId="{9C103CD4-8367-4650-A9A3-28EC542CFF47}" sibTransId="{3C50AB01-36B1-498F-9FA5-0A5519AE259F}"/>
    <dgm:cxn modelId="{C7F379C1-5D9E-42DD-8DEC-EB281AF90560}" srcId="{4D546C33-8341-4919-80B3-387F729636FA}" destId="{3AFB5C59-AAED-44DD-9B12-A1A57DEA07DC}" srcOrd="1" destOrd="0" parTransId="{34090F8C-1F25-4908-A4C1-81443DA6F3DD}" sibTransId="{245F2C0B-2BB0-4766-ADE3-7F7E368C34F8}"/>
    <dgm:cxn modelId="{1D27DB96-E391-104F-8D73-C7C8066E1876}" type="presParOf" srcId="{834F06F4-E8DD-4147-9386-BEEBECF4B358}" destId="{8922DA40-E2CD-B443-93B7-62650373BA3D}" srcOrd="0" destOrd="0" presId="urn:microsoft.com/office/officeart/2008/layout/LinedList"/>
    <dgm:cxn modelId="{96B52014-3A06-0249-BD7B-0FE01AEB751C}" type="presParOf" srcId="{834F06F4-E8DD-4147-9386-BEEBECF4B358}" destId="{66D3137E-2F6B-AE42-9C90-9E31748A67DA}" srcOrd="1" destOrd="0" presId="urn:microsoft.com/office/officeart/2008/layout/LinedList"/>
    <dgm:cxn modelId="{CA4C7034-BA6F-D545-AA0A-3F5622E8D7C4}" type="presParOf" srcId="{66D3137E-2F6B-AE42-9C90-9E31748A67DA}" destId="{718BE324-6254-B148-A7DE-F0DB0FEA2600}" srcOrd="0" destOrd="0" presId="urn:microsoft.com/office/officeart/2008/layout/LinedList"/>
    <dgm:cxn modelId="{38FF684B-1610-F541-AA04-86C4E49AD782}" type="presParOf" srcId="{66D3137E-2F6B-AE42-9C90-9E31748A67DA}" destId="{5506E7BC-B3E1-F042-B340-929EB5BE0F70}" srcOrd="1" destOrd="0" presId="urn:microsoft.com/office/officeart/2008/layout/LinedList"/>
    <dgm:cxn modelId="{54D1D7E0-CD0C-6845-BFB4-A278D1294680}" type="presParOf" srcId="{834F06F4-E8DD-4147-9386-BEEBECF4B358}" destId="{95268DED-9D28-354B-8678-FDE9E4A74EC9}" srcOrd="2" destOrd="0" presId="urn:microsoft.com/office/officeart/2008/layout/LinedList"/>
    <dgm:cxn modelId="{F13A152C-9ECB-6249-95D5-091E14FD93A4}" type="presParOf" srcId="{834F06F4-E8DD-4147-9386-BEEBECF4B358}" destId="{366A7ECE-D33B-0A45-A23F-CFFF2D5573FD}" srcOrd="3" destOrd="0" presId="urn:microsoft.com/office/officeart/2008/layout/LinedList"/>
    <dgm:cxn modelId="{7BCB39E9-AFD6-BE4F-A7FA-97B2A7CD55C1}" type="presParOf" srcId="{366A7ECE-D33B-0A45-A23F-CFFF2D5573FD}" destId="{4725FA3D-423C-7E48-B658-A07BEC1CA405}" srcOrd="0" destOrd="0" presId="urn:microsoft.com/office/officeart/2008/layout/LinedList"/>
    <dgm:cxn modelId="{A7ABA54C-39E9-9B40-A768-497750D756E7}" type="presParOf" srcId="{366A7ECE-D33B-0A45-A23F-CFFF2D5573FD}" destId="{8B8FD0BE-F385-A844-91C4-562D4E0CE5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55649-AAE4-43AD-84B0-B3F001FCE1F3}">
      <dsp:nvSpPr>
        <dsp:cNvPr id="0" name=""/>
        <dsp:cNvSpPr/>
      </dsp:nvSpPr>
      <dsp:spPr>
        <a:xfrm>
          <a:off x="18535" y="659889"/>
          <a:ext cx="1080124" cy="10801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A0552-1A84-43AB-B03C-C34D491E8FE3}">
      <dsp:nvSpPr>
        <dsp:cNvPr id="0" name=""/>
        <dsp:cNvSpPr/>
      </dsp:nvSpPr>
      <dsp:spPr>
        <a:xfrm>
          <a:off x="245361" y="886715"/>
          <a:ext cx="626472" cy="626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771FB9-595A-4FB2-A086-1376AB5C73D0}">
      <dsp:nvSpPr>
        <dsp:cNvPr id="0" name=""/>
        <dsp:cNvSpPr/>
      </dsp:nvSpPr>
      <dsp:spPr>
        <a:xfrm>
          <a:off x="1330115" y="659889"/>
          <a:ext cx="2546008" cy="108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What is organizational change?</a:t>
          </a:r>
          <a:endParaRPr lang="en-US" sz="2400" kern="1200" dirty="0"/>
        </a:p>
      </dsp:txBody>
      <dsp:txXfrm>
        <a:off x="1330115" y="659889"/>
        <a:ext cx="2546008" cy="1080124"/>
      </dsp:txXfrm>
    </dsp:sp>
    <dsp:sp modelId="{862AFB17-C46F-4013-B03F-DF188B5EC688}">
      <dsp:nvSpPr>
        <dsp:cNvPr id="0" name=""/>
        <dsp:cNvSpPr/>
      </dsp:nvSpPr>
      <dsp:spPr>
        <a:xfrm>
          <a:off x="4319746" y="659889"/>
          <a:ext cx="1080124" cy="10801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5CBD31-7164-438E-AFDC-FF93BA63C39F}">
      <dsp:nvSpPr>
        <dsp:cNvPr id="0" name=""/>
        <dsp:cNvSpPr/>
      </dsp:nvSpPr>
      <dsp:spPr>
        <a:xfrm>
          <a:off x="4546573" y="886715"/>
          <a:ext cx="626472" cy="626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99BEB7-818F-4AE5-AE94-15D5AA0CED1A}">
      <dsp:nvSpPr>
        <dsp:cNvPr id="0" name=""/>
        <dsp:cNvSpPr/>
      </dsp:nvSpPr>
      <dsp:spPr>
        <a:xfrm>
          <a:off x="5631327" y="659889"/>
          <a:ext cx="2546008" cy="108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Why is it important?</a:t>
          </a:r>
          <a:endParaRPr lang="en-US" sz="2400" kern="1200" dirty="0"/>
        </a:p>
      </dsp:txBody>
      <dsp:txXfrm>
        <a:off x="5631327" y="659889"/>
        <a:ext cx="2546008" cy="1080124"/>
      </dsp:txXfrm>
    </dsp:sp>
    <dsp:sp modelId="{C2859410-31BE-438A-9464-1F9ED137D972}">
      <dsp:nvSpPr>
        <dsp:cNvPr id="0" name=""/>
        <dsp:cNvSpPr/>
      </dsp:nvSpPr>
      <dsp:spPr>
        <a:xfrm>
          <a:off x="18535" y="2452790"/>
          <a:ext cx="1080124" cy="10801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97B531-9086-4296-B94D-6BB1F491D978}">
      <dsp:nvSpPr>
        <dsp:cNvPr id="0" name=""/>
        <dsp:cNvSpPr/>
      </dsp:nvSpPr>
      <dsp:spPr>
        <a:xfrm>
          <a:off x="245361" y="2679617"/>
          <a:ext cx="626472" cy="626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CAF87C-E015-478E-896B-6AB6F13BC0BB}">
      <dsp:nvSpPr>
        <dsp:cNvPr id="0" name=""/>
        <dsp:cNvSpPr/>
      </dsp:nvSpPr>
      <dsp:spPr>
        <a:xfrm>
          <a:off x="1330115" y="2452790"/>
          <a:ext cx="2546008" cy="108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How many kinds of changes do we have?</a:t>
          </a:r>
          <a:endParaRPr lang="en-US" sz="2400" kern="1200" dirty="0"/>
        </a:p>
      </dsp:txBody>
      <dsp:txXfrm>
        <a:off x="1330115" y="2452790"/>
        <a:ext cx="2546008" cy="1080124"/>
      </dsp:txXfrm>
    </dsp:sp>
    <dsp:sp modelId="{73655CD5-7BBA-4A20-95F2-BC1034202332}">
      <dsp:nvSpPr>
        <dsp:cNvPr id="0" name=""/>
        <dsp:cNvSpPr/>
      </dsp:nvSpPr>
      <dsp:spPr>
        <a:xfrm>
          <a:off x="4319746" y="2452790"/>
          <a:ext cx="1080124" cy="108012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28F21B-008E-4B9D-AD97-80757612C528}">
      <dsp:nvSpPr>
        <dsp:cNvPr id="0" name=""/>
        <dsp:cNvSpPr/>
      </dsp:nvSpPr>
      <dsp:spPr>
        <a:xfrm>
          <a:off x="4546573" y="2679617"/>
          <a:ext cx="626472" cy="6264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64A63D-546A-4EE3-B097-0D474F5250C0}">
      <dsp:nvSpPr>
        <dsp:cNvPr id="0" name=""/>
        <dsp:cNvSpPr/>
      </dsp:nvSpPr>
      <dsp:spPr>
        <a:xfrm>
          <a:off x="5631327" y="2452790"/>
          <a:ext cx="2546008" cy="108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kern="1200" dirty="0"/>
            <a:t>Why do changes fail?</a:t>
          </a:r>
          <a:endParaRPr lang="en-US" sz="2400" kern="1200" dirty="0"/>
        </a:p>
      </dsp:txBody>
      <dsp:txXfrm>
        <a:off x="5631327" y="2452790"/>
        <a:ext cx="2546008" cy="1080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1B33B-9BBE-B643-B15D-692EF2F34C21}">
      <dsp:nvSpPr>
        <dsp:cNvPr id="0" name=""/>
        <dsp:cNvSpPr/>
      </dsp:nvSpPr>
      <dsp:spPr>
        <a:xfrm>
          <a:off x="1118728" y="431"/>
          <a:ext cx="2837340" cy="17024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The oldest change model-Lewin Model</a:t>
          </a:r>
          <a:endParaRPr lang="en-US" sz="2800" kern="1200" dirty="0"/>
        </a:p>
      </dsp:txBody>
      <dsp:txXfrm>
        <a:off x="1118728" y="431"/>
        <a:ext cx="2837340" cy="1702404"/>
      </dsp:txXfrm>
    </dsp:sp>
    <dsp:sp modelId="{DE454050-7146-C442-A421-794A04BB64D1}">
      <dsp:nvSpPr>
        <dsp:cNvPr id="0" name=""/>
        <dsp:cNvSpPr/>
      </dsp:nvSpPr>
      <dsp:spPr>
        <a:xfrm>
          <a:off x="4239802" y="431"/>
          <a:ext cx="2837340" cy="170240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The most famous model of change-Kotter's model</a:t>
          </a:r>
          <a:endParaRPr lang="en-US" sz="2800" kern="1200" dirty="0"/>
        </a:p>
      </dsp:txBody>
      <dsp:txXfrm>
        <a:off x="4239802" y="431"/>
        <a:ext cx="2837340" cy="1702404"/>
      </dsp:txXfrm>
    </dsp:sp>
    <dsp:sp modelId="{6DE525E6-3B95-824A-8B4B-8A0796C49989}">
      <dsp:nvSpPr>
        <dsp:cNvPr id="0" name=""/>
        <dsp:cNvSpPr/>
      </dsp:nvSpPr>
      <dsp:spPr>
        <a:xfrm>
          <a:off x="1118728" y="1986569"/>
          <a:ext cx="2837340" cy="170240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The most practical model of change- ADKAR</a:t>
          </a:r>
          <a:endParaRPr lang="en-US" sz="2800" kern="1200" dirty="0"/>
        </a:p>
      </dsp:txBody>
      <dsp:txXfrm>
        <a:off x="1118728" y="1986569"/>
        <a:ext cx="2837340" cy="1702404"/>
      </dsp:txXfrm>
    </dsp:sp>
    <dsp:sp modelId="{8BC821CC-F434-6F4C-86A8-CACD095F81FC}">
      <dsp:nvSpPr>
        <dsp:cNvPr id="0" name=""/>
        <dsp:cNvSpPr/>
      </dsp:nvSpPr>
      <dsp:spPr>
        <a:xfrm>
          <a:off x="4239802" y="1986569"/>
          <a:ext cx="2837340" cy="170240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Model Comparison</a:t>
          </a:r>
          <a:endParaRPr lang="en-US" sz="2800" kern="1200" dirty="0"/>
        </a:p>
      </dsp:txBody>
      <dsp:txXfrm>
        <a:off x="4239802" y="1986569"/>
        <a:ext cx="2837340" cy="1702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82735-4410-A245-BCE7-F884A43B3563}">
      <dsp:nvSpPr>
        <dsp:cNvPr id="0" name=""/>
        <dsp:cNvSpPr/>
      </dsp:nvSpPr>
      <dsp:spPr>
        <a:xfrm>
          <a:off x="1118728" y="431"/>
          <a:ext cx="2837340" cy="170240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From passivity to action</a:t>
          </a:r>
          <a:endParaRPr lang="en-US" sz="3400" kern="1200" dirty="0"/>
        </a:p>
      </dsp:txBody>
      <dsp:txXfrm>
        <a:off x="1118728" y="431"/>
        <a:ext cx="2837340" cy="1702404"/>
      </dsp:txXfrm>
    </dsp:sp>
    <dsp:sp modelId="{706595F9-2031-0E47-9112-D3CA5323C6DF}">
      <dsp:nvSpPr>
        <dsp:cNvPr id="0" name=""/>
        <dsp:cNvSpPr/>
      </dsp:nvSpPr>
      <dsp:spPr>
        <a:xfrm>
          <a:off x="4239802" y="431"/>
          <a:ext cx="2837340" cy="1702404"/>
        </a:xfrm>
        <a:prstGeom prst="rect">
          <a:avLst/>
        </a:prstGeom>
        <a:solidFill>
          <a:schemeClr val="accent2">
            <a:hueOff val="1560507"/>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Who are the agents of change?</a:t>
          </a:r>
          <a:endParaRPr lang="en-US" sz="3400" kern="1200" dirty="0"/>
        </a:p>
      </dsp:txBody>
      <dsp:txXfrm>
        <a:off x="4239802" y="431"/>
        <a:ext cx="2837340" cy="1702404"/>
      </dsp:txXfrm>
    </dsp:sp>
    <dsp:sp modelId="{7C710405-BA2F-9B4F-8A2D-ACCFEF349419}">
      <dsp:nvSpPr>
        <dsp:cNvPr id="0" name=""/>
        <dsp:cNvSpPr/>
      </dsp:nvSpPr>
      <dsp:spPr>
        <a:xfrm>
          <a:off x="1118728" y="1986569"/>
          <a:ext cx="2837340" cy="1702404"/>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Change is us</a:t>
          </a:r>
          <a:endParaRPr lang="en-US" sz="3400" kern="1200" dirty="0"/>
        </a:p>
      </dsp:txBody>
      <dsp:txXfrm>
        <a:off x="1118728" y="1986569"/>
        <a:ext cx="2837340" cy="1702404"/>
      </dsp:txXfrm>
    </dsp:sp>
    <dsp:sp modelId="{951B378B-D23B-FD44-97ED-1154E4ACA6C9}">
      <dsp:nvSpPr>
        <dsp:cNvPr id="0" name=""/>
        <dsp:cNvSpPr/>
      </dsp:nvSpPr>
      <dsp:spPr>
        <a:xfrm>
          <a:off x="4239802" y="1986569"/>
          <a:ext cx="2837340" cy="1702404"/>
        </a:xfrm>
        <a:prstGeom prst="rect">
          <a:avLst/>
        </a:prstGeom>
        <a:solidFill>
          <a:schemeClr val="accent2">
            <a:hueOff val="4681520"/>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t>Success Stories</a:t>
          </a:r>
          <a:endParaRPr lang="en-US" sz="3400" kern="1200" dirty="0"/>
        </a:p>
      </dsp:txBody>
      <dsp:txXfrm>
        <a:off x="4239802" y="1986569"/>
        <a:ext cx="2837340" cy="1702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2DA40-E2CD-B443-93B7-62650373BA3D}">
      <dsp:nvSpPr>
        <dsp:cNvPr id="0" name=""/>
        <dsp:cNvSpPr/>
      </dsp:nvSpPr>
      <dsp:spPr>
        <a:xfrm>
          <a:off x="0" y="0"/>
          <a:ext cx="78867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BE324-6254-B148-A7DE-F0DB0FEA2600}">
      <dsp:nvSpPr>
        <dsp:cNvPr id="0" name=""/>
        <dsp:cNvSpPr/>
      </dsp:nvSpPr>
      <dsp:spPr>
        <a:xfrm>
          <a:off x="0" y="0"/>
          <a:ext cx="78867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dirty="0"/>
            <a:t>Change agents are individuals or groups who undertake to initiate, facilitate, and manage organizational change.</a:t>
          </a:r>
          <a:endParaRPr lang="en-US" sz="3400" kern="1200" dirty="0"/>
        </a:p>
      </dsp:txBody>
      <dsp:txXfrm>
        <a:off x="0" y="0"/>
        <a:ext cx="7886700" cy="2175669"/>
      </dsp:txXfrm>
    </dsp:sp>
    <dsp:sp modelId="{95268DED-9D28-354B-8678-FDE9E4A74EC9}">
      <dsp:nvSpPr>
        <dsp:cNvPr id="0" name=""/>
        <dsp:cNvSpPr/>
      </dsp:nvSpPr>
      <dsp:spPr>
        <a:xfrm>
          <a:off x="0" y="2175669"/>
          <a:ext cx="7886700" cy="0"/>
        </a:xfrm>
        <a:prstGeom prst="line">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5FA3D-423C-7E48-B658-A07BEC1CA405}">
      <dsp:nvSpPr>
        <dsp:cNvPr id="0" name=""/>
        <dsp:cNvSpPr/>
      </dsp:nvSpPr>
      <dsp:spPr>
        <a:xfrm>
          <a:off x="0" y="2175669"/>
          <a:ext cx="78867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kern="1200" dirty="0"/>
            <a:t>Their role is crucial, as they guide teams and individuals through times of transition, helping them adapt to new processes, technologies, or organizational structures.</a:t>
          </a:r>
          <a:endParaRPr lang="en-US" sz="3400" kern="1200" dirty="0"/>
        </a:p>
      </dsp:txBody>
      <dsp:txXfrm>
        <a:off x="0" y="2175669"/>
        <a:ext cx="7886700" cy="217566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9B8A1-C618-BD4D-8526-B92A608AE3D1}" type="datetimeFigureOut">
              <a:rPr lang="en-GR" smtClean="0"/>
              <a:t>4/3/26</a:t>
            </a:fld>
            <a:endParaRPr lang="en-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3A2AD-1C88-CA45-B4D4-9EB059A6B177}" type="slidenum">
              <a:rPr lang="en-GR" smtClean="0"/>
              <a:t>‹#›</a:t>
            </a:fld>
            <a:endParaRPr lang="en-GR"/>
          </a:p>
        </p:txBody>
      </p:sp>
    </p:spTree>
    <p:extLst>
      <p:ext uri="{BB962C8B-B14F-4D97-AF65-F5344CB8AC3E}">
        <p14:creationId xmlns:p14="http://schemas.microsoft.com/office/powerpoint/2010/main" val="195433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A71C0FB5-0D97-4DB3-B4BF-20422D7133F8}" type="slidenum">
              <a:rPr lang="en-US" smtClean="0"/>
              <a:t>51</a:t>
            </a:fld>
            <a:endParaRPr lang="en-US"/>
          </a:p>
        </p:txBody>
      </p:sp>
    </p:spTree>
    <p:extLst>
      <p:ext uri="{BB962C8B-B14F-4D97-AF65-F5344CB8AC3E}">
        <p14:creationId xmlns:p14="http://schemas.microsoft.com/office/powerpoint/2010/main" val="391358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A71C0FB5-0D97-4DB3-B4BF-20422D7133F8}" type="slidenum">
              <a:rPr lang="en-US" smtClean="0"/>
              <a:t>61</a:t>
            </a:fld>
            <a:endParaRPr lang="en-US"/>
          </a:p>
        </p:txBody>
      </p:sp>
    </p:spTree>
    <p:extLst>
      <p:ext uri="{BB962C8B-B14F-4D97-AF65-F5344CB8AC3E}">
        <p14:creationId xmlns:p14="http://schemas.microsoft.com/office/powerpoint/2010/main" val="287676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8"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9144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40040" y="-1133192"/>
            <a:ext cx="6858001" cy="9124385"/>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1072" y="0"/>
            <a:ext cx="4572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
            <a:ext cx="9137153"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784" y="4049"/>
            <a:ext cx="7662432"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520019" y="1030406"/>
            <a:ext cx="6110785" cy="3081242"/>
          </a:xfrm>
        </p:spPr>
        <p:txBody>
          <a:bodyPr anchor="ctr">
            <a:normAutofit fontScale="90000"/>
          </a:bodyPr>
          <a:lstStyle/>
          <a:p>
            <a:br>
              <a:rPr lang="el-GR" sz="4800" dirty="0">
                <a:solidFill>
                  <a:srgbClr val="FFFFFF"/>
                </a:solidFill>
              </a:rPr>
            </a:br>
            <a:br>
              <a:rPr lang="el-GR" sz="4800" dirty="0">
                <a:solidFill>
                  <a:srgbClr val="FFFFFF"/>
                </a:solidFill>
              </a:rPr>
            </a:br>
            <a:r>
              <a:rPr lang="en-GB" sz="4800" dirty="0">
                <a:solidFill>
                  <a:srgbClr val="FFFFFF"/>
                </a:solidFill>
              </a:rPr>
              <a:t>Change Management</a:t>
            </a:r>
            <a:br>
              <a:rPr lang="en-GB" sz="2800" dirty="0">
                <a:solidFill>
                  <a:srgbClr val="FFFFFF"/>
                </a:solidFill>
              </a:rPr>
            </a:br>
            <a:br>
              <a:rPr lang="el-GR" sz="2800" dirty="0">
                <a:solidFill>
                  <a:srgbClr val="FFFFFF"/>
                </a:solidFill>
              </a:rPr>
            </a:br>
            <a:endParaRPr lang="en-GB" sz="2800" dirty="0">
              <a:solidFill>
                <a:srgbClr val="FFFFFF"/>
              </a:solidFill>
            </a:endParaRPr>
          </a:p>
        </p:txBody>
      </p:sp>
      <p:sp>
        <p:nvSpPr>
          <p:cNvPr id="3" name="Subtitle 2"/>
          <p:cNvSpPr>
            <a:spLocks noGrp="1"/>
          </p:cNvSpPr>
          <p:nvPr>
            <p:ph type="subTitle" idx="1"/>
          </p:nvPr>
        </p:nvSpPr>
        <p:spPr>
          <a:xfrm>
            <a:off x="1336211" y="4524499"/>
            <a:ext cx="6808971" cy="1234946"/>
          </a:xfrm>
        </p:spPr>
        <p:txBody>
          <a:bodyPr anchor="ctr">
            <a:normAutofit/>
          </a:bodyPr>
          <a:lstStyle/>
          <a:p>
            <a:r>
              <a:rPr lang="en-GB" sz="2000" dirty="0">
                <a:solidFill>
                  <a:srgbClr val="FFFFFF"/>
                </a:solidFill>
              </a:rPr>
              <a:t>Professor Maria </a:t>
            </a:r>
            <a:r>
              <a:rPr lang="en-GB" sz="2000" dirty="0" err="1">
                <a:solidFill>
                  <a:srgbClr val="FFFFFF"/>
                </a:solidFill>
              </a:rPr>
              <a:t>Vakola</a:t>
            </a:r>
            <a:r>
              <a:rPr lang="en-GB" sz="2000" dirty="0">
                <a:solidFill>
                  <a:srgbClr val="FFFFFF"/>
                </a:solidFill>
              </a:rPr>
              <a:t>
Athens University of Economics and Business</a:t>
            </a:r>
          </a:p>
        </p:txBody>
      </p:sp>
      <p:pic>
        <p:nvPicPr>
          <p:cNvPr id="8194" name="Picture 2" descr="Οικονομικό Πανεπιστήμιο Αθηνών">
            <a:extLst>
              <a:ext uri="{FF2B5EF4-FFF2-40B4-BE49-F238E27FC236}">
                <a16:creationId xmlns:a16="http://schemas.microsoft.com/office/drawing/2014/main" id="{5B3DC248-828D-1C3E-EB0D-F96C05F30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96" y="78261"/>
            <a:ext cx="2936568" cy="648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pPr>
              <a:defRPr/>
            </a:pPr>
            <a:r>
              <a:rPr lang="el-GR" altLang="en-US"/>
              <a:t>ΜΒακόλα-Οικονομικό Πανεπιστήμιο Αθηνών-mvakola@aueb.gr</a:t>
            </a:r>
          </a:p>
        </p:txBody>
      </p:sp>
      <p:sp>
        <p:nvSpPr>
          <p:cNvPr id="3" name="2 - Θέση αριθμού διαφάνειας"/>
          <p:cNvSpPr>
            <a:spLocks noGrp="1"/>
          </p:cNvSpPr>
          <p:nvPr>
            <p:ph type="sldNum" sz="quarter" idx="12"/>
          </p:nvPr>
        </p:nvSpPr>
        <p:spPr/>
        <p:txBody>
          <a:bodyPr/>
          <a:lstStyle/>
          <a:p>
            <a:pPr>
              <a:defRPr/>
            </a:pPr>
            <a:fld id="{18F883D0-CF36-4E6D-8BE6-9213E834A1A8}" type="slidenum">
              <a:rPr lang="el-GR" altLang="en-US" smtClean="0"/>
              <a:pPr>
                <a:defRPr/>
              </a:pPr>
              <a:t>10</a:t>
            </a:fld>
            <a:endParaRPr lang="el-GR" altLang="en-US"/>
          </a:p>
        </p:txBody>
      </p:sp>
      <p:grpSp>
        <p:nvGrpSpPr>
          <p:cNvPr id="4" name="Group 37"/>
          <p:cNvGrpSpPr/>
          <p:nvPr/>
        </p:nvGrpSpPr>
        <p:grpSpPr>
          <a:xfrm>
            <a:off x="1854897" y="1447801"/>
            <a:ext cx="1776606" cy="2835299"/>
            <a:chOff x="1903412" y="1676400"/>
            <a:chExt cx="1776606" cy="2835299"/>
          </a:xfrm>
        </p:grpSpPr>
        <p:sp>
          <p:nvSpPr>
            <p:cNvPr id="5" name="Freeform 7"/>
            <p:cNvSpPr>
              <a:spLocks/>
            </p:cNvSpPr>
            <p:nvPr/>
          </p:nvSpPr>
          <p:spPr bwMode="auto">
            <a:xfrm>
              <a:off x="2239650" y="1690031"/>
              <a:ext cx="1114733" cy="2809552"/>
            </a:xfrm>
            <a:custGeom>
              <a:avLst/>
              <a:gdLst/>
              <a:ahLst/>
              <a:cxnLst>
                <a:cxn ang="0">
                  <a:pos x="79" y="0"/>
                </a:cxn>
                <a:cxn ang="0">
                  <a:pos x="657" y="0"/>
                </a:cxn>
                <a:cxn ang="0">
                  <a:pos x="675" y="2"/>
                </a:cxn>
                <a:cxn ang="0">
                  <a:pos x="691" y="8"/>
                </a:cxn>
                <a:cxn ang="0">
                  <a:pos x="706" y="17"/>
                </a:cxn>
                <a:cxn ang="0">
                  <a:pos x="718" y="29"/>
                </a:cxn>
                <a:cxn ang="0">
                  <a:pos x="728" y="44"/>
                </a:cxn>
                <a:cxn ang="0">
                  <a:pos x="733" y="60"/>
                </a:cxn>
                <a:cxn ang="0">
                  <a:pos x="736" y="79"/>
                </a:cxn>
                <a:cxn ang="0">
                  <a:pos x="736" y="1776"/>
                </a:cxn>
                <a:cxn ang="0">
                  <a:pos x="733" y="1794"/>
                </a:cxn>
                <a:cxn ang="0">
                  <a:pos x="728" y="1811"/>
                </a:cxn>
                <a:cxn ang="0">
                  <a:pos x="718" y="1825"/>
                </a:cxn>
                <a:cxn ang="0">
                  <a:pos x="706" y="1838"/>
                </a:cxn>
                <a:cxn ang="0">
                  <a:pos x="691" y="1847"/>
                </a:cxn>
                <a:cxn ang="0">
                  <a:pos x="675" y="1853"/>
                </a:cxn>
                <a:cxn ang="0">
                  <a:pos x="657" y="1855"/>
                </a:cxn>
                <a:cxn ang="0">
                  <a:pos x="79" y="1855"/>
                </a:cxn>
                <a:cxn ang="0">
                  <a:pos x="61" y="1853"/>
                </a:cxn>
                <a:cxn ang="0">
                  <a:pos x="44" y="1847"/>
                </a:cxn>
                <a:cxn ang="0">
                  <a:pos x="30" y="1838"/>
                </a:cxn>
                <a:cxn ang="0">
                  <a:pos x="17" y="1825"/>
                </a:cxn>
                <a:cxn ang="0">
                  <a:pos x="8" y="1811"/>
                </a:cxn>
                <a:cxn ang="0">
                  <a:pos x="2" y="1794"/>
                </a:cxn>
                <a:cxn ang="0">
                  <a:pos x="0" y="1776"/>
                </a:cxn>
                <a:cxn ang="0">
                  <a:pos x="0" y="79"/>
                </a:cxn>
                <a:cxn ang="0">
                  <a:pos x="2" y="60"/>
                </a:cxn>
                <a:cxn ang="0">
                  <a:pos x="8" y="44"/>
                </a:cxn>
                <a:cxn ang="0">
                  <a:pos x="17" y="29"/>
                </a:cxn>
                <a:cxn ang="0">
                  <a:pos x="30" y="17"/>
                </a:cxn>
                <a:cxn ang="0">
                  <a:pos x="44" y="8"/>
                </a:cxn>
                <a:cxn ang="0">
                  <a:pos x="61" y="2"/>
                </a:cxn>
                <a:cxn ang="0">
                  <a:pos x="79" y="0"/>
                </a:cxn>
              </a:cxnLst>
              <a:rect l="0" t="0" r="r" b="b"/>
              <a:pathLst>
                <a:path w="736" h="1855">
                  <a:moveTo>
                    <a:pt x="79" y="0"/>
                  </a:moveTo>
                  <a:lnTo>
                    <a:pt x="657" y="0"/>
                  </a:lnTo>
                  <a:lnTo>
                    <a:pt x="675" y="2"/>
                  </a:lnTo>
                  <a:lnTo>
                    <a:pt x="691" y="8"/>
                  </a:lnTo>
                  <a:lnTo>
                    <a:pt x="706" y="17"/>
                  </a:lnTo>
                  <a:lnTo>
                    <a:pt x="718" y="29"/>
                  </a:lnTo>
                  <a:lnTo>
                    <a:pt x="728" y="44"/>
                  </a:lnTo>
                  <a:lnTo>
                    <a:pt x="733" y="60"/>
                  </a:lnTo>
                  <a:lnTo>
                    <a:pt x="736" y="79"/>
                  </a:lnTo>
                  <a:lnTo>
                    <a:pt x="736" y="1776"/>
                  </a:lnTo>
                  <a:lnTo>
                    <a:pt x="733" y="1794"/>
                  </a:lnTo>
                  <a:lnTo>
                    <a:pt x="728" y="1811"/>
                  </a:lnTo>
                  <a:lnTo>
                    <a:pt x="718" y="1825"/>
                  </a:lnTo>
                  <a:lnTo>
                    <a:pt x="706" y="1838"/>
                  </a:lnTo>
                  <a:lnTo>
                    <a:pt x="691" y="1847"/>
                  </a:lnTo>
                  <a:lnTo>
                    <a:pt x="675" y="1853"/>
                  </a:lnTo>
                  <a:lnTo>
                    <a:pt x="657" y="1855"/>
                  </a:lnTo>
                  <a:lnTo>
                    <a:pt x="79" y="1855"/>
                  </a:lnTo>
                  <a:lnTo>
                    <a:pt x="61" y="1853"/>
                  </a:lnTo>
                  <a:lnTo>
                    <a:pt x="44" y="1847"/>
                  </a:lnTo>
                  <a:lnTo>
                    <a:pt x="30" y="1838"/>
                  </a:lnTo>
                  <a:lnTo>
                    <a:pt x="17" y="1825"/>
                  </a:lnTo>
                  <a:lnTo>
                    <a:pt x="8" y="1811"/>
                  </a:lnTo>
                  <a:lnTo>
                    <a:pt x="2" y="1794"/>
                  </a:lnTo>
                  <a:lnTo>
                    <a:pt x="0" y="1776"/>
                  </a:lnTo>
                  <a:lnTo>
                    <a:pt x="0" y="79"/>
                  </a:lnTo>
                  <a:lnTo>
                    <a:pt x="2" y="60"/>
                  </a:lnTo>
                  <a:lnTo>
                    <a:pt x="8" y="44"/>
                  </a:lnTo>
                  <a:lnTo>
                    <a:pt x="17" y="29"/>
                  </a:lnTo>
                  <a:lnTo>
                    <a:pt x="30" y="17"/>
                  </a:lnTo>
                  <a:lnTo>
                    <a:pt x="44" y="8"/>
                  </a:lnTo>
                  <a:lnTo>
                    <a:pt x="61" y="2"/>
                  </a:lnTo>
                  <a:lnTo>
                    <a:pt x="79" y="0"/>
                  </a:lnTo>
                  <a:close/>
                </a:path>
              </a:pathLst>
            </a:custGeom>
            <a:gradFill flip="none" rotWithShape="1">
              <a:gsLst>
                <a:gs pos="0">
                  <a:schemeClr val="tx1">
                    <a:lumMod val="95000"/>
                    <a:lumOff val="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Freeform 8"/>
            <p:cNvSpPr>
              <a:spLocks noEditPoints="1"/>
            </p:cNvSpPr>
            <p:nvPr/>
          </p:nvSpPr>
          <p:spPr bwMode="auto">
            <a:xfrm>
              <a:off x="2226018" y="1676400"/>
              <a:ext cx="1140482" cy="2835299"/>
            </a:xfrm>
            <a:custGeom>
              <a:avLst/>
              <a:gdLst/>
              <a:ahLst/>
              <a:cxnLst>
                <a:cxn ang="0">
                  <a:pos x="72" y="19"/>
                </a:cxn>
                <a:cxn ang="0">
                  <a:pos x="44" y="33"/>
                </a:cxn>
                <a:cxn ang="0">
                  <a:pos x="25" y="56"/>
                </a:cxn>
                <a:cxn ang="0">
                  <a:pos x="18" y="88"/>
                </a:cxn>
                <a:cxn ang="0">
                  <a:pos x="20" y="1801"/>
                </a:cxn>
                <a:cxn ang="0">
                  <a:pos x="33" y="1829"/>
                </a:cxn>
                <a:cxn ang="0">
                  <a:pos x="57" y="1848"/>
                </a:cxn>
                <a:cxn ang="0">
                  <a:pos x="88" y="1855"/>
                </a:cxn>
                <a:cxn ang="0">
                  <a:pos x="682" y="1853"/>
                </a:cxn>
                <a:cxn ang="0">
                  <a:pos x="709" y="1840"/>
                </a:cxn>
                <a:cxn ang="0">
                  <a:pos x="729" y="1816"/>
                </a:cxn>
                <a:cxn ang="0">
                  <a:pos x="735" y="1785"/>
                </a:cxn>
                <a:cxn ang="0">
                  <a:pos x="734" y="72"/>
                </a:cxn>
                <a:cxn ang="0">
                  <a:pos x="720" y="44"/>
                </a:cxn>
                <a:cxn ang="0">
                  <a:pos x="697" y="25"/>
                </a:cxn>
                <a:cxn ang="0">
                  <a:pos x="666" y="18"/>
                </a:cxn>
                <a:cxn ang="0">
                  <a:pos x="88" y="0"/>
                </a:cxn>
                <a:cxn ang="0">
                  <a:pos x="686" y="3"/>
                </a:cxn>
                <a:cxn ang="0">
                  <a:pos x="720" y="19"/>
                </a:cxn>
                <a:cxn ang="0">
                  <a:pos x="744" y="49"/>
                </a:cxn>
                <a:cxn ang="0">
                  <a:pos x="753" y="88"/>
                </a:cxn>
                <a:cxn ang="0">
                  <a:pos x="751" y="1805"/>
                </a:cxn>
                <a:cxn ang="0">
                  <a:pos x="734" y="1840"/>
                </a:cxn>
                <a:cxn ang="0">
                  <a:pos x="704" y="1863"/>
                </a:cxn>
                <a:cxn ang="0">
                  <a:pos x="666" y="1872"/>
                </a:cxn>
                <a:cxn ang="0">
                  <a:pos x="68" y="1870"/>
                </a:cxn>
                <a:cxn ang="0">
                  <a:pos x="33" y="1853"/>
                </a:cxn>
                <a:cxn ang="0">
                  <a:pos x="10" y="1824"/>
                </a:cxn>
                <a:cxn ang="0">
                  <a:pos x="0" y="1785"/>
                </a:cxn>
                <a:cxn ang="0">
                  <a:pos x="3" y="67"/>
                </a:cxn>
                <a:cxn ang="0">
                  <a:pos x="20" y="33"/>
                </a:cxn>
                <a:cxn ang="0">
                  <a:pos x="50" y="9"/>
                </a:cxn>
                <a:cxn ang="0">
                  <a:pos x="88" y="0"/>
                </a:cxn>
              </a:cxnLst>
              <a:rect l="0" t="0" r="r" b="b"/>
              <a:pathLst>
                <a:path w="753" h="1872">
                  <a:moveTo>
                    <a:pt x="88" y="18"/>
                  </a:moveTo>
                  <a:lnTo>
                    <a:pt x="72" y="19"/>
                  </a:lnTo>
                  <a:lnTo>
                    <a:pt x="57" y="25"/>
                  </a:lnTo>
                  <a:lnTo>
                    <a:pt x="44" y="33"/>
                  </a:lnTo>
                  <a:lnTo>
                    <a:pt x="33" y="44"/>
                  </a:lnTo>
                  <a:lnTo>
                    <a:pt x="25" y="56"/>
                  </a:lnTo>
                  <a:lnTo>
                    <a:pt x="20" y="72"/>
                  </a:lnTo>
                  <a:lnTo>
                    <a:pt x="18" y="88"/>
                  </a:lnTo>
                  <a:lnTo>
                    <a:pt x="18" y="1785"/>
                  </a:lnTo>
                  <a:lnTo>
                    <a:pt x="20" y="1801"/>
                  </a:lnTo>
                  <a:lnTo>
                    <a:pt x="25" y="1816"/>
                  </a:lnTo>
                  <a:lnTo>
                    <a:pt x="33" y="1829"/>
                  </a:lnTo>
                  <a:lnTo>
                    <a:pt x="44" y="1840"/>
                  </a:lnTo>
                  <a:lnTo>
                    <a:pt x="57" y="1848"/>
                  </a:lnTo>
                  <a:lnTo>
                    <a:pt x="72" y="1853"/>
                  </a:lnTo>
                  <a:lnTo>
                    <a:pt x="88" y="1855"/>
                  </a:lnTo>
                  <a:lnTo>
                    <a:pt x="666" y="1855"/>
                  </a:lnTo>
                  <a:lnTo>
                    <a:pt x="682" y="1853"/>
                  </a:lnTo>
                  <a:lnTo>
                    <a:pt x="697" y="1848"/>
                  </a:lnTo>
                  <a:lnTo>
                    <a:pt x="709" y="1840"/>
                  </a:lnTo>
                  <a:lnTo>
                    <a:pt x="720" y="1829"/>
                  </a:lnTo>
                  <a:lnTo>
                    <a:pt x="729" y="1816"/>
                  </a:lnTo>
                  <a:lnTo>
                    <a:pt x="734" y="1801"/>
                  </a:lnTo>
                  <a:lnTo>
                    <a:pt x="735" y="1785"/>
                  </a:lnTo>
                  <a:lnTo>
                    <a:pt x="735" y="88"/>
                  </a:lnTo>
                  <a:lnTo>
                    <a:pt x="734" y="72"/>
                  </a:lnTo>
                  <a:lnTo>
                    <a:pt x="729" y="56"/>
                  </a:lnTo>
                  <a:lnTo>
                    <a:pt x="720" y="44"/>
                  </a:lnTo>
                  <a:lnTo>
                    <a:pt x="709" y="33"/>
                  </a:lnTo>
                  <a:lnTo>
                    <a:pt x="697" y="25"/>
                  </a:lnTo>
                  <a:lnTo>
                    <a:pt x="682" y="19"/>
                  </a:lnTo>
                  <a:lnTo>
                    <a:pt x="666" y="18"/>
                  </a:lnTo>
                  <a:lnTo>
                    <a:pt x="88" y="18"/>
                  </a:lnTo>
                  <a:close/>
                  <a:moveTo>
                    <a:pt x="88" y="0"/>
                  </a:moveTo>
                  <a:lnTo>
                    <a:pt x="666" y="0"/>
                  </a:lnTo>
                  <a:lnTo>
                    <a:pt x="686" y="3"/>
                  </a:lnTo>
                  <a:lnTo>
                    <a:pt x="704" y="9"/>
                  </a:lnTo>
                  <a:lnTo>
                    <a:pt x="720" y="19"/>
                  </a:lnTo>
                  <a:lnTo>
                    <a:pt x="734" y="33"/>
                  </a:lnTo>
                  <a:lnTo>
                    <a:pt x="744" y="49"/>
                  </a:lnTo>
                  <a:lnTo>
                    <a:pt x="751" y="67"/>
                  </a:lnTo>
                  <a:lnTo>
                    <a:pt x="753" y="88"/>
                  </a:lnTo>
                  <a:lnTo>
                    <a:pt x="753" y="1785"/>
                  </a:lnTo>
                  <a:lnTo>
                    <a:pt x="751" y="1805"/>
                  </a:lnTo>
                  <a:lnTo>
                    <a:pt x="744" y="1824"/>
                  </a:lnTo>
                  <a:lnTo>
                    <a:pt x="734" y="1840"/>
                  </a:lnTo>
                  <a:lnTo>
                    <a:pt x="720" y="1853"/>
                  </a:lnTo>
                  <a:lnTo>
                    <a:pt x="704" y="1863"/>
                  </a:lnTo>
                  <a:lnTo>
                    <a:pt x="686" y="1870"/>
                  </a:lnTo>
                  <a:lnTo>
                    <a:pt x="666" y="1872"/>
                  </a:lnTo>
                  <a:lnTo>
                    <a:pt x="88" y="1872"/>
                  </a:lnTo>
                  <a:lnTo>
                    <a:pt x="68" y="1870"/>
                  </a:lnTo>
                  <a:lnTo>
                    <a:pt x="50" y="1863"/>
                  </a:lnTo>
                  <a:lnTo>
                    <a:pt x="33" y="1853"/>
                  </a:lnTo>
                  <a:lnTo>
                    <a:pt x="20" y="1840"/>
                  </a:lnTo>
                  <a:lnTo>
                    <a:pt x="10" y="1824"/>
                  </a:lnTo>
                  <a:lnTo>
                    <a:pt x="3" y="1805"/>
                  </a:lnTo>
                  <a:lnTo>
                    <a:pt x="0" y="1785"/>
                  </a:lnTo>
                  <a:lnTo>
                    <a:pt x="0" y="88"/>
                  </a:lnTo>
                  <a:lnTo>
                    <a:pt x="3" y="67"/>
                  </a:lnTo>
                  <a:lnTo>
                    <a:pt x="10" y="49"/>
                  </a:lnTo>
                  <a:lnTo>
                    <a:pt x="20" y="33"/>
                  </a:lnTo>
                  <a:lnTo>
                    <a:pt x="33" y="19"/>
                  </a:lnTo>
                  <a:lnTo>
                    <a:pt x="50" y="9"/>
                  </a:lnTo>
                  <a:lnTo>
                    <a:pt x="68" y="3"/>
                  </a:lnTo>
                  <a:lnTo>
                    <a:pt x="88"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Freeform 24"/>
            <p:cNvSpPr>
              <a:spLocks/>
            </p:cNvSpPr>
            <p:nvPr/>
          </p:nvSpPr>
          <p:spPr bwMode="auto">
            <a:xfrm>
              <a:off x="1903412" y="1853606"/>
              <a:ext cx="322607" cy="758806"/>
            </a:xfrm>
            <a:custGeom>
              <a:avLst/>
              <a:gdLst/>
              <a:ahLst/>
              <a:cxnLst>
                <a:cxn ang="0">
                  <a:pos x="0" y="0"/>
                </a:cxn>
                <a:cxn ang="0">
                  <a:pos x="213" y="0"/>
                </a:cxn>
                <a:cxn ang="0">
                  <a:pos x="213" y="501"/>
                </a:cxn>
                <a:cxn ang="0">
                  <a:pos x="163" y="501"/>
                </a:cxn>
                <a:cxn ang="0">
                  <a:pos x="163" y="250"/>
                </a:cxn>
                <a:cxn ang="0">
                  <a:pos x="0" y="0"/>
                </a:cxn>
              </a:cxnLst>
              <a:rect l="0" t="0" r="r" b="b"/>
              <a:pathLst>
                <a:path w="213" h="501">
                  <a:moveTo>
                    <a:pt x="0" y="0"/>
                  </a:moveTo>
                  <a:lnTo>
                    <a:pt x="213" y="0"/>
                  </a:lnTo>
                  <a:lnTo>
                    <a:pt x="213" y="501"/>
                  </a:lnTo>
                  <a:lnTo>
                    <a:pt x="163" y="501"/>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25"/>
            <p:cNvSpPr>
              <a:spLocks/>
            </p:cNvSpPr>
            <p:nvPr/>
          </p:nvSpPr>
          <p:spPr bwMode="auto">
            <a:xfrm>
              <a:off x="1903412" y="2724491"/>
              <a:ext cx="322607" cy="758806"/>
            </a:xfrm>
            <a:custGeom>
              <a:avLst/>
              <a:gdLst/>
              <a:ahLst/>
              <a:cxnLst>
                <a:cxn ang="0">
                  <a:pos x="0" y="0"/>
                </a:cxn>
                <a:cxn ang="0">
                  <a:pos x="213" y="0"/>
                </a:cxn>
                <a:cxn ang="0">
                  <a:pos x="213" y="501"/>
                </a:cxn>
                <a:cxn ang="0">
                  <a:pos x="163" y="501"/>
                </a:cxn>
                <a:cxn ang="0">
                  <a:pos x="163" y="250"/>
                </a:cxn>
                <a:cxn ang="0">
                  <a:pos x="0" y="0"/>
                </a:cxn>
              </a:cxnLst>
              <a:rect l="0" t="0" r="r" b="b"/>
              <a:pathLst>
                <a:path w="213" h="501">
                  <a:moveTo>
                    <a:pt x="0" y="0"/>
                  </a:moveTo>
                  <a:lnTo>
                    <a:pt x="213" y="0"/>
                  </a:lnTo>
                  <a:lnTo>
                    <a:pt x="213" y="501"/>
                  </a:lnTo>
                  <a:lnTo>
                    <a:pt x="163" y="501"/>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6"/>
            <p:cNvSpPr>
              <a:spLocks/>
            </p:cNvSpPr>
            <p:nvPr/>
          </p:nvSpPr>
          <p:spPr bwMode="auto">
            <a:xfrm>
              <a:off x="1903412" y="3554483"/>
              <a:ext cx="322607" cy="757291"/>
            </a:xfrm>
            <a:custGeom>
              <a:avLst/>
              <a:gdLst/>
              <a:ahLst/>
              <a:cxnLst>
                <a:cxn ang="0">
                  <a:pos x="0" y="0"/>
                </a:cxn>
                <a:cxn ang="0">
                  <a:pos x="213" y="0"/>
                </a:cxn>
                <a:cxn ang="0">
                  <a:pos x="213" y="500"/>
                </a:cxn>
                <a:cxn ang="0">
                  <a:pos x="163" y="500"/>
                </a:cxn>
                <a:cxn ang="0">
                  <a:pos x="163" y="250"/>
                </a:cxn>
                <a:cxn ang="0">
                  <a:pos x="0" y="0"/>
                </a:cxn>
              </a:cxnLst>
              <a:rect l="0" t="0" r="r" b="b"/>
              <a:pathLst>
                <a:path w="213" h="500">
                  <a:moveTo>
                    <a:pt x="0" y="0"/>
                  </a:moveTo>
                  <a:lnTo>
                    <a:pt x="213" y="0"/>
                  </a:lnTo>
                  <a:lnTo>
                    <a:pt x="213" y="500"/>
                  </a:lnTo>
                  <a:lnTo>
                    <a:pt x="163" y="500"/>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7"/>
            <p:cNvSpPr>
              <a:spLocks/>
            </p:cNvSpPr>
            <p:nvPr/>
          </p:nvSpPr>
          <p:spPr bwMode="auto">
            <a:xfrm>
              <a:off x="3358926" y="1853606"/>
              <a:ext cx="321092" cy="758806"/>
            </a:xfrm>
            <a:custGeom>
              <a:avLst/>
              <a:gdLst/>
              <a:ahLst/>
              <a:cxnLst>
                <a:cxn ang="0">
                  <a:pos x="0" y="0"/>
                </a:cxn>
                <a:cxn ang="0">
                  <a:pos x="212" y="0"/>
                </a:cxn>
                <a:cxn ang="0">
                  <a:pos x="50" y="250"/>
                </a:cxn>
                <a:cxn ang="0">
                  <a:pos x="50" y="501"/>
                </a:cxn>
                <a:cxn ang="0">
                  <a:pos x="0" y="501"/>
                </a:cxn>
                <a:cxn ang="0">
                  <a:pos x="0" y="0"/>
                </a:cxn>
              </a:cxnLst>
              <a:rect l="0" t="0" r="r" b="b"/>
              <a:pathLst>
                <a:path w="212" h="501">
                  <a:moveTo>
                    <a:pt x="0" y="0"/>
                  </a:moveTo>
                  <a:lnTo>
                    <a:pt x="212" y="0"/>
                  </a:lnTo>
                  <a:lnTo>
                    <a:pt x="50" y="250"/>
                  </a:lnTo>
                  <a:lnTo>
                    <a:pt x="50" y="501"/>
                  </a:lnTo>
                  <a:lnTo>
                    <a:pt x="0" y="501"/>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8"/>
            <p:cNvSpPr>
              <a:spLocks/>
            </p:cNvSpPr>
            <p:nvPr/>
          </p:nvSpPr>
          <p:spPr bwMode="auto">
            <a:xfrm>
              <a:off x="3358926" y="2724491"/>
              <a:ext cx="321092" cy="758806"/>
            </a:xfrm>
            <a:custGeom>
              <a:avLst/>
              <a:gdLst/>
              <a:ahLst/>
              <a:cxnLst>
                <a:cxn ang="0">
                  <a:pos x="0" y="0"/>
                </a:cxn>
                <a:cxn ang="0">
                  <a:pos x="212" y="0"/>
                </a:cxn>
                <a:cxn ang="0">
                  <a:pos x="50" y="250"/>
                </a:cxn>
                <a:cxn ang="0">
                  <a:pos x="50" y="501"/>
                </a:cxn>
                <a:cxn ang="0">
                  <a:pos x="0" y="501"/>
                </a:cxn>
                <a:cxn ang="0">
                  <a:pos x="0" y="0"/>
                </a:cxn>
              </a:cxnLst>
              <a:rect l="0" t="0" r="r" b="b"/>
              <a:pathLst>
                <a:path w="212" h="501">
                  <a:moveTo>
                    <a:pt x="0" y="0"/>
                  </a:moveTo>
                  <a:lnTo>
                    <a:pt x="212" y="0"/>
                  </a:lnTo>
                  <a:lnTo>
                    <a:pt x="50" y="250"/>
                  </a:lnTo>
                  <a:lnTo>
                    <a:pt x="50" y="501"/>
                  </a:lnTo>
                  <a:lnTo>
                    <a:pt x="0" y="501"/>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9"/>
            <p:cNvSpPr>
              <a:spLocks/>
            </p:cNvSpPr>
            <p:nvPr/>
          </p:nvSpPr>
          <p:spPr bwMode="auto">
            <a:xfrm>
              <a:off x="3358926" y="3554483"/>
              <a:ext cx="321092" cy="757291"/>
            </a:xfrm>
            <a:custGeom>
              <a:avLst/>
              <a:gdLst/>
              <a:ahLst/>
              <a:cxnLst>
                <a:cxn ang="0">
                  <a:pos x="0" y="0"/>
                </a:cxn>
                <a:cxn ang="0">
                  <a:pos x="212" y="0"/>
                </a:cxn>
                <a:cxn ang="0">
                  <a:pos x="50" y="250"/>
                </a:cxn>
                <a:cxn ang="0">
                  <a:pos x="50" y="500"/>
                </a:cxn>
                <a:cxn ang="0">
                  <a:pos x="0" y="500"/>
                </a:cxn>
                <a:cxn ang="0">
                  <a:pos x="0" y="0"/>
                </a:cxn>
              </a:cxnLst>
              <a:rect l="0" t="0" r="r" b="b"/>
              <a:pathLst>
                <a:path w="212" h="500">
                  <a:moveTo>
                    <a:pt x="0" y="0"/>
                  </a:moveTo>
                  <a:lnTo>
                    <a:pt x="212" y="0"/>
                  </a:lnTo>
                  <a:lnTo>
                    <a:pt x="50" y="250"/>
                  </a:lnTo>
                  <a:lnTo>
                    <a:pt x="50" y="500"/>
                  </a:lnTo>
                  <a:lnTo>
                    <a:pt x="0" y="50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3" name="Group 33"/>
            <p:cNvGrpSpPr/>
            <p:nvPr/>
          </p:nvGrpSpPr>
          <p:grpSpPr>
            <a:xfrm>
              <a:off x="2442604" y="1894500"/>
              <a:ext cx="708825" cy="707311"/>
              <a:chOff x="5722938" y="1676401"/>
              <a:chExt cx="742950" cy="741363"/>
            </a:xfrm>
            <a:effectLst>
              <a:outerShdw blurRad="38100" dist="63500" dir="2700000" algn="tl" rotWithShape="0">
                <a:prstClr val="black">
                  <a:alpha val="99000"/>
                </a:prstClr>
              </a:outerShdw>
            </a:effectLst>
          </p:grpSpPr>
          <p:sp>
            <p:nvSpPr>
              <p:cNvPr id="22" name="Freeform 17"/>
              <p:cNvSpPr>
                <a:spLocks/>
              </p:cNvSpPr>
              <p:nvPr/>
            </p:nvSpPr>
            <p:spPr bwMode="auto">
              <a:xfrm>
                <a:off x="5722938" y="1676401"/>
                <a:ext cx="742950" cy="741363"/>
              </a:xfrm>
              <a:custGeom>
                <a:avLst/>
                <a:gdLst/>
                <a:ahLst/>
                <a:cxnLst>
                  <a:cxn ang="0">
                    <a:pos x="234" y="0"/>
                  </a:cxn>
                  <a:cxn ang="0">
                    <a:pos x="266" y="2"/>
                  </a:cxn>
                  <a:cxn ang="0">
                    <a:pos x="296" y="8"/>
                  </a:cxn>
                  <a:cxn ang="0">
                    <a:pos x="325" y="18"/>
                  </a:cxn>
                  <a:cxn ang="0">
                    <a:pos x="352" y="32"/>
                  </a:cxn>
                  <a:cxn ang="0">
                    <a:pos x="377" y="48"/>
                  </a:cxn>
                  <a:cxn ang="0">
                    <a:pos x="400" y="68"/>
                  </a:cxn>
                  <a:cxn ang="0">
                    <a:pos x="420" y="90"/>
                  </a:cxn>
                  <a:cxn ang="0">
                    <a:pos x="436" y="115"/>
                  </a:cxn>
                  <a:cxn ang="0">
                    <a:pos x="450" y="142"/>
                  </a:cxn>
                  <a:cxn ang="0">
                    <a:pos x="460" y="171"/>
                  </a:cxn>
                  <a:cxn ang="0">
                    <a:pos x="466" y="201"/>
                  </a:cxn>
                  <a:cxn ang="0">
                    <a:pos x="468" y="233"/>
                  </a:cxn>
                  <a:cxn ang="0">
                    <a:pos x="466" y="265"/>
                  </a:cxn>
                  <a:cxn ang="0">
                    <a:pos x="460" y="295"/>
                  </a:cxn>
                  <a:cxn ang="0">
                    <a:pos x="450" y="324"/>
                  </a:cxn>
                  <a:cxn ang="0">
                    <a:pos x="436" y="351"/>
                  </a:cxn>
                  <a:cxn ang="0">
                    <a:pos x="420" y="376"/>
                  </a:cxn>
                  <a:cxn ang="0">
                    <a:pos x="400" y="399"/>
                  </a:cxn>
                  <a:cxn ang="0">
                    <a:pos x="377" y="418"/>
                  </a:cxn>
                  <a:cxn ang="0">
                    <a:pos x="352" y="435"/>
                  </a:cxn>
                  <a:cxn ang="0">
                    <a:pos x="325" y="449"/>
                  </a:cxn>
                  <a:cxn ang="0">
                    <a:pos x="296" y="459"/>
                  </a:cxn>
                  <a:cxn ang="0">
                    <a:pos x="266" y="465"/>
                  </a:cxn>
                  <a:cxn ang="0">
                    <a:pos x="234" y="467"/>
                  </a:cxn>
                  <a:cxn ang="0">
                    <a:pos x="202" y="465"/>
                  </a:cxn>
                  <a:cxn ang="0">
                    <a:pos x="171" y="459"/>
                  </a:cxn>
                  <a:cxn ang="0">
                    <a:pos x="142" y="449"/>
                  </a:cxn>
                  <a:cxn ang="0">
                    <a:pos x="116" y="435"/>
                  </a:cxn>
                  <a:cxn ang="0">
                    <a:pos x="91" y="418"/>
                  </a:cxn>
                  <a:cxn ang="0">
                    <a:pos x="68" y="399"/>
                  </a:cxn>
                  <a:cxn ang="0">
                    <a:pos x="49" y="376"/>
                  </a:cxn>
                  <a:cxn ang="0">
                    <a:pos x="32" y="351"/>
                  </a:cxn>
                  <a:cxn ang="0">
                    <a:pos x="18" y="324"/>
                  </a:cxn>
                  <a:cxn ang="0">
                    <a:pos x="8" y="295"/>
                  </a:cxn>
                  <a:cxn ang="0">
                    <a:pos x="2" y="265"/>
                  </a:cxn>
                  <a:cxn ang="0">
                    <a:pos x="0" y="233"/>
                  </a:cxn>
                  <a:cxn ang="0">
                    <a:pos x="2" y="201"/>
                  </a:cxn>
                  <a:cxn ang="0">
                    <a:pos x="8" y="171"/>
                  </a:cxn>
                  <a:cxn ang="0">
                    <a:pos x="18" y="142"/>
                  </a:cxn>
                  <a:cxn ang="0">
                    <a:pos x="32" y="115"/>
                  </a:cxn>
                  <a:cxn ang="0">
                    <a:pos x="49" y="90"/>
                  </a:cxn>
                  <a:cxn ang="0">
                    <a:pos x="68" y="68"/>
                  </a:cxn>
                  <a:cxn ang="0">
                    <a:pos x="91" y="48"/>
                  </a:cxn>
                  <a:cxn ang="0">
                    <a:pos x="116" y="32"/>
                  </a:cxn>
                  <a:cxn ang="0">
                    <a:pos x="142" y="18"/>
                  </a:cxn>
                  <a:cxn ang="0">
                    <a:pos x="171" y="8"/>
                  </a:cxn>
                  <a:cxn ang="0">
                    <a:pos x="202" y="2"/>
                  </a:cxn>
                  <a:cxn ang="0">
                    <a:pos x="234" y="0"/>
                  </a:cxn>
                </a:cxnLst>
                <a:rect l="0" t="0" r="r" b="b"/>
                <a:pathLst>
                  <a:path w="468" h="467">
                    <a:moveTo>
                      <a:pt x="234" y="0"/>
                    </a:moveTo>
                    <a:lnTo>
                      <a:pt x="266" y="2"/>
                    </a:lnTo>
                    <a:lnTo>
                      <a:pt x="296" y="8"/>
                    </a:lnTo>
                    <a:lnTo>
                      <a:pt x="325" y="18"/>
                    </a:lnTo>
                    <a:lnTo>
                      <a:pt x="352" y="32"/>
                    </a:lnTo>
                    <a:lnTo>
                      <a:pt x="377" y="48"/>
                    </a:lnTo>
                    <a:lnTo>
                      <a:pt x="400" y="68"/>
                    </a:lnTo>
                    <a:lnTo>
                      <a:pt x="420" y="90"/>
                    </a:lnTo>
                    <a:lnTo>
                      <a:pt x="436" y="115"/>
                    </a:lnTo>
                    <a:lnTo>
                      <a:pt x="450" y="142"/>
                    </a:lnTo>
                    <a:lnTo>
                      <a:pt x="460" y="171"/>
                    </a:lnTo>
                    <a:lnTo>
                      <a:pt x="466" y="201"/>
                    </a:lnTo>
                    <a:lnTo>
                      <a:pt x="468" y="233"/>
                    </a:lnTo>
                    <a:lnTo>
                      <a:pt x="466" y="265"/>
                    </a:lnTo>
                    <a:lnTo>
                      <a:pt x="460" y="295"/>
                    </a:lnTo>
                    <a:lnTo>
                      <a:pt x="450" y="324"/>
                    </a:lnTo>
                    <a:lnTo>
                      <a:pt x="436" y="351"/>
                    </a:lnTo>
                    <a:lnTo>
                      <a:pt x="420" y="376"/>
                    </a:lnTo>
                    <a:lnTo>
                      <a:pt x="400" y="399"/>
                    </a:lnTo>
                    <a:lnTo>
                      <a:pt x="377" y="418"/>
                    </a:lnTo>
                    <a:lnTo>
                      <a:pt x="352" y="435"/>
                    </a:lnTo>
                    <a:lnTo>
                      <a:pt x="325" y="449"/>
                    </a:lnTo>
                    <a:lnTo>
                      <a:pt x="296" y="459"/>
                    </a:lnTo>
                    <a:lnTo>
                      <a:pt x="266" y="465"/>
                    </a:lnTo>
                    <a:lnTo>
                      <a:pt x="234" y="467"/>
                    </a:lnTo>
                    <a:lnTo>
                      <a:pt x="202" y="465"/>
                    </a:lnTo>
                    <a:lnTo>
                      <a:pt x="171" y="459"/>
                    </a:lnTo>
                    <a:lnTo>
                      <a:pt x="142" y="449"/>
                    </a:lnTo>
                    <a:lnTo>
                      <a:pt x="116" y="435"/>
                    </a:lnTo>
                    <a:lnTo>
                      <a:pt x="91" y="418"/>
                    </a:lnTo>
                    <a:lnTo>
                      <a:pt x="68" y="399"/>
                    </a:lnTo>
                    <a:lnTo>
                      <a:pt x="49" y="376"/>
                    </a:lnTo>
                    <a:lnTo>
                      <a:pt x="32" y="351"/>
                    </a:lnTo>
                    <a:lnTo>
                      <a:pt x="18" y="324"/>
                    </a:lnTo>
                    <a:lnTo>
                      <a:pt x="8" y="295"/>
                    </a:lnTo>
                    <a:lnTo>
                      <a:pt x="2" y="265"/>
                    </a:lnTo>
                    <a:lnTo>
                      <a:pt x="0" y="233"/>
                    </a:lnTo>
                    <a:lnTo>
                      <a:pt x="2" y="201"/>
                    </a:lnTo>
                    <a:lnTo>
                      <a:pt x="8" y="171"/>
                    </a:lnTo>
                    <a:lnTo>
                      <a:pt x="18" y="142"/>
                    </a:lnTo>
                    <a:lnTo>
                      <a:pt x="32" y="115"/>
                    </a:lnTo>
                    <a:lnTo>
                      <a:pt x="49" y="90"/>
                    </a:lnTo>
                    <a:lnTo>
                      <a:pt x="68" y="68"/>
                    </a:lnTo>
                    <a:lnTo>
                      <a:pt x="91" y="48"/>
                    </a:lnTo>
                    <a:lnTo>
                      <a:pt x="116" y="32"/>
                    </a:lnTo>
                    <a:lnTo>
                      <a:pt x="142" y="18"/>
                    </a:lnTo>
                    <a:lnTo>
                      <a:pt x="171" y="8"/>
                    </a:lnTo>
                    <a:lnTo>
                      <a:pt x="202" y="2"/>
                    </a:lnTo>
                    <a:lnTo>
                      <a:pt x="234" y="0"/>
                    </a:lnTo>
                    <a:close/>
                  </a:path>
                </a:pathLst>
              </a:custGeom>
              <a:solidFill>
                <a:srgbClr val="FF0000"/>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18"/>
              <p:cNvSpPr>
                <a:spLocks/>
              </p:cNvSpPr>
              <p:nvPr/>
            </p:nvSpPr>
            <p:spPr bwMode="auto">
              <a:xfrm>
                <a:off x="5746750" y="2032001"/>
                <a:ext cx="695325" cy="360363"/>
              </a:xfrm>
              <a:custGeom>
                <a:avLst/>
                <a:gdLst/>
                <a:ahLst/>
                <a:cxnLst>
                  <a:cxn ang="0">
                    <a:pos x="0" y="0"/>
                  </a:cxn>
                  <a:cxn ang="0">
                    <a:pos x="4" y="31"/>
                  </a:cxn>
                  <a:cxn ang="0">
                    <a:pos x="12" y="61"/>
                  </a:cxn>
                  <a:cxn ang="0">
                    <a:pos x="23" y="89"/>
                  </a:cxn>
                  <a:cxn ang="0">
                    <a:pos x="38" y="115"/>
                  </a:cxn>
                  <a:cxn ang="0">
                    <a:pos x="56" y="138"/>
                  </a:cxn>
                  <a:cxn ang="0">
                    <a:pos x="78" y="159"/>
                  </a:cxn>
                  <a:cxn ang="0">
                    <a:pos x="102" y="176"/>
                  </a:cxn>
                  <a:cxn ang="0">
                    <a:pos x="128" y="190"/>
                  </a:cxn>
                  <a:cxn ang="0">
                    <a:pos x="157" y="200"/>
                  </a:cxn>
                  <a:cxn ang="0">
                    <a:pos x="187" y="207"/>
                  </a:cxn>
                  <a:cxn ang="0">
                    <a:pos x="219" y="209"/>
                  </a:cxn>
                  <a:cxn ang="0">
                    <a:pos x="250" y="207"/>
                  </a:cxn>
                  <a:cxn ang="0">
                    <a:pos x="280" y="200"/>
                  </a:cxn>
                  <a:cxn ang="0">
                    <a:pos x="309" y="190"/>
                  </a:cxn>
                  <a:cxn ang="0">
                    <a:pos x="335" y="176"/>
                  </a:cxn>
                  <a:cxn ang="0">
                    <a:pos x="360" y="159"/>
                  </a:cxn>
                  <a:cxn ang="0">
                    <a:pos x="381" y="138"/>
                  </a:cxn>
                  <a:cxn ang="0">
                    <a:pos x="399" y="115"/>
                  </a:cxn>
                  <a:cxn ang="0">
                    <a:pos x="414" y="89"/>
                  </a:cxn>
                  <a:cxn ang="0">
                    <a:pos x="426" y="61"/>
                  </a:cxn>
                  <a:cxn ang="0">
                    <a:pos x="433" y="31"/>
                  </a:cxn>
                  <a:cxn ang="0">
                    <a:pos x="437" y="0"/>
                  </a:cxn>
                  <a:cxn ang="0">
                    <a:pos x="437" y="3"/>
                  </a:cxn>
                  <a:cxn ang="0">
                    <a:pos x="438" y="6"/>
                  </a:cxn>
                  <a:cxn ang="0">
                    <a:pos x="438" y="8"/>
                  </a:cxn>
                  <a:cxn ang="0">
                    <a:pos x="436" y="41"/>
                  </a:cxn>
                  <a:cxn ang="0">
                    <a:pos x="429" y="71"/>
                  </a:cxn>
                  <a:cxn ang="0">
                    <a:pos x="417" y="100"/>
                  </a:cxn>
                  <a:cxn ang="0">
                    <a:pos x="403" y="127"/>
                  </a:cxn>
                  <a:cxn ang="0">
                    <a:pos x="384" y="152"/>
                  </a:cxn>
                  <a:cxn ang="0">
                    <a:pos x="363" y="173"/>
                  </a:cxn>
                  <a:cxn ang="0">
                    <a:pos x="338" y="192"/>
                  </a:cxn>
                  <a:cxn ang="0">
                    <a:pos x="311" y="206"/>
                  </a:cxn>
                  <a:cxn ang="0">
                    <a:pos x="282" y="218"/>
                  </a:cxn>
                  <a:cxn ang="0">
                    <a:pos x="251" y="225"/>
                  </a:cxn>
                  <a:cxn ang="0">
                    <a:pos x="219" y="227"/>
                  </a:cxn>
                  <a:cxn ang="0">
                    <a:pos x="186" y="225"/>
                  </a:cxn>
                  <a:cxn ang="0">
                    <a:pos x="155" y="218"/>
                  </a:cxn>
                  <a:cxn ang="0">
                    <a:pos x="127" y="206"/>
                  </a:cxn>
                  <a:cxn ang="0">
                    <a:pos x="100" y="192"/>
                  </a:cxn>
                  <a:cxn ang="0">
                    <a:pos x="76" y="173"/>
                  </a:cxn>
                  <a:cxn ang="0">
                    <a:pos x="53" y="152"/>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1"/>
                    </a:lnTo>
                    <a:lnTo>
                      <a:pt x="23" y="89"/>
                    </a:lnTo>
                    <a:lnTo>
                      <a:pt x="38" y="115"/>
                    </a:lnTo>
                    <a:lnTo>
                      <a:pt x="56" y="138"/>
                    </a:lnTo>
                    <a:lnTo>
                      <a:pt x="78" y="159"/>
                    </a:lnTo>
                    <a:lnTo>
                      <a:pt x="102" y="176"/>
                    </a:lnTo>
                    <a:lnTo>
                      <a:pt x="128" y="190"/>
                    </a:lnTo>
                    <a:lnTo>
                      <a:pt x="157" y="200"/>
                    </a:lnTo>
                    <a:lnTo>
                      <a:pt x="187" y="207"/>
                    </a:lnTo>
                    <a:lnTo>
                      <a:pt x="219" y="209"/>
                    </a:lnTo>
                    <a:lnTo>
                      <a:pt x="250" y="207"/>
                    </a:lnTo>
                    <a:lnTo>
                      <a:pt x="280" y="200"/>
                    </a:lnTo>
                    <a:lnTo>
                      <a:pt x="309" y="190"/>
                    </a:lnTo>
                    <a:lnTo>
                      <a:pt x="335" y="176"/>
                    </a:lnTo>
                    <a:lnTo>
                      <a:pt x="360" y="159"/>
                    </a:lnTo>
                    <a:lnTo>
                      <a:pt x="381" y="138"/>
                    </a:lnTo>
                    <a:lnTo>
                      <a:pt x="399" y="115"/>
                    </a:lnTo>
                    <a:lnTo>
                      <a:pt x="414" y="89"/>
                    </a:lnTo>
                    <a:lnTo>
                      <a:pt x="426" y="61"/>
                    </a:lnTo>
                    <a:lnTo>
                      <a:pt x="433" y="31"/>
                    </a:lnTo>
                    <a:lnTo>
                      <a:pt x="437" y="0"/>
                    </a:lnTo>
                    <a:lnTo>
                      <a:pt x="437" y="3"/>
                    </a:lnTo>
                    <a:lnTo>
                      <a:pt x="438" y="6"/>
                    </a:lnTo>
                    <a:lnTo>
                      <a:pt x="438" y="8"/>
                    </a:lnTo>
                    <a:lnTo>
                      <a:pt x="436" y="41"/>
                    </a:lnTo>
                    <a:lnTo>
                      <a:pt x="429" y="71"/>
                    </a:lnTo>
                    <a:lnTo>
                      <a:pt x="417" y="100"/>
                    </a:lnTo>
                    <a:lnTo>
                      <a:pt x="403" y="127"/>
                    </a:lnTo>
                    <a:lnTo>
                      <a:pt x="384" y="152"/>
                    </a:lnTo>
                    <a:lnTo>
                      <a:pt x="363" y="173"/>
                    </a:lnTo>
                    <a:lnTo>
                      <a:pt x="338" y="192"/>
                    </a:lnTo>
                    <a:lnTo>
                      <a:pt x="311" y="206"/>
                    </a:lnTo>
                    <a:lnTo>
                      <a:pt x="282" y="218"/>
                    </a:lnTo>
                    <a:lnTo>
                      <a:pt x="251" y="225"/>
                    </a:lnTo>
                    <a:lnTo>
                      <a:pt x="219" y="227"/>
                    </a:lnTo>
                    <a:lnTo>
                      <a:pt x="186" y="225"/>
                    </a:lnTo>
                    <a:lnTo>
                      <a:pt x="155" y="218"/>
                    </a:lnTo>
                    <a:lnTo>
                      <a:pt x="127" y="206"/>
                    </a:lnTo>
                    <a:lnTo>
                      <a:pt x="100" y="192"/>
                    </a:lnTo>
                    <a:lnTo>
                      <a:pt x="76" y="173"/>
                    </a:lnTo>
                    <a:lnTo>
                      <a:pt x="53" y="152"/>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Oval 30"/>
              <p:cNvSpPr/>
              <p:nvPr/>
            </p:nvSpPr>
            <p:spPr>
              <a:xfrm>
                <a:off x="5773858" y="1719807"/>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4" name="Group 34"/>
            <p:cNvGrpSpPr/>
            <p:nvPr/>
          </p:nvGrpSpPr>
          <p:grpSpPr>
            <a:xfrm>
              <a:off x="2442604" y="2756297"/>
              <a:ext cx="708825" cy="707311"/>
              <a:chOff x="5722938" y="2579688"/>
              <a:chExt cx="742950" cy="741363"/>
            </a:xfrm>
            <a:effectLst>
              <a:outerShdw blurRad="38100" dist="63500" dir="2700000" algn="tl" rotWithShape="0">
                <a:prstClr val="black">
                  <a:alpha val="99000"/>
                </a:prstClr>
              </a:outerShdw>
            </a:effectLst>
          </p:grpSpPr>
          <p:sp>
            <p:nvSpPr>
              <p:cNvPr id="19" name="Freeform 13"/>
              <p:cNvSpPr>
                <a:spLocks/>
              </p:cNvSpPr>
              <p:nvPr/>
            </p:nvSpPr>
            <p:spPr bwMode="auto">
              <a:xfrm>
                <a:off x="5722938" y="2579688"/>
                <a:ext cx="742950" cy="741363"/>
              </a:xfrm>
              <a:custGeom>
                <a:avLst/>
                <a:gdLst/>
                <a:ahLst/>
                <a:cxnLst>
                  <a:cxn ang="0">
                    <a:pos x="234" y="0"/>
                  </a:cxn>
                  <a:cxn ang="0">
                    <a:pos x="266" y="2"/>
                  </a:cxn>
                  <a:cxn ang="0">
                    <a:pos x="296" y="8"/>
                  </a:cxn>
                  <a:cxn ang="0">
                    <a:pos x="325" y="18"/>
                  </a:cxn>
                  <a:cxn ang="0">
                    <a:pos x="352" y="32"/>
                  </a:cxn>
                  <a:cxn ang="0">
                    <a:pos x="377" y="48"/>
                  </a:cxn>
                  <a:cxn ang="0">
                    <a:pos x="400" y="68"/>
                  </a:cxn>
                  <a:cxn ang="0">
                    <a:pos x="420" y="90"/>
                  </a:cxn>
                  <a:cxn ang="0">
                    <a:pos x="436" y="115"/>
                  </a:cxn>
                  <a:cxn ang="0">
                    <a:pos x="450" y="142"/>
                  </a:cxn>
                  <a:cxn ang="0">
                    <a:pos x="460" y="171"/>
                  </a:cxn>
                  <a:cxn ang="0">
                    <a:pos x="466" y="201"/>
                  </a:cxn>
                  <a:cxn ang="0">
                    <a:pos x="468" y="233"/>
                  </a:cxn>
                  <a:cxn ang="0">
                    <a:pos x="466" y="265"/>
                  </a:cxn>
                  <a:cxn ang="0">
                    <a:pos x="460" y="295"/>
                  </a:cxn>
                  <a:cxn ang="0">
                    <a:pos x="450" y="324"/>
                  </a:cxn>
                  <a:cxn ang="0">
                    <a:pos x="436" y="351"/>
                  </a:cxn>
                  <a:cxn ang="0">
                    <a:pos x="420" y="376"/>
                  </a:cxn>
                  <a:cxn ang="0">
                    <a:pos x="400" y="398"/>
                  </a:cxn>
                  <a:cxn ang="0">
                    <a:pos x="377" y="418"/>
                  </a:cxn>
                  <a:cxn ang="0">
                    <a:pos x="352" y="435"/>
                  </a:cxn>
                  <a:cxn ang="0">
                    <a:pos x="325" y="448"/>
                  </a:cxn>
                  <a:cxn ang="0">
                    <a:pos x="296" y="458"/>
                  </a:cxn>
                  <a:cxn ang="0">
                    <a:pos x="266" y="464"/>
                  </a:cxn>
                  <a:cxn ang="0">
                    <a:pos x="234" y="467"/>
                  </a:cxn>
                  <a:cxn ang="0">
                    <a:pos x="202" y="464"/>
                  </a:cxn>
                  <a:cxn ang="0">
                    <a:pos x="171" y="458"/>
                  </a:cxn>
                  <a:cxn ang="0">
                    <a:pos x="142" y="448"/>
                  </a:cxn>
                  <a:cxn ang="0">
                    <a:pos x="116" y="435"/>
                  </a:cxn>
                  <a:cxn ang="0">
                    <a:pos x="91" y="418"/>
                  </a:cxn>
                  <a:cxn ang="0">
                    <a:pos x="68" y="398"/>
                  </a:cxn>
                  <a:cxn ang="0">
                    <a:pos x="49" y="376"/>
                  </a:cxn>
                  <a:cxn ang="0">
                    <a:pos x="32" y="351"/>
                  </a:cxn>
                  <a:cxn ang="0">
                    <a:pos x="18" y="324"/>
                  </a:cxn>
                  <a:cxn ang="0">
                    <a:pos x="8" y="295"/>
                  </a:cxn>
                  <a:cxn ang="0">
                    <a:pos x="2" y="265"/>
                  </a:cxn>
                  <a:cxn ang="0">
                    <a:pos x="0" y="233"/>
                  </a:cxn>
                  <a:cxn ang="0">
                    <a:pos x="2" y="201"/>
                  </a:cxn>
                  <a:cxn ang="0">
                    <a:pos x="8" y="171"/>
                  </a:cxn>
                  <a:cxn ang="0">
                    <a:pos x="18" y="142"/>
                  </a:cxn>
                  <a:cxn ang="0">
                    <a:pos x="32" y="115"/>
                  </a:cxn>
                  <a:cxn ang="0">
                    <a:pos x="49" y="90"/>
                  </a:cxn>
                  <a:cxn ang="0">
                    <a:pos x="68" y="68"/>
                  </a:cxn>
                  <a:cxn ang="0">
                    <a:pos x="91" y="48"/>
                  </a:cxn>
                  <a:cxn ang="0">
                    <a:pos x="116" y="32"/>
                  </a:cxn>
                  <a:cxn ang="0">
                    <a:pos x="142" y="18"/>
                  </a:cxn>
                  <a:cxn ang="0">
                    <a:pos x="171" y="8"/>
                  </a:cxn>
                  <a:cxn ang="0">
                    <a:pos x="202" y="2"/>
                  </a:cxn>
                  <a:cxn ang="0">
                    <a:pos x="234" y="0"/>
                  </a:cxn>
                </a:cxnLst>
                <a:rect l="0" t="0" r="r" b="b"/>
                <a:pathLst>
                  <a:path w="468" h="467">
                    <a:moveTo>
                      <a:pt x="234" y="0"/>
                    </a:moveTo>
                    <a:lnTo>
                      <a:pt x="266" y="2"/>
                    </a:lnTo>
                    <a:lnTo>
                      <a:pt x="296" y="8"/>
                    </a:lnTo>
                    <a:lnTo>
                      <a:pt x="325" y="18"/>
                    </a:lnTo>
                    <a:lnTo>
                      <a:pt x="352" y="32"/>
                    </a:lnTo>
                    <a:lnTo>
                      <a:pt x="377" y="48"/>
                    </a:lnTo>
                    <a:lnTo>
                      <a:pt x="400" y="68"/>
                    </a:lnTo>
                    <a:lnTo>
                      <a:pt x="420" y="90"/>
                    </a:lnTo>
                    <a:lnTo>
                      <a:pt x="436" y="115"/>
                    </a:lnTo>
                    <a:lnTo>
                      <a:pt x="450" y="142"/>
                    </a:lnTo>
                    <a:lnTo>
                      <a:pt x="460" y="171"/>
                    </a:lnTo>
                    <a:lnTo>
                      <a:pt x="466" y="201"/>
                    </a:lnTo>
                    <a:lnTo>
                      <a:pt x="468" y="233"/>
                    </a:lnTo>
                    <a:lnTo>
                      <a:pt x="466" y="265"/>
                    </a:lnTo>
                    <a:lnTo>
                      <a:pt x="460" y="295"/>
                    </a:lnTo>
                    <a:lnTo>
                      <a:pt x="450" y="324"/>
                    </a:lnTo>
                    <a:lnTo>
                      <a:pt x="436" y="351"/>
                    </a:lnTo>
                    <a:lnTo>
                      <a:pt x="420" y="376"/>
                    </a:lnTo>
                    <a:lnTo>
                      <a:pt x="400" y="398"/>
                    </a:lnTo>
                    <a:lnTo>
                      <a:pt x="377" y="418"/>
                    </a:lnTo>
                    <a:lnTo>
                      <a:pt x="352" y="435"/>
                    </a:lnTo>
                    <a:lnTo>
                      <a:pt x="325" y="448"/>
                    </a:lnTo>
                    <a:lnTo>
                      <a:pt x="296" y="458"/>
                    </a:lnTo>
                    <a:lnTo>
                      <a:pt x="266" y="464"/>
                    </a:lnTo>
                    <a:lnTo>
                      <a:pt x="234" y="467"/>
                    </a:lnTo>
                    <a:lnTo>
                      <a:pt x="202" y="464"/>
                    </a:lnTo>
                    <a:lnTo>
                      <a:pt x="171" y="458"/>
                    </a:lnTo>
                    <a:lnTo>
                      <a:pt x="142" y="448"/>
                    </a:lnTo>
                    <a:lnTo>
                      <a:pt x="116" y="435"/>
                    </a:lnTo>
                    <a:lnTo>
                      <a:pt x="91" y="418"/>
                    </a:lnTo>
                    <a:lnTo>
                      <a:pt x="68" y="398"/>
                    </a:lnTo>
                    <a:lnTo>
                      <a:pt x="49" y="376"/>
                    </a:lnTo>
                    <a:lnTo>
                      <a:pt x="32" y="351"/>
                    </a:lnTo>
                    <a:lnTo>
                      <a:pt x="18" y="324"/>
                    </a:lnTo>
                    <a:lnTo>
                      <a:pt x="8" y="295"/>
                    </a:lnTo>
                    <a:lnTo>
                      <a:pt x="2" y="265"/>
                    </a:lnTo>
                    <a:lnTo>
                      <a:pt x="0" y="233"/>
                    </a:lnTo>
                    <a:lnTo>
                      <a:pt x="2" y="201"/>
                    </a:lnTo>
                    <a:lnTo>
                      <a:pt x="8" y="171"/>
                    </a:lnTo>
                    <a:lnTo>
                      <a:pt x="18" y="142"/>
                    </a:lnTo>
                    <a:lnTo>
                      <a:pt x="32" y="115"/>
                    </a:lnTo>
                    <a:lnTo>
                      <a:pt x="49" y="90"/>
                    </a:lnTo>
                    <a:lnTo>
                      <a:pt x="68" y="68"/>
                    </a:lnTo>
                    <a:lnTo>
                      <a:pt x="91" y="48"/>
                    </a:lnTo>
                    <a:lnTo>
                      <a:pt x="116" y="32"/>
                    </a:lnTo>
                    <a:lnTo>
                      <a:pt x="142" y="18"/>
                    </a:lnTo>
                    <a:lnTo>
                      <a:pt x="171" y="8"/>
                    </a:lnTo>
                    <a:lnTo>
                      <a:pt x="202" y="2"/>
                    </a:lnTo>
                    <a:lnTo>
                      <a:pt x="234" y="0"/>
                    </a:lnTo>
                    <a:close/>
                  </a:path>
                </a:pathLst>
              </a:custGeom>
              <a:solidFill>
                <a:schemeClr val="tx1">
                  <a:lumMod val="75000"/>
                  <a:lumOff val="25000"/>
                </a:schemeClr>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14"/>
              <p:cNvSpPr>
                <a:spLocks/>
              </p:cNvSpPr>
              <p:nvPr/>
            </p:nvSpPr>
            <p:spPr bwMode="auto">
              <a:xfrm>
                <a:off x="5746750" y="2935288"/>
                <a:ext cx="695325" cy="360363"/>
              </a:xfrm>
              <a:custGeom>
                <a:avLst/>
                <a:gdLst/>
                <a:ahLst/>
                <a:cxnLst>
                  <a:cxn ang="0">
                    <a:pos x="0" y="0"/>
                  </a:cxn>
                  <a:cxn ang="0">
                    <a:pos x="4" y="31"/>
                  </a:cxn>
                  <a:cxn ang="0">
                    <a:pos x="12" y="60"/>
                  </a:cxn>
                  <a:cxn ang="0">
                    <a:pos x="23" y="89"/>
                  </a:cxn>
                  <a:cxn ang="0">
                    <a:pos x="38" y="114"/>
                  </a:cxn>
                  <a:cxn ang="0">
                    <a:pos x="56" y="137"/>
                  </a:cxn>
                  <a:cxn ang="0">
                    <a:pos x="78" y="158"/>
                  </a:cxn>
                  <a:cxn ang="0">
                    <a:pos x="102" y="176"/>
                  </a:cxn>
                  <a:cxn ang="0">
                    <a:pos x="128" y="190"/>
                  </a:cxn>
                  <a:cxn ang="0">
                    <a:pos x="157" y="200"/>
                  </a:cxn>
                  <a:cxn ang="0">
                    <a:pos x="187" y="207"/>
                  </a:cxn>
                  <a:cxn ang="0">
                    <a:pos x="219" y="209"/>
                  </a:cxn>
                  <a:cxn ang="0">
                    <a:pos x="250" y="207"/>
                  </a:cxn>
                  <a:cxn ang="0">
                    <a:pos x="280" y="200"/>
                  </a:cxn>
                  <a:cxn ang="0">
                    <a:pos x="309" y="190"/>
                  </a:cxn>
                  <a:cxn ang="0">
                    <a:pos x="335" y="176"/>
                  </a:cxn>
                  <a:cxn ang="0">
                    <a:pos x="360" y="158"/>
                  </a:cxn>
                  <a:cxn ang="0">
                    <a:pos x="381" y="137"/>
                  </a:cxn>
                  <a:cxn ang="0">
                    <a:pos x="399" y="114"/>
                  </a:cxn>
                  <a:cxn ang="0">
                    <a:pos x="414" y="89"/>
                  </a:cxn>
                  <a:cxn ang="0">
                    <a:pos x="426" y="60"/>
                  </a:cxn>
                  <a:cxn ang="0">
                    <a:pos x="433" y="31"/>
                  </a:cxn>
                  <a:cxn ang="0">
                    <a:pos x="437" y="0"/>
                  </a:cxn>
                  <a:cxn ang="0">
                    <a:pos x="437" y="3"/>
                  </a:cxn>
                  <a:cxn ang="0">
                    <a:pos x="438" y="5"/>
                  </a:cxn>
                  <a:cxn ang="0">
                    <a:pos x="438" y="8"/>
                  </a:cxn>
                  <a:cxn ang="0">
                    <a:pos x="436" y="41"/>
                  </a:cxn>
                  <a:cxn ang="0">
                    <a:pos x="429" y="71"/>
                  </a:cxn>
                  <a:cxn ang="0">
                    <a:pos x="417" y="100"/>
                  </a:cxn>
                  <a:cxn ang="0">
                    <a:pos x="403" y="127"/>
                  </a:cxn>
                  <a:cxn ang="0">
                    <a:pos x="384" y="152"/>
                  </a:cxn>
                  <a:cxn ang="0">
                    <a:pos x="363" y="173"/>
                  </a:cxn>
                  <a:cxn ang="0">
                    <a:pos x="338" y="192"/>
                  </a:cxn>
                  <a:cxn ang="0">
                    <a:pos x="311" y="206"/>
                  </a:cxn>
                  <a:cxn ang="0">
                    <a:pos x="282" y="218"/>
                  </a:cxn>
                  <a:cxn ang="0">
                    <a:pos x="251" y="224"/>
                  </a:cxn>
                  <a:cxn ang="0">
                    <a:pos x="219" y="227"/>
                  </a:cxn>
                  <a:cxn ang="0">
                    <a:pos x="186" y="224"/>
                  </a:cxn>
                  <a:cxn ang="0">
                    <a:pos x="155" y="218"/>
                  </a:cxn>
                  <a:cxn ang="0">
                    <a:pos x="127" y="206"/>
                  </a:cxn>
                  <a:cxn ang="0">
                    <a:pos x="100" y="192"/>
                  </a:cxn>
                  <a:cxn ang="0">
                    <a:pos x="76" y="173"/>
                  </a:cxn>
                  <a:cxn ang="0">
                    <a:pos x="53" y="152"/>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0"/>
                    </a:lnTo>
                    <a:lnTo>
                      <a:pt x="23" y="89"/>
                    </a:lnTo>
                    <a:lnTo>
                      <a:pt x="38" y="114"/>
                    </a:lnTo>
                    <a:lnTo>
                      <a:pt x="56" y="137"/>
                    </a:lnTo>
                    <a:lnTo>
                      <a:pt x="78" y="158"/>
                    </a:lnTo>
                    <a:lnTo>
                      <a:pt x="102" y="176"/>
                    </a:lnTo>
                    <a:lnTo>
                      <a:pt x="128" y="190"/>
                    </a:lnTo>
                    <a:lnTo>
                      <a:pt x="157" y="200"/>
                    </a:lnTo>
                    <a:lnTo>
                      <a:pt x="187" y="207"/>
                    </a:lnTo>
                    <a:lnTo>
                      <a:pt x="219" y="209"/>
                    </a:lnTo>
                    <a:lnTo>
                      <a:pt x="250" y="207"/>
                    </a:lnTo>
                    <a:lnTo>
                      <a:pt x="280" y="200"/>
                    </a:lnTo>
                    <a:lnTo>
                      <a:pt x="309" y="190"/>
                    </a:lnTo>
                    <a:lnTo>
                      <a:pt x="335" y="176"/>
                    </a:lnTo>
                    <a:lnTo>
                      <a:pt x="360" y="158"/>
                    </a:lnTo>
                    <a:lnTo>
                      <a:pt x="381" y="137"/>
                    </a:lnTo>
                    <a:lnTo>
                      <a:pt x="399" y="114"/>
                    </a:lnTo>
                    <a:lnTo>
                      <a:pt x="414" y="89"/>
                    </a:lnTo>
                    <a:lnTo>
                      <a:pt x="426" y="60"/>
                    </a:lnTo>
                    <a:lnTo>
                      <a:pt x="433" y="31"/>
                    </a:lnTo>
                    <a:lnTo>
                      <a:pt x="437" y="0"/>
                    </a:lnTo>
                    <a:lnTo>
                      <a:pt x="437" y="3"/>
                    </a:lnTo>
                    <a:lnTo>
                      <a:pt x="438" y="5"/>
                    </a:lnTo>
                    <a:lnTo>
                      <a:pt x="438" y="8"/>
                    </a:lnTo>
                    <a:lnTo>
                      <a:pt x="436" y="41"/>
                    </a:lnTo>
                    <a:lnTo>
                      <a:pt x="429" y="71"/>
                    </a:lnTo>
                    <a:lnTo>
                      <a:pt x="417" y="100"/>
                    </a:lnTo>
                    <a:lnTo>
                      <a:pt x="403" y="127"/>
                    </a:lnTo>
                    <a:lnTo>
                      <a:pt x="384" y="152"/>
                    </a:lnTo>
                    <a:lnTo>
                      <a:pt x="363" y="173"/>
                    </a:lnTo>
                    <a:lnTo>
                      <a:pt x="338" y="192"/>
                    </a:lnTo>
                    <a:lnTo>
                      <a:pt x="311" y="206"/>
                    </a:lnTo>
                    <a:lnTo>
                      <a:pt x="282" y="218"/>
                    </a:lnTo>
                    <a:lnTo>
                      <a:pt x="251" y="224"/>
                    </a:lnTo>
                    <a:lnTo>
                      <a:pt x="219" y="227"/>
                    </a:lnTo>
                    <a:lnTo>
                      <a:pt x="186" y="224"/>
                    </a:lnTo>
                    <a:lnTo>
                      <a:pt x="155" y="218"/>
                    </a:lnTo>
                    <a:lnTo>
                      <a:pt x="127" y="206"/>
                    </a:lnTo>
                    <a:lnTo>
                      <a:pt x="100" y="192"/>
                    </a:lnTo>
                    <a:lnTo>
                      <a:pt x="76" y="173"/>
                    </a:lnTo>
                    <a:lnTo>
                      <a:pt x="53" y="152"/>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Oval 31"/>
              <p:cNvSpPr/>
              <p:nvPr/>
            </p:nvSpPr>
            <p:spPr>
              <a:xfrm>
                <a:off x="5773858" y="2623190"/>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35"/>
            <p:cNvGrpSpPr/>
            <p:nvPr/>
          </p:nvGrpSpPr>
          <p:grpSpPr>
            <a:xfrm>
              <a:off x="2442604" y="3616580"/>
              <a:ext cx="708825" cy="708825"/>
              <a:chOff x="5722938" y="3481388"/>
              <a:chExt cx="742950" cy="742950"/>
            </a:xfrm>
            <a:effectLst>
              <a:outerShdw blurRad="38100" dist="63500" dir="2700000" algn="tl" rotWithShape="0">
                <a:prstClr val="black">
                  <a:alpha val="99000"/>
                </a:prstClr>
              </a:outerShdw>
            </a:effectLst>
          </p:grpSpPr>
          <p:sp>
            <p:nvSpPr>
              <p:cNvPr id="16" name="Freeform 9"/>
              <p:cNvSpPr>
                <a:spLocks/>
              </p:cNvSpPr>
              <p:nvPr/>
            </p:nvSpPr>
            <p:spPr bwMode="auto">
              <a:xfrm>
                <a:off x="5722938" y="3481388"/>
                <a:ext cx="742950" cy="742950"/>
              </a:xfrm>
              <a:custGeom>
                <a:avLst/>
                <a:gdLst/>
                <a:ahLst/>
                <a:cxnLst>
                  <a:cxn ang="0">
                    <a:pos x="234" y="0"/>
                  </a:cxn>
                  <a:cxn ang="0">
                    <a:pos x="266" y="3"/>
                  </a:cxn>
                  <a:cxn ang="0">
                    <a:pos x="296" y="9"/>
                  </a:cxn>
                  <a:cxn ang="0">
                    <a:pos x="325" y="19"/>
                  </a:cxn>
                  <a:cxn ang="0">
                    <a:pos x="352" y="32"/>
                  </a:cxn>
                  <a:cxn ang="0">
                    <a:pos x="377" y="49"/>
                  </a:cxn>
                  <a:cxn ang="0">
                    <a:pos x="400" y="69"/>
                  </a:cxn>
                  <a:cxn ang="0">
                    <a:pos x="420" y="91"/>
                  </a:cxn>
                  <a:cxn ang="0">
                    <a:pos x="436" y="116"/>
                  </a:cxn>
                  <a:cxn ang="0">
                    <a:pos x="450" y="142"/>
                  </a:cxn>
                  <a:cxn ang="0">
                    <a:pos x="460" y="171"/>
                  </a:cxn>
                  <a:cxn ang="0">
                    <a:pos x="466" y="202"/>
                  </a:cxn>
                  <a:cxn ang="0">
                    <a:pos x="468" y="234"/>
                  </a:cxn>
                  <a:cxn ang="0">
                    <a:pos x="466" y="266"/>
                  </a:cxn>
                  <a:cxn ang="0">
                    <a:pos x="460" y="296"/>
                  </a:cxn>
                  <a:cxn ang="0">
                    <a:pos x="450" y="325"/>
                  </a:cxn>
                  <a:cxn ang="0">
                    <a:pos x="436" y="351"/>
                  </a:cxn>
                  <a:cxn ang="0">
                    <a:pos x="420" y="376"/>
                  </a:cxn>
                  <a:cxn ang="0">
                    <a:pos x="400" y="399"/>
                  </a:cxn>
                  <a:cxn ang="0">
                    <a:pos x="377" y="419"/>
                  </a:cxn>
                  <a:cxn ang="0">
                    <a:pos x="352" y="436"/>
                  </a:cxn>
                  <a:cxn ang="0">
                    <a:pos x="325" y="449"/>
                  </a:cxn>
                  <a:cxn ang="0">
                    <a:pos x="296" y="459"/>
                  </a:cxn>
                  <a:cxn ang="0">
                    <a:pos x="266" y="465"/>
                  </a:cxn>
                  <a:cxn ang="0">
                    <a:pos x="234" y="468"/>
                  </a:cxn>
                  <a:cxn ang="0">
                    <a:pos x="202" y="465"/>
                  </a:cxn>
                  <a:cxn ang="0">
                    <a:pos x="171" y="459"/>
                  </a:cxn>
                  <a:cxn ang="0">
                    <a:pos x="142" y="449"/>
                  </a:cxn>
                  <a:cxn ang="0">
                    <a:pos x="116" y="436"/>
                  </a:cxn>
                  <a:cxn ang="0">
                    <a:pos x="91" y="419"/>
                  </a:cxn>
                  <a:cxn ang="0">
                    <a:pos x="68" y="399"/>
                  </a:cxn>
                  <a:cxn ang="0">
                    <a:pos x="49" y="376"/>
                  </a:cxn>
                  <a:cxn ang="0">
                    <a:pos x="32" y="351"/>
                  </a:cxn>
                  <a:cxn ang="0">
                    <a:pos x="18" y="325"/>
                  </a:cxn>
                  <a:cxn ang="0">
                    <a:pos x="8" y="296"/>
                  </a:cxn>
                  <a:cxn ang="0">
                    <a:pos x="2" y="266"/>
                  </a:cxn>
                  <a:cxn ang="0">
                    <a:pos x="0" y="234"/>
                  </a:cxn>
                  <a:cxn ang="0">
                    <a:pos x="2" y="202"/>
                  </a:cxn>
                  <a:cxn ang="0">
                    <a:pos x="8" y="171"/>
                  </a:cxn>
                  <a:cxn ang="0">
                    <a:pos x="18" y="142"/>
                  </a:cxn>
                  <a:cxn ang="0">
                    <a:pos x="32" y="116"/>
                  </a:cxn>
                  <a:cxn ang="0">
                    <a:pos x="49" y="91"/>
                  </a:cxn>
                  <a:cxn ang="0">
                    <a:pos x="68" y="69"/>
                  </a:cxn>
                  <a:cxn ang="0">
                    <a:pos x="91" y="49"/>
                  </a:cxn>
                  <a:cxn ang="0">
                    <a:pos x="116" y="32"/>
                  </a:cxn>
                  <a:cxn ang="0">
                    <a:pos x="142" y="19"/>
                  </a:cxn>
                  <a:cxn ang="0">
                    <a:pos x="171" y="9"/>
                  </a:cxn>
                  <a:cxn ang="0">
                    <a:pos x="202" y="3"/>
                  </a:cxn>
                  <a:cxn ang="0">
                    <a:pos x="234" y="0"/>
                  </a:cxn>
                </a:cxnLst>
                <a:rect l="0" t="0" r="r" b="b"/>
                <a:pathLst>
                  <a:path w="468" h="468">
                    <a:moveTo>
                      <a:pt x="234" y="0"/>
                    </a:moveTo>
                    <a:lnTo>
                      <a:pt x="266" y="3"/>
                    </a:lnTo>
                    <a:lnTo>
                      <a:pt x="296" y="9"/>
                    </a:lnTo>
                    <a:lnTo>
                      <a:pt x="325" y="19"/>
                    </a:lnTo>
                    <a:lnTo>
                      <a:pt x="352" y="32"/>
                    </a:lnTo>
                    <a:lnTo>
                      <a:pt x="377" y="49"/>
                    </a:lnTo>
                    <a:lnTo>
                      <a:pt x="400" y="69"/>
                    </a:lnTo>
                    <a:lnTo>
                      <a:pt x="420" y="91"/>
                    </a:lnTo>
                    <a:lnTo>
                      <a:pt x="436" y="116"/>
                    </a:lnTo>
                    <a:lnTo>
                      <a:pt x="450" y="142"/>
                    </a:lnTo>
                    <a:lnTo>
                      <a:pt x="460" y="171"/>
                    </a:lnTo>
                    <a:lnTo>
                      <a:pt x="466" y="202"/>
                    </a:lnTo>
                    <a:lnTo>
                      <a:pt x="468" y="234"/>
                    </a:lnTo>
                    <a:lnTo>
                      <a:pt x="466" y="266"/>
                    </a:lnTo>
                    <a:lnTo>
                      <a:pt x="460" y="296"/>
                    </a:lnTo>
                    <a:lnTo>
                      <a:pt x="450" y="325"/>
                    </a:lnTo>
                    <a:lnTo>
                      <a:pt x="436" y="351"/>
                    </a:lnTo>
                    <a:lnTo>
                      <a:pt x="420" y="376"/>
                    </a:lnTo>
                    <a:lnTo>
                      <a:pt x="400" y="399"/>
                    </a:lnTo>
                    <a:lnTo>
                      <a:pt x="377" y="419"/>
                    </a:lnTo>
                    <a:lnTo>
                      <a:pt x="352" y="436"/>
                    </a:lnTo>
                    <a:lnTo>
                      <a:pt x="325" y="449"/>
                    </a:lnTo>
                    <a:lnTo>
                      <a:pt x="296" y="459"/>
                    </a:lnTo>
                    <a:lnTo>
                      <a:pt x="266" y="465"/>
                    </a:lnTo>
                    <a:lnTo>
                      <a:pt x="234" y="468"/>
                    </a:lnTo>
                    <a:lnTo>
                      <a:pt x="202" y="465"/>
                    </a:lnTo>
                    <a:lnTo>
                      <a:pt x="171" y="459"/>
                    </a:lnTo>
                    <a:lnTo>
                      <a:pt x="142" y="449"/>
                    </a:lnTo>
                    <a:lnTo>
                      <a:pt x="116" y="436"/>
                    </a:lnTo>
                    <a:lnTo>
                      <a:pt x="91" y="419"/>
                    </a:lnTo>
                    <a:lnTo>
                      <a:pt x="68" y="399"/>
                    </a:lnTo>
                    <a:lnTo>
                      <a:pt x="49" y="376"/>
                    </a:lnTo>
                    <a:lnTo>
                      <a:pt x="32" y="351"/>
                    </a:lnTo>
                    <a:lnTo>
                      <a:pt x="18" y="325"/>
                    </a:lnTo>
                    <a:lnTo>
                      <a:pt x="8" y="296"/>
                    </a:lnTo>
                    <a:lnTo>
                      <a:pt x="2" y="266"/>
                    </a:lnTo>
                    <a:lnTo>
                      <a:pt x="0" y="234"/>
                    </a:lnTo>
                    <a:lnTo>
                      <a:pt x="2" y="202"/>
                    </a:lnTo>
                    <a:lnTo>
                      <a:pt x="8" y="171"/>
                    </a:lnTo>
                    <a:lnTo>
                      <a:pt x="18" y="142"/>
                    </a:lnTo>
                    <a:lnTo>
                      <a:pt x="32" y="116"/>
                    </a:lnTo>
                    <a:lnTo>
                      <a:pt x="49" y="91"/>
                    </a:lnTo>
                    <a:lnTo>
                      <a:pt x="68" y="69"/>
                    </a:lnTo>
                    <a:lnTo>
                      <a:pt x="91" y="49"/>
                    </a:lnTo>
                    <a:lnTo>
                      <a:pt x="116" y="32"/>
                    </a:lnTo>
                    <a:lnTo>
                      <a:pt x="142" y="19"/>
                    </a:lnTo>
                    <a:lnTo>
                      <a:pt x="171" y="9"/>
                    </a:lnTo>
                    <a:lnTo>
                      <a:pt x="202" y="3"/>
                    </a:lnTo>
                    <a:lnTo>
                      <a:pt x="234" y="0"/>
                    </a:lnTo>
                    <a:close/>
                  </a:path>
                </a:pathLst>
              </a:custGeom>
              <a:solidFill>
                <a:schemeClr val="tx1">
                  <a:lumMod val="75000"/>
                  <a:lumOff val="25000"/>
                </a:schemeClr>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2"/>
              <p:cNvSpPr>
                <a:spLocks/>
              </p:cNvSpPr>
              <p:nvPr/>
            </p:nvSpPr>
            <p:spPr bwMode="auto">
              <a:xfrm>
                <a:off x="5746750" y="3838576"/>
                <a:ext cx="695325" cy="360363"/>
              </a:xfrm>
              <a:custGeom>
                <a:avLst/>
                <a:gdLst/>
                <a:ahLst/>
                <a:cxnLst>
                  <a:cxn ang="0">
                    <a:pos x="0" y="0"/>
                  </a:cxn>
                  <a:cxn ang="0">
                    <a:pos x="4" y="31"/>
                  </a:cxn>
                  <a:cxn ang="0">
                    <a:pos x="12" y="60"/>
                  </a:cxn>
                  <a:cxn ang="0">
                    <a:pos x="23" y="88"/>
                  </a:cxn>
                  <a:cxn ang="0">
                    <a:pos x="38" y="114"/>
                  </a:cxn>
                  <a:cxn ang="0">
                    <a:pos x="56" y="137"/>
                  </a:cxn>
                  <a:cxn ang="0">
                    <a:pos x="78" y="157"/>
                  </a:cxn>
                  <a:cxn ang="0">
                    <a:pos x="102" y="176"/>
                  </a:cxn>
                  <a:cxn ang="0">
                    <a:pos x="128" y="189"/>
                  </a:cxn>
                  <a:cxn ang="0">
                    <a:pos x="157" y="200"/>
                  </a:cxn>
                  <a:cxn ang="0">
                    <a:pos x="187" y="207"/>
                  </a:cxn>
                  <a:cxn ang="0">
                    <a:pos x="219" y="209"/>
                  </a:cxn>
                  <a:cxn ang="0">
                    <a:pos x="250" y="207"/>
                  </a:cxn>
                  <a:cxn ang="0">
                    <a:pos x="280" y="200"/>
                  </a:cxn>
                  <a:cxn ang="0">
                    <a:pos x="309" y="189"/>
                  </a:cxn>
                  <a:cxn ang="0">
                    <a:pos x="335" y="176"/>
                  </a:cxn>
                  <a:cxn ang="0">
                    <a:pos x="360" y="157"/>
                  </a:cxn>
                  <a:cxn ang="0">
                    <a:pos x="381" y="137"/>
                  </a:cxn>
                  <a:cxn ang="0">
                    <a:pos x="399" y="114"/>
                  </a:cxn>
                  <a:cxn ang="0">
                    <a:pos x="414" y="88"/>
                  </a:cxn>
                  <a:cxn ang="0">
                    <a:pos x="426" y="60"/>
                  </a:cxn>
                  <a:cxn ang="0">
                    <a:pos x="433" y="31"/>
                  </a:cxn>
                  <a:cxn ang="0">
                    <a:pos x="437" y="0"/>
                  </a:cxn>
                  <a:cxn ang="0">
                    <a:pos x="437" y="3"/>
                  </a:cxn>
                  <a:cxn ang="0">
                    <a:pos x="438" y="5"/>
                  </a:cxn>
                  <a:cxn ang="0">
                    <a:pos x="438" y="8"/>
                  </a:cxn>
                  <a:cxn ang="0">
                    <a:pos x="436" y="41"/>
                  </a:cxn>
                  <a:cxn ang="0">
                    <a:pos x="429" y="71"/>
                  </a:cxn>
                  <a:cxn ang="0">
                    <a:pos x="417" y="100"/>
                  </a:cxn>
                  <a:cxn ang="0">
                    <a:pos x="403" y="127"/>
                  </a:cxn>
                  <a:cxn ang="0">
                    <a:pos x="384" y="151"/>
                  </a:cxn>
                  <a:cxn ang="0">
                    <a:pos x="363" y="173"/>
                  </a:cxn>
                  <a:cxn ang="0">
                    <a:pos x="338" y="192"/>
                  </a:cxn>
                  <a:cxn ang="0">
                    <a:pos x="311" y="206"/>
                  </a:cxn>
                  <a:cxn ang="0">
                    <a:pos x="282" y="217"/>
                  </a:cxn>
                  <a:cxn ang="0">
                    <a:pos x="251" y="224"/>
                  </a:cxn>
                  <a:cxn ang="0">
                    <a:pos x="219" y="227"/>
                  </a:cxn>
                  <a:cxn ang="0">
                    <a:pos x="186" y="224"/>
                  </a:cxn>
                  <a:cxn ang="0">
                    <a:pos x="155" y="217"/>
                  </a:cxn>
                  <a:cxn ang="0">
                    <a:pos x="127" y="206"/>
                  </a:cxn>
                  <a:cxn ang="0">
                    <a:pos x="100" y="192"/>
                  </a:cxn>
                  <a:cxn ang="0">
                    <a:pos x="76" y="173"/>
                  </a:cxn>
                  <a:cxn ang="0">
                    <a:pos x="53" y="151"/>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0"/>
                    </a:lnTo>
                    <a:lnTo>
                      <a:pt x="23" y="88"/>
                    </a:lnTo>
                    <a:lnTo>
                      <a:pt x="38" y="114"/>
                    </a:lnTo>
                    <a:lnTo>
                      <a:pt x="56" y="137"/>
                    </a:lnTo>
                    <a:lnTo>
                      <a:pt x="78" y="157"/>
                    </a:lnTo>
                    <a:lnTo>
                      <a:pt x="102" y="176"/>
                    </a:lnTo>
                    <a:lnTo>
                      <a:pt x="128" y="189"/>
                    </a:lnTo>
                    <a:lnTo>
                      <a:pt x="157" y="200"/>
                    </a:lnTo>
                    <a:lnTo>
                      <a:pt x="187" y="207"/>
                    </a:lnTo>
                    <a:lnTo>
                      <a:pt x="219" y="209"/>
                    </a:lnTo>
                    <a:lnTo>
                      <a:pt x="250" y="207"/>
                    </a:lnTo>
                    <a:lnTo>
                      <a:pt x="280" y="200"/>
                    </a:lnTo>
                    <a:lnTo>
                      <a:pt x="309" y="189"/>
                    </a:lnTo>
                    <a:lnTo>
                      <a:pt x="335" y="176"/>
                    </a:lnTo>
                    <a:lnTo>
                      <a:pt x="360" y="157"/>
                    </a:lnTo>
                    <a:lnTo>
                      <a:pt x="381" y="137"/>
                    </a:lnTo>
                    <a:lnTo>
                      <a:pt x="399" y="114"/>
                    </a:lnTo>
                    <a:lnTo>
                      <a:pt x="414" y="88"/>
                    </a:lnTo>
                    <a:lnTo>
                      <a:pt x="426" y="60"/>
                    </a:lnTo>
                    <a:lnTo>
                      <a:pt x="433" y="31"/>
                    </a:lnTo>
                    <a:lnTo>
                      <a:pt x="437" y="0"/>
                    </a:lnTo>
                    <a:lnTo>
                      <a:pt x="437" y="3"/>
                    </a:lnTo>
                    <a:lnTo>
                      <a:pt x="438" y="5"/>
                    </a:lnTo>
                    <a:lnTo>
                      <a:pt x="438" y="8"/>
                    </a:lnTo>
                    <a:lnTo>
                      <a:pt x="436" y="41"/>
                    </a:lnTo>
                    <a:lnTo>
                      <a:pt x="429" y="71"/>
                    </a:lnTo>
                    <a:lnTo>
                      <a:pt x="417" y="100"/>
                    </a:lnTo>
                    <a:lnTo>
                      <a:pt x="403" y="127"/>
                    </a:lnTo>
                    <a:lnTo>
                      <a:pt x="384" y="151"/>
                    </a:lnTo>
                    <a:lnTo>
                      <a:pt x="363" y="173"/>
                    </a:lnTo>
                    <a:lnTo>
                      <a:pt x="338" y="192"/>
                    </a:lnTo>
                    <a:lnTo>
                      <a:pt x="311" y="206"/>
                    </a:lnTo>
                    <a:lnTo>
                      <a:pt x="282" y="217"/>
                    </a:lnTo>
                    <a:lnTo>
                      <a:pt x="251" y="224"/>
                    </a:lnTo>
                    <a:lnTo>
                      <a:pt x="219" y="227"/>
                    </a:lnTo>
                    <a:lnTo>
                      <a:pt x="186" y="224"/>
                    </a:lnTo>
                    <a:lnTo>
                      <a:pt x="155" y="217"/>
                    </a:lnTo>
                    <a:lnTo>
                      <a:pt x="127" y="206"/>
                    </a:lnTo>
                    <a:lnTo>
                      <a:pt x="100" y="192"/>
                    </a:lnTo>
                    <a:lnTo>
                      <a:pt x="76" y="173"/>
                    </a:lnTo>
                    <a:lnTo>
                      <a:pt x="53" y="151"/>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Oval 32"/>
              <p:cNvSpPr/>
              <p:nvPr/>
            </p:nvSpPr>
            <p:spPr>
              <a:xfrm>
                <a:off x="5773858" y="3537590"/>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5" name="Group 60"/>
          <p:cNvGrpSpPr/>
          <p:nvPr/>
        </p:nvGrpSpPr>
        <p:grpSpPr>
          <a:xfrm>
            <a:off x="5580112" y="1412776"/>
            <a:ext cx="1776606" cy="2835299"/>
            <a:chOff x="1903412" y="1676400"/>
            <a:chExt cx="1776606" cy="2835299"/>
          </a:xfrm>
        </p:grpSpPr>
        <p:sp>
          <p:nvSpPr>
            <p:cNvPr id="26" name="Freeform 7"/>
            <p:cNvSpPr>
              <a:spLocks/>
            </p:cNvSpPr>
            <p:nvPr/>
          </p:nvSpPr>
          <p:spPr bwMode="auto">
            <a:xfrm>
              <a:off x="2239650" y="1690031"/>
              <a:ext cx="1114733" cy="2809552"/>
            </a:xfrm>
            <a:custGeom>
              <a:avLst/>
              <a:gdLst/>
              <a:ahLst/>
              <a:cxnLst>
                <a:cxn ang="0">
                  <a:pos x="79" y="0"/>
                </a:cxn>
                <a:cxn ang="0">
                  <a:pos x="657" y="0"/>
                </a:cxn>
                <a:cxn ang="0">
                  <a:pos x="675" y="2"/>
                </a:cxn>
                <a:cxn ang="0">
                  <a:pos x="691" y="8"/>
                </a:cxn>
                <a:cxn ang="0">
                  <a:pos x="706" y="17"/>
                </a:cxn>
                <a:cxn ang="0">
                  <a:pos x="718" y="29"/>
                </a:cxn>
                <a:cxn ang="0">
                  <a:pos x="728" y="44"/>
                </a:cxn>
                <a:cxn ang="0">
                  <a:pos x="733" y="60"/>
                </a:cxn>
                <a:cxn ang="0">
                  <a:pos x="736" y="79"/>
                </a:cxn>
                <a:cxn ang="0">
                  <a:pos x="736" y="1776"/>
                </a:cxn>
                <a:cxn ang="0">
                  <a:pos x="733" y="1794"/>
                </a:cxn>
                <a:cxn ang="0">
                  <a:pos x="728" y="1811"/>
                </a:cxn>
                <a:cxn ang="0">
                  <a:pos x="718" y="1825"/>
                </a:cxn>
                <a:cxn ang="0">
                  <a:pos x="706" y="1838"/>
                </a:cxn>
                <a:cxn ang="0">
                  <a:pos x="691" y="1847"/>
                </a:cxn>
                <a:cxn ang="0">
                  <a:pos x="675" y="1853"/>
                </a:cxn>
                <a:cxn ang="0">
                  <a:pos x="657" y="1855"/>
                </a:cxn>
                <a:cxn ang="0">
                  <a:pos x="79" y="1855"/>
                </a:cxn>
                <a:cxn ang="0">
                  <a:pos x="61" y="1853"/>
                </a:cxn>
                <a:cxn ang="0">
                  <a:pos x="44" y="1847"/>
                </a:cxn>
                <a:cxn ang="0">
                  <a:pos x="30" y="1838"/>
                </a:cxn>
                <a:cxn ang="0">
                  <a:pos x="17" y="1825"/>
                </a:cxn>
                <a:cxn ang="0">
                  <a:pos x="8" y="1811"/>
                </a:cxn>
                <a:cxn ang="0">
                  <a:pos x="2" y="1794"/>
                </a:cxn>
                <a:cxn ang="0">
                  <a:pos x="0" y="1776"/>
                </a:cxn>
                <a:cxn ang="0">
                  <a:pos x="0" y="79"/>
                </a:cxn>
                <a:cxn ang="0">
                  <a:pos x="2" y="60"/>
                </a:cxn>
                <a:cxn ang="0">
                  <a:pos x="8" y="44"/>
                </a:cxn>
                <a:cxn ang="0">
                  <a:pos x="17" y="29"/>
                </a:cxn>
                <a:cxn ang="0">
                  <a:pos x="30" y="17"/>
                </a:cxn>
                <a:cxn ang="0">
                  <a:pos x="44" y="8"/>
                </a:cxn>
                <a:cxn ang="0">
                  <a:pos x="61" y="2"/>
                </a:cxn>
                <a:cxn ang="0">
                  <a:pos x="79" y="0"/>
                </a:cxn>
              </a:cxnLst>
              <a:rect l="0" t="0" r="r" b="b"/>
              <a:pathLst>
                <a:path w="736" h="1855">
                  <a:moveTo>
                    <a:pt x="79" y="0"/>
                  </a:moveTo>
                  <a:lnTo>
                    <a:pt x="657" y="0"/>
                  </a:lnTo>
                  <a:lnTo>
                    <a:pt x="675" y="2"/>
                  </a:lnTo>
                  <a:lnTo>
                    <a:pt x="691" y="8"/>
                  </a:lnTo>
                  <a:lnTo>
                    <a:pt x="706" y="17"/>
                  </a:lnTo>
                  <a:lnTo>
                    <a:pt x="718" y="29"/>
                  </a:lnTo>
                  <a:lnTo>
                    <a:pt x="728" y="44"/>
                  </a:lnTo>
                  <a:lnTo>
                    <a:pt x="733" y="60"/>
                  </a:lnTo>
                  <a:lnTo>
                    <a:pt x="736" y="79"/>
                  </a:lnTo>
                  <a:lnTo>
                    <a:pt x="736" y="1776"/>
                  </a:lnTo>
                  <a:lnTo>
                    <a:pt x="733" y="1794"/>
                  </a:lnTo>
                  <a:lnTo>
                    <a:pt x="728" y="1811"/>
                  </a:lnTo>
                  <a:lnTo>
                    <a:pt x="718" y="1825"/>
                  </a:lnTo>
                  <a:lnTo>
                    <a:pt x="706" y="1838"/>
                  </a:lnTo>
                  <a:lnTo>
                    <a:pt x="691" y="1847"/>
                  </a:lnTo>
                  <a:lnTo>
                    <a:pt x="675" y="1853"/>
                  </a:lnTo>
                  <a:lnTo>
                    <a:pt x="657" y="1855"/>
                  </a:lnTo>
                  <a:lnTo>
                    <a:pt x="79" y="1855"/>
                  </a:lnTo>
                  <a:lnTo>
                    <a:pt x="61" y="1853"/>
                  </a:lnTo>
                  <a:lnTo>
                    <a:pt x="44" y="1847"/>
                  </a:lnTo>
                  <a:lnTo>
                    <a:pt x="30" y="1838"/>
                  </a:lnTo>
                  <a:lnTo>
                    <a:pt x="17" y="1825"/>
                  </a:lnTo>
                  <a:lnTo>
                    <a:pt x="8" y="1811"/>
                  </a:lnTo>
                  <a:lnTo>
                    <a:pt x="2" y="1794"/>
                  </a:lnTo>
                  <a:lnTo>
                    <a:pt x="0" y="1776"/>
                  </a:lnTo>
                  <a:lnTo>
                    <a:pt x="0" y="79"/>
                  </a:lnTo>
                  <a:lnTo>
                    <a:pt x="2" y="60"/>
                  </a:lnTo>
                  <a:lnTo>
                    <a:pt x="8" y="44"/>
                  </a:lnTo>
                  <a:lnTo>
                    <a:pt x="17" y="29"/>
                  </a:lnTo>
                  <a:lnTo>
                    <a:pt x="30" y="17"/>
                  </a:lnTo>
                  <a:lnTo>
                    <a:pt x="44" y="8"/>
                  </a:lnTo>
                  <a:lnTo>
                    <a:pt x="61" y="2"/>
                  </a:lnTo>
                  <a:lnTo>
                    <a:pt x="79" y="0"/>
                  </a:lnTo>
                  <a:close/>
                </a:path>
              </a:pathLst>
            </a:custGeom>
            <a:gradFill flip="none" rotWithShape="1">
              <a:gsLst>
                <a:gs pos="0">
                  <a:schemeClr val="tx1">
                    <a:lumMod val="95000"/>
                    <a:lumOff val="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8"/>
            <p:cNvSpPr>
              <a:spLocks noEditPoints="1"/>
            </p:cNvSpPr>
            <p:nvPr/>
          </p:nvSpPr>
          <p:spPr bwMode="auto">
            <a:xfrm>
              <a:off x="2226018" y="1676400"/>
              <a:ext cx="1140482" cy="2835299"/>
            </a:xfrm>
            <a:custGeom>
              <a:avLst/>
              <a:gdLst/>
              <a:ahLst/>
              <a:cxnLst>
                <a:cxn ang="0">
                  <a:pos x="72" y="19"/>
                </a:cxn>
                <a:cxn ang="0">
                  <a:pos x="44" y="33"/>
                </a:cxn>
                <a:cxn ang="0">
                  <a:pos x="25" y="56"/>
                </a:cxn>
                <a:cxn ang="0">
                  <a:pos x="18" y="88"/>
                </a:cxn>
                <a:cxn ang="0">
                  <a:pos x="20" y="1801"/>
                </a:cxn>
                <a:cxn ang="0">
                  <a:pos x="33" y="1829"/>
                </a:cxn>
                <a:cxn ang="0">
                  <a:pos x="57" y="1848"/>
                </a:cxn>
                <a:cxn ang="0">
                  <a:pos x="88" y="1855"/>
                </a:cxn>
                <a:cxn ang="0">
                  <a:pos x="682" y="1853"/>
                </a:cxn>
                <a:cxn ang="0">
                  <a:pos x="709" y="1840"/>
                </a:cxn>
                <a:cxn ang="0">
                  <a:pos x="729" y="1816"/>
                </a:cxn>
                <a:cxn ang="0">
                  <a:pos x="735" y="1785"/>
                </a:cxn>
                <a:cxn ang="0">
                  <a:pos x="734" y="72"/>
                </a:cxn>
                <a:cxn ang="0">
                  <a:pos x="720" y="44"/>
                </a:cxn>
                <a:cxn ang="0">
                  <a:pos x="697" y="25"/>
                </a:cxn>
                <a:cxn ang="0">
                  <a:pos x="666" y="18"/>
                </a:cxn>
                <a:cxn ang="0">
                  <a:pos x="88" y="0"/>
                </a:cxn>
                <a:cxn ang="0">
                  <a:pos x="686" y="3"/>
                </a:cxn>
                <a:cxn ang="0">
                  <a:pos x="720" y="19"/>
                </a:cxn>
                <a:cxn ang="0">
                  <a:pos x="744" y="49"/>
                </a:cxn>
                <a:cxn ang="0">
                  <a:pos x="753" y="88"/>
                </a:cxn>
                <a:cxn ang="0">
                  <a:pos x="751" y="1805"/>
                </a:cxn>
                <a:cxn ang="0">
                  <a:pos x="734" y="1840"/>
                </a:cxn>
                <a:cxn ang="0">
                  <a:pos x="704" y="1863"/>
                </a:cxn>
                <a:cxn ang="0">
                  <a:pos x="666" y="1872"/>
                </a:cxn>
                <a:cxn ang="0">
                  <a:pos x="68" y="1870"/>
                </a:cxn>
                <a:cxn ang="0">
                  <a:pos x="33" y="1853"/>
                </a:cxn>
                <a:cxn ang="0">
                  <a:pos x="10" y="1824"/>
                </a:cxn>
                <a:cxn ang="0">
                  <a:pos x="0" y="1785"/>
                </a:cxn>
                <a:cxn ang="0">
                  <a:pos x="3" y="67"/>
                </a:cxn>
                <a:cxn ang="0">
                  <a:pos x="20" y="33"/>
                </a:cxn>
                <a:cxn ang="0">
                  <a:pos x="50" y="9"/>
                </a:cxn>
                <a:cxn ang="0">
                  <a:pos x="88" y="0"/>
                </a:cxn>
              </a:cxnLst>
              <a:rect l="0" t="0" r="r" b="b"/>
              <a:pathLst>
                <a:path w="753" h="1872">
                  <a:moveTo>
                    <a:pt x="88" y="18"/>
                  </a:moveTo>
                  <a:lnTo>
                    <a:pt x="72" y="19"/>
                  </a:lnTo>
                  <a:lnTo>
                    <a:pt x="57" y="25"/>
                  </a:lnTo>
                  <a:lnTo>
                    <a:pt x="44" y="33"/>
                  </a:lnTo>
                  <a:lnTo>
                    <a:pt x="33" y="44"/>
                  </a:lnTo>
                  <a:lnTo>
                    <a:pt x="25" y="56"/>
                  </a:lnTo>
                  <a:lnTo>
                    <a:pt x="20" y="72"/>
                  </a:lnTo>
                  <a:lnTo>
                    <a:pt x="18" y="88"/>
                  </a:lnTo>
                  <a:lnTo>
                    <a:pt x="18" y="1785"/>
                  </a:lnTo>
                  <a:lnTo>
                    <a:pt x="20" y="1801"/>
                  </a:lnTo>
                  <a:lnTo>
                    <a:pt x="25" y="1816"/>
                  </a:lnTo>
                  <a:lnTo>
                    <a:pt x="33" y="1829"/>
                  </a:lnTo>
                  <a:lnTo>
                    <a:pt x="44" y="1840"/>
                  </a:lnTo>
                  <a:lnTo>
                    <a:pt x="57" y="1848"/>
                  </a:lnTo>
                  <a:lnTo>
                    <a:pt x="72" y="1853"/>
                  </a:lnTo>
                  <a:lnTo>
                    <a:pt x="88" y="1855"/>
                  </a:lnTo>
                  <a:lnTo>
                    <a:pt x="666" y="1855"/>
                  </a:lnTo>
                  <a:lnTo>
                    <a:pt x="682" y="1853"/>
                  </a:lnTo>
                  <a:lnTo>
                    <a:pt x="697" y="1848"/>
                  </a:lnTo>
                  <a:lnTo>
                    <a:pt x="709" y="1840"/>
                  </a:lnTo>
                  <a:lnTo>
                    <a:pt x="720" y="1829"/>
                  </a:lnTo>
                  <a:lnTo>
                    <a:pt x="729" y="1816"/>
                  </a:lnTo>
                  <a:lnTo>
                    <a:pt x="734" y="1801"/>
                  </a:lnTo>
                  <a:lnTo>
                    <a:pt x="735" y="1785"/>
                  </a:lnTo>
                  <a:lnTo>
                    <a:pt x="735" y="88"/>
                  </a:lnTo>
                  <a:lnTo>
                    <a:pt x="734" y="72"/>
                  </a:lnTo>
                  <a:lnTo>
                    <a:pt x="729" y="56"/>
                  </a:lnTo>
                  <a:lnTo>
                    <a:pt x="720" y="44"/>
                  </a:lnTo>
                  <a:lnTo>
                    <a:pt x="709" y="33"/>
                  </a:lnTo>
                  <a:lnTo>
                    <a:pt x="697" y="25"/>
                  </a:lnTo>
                  <a:lnTo>
                    <a:pt x="682" y="19"/>
                  </a:lnTo>
                  <a:lnTo>
                    <a:pt x="666" y="18"/>
                  </a:lnTo>
                  <a:lnTo>
                    <a:pt x="88" y="18"/>
                  </a:lnTo>
                  <a:close/>
                  <a:moveTo>
                    <a:pt x="88" y="0"/>
                  </a:moveTo>
                  <a:lnTo>
                    <a:pt x="666" y="0"/>
                  </a:lnTo>
                  <a:lnTo>
                    <a:pt x="686" y="3"/>
                  </a:lnTo>
                  <a:lnTo>
                    <a:pt x="704" y="9"/>
                  </a:lnTo>
                  <a:lnTo>
                    <a:pt x="720" y="19"/>
                  </a:lnTo>
                  <a:lnTo>
                    <a:pt x="734" y="33"/>
                  </a:lnTo>
                  <a:lnTo>
                    <a:pt x="744" y="49"/>
                  </a:lnTo>
                  <a:lnTo>
                    <a:pt x="751" y="67"/>
                  </a:lnTo>
                  <a:lnTo>
                    <a:pt x="753" y="88"/>
                  </a:lnTo>
                  <a:lnTo>
                    <a:pt x="753" y="1785"/>
                  </a:lnTo>
                  <a:lnTo>
                    <a:pt x="751" y="1805"/>
                  </a:lnTo>
                  <a:lnTo>
                    <a:pt x="744" y="1824"/>
                  </a:lnTo>
                  <a:lnTo>
                    <a:pt x="734" y="1840"/>
                  </a:lnTo>
                  <a:lnTo>
                    <a:pt x="720" y="1853"/>
                  </a:lnTo>
                  <a:lnTo>
                    <a:pt x="704" y="1863"/>
                  </a:lnTo>
                  <a:lnTo>
                    <a:pt x="686" y="1870"/>
                  </a:lnTo>
                  <a:lnTo>
                    <a:pt x="666" y="1872"/>
                  </a:lnTo>
                  <a:lnTo>
                    <a:pt x="88" y="1872"/>
                  </a:lnTo>
                  <a:lnTo>
                    <a:pt x="68" y="1870"/>
                  </a:lnTo>
                  <a:lnTo>
                    <a:pt x="50" y="1863"/>
                  </a:lnTo>
                  <a:lnTo>
                    <a:pt x="33" y="1853"/>
                  </a:lnTo>
                  <a:lnTo>
                    <a:pt x="20" y="1840"/>
                  </a:lnTo>
                  <a:lnTo>
                    <a:pt x="10" y="1824"/>
                  </a:lnTo>
                  <a:lnTo>
                    <a:pt x="3" y="1805"/>
                  </a:lnTo>
                  <a:lnTo>
                    <a:pt x="0" y="1785"/>
                  </a:lnTo>
                  <a:lnTo>
                    <a:pt x="0" y="88"/>
                  </a:lnTo>
                  <a:lnTo>
                    <a:pt x="3" y="67"/>
                  </a:lnTo>
                  <a:lnTo>
                    <a:pt x="10" y="49"/>
                  </a:lnTo>
                  <a:lnTo>
                    <a:pt x="20" y="33"/>
                  </a:lnTo>
                  <a:lnTo>
                    <a:pt x="33" y="19"/>
                  </a:lnTo>
                  <a:lnTo>
                    <a:pt x="50" y="9"/>
                  </a:lnTo>
                  <a:lnTo>
                    <a:pt x="68" y="3"/>
                  </a:lnTo>
                  <a:lnTo>
                    <a:pt x="88"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4"/>
            <p:cNvSpPr>
              <a:spLocks/>
            </p:cNvSpPr>
            <p:nvPr/>
          </p:nvSpPr>
          <p:spPr bwMode="auto">
            <a:xfrm>
              <a:off x="1903412" y="1853606"/>
              <a:ext cx="322607" cy="758806"/>
            </a:xfrm>
            <a:custGeom>
              <a:avLst/>
              <a:gdLst/>
              <a:ahLst/>
              <a:cxnLst>
                <a:cxn ang="0">
                  <a:pos x="0" y="0"/>
                </a:cxn>
                <a:cxn ang="0">
                  <a:pos x="213" y="0"/>
                </a:cxn>
                <a:cxn ang="0">
                  <a:pos x="213" y="501"/>
                </a:cxn>
                <a:cxn ang="0">
                  <a:pos x="163" y="501"/>
                </a:cxn>
                <a:cxn ang="0">
                  <a:pos x="163" y="250"/>
                </a:cxn>
                <a:cxn ang="0">
                  <a:pos x="0" y="0"/>
                </a:cxn>
              </a:cxnLst>
              <a:rect l="0" t="0" r="r" b="b"/>
              <a:pathLst>
                <a:path w="213" h="501">
                  <a:moveTo>
                    <a:pt x="0" y="0"/>
                  </a:moveTo>
                  <a:lnTo>
                    <a:pt x="213" y="0"/>
                  </a:lnTo>
                  <a:lnTo>
                    <a:pt x="213" y="501"/>
                  </a:lnTo>
                  <a:lnTo>
                    <a:pt x="163" y="501"/>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25"/>
            <p:cNvSpPr>
              <a:spLocks/>
            </p:cNvSpPr>
            <p:nvPr/>
          </p:nvSpPr>
          <p:spPr bwMode="auto">
            <a:xfrm>
              <a:off x="1903412" y="2724491"/>
              <a:ext cx="322607" cy="758806"/>
            </a:xfrm>
            <a:custGeom>
              <a:avLst/>
              <a:gdLst/>
              <a:ahLst/>
              <a:cxnLst>
                <a:cxn ang="0">
                  <a:pos x="0" y="0"/>
                </a:cxn>
                <a:cxn ang="0">
                  <a:pos x="213" y="0"/>
                </a:cxn>
                <a:cxn ang="0">
                  <a:pos x="213" y="501"/>
                </a:cxn>
                <a:cxn ang="0">
                  <a:pos x="163" y="501"/>
                </a:cxn>
                <a:cxn ang="0">
                  <a:pos x="163" y="250"/>
                </a:cxn>
                <a:cxn ang="0">
                  <a:pos x="0" y="0"/>
                </a:cxn>
              </a:cxnLst>
              <a:rect l="0" t="0" r="r" b="b"/>
              <a:pathLst>
                <a:path w="213" h="501">
                  <a:moveTo>
                    <a:pt x="0" y="0"/>
                  </a:moveTo>
                  <a:lnTo>
                    <a:pt x="213" y="0"/>
                  </a:lnTo>
                  <a:lnTo>
                    <a:pt x="213" y="501"/>
                  </a:lnTo>
                  <a:lnTo>
                    <a:pt x="163" y="501"/>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Freeform 26"/>
            <p:cNvSpPr>
              <a:spLocks/>
            </p:cNvSpPr>
            <p:nvPr/>
          </p:nvSpPr>
          <p:spPr bwMode="auto">
            <a:xfrm>
              <a:off x="1903412" y="3554483"/>
              <a:ext cx="322607" cy="757291"/>
            </a:xfrm>
            <a:custGeom>
              <a:avLst/>
              <a:gdLst/>
              <a:ahLst/>
              <a:cxnLst>
                <a:cxn ang="0">
                  <a:pos x="0" y="0"/>
                </a:cxn>
                <a:cxn ang="0">
                  <a:pos x="213" y="0"/>
                </a:cxn>
                <a:cxn ang="0">
                  <a:pos x="213" y="500"/>
                </a:cxn>
                <a:cxn ang="0">
                  <a:pos x="163" y="500"/>
                </a:cxn>
                <a:cxn ang="0">
                  <a:pos x="163" y="250"/>
                </a:cxn>
                <a:cxn ang="0">
                  <a:pos x="0" y="0"/>
                </a:cxn>
              </a:cxnLst>
              <a:rect l="0" t="0" r="r" b="b"/>
              <a:pathLst>
                <a:path w="213" h="500">
                  <a:moveTo>
                    <a:pt x="0" y="0"/>
                  </a:moveTo>
                  <a:lnTo>
                    <a:pt x="213" y="0"/>
                  </a:lnTo>
                  <a:lnTo>
                    <a:pt x="213" y="500"/>
                  </a:lnTo>
                  <a:lnTo>
                    <a:pt x="163" y="500"/>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Freeform 27"/>
            <p:cNvSpPr>
              <a:spLocks/>
            </p:cNvSpPr>
            <p:nvPr/>
          </p:nvSpPr>
          <p:spPr bwMode="auto">
            <a:xfrm>
              <a:off x="3358926" y="1853606"/>
              <a:ext cx="321092" cy="758806"/>
            </a:xfrm>
            <a:custGeom>
              <a:avLst/>
              <a:gdLst/>
              <a:ahLst/>
              <a:cxnLst>
                <a:cxn ang="0">
                  <a:pos x="0" y="0"/>
                </a:cxn>
                <a:cxn ang="0">
                  <a:pos x="212" y="0"/>
                </a:cxn>
                <a:cxn ang="0">
                  <a:pos x="50" y="250"/>
                </a:cxn>
                <a:cxn ang="0">
                  <a:pos x="50" y="501"/>
                </a:cxn>
                <a:cxn ang="0">
                  <a:pos x="0" y="501"/>
                </a:cxn>
                <a:cxn ang="0">
                  <a:pos x="0" y="0"/>
                </a:cxn>
              </a:cxnLst>
              <a:rect l="0" t="0" r="r" b="b"/>
              <a:pathLst>
                <a:path w="212" h="501">
                  <a:moveTo>
                    <a:pt x="0" y="0"/>
                  </a:moveTo>
                  <a:lnTo>
                    <a:pt x="212" y="0"/>
                  </a:lnTo>
                  <a:lnTo>
                    <a:pt x="50" y="250"/>
                  </a:lnTo>
                  <a:lnTo>
                    <a:pt x="50" y="501"/>
                  </a:lnTo>
                  <a:lnTo>
                    <a:pt x="0" y="501"/>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Freeform 28"/>
            <p:cNvSpPr>
              <a:spLocks/>
            </p:cNvSpPr>
            <p:nvPr/>
          </p:nvSpPr>
          <p:spPr bwMode="auto">
            <a:xfrm>
              <a:off x="3358926" y="2724491"/>
              <a:ext cx="321092" cy="758806"/>
            </a:xfrm>
            <a:custGeom>
              <a:avLst/>
              <a:gdLst/>
              <a:ahLst/>
              <a:cxnLst>
                <a:cxn ang="0">
                  <a:pos x="0" y="0"/>
                </a:cxn>
                <a:cxn ang="0">
                  <a:pos x="212" y="0"/>
                </a:cxn>
                <a:cxn ang="0">
                  <a:pos x="50" y="250"/>
                </a:cxn>
                <a:cxn ang="0">
                  <a:pos x="50" y="501"/>
                </a:cxn>
                <a:cxn ang="0">
                  <a:pos x="0" y="501"/>
                </a:cxn>
                <a:cxn ang="0">
                  <a:pos x="0" y="0"/>
                </a:cxn>
              </a:cxnLst>
              <a:rect l="0" t="0" r="r" b="b"/>
              <a:pathLst>
                <a:path w="212" h="501">
                  <a:moveTo>
                    <a:pt x="0" y="0"/>
                  </a:moveTo>
                  <a:lnTo>
                    <a:pt x="212" y="0"/>
                  </a:lnTo>
                  <a:lnTo>
                    <a:pt x="50" y="250"/>
                  </a:lnTo>
                  <a:lnTo>
                    <a:pt x="50" y="501"/>
                  </a:lnTo>
                  <a:lnTo>
                    <a:pt x="0" y="501"/>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Freeform 29"/>
            <p:cNvSpPr>
              <a:spLocks/>
            </p:cNvSpPr>
            <p:nvPr/>
          </p:nvSpPr>
          <p:spPr bwMode="auto">
            <a:xfrm>
              <a:off x="3358926" y="3554483"/>
              <a:ext cx="321092" cy="757291"/>
            </a:xfrm>
            <a:custGeom>
              <a:avLst/>
              <a:gdLst/>
              <a:ahLst/>
              <a:cxnLst>
                <a:cxn ang="0">
                  <a:pos x="0" y="0"/>
                </a:cxn>
                <a:cxn ang="0">
                  <a:pos x="212" y="0"/>
                </a:cxn>
                <a:cxn ang="0">
                  <a:pos x="50" y="250"/>
                </a:cxn>
                <a:cxn ang="0">
                  <a:pos x="50" y="500"/>
                </a:cxn>
                <a:cxn ang="0">
                  <a:pos x="0" y="500"/>
                </a:cxn>
                <a:cxn ang="0">
                  <a:pos x="0" y="0"/>
                </a:cxn>
              </a:cxnLst>
              <a:rect l="0" t="0" r="r" b="b"/>
              <a:pathLst>
                <a:path w="212" h="500">
                  <a:moveTo>
                    <a:pt x="0" y="0"/>
                  </a:moveTo>
                  <a:lnTo>
                    <a:pt x="212" y="0"/>
                  </a:lnTo>
                  <a:lnTo>
                    <a:pt x="50" y="250"/>
                  </a:lnTo>
                  <a:lnTo>
                    <a:pt x="50" y="500"/>
                  </a:lnTo>
                  <a:lnTo>
                    <a:pt x="0" y="50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4" name="Group 70"/>
            <p:cNvGrpSpPr/>
            <p:nvPr/>
          </p:nvGrpSpPr>
          <p:grpSpPr>
            <a:xfrm>
              <a:off x="2442604" y="1894500"/>
              <a:ext cx="708825" cy="707311"/>
              <a:chOff x="5722938" y="1676401"/>
              <a:chExt cx="742950" cy="741363"/>
            </a:xfrm>
            <a:effectLst>
              <a:outerShdw blurRad="38100" dist="63500" dir="2700000" algn="tl" rotWithShape="0">
                <a:prstClr val="black">
                  <a:alpha val="99000"/>
                </a:prstClr>
              </a:outerShdw>
            </a:effectLst>
          </p:grpSpPr>
          <p:sp>
            <p:nvSpPr>
              <p:cNvPr id="43" name="Freeform 17"/>
              <p:cNvSpPr>
                <a:spLocks/>
              </p:cNvSpPr>
              <p:nvPr/>
            </p:nvSpPr>
            <p:spPr bwMode="auto">
              <a:xfrm>
                <a:off x="5722938" y="1676401"/>
                <a:ext cx="742950" cy="741363"/>
              </a:xfrm>
              <a:custGeom>
                <a:avLst/>
                <a:gdLst/>
                <a:ahLst/>
                <a:cxnLst>
                  <a:cxn ang="0">
                    <a:pos x="234" y="0"/>
                  </a:cxn>
                  <a:cxn ang="0">
                    <a:pos x="266" y="2"/>
                  </a:cxn>
                  <a:cxn ang="0">
                    <a:pos x="296" y="8"/>
                  </a:cxn>
                  <a:cxn ang="0">
                    <a:pos x="325" y="18"/>
                  </a:cxn>
                  <a:cxn ang="0">
                    <a:pos x="352" y="32"/>
                  </a:cxn>
                  <a:cxn ang="0">
                    <a:pos x="377" y="48"/>
                  </a:cxn>
                  <a:cxn ang="0">
                    <a:pos x="400" y="68"/>
                  </a:cxn>
                  <a:cxn ang="0">
                    <a:pos x="420" y="90"/>
                  </a:cxn>
                  <a:cxn ang="0">
                    <a:pos x="436" y="115"/>
                  </a:cxn>
                  <a:cxn ang="0">
                    <a:pos x="450" y="142"/>
                  </a:cxn>
                  <a:cxn ang="0">
                    <a:pos x="460" y="171"/>
                  </a:cxn>
                  <a:cxn ang="0">
                    <a:pos x="466" y="201"/>
                  </a:cxn>
                  <a:cxn ang="0">
                    <a:pos x="468" y="233"/>
                  </a:cxn>
                  <a:cxn ang="0">
                    <a:pos x="466" y="265"/>
                  </a:cxn>
                  <a:cxn ang="0">
                    <a:pos x="460" y="295"/>
                  </a:cxn>
                  <a:cxn ang="0">
                    <a:pos x="450" y="324"/>
                  </a:cxn>
                  <a:cxn ang="0">
                    <a:pos x="436" y="351"/>
                  </a:cxn>
                  <a:cxn ang="0">
                    <a:pos x="420" y="376"/>
                  </a:cxn>
                  <a:cxn ang="0">
                    <a:pos x="400" y="399"/>
                  </a:cxn>
                  <a:cxn ang="0">
                    <a:pos x="377" y="418"/>
                  </a:cxn>
                  <a:cxn ang="0">
                    <a:pos x="352" y="435"/>
                  </a:cxn>
                  <a:cxn ang="0">
                    <a:pos x="325" y="449"/>
                  </a:cxn>
                  <a:cxn ang="0">
                    <a:pos x="296" y="459"/>
                  </a:cxn>
                  <a:cxn ang="0">
                    <a:pos x="266" y="465"/>
                  </a:cxn>
                  <a:cxn ang="0">
                    <a:pos x="234" y="467"/>
                  </a:cxn>
                  <a:cxn ang="0">
                    <a:pos x="202" y="465"/>
                  </a:cxn>
                  <a:cxn ang="0">
                    <a:pos x="171" y="459"/>
                  </a:cxn>
                  <a:cxn ang="0">
                    <a:pos x="142" y="449"/>
                  </a:cxn>
                  <a:cxn ang="0">
                    <a:pos x="116" y="435"/>
                  </a:cxn>
                  <a:cxn ang="0">
                    <a:pos x="91" y="418"/>
                  </a:cxn>
                  <a:cxn ang="0">
                    <a:pos x="68" y="399"/>
                  </a:cxn>
                  <a:cxn ang="0">
                    <a:pos x="49" y="376"/>
                  </a:cxn>
                  <a:cxn ang="0">
                    <a:pos x="32" y="351"/>
                  </a:cxn>
                  <a:cxn ang="0">
                    <a:pos x="18" y="324"/>
                  </a:cxn>
                  <a:cxn ang="0">
                    <a:pos x="8" y="295"/>
                  </a:cxn>
                  <a:cxn ang="0">
                    <a:pos x="2" y="265"/>
                  </a:cxn>
                  <a:cxn ang="0">
                    <a:pos x="0" y="233"/>
                  </a:cxn>
                  <a:cxn ang="0">
                    <a:pos x="2" y="201"/>
                  </a:cxn>
                  <a:cxn ang="0">
                    <a:pos x="8" y="171"/>
                  </a:cxn>
                  <a:cxn ang="0">
                    <a:pos x="18" y="142"/>
                  </a:cxn>
                  <a:cxn ang="0">
                    <a:pos x="32" y="115"/>
                  </a:cxn>
                  <a:cxn ang="0">
                    <a:pos x="49" y="90"/>
                  </a:cxn>
                  <a:cxn ang="0">
                    <a:pos x="68" y="68"/>
                  </a:cxn>
                  <a:cxn ang="0">
                    <a:pos x="91" y="48"/>
                  </a:cxn>
                  <a:cxn ang="0">
                    <a:pos x="116" y="32"/>
                  </a:cxn>
                  <a:cxn ang="0">
                    <a:pos x="142" y="18"/>
                  </a:cxn>
                  <a:cxn ang="0">
                    <a:pos x="171" y="8"/>
                  </a:cxn>
                  <a:cxn ang="0">
                    <a:pos x="202" y="2"/>
                  </a:cxn>
                  <a:cxn ang="0">
                    <a:pos x="234" y="0"/>
                  </a:cxn>
                </a:cxnLst>
                <a:rect l="0" t="0" r="r" b="b"/>
                <a:pathLst>
                  <a:path w="468" h="467">
                    <a:moveTo>
                      <a:pt x="234" y="0"/>
                    </a:moveTo>
                    <a:lnTo>
                      <a:pt x="266" y="2"/>
                    </a:lnTo>
                    <a:lnTo>
                      <a:pt x="296" y="8"/>
                    </a:lnTo>
                    <a:lnTo>
                      <a:pt x="325" y="18"/>
                    </a:lnTo>
                    <a:lnTo>
                      <a:pt x="352" y="32"/>
                    </a:lnTo>
                    <a:lnTo>
                      <a:pt x="377" y="48"/>
                    </a:lnTo>
                    <a:lnTo>
                      <a:pt x="400" y="68"/>
                    </a:lnTo>
                    <a:lnTo>
                      <a:pt x="420" y="90"/>
                    </a:lnTo>
                    <a:lnTo>
                      <a:pt x="436" y="115"/>
                    </a:lnTo>
                    <a:lnTo>
                      <a:pt x="450" y="142"/>
                    </a:lnTo>
                    <a:lnTo>
                      <a:pt x="460" y="171"/>
                    </a:lnTo>
                    <a:lnTo>
                      <a:pt x="466" y="201"/>
                    </a:lnTo>
                    <a:lnTo>
                      <a:pt x="468" y="233"/>
                    </a:lnTo>
                    <a:lnTo>
                      <a:pt x="466" y="265"/>
                    </a:lnTo>
                    <a:lnTo>
                      <a:pt x="460" y="295"/>
                    </a:lnTo>
                    <a:lnTo>
                      <a:pt x="450" y="324"/>
                    </a:lnTo>
                    <a:lnTo>
                      <a:pt x="436" y="351"/>
                    </a:lnTo>
                    <a:lnTo>
                      <a:pt x="420" y="376"/>
                    </a:lnTo>
                    <a:lnTo>
                      <a:pt x="400" y="399"/>
                    </a:lnTo>
                    <a:lnTo>
                      <a:pt x="377" y="418"/>
                    </a:lnTo>
                    <a:lnTo>
                      <a:pt x="352" y="435"/>
                    </a:lnTo>
                    <a:lnTo>
                      <a:pt x="325" y="449"/>
                    </a:lnTo>
                    <a:lnTo>
                      <a:pt x="296" y="459"/>
                    </a:lnTo>
                    <a:lnTo>
                      <a:pt x="266" y="465"/>
                    </a:lnTo>
                    <a:lnTo>
                      <a:pt x="234" y="467"/>
                    </a:lnTo>
                    <a:lnTo>
                      <a:pt x="202" y="465"/>
                    </a:lnTo>
                    <a:lnTo>
                      <a:pt x="171" y="459"/>
                    </a:lnTo>
                    <a:lnTo>
                      <a:pt x="142" y="449"/>
                    </a:lnTo>
                    <a:lnTo>
                      <a:pt x="116" y="435"/>
                    </a:lnTo>
                    <a:lnTo>
                      <a:pt x="91" y="418"/>
                    </a:lnTo>
                    <a:lnTo>
                      <a:pt x="68" y="399"/>
                    </a:lnTo>
                    <a:lnTo>
                      <a:pt x="49" y="376"/>
                    </a:lnTo>
                    <a:lnTo>
                      <a:pt x="32" y="351"/>
                    </a:lnTo>
                    <a:lnTo>
                      <a:pt x="18" y="324"/>
                    </a:lnTo>
                    <a:lnTo>
                      <a:pt x="8" y="295"/>
                    </a:lnTo>
                    <a:lnTo>
                      <a:pt x="2" y="265"/>
                    </a:lnTo>
                    <a:lnTo>
                      <a:pt x="0" y="233"/>
                    </a:lnTo>
                    <a:lnTo>
                      <a:pt x="2" y="201"/>
                    </a:lnTo>
                    <a:lnTo>
                      <a:pt x="8" y="171"/>
                    </a:lnTo>
                    <a:lnTo>
                      <a:pt x="18" y="142"/>
                    </a:lnTo>
                    <a:lnTo>
                      <a:pt x="32" y="115"/>
                    </a:lnTo>
                    <a:lnTo>
                      <a:pt x="49" y="90"/>
                    </a:lnTo>
                    <a:lnTo>
                      <a:pt x="68" y="68"/>
                    </a:lnTo>
                    <a:lnTo>
                      <a:pt x="91" y="48"/>
                    </a:lnTo>
                    <a:lnTo>
                      <a:pt x="116" y="32"/>
                    </a:lnTo>
                    <a:lnTo>
                      <a:pt x="142" y="18"/>
                    </a:lnTo>
                    <a:lnTo>
                      <a:pt x="171" y="8"/>
                    </a:lnTo>
                    <a:lnTo>
                      <a:pt x="202" y="2"/>
                    </a:lnTo>
                    <a:lnTo>
                      <a:pt x="234" y="0"/>
                    </a:lnTo>
                    <a:close/>
                  </a:path>
                </a:pathLst>
              </a:custGeom>
              <a:solidFill>
                <a:schemeClr val="tx1">
                  <a:lumMod val="75000"/>
                  <a:lumOff val="25000"/>
                </a:schemeClr>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 name="Freeform 18"/>
              <p:cNvSpPr>
                <a:spLocks/>
              </p:cNvSpPr>
              <p:nvPr/>
            </p:nvSpPr>
            <p:spPr bwMode="auto">
              <a:xfrm>
                <a:off x="5746750" y="2032001"/>
                <a:ext cx="695325" cy="360363"/>
              </a:xfrm>
              <a:custGeom>
                <a:avLst/>
                <a:gdLst/>
                <a:ahLst/>
                <a:cxnLst>
                  <a:cxn ang="0">
                    <a:pos x="0" y="0"/>
                  </a:cxn>
                  <a:cxn ang="0">
                    <a:pos x="4" y="31"/>
                  </a:cxn>
                  <a:cxn ang="0">
                    <a:pos x="12" y="61"/>
                  </a:cxn>
                  <a:cxn ang="0">
                    <a:pos x="23" y="89"/>
                  </a:cxn>
                  <a:cxn ang="0">
                    <a:pos x="38" y="115"/>
                  </a:cxn>
                  <a:cxn ang="0">
                    <a:pos x="56" y="138"/>
                  </a:cxn>
                  <a:cxn ang="0">
                    <a:pos x="78" y="159"/>
                  </a:cxn>
                  <a:cxn ang="0">
                    <a:pos x="102" y="176"/>
                  </a:cxn>
                  <a:cxn ang="0">
                    <a:pos x="128" y="190"/>
                  </a:cxn>
                  <a:cxn ang="0">
                    <a:pos x="157" y="200"/>
                  </a:cxn>
                  <a:cxn ang="0">
                    <a:pos x="187" y="207"/>
                  </a:cxn>
                  <a:cxn ang="0">
                    <a:pos x="219" y="209"/>
                  </a:cxn>
                  <a:cxn ang="0">
                    <a:pos x="250" y="207"/>
                  </a:cxn>
                  <a:cxn ang="0">
                    <a:pos x="280" y="200"/>
                  </a:cxn>
                  <a:cxn ang="0">
                    <a:pos x="309" y="190"/>
                  </a:cxn>
                  <a:cxn ang="0">
                    <a:pos x="335" y="176"/>
                  </a:cxn>
                  <a:cxn ang="0">
                    <a:pos x="360" y="159"/>
                  </a:cxn>
                  <a:cxn ang="0">
                    <a:pos x="381" y="138"/>
                  </a:cxn>
                  <a:cxn ang="0">
                    <a:pos x="399" y="115"/>
                  </a:cxn>
                  <a:cxn ang="0">
                    <a:pos x="414" y="89"/>
                  </a:cxn>
                  <a:cxn ang="0">
                    <a:pos x="426" y="61"/>
                  </a:cxn>
                  <a:cxn ang="0">
                    <a:pos x="433" y="31"/>
                  </a:cxn>
                  <a:cxn ang="0">
                    <a:pos x="437" y="0"/>
                  </a:cxn>
                  <a:cxn ang="0">
                    <a:pos x="437" y="3"/>
                  </a:cxn>
                  <a:cxn ang="0">
                    <a:pos x="438" y="6"/>
                  </a:cxn>
                  <a:cxn ang="0">
                    <a:pos x="438" y="8"/>
                  </a:cxn>
                  <a:cxn ang="0">
                    <a:pos x="436" y="41"/>
                  </a:cxn>
                  <a:cxn ang="0">
                    <a:pos x="429" y="71"/>
                  </a:cxn>
                  <a:cxn ang="0">
                    <a:pos x="417" y="100"/>
                  </a:cxn>
                  <a:cxn ang="0">
                    <a:pos x="403" y="127"/>
                  </a:cxn>
                  <a:cxn ang="0">
                    <a:pos x="384" y="152"/>
                  </a:cxn>
                  <a:cxn ang="0">
                    <a:pos x="363" y="173"/>
                  </a:cxn>
                  <a:cxn ang="0">
                    <a:pos x="338" y="192"/>
                  </a:cxn>
                  <a:cxn ang="0">
                    <a:pos x="311" y="206"/>
                  </a:cxn>
                  <a:cxn ang="0">
                    <a:pos x="282" y="218"/>
                  </a:cxn>
                  <a:cxn ang="0">
                    <a:pos x="251" y="225"/>
                  </a:cxn>
                  <a:cxn ang="0">
                    <a:pos x="219" y="227"/>
                  </a:cxn>
                  <a:cxn ang="0">
                    <a:pos x="186" y="225"/>
                  </a:cxn>
                  <a:cxn ang="0">
                    <a:pos x="155" y="218"/>
                  </a:cxn>
                  <a:cxn ang="0">
                    <a:pos x="127" y="206"/>
                  </a:cxn>
                  <a:cxn ang="0">
                    <a:pos x="100" y="192"/>
                  </a:cxn>
                  <a:cxn ang="0">
                    <a:pos x="76" y="173"/>
                  </a:cxn>
                  <a:cxn ang="0">
                    <a:pos x="53" y="152"/>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1"/>
                    </a:lnTo>
                    <a:lnTo>
                      <a:pt x="23" y="89"/>
                    </a:lnTo>
                    <a:lnTo>
                      <a:pt x="38" y="115"/>
                    </a:lnTo>
                    <a:lnTo>
                      <a:pt x="56" y="138"/>
                    </a:lnTo>
                    <a:lnTo>
                      <a:pt x="78" y="159"/>
                    </a:lnTo>
                    <a:lnTo>
                      <a:pt x="102" y="176"/>
                    </a:lnTo>
                    <a:lnTo>
                      <a:pt x="128" y="190"/>
                    </a:lnTo>
                    <a:lnTo>
                      <a:pt x="157" y="200"/>
                    </a:lnTo>
                    <a:lnTo>
                      <a:pt x="187" y="207"/>
                    </a:lnTo>
                    <a:lnTo>
                      <a:pt x="219" y="209"/>
                    </a:lnTo>
                    <a:lnTo>
                      <a:pt x="250" y="207"/>
                    </a:lnTo>
                    <a:lnTo>
                      <a:pt x="280" y="200"/>
                    </a:lnTo>
                    <a:lnTo>
                      <a:pt x="309" y="190"/>
                    </a:lnTo>
                    <a:lnTo>
                      <a:pt x="335" y="176"/>
                    </a:lnTo>
                    <a:lnTo>
                      <a:pt x="360" y="159"/>
                    </a:lnTo>
                    <a:lnTo>
                      <a:pt x="381" y="138"/>
                    </a:lnTo>
                    <a:lnTo>
                      <a:pt x="399" y="115"/>
                    </a:lnTo>
                    <a:lnTo>
                      <a:pt x="414" y="89"/>
                    </a:lnTo>
                    <a:lnTo>
                      <a:pt x="426" y="61"/>
                    </a:lnTo>
                    <a:lnTo>
                      <a:pt x="433" y="31"/>
                    </a:lnTo>
                    <a:lnTo>
                      <a:pt x="437" y="0"/>
                    </a:lnTo>
                    <a:lnTo>
                      <a:pt x="437" y="3"/>
                    </a:lnTo>
                    <a:lnTo>
                      <a:pt x="438" y="6"/>
                    </a:lnTo>
                    <a:lnTo>
                      <a:pt x="438" y="8"/>
                    </a:lnTo>
                    <a:lnTo>
                      <a:pt x="436" y="41"/>
                    </a:lnTo>
                    <a:lnTo>
                      <a:pt x="429" y="71"/>
                    </a:lnTo>
                    <a:lnTo>
                      <a:pt x="417" y="100"/>
                    </a:lnTo>
                    <a:lnTo>
                      <a:pt x="403" y="127"/>
                    </a:lnTo>
                    <a:lnTo>
                      <a:pt x="384" y="152"/>
                    </a:lnTo>
                    <a:lnTo>
                      <a:pt x="363" y="173"/>
                    </a:lnTo>
                    <a:lnTo>
                      <a:pt x="338" y="192"/>
                    </a:lnTo>
                    <a:lnTo>
                      <a:pt x="311" y="206"/>
                    </a:lnTo>
                    <a:lnTo>
                      <a:pt x="282" y="218"/>
                    </a:lnTo>
                    <a:lnTo>
                      <a:pt x="251" y="225"/>
                    </a:lnTo>
                    <a:lnTo>
                      <a:pt x="219" y="227"/>
                    </a:lnTo>
                    <a:lnTo>
                      <a:pt x="186" y="225"/>
                    </a:lnTo>
                    <a:lnTo>
                      <a:pt x="155" y="218"/>
                    </a:lnTo>
                    <a:lnTo>
                      <a:pt x="127" y="206"/>
                    </a:lnTo>
                    <a:lnTo>
                      <a:pt x="100" y="192"/>
                    </a:lnTo>
                    <a:lnTo>
                      <a:pt x="76" y="173"/>
                    </a:lnTo>
                    <a:lnTo>
                      <a:pt x="53" y="152"/>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Oval 81"/>
              <p:cNvSpPr/>
              <p:nvPr/>
            </p:nvSpPr>
            <p:spPr>
              <a:xfrm>
                <a:off x="5773858" y="1719807"/>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71"/>
            <p:cNvGrpSpPr/>
            <p:nvPr/>
          </p:nvGrpSpPr>
          <p:grpSpPr>
            <a:xfrm>
              <a:off x="2442604" y="2756297"/>
              <a:ext cx="708825" cy="707311"/>
              <a:chOff x="5722938" y="2579688"/>
              <a:chExt cx="742950" cy="741363"/>
            </a:xfrm>
            <a:effectLst>
              <a:outerShdw blurRad="38100" dist="63500" dir="2700000" algn="tl" rotWithShape="0">
                <a:prstClr val="black">
                  <a:alpha val="99000"/>
                </a:prstClr>
              </a:outerShdw>
            </a:effectLst>
          </p:grpSpPr>
          <p:sp>
            <p:nvSpPr>
              <p:cNvPr id="40" name="Freeform 13"/>
              <p:cNvSpPr>
                <a:spLocks/>
              </p:cNvSpPr>
              <p:nvPr/>
            </p:nvSpPr>
            <p:spPr bwMode="auto">
              <a:xfrm>
                <a:off x="5722938" y="2579688"/>
                <a:ext cx="742950" cy="741363"/>
              </a:xfrm>
              <a:custGeom>
                <a:avLst/>
                <a:gdLst/>
                <a:ahLst/>
                <a:cxnLst>
                  <a:cxn ang="0">
                    <a:pos x="234" y="0"/>
                  </a:cxn>
                  <a:cxn ang="0">
                    <a:pos x="266" y="2"/>
                  </a:cxn>
                  <a:cxn ang="0">
                    <a:pos x="296" y="8"/>
                  </a:cxn>
                  <a:cxn ang="0">
                    <a:pos x="325" y="18"/>
                  </a:cxn>
                  <a:cxn ang="0">
                    <a:pos x="352" y="32"/>
                  </a:cxn>
                  <a:cxn ang="0">
                    <a:pos x="377" y="48"/>
                  </a:cxn>
                  <a:cxn ang="0">
                    <a:pos x="400" y="68"/>
                  </a:cxn>
                  <a:cxn ang="0">
                    <a:pos x="420" y="90"/>
                  </a:cxn>
                  <a:cxn ang="0">
                    <a:pos x="436" y="115"/>
                  </a:cxn>
                  <a:cxn ang="0">
                    <a:pos x="450" y="142"/>
                  </a:cxn>
                  <a:cxn ang="0">
                    <a:pos x="460" y="171"/>
                  </a:cxn>
                  <a:cxn ang="0">
                    <a:pos x="466" y="201"/>
                  </a:cxn>
                  <a:cxn ang="0">
                    <a:pos x="468" y="233"/>
                  </a:cxn>
                  <a:cxn ang="0">
                    <a:pos x="466" y="265"/>
                  </a:cxn>
                  <a:cxn ang="0">
                    <a:pos x="460" y="295"/>
                  </a:cxn>
                  <a:cxn ang="0">
                    <a:pos x="450" y="324"/>
                  </a:cxn>
                  <a:cxn ang="0">
                    <a:pos x="436" y="351"/>
                  </a:cxn>
                  <a:cxn ang="0">
                    <a:pos x="420" y="376"/>
                  </a:cxn>
                  <a:cxn ang="0">
                    <a:pos x="400" y="398"/>
                  </a:cxn>
                  <a:cxn ang="0">
                    <a:pos x="377" y="418"/>
                  </a:cxn>
                  <a:cxn ang="0">
                    <a:pos x="352" y="435"/>
                  </a:cxn>
                  <a:cxn ang="0">
                    <a:pos x="325" y="448"/>
                  </a:cxn>
                  <a:cxn ang="0">
                    <a:pos x="296" y="458"/>
                  </a:cxn>
                  <a:cxn ang="0">
                    <a:pos x="266" y="464"/>
                  </a:cxn>
                  <a:cxn ang="0">
                    <a:pos x="234" y="467"/>
                  </a:cxn>
                  <a:cxn ang="0">
                    <a:pos x="202" y="464"/>
                  </a:cxn>
                  <a:cxn ang="0">
                    <a:pos x="171" y="458"/>
                  </a:cxn>
                  <a:cxn ang="0">
                    <a:pos x="142" y="448"/>
                  </a:cxn>
                  <a:cxn ang="0">
                    <a:pos x="116" y="435"/>
                  </a:cxn>
                  <a:cxn ang="0">
                    <a:pos x="91" y="418"/>
                  </a:cxn>
                  <a:cxn ang="0">
                    <a:pos x="68" y="398"/>
                  </a:cxn>
                  <a:cxn ang="0">
                    <a:pos x="49" y="376"/>
                  </a:cxn>
                  <a:cxn ang="0">
                    <a:pos x="32" y="351"/>
                  </a:cxn>
                  <a:cxn ang="0">
                    <a:pos x="18" y="324"/>
                  </a:cxn>
                  <a:cxn ang="0">
                    <a:pos x="8" y="295"/>
                  </a:cxn>
                  <a:cxn ang="0">
                    <a:pos x="2" y="265"/>
                  </a:cxn>
                  <a:cxn ang="0">
                    <a:pos x="0" y="233"/>
                  </a:cxn>
                  <a:cxn ang="0">
                    <a:pos x="2" y="201"/>
                  </a:cxn>
                  <a:cxn ang="0">
                    <a:pos x="8" y="171"/>
                  </a:cxn>
                  <a:cxn ang="0">
                    <a:pos x="18" y="142"/>
                  </a:cxn>
                  <a:cxn ang="0">
                    <a:pos x="32" y="115"/>
                  </a:cxn>
                  <a:cxn ang="0">
                    <a:pos x="49" y="90"/>
                  </a:cxn>
                  <a:cxn ang="0">
                    <a:pos x="68" y="68"/>
                  </a:cxn>
                  <a:cxn ang="0">
                    <a:pos x="91" y="48"/>
                  </a:cxn>
                  <a:cxn ang="0">
                    <a:pos x="116" y="32"/>
                  </a:cxn>
                  <a:cxn ang="0">
                    <a:pos x="142" y="18"/>
                  </a:cxn>
                  <a:cxn ang="0">
                    <a:pos x="171" y="8"/>
                  </a:cxn>
                  <a:cxn ang="0">
                    <a:pos x="202" y="2"/>
                  </a:cxn>
                  <a:cxn ang="0">
                    <a:pos x="234" y="0"/>
                  </a:cxn>
                </a:cxnLst>
                <a:rect l="0" t="0" r="r" b="b"/>
                <a:pathLst>
                  <a:path w="468" h="467">
                    <a:moveTo>
                      <a:pt x="234" y="0"/>
                    </a:moveTo>
                    <a:lnTo>
                      <a:pt x="266" y="2"/>
                    </a:lnTo>
                    <a:lnTo>
                      <a:pt x="296" y="8"/>
                    </a:lnTo>
                    <a:lnTo>
                      <a:pt x="325" y="18"/>
                    </a:lnTo>
                    <a:lnTo>
                      <a:pt x="352" y="32"/>
                    </a:lnTo>
                    <a:lnTo>
                      <a:pt x="377" y="48"/>
                    </a:lnTo>
                    <a:lnTo>
                      <a:pt x="400" y="68"/>
                    </a:lnTo>
                    <a:lnTo>
                      <a:pt x="420" y="90"/>
                    </a:lnTo>
                    <a:lnTo>
                      <a:pt x="436" y="115"/>
                    </a:lnTo>
                    <a:lnTo>
                      <a:pt x="450" y="142"/>
                    </a:lnTo>
                    <a:lnTo>
                      <a:pt x="460" y="171"/>
                    </a:lnTo>
                    <a:lnTo>
                      <a:pt x="466" y="201"/>
                    </a:lnTo>
                    <a:lnTo>
                      <a:pt x="468" y="233"/>
                    </a:lnTo>
                    <a:lnTo>
                      <a:pt x="466" y="265"/>
                    </a:lnTo>
                    <a:lnTo>
                      <a:pt x="460" y="295"/>
                    </a:lnTo>
                    <a:lnTo>
                      <a:pt x="450" y="324"/>
                    </a:lnTo>
                    <a:lnTo>
                      <a:pt x="436" y="351"/>
                    </a:lnTo>
                    <a:lnTo>
                      <a:pt x="420" y="376"/>
                    </a:lnTo>
                    <a:lnTo>
                      <a:pt x="400" y="398"/>
                    </a:lnTo>
                    <a:lnTo>
                      <a:pt x="377" y="418"/>
                    </a:lnTo>
                    <a:lnTo>
                      <a:pt x="352" y="435"/>
                    </a:lnTo>
                    <a:lnTo>
                      <a:pt x="325" y="448"/>
                    </a:lnTo>
                    <a:lnTo>
                      <a:pt x="296" y="458"/>
                    </a:lnTo>
                    <a:lnTo>
                      <a:pt x="266" y="464"/>
                    </a:lnTo>
                    <a:lnTo>
                      <a:pt x="234" y="467"/>
                    </a:lnTo>
                    <a:lnTo>
                      <a:pt x="202" y="464"/>
                    </a:lnTo>
                    <a:lnTo>
                      <a:pt x="171" y="458"/>
                    </a:lnTo>
                    <a:lnTo>
                      <a:pt x="142" y="448"/>
                    </a:lnTo>
                    <a:lnTo>
                      <a:pt x="116" y="435"/>
                    </a:lnTo>
                    <a:lnTo>
                      <a:pt x="91" y="418"/>
                    </a:lnTo>
                    <a:lnTo>
                      <a:pt x="68" y="398"/>
                    </a:lnTo>
                    <a:lnTo>
                      <a:pt x="49" y="376"/>
                    </a:lnTo>
                    <a:lnTo>
                      <a:pt x="32" y="351"/>
                    </a:lnTo>
                    <a:lnTo>
                      <a:pt x="18" y="324"/>
                    </a:lnTo>
                    <a:lnTo>
                      <a:pt x="8" y="295"/>
                    </a:lnTo>
                    <a:lnTo>
                      <a:pt x="2" y="265"/>
                    </a:lnTo>
                    <a:lnTo>
                      <a:pt x="0" y="233"/>
                    </a:lnTo>
                    <a:lnTo>
                      <a:pt x="2" y="201"/>
                    </a:lnTo>
                    <a:lnTo>
                      <a:pt x="8" y="171"/>
                    </a:lnTo>
                    <a:lnTo>
                      <a:pt x="18" y="142"/>
                    </a:lnTo>
                    <a:lnTo>
                      <a:pt x="32" y="115"/>
                    </a:lnTo>
                    <a:lnTo>
                      <a:pt x="49" y="90"/>
                    </a:lnTo>
                    <a:lnTo>
                      <a:pt x="68" y="68"/>
                    </a:lnTo>
                    <a:lnTo>
                      <a:pt x="91" y="48"/>
                    </a:lnTo>
                    <a:lnTo>
                      <a:pt x="116" y="32"/>
                    </a:lnTo>
                    <a:lnTo>
                      <a:pt x="142" y="18"/>
                    </a:lnTo>
                    <a:lnTo>
                      <a:pt x="171" y="8"/>
                    </a:lnTo>
                    <a:lnTo>
                      <a:pt x="202" y="2"/>
                    </a:lnTo>
                    <a:lnTo>
                      <a:pt x="234" y="0"/>
                    </a:lnTo>
                    <a:close/>
                  </a:path>
                </a:pathLst>
              </a:custGeom>
              <a:solidFill>
                <a:schemeClr val="tx1">
                  <a:lumMod val="75000"/>
                  <a:lumOff val="25000"/>
                </a:schemeClr>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Freeform 14"/>
              <p:cNvSpPr>
                <a:spLocks/>
              </p:cNvSpPr>
              <p:nvPr/>
            </p:nvSpPr>
            <p:spPr bwMode="auto">
              <a:xfrm>
                <a:off x="5746750" y="2935288"/>
                <a:ext cx="695325" cy="360363"/>
              </a:xfrm>
              <a:custGeom>
                <a:avLst/>
                <a:gdLst/>
                <a:ahLst/>
                <a:cxnLst>
                  <a:cxn ang="0">
                    <a:pos x="0" y="0"/>
                  </a:cxn>
                  <a:cxn ang="0">
                    <a:pos x="4" y="31"/>
                  </a:cxn>
                  <a:cxn ang="0">
                    <a:pos x="12" y="60"/>
                  </a:cxn>
                  <a:cxn ang="0">
                    <a:pos x="23" y="89"/>
                  </a:cxn>
                  <a:cxn ang="0">
                    <a:pos x="38" y="114"/>
                  </a:cxn>
                  <a:cxn ang="0">
                    <a:pos x="56" y="137"/>
                  </a:cxn>
                  <a:cxn ang="0">
                    <a:pos x="78" y="158"/>
                  </a:cxn>
                  <a:cxn ang="0">
                    <a:pos x="102" y="176"/>
                  </a:cxn>
                  <a:cxn ang="0">
                    <a:pos x="128" y="190"/>
                  </a:cxn>
                  <a:cxn ang="0">
                    <a:pos x="157" y="200"/>
                  </a:cxn>
                  <a:cxn ang="0">
                    <a:pos x="187" y="207"/>
                  </a:cxn>
                  <a:cxn ang="0">
                    <a:pos x="219" y="209"/>
                  </a:cxn>
                  <a:cxn ang="0">
                    <a:pos x="250" y="207"/>
                  </a:cxn>
                  <a:cxn ang="0">
                    <a:pos x="280" y="200"/>
                  </a:cxn>
                  <a:cxn ang="0">
                    <a:pos x="309" y="190"/>
                  </a:cxn>
                  <a:cxn ang="0">
                    <a:pos x="335" y="176"/>
                  </a:cxn>
                  <a:cxn ang="0">
                    <a:pos x="360" y="158"/>
                  </a:cxn>
                  <a:cxn ang="0">
                    <a:pos x="381" y="137"/>
                  </a:cxn>
                  <a:cxn ang="0">
                    <a:pos x="399" y="114"/>
                  </a:cxn>
                  <a:cxn ang="0">
                    <a:pos x="414" y="89"/>
                  </a:cxn>
                  <a:cxn ang="0">
                    <a:pos x="426" y="60"/>
                  </a:cxn>
                  <a:cxn ang="0">
                    <a:pos x="433" y="31"/>
                  </a:cxn>
                  <a:cxn ang="0">
                    <a:pos x="437" y="0"/>
                  </a:cxn>
                  <a:cxn ang="0">
                    <a:pos x="437" y="3"/>
                  </a:cxn>
                  <a:cxn ang="0">
                    <a:pos x="438" y="5"/>
                  </a:cxn>
                  <a:cxn ang="0">
                    <a:pos x="438" y="8"/>
                  </a:cxn>
                  <a:cxn ang="0">
                    <a:pos x="436" y="41"/>
                  </a:cxn>
                  <a:cxn ang="0">
                    <a:pos x="429" y="71"/>
                  </a:cxn>
                  <a:cxn ang="0">
                    <a:pos x="417" y="100"/>
                  </a:cxn>
                  <a:cxn ang="0">
                    <a:pos x="403" y="127"/>
                  </a:cxn>
                  <a:cxn ang="0">
                    <a:pos x="384" y="152"/>
                  </a:cxn>
                  <a:cxn ang="0">
                    <a:pos x="363" y="173"/>
                  </a:cxn>
                  <a:cxn ang="0">
                    <a:pos x="338" y="192"/>
                  </a:cxn>
                  <a:cxn ang="0">
                    <a:pos x="311" y="206"/>
                  </a:cxn>
                  <a:cxn ang="0">
                    <a:pos x="282" y="218"/>
                  </a:cxn>
                  <a:cxn ang="0">
                    <a:pos x="251" y="224"/>
                  </a:cxn>
                  <a:cxn ang="0">
                    <a:pos x="219" y="227"/>
                  </a:cxn>
                  <a:cxn ang="0">
                    <a:pos x="186" y="224"/>
                  </a:cxn>
                  <a:cxn ang="0">
                    <a:pos x="155" y="218"/>
                  </a:cxn>
                  <a:cxn ang="0">
                    <a:pos x="127" y="206"/>
                  </a:cxn>
                  <a:cxn ang="0">
                    <a:pos x="100" y="192"/>
                  </a:cxn>
                  <a:cxn ang="0">
                    <a:pos x="76" y="173"/>
                  </a:cxn>
                  <a:cxn ang="0">
                    <a:pos x="53" y="152"/>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0"/>
                    </a:lnTo>
                    <a:lnTo>
                      <a:pt x="23" y="89"/>
                    </a:lnTo>
                    <a:lnTo>
                      <a:pt x="38" y="114"/>
                    </a:lnTo>
                    <a:lnTo>
                      <a:pt x="56" y="137"/>
                    </a:lnTo>
                    <a:lnTo>
                      <a:pt x="78" y="158"/>
                    </a:lnTo>
                    <a:lnTo>
                      <a:pt x="102" y="176"/>
                    </a:lnTo>
                    <a:lnTo>
                      <a:pt x="128" y="190"/>
                    </a:lnTo>
                    <a:lnTo>
                      <a:pt x="157" y="200"/>
                    </a:lnTo>
                    <a:lnTo>
                      <a:pt x="187" y="207"/>
                    </a:lnTo>
                    <a:lnTo>
                      <a:pt x="219" y="209"/>
                    </a:lnTo>
                    <a:lnTo>
                      <a:pt x="250" y="207"/>
                    </a:lnTo>
                    <a:lnTo>
                      <a:pt x="280" y="200"/>
                    </a:lnTo>
                    <a:lnTo>
                      <a:pt x="309" y="190"/>
                    </a:lnTo>
                    <a:lnTo>
                      <a:pt x="335" y="176"/>
                    </a:lnTo>
                    <a:lnTo>
                      <a:pt x="360" y="158"/>
                    </a:lnTo>
                    <a:lnTo>
                      <a:pt x="381" y="137"/>
                    </a:lnTo>
                    <a:lnTo>
                      <a:pt x="399" y="114"/>
                    </a:lnTo>
                    <a:lnTo>
                      <a:pt x="414" y="89"/>
                    </a:lnTo>
                    <a:lnTo>
                      <a:pt x="426" y="60"/>
                    </a:lnTo>
                    <a:lnTo>
                      <a:pt x="433" y="31"/>
                    </a:lnTo>
                    <a:lnTo>
                      <a:pt x="437" y="0"/>
                    </a:lnTo>
                    <a:lnTo>
                      <a:pt x="437" y="3"/>
                    </a:lnTo>
                    <a:lnTo>
                      <a:pt x="438" y="5"/>
                    </a:lnTo>
                    <a:lnTo>
                      <a:pt x="438" y="8"/>
                    </a:lnTo>
                    <a:lnTo>
                      <a:pt x="436" y="41"/>
                    </a:lnTo>
                    <a:lnTo>
                      <a:pt x="429" y="71"/>
                    </a:lnTo>
                    <a:lnTo>
                      <a:pt x="417" y="100"/>
                    </a:lnTo>
                    <a:lnTo>
                      <a:pt x="403" y="127"/>
                    </a:lnTo>
                    <a:lnTo>
                      <a:pt x="384" y="152"/>
                    </a:lnTo>
                    <a:lnTo>
                      <a:pt x="363" y="173"/>
                    </a:lnTo>
                    <a:lnTo>
                      <a:pt x="338" y="192"/>
                    </a:lnTo>
                    <a:lnTo>
                      <a:pt x="311" y="206"/>
                    </a:lnTo>
                    <a:lnTo>
                      <a:pt x="282" y="218"/>
                    </a:lnTo>
                    <a:lnTo>
                      <a:pt x="251" y="224"/>
                    </a:lnTo>
                    <a:lnTo>
                      <a:pt x="219" y="227"/>
                    </a:lnTo>
                    <a:lnTo>
                      <a:pt x="186" y="224"/>
                    </a:lnTo>
                    <a:lnTo>
                      <a:pt x="155" y="218"/>
                    </a:lnTo>
                    <a:lnTo>
                      <a:pt x="127" y="206"/>
                    </a:lnTo>
                    <a:lnTo>
                      <a:pt x="100" y="192"/>
                    </a:lnTo>
                    <a:lnTo>
                      <a:pt x="76" y="173"/>
                    </a:lnTo>
                    <a:lnTo>
                      <a:pt x="53" y="152"/>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Oval 78"/>
              <p:cNvSpPr/>
              <p:nvPr/>
            </p:nvSpPr>
            <p:spPr>
              <a:xfrm>
                <a:off x="5773858" y="2623190"/>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6" name="Group 72"/>
            <p:cNvGrpSpPr/>
            <p:nvPr/>
          </p:nvGrpSpPr>
          <p:grpSpPr>
            <a:xfrm>
              <a:off x="2442604" y="3616580"/>
              <a:ext cx="708825" cy="708825"/>
              <a:chOff x="5722938" y="3481388"/>
              <a:chExt cx="742950" cy="742950"/>
            </a:xfrm>
            <a:effectLst>
              <a:outerShdw blurRad="38100" dist="63500" dir="2700000" algn="tl" rotWithShape="0">
                <a:prstClr val="black">
                  <a:alpha val="99000"/>
                </a:prstClr>
              </a:outerShdw>
            </a:effectLst>
          </p:grpSpPr>
          <p:sp>
            <p:nvSpPr>
              <p:cNvPr id="37" name="Freeform 9"/>
              <p:cNvSpPr>
                <a:spLocks/>
              </p:cNvSpPr>
              <p:nvPr/>
            </p:nvSpPr>
            <p:spPr bwMode="auto">
              <a:xfrm>
                <a:off x="5722938" y="3481388"/>
                <a:ext cx="742950" cy="742950"/>
              </a:xfrm>
              <a:custGeom>
                <a:avLst/>
                <a:gdLst/>
                <a:ahLst/>
                <a:cxnLst>
                  <a:cxn ang="0">
                    <a:pos x="234" y="0"/>
                  </a:cxn>
                  <a:cxn ang="0">
                    <a:pos x="266" y="3"/>
                  </a:cxn>
                  <a:cxn ang="0">
                    <a:pos x="296" y="9"/>
                  </a:cxn>
                  <a:cxn ang="0">
                    <a:pos x="325" y="19"/>
                  </a:cxn>
                  <a:cxn ang="0">
                    <a:pos x="352" y="32"/>
                  </a:cxn>
                  <a:cxn ang="0">
                    <a:pos x="377" y="49"/>
                  </a:cxn>
                  <a:cxn ang="0">
                    <a:pos x="400" y="69"/>
                  </a:cxn>
                  <a:cxn ang="0">
                    <a:pos x="420" y="91"/>
                  </a:cxn>
                  <a:cxn ang="0">
                    <a:pos x="436" y="116"/>
                  </a:cxn>
                  <a:cxn ang="0">
                    <a:pos x="450" y="142"/>
                  </a:cxn>
                  <a:cxn ang="0">
                    <a:pos x="460" y="171"/>
                  </a:cxn>
                  <a:cxn ang="0">
                    <a:pos x="466" y="202"/>
                  </a:cxn>
                  <a:cxn ang="0">
                    <a:pos x="468" y="234"/>
                  </a:cxn>
                  <a:cxn ang="0">
                    <a:pos x="466" y="266"/>
                  </a:cxn>
                  <a:cxn ang="0">
                    <a:pos x="460" y="296"/>
                  </a:cxn>
                  <a:cxn ang="0">
                    <a:pos x="450" y="325"/>
                  </a:cxn>
                  <a:cxn ang="0">
                    <a:pos x="436" y="351"/>
                  </a:cxn>
                  <a:cxn ang="0">
                    <a:pos x="420" y="376"/>
                  </a:cxn>
                  <a:cxn ang="0">
                    <a:pos x="400" y="399"/>
                  </a:cxn>
                  <a:cxn ang="0">
                    <a:pos x="377" y="419"/>
                  </a:cxn>
                  <a:cxn ang="0">
                    <a:pos x="352" y="436"/>
                  </a:cxn>
                  <a:cxn ang="0">
                    <a:pos x="325" y="449"/>
                  </a:cxn>
                  <a:cxn ang="0">
                    <a:pos x="296" y="459"/>
                  </a:cxn>
                  <a:cxn ang="0">
                    <a:pos x="266" y="465"/>
                  </a:cxn>
                  <a:cxn ang="0">
                    <a:pos x="234" y="468"/>
                  </a:cxn>
                  <a:cxn ang="0">
                    <a:pos x="202" y="465"/>
                  </a:cxn>
                  <a:cxn ang="0">
                    <a:pos x="171" y="459"/>
                  </a:cxn>
                  <a:cxn ang="0">
                    <a:pos x="142" y="449"/>
                  </a:cxn>
                  <a:cxn ang="0">
                    <a:pos x="116" y="436"/>
                  </a:cxn>
                  <a:cxn ang="0">
                    <a:pos x="91" y="419"/>
                  </a:cxn>
                  <a:cxn ang="0">
                    <a:pos x="68" y="399"/>
                  </a:cxn>
                  <a:cxn ang="0">
                    <a:pos x="49" y="376"/>
                  </a:cxn>
                  <a:cxn ang="0">
                    <a:pos x="32" y="351"/>
                  </a:cxn>
                  <a:cxn ang="0">
                    <a:pos x="18" y="325"/>
                  </a:cxn>
                  <a:cxn ang="0">
                    <a:pos x="8" y="296"/>
                  </a:cxn>
                  <a:cxn ang="0">
                    <a:pos x="2" y="266"/>
                  </a:cxn>
                  <a:cxn ang="0">
                    <a:pos x="0" y="234"/>
                  </a:cxn>
                  <a:cxn ang="0">
                    <a:pos x="2" y="202"/>
                  </a:cxn>
                  <a:cxn ang="0">
                    <a:pos x="8" y="171"/>
                  </a:cxn>
                  <a:cxn ang="0">
                    <a:pos x="18" y="142"/>
                  </a:cxn>
                  <a:cxn ang="0">
                    <a:pos x="32" y="116"/>
                  </a:cxn>
                  <a:cxn ang="0">
                    <a:pos x="49" y="91"/>
                  </a:cxn>
                  <a:cxn ang="0">
                    <a:pos x="68" y="69"/>
                  </a:cxn>
                  <a:cxn ang="0">
                    <a:pos x="91" y="49"/>
                  </a:cxn>
                  <a:cxn ang="0">
                    <a:pos x="116" y="32"/>
                  </a:cxn>
                  <a:cxn ang="0">
                    <a:pos x="142" y="19"/>
                  </a:cxn>
                  <a:cxn ang="0">
                    <a:pos x="171" y="9"/>
                  </a:cxn>
                  <a:cxn ang="0">
                    <a:pos x="202" y="3"/>
                  </a:cxn>
                  <a:cxn ang="0">
                    <a:pos x="234" y="0"/>
                  </a:cxn>
                </a:cxnLst>
                <a:rect l="0" t="0" r="r" b="b"/>
                <a:pathLst>
                  <a:path w="468" h="468">
                    <a:moveTo>
                      <a:pt x="234" y="0"/>
                    </a:moveTo>
                    <a:lnTo>
                      <a:pt x="266" y="3"/>
                    </a:lnTo>
                    <a:lnTo>
                      <a:pt x="296" y="9"/>
                    </a:lnTo>
                    <a:lnTo>
                      <a:pt x="325" y="19"/>
                    </a:lnTo>
                    <a:lnTo>
                      <a:pt x="352" y="32"/>
                    </a:lnTo>
                    <a:lnTo>
                      <a:pt x="377" y="49"/>
                    </a:lnTo>
                    <a:lnTo>
                      <a:pt x="400" y="69"/>
                    </a:lnTo>
                    <a:lnTo>
                      <a:pt x="420" y="91"/>
                    </a:lnTo>
                    <a:lnTo>
                      <a:pt x="436" y="116"/>
                    </a:lnTo>
                    <a:lnTo>
                      <a:pt x="450" y="142"/>
                    </a:lnTo>
                    <a:lnTo>
                      <a:pt x="460" y="171"/>
                    </a:lnTo>
                    <a:lnTo>
                      <a:pt x="466" y="202"/>
                    </a:lnTo>
                    <a:lnTo>
                      <a:pt x="468" y="234"/>
                    </a:lnTo>
                    <a:lnTo>
                      <a:pt x="466" y="266"/>
                    </a:lnTo>
                    <a:lnTo>
                      <a:pt x="460" y="296"/>
                    </a:lnTo>
                    <a:lnTo>
                      <a:pt x="450" y="325"/>
                    </a:lnTo>
                    <a:lnTo>
                      <a:pt x="436" y="351"/>
                    </a:lnTo>
                    <a:lnTo>
                      <a:pt x="420" y="376"/>
                    </a:lnTo>
                    <a:lnTo>
                      <a:pt x="400" y="399"/>
                    </a:lnTo>
                    <a:lnTo>
                      <a:pt x="377" y="419"/>
                    </a:lnTo>
                    <a:lnTo>
                      <a:pt x="352" y="436"/>
                    </a:lnTo>
                    <a:lnTo>
                      <a:pt x="325" y="449"/>
                    </a:lnTo>
                    <a:lnTo>
                      <a:pt x="296" y="459"/>
                    </a:lnTo>
                    <a:lnTo>
                      <a:pt x="266" y="465"/>
                    </a:lnTo>
                    <a:lnTo>
                      <a:pt x="234" y="468"/>
                    </a:lnTo>
                    <a:lnTo>
                      <a:pt x="202" y="465"/>
                    </a:lnTo>
                    <a:lnTo>
                      <a:pt x="171" y="459"/>
                    </a:lnTo>
                    <a:lnTo>
                      <a:pt x="142" y="449"/>
                    </a:lnTo>
                    <a:lnTo>
                      <a:pt x="116" y="436"/>
                    </a:lnTo>
                    <a:lnTo>
                      <a:pt x="91" y="419"/>
                    </a:lnTo>
                    <a:lnTo>
                      <a:pt x="68" y="399"/>
                    </a:lnTo>
                    <a:lnTo>
                      <a:pt x="49" y="376"/>
                    </a:lnTo>
                    <a:lnTo>
                      <a:pt x="32" y="351"/>
                    </a:lnTo>
                    <a:lnTo>
                      <a:pt x="18" y="325"/>
                    </a:lnTo>
                    <a:lnTo>
                      <a:pt x="8" y="296"/>
                    </a:lnTo>
                    <a:lnTo>
                      <a:pt x="2" y="266"/>
                    </a:lnTo>
                    <a:lnTo>
                      <a:pt x="0" y="234"/>
                    </a:lnTo>
                    <a:lnTo>
                      <a:pt x="2" y="202"/>
                    </a:lnTo>
                    <a:lnTo>
                      <a:pt x="8" y="171"/>
                    </a:lnTo>
                    <a:lnTo>
                      <a:pt x="18" y="142"/>
                    </a:lnTo>
                    <a:lnTo>
                      <a:pt x="32" y="116"/>
                    </a:lnTo>
                    <a:lnTo>
                      <a:pt x="49" y="91"/>
                    </a:lnTo>
                    <a:lnTo>
                      <a:pt x="68" y="69"/>
                    </a:lnTo>
                    <a:lnTo>
                      <a:pt x="91" y="49"/>
                    </a:lnTo>
                    <a:lnTo>
                      <a:pt x="116" y="32"/>
                    </a:lnTo>
                    <a:lnTo>
                      <a:pt x="142" y="19"/>
                    </a:lnTo>
                    <a:lnTo>
                      <a:pt x="171" y="9"/>
                    </a:lnTo>
                    <a:lnTo>
                      <a:pt x="202" y="3"/>
                    </a:lnTo>
                    <a:lnTo>
                      <a:pt x="234" y="0"/>
                    </a:lnTo>
                    <a:close/>
                  </a:path>
                </a:pathLst>
              </a:custGeom>
              <a:solidFill>
                <a:srgbClr val="92D050"/>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Freeform 12"/>
              <p:cNvSpPr>
                <a:spLocks/>
              </p:cNvSpPr>
              <p:nvPr/>
            </p:nvSpPr>
            <p:spPr bwMode="auto">
              <a:xfrm>
                <a:off x="5746750" y="3838576"/>
                <a:ext cx="695325" cy="360363"/>
              </a:xfrm>
              <a:custGeom>
                <a:avLst/>
                <a:gdLst/>
                <a:ahLst/>
                <a:cxnLst>
                  <a:cxn ang="0">
                    <a:pos x="0" y="0"/>
                  </a:cxn>
                  <a:cxn ang="0">
                    <a:pos x="4" y="31"/>
                  </a:cxn>
                  <a:cxn ang="0">
                    <a:pos x="12" y="60"/>
                  </a:cxn>
                  <a:cxn ang="0">
                    <a:pos x="23" y="88"/>
                  </a:cxn>
                  <a:cxn ang="0">
                    <a:pos x="38" y="114"/>
                  </a:cxn>
                  <a:cxn ang="0">
                    <a:pos x="56" y="137"/>
                  </a:cxn>
                  <a:cxn ang="0">
                    <a:pos x="78" y="157"/>
                  </a:cxn>
                  <a:cxn ang="0">
                    <a:pos x="102" y="176"/>
                  </a:cxn>
                  <a:cxn ang="0">
                    <a:pos x="128" y="189"/>
                  </a:cxn>
                  <a:cxn ang="0">
                    <a:pos x="157" y="200"/>
                  </a:cxn>
                  <a:cxn ang="0">
                    <a:pos x="187" y="207"/>
                  </a:cxn>
                  <a:cxn ang="0">
                    <a:pos x="219" y="209"/>
                  </a:cxn>
                  <a:cxn ang="0">
                    <a:pos x="250" y="207"/>
                  </a:cxn>
                  <a:cxn ang="0">
                    <a:pos x="280" y="200"/>
                  </a:cxn>
                  <a:cxn ang="0">
                    <a:pos x="309" y="189"/>
                  </a:cxn>
                  <a:cxn ang="0">
                    <a:pos x="335" y="176"/>
                  </a:cxn>
                  <a:cxn ang="0">
                    <a:pos x="360" y="157"/>
                  </a:cxn>
                  <a:cxn ang="0">
                    <a:pos x="381" y="137"/>
                  </a:cxn>
                  <a:cxn ang="0">
                    <a:pos x="399" y="114"/>
                  </a:cxn>
                  <a:cxn ang="0">
                    <a:pos x="414" y="88"/>
                  </a:cxn>
                  <a:cxn ang="0">
                    <a:pos x="426" y="60"/>
                  </a:cxn>
                  <a:cxn ang="0">
                    <a:pos x="433" y="31"/>
                  </a:cxn>
                  <a:cxn ang="0">
                    <a:pos x="437" y="0"/>
                  </a:cxn>
                  <a:cxn ang="0">
                    <a:pos x="437" y="3"/>
                  </a:cxn>
                  <a:cxn ang="0">
                    <a:pos x="438" y="5"/>
                  </a:cxn>
                  <a:cxn ang="0">
                    <a:pos x="438" y="8"/>
                  </a:cxn>
                  <a:cxn ang="0">
                    <a:pos x="436" y="41"/>
                  </a:cxn>
                  <a:cxn ang="0">
                    <a:pos x="429" y="71"/>
                  </a:cxn>
                  <a:cxn ang="0">
                    <a:pos x="417" y="100"/>
                  </a:cxn>
                  <a:cxn ang="0">
                    <a:pos x="403" y="127"/>
                  </a:cxn>
                  <a:cxn ang="0">
                    <a:pos x="384" y="151"/>
                  </a:cxn>
                  <a:cxn ang="0">
                    <a:pos x="363" y="173"/>
                  </a:cxn>
                  <a:cxn ang="0">
                    <a:pos x="338" y="192"/>
                  </a:cxn>
                  <a:cxn ang="0">
                    <a:pos x="311" y="206"/>
                  </a:cxn>
                  <a:cxn ang="0">
                    <a:pos x="282" y="217"/>
                  </a:cxn>
                  <a:cxn ang="0">
                    <a:pos x="251" y="224"/>
                  </a:cxn>
                  <a:cxn ang="0">
                    <a:pos x="219" y="227"/>
                  </a:cxn>
                  <a:cxn ang="0">
                    <a:pos x="186" y="224"/>
                  </a:cxn>
                  <a:cxn ang="0">
                    <a:pos x="155" y="217"/>
                  </a:cxn>
                  <a:cxn ang="0">
                    <a:pos x="127" y="206"/>
                  </a:cxn>
                  <a:cxn ang="0">
                    <a:pos x="100" y="192"/>
                  </a:cxn>
                  <a:cxn ang="0">
                    <a:pos x="76" y="173"/>
                  </a:cxn>
                  <a:cxn ang="0">
                    <a:pos x="53" y="151"/>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0"/>
                    </a:lnTo>
                    <a:lnTo>
                      <a:pt x="23" y="88"/>
                    </a:lnTo>
                    <a:lnTo>
                      <a:pt x="38" y="114"/>
                    </a:lnTo>
                    <a:lnTo>
                      <a:pt x="56" y="137"/>
                    </a:lnTo>
                    <a:lnTo>
                      <a:pt x="78" y="157"/>
                    </a:lnTo>
                    <a:lnTo>
                      <a:pt x="102" y="176"/>
                    </a:lnTo>
                    <a:lnTo>
                      <a:pt x="128" y="189"/>
                    </a:lnTo>
                    <a:lnTo>
                      <a:pt x="157" y="200"/>
                    </a:lnTo>
                    <a:lnTo>
                      <a:pt x="187" y="207"/>
                    </a:lnTo>
                    <a:lnTo>
                      <a:pt x="219" y="209"/>
                    </a:lnTo>
                    <a:lnTo>
                      <a:pt x="250" y="207"/>
                    </a:lnTo>
                    <a:lnTo>
                      <a:pt x="280" y="200"/>
                    </a:lnTo>
                    <a:lnTo>
                      <a:pt x="309" y="189"/>
                    </a:lnTo>
                    <a:lnTo>
                      <a:pt x="335" y="176"/>
                    </a:lnTo>
                    <a:lnTo>
                      <a:pt x="360" y="157"/>
                    </a:lnTo>
                    <a:lnTo>
                      <a:pt x="381" y="137"/>
                    </a:lnTo>
                    <a:lnTo>
                      <a:pt x="399" y="114"/>
                    </a:lnTo>
                    <a:lnTo>
                      <a:pt x="414" y="88"/>
                    </a:lnTo>
                    <a:lnTo>
                      <a:pt x="426" y="60"/>
                    </a:lnTo>
                    <a:lnTo>
                      <a:pt x="433" y="31"/>
                    </a:lnTo>
                    <a:lnTo>
                      <a:pt x="437" y="0"/>
                    </a:lnTo>
                    <a:lnTo>
                      <a:pt x="437" y="3"/>
                    </a:lnTo>
                    <a:lnTo>
                      <a:pt x="438" y="5"/>
                    </a:lnTo>
                    <a:lnTo>
                      <a:pt x="438" y="8"/>
                    </a:lnTo>
                    <a:lnTo>
                      <a:pt x="436" y="41"/>
                    </a:lnTo>
                    <a:lnTo>
                      <a:pt x="429" y="71"/>
                    </a:lnTo>
                    <a:lnTo>
                      <a:pt x="417" y="100"/>
                    </a:lnTo>
                    <a:lnTo>
                      <a:pt x="403" y="127"/>
                    </a:lnTo>
                    <a:lnTo>
                      <a:pt x="384" y="151"/>
                    </a:lnTo>
                    <a:lnTo>
                      <a:pt x="363" y="173"/>
                    </a:lnTo>
                    <a:lnTo>
                      <a:pt x="338" y="192"/>
                    </a:lnTo>
                    <a:lnTo>
                      <a:pt x="311" y="206"/>
                    </a:lnTo>
                    <a:lnTo>
                      <a:pt x="282" y="217"/>
                    </a:lnTo>
                    <a:lnTo>
                      <a:pt x="251" y="224"/>
                    </a:lnTo>
                    <a:lnTo>
                      <a:pt x="219" y="227"/>
                    </a:lnTo>
                    <a:lnTo>
                      <a:pt x="186" y="224"/>
                    </a:lnTo>
                    <a:lnTo>
                      <a:pt x="155" y="217"/>
                    </a:lnTo>
                    <a:lnTo>
                      <a:pt x="127" y="206"/>
                    </a:lnTo>
                    <a:lnTo>
                      <a:pt x="100" y="192"/>
                    </a:lnTo>
                    <a:lnTo>
                      <a:pt x="76" y="173"/>
                    </a:lnTo>
                    <a:lnTo>
                      <a:pt x="53" y="151"/>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Oval 75"/>
              <p:cNvSpPr/>
              <p:nvPr/>
            </p:nvSpPr>
            <p:spPr>
              <a:xfrm>
                <a:off x="5773858" y="3537590"/>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6" name="Rectangle 82"/>
          <p:cNvSpPr/>
          <p:nvPr/>
        </p:nvSpPr>
        <p:spPr>
          <a:xfrm>
            <a:off x="1257300" y="4495800"/>
            <a:ext cx="2971800" cy="1524000"/>
          </a:xfrm>
          <a:prstGeom prst="rect">
            <a:avLst/>
          </a:prstGeom>
          <a:gradFill flip="none" rotWithShape="1">
            <a:gsLst>
              <a:gs pos="0">
                <a:schemeClr val="tx2">
                  <a:lumMod val="50000"/>
                </a:schemeClr>
              </a:gs>
              <a:gs pos="50000">
                <a:schemeClr val="accent1">
                  <a:lumMod val="75000"/>
                </a:schemeClr>
              </a:gs>
              <a:gs pos="100000">
                <a:schemeClr val="tx2"/>
              </a:gs>
            </a:gsLst>
            <a:lin ang="1620000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GB" kern="0" dirty="0">
                <a:solidFill>
                  <a:prstClr val="white"/>
                </a:solidFill>
                <a:latin typeface="Arial" pitchFamily="34" charset="0"/>
                <a:cs typeface="Arial" pitchFamily="34" charset="0"/>
              </a:rPr>
              <a:t>Bad news</a:t>
            </a:r>
            <a:r>
              <a:rPr lang="el-GR" sz="1800" kern="0" dirty="0">
                <a:solidFill>
                  <a:prstClr val="white"/>
                </a:solidFill>
                <a:latin typeface="Arial" pitchFamily="34" charset="0"/>
                <a:cs typeface="Arial" pitchFamily="34" charset="0"/>
              </a:rPr>
              <a:t>;</a:t>
            </a:r>
            <a:endParaRPr lang="en-US" sz="1800" kern="0" dirty="0">
              <a:solidFill>
                <a:prstClr val="white"/>
              </a:solidFill>
              <a:latin typeface="Arial" pitchFamily="34" charset="0"/>
              <a:cs typeface="Arial" pitchFamily="34" charset="0"/>
            </a:endParaRPr>
          </a:p>
        </p:txBody>
      </p:sp>
      <p:sp>
        <p:nvSpPr>
          <p:cNvPr id="47" name="Rectangle 82"/>
          <p:cNvSpPr/>
          <p:nvPr/>
        </p:nvSpPr>
        <p:spPr>
          <a:xfrm>
            <a:off x="5220072" y="4437112"/>
            <a:ext cx="2971800" cy="1524000"/>
          </a:xfrm>
          <a:prstGeom prst="rect">
            <a:avLst/>
          </a:prstGeom>
          <a:gradFill flip="none" rotWithShape="1">
            <a:gsLst>
              <a:gs pos="0">
                <a:schemeClr val="tx2">
                  <a:lumMod val="50000"/>
                </a:schemeClr>
              </a:gs>
              <a:gs pos="50000">
                <a:schemeClr val="accent1">
                  <a:lumMod val="75000"/>
                </a:schemeClr>
              </a:gs>
              <a:gs pos="100000">
                <a:schemeClr val="tx2"/>
              </a:gs>
            </a:gsLst>
            <a:lin ang="1620000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ctr"/>
            <a:r>
              <a:rPr lang="en-GB" kern="0" dirty="0">
                <a:solidFill>
                  <a:prstClr val="white"/>
                </a:solidFill>
                <a:latin typeface="Arial" pitchFamily="34" charset="0"/>
                <a:cs typeface="Arial" pitchFamily="34" charset="0"/>
              </a:rPr>
              <a:t>Good news</a:t>
            </a:r>
            <a:r>
              <a:rPr lang="el-GR" sz="1800" kern="0" dirty="0">
                <a:solidFill>
                  <a:prstClr val="white"/>
                </a:solidFill>
                <a:latin typeface="Arial" pitchFamily="34" charset="0"/>
                <a:cs typeface="Arial" pitchFamily="34" charset="0"/>
              </a:rPr>
              <a:t>;</a:t>
            </a:r>
            <a:endParaRPr lang="en-US" sz="1800" kern="0" dirty="0">
              <a:solidFill>
                <a:prstClr val="white"/>
              </a:solidFill>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hite printer paper on brown wooden table">
            <a:extLst>
              <a:ext uri="{FF2B5EF4-FFF2-40B4-BE49-F238E27FC236}">
                <a16:creationId xmlns:a16="http://schemas.microsoft.com/office/drawing/2014/main" id="{BFF328A9-38FE-4881-D427-46795AF93C7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10391" b="39546"/>
          <a:stretch>
            <a:fillRect/>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2D2754-97EF-DD78-C930-8C7F137A8162}"/>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defTabSz="914400">
              <a:lnSpc>
                <a:spcPct val="90000"/>
              </a:lnSpc>
            </a:pPr>
            <a:r>
              <a:rPr lang="en-US" sz="6000" dirty="0">
                <a:solidFill>
                  <a:srgbClr val="FFFFFF"/>
                </a:solidFill>
              </a:rPr>
              <a:t>Bad News</a:t>
            </a:r>
          </a:p>
        </p:txBody>
      </p:sp>
      <p:sp>
        <p:nvSpPr>
          <p:cNvPr id="3" name="Content Placeholder 2">
            <a:extLst>
              <a:ext uri="{FF2B5EF4-FFF2-40B4-BE49-F238E27FC236}">
                <a16:creationId xmlns:a16="http://schemas.microsoft.com/office/drawing/2014/main" id="{3F4CBDA2-7359-4AAE-BD79-5E4EEB10E517}"/>
              </a:ext>
            </a:extLst>
          </p:cNvPr>
          <p:cNvSpPr>
            <a:spLocks noGrp="1"/>
          </p:cNvSpPr>
          <p:nvPr>
            <p:ph idx="1"/>
          </p:nvPr>
        </p:nvSpPr>
        <p:spPr>
          <a:xfrm>
            <a:off x="1143000" y="4159404"/>
            <a:ext cx="6858000" cy="1098395"/>
          </a:xfrm>
        </p:spPr>
        <p:txBody>
          <a:bodyPr vert="horz" lIns="91440" tIns="45720" rIns="91440" bIns="45720" rtlCol="0">
            <a:normAutofit/>
          </a:bodyPr>
          <a:lstStyle/>
          <a:p>
            <a:pPr marL="0" indent="0" algn="ctr" defTabSz="914400">
              <a:lnSpc>
                <a:spcPct val="90000"/>
              </a:lnSpc>
              <a:spcBef>
                <a:spcPts val="1000"/>
              </a:spcBef>
              <a:buNone/>
            </a:pPr>
            <a:r>
              <a:rPr lang="en-US" sz="2400" dirty="0">
                <a:solidFill>
                  <a:srgbClr val="FFFFFF"/>
                </a:solidFill>
              </a:rPr>
              <a:t>70% of change programs fail</a:t>
            </a:r>
          </a:p>
        </p:txBody>
      </p:sp>
    </p:spTree>
    <p:extLst>
      <p:ext uri="{BB962C8B-B14F-4D97-AF65-F5344CB8AC3E}">
        <p14:creationId xmlns:p14="http://schemas.microsoft.com/office/powerpoint/2010/main" val="34522828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lack metal framed glass window">
            <a:extLst>
              <a:ext uri="{FF2B5EF4-FFF2-40B4-BE49-F238E27FC236}">
                <a16:creationId xmlns:a16="http://schemas.microsoft.com/office/drawing/2014/main" id="{1A0BF47E-DC4E-7E40-AFC5-548BF873B520}"/>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l="152" r="10847" b="-2"/>
          <a:stretch>
            <a:fillRect/>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54263A8-C33D-0AF4-FB5F-046E000A3A14}"/>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defTabSz="914400">
              <a:lnSpc>
                <a:spcPct val="90000"/>
              </a:lnSpc>
            </a:pPr>
            <a:r>
              <a:rPr lang="en-US" sz="6000" dirty="0">
                <a:solidFill>
                  <a:srgbClr val="FFFFFF"/>
                </a:solidFill>
              </a:rPr>
              <a:t>Good news</a:t>
            </a:r>
          </a:p>
        </p:txBody>
      </p:sp>
      <p:sp>
        <p:nvSpPr>
          <p:cNvPr id="3" name="Content Placeholder 2">
            <a:extLst>
              <a:ext uri="{FF2B5EF4-FFF2-40B4-BE49-F238E27FC236}">
                <a16:creationId xmlns:a16="http://schemas.microsoft.com/office/drawing/2014/main" id="{EA9B3496-BA4C-7D3B-BC91-0ACA173E8FAF}"/>
              </a:ext>
            </a:extLst>
          </p:cNvPr>
          <p:cNvSpPr>
            <a:spLocks noGrp="1"/>
          </p:cNvSpPr>
          <p:nvPr>
            <p:ph idx="1"/>
          </p:nvPr>
        </p:nvSpPr>
        <p:spPr>
          <a:xfrm>
            <a:off x="1143000" y="4159404"/>
            <a:ext cx="6858000" cy="1098395"/>
          </a:xfrm>
        </p:spPr>
        <p:txBody>
          <a:bodyPr vert="horz" lIns="91440" tIns="45720" rIns="91440" bIns="45720" rtlCol="0">
            <a:normAutofit/>
          </a:bodyPr>
          <a:lstStyle/>
          <a:p>
            <a:pPr marL="0" indent="0" algn="ctr" defTabSz="914400">
              <a:lnSpc>
                <a:spcPct val="90000"/>
              </a:lnSpc>
              <a:spcBef>
                <a:spcPts val="1000"/>
              </a:spcBef>
              <a:buNone/>
            </a:pPr>
            <a:r>
              <a:rPr lang="en-US" sz="2400" dirty="0">
                <a:solidFill>
                  <a:srgbClr val="FFFFFF"/>
                </a:solidFill>
              </a:rPr>
              <a:t>We know why</a:t>
            </a:r>
          </a:p>
        </p:txBody>
      </p:sp>
    </p:spTree>
    <p:extLst>
      <p:ext uri="{BB962C8B-B14F-4D97-AF65-F5344CB8AC3E}">
        <p14:creationId xmlns:p14="http://schemas.microsoft.com/office/powerpoint/2010/main" val="212578018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26AF51-9BB6-6367-C187-5BB4EE7BB7FA}"/>
              </a:ext>
            </a:extLst>
          </p:cNvPr>
          <p:cNvSpPr>
            <a:spLocks noGrp="1"/>
          </p:cNvSpPr>
          <p:nvPr>
            <p:ph idx="1"/>
          </p:nvPr>
        </p:nvSpPr>
        <p:spPr>
          <a:xfrm>
            <a:off x="3607694" y="649480"/>
            <a:ext cx="4916510" cy="5546047"/>
          </a:xfrm>
        </p:spPr>
        <p:txBody>
          <a:bodyPr anchor="ctr">
            <a:normAutofit/>
          </a:bodyPr>
          <a:lstStyle/>
          <a:p>
            <a:r>
              <a:rPr lang="en-GB" sz="1700" dirty="0"/>
              <a:t>Think about why changes fail?
Make your list and compare your own list with the next slide</a:t>
            </a:r>
            <a:endParaRPr lang="en-GR" sz="1700" dirty="0"/>
          </a:p>
        </p:txBody>
      </p:sp>
    </p:spTree>
    <p:extLst>
      <p:ext uri="{BB962C8B-B14F-4D97-AF65-F5344CB8AC3E}">
        <p14:creationId xmlns:p14="http://schemas.microsoft.com/office/powerpoint/2010/main" val="761137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1F08E8-2B38-3DED-907D-7D5C67BD66E2}"/>
              </a:ext>
            </a:extLst>
          </p:cNvPr>
          <p:cNvSpPr>
            <a:spLocks noGrp="1"/>
          </p:cNvSpPr>
          <p:nvPr>
            <p:ph type="title"/>
          </p:nvPr>
        </p:nvSpPr>
        <p:spPr>
          <a:xfrm>
            <a:off x="630936" y="548640"/>
            <a:ext cx="2700645" cy="5431536"/>
          </a:xfrm>
        </p:spPr>
        <p:txBody>
          <a:bodyPr>
            <a:normAutofit/>
          </a:bodyPr>
          <a:lstStyle/>
          <a:p>
            <a:r>
              <a:rPr lang="en-GB" sz="4300" dirty="0"/>
              <a:t>Reasons for failure</a:t>
            </a:r>
            <a:endParaRPr lang="en-GR" sz="43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sX0" fmla="*/ 0 w 4480560"/>
              <a:gd name="csY0" fmla="*/ 0 h 13716"/>
              <a:gd name="csX1" fmla="*/ 595274 w 4480560"/>
              <a:gd name="csY1" fmla="*/ 0 h 13716"/>
              <a:gd name="csX2" fmla="*/ 1100938 w 4480560"/>
              <a:gd name="csY2" fmla="*/ 0 h 13716"/>
              <a:gd name="csX3" fmla="*/ 1651406 w 4480560"/>
              <a:gd name="csY3" fmla="*/ 0 h 13716"/>
              <a:gd name="csX4" fmla="*/ 2336292 w 4480560"/>
              <a:gd name="csY4" fmla="*/ 0 h 13716"/>
              <a:gd name="csX5" fmla="*/ 2931566 w 4480560"/>
              <a:gd name="csY5" fmla="*/ 0 h 13716"/>
              <a:gd name="csX6" fmla="*/ 3482035 w 4480560"/>
              <a:gd name="csY6" fmla="*/ 0 h 13716"/>
              <a:gd name="csX7" fmla="*/ 4480560 w 4480560"/>
              <a:gd name="csY7" fmla="*/ 0 h 13716"/>
              <a:gd name="csX8" fmla="*/ 4480560 w 4480560"/>
              <a:gd name="csY8" fmla="*/ 13716 h 13716"/>
              <a:gd name="csX9" fmla="*/ 3840480 w 4480560"/>
              <a:gd name="csY9" fmla="*/ 13716 h 13716"/>
              <a:gd name="csX10" fmla="*/ 3290011 w 4480560"/>
              <a:gd name="csY10" fmla="*/ 13716 h 13716"/>
              <a:gd name="csX11" fmla="*/ 2560320 w 4480560"/>
              <a:gd name="csY11" fmla="*/ 13716 h 13716"/>
              <a:gd name="csX12" fmla="*/ 1965046 w 4480560"/>
              <a:gd name="csY12" fmla="*/ 13716 h 13716"/>
              <a:gd name="csX13" fmla="*/ 1459382 w 4480560"/>
              <a:gd name="csY13" fmla="*/ 13716 h 13716"/>
              <a:gd name="csX14" fmla="*/ 774497 w 4480560"/>
              <a:gd name="csY14" fmla="*/ 13716 h 13716"/>
              <a:gd name="csX15" fmla="*/ 0 w 4480560"/>
              <a:gd name="csY15" fmla="*/ 13716 h 13716"/>
              <a:gd name="csX16" fmla="*/ 0 w 4480560"/>
              <a:gd name="csY16"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299075-4983-E88C-A6D3-BA7722C0A912}"/>
              </a:ext>
            </a:extLst>
          </p:cNvPr>
          <p:cNvSpPr>
            <a:spLocks noGrp="1"/>
          </p:cNvSpPr>
          <p:nvPr>
            <p:ph idx="1"/>
          </p:nvPr>
        </p:nvSpPr>
        <p:spPr>
          <a:xfrm>
            <a:off x="3844813" y="552091"/>
            <a:ext cx="4668251" cy="5431536"/>
          </a:xfrm>
        </p:spPr>
        <p:txBody>
          <a:bodyPr anchor="ctr">
            <a:normAutofit/>
          </a:bodyPr>
          <a:lstStyle/>
          <a:p>
            <a:pPr lvl="1">
              <a:buFont typeface="Arial" pitchFamily="34" charset="0"/>
              <a:buChar char="•"/>
            </a:pPr>
            <a:r>
              <a:rPr lang="en-GB" sz="1900" dirty="0"/>
              <a:t>There is no strategy and vision/Leadership Commitment
Ineffective Communication
Organizational Culture
Resistance Against Change
Problematic Design
Limited resources/Lack of change management skills</a:t>
            </a:r>
            <a:endParaRPr lang="el-GR" sz="1900" dirty="0"/>
          </a:p>
          <a:p>
            <a:pPr lvl="1">
              <a:buFont typeface="Arial" pitchFamily="34" charset="0"/>
              <a:buChar char="•"/>
            </a:pPr>
            <a:endParaRPr lang="el-GR" sz="1900" dirty="0"/>
          </a:p>
          <a:p>
            <a:pPr marL="0" indent="0">
              <a:buNone/>
            </a:pPr>
            <a:endParaRPr lang="en-GR" sz="1900" dirty="0"/>
          </a:p>
        </p:txBody>
      </p:sp>
    </p:spTree>
    <p:extLst>
      <p:ext uri="{BB962C8B-B14F-4D97-AF65-F5344CB8AC3E}">
        <p14:creationId xmlns:p14="http://schemas.microsoft.com/office/powerpoint/2010/main" val="2956565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5EE8-4E31-6AD4-F150-8037EACB2F00}"/>
              </a:ext>
            </a:extLst>
          </p:cNvPr>
          <p:cNvSpPr>
            <a:spLocks noGrp="1"/>
          </p:cNvSpPr>
          <p:nvPr>
            <p:ph type="title"/>
          </p:nvPr>
        </p:nvSpPr>
        <p:spPr/>
        <p:txBody>
          <a:bodyPr/>
          <a:lstStyle/>
          <a:p>
            <a:r>
              <a:rPr lang="en-GB" dirty="0"/>
              <a:t>Features of the changes</a:t>
            </a:r>
            <a:endParaRPr lang="en-GR" dirty="0"/>
          </a:p>
        </p:txBody>
      </p:sp>
      <p:sp>
        <p:nvSpPr>
          <p:cNvPr id="3" name="Content Placeholder 2">
            <a:extLst>
              <a:ext uri="{FF2B5EF4-FFF2-40B4-BE49-F238E27FC236}">
                <a16:creationId xmlns:a16="http://schemas.microsoft.com/office/drawing/2014/main" id="{0465942B-D409-742C-309E-03983E29FD71}"/>
              </a:ext>
            </a:extLst>
          </p:cNvPr>
          <p:cNvSpPr>
            <a:spLocks noGrp="1"/>
          </p:cNvSpPr>
          <p:nvPr>
            <p:ph idx="1"/>
          </p:nvPr>
        </p:nvSpPr>
        <p:spPr/>
        <p:txBody>
          <a:bodyPr/>
          <a:lstStyle/>
          <a:p>
            <a:r>
              <a:rPr lang="en-GB" dirty="0"/>
              <a:t>Gradual or radical?
Top-down or bottom-up?
Reactive or proactive?</a:t>
            </a:r>
            <a:endParaRPr lang="en-GR" dirty="0"/>
          </a:p>
        </p:txBody>
      </p:sp>
    </p:spTree>
    <p:extLst>
      <p:ext uri="{BB962C8B-B14F-4D97-AF65-F5344CB8AC3E}">
        <p14:creationId xmlns:p14="http://schemas.microsoft.com/office/powerpoint/2010/main" val="1062964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GB" sz="3500" dirty="0">
                <a:solidFill>
                  <a:srgbClr val="FFFFFF"/>
                </a:solidFill>
              </a:rPr>
              <a:t>Section 2: Models of Change in Practice</a:t>
            </a:r>
          </a:p>
        </p:txBody>
      </p:sp>
      <p:graphicFrame>
        <p:nvGraphicFramePr>
          <p:cNvPr id="5" name="Content Placeholder 2">
            <a:extLst>
              <a:ext uri="{FF2B5EF4-FFF2-40B4-BE49-F238E27FC236}">
                <a16:creationId xmlns:a16="http://schemas.microsoft.com/office/drawing/2014/main" id="{78751DB4-719C-332B-C6CA-E7098C611A65}"/>
              </a:ext>
            </a:extLst>
          </p:cNvPr>
          <p:cNvGraphicFramePr>
            <a:graphicFrameLocks noGrp="1"/>
          </p:cNvGraphicFramePr>
          <p:nvPr>
            <p:ph idx="1"/>
            <p:extLst>
              <p:ext uri="{D42A27DB-BD31-4B8C-83A1-F6EECF244321}">
                <p14:modId xmlns:p14="http://schemas.microsoft.com/office/powerpoint/2010/main" val="3672332565"/>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a:xfrm>
            <a:off x="2965450" y="6262688"/>
            <a:ext cx="3119438" cy="552450"/>
          </a:xfrm>
        </p:spPr>
        <p:txBody>
          <a:bodyPr/>
          <a:lstStyle/>
          <a:p>
            <a:pPr>
              <a:defRPr/>
            </a:pPr>
            <a:r>
              <a:rPr lang="en-US" altLang="en-US" dirty="0" err="1"/>
              <a:t>MVakola</a:t>
            </a:r>
            <a:r>
              <a:rPr lang="el-GR" altLang="en-US" dirty="0"/>
              <a:t>-</a:t>
            </a:r>
            <a:r>
              <a:rPr lang="en-US" altLang="en-US" dirty="0"/>
              <a:t>Athens University of Economics and Business-</a:t>
            </a:r>
            <a:r>
              <a:rPr lang="el-GR" altLang="en-US" dirty="0"/>
              <a:t>mvakola@aueb.gr</a:t>
            </a:r>
          </a:p>
        </p:txBody>
      </p:sp>
      <p:sp>
        <p:nvSpPr>
          <p:cNvPr id="3" name="2 - Θέση αριθμού διαφάνειας"/>
          <p:cNvSpPr>
            <a:spLocks noGrp="1"/>
          </p:cNvSpPr>
          <p:nvPr>
            <p:ph type="sldNum" sz="quarter" idx="12"/>
          </p:nvPr>
        </p:nvSpPr>
        <p:spPr/>
        <p:txBody>
          <a:bodyPr/>
          <a:lstStyle/>
          <a:p>
            <a:fld id="{702A4BA7-4C67-4C7A-B129-7DE07CF637F3}" type="slidenum">
              <a:rPr lang="el-GR" altLang="en-US"/>
              <a:pPr/>
              <a:t>17</a:t>
            </a:fld>
            <a:endParaRPr lang="el-GR" altLang="en-US"/>
          </a:p>
        </p:txBody>
      </p:sp>
      <p:pic>
        <p:nvPicPr>
          <p:cNvPr id="11268" name="4 - Εικόνα" descr="6a00d8341cf9b753ef01b8d0c938bf970c-400wi.jpg"/>
          <p:cNvPicPr>
            <a:picLocks noChangeAspect="1"/>
          </p:cNvPicPr>
          <p:nvPr/>
        </p:nvPicPr>
        <p:blipFill>
          <a:blip r:embed="rId2" cstate="print"/>
          <a:srcRect/>
          <a:stretch>
            <a:fillRect/>
          </a:stretch>
        </p:blipFill>
        <p:spPr bwMode="auto">
          <a:xfrm>
            <a:off x="0" y="0"/>
            <a:ext cx="9144000" cy="4652963"/>
          </a:xfrm>
          <a:prstGeom prst="rect">
            <a:avLst/>
          </a:prstGeom>
          <a:noFill/>
          <a:ln w="9525">
            <a:noFill/>
            <a:miter lim="800000"/>
            <a:headEnd/>
            <a:tailEnd/>
          </a:ln>
        </p:spPr>
      </p:pic>
      <p:sp>
        <p:nvSpPr>
          <p:cNvPr id="6" name="Oval 2"/>
          <p:cNvSpPr/>
          <p:nvPr/>
        </p:nvSpPr>
        <p:spPr>
          <a:xfrm>
            <a:off x="179388" y="4652963"/>
            <a:ext cx="2016125" cy="2016125"/>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2000" b="1" dirty="0"/>
              <a:t>Unfreezing</a:t>
            </a:r>
          </a:p>
        </p:txBody>
      </p:sp>
      <p:sp>
        <p:nvSpPr>
          <p:cNvPr id="7" name="Oval 2"/>
          <p:cNvSpPr/>
          <p:nvPr/>
        </p:nvSpPr>
        <p:spPr>
          <a:xfrm>
            <a:off x="3419475" y="4652963"/>
            <a:ext cx="2016125" cy="2016125"/>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2000" b="1" dirty="0"/>
              <a:t>Moving</a:t>
            </a:r>
          </a:p>
        </p:txBody>
      </p:sp>
      <p:sp>
        <p:nvSpPr>
          <p:cNvPr id="8" name="Oval 2"/>
          <p:cNvSpPr/>
          <p:nvPr/>
        </p:nvSpPr>
        <p:spPr>
          <a:xfrm>
            <a:off x="6659562" y="4652963"/>
            <a:ext cx="2305049" cy="2016125"/>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2000" b="1" dirty="0"/>
              <a:t>Refreezing</a:t>
            </a:r>
          </a:p>
        </p:txBody>
      </p:sp>
      <p:sp>
        <p:nvSpPr>
          <p:cNvPr id="9" name="Rectangle 3"/>
          <p:cNvSpPr/>
          <p:nvPr/>
        </p:nvSpPr>
        <p:spPr>
          <a:xfrm>
            <a:off x="0" y="0"/>
            <a:ext cx="3203575" cy="1773238"/>
          </a:xfrm>
          <a:prstGeom prst="rect">
            <a:avLst/>
          </a:prstGeom>
          <a:solidFill>
            <a:schemeClr val="accent2">
              <a:alpha val="7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lvl="1" eaLnBrk="1" hangingPunct="1">
              <a:lnSpc>
                <a:spcPct val="90000"/>
              </a:lnSpc>
              <a:defRPr/>
            </a:pPr>
            <a:r>
              <a:rPr lang="en-GB" sz="3200" dirty="0"/>
              <a:t>LEWIN’S MODEL</a:t>
            </a:r>
            <a:endParaRPr lang="el-GR"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F4C22-1389-EA91-B9AE-00AA84B754F8}"/>
              </a:ext>
            </a:extLst>
          </p:cNvPr>
          <p:cNvSpPr>
            <a:spLocks noGrp="1"/>
          </p:cNvSpPr>
          <p:nvPr>
            <p:ph type="title"/>
          </p:nvPr>
        </p:nvSpPr>
        <p:spPr>
          <a:xfrm>
            <a:off x="360759" y="3752849"/>
            <a:ext cx="2468166" cy="2452687"/>
          </a:xfrm>
        </p:spPr>
        <p:txBody>
          <a:bodyPr anchor="ctr">
            <a:normAutofit/>
          </a:bodyPr>
          <a:lstStyle/>
          <a:p>
            <a:r>
              <a:rPr lang="en-GR" sz="3100" dirty="0"/>
              <a:t>Force </a:t>
            </a:r>
            <a:r>
              <a:rPr lang="en-GB" sz="3100" dirty="0"/>
              <a:t>Field  Analysis</a:t>
            </a:r>
            <a:endParaRPr lang="en-GR" sz="3100" dirty="0"/>
          </a:p>
        </p:txBody>
      </p:sp>
      <p:pic>
        <p:nvPicPr>
          <p:cNvPr id="1026" name="Picture 2" descr="a chess board with a chessboard">
            <a:extLst>
              <a:ext uri="{FF2B5EF4-FFF2-40B4-BE49-F238E27FC236}">
                <a16:creationId xmlns:a16="http://schemas.microsoft.com/office/drawing/2014/main" id="{0E3311BF-C2AB-3805-50F9-4FBF1D8D6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365" b="5177"/>
          <a:stretch>
            <a:fill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6019021-3BD4-A815-BB54-F01940B496ED}"/>
              </a:ext>
            </a:extLst>
          </p:cNvPr>
          <p:cNvSpPr>
            <a:spLocks noGrp="1"/>
          </p:cNvSpPr>
          <p:nvPr>
            <p:ph idx="1"/>
          </p:nvPr>
        </p:nvSpPr>
        <p:spPr>
          <a:xfrm>
            <a:off x="3167986" y="3752850"/>
            <a:ext cx="5614060" cy="2452687"/>
          </a:xfrm>
        </p:spPr>
        <p:txBody>
          <a:bodyPr anchor="ctr">
            <a:normAutofit/>
          </a:bodyPr>
          <a:lstStyle/>
          <a:p>
            <a:pPr>
              <a:lnSpc>
                <a:spcPct val="90000"/>
              </a:lnSpc>
            </a:pPr>
            <a:r>
              <a:rPr lang="en-GB" sz="1500" dirty="0"/>
              <a:t>Force Field Analysis is one of the most well-known tools for understanding and managing change in organizations. 
It focuses on how the forces that promote or hinder change affect the outcome.
Driving Forces and Restraining Forces
Change occurs when the forces in </a:t>
            </a:r>
            <a:r>
              <a:rPr lang="en-GB" sz="1500" dirty="0" err="1"/>
              <a:t>favor</a:t>
            </a:r>
            <a:r>
              <a:rPr lang="en-GB" sz="1500" dirty="0"/>
              <a:t> of change prevail over resistance.
Review of the model</a:t>
            </a:r>
            <a:endParaRPr lang="en-GR" sz="1500" dirty="0"/>
          </a:p>
        </p:txBody>
      </p:sp>
    </p:spTree>
    <p:extLst>
      <p:ext uri="{BB962C8B-B14F-4D97-AF65-F5344CB8AC3E}">
        <p14:creationId xmlns:p14="http://schemas.microsoft.com/office/powerpoint/2010/main" val="3234860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6E81F1-59F5-19FE-B99C-603AC806772A}"/>
              </a:ext>
            </a:extLst>
          </p:cNvPr>
          <p:cNvSpPr>
            <a:spLocks noGrp="1"/>
          </p:cNvSpPr>
          <p:nvPr>
            <p:ph type="title"/>
          </p:nvPr>
        </p:nvSpPr>
        <p:spPr>
          <a:xfrm>
            <a:off x="628650" y="1412488"/>
            <a:ext cx="2174391" cy="4363844"/>
          </a:xfrm>
        </p:spPr>
        <p:txBody>
          <a:bodyPr anchor="t">
            <a:normAutofit/>
          </a:bodyPr>
          <a:lstStyle/>
          <a:p>
            <a:pPr>
              <a:lnSpc>
                <a:spcPct val="90000"/>
              </a:lnSpc>
            </a:pPr>
            <a:r>
              <a:rPr lang="en-GB" sz="3000" dirty="0">
                <a:solidFill>
                  <a:srgbClr val="FFFFFF"/>
                </a:solidFill>
              </a:rPr>
              <a:t>Example</a:t>
            </a:r>
            <a:br>
              <a:rPr lang="en-GB" sz="3000" dirty="0">
                <a:solidFill>
                  <a:srgbClr val="FFFFFF"/>
                </a:solidFill>
              </a:rPr>
            </a:br>
            <a:r>
              <a:rPr lang="en-GB" sz="3000" dirty="0">
                <a:solidFill>
                  <a:srgbClr val="FFFFFF"/>
                </a:solidFill>
              </a:rPr>
              <a:t>Hybrid work</a:t>
            </a:r>
            <a:br>
              <a:rPr lang="en-GB" sz="3000" dirty="0">
                <a:solidFill>
                  <a:srgbClr val="FFFFFF"/>
                </a:solidFill>
              </a:rPr>
            </a:br>
            <a:r>
              <a:rPr lang="en-GB" sz="3000" dirty="0">
                <a:solidFill>
                  <a:srgbClr val="FFFFFF"/>
                </a:solidFill>
              </a:rPr>
              <a:t>Each factor has a different intensity</a:t>
            </a:r>
            <a:endParaRPr lang="en-GR" sz="3000" dirty="0">
              <a:solidFill>
                <a:srgbClr val="FFFFFF"/>
              </a:solidFill>
            </a:endParaRPr>
          </a:p>
        </p:txBody>
      </p:sp>
      <p:sp>
        <p:nvSpPr>
          <p:cNvPr id="4" name="Content Placeholder 3">
            <a:extLst>
              <a:ext uri="{FF2B5EF4-FFF2-40B4-BE49-F238E27FC236}">
                <a16:creationId xmlns:a16="http://schemas.microsoft.com/office/drawing/2014/main" id="{6550B30E-8C74-A74D-138C-70C449F25158}"/>
              </a:ext>
            </a:extLst>
          </p:cNvPr>
          <p:cNvSpPr>
            <a:spLocks noGrp="1"/>
          </p:cNvSpPr>
          <p:nvPr>
            <p:ph sz="half" idx="1"/>
          </p:nvPr>
        </p:nvSpPr>
        <p:spPr>
          <a:xfrm>
            <a:off x="3285641" y="1412489"/>
            <a:ext cx="2570462" cy="4363844"/>
          </a:xfrm>
        </p:spPr>
        <p:txBody>
          <a:bodyPr>
            <a:normAutofit/>
          </a:bodyPr>
          <a:lstStyle/>
          <a:p>
            <a:pPr marL="0" indent="0">
              <a:buNone/>
            </a:pPr>
            <a:r>
              <a:rPr lang="en-GB" sz="1700" dirty="0"/>
              <a:t>Some positives
Cost reduction
Time Saving
Increase flexibility-satisfaction
Attracting and retaining talent
Work-life balance</a:t>
            </a:r>
            <a:endParaRPr lang="en-GR" sz="1700" dirty="0"/>
          </a:p>
        </p:txBody>
      </p:sp>
      <p:cxnSp>
        <p:nvCxnSpPr>
          <p:cNvPr id="12" name="Straight Connector 1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83E6369-0C81-A125-DDC7-BB6A6D7DC827}"/>
              </a:ext>
            </a:extLst>
          </p:cNvPr>
          <p:cNvSpPr>
            <a:spLocks noGrp="1"/>
          </p:cNvSpPr>
          <p:nvPr>
            <p:ph sz="half" idx="2"/>
          </p:nvPr>
        </p:nvSpPr>
        <p:spPr>
          <a:xfrm>
            <a:off x="6338703" y="1412489"/>
            <a:ext cx="2398275" cy="4363844"/>
          </a:xfrm>
        </p:spPr>
        <p:txBody>
          <a:bodyPr>
            <a:normAutofit/>
          </a:bodyPr>
          <a:lstStyle/>
          <a:p>
            <a:pPr marL="0" indent="0">
              <a:buNone/>
            </a:pPr>
            <a:r>
              <a:rPr lang="en-GB" sz="1700" dirty="0"/>
              <a:t>Some negatives
Isolation/Alienation
Fear of problems with productivity
Risk of inequality between employees 
Organizational culture
      and group identity</a:t>
            </a:r>
            <a:endParaRPr lang="en-GR" sz="1700" dirty="0"/>
          </a:p>
        </p:txBody>
      </p:sp>
    </p:spTree>
    <p:extLst>
      <p:ext uri="{BB962C8B-B14F-4D97-AF65-F5344CB8AC3E}">
        <p14:creationId xmlns:p14="http://schemas.microsoft.com/office/powerpoint/2010/main" val="255236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en-GB" sz="3500" dirty="0">
                <a:solidFill>
                  <a:srgbClr val="FFFFFF"/>
                </a:solidFill>
              </a:rPr>
              <a:t>Module 1: Introduction to Change</a:t>
            </a:r>
          </a:p>
        </p:txBody>
      </p:sp>
      <p:graphicFrame>
        <p:nvGraphicFramePr>
          <p:cNvPr id="5" name="Content Placeholder 2">
            <a:extLst>
              <a:ext uri="{FF2B5EF4-FFF2-40B4-BE49-F238E27FC236}">
                <a16:creationId xmlns:a16="http://schemas.microsoft.com/office/drawing/2014/main" id="{78751DB4-719C-332B-C6CA-E7098C611A65}"/>
              </a:ext>
            </a:extLst>
          </p:cNvPr>
          <p:cNvGraphicFramePr>
            <a:graphicFrameLocks noGrp="1"/>
          </p:cNvGraphicFramePr>
          <p:nvPr>
            <p:ph idx="1"/>
            <p:extLst>
              <p:ext uri="{D42A27DB-BD31-4B8C-83A1-F6EECF244321}">
                <p14:modId xmlns:p14="http://schemas.microsoft.com/office/powerpoint/2010/main" val="3877308959"/>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144D-A360-53F0-0CB8-409B99C05CEB}"/>
              </a:ext>
            </a:extLst>
          </p:cNvPr>
          <p:cNvSpPr>
            <a:spLocks noGrp="1"/>
          </p:cNvSpPr>
          <p:nvPr>
            <p:ph type="title"/>
          </p:nvPr>
        </p:nvSpPr>
        <p:spPr/>
        <p:txBody>
          <a:bodyPr/>
          <a:lstStyle/>
          <a:p>
            <a:r>
              <a:rPr lang="en-GR" dirty="0"/>
              <a:t> </a:t>
            </a:r>
            <a:r>
              <a:rPr lang="en-GB" dirty="0"/>
              <a:t>Stage 1</a:t>
            </a:r>
            <a:endParaRPr lang="en-GR" dirty="0"/>
          </a:p>
        </p:txBody>
      </p:sp>
      <p:sp>
        <p:nvSpPr>
          <p:cNvPr id="3" name="Content Placeholder 2">
            <a:extLst>
              <a:ext uri="{FF2B5EF4-FFF2-40B4-BE49-F238E27FC236}">
                <a16:creationId xmlns:a16="http://schemas.microsoft.com/office/drawing/2014/main" id="{03E012BD-6FAA-00F1-C389-012C7D2E45E4}"/>
              </a:ext>
            </a:extLst>
          </p:cNvPr>
          <p:cNvSpPr>
            <a:spLocks noGrp="1"/>
          </p:cNvSpPr>
          <p:nvPr>
            <p:ph idx="1"/>
          </p:nvPr>
        </p:nvSpPr>
        <p:spPr/>
        <p:txBody>
          <a:bodyPr/>
          <a:lstStyle/>
          <a:p>
            <a:r>
              <a:rPr lang="en-GB" dirty="0"/>
              <a:t>Creating a sense of urgency
Awareness of the need for change
Change is necessary
The benefits of change
Inactivity Risks
How is the sense of urgency created?</a:t>
            </a:r>
            <a:endParaRPr lang="el-GR" dirty="0"/>
          </a:p>
        </p:txBody>
      </p:sp>
    </p:spTree>
    <p:extLst>
      <p:ext uri="{BB962C8B-B14F-4D97-AF65-F5344CB8AC3E}">
        <p14:creationId xmlns:p14="http://schemas.microsoft.com/office/powerpoint/2010/main" val="3471908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C2B5-FF8D-ABDF-7E0F-153E49C5200E}"/>
              </a:ext>
            </a:extLst>
          </p:cNvPr>
          <p:cNvSpPr>
            <a:spLocks noGrp="1"/>
          </p:cNvSpPr>
          <p:nvPr>
            <p:ph type="title"/>
          </p:nvPr>
        </p:nvSpPr>
        <p:spPr>
          <a:xfrm>
            <a:off x="657519" y="741391"/>
            <a:ext cx="3914481" cy="1616203"/>
          </a:xfrm>
        </p:spPr>
        <p:txBody>
          <a:bodyPr anchor="b">
            <a:normAutofit/>
          </a:bodyPr>
          <a:lstStyle/>
          <a:p>
            <a:r>
              <a:rPr lang="en-GB" sz="2800" dirty="0"/>
              <a:t>Sense of urgency</a:t>
            </a:r>
            <a:endParaRPr lang="en-GR" sz="2800" dirty="0"/>
          </a:p>
        </p:txBody>
      </p:sp>
      <p:sp>
        <p:nvSpPr>
          <p:cNvPr id="3" name="Content Placeholder 2">
            <a:extLst>
              <a:ext uri="{FF2B5EF4-FFF2-40B4-BE49-F238E27FC236}">
                <a16:creationId xmlns:a16="http://schemas.microsoft.com/office/drawing/2014/main" id="{47DA196E-08E4-AD00-6F38-4C6933E5104D}"/>
              </a:ext>
            </a:extLst>
          </p:cNvPr>
          <p:cNvSpPr>
            <a:spLocks noGrp="1"/>
          </p:cNvSpPr>
          <p:nvPr>
            <p:ph idx="1"/>
          </p:nvPr>
        </p:nvSpPr>
        <p:spPr>
          <a:xfrm>
            <a:off x="657519" y="2533476"/>
            <a:ext cx="3914480" cy="3537410"/>
          </a:xfrm>
        </p:spPr>
        <p:txBody>
          <a:bodyPr anchor="t">
            <a:normAutofit/>
          </a:bodyPr>
          <a:lstStyle/>
          <a:p>
            <a:r>
              <a:rPr lang="en-GB" sz="1700" dirty="0"/>
              <a:t>Presentation of data and data
Impact and risk analysis
Real cases that succeeded or failed
Recognizing Opportunities and Benefits 
Internal campaign
 Workshops/Communities
Open dialogue</a:t>
            </a:r>
            <a:endParaRPr lang="en-GR" sz="1700" dirty="0"/>
          </a:p>
        </p:txBody>
      </p:sp>
      <p:pic>
        <p:nvPicPr>
          <p:cNvPr id="4" name="Picture 2" descr="A sense of urgency by John P. Kotter | Summary on Dygest">
            <a:extLst>
              <a:ext uri="{FF2B5EF4-FFF2-40B4-BE49-F238E27FC236}">
                <a16:creationId xmlns:a16="http://schemas.microsoft.com/office/drawing/2014/main" id="{D1C26907-92BA-3BEA-8544-05DD779837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79106" y="787114"/>
            <a:ext cx="2958912" cy="528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19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F9A46-E37E-A0A6-FC32-EBF2E7E33356}"/>
              </a:ext>
            </a:extLst>
          </p:cNvPr>
          <p:cNvSpPr>
            <a:spLocks noGrp="1"/>
          </p:cNvSpPr>
          <p:nvPr>
            <p:ph type="title"/>
          </p:nvPr>
        </p:nvSpPr>
        <p:spPr/>
        <p:txBody>
          <a:bodyPr/>
          <a:lstStyle/>
          <a:p>
            <a:r>
              <a:rPr lang="en-GB" dirty="0"/>
              <a:t>Stage 2</a:t>
            </a:r>
            <a:endParaRPr lang="en-GR" dirty="0"/>
          </a:p>
        </p:txBody>
      </p:sp>
      <p:sp>
        <p:nvSpPr>
          <p:cNvPr id="3" name="Content Placeholder 2">
            <a:extLst>
              <a:ext uri="{FF2B5EF4-FFF2-40B4-BE49-F238E27FC236}">
                <a16:creationId xmlns:a16="http://schemas.microsoft.com/office/drawing/2014/main" id="{DAAD441E-B6A7-6C4D-02C6-000EF3FA53B0}"/>
              </a:ext>
            </a:extLst>
          </p:cNvPr>
          <p:cNvSpPr>
            <a:spLocks noGrp="1"/>
          </p:cNvSpPr>
          <p:nvPr>
            <p:ph idx="1"/>
          </p:nvPr>
        </p:nvSpPr>
        <p:spPr/>
        <p:txBody>
          <a:bodyPr>
            <a:normAutofit/>
          </a:bodyPr>
          <a:lstStyle/>
          <a:p>
            <a:r>
              <a:rPr lang="en-GB" dirty="0"/>
              <a:t>Building a Strong Leadership Coalition
A team of people with influence, authority, knowledge and commitment 
 To promote and support change in the organization.
Driving force to drive and implement change</a:t>
            </a:r>
            <a:endParaRPr lang="en-GR" dirty="0"/>
          </a:p>
        </p:txBody>
      </p:sp>
    </p:spTree>
    <p:extLst>
      <p:ext uri="{BB962C8B-B14F-4D97-AF65-F5344CB8AC3E}">
        <p14:creationId xmlns:p14="http://schemas.microsoft.com/office/powerpoint/2010/main" val="355247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03DDA5-05C1-0236-D218-921760D9C053}"/>
              </a:ext>
            </a:extLst>
          </p:cNvPr>
          <p:cNvSpPr>
            <a:spLocks noGrp="1"/>
          </p:cNvSpPr>
          <p:nvPr>
            <p:ph type="title"/>
          </p:nvPr>
        </p:nvSpPr>
        <p:spPr>
          <a:xfrm>
            <a:off x="782723" y="809898"/>
            <a:ext cx="7457037" cy="1554480"/>
          </a:xfrm>
        </p:spPr>
        <p:txBody>
          <a:bodyPr anchor="ctr">
            <a:normAutofit/>
          </a:bodyPr>
          <a:lstStyle/>
          <a:p>
            <a:r>
              <a:rPr lang="en-GB" sz="4200" dirty="0"/>
              <a:t>Stages 3 and 4</a:t>
            </a:r>
            <a:endParaRPr lang="en-GR" sz="4200" dirty="0"/>
          </a:p>
        </p:txBody>
      </p:sp>
      <p:sp>
        <p:nvSpPr>
          <p:cNvPr id="3" name="Content Placeholder 2">
            <a:extLst>
              <a:ext uri="{FF2B5EF4-FFF2-40B4-BE49-F238E27FC236}">
                <a16:creationId xmlns:a16="http://schemas.microsoft.com/office/drawing/2014/main" id="{C73D0D75-3BC8-2CF5-1657-7AEBF97658D5}"/>
              </a:ext>
            </a:extLst>
          </p:cNvPr>
          <p:cNvSpPr>
            <a:spLocks noGrp="1"/>
          </p:cNvSpPr>
          <p:nvPr>
            <p:ph idx="1"/>
          </p:nvPr>
        </p:nvSpPr>
        <p:spPr>
          <a:xfrm>
            <a:off x="783771" y="3017522"/>
            <a:ext cx="7455989" cy="3124658"/>
          </a:xfrm>
        </p:spPr>
        <p:txBody>
          <a:bodyPr anchor="ctr">
            <a:normAutofit/>
          </a:bodyPr>
          <a:lstStyle/>
          <a:p>
            <a:pPr>
              <a:lnSpc>
                <a:spcPct val="90000"/>
              </a:lnSpc>
            </a:pPr>
            <a:r>
              <a:rPr lang="en-GB" sz="1800" b="1" dirty="0"/>
              <a:t>Creating a vision
</a:t>
            </a:r>
            <a:r>
              <a:rPr lang="en-GB" sz="1800" dirty="0"/>
              <a:t>Developing a clear vision that outlines the desired future state of the organization after the change.</a:t>
            </a:r>
            <a:br>
              <a:rPr lang="en-GB" sz="1800" dirty="0"/>
            </a:br>
            <a:r>
              <a:rPr lang="en-GB" sz="1800" dirty="0"/>
              <a:t>Define concrete initiatives and strategies that will contribute to achieving this vision.</a:t>
            </a:r>
            <a:r>
              <a:rPr lang="en-GB" sz="1800" b="1" dirty="0"/>
              <a:t>
Vision Communication
</a:t>
            </a:r>
            <a:r>
              <a:rPr lang="en-GB" sz="1800" dirty="0"/>
              <a:t>Activating employees and stakeholders who are willing to support and actively contribute to change.</a:t>
            </a:r>
            <a:br>
              <a:rPr lang="en-GB" sz="1800" dirty="0"/>
            </a:br>
            <a:r>
              <a:rPr lang="en-GB" sz="1800" dirty="0"/>
              <a:t>Cultivating a sense of ownership and active participation throughout the organization.</a:t>
            </a:r>
            <a:endParaRPr lang="en-GR" sz="18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039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78E7-FAD8-3040-1B1C-ACC8775C8B2D}"/>
              </a:ext>
            </a:extLst>
          </p:cNvPr>
          <p:cNvSpPr>
            <a:spLocks noGrp="1"/>
          </p:cNvSpPr>
          <p:nvPr>
            <p:ph type="title"/>
          </p:nvPr>
        </p:nvSpPr>
        <p:spPr/>
        <p:txBody>
          <a:bodyPr/>
          <a:lstStyle/>
          <a:p>
            <a:r>
              <a:rPr lang="el-GR" dirty="0" err="1"/>
              <a:t>Στ</a:t>
            </a:r>
            <a:r>
              <a:rPr lang="en-GR" dirty="0"/>
              <a:t>ά</a:t>
            </a:r>
            <a:r>
              <a:rPr lang="el-GR" dirty="0" err="1"/>
              <a:t>διο</a:t>
            </a:r>
            <a:r>
              <a:rPr lang="el-GR" dirty="0"/>
              <a:t> 5</a:t>
            </a:r>
            <a:endParaRPr lang="en-GR" dirty="0"/>
          </a:p>
        </p:txBody>
      </p:sp>
      <p:sp>
        <p:nvSpPr>
          <p:cNvPr id="3" name="Content Placeholder 2">
            <a:extLst>
              <a:ext uri="{FF2B5EF4-FFF2-40B4-BE49-F238E27FC236}">
                <a16:creationId xmlns:a16="http://schemas.microsoft.com/office/drawing/2014/main" id="{AC9D27E9-AEAF-1030-15E2-8B4E0F40B495}"/>
              </a:ext>
            </a:extLst>
          </p:cNvPr>
          <p:cNvSpPr>
            <a:spLocks noGrp="1"/>
          </p:cNvSpPr>
          <p:nvPr>
            <p:ph idx="1"/>
          </p:nvPr>
        </p:nvSpPr>
        <p:spPr/>
        <p:txBody>
          <a:bodyPr/>
          <a:lstStyle/>
          <a:p>
            <a:r>
              <a:rPr lang="el-GR" b="1" dirty="0"/>
              <a:t>Ενδυνάμωση της υλοποίησης/δράσης</a:t>
            </a:r>
          </a:p>
          <a:p>
            <a:pPr lvl="1"/>
            <a:r>
              <a:rPr lang="el-GR" dirty="0"/>
              <a:t>Εντοπισμός και εξάλειψη εμποδίων ή παραγόντων που θα μπορούσαν να παρεμποδίσουν την πρόοδο της πρωτοβουλίας αλλαγής.</a:t>
            </a:r>
            <a:endParaRPr lang="en-US" dirty="0"/>
          </a:p>
          <a:p>
            <a:pPr lvl="1"/>
            <a:r>
              <a:rPr lang="el-GR" dirty="0"/>
              <a:t>Ενδυνάμωση των εργαζομένων μέσω της παροχής των απαραίτητων πόρων και υποστήριξης.</a:t>
            </a:r>
            <a:endParaRPr lang="en-GR" dirty="0"/>
          </a:p>
        </p:txBody>
      </p:sp>
    </p:spTree>
    <p:extLst>
      <p:ext uri="{BB962C8B-B14F-4D97-AF65-F5344CB8AC3E}">
        <p14:creationId xmlns:p14="http://schemas.microsoft.com/office/powerpoint/2010/main" val="613604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3" name="Group 615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62849"/>
            <a:ext cx="548639" cy="673460"/>
            <a:chOff x="3940602" y="308034"/>
            <a:chExt cx="2116791" cy="3428999"/>
          </a:xfrm>
          <a:solidFill>
            <a:schemeClr val="accent4"/>
          </a:solidFill>
        </p:grpSpPr>
        <p:sp>
          <p:nvSpPr>
            <p:cNvPr id="6154" name="Rectangle 615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6" name="Rectangle 615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8" name="Rectangle 615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9D842-FE47-E413-FDC4-5DFB3EB04D48}"/>
              </a:ext>
            </a:extLst>
          </p:cNvPr>
          <p:cNvSpPr>
            <a:spLocks noGrp="1"/>
          </p:cNvSpPr>
          <p:nvPr>
            <p:ph type="title"/>
          </p:nvPr>
        </p:nvSpPr>
        <p:spPr>
          <a:xfrm>
            <a:off x="782723" y="873940"/>
            <a:ext cx="3696218" cy="1035781"/>
          </a:xfrm>
        </p:spPr>
        <p:txBody>
          <a:bodyPr anchor="ctr">
            <a:normAutofit/>
          </a:bodyPr>
          <a:lstStyle/>
          <a:p>
            <a:r>
              <a:rPr lang="en-GB" sz="3100" dirty="0"/>
              <a:t>Stage 6</a:t>
            </a:r>
            <a:endParaRPr lang="en-GR" sz="3100" dirty="0"/>
          </a:p>
        </p:txBody>
      </p:sp>
      <p:sp>
        <p:nvSpPr>
          <p:cNvPr id="3" name="Content Placeholder 2">
            <a:extLst>
              <a:ext uri="{FF2B5EF4-FFF2-40B4-BE49-F238E27FC236}">
                <a16:creationId xmlns:a16="http://schemas.microsoft.com/office/drawing/2014/main" id="{6A96780F-661C-CB04-E38F-AE70C9DBE622}"/>
              </a:ext>
            </a:extLst>
          </p:cNvPr>
          <p:cNvSpPr>
            <a:spLocks noGrp="1"/>
          </p:cNvSpPr>
          <p:nvPr>
            <p:ph idx="1"/>
          </p:nvPr>
        </p:nvSpPr>
        <p:spPr>
          <a:xfrm>
            <a:off x="783771" y="2524721"/>
            <a:ext cx="3743722" cy="3677123"/>
          </a:xfrm>
        </p:spPr>
        <p:txBody>
          <a:bodyPr anchor="ctr">
            <a:normAutofit/>
          </a:bodyPr>
          <a:lstStyle/>
          <a:p>
            <a:pPr marL="0" indent="0">
              <a:buNone/>
            </a:pPr>
            <a:r>
              <a:rPr lang="en-GB" sz="1600" b="1" dirty="0"/>
              <a:t>Quick Wins</a:t>
            </a:r>
            <a:br>
              <a:rPr lang="en-GB" sz="1600" b="1" dirty="0"/>
            </a:br>
            <a:r>
              <a:rPr lang="en-GB" sz="1600" b="1" dirty="0"/>
              <a:t>Create and recognize small, visible successes from the early stages of the change process.</a:t>
            </a:r>
            <a:br>
              <a:rPr lang="en-GB" sz="1600" b="1" dirty="0"/>
            </a:br>
            <a:r>
              <a:rPr lang="en-GB" sz="1600" b="1" dirty="0"/>
              <a:t>These victories boost momentum, boost morale, and demonstrate progress.</a:t>
            </a:r>
            <a:endParaRPr lang="en-GR" sz="1600" dirty="0"/>
          </a:p>
        </p:txBody>
      </p:sp>
      <p:pic>
        <p:nvPicPr>
          <p:cNvPr id="6146" name="Picture 2" descr="a few hands holding a small white object">
            <a:extLst>
              <a:ext uri="{FF2B5EF4-FFF2-40B4-BE49-F238E27FC236}">
                <a16:creationId xmlns:a16="http://schemas.microsoft.com/office/drawing/2014/main" id="{762E5AE0-1FF3-AE12-CBC0-9AF34FDB2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850" r="21288" b="-1"/>
          <a:stretch>
            <a:fillRect/>
          </a:stretch>
        </p:blipFill>
        <p:spPr bwMode="auto">
          <a:xfrm>
            <a:off x="5091287" y="613147"/>
            <a:ext cx="3424063" cy="5593443"/>
          </a:xfrm>
          <a:prstGeom prst="rect">
            <a:avLst/>
          </a:prstGeom>
          <a:noFill/>
          <a:extLst>
            <a:ext uri="{909E8E84-426E-40DD-AFC4-6F175D3DCCD1}">
              <a14:hiddenFill xmlns:a14="http://schemas.microsoft.com/office/drawing/2010/main">
                <a:solidFill>
                  <a:srgbClr val="FFFFFF"/>
                </a:solidFill>
              </a14:hiddenFill>
            </a:ext>
          </a:extLst>
        </p:spPr>
      </p:pic>
      <p:cxnSp>
        <p:nvCxnSpPr>
          <p:cNvPr id="6160" name="Straight Connector 615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234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7CBB-2D49-984E-0A6C-D20E5379B862}"/>
              </a:ext>
            </a:extLst>
          </p:cNvPr>
          <p:cNvSpPr>
            <a:spLocks noGrp="1"/>
          </p:cNvSpPr>
          <p:nvPr>
            <p:ph type="title"/>
          </p:nvPr>
        </p:nvSpPr>
        <p:spPr/>
        <p:txBody>
          <a:bodyPr/>
          <a:lstStyle/>
          <a:p>
            <a:r>
              <a:rPr lang="en-GB" dirty="0"/>
              <a:t>Stages 7 and 8</a:t>
            </a:r>
            <a:endParaRPr lang="en-GR" dirty="0"/>
          </a:p>
        </p:txBody>
      </p:sp>
      <p:sp>
        <p:nvSpPr>
          <p:cNvPr id="3" name="Content Placeholder 2">
            <a:extLst>
              <a:ext uri="{FF2B5EF4-FFF2-40B4-BE49-F238E27FC236}">
                <a16:creationId xmlns:a16="http://schemas.microsoft.com/office/drawing/2014/main" id="{63558EE2-7793-2CE8-7306-CBF490E46336}"/>
              </a:ext>
            </a:extLst>
          </p:cNvPr>
          <p:cNvSpPr>
            <a:spLocks noGrp="1"/>
          </p:cNvSpPr>
          <p:nvPr>
            <p:ph idx="1"/>
          </p:nvPr>
        </p:nvSpPr>
        <p:spPr/>
        <p:txBody>
          <a:bodyPr>
            <a:normAutofit fontScale="85000" lnSpcReduction="20000"/>
          </a:bodyPr>
          <a:lstStyle/>
          <a:p>
            <a:r>
              <a:rPr lang="en-GB" b="1" dirty="0"/>
              <a:t>Consolidation of the positives of change and its continuation 
</a:t>
            </a:r>
            <a:r>
              <a:rPr lang="en-GB" dirty="0"/>
              <a:t>The increased credibility of the business must lead to new initiatives here
Selection and development of people based on the vision of change</a:t>
            </a:r>
            <a:r>
              <a:rPr lang="en-GB" b="1" dirty="0"/>
              <a:t>
Incorporating the changes
</a:t>
            </a:r>
            <a:r>
              <a:rPr lang="en-GB" dirty="0"/>
              <a:t>Change must become part of the organizational culture.</a:t>
            </a:r>
            <a:br>
              <a:rPr lang="en-GB" dirty="0"/>
            </a:br>
            <a:r>
              <a:rPr lang="en-GB" dirty="0"/>
              <a:t>To make evident the contribution of new practices to the success of the business</a:t>
            </a:r>
            <a:br>
              <a:rPr lang="el-GR" dirty="0"/>
            </a:br>
            <a:endParaRPr lang="el-GR" dirty="0"/>
          </a:p>
          <a:p>
            <a:pPr lvl="1"/>
            <a:endParaRPr lang="en-GR" dirty="0"/>
          </a:p>
        </p:txBody>
      </p:sp>
    </p:spTree>
    <p:extLst>
      <p:ext uri="{BB962C8B-B14F-4D97-AF65-F5344CB8AC3E}">
        <p14:creationId xmlns:p14="http://schemas.microsoft.com/office/powerpoint/2010/main" val="2585092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3CBE6E-E6B2-417D-A61A-D5F70F02A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66BE98-0341-4CFA-8601-3E68FB73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7F6F8B-C616-9AA5-F4DF-0BFBA58CC1BA}"/>
              </a:ext>
            </a:extLst>
          </p:cNvPr>
          <p:cNvSpPr>
            <a:spLocks noGrp="1"/>
          </p:cNvSpPr>
          <p:nvPr>
            <p:ph type="title"/>
          </p:nvPr>
        </p:nvSpPr>
        <p:spPr>
          <a:xfrm>
            <a:off x="510404" y="1458180"/>
            <a:ext cx="2325391" cy="3941640"/>
          </a:xfrm>
        </p:spPr>
        <p:txBody>
          <a:bodyPr>
            <a:normAutofit/>
          </a:bodyPr>
          <a:lstStyle/>
          <a:p>
            <a:r>
              <a:rPr lang="en-US" sz="2400">
                <a:solidFill>
                  <a:schemeClr val="bg1"/>
                </a:solidFill>
              </a:rPr>
              <a:t>ADKAR</a:t>
            </a:r>
            <a:endParaRPr lang="en-GR" sz="2400">
              <a:solidFill>
                <a:schemeClr val="bg1"/>
              </a:solidFill>
            </a:endParaRPr>
          </a:p>
        </p:txBody>
      </p:sp>
      <p:sp>
        <p:nvSpPr>
          <p:cNvPr id="12" name="Rectangle 11">
            <a:extLst>
              <a:ext uri="{FF2B5EF4-FFF2-40B4-BE49-F238E27FC236}">
                <a16:creationId xmlns:a16="http://schemas.microsoft.com/office/drawing/2014/main" id="{663E89A1-984A-4500-9453-4203AD1B8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CB9460E8-E926-E9BB-EC97-64E7F7FEA96C}"/>
              </a:ext>
            </a:extLst>
          </p:cNvPr>
          <p:cNvSpPr>
            <a:spLocks noGrp="1"/>
          </p:cNvSpPr>
          <p:nvPr>
            <p:ph idx="1"/>
          </p:nvPr>
        </p:nvSpPr>
        <p:spPr>
          <a:xfrm>
            <a:off x="4351388" y="1458180"/>
            <a:ext cx="4002931" cy="3941640"/>
          </a:xfrm>
        </p:spPr>
        <p:txBody>
          <a:bodyPr anchor="ctr">
            <a:normAutofit/>
          </a:bodyPr>
          <a:lstStyle/>
          <a:p>
            <a:r>
              <a:rPr lang="en-GB" sz="1700" dirty="0"/>
              <a:t>The ADKAR Model outlines the five key stages that each individual must go through to successfully adopt a change (</a:t>
            </a:r>
            <a:r>
              <a:rPr lang="en-GB" sz="1700" dirty="0" err="1"/>
              <a:t>Prosci</a:t>
            </a:r>
            <a:r>
              <a:rPr lang="en-GB" sz="1700" dirty="0"/>
              <a:t>, Jeff Hiatt, 2006)
The name ADKAR is an acronym from the five English words:</a:t>
            </a:r>
            <a:br>
              <a:rPr lang="en-GB" sz="1700" dirty="0"/>
            </a:br>
            <a:r>
              <a:rPr lang="en-GB" sz="1700" dirty="0"/>
              <a:t>Awareness</a:t>
            </a:r>
            <a:br>
              <a:rPr lang="en-GB" sz="1700" dirty="0"/>
            </a:br>
            <a:r>
              <a:rPr lang="en-GB" sz="1700" dirty="0"/>
              <a:t>Desire</a:t>
            </a:r>
            <a:br>
              <a:rPr lang="en-GB" sz="1700" dirty="0"/>
            </a:br>
            <a:r>
              <a:rPr lang="en-GB" sz="1700" dirty="0"/>
              <a:t>Knowledge</a:t>
            </a:r>
            <a:br>
              <a:rPr lang="en-GB" sz="1700" dirty="0"/>
            </a:br>
            <a:r>
              <a:rPr lang="en-GB" sz="1700" dirty="0"/>
              <a:t>Ability</a:t>
            </a:r>
            <a:br>
              <a:rPr lang="en-GB" sz="1700" dirty="0"/>
            </a:br>
            <a:r>
              <a:rPr lang="en-GB" sz="1700" dirty="0"/>
              <a:t>Reinforcement</a:t>
            </a:r>
            <a:endParaRPr lang="en-GR" sz="1700" dirty="0"/>
          </a:p>
        </p:txBody>
      </p:sp>
      <p:sp>
        <p:nvSpPr>
          <p:cNvPr id="14" name="Rectangle 13">
            <a:extLst>
              <a:ext uri="{FF2B5EF4-FFF2-40B4-BE49-F238E27FC236}">
                <a16:creationId xmlns:a16="http://schemas.microsoft.com/office/drawing/2014/main" id="{B3FD642B-C569-4ABB-AE20-EFA6BC995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a:extLst>
              <a:ext uri="{FF2B5EF4-FFF2-40B4-BE49-F238E27FC236}">
                <a16:creationId xmlns:a16="http://schemas.microsoft.com/office/drawing/2014/main" id="{AA92FED3-1F18-4138-B4E4-627D78B00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800"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721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3CBE6E-E6B2-417D-A61A-D5F70F02A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66BE98-0341-4CFA-8601-3E68FB73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D5286A-A840-FF0A-9535-525D2B4459B4}"/>
              </a:ext>
            </a:extLst>
          </p:cNvPr>
          <p:cNvSpPr>
            <a:spLocks noGrp="1"/>
          </p:cNvSpPr>
          <p:nvPr>
            <p:ph type="title"/>
          </p:nvPr>
        </p:nvSpPr>
        <p:spPr>
          <a:xfrm>
            <a:off x="510404" y="1458180"/>
            <a:ext cx="2325391" cy="3941640"/>
          </a:xfrm>
        </p:spPr>
        <p:txBody>
          <a:bodyPr>
            <a:normAutofit/>
          </a:bodyPr>
          <a:lstStyle/>
          <a:p>
            <a:r>
              <a:rPr lang="en-GR" sz="2400" dirty="0">
                <a:solidFill>
                  <a:schemeClr val="bg1"/>
                </a:solidFill>
              </a:rPr>
              <a:t>ADKAR</a:t>
            </a:r>
          </a:p>
        </p:txBody>
      </p:sp>
      <p:sp>
        <p:nvSpPr>
          <p:cNvPr id="12" name="Rectangle 11">
            <a:extLst>
              <a:ext uri="{FF2B5EF4-FFF2-40B4-BE49-F238E27FC236}">
                <a16:creationId xmlns:a16="http://schemas.microsoft.com/office/drawing/2014/main" id="{663E89A1-984A-4500-9453-4203AD1B8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a:extLst>
              <a:ext uri="{FF2B5EF4-FFF2-40B4-BE49-F238E27FC236}">
                <a16:creationId xmlns:a16="http://schemas.microsoft.com/office/drawing/2014/main" id="{D7C286AC-3766-ED72-7372-E37E42DF4429}"/>
              </a:ext>
            </a:extLst>
          </p:cNvPr>
          <p:cNvSpPr>
            <a:spLocks noGrp="1"/>
          </p:cNvSpPr>
          <p:nvPr>
            <p:ph idx="1"/>
          </p:nvPr>
        </p:nvSpPr>
        <p:spPr>
          <a:xfrm>
            <a:off x="3394204" y="797169"/>
            <a:ext cx="5699503" cy="5520894"/>
          </a:xfrm>
        </p:spPr>
        <p:txBody>
          <a:bodyPr anchor="ctr">
            <a:normAutofit lnSpcReduction="10000"/>
          </a:bodyPr>
          <a:lstStyle/>
          <a:p>
            <a:pPr marL="0" indent="0">
              <a:lnSpc>
                <a:spcPct val="90000"/>
              </a:lnSpc>
              <a:buNone/>
            </a:pPr>
            <a:r>
              <a:rPr lang="en-GB" sz="1800" b="1" dirty="0"/>
              <a:t>Awareness
Understanding why change is necessary.</a:t>
            </a:r>
            <a:br>
              <a:rPr lang="en-GB" sz="1800" b="1" dirty="0"/>
            </a:br>
            <a:r>
              <a:rPr lang="en-GB" sz="1800" b="1" dirty="0"/>
              <a:t> Why are we changing? What is the danger if we don't change?
Desire (Desire / Commitment)
Personal motivation and willingness to participate in change.</a:t>
            </a:r>
            <a:br>
              <a:rPr lang="en-GB" sz="1800" b="1" dirty="0"/>
            </a:br>
            <a:r>
              <a:rPr lang="en-GB" sz="1800" b="1" dirty="0"/>
              <a:t>Do I want to participate? What does this mean for me?
Knowledge
Knowledge of how to implement change, what exactly is required.</a:t>
            </a:r>
            <a:br>
              <a:rPr lang="en-GB" sz="1800" b="1" dirty="0"/>
            </a:br>
            <a:r>
              <a:rPr lang="en-GB" sz="1800" b="1" dirty="0"/>
              <a:t>What should I learn or do differently?
Ability (Ability / Application)
Developing competences and skills to implement change effectively.</a:t>
            </a:r>
            <a:br>
              <a:rPr lang="en-GB" sz="1800" b="1" dirty="0"/>
            </a:br>
            <a:r>
              <a:rPr lang="en-GB" sz="1800" b="1" dirty="0"/>
              <a:t> Can I do it in practice? Do I have the skills and tools?
Reinforcement (</a:t>
            </a:r>
            <a:r>
              <a:rPr lang="el-GR" sz="1800" b="1" dirty="0"/>
              <a:t>Ενίσχυση / Διατήρηση)
</a:t>
            </a:r>
            <a:r>
              <a:rPr lang="en-GB" sz="1800" b="1" dirty="0"/>
              <a:t>Ensuring that change is consolidated, strengthened, and we don't go back to old practices.</a:t>
            </a:r>
            <a:br>
              <a:rPr lang="en-GB" sz="1800" b="1" dirty="0"/>
            </a:br>
            <a:r>
              <a:rPr lang="en-GB" sz="1800" b="1" dirty="0"/>
              <a:t> How will we ensure that the new situation is maintained?</a:t>
            </a:r>
            <a:endParaRPr lang="en-GR" sz="1100" dirty="0"/>
          </a:p>
        </p:txBody>
      </p:sp>
      <p:sp>
        <p:nvSpPr>
          <p:cNvPr id="14" name="Rectangle 13">
            <a:extLst>
              <a:ext uri="{FF2B5EF4-FFF2-40B4-BE49-F238E27FC236}">
                <a16:creationId xmlns:a16="http://schemas.microsoft.com/office/drawing/2014/main" id="{B3FD642B-C569-4ABB-AE20-EFA6BC995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Rectangle 15">
            <a:extLst>
              <a:ext uri="{FF2B5EF4-FFF2-40B4-BE49-F238E27FC236}">
                <a16:creationId xmlns:a16="http://schemas.microsoft.com/office/drawing/2014/main" id="{AA92FED3-1F18-4138-B4E4-627D78B00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800"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8710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2976F-C326-90A9-BAD2-C835C2FE2308}"/>
              </a:ext>
            </a:extLst>
          </p:cNvPr>
          <p:cNvSpPr>
            <a:spLocks noGrp="1"/>
          </p:cNvSpPr>
          <p:nvPr>
            <p:ph type="title"/>
          </p:nvPr>
        </p:nvSpPr>
        <p:spPr>
          <a:xfrm>
            <a:off x="782723" y="809898"/>
            <a:ext cx="7457037" cy="1554480"/>
          </a:xfrm>
        </p:spPr>
        <p:txBody>
          <a:bodyPr anchor="ctr">
            <a:normAutofit/>
          </a:bodyPr>
          <a:lstStyle/>
          <a:p>
            <a:r>
              <a:rPr lang="en-GB" sz="4200" dirty="0"/>
              <a:t>Individual Exercise</a:t>
            </a:r>
            <a:endParaRPr lang="en-GR" sz="4200" dirty="0"/>
          </a:p>
        </p:txBody>
      </p:sp>
      <p:sp>
        <p:nvSpPr>
          <p:cNvPr id="3" name="Content Placeholder 2">
            <a:extLst>
              <a:ext uri="{FF2B5EF4-FFF2-40B4-BE49-F238E27FC236}">
                <a16:creationId xmlns:a16="http://schemas.microsoft.com/office/drawing/2014/main" id="{9C32929D-2190-6585-1503-B0415BA69221}"/>
              </a:ext>
            </a:extLst>
          </p:cNvPr>
          <p:cNvSpPr>
            <a:spLocks noGrp="1"/>
          </p:cNvSpPr>
          <p:nvPr>
            <p:ph idx="1"/>
          </p:nvPr>
        </p:nvSpPr>
        <p:spPr>
          <a:xfrm>
            <a:off x="783771" y="3017522"/>
            <a:ext cx="7455989" cy="3124658"/>
          </a:xfrm>
        </p:spPr>
        <p:txBody>
          <a:bodyPr anchor="ctr">
            <a:normAutofit/>
          </a:bodyPr>
          <a:lstStyle/>
          <a:p>
            <a:r>
              <a:rPr lang="en-GB" sz="2100" dirty="0"/>
              <a:t>I would like you to think about all three models that have just been introduced 
Do they have any points in common?
Differences?</a:t>
            </a:r>
            <a:endParaRPr lang="en-GR" sz="21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29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rketing process sketch on a paper">
            <a:extLst>
              <a:ext uri="{FF2B5EF4-FFF2-40B4-BE49-F238E27FC236}">
                <a16:creationId xmlns:a16="http://schemas.microsoft.com/office/drawing/2014/main" id="{928010AE-25C9-FC78-5818-8FEEB54342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000" r="-1" b="-1"/>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DE0CB4-C989-5774-C0C0-8CCA6531F19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dirty="0">
                <a:solidFill>
                  <a:schemeClr val="tx1">
                    <a:lumMod val="85000"/>
                    <a:lumOff val="15000"/>
                  </a:schemeClr>
                </a:solidFill>
              </a:rPr>
              <a:t>What is organizational change?</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85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1F734-2CE3-587A-4F61-754987B4DA1C}"/>
              </a:ext>
            </a:extLst>
          </p:cNvPr>
          <p:cNvSpPr>
            <a:spLocks noGrp="1"/>
          </p:cNvSpPr>
          <p:nvPr>
            <p:ph type="title"/>
          </p:nvPr>
        </p:nvSpPr>
        <p:spPr/>
        <p:txBody>
          <a:bodyPr/>
          <a:lstStyle/>
          <a:p>
            <a:r>
              <a:rPr lang="en-GB" dirty="0"/>
              <a:t>Common Points</a:t>
            </a:r>
            <a:endParaRPr lang="en-GR" dirty="0"/>
          </a:p>
        </p:txBody>
      </p:sp>
      <p:sp>
        <p:nvSpPr>
          <p:cNvPr id="3" name="Content Placeholder 2">
            <a:extLst>
              <a:ext uri="{FF2B5EF4-FFF2-40B4-BE49-F238E27FC236}">
                <a16:creationId xmlns:a16="http://schemas.microsoft.com/office/drawing/2014/main" id="{59BD8A7E-25CD-575F-1F6B-F1BE79A62103}"/>
              </a:ext>
            </a:extLst>
          </p:cNvPr>
          <p:cNvSpPr>
            <a:spLocks noGrp="1"/>
          </p:cNvSpPr>
          <p:nvPr>
            <p:ph idx="1"/>
          </p:nvPr>
        </p:nvSpPr>
        <p:spPr/>
        <p:txBody>
          <a:bodyPr/>
          <a:lstStyle/>
          <a:p>
            <a:r>
              <a:rPr lang="en-GB" dirty="0"/>
              <a:t>Focus on people
Step-by-step approach
Similar issues, need for change, communication
Committing and consolidating change</a:t>
            </a:r>
            <a:endParaRPr lang="en-GR" dirty="0"/>
          </a:p>
        </p:txBody>
      </p:sp>
    </p:spTree>
    <p:extLst>
      <p:ext uri="{BB962C8B-B14F-4D97-AF65-F5344CB8AC3E}">
        <p14:creationId xmlns:p14="http://schemas.microsoft.com/office/powerpoint/2010/main" val="1484891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8E454E-9794-2253-1B07-686C01F32139}"/>
              </a:ext>
            </a:extLst>
          </p:cNvPr>
          <p:cNvSpPr>
            <a:spLocks noGrp="1"/>
          </p:cNvSpPr>
          <p:nvPr>
            <p:ph type="title"/>
          </p:nvPr>
        </p:nvSpPr>
        <p:spPr>
          <a:xfrm>
            <a:off x="628650" y="184805"/>
            <a:ext cx="7886700" cy="1505883"/>
          </a:xfrm>
        </p:spPr>
        <p:txBody>
          <a:bodyPr anchor="ctr">
            <a:normAutofit/>
          </a:bodyPr>
          <a:lstStyle/>
          <a:p>
            <a:r>
              <a:rPr lang="en-GB" sz="4500" dirty="0"/>
              <a:t>Differences</a:t>
            </a:r>
            <a:endParaRPr lang="en-GR" sz="4500" dirty="0"/>
          </a:p>
        </p:txBody>
      </p:sp>
      <p:graphicFrame>
        <p:nvGraphicFramePr>
          <p:cNvPr id="3" name="Table 2">
            <a:extLst>
              <a:ext uri="{FF2B5EF4-FFF2-40B4-BE49-F238E27FC236}">
                <a16:creationId xmlns:a16="http://schemas.microsoft.com/office/drawing/2014/main" id="{B48C6553-8F79-CF16-E877-E441909AE9A1}"/>
              </a:ext>
            </a:extLst>
          </p:cNvPr>
          <p:cNvGraphicFramePr>
            <a:graphicFrameLocks noGrp="1"/>
          </p:cNvGraphicFramePr>
          <p:nvPr>
            <p:extLst>
              <p:ext uri="{D42A27DB-BD31-4B8C-83A1-F6EECF244321}">
                <p14:modId xmlns:p14="http://schemas.microsoft.com/office/powerpoint/2010/main" val="384523076"/>
              </p:ext>
            </p:extLst>
          </p:nvPr>
        </p:nvGraphicFramePr>
        <p:xfrm>
          <a:off x="628649" y="1419367"/>
          <a:ext cx="8092268" cy="4943658"/>
        </p:xfrm>
        <a:graphic>
          <a:graphicData uri="http://schemas.openxmlformats.org/drawingml/2006/table">
            <a:tbl>
              <a:tblPr/>
              <a:tblGrid>
                <a:gridCol w="2023067">
                  <a:extLst>
                    <a:ext uri="{9D8B030D-6E8A-4147-A177-3AD203B41FA5}">
                      <a16:colId xmlns:a16="http://schemas.microsoft.com/office/drawing/2014/main" val="4117449384"/>
                    </a:ext>
                  </a:extLst>
                </a:gridCol>
                <a:gridCol w="2023067">
                  <a:extLst>
                    <a:ext uri="{9D8B030D-6E8A-4147-A177-3AD203B41FA5}">
                      <a16:colId xmlns:a16="http://schemas.microsoft.com/office/drawing/2014/main" val="3764203302"/>
                    </a:ext>
                  </a:extLst>
                </a:gridCol>
                <a:gridCol w="2023067">
                  <a:extLst>
                    <a:ext uri="{9D8B030D-6E8A-4147-A177-3AD203B41FA5}">
                      <a16:colId xmlns:a16="http://schemas.microsoft.com/office/drawing/2014/main" val="2723790010"/>
                    </a:ext>
                  </a:extLst>
                </a:gridCol>
                <a:gridCol w="2023067">
                  <a:extLst>
                    <a:ext uri="{9D8B030D-6E8A-4147-A177-3AD203B41FA5}">
                      <a16:colId xmlns:a16="http://schemas.microsoft.com/office/drawing/2014/main" val="3665794393"/>
                    </a:ext>
                  </a:extLst>
                </a:gridCol>
              </a:tblGrid>
              <a:tr h="286603">
                <a:tc>
                  <a:txBody>
                    <a:bodyPr/>
                    <a:lstStyle/>
                    <a:p>
                      <a:pPr>
                        <a:buNone/>
                      </a:pPr>
                      <a:r>
                        <a:rPr lang="en-GB" sz="1400" b="1" dirty="0">
                          <a:effectLst/>
                        </a:rPr>
                        <a:t>Criterion</a:t>
                      </a:r>
                      <a:endParaRPr lang="en-GB" sz="1400" dirty="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b="1" dirty="0">
                          <a:effectLst/>
                        </a:rPr>
                        <a:t>Lewin (1947)</a:t>
                      </a:r>
                      <a:endParaRPr lang="en-GB" sz="1400" dirty="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b="1">
                          <a:effectLst/>
                        </a:rPr>
                        <a:t>Kotter (1996)</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b="1">
                          <a:effectLst/>
                        </a:rPr>
                        <a:t>ADKAR (2006)</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1761132467"/>
                  </a:ext>
                </a:extLst>
              </a:tr>
              <a:tr h="393618">
                <a:tc>
                  <a:txBody>
                    <a:bodyPr/>
                    <a:lstStyle/>
                    <a:p>
                      <a:pPr>
                        <a:buNone/>
                      </a:pPr>
                      <a:r>
                        <a:rPr lang="en-GB" sz="1400" b="1">
                          <a:effectLst/>
                        </a:rPr>
                        <a:t>Approach</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dirty="0">
                          <a:effectLst/>
                        </a:rPr>
                        <a:t>Theoretical, general</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Practical with 8 stages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a:effectLst/>
                        </a:rPr>
                        <a:t>Individual‑focused, outcome‑based</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258093403"/>
                  </a:ext>
                </a:extLst>
              </a:tr>
              <a:tr h="722582">
                <a:tc>
                  <a:txBody>
                    <a:bodyPr/>
                    <a:lstStyle/>
                    <a:p>
                      <a:pPr>
                        <a:buNone/>
                      </a:pPr>
                      <a:r>
                        <a:rPr lang="en-GB" sz="1400" b="1">
                          <a:effectLst/>
                        </a:rPr>
                        <a:t>Focus</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a:effectLst/>
                        </a:rPr>
                        <a:t>Organizational systems and structures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Change leadership and organizational‑level influence</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a:effectLst/>
                        </a:rPr>
                        <a:t>Individual acceptance of change</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776321811"/>
                  </a:ext>
                </a:extLst>
              </a:tr>
              <a:tr h="722582">
                <a:tc>
                  <a:txBody>
                    <a:bodyPr/>
                    <a:lstStyle/>
                    <a:p>
                      <a:pPr>
                        <a:buNone/>
                      </a:pPr>
                      <a:r>
                        <a:rPr lang="en-GB" sz="1400" b="1">
                          <a:effectLst/>
                        </a:rPr>
                        <a:t>Stages / Steps</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a:effectLst/>
                        </a:rPr>
                        <a:t>3 stages: Unfreezing → Change → Refreezing</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8 steps (From Urgency to Culture)</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a:effectLst/>
                        </a:rPr>
                        <a:t>5 steps (Awareness to Reinforcement)</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130115264"/>
                  </a:ext>
                </a:extLst>
              </a:tr>
              <a:tr h="722582">
                <a:tc>
                  <a:txBody>
                    <a:bodyPr/>
                    <a:lstStyle/>
                    <a:p>
                      <a:pPr>
                        <a:buNone/>
                      </a:pPr>
                      <a:r>
                        <a:rPr lang="en-GB" sz="1400" b="1" dirty="0">
                          <a:effectLst/>
                        </a:rPr>
                        <a:t>Level of Application</a:t>
                      </a:r>
                      <a:endParaRPr lang="en-GB" sz="1400" dirty="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a:effectLst/>
                        </a:rPr>
                        <a:t>Organizational / systemic</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Organizational, top‑down</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a:effectLst/>
                        </a:rPr>
                        <a:t>Individual and team level, with bottom‑up participation</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2471651665"/>
                  </a:ext>
                </a:extLst>
              </a:tr>
              <a:tr h="722582">
                <a:tc>
                  <a:txBody>
                    <a:bodyPr/>
                    <a:lstStyle/>
                    <a:p>
                      <a:pPr>
                        <a:buNone/>
                      </a:pPr>
                      <a:r>
                        <a:rPr lang="en-GB" sz="1400" b="1">
                          <a:effectLst/>
                        </a:rPr>
                        <a:t>Type of Change</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a:effectLst/>
                        </a:rPr>
                        <a:t>Large organizational transitions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Strategic organizational transformations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Individual </a:t>
                      </a:r>
                      <a:r>
                        <a:rPr lang="en-GB" sz="1400" dirty="0" err="1">
                          <a:effectLst/>
                        </a:rPr>
                        <a:t>behavioral</a:t>
                      </a:r>
                      <a:r>
                        <a:rPr lang="en-GB" sz="1400" dirty="0">
                          <a:effectLst/>
                        </a:rPr>
                        <a:t> changes within the broader change</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52321869"/>
                  </a:ext>
                </a:extLst>
              </a:tr>
              <a:tr h="562895">
                <a:tc>
                  <a:txBody>
                    <a:bodyPr/>
                    <a:lstStyle/>
                    <a:p>
                      <a:pPr>
                        <a:buNone/>
                      </a:pPr>
                      <a:r>
                        <a:rPr lang="en-GB" sz="1400" b="1">
                          <a:effectLst/>
                        </a:rPr>
                        <a:t>Advantage</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a:effectLst/>
                        </a:rPr>
                        <a:t>Simplicity, timelessness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a:effectLst/>
                        </a:rPr>
                        <a:t>Practical, clear roadmap for leaders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Diagnostic clarity regarding individual needs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3530333166"/>
                  </a:ext>
                </a:extLst>
              </a:tr>
              <a:tr h="722582">
                <a:tc>
                  <a:txBody>
                    <a:bodyPr/>
                    <a:lstStyle/>
                    <a:p>
                      <a:pPr>
                        <a:buNone/>
                      </a:pPr>
                      <a:r>
                        <a:rPr lang="en-GB" sz="1400" b="1">
                          <a:effectLst/>
                        </a:rPr>
                        <a:t>Weakness</a:t>
                      </a:r>
                      <a:endParaRPr lang="en-GB" sz="1400">
                        <a:effectLst/>
                      </a:endParaRP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buNone/>
                      </a:pPr>
                      <a:r>
                        <a:rPr lang="en-GB" sz="1400">
                          <a:effectLst/>
                        </a:rPr>
                        <a:t>Too general, lacks specific guidelines</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a:effectLst/>
                        </a:rPr>
                        <a:t>Linear, less flexible</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tc>
                  <a:txBody>
                    <a:bodyPr/>
                    <a:lstStyle/>
                    <a:p>
                      <a:pPr>
                        <a:buNone/>
                      </a:pPr>
                      <a:r>
                        <a:rPr lang="en-GB" sz="1400" dirty="0">
                          <a:effectLst/>
                        </a:rPr>
                        <a:t>Not sufficient alone for organizational‑level change</a:t>
                      </a:r>
                    </a:p>
                  </a:txBody>
                  <a:tcPr marL="54530" marR="54530" marT="27265" marB="27265" anchor="ctr">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noFill/>
                  </a:tcPr>
                </a:tc>
                <a:extLst>
                  <a:ext uri="{0D108BD9-81ED-4DB2-BD59-A6C34878D82A}">
                    <a16:rowId xmlns:a16="http://schemas.microsoft.com/office/drawing/2014/main" val="64600535"/>
                  </a:ext>
                </a:extLst>
              </a:tr>
            </a:tbl>
          </a:graphicData>
        </a:graphic>
      </p:graphicFrame>
    </p:spTree>
    <p:extLst>
      <p:ext uri="{BB962C8B-B14F-4D97-AF65-F5344CB8AC3E}">
        <p14:creationId xmlns:p14="http://schemas.microsoft.com/office/powerpoint/2010/main" val="872668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229D-538D-56B1-783E-9A5DE74D5AC0}"/>
              </a:ext>
            </a:extLst>
          </p:cNvPr>
          <p:cNvSpPr>
            <a:spLocks noGrp="1"/>
          </p:cNvSpPr>
          <p:nvPr>
            <p:ph type="title"/>
          </p:nvPr>
        </p:nvSpPr>
        <p:spPr/>
        <p:txBody>
          <a:bodyPr/>
          <a:lstStyle/>
          <a:p>
            <a:r>
              <a:rPr lang="en-US" dirty="0"/>
              <a:t>Summary</a:t>
            </a:r>
            <a:endParaRPr lang="en-GR" dirty="0"/>
          </a:p>
        </p:txBody>
      </p:sp>
      <p:sp>
        <p:nvSpPr>
          <p:cNvPr id="3" name="Content Placeholder 2">
            <a:extLst>
              <a:ext uri="{FF2B5EF4-FFF2-40B4-BE49-F238E27FC236}">
                <a16:creationId xmlns:a16="http://schemas.microsoft.com/office/drawing/2014/main" id="{417CE3B2-6437-9960-A97B-78DEB326153C}"/>
              </a:ext>
            </a:extLst>
          </p:cNvPr>
          <p:cNvSpPr>
            <a:spLocks noGrp="1"/>
          </p:cNvSpPr>
          <p:nvPr>
            <p:ph idx="1"/>
          </p:nvPr>
        </p:nvSpPr>
        <p:spPr/>
        <p:txBody>
          <a:bodyPr/>
          <a:lstStyle/>
          <a:p>
            <a:pPr marL="0" indent="0">
              <a:buNone/>
            </a:pPr>
            <a:r>
              <a:rPr lang="en-GB" dirty="0"/>
              <a:t>Lewin provides the theoretical and general foundation.</a:t>
            </a:r>
            <a:br>
              <a:rPr lang="en-GB" dirty="0"/>
            </a:br>
            <a:r>
              <a:rPr lang="en-GB" dirty="0"/>
              <a:t>Kotter offers a structured process for leading organizational‑level change.</a:t>
            </a:r>
            <a:br>
              <a:rPr lang="en-GB" dirty="0"/>
            </a:br>
            <a:r>
              <a:rPr lang="en-GB" dirty="0"/>
              <a:t>The ADKAR model focuses on what individuals need in order to succeed during change.</a:t>
            </a:r>
          </a:p>
          <a:p>
            <a:pPr marL="0" indent="0">
              <a:buNone/>
            </a:pPr>
            <a:endParaRPr lang="en-GR" dirty="0"/>
          </a:p>
        </p:txBody>
      </p:sp>
    </p:spTree>
    <p:extLst>
      <p:ext uri="{BB962C8B-B14F-4D97-AF65-F5344CB8AC3E}">
        <p14:creationId xmlns:p14="http://schemas.microsoft.com/office/powerpoint/2010/main" val="3327892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GB" sz="3200" dirty="0">
                <a:solidFill>
                  <a:srgbClr val="FFFFFF"/>
                </a:solidFill>
              </a:rPr>
              <a:t>Module 3</a:t>
            </a:r>
            <a:br>
              <a:rPr lang="en-GB" sz="3200" dirty="0">
                <a:solidFill>
                  <a:srgbClr val="FFFFFF"/>
                </a:solidFill>
              </a:rPr>
            </a:br>
            <a:r>
              <a:rPr lang="en-GB" sz="3200" dirty="0">
                <a:solidFill>
                  <a:srgbClr val="FFFFFF"/>
                </a:solidFill>
              </a:rPr>
              <a:t> The Individual Impact on Organizational Change: The Role of Change Agents</a:t>
            </a:r>
          </a:p>
        </p:txBody>
      </p:sp>
      <p:graphicFrame>
        <p:nvGraphicFramePr>
          <p:cNvPr id="5" name="Content Placeholder 2">
            <a:extLst>
              <a:ext uri="{FF2B5EF4-FFF2-40B4-BE49-F238E27FC236}">
                <a16:creationId xmlns:a16="http://schemas.microsoft.com/office/drawing/2014/main" id="{78751DB4-719C-332B-C6CA-E7098C611A65}"/>
              </a:ext>
            </a:extLst>
          </p:cNvPr>
          <p:cNvGraphicFramePr>
            <a:graphicFrameLocks noGrp="1"/>
          </p:cNvGraphicFramePr>
          <p:nvPr>
            <p:ph idx="1"/>
            <p:extLst>
              <p:ext uri="{D42A27DB-BD31-4B8C-83A1-F6EECF244321}">
                <p14:modId xmlns:p14="http://schemas.microsoft.com/office/powerpoint/2010/main" val="518168683"/>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erial view photography of group of people walking on gray and white pedestrian lane">
            <a:extLst>
              <a:ext uri="{FF2B5EF4-FFF2-40B4-BE49-F238E27FC236}">
                <a16:creationId xmlns:a16="http://schemas.microsoft.com/office/drawing/2014/main" id="{B5C5E567-88B7-AA08-8ED1-BEC62FE3B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439" b="18440"/>
          <a:stretch>
            <a:fillRect/>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80D9C4D-46E6-53F6-C5CC-6AA39AE81F88}"/>
              </a:ext>
            </a:extLst>
          </p:cNvPr>
          <p:cNvSpPr>
            <a:spLocks noGrp="1"/>
          </p:cNvSpPr>
          <p:nvPr>
            <p:ph idx="1"/>
          </p:nvPr>
        </p:nvSpPr>
        <p:spPr>
          <a:xfrm>
            <a:off x="628650" y="2434201"/>
            <a:ext cx="2866641" cy="3742762"/>
          </a:xfrm>
        </p:spPr>
        <p:txBody>
          <a:bodyPr>
            <a:normAutofit/>
          </a:bodyPr>
          <a:lstStyle/>
          <a:p>
            <a:r>
              <a:rPr lang="en-GB" sz="1700" dirty="0"/>
              <a:t>Theoretical models, data, percentages, analyses of successes or failures are excellent advisors. 
But changes are implemented through people, that is, through you</a:t>
            </a:r>
            <a:endParaRPr lang="en-GR" sz="1700" b="1" dirty="0"/>
          </a:p>
        </p:txBody>
      </p:sp>
    </p:spTree>
    <p:extLst>
      <p:ext uri="{BB962C8B-B14F-4D97-AF65-F5344CB8AC3E}">
        <p14:creationId xmlns:p14="http://schemas.microsoft.com/office/powerpoint/2010/main" val="2481358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F8FF2D-CE11-2B3F-CE6E-DA14A5508936}"/>
              </a:ext>
            </a:extLst>
          </p:cNvPr>
          <p:cNvSpPr>
            <a:spLocks noGrp="1"/>
          </p:cNvSpPr>
          <p:nvPr>
            <p:ph type="title"/>
          </p:nvPr>
        </p:nvSpPr>
        <p:spPr>
          <a:xfrm>
            <a:off x="628650" y="556995"/>
            <a:ext cx="7886700" cy="1133693"/>
          </a:xfrm>
        </p:spPr>
        <p:txBody>
          <a:bodyPr>
            <a:normAutofit/>
          </a:bodyPr>
          <a:lstStyle/>
          <a:p>
            <a:r>
              <a:rPr lang="en-GB" sz="4500" dirty="0"/>
              <a:t>Agents of change</a:t>
            </a:r>
            <a:endParaRPr lang="en-GR" sz="4500" dirty="0"/>
          </a:p>
        </p:txBody>
      </p:sp>
      <p:graphicFrame>
        <p:nvGraphicFramePr>
          <p:cNvPr id="5" name="Content Placeholder 2">
            <a:extLst>
              <a:ext uri="{FF2B5EF4-FFF2-40B4-BE49-F238E27FC236}">
                <a16:creationId xmlns:a16="http://schemas.microsoft.com/office/drawing/2014/main" id="{353BA045-715D-ACB3-3B9F-3139BAE9F611}"/>
              </a:ext>
            </a:extLst>
          </p:cNvPr>
          <p:cNvGraphicFramePr>
            <a:graphicFrameLocks noGrp="1"/>
          </p:cNvGraphicFramePr>
          <p:nvPr>
            <p:ph idx="1"/>
            <p:extLst>
              <p:ext uri="{D42A27DB-BD31-4B8C-83A1-F6EECF244321}">
                <p14:modId xmlns:p14="http://schemas.microsoft.com/office/powerpoint/2010/main" val="207845145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9863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67F219-2731-B70F-E648-828324B1CA29}"/>
              </a:ext>
            </a:extLst>
          </p:cNvPr>
          <p:cNvSpPr>
            <a:spLocks noGrp="1"/>
          </p:cNvSpPr>
          <p:nvPr>
            <p:ph type="title"/>
          </p:nvPr>
        </p:nvSpPr>
        <p:spPr>
          <a:xfrm>
            <a:off x="350041" y="586855"/>
            <a:ext cx="2401025" cy="3387497"/>
          </a:xfrm>
        </p:spPr>
        <p:txBody>
          <a:bodyPr anchor="b">
            <a:normAutofit/>
          </a:bodyPr>
          <a:lstStyle/>
          <a:p>
            <a:pPr algn="r"/>
            <a:r>
              <a:rPr lang="en-GB" sz="3500" dirty="0">
                <a:solidFill>
                  <a:srgbClr val="FFFFFF"/>
                </a:solidFill>
              </a:rPr>
              <a:t>What exactly does an agent of change do? (I)</a:t>
            </a:r>
            <a:endParaRPr lang="en-GR" sz="3500" dirty="0">
              <a:solidFill>
                <a:srgbClr val="FFFFFF"/>
              </a:solidFill>
            </a:endParaRPr>
          </a:p>
        </p:txBody>
      </p:sp>
      <p:sp>
        <p:nvSpPr>
          <p:cNvPr id="7" name="Content Placeholder 2">
            <a:extLst>
              <a:ext uri="{FF2B5EF4-FFF2-40B4-BE49-F238E27FC236}">
                <a16:creationId xmlns:a16="http://schemas.microsoft.com/office/drawing/2014/main" id="{29333665-E7D3-9A3C-BA28-A26213A86FB1}"/>
              </a:ext>
            </a:extLst>
          </p:cNvPr>
          <p:cNvSpPr>
            <a:spLocks noGrp="1"/>
          </p:cNvSpPr>
          <p:nvPr>
            <p:ph idx="1"/>
          </p:nvPr>
        </p:nvSpPr>
        <p:spPr>
          <a:xfrm>
            <a:off x="3607694" y="649480"/>
            <a:ext cx="4916510" cy="5546047"/>
          </a:xfrm>
        </p:spPr>
        <p:txBody>
          <a:bodyPr anchor="ctr">
            <a:normAutofit/>
          </a:bodyPr>
          <a:lstStyle/>
          <a:p>
            <a:pPr marL="0" indent="0">
              <a:lnSpc>
                <a:spcPct val="90000"/>
              </a:lnSpc>
              <a:buNone/>
            </a:pPr>
            <a:r>
              <a:rPr lang="en-GB" sz="1400" b="1" dirty="0"/>
              <a:t>Detects the need for change
It identifies opportunities, risks, and malfunctions that require change.
It collects data, observes trends, and understands problems.
Convinces of the need for change
It clearly explains the "why" of the change.
It highlights the benefits and risks of stagnation.
It uses data, examples, and inspires through storytelling.
 Facilitates the implementation of change
It guides individuals and teams to the new reality.
It provides tools, training, and support.
It encourages the testing of new practices.
Faces resistance
He listens and understands the concerns.
He manages fear and insecurity with empathy.
It identifies and addresses obstacles with practical solutions.
 Inspires and motivates
It acts as a positive pattern of </a:t>
            </a:r>
            <a:r>
              <a:rPr lang="en-GB" sz="1400" b="1" dirty="0" err="1"/>
              <a:t>behavior</a:t>
            </a:r>
            <a:r>
              <a:rPr lang="en-GB" sz="1400" b="1" dirty="0"/>
              <a:t>.
It transmits energy, optimism and confidence.
It inspires a sense of purpose and participation.</a:t>
            </a:r>
            <a:endParaRPr lang="en-GR" sz="1400" dirty="0"/>
          </a:p>
        </p:txBody>
      </p:sp>
    </p:spTree>
    <p:extLst>
      <p:ext uri="{BB962C8B-B14F-4D97-AF65-F5344CB8AC3E}">
        <p14:creationId xmlns:p14="http://schemas.microsoft.com/office/powerpoint/2010/main" val="2541125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BF8309-4A50-D7F5-D4C1-F5288F822001}"/>
              </a:ext>
            </a:extLst>
          </p:cNvPr>
          <p:cNvSpPr>
            <a:spLocks noGrp="1"/>
          </p:cNvSpPr>
          <p:nvPr>
            <p:ph type="title"/>
          </p:nvPr>
        </p:nvSpPr>
        <p:spPr>
          <a:xfrm>
            <a:off x="619797" y="586855"/>
            <a:ext cx="3172575" cy="3387497"/>
          </a:xfrm>
        </p:spPr>
        <p:txBody>
          <a:bodyPr anchor="b">
            <a:normAutofit fontScale="90000"/>
          </a:bodyPr>
          <a:lstStyle/>
          <a:p>
            <a:r>
              <a:rPr lang="en-GB" dirty="0">
                <a:solidFill>
                  <a:schemeClr val="bg1"/>
                </a:solidFill>
              </a:rPr>
              <a:t>What exactly does a change agent do? (II)</a:t>
            </a:r>
          </a:p>
        </p:txBody>
      </p:sp>
      <p:sp>
        <p:nvSpPr>
          <p:cNvPr id="3" name="Content Placeholder 2">
            <a:extLst>
              <a:ext uri="{FF2B5EF4-FFF2-40B4-BE49-F238E27FC236}">
                <a16:creationId xmlns:a16="http://schemas.microsoft.com/office/drawing/2014/main" id="{55C52F80-6024-A21B-4508-89BD7442EF19}"/>
              </a:ext>
            </a:extLst>
          </p:cNvPr>
          <p:cNvSpPr>
            <a:spLocks noGrp="1"/>
          </p:cNvSpPr>
          <p:nvPr>
            <p:ph idx="1"/>
          </p:nvPr>
        </p:nvSpPr>
        <p:spPr>
          <a:xfrm>
            <a:off x="4877368" y="649480"/>
            <a:ext cx="3646835" cy="5546047"/>
          </a:xfrm>
        </p:spPr>
        <p:txBody>
          <a:bodyPr anchor="ctr">
            <a:normAutofit fontScale="47500" lnSpcReduction="20000"/>
          </a:bodyPr>
          <a:lstStyle/>
          <a:p>
            <a:r>
              <a:rPr lang="el-GR" sz="1300" b="1" dirty="0"/>
              <a:t> </a:t>
            </a:r>
            <a:r>
              <a:rPr lang="en-GB" b="1" dirty="0"/>
              <a:t>Communicates and builds bridges</a:t>
            </a:r>
            <a:br>
              <a:rPr lang="en-GB" dirty="0"/>
            </a:br>
            <a:r>
              <a:rPr lang="en-GB" dirty="0"/>
              <a:t>Bridges management and employees.</a:t>
            </a:r>
            <a:br>
              <a:rPr lang="en-GB" dirty="0"/>
            </a:br>
            <a:r>
              <a:rPr lang="en-GB" dirty="0"/>
              <a:t>Maintains open and continuous communication.</a:t>
            </a:r>
            <a:br>
              <a:rPr lang="en-GB" dirty="0"/>
            </a:br>
            <a:r>
              <a:rPr lang="en-GB" dirty="0"/>
              <a:t>Builds trust-based relationships and activates collaboration networks.</a:t>
            </a:r>
          </a:p>
          <a:p>
            <a:r>
              <a:rPr lang="en-GB" b="1" dirty="0"/>
              <a:t>Monitors and evaluates progress</a:t>
            </a:r>
            <a:br>
              <a:rPr lang="en-GB" dirty="0"/>
            </a:br>
            <a:r>
              <a:rPr lang="en-GB" dirty="0"/>
              <a:t>Checks the implementation of the change and identifies deviations.</a:t>
            </a:r>
            <a:br>
              <a:rPr lang="en-GB" dirty="0"/>
            </a:br>
            <a:r>
              <a:rPr lang="en-GB" dirty="0"/>
              <a:t>Highlights small and large successes.</a:t>
            </a:r>
            <a:br>
              <a:rPr lang="en-GB" dirty="0"/>
            </a:br>
            <a:r>
              <a:rPr lang="en-GB" dirty="0"/>
              <a:t>Learns from mistakes and adjusts the strategy.</a:t>
            </a:r>
          </a:p>
          <a:p>
            <a:r>
              <a:rPr lang="en-GB" b="1" dirty="0"/>
              <a:t>Secures necessary resources</a:t>
            </a:r>
            <a:br>
              <a:rPr lang="en-GB" dirty="0"/>
            </a:br>
            <a:r>
              <a:rPr lang="en-GB" dirty="0"/>
              <a:t>Identifies which resources are required (time, people, technology, money).</a:t>
            </a:r>
            <a:br>
              <a:rPr lang="en-GB" dirty="0"/>
            </a:br>
            <a:r>
              <a:rPr lang="en-GB" dirty="0"/>
              <a:t>Advocates for resources or suggests solutions for their optimal use.</a:t>
            </a:r>
            <a:br>
              <a:rPr lang="en-GB" dirty="0"/>
            </a:br>
            <a:r>
              <a:rPr lang="en-GB" dirty="0"/>
              <a:t>Ensures that all stakeholders have the necessary means for success.</a:t>
            </a:r>
          </a:p>
          <a:p>
            <a:r>
              <a:rPr lang="en-GB" b="1" dirty="0"/>
              <a:t>Perseveres when others stop</a:t>
            </a:r>
            <a:br>
              <a:rPr lang="en-GB" dirty="0"/>
            </a:br>
            <a:r>
              <a:rPr lang="en-GB" dirty="0"/>
              <a:t>Does not abandon the effort when conditions become difficult.</a:t>
            </a:r>
            <a:br>
              <a:rPr lang="en-GB" dirty="0"/>
            </a:br>
            <a:r>
              <a:rPr lang="en-GB" dirty="0"/>
              <a:t>Keeps momentum and interest “alive” even during periods of fatigue or disappointment.</a:t>
            </a:r>
            <a:br>
              <a:rPr lang="en-GB" dirty="0"/>
            </a:br>
            <a:r>
              <a:rPr lang="en-GB" dirty="0"/>
              <a:t>Draws strength from the vision and the belief that the change is both feasible and necessary.</a:t>
            </a:r>
          </a:p>
          <a:p>
            <a:pPr>
              <a:lnSpc>
                <a:spcPct val="90000"/>
              </a:lnSpc>
            </a:pPr>
            <a:endParaRPr lang="en-GR" sz="1300" dirty="0"/>
          </a:p>
        </p:txBody>
      </p:sp>
    </p:spTree>
    <p:extLst>
      <p:ext uri="{BB962C8B-B14F-4D97-AF65-F5344CB8AC3E}">
        <p14:creationId xmlns:p14="http://schemas.microsoft.com/office/powerpoint/2010/main" val="3359452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4A17-FFDB-A51A-3F68-E01BD91F406A}"/>
              </a:ext>
            </a:extLst>
          </p:cNvPr>
          <p:cNvSpPr>
            <a:spLocks noGrp="1"/>
          </p:cNvSpPr>
          <p:nvPr>
            <p:ph type="title"/>
          </p:nvPr>
        </p:nvSpPr>
        <p:spPr>
          <a:xfrm>
            <a:off x="628650" y="365125"/>
            <a:ext cx="7886700" cy="1325563"/>
          </a:xfrm>
        </p:spPr>
        <p:txBody>
          <a:bodyPr>
            <a:normAutofit fontScale="90000"/>
          </a:bodyPr>
          <a:lstStyle/>
          <a:p>
            <a:r>
              <a:rPr lang="en-GB" sz="4800" b="1" dirty="0"/>
              <a:t>Practical Examples</a:t>
            </a:r>
            <a:br>
              <a:rPr lang="en-GB" sz="4800" b="1" dirty="0"/>
            </a:br>
            <a:endParaRPr lang="en-GR" sz="4700" dirty="0"/>
          </a:p>
        </p:txBody>
      </p:sp>
      <p:sp>
        <p:nvSpPr>
          <p:cNvPr id="3" name="Content Placeholder 2">
            <a:extLst>
              <a:ext uri="{FF2B5EF4-FFF2-40B4-BE49-F238E27FC236}">
                <a16:creationId xmlns:a16="http://schemas.microsoft.com/office/drawing/2014/main" id="{F7215B45-9B6B-3ABE-A1A3-E9958A0C0D07}"/>
              </a:ext>
            </a:extLst>
          </p:cNvPr>
          <p:cNvSpPr>
            <a:spLocks noGrp="1"/>
          </p:cNvSpPr>
          <p:nvPr>
            <p:ph idx="1"/>
          </p:nvPr>
        </p:nvSpPr>
        <p:spPr>
          <a:xfrm>
            <a:off x="628650" y="1929384"/>
            <a:ext cx="7886700" cy="4251960"/>
          </a:xfrm>
        </p:spPr>
        <p:txBody>
          <a:bodyPr>
            <a:normAutofit lnSpcReduction="10000"/>
          </a:bodyPr>
          <a:lstStyle/>
          <a:p>
            <a:pPr marL="0" indent="0">
              <a:buNone/>
            </a:pPr>
            <a:r>
              <a:rPr lang="en-GB" b="1" dirty="0"/>
              <a:t>Story 1</a:t>
            </a:r>
            <a:br>
              <a:rPr lang="en-GB" dirty="0"/>
            </a:br>
            <a:r>
              <a:rPr lang="en-GB" dirty="0"/>
              <a:t>Maria works in the Customer Service Department and notices that customers are complaining about delays in responses. She prepares a short presentation with statistics and examples from other companies and presents it to management, convincing her team that a new digital communication platform is necessary.</a:t>
            </a:r>
          </a:p>
        </p:txBody>
      </p:sp>
    </p:spTree>
    <p:extLst>
      <p:ext uri="{BB962C8B-B14F-4D97-AF65-F5344CB8AC3E}">
        <p14:creationId xmlns:p14="http://schemas.microsoft.com/office/powerpoint/2010/main" val="1809348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23FED-5B3E-40C8-D007-06BB210C9194}"/>
              </a:ext>
            </a:extLst>
          </p:cNvPr>
          <p:cNvSpPr>
            <a:spLocks noGrp="1"/>
          </p:cNvSpPr>
          <p:nvPr>
            <p:ph type="title"/>
          </p:nvPr>
        </p:nvSpPr>
        <p:spPr>
          <a:xfrm>
            <a:off x="628650" y="365125"/>
            <a:ext cx="7886700" cy="1325563"/>
          </a:xfrm>
        </p:spPr>
        <p:txBody>
          <a:bodyPr>
            <a:normAutofit/>
          </a:bodyPr>
          <a:lstStyle/>
          <a:p>
            <a:r>
              <a:rPr lang="en-GR" sz="4700" dirty="0"/>
              <a:t>Practical Examples</a:t>
            </a:r>
          </a:p>
        </p:txBody>
      </p:sp>
      <p:sp>
        <p:nvSpPr>
          <p:cNvPr id="3" name="Content Placeholder 2">
            <a:extLst>
              <a:ext uri="{FF2B5EF4-FFF2-40B4-BE49-F238E27FC236}">
                <a16:creationId xmlns:a16="http://schemas.microsoft.com/office/drawing/2014/main" id="{0AA37357-C89D-2084-5B8F-415A32D8F600}"/>
              </a:ext>
            </a:extLst>
          </p:cNvPr>
          <p:cNvSpPr>
            <a:spLocks noGrp="1"/>
          </p:cNvSpPr>
          <p:nvPr>
            <p:ph idx="1"/>
          </p:nvPr>
        </p:nvSpPr>
        <p:spPr>
          <a:xfrm>
            <a:off x="628650" y="1929384"/>
            <a:ext cx="7886700" cy="4251960"/>
          </a:xfrm>
        </p:spPr>
        <p:txBody>
          <a:bodyPr>
            <a:normAutofit/>
          </a:bodyPr>
          <a:lstStyle/>
          <a:p>
            <a:pPr marL="0" indent="0">
              <a:buNone/>
            </a:pPr>
            <a:r>
              <a:rPr lang="en-GB" b="1" dirty="0"/>
              <a:t>Story 2</a:t>
            </a:r>
          </a:p>
          <a:p>
            <a:r>
              <a:rPr lang="en-GB" dirty="0"/>
              <a:t>Kostas is responsible for a project to digitize internal processes. Although everyone was enthusiastic at the beginning, over time the team became “tired” and started to lose interest. Kostas repeatedly reminds them of the benefits, organizes small wins, highlights progress, and keeps the change “alive.”</a:t>
            </a:r>
          </a:p>
        </p:txBody>
      </p:sp>
    </p:spTree>
    <p:extLst>
      <p:ext uri="{BB962C8B-B14F-4D97-AF65-F5344CB8AC3E}">
        <p14:creationId xmlns:p14="http://schemas.microsoft.com/office/powerpoint/2010/main" val="181018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F0E3CD-2C77-E56C-D676-2EA54FFF5FBF}"/>
              </a:ext>
            </a:extLst>
          </p:cNvPr>
          <p:cNvSpPr>
            <a:spLocks noGrp="1"/>
          </p:cNvSpPr>
          <p:nvPr>
            <p:ph type="title"/>
          </p:nvPr>
        </p:nvSpPr>
        <p:spPr>
          <a:xfrm>
            <a:off x="1143002" y="1999615"/>
            <a:ext cx="6858000" cy="2764028"/>
          </a:xfrm>
        </p:spPr>
        <p:txBody>
          <a:bodyPr vert="horz" lIns="91440" tIns="45720" rIns="91440" bIns="45720" rtlCol="0" anchor="ctr">
            <a:normAutofit/>
          </a:bodyPr>
          <a:lstStyle/>
          <a:p>
            <a:pPr defTabSz="914400">
              <a:lnSpc>
                <a:spcPct val="90000"/>
              </a:lnSpc>
            </a:pPr>
            <a:r>
              <a:rPr lang="en-US" sz="5400" dirty="0"/>
              <a:t>Organizational change is a process of transition</a:t>
            </a:r>
            <a:endParaRPr lang="en-US" sz="54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28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0FCBCC-EEDF-A964-C114-323908D5F5B2}"/>
              </a:ext>
            </a:extLst>
          </p:cNvPr>
          <p:cNvSpPr>
            <a:spLocks noGrp="1"/>
          </p:cNvSpPr>
          <p:nvPr>
            <p:ph type="title"/>
          </p:nvPr>
        </p:nvSpPr>
        <p:spPr>
          <a:xfrm>
            <a:off x="782723" y="809898"/>
            <a:ext cx="7457037" cy="1554480"/>
          </a:xfrm>
        </p:spPr>
        <p:txBody>
          <a:bodyPr anchor="ctr">
            <a:normAutofit/>
          </a:bodyPr>
          <a:lstStyle/>
          <a:p>
            <a:r>
              <a:rPr lang="en-US" sz="4200" dirty="0"/>
              <a:t>Change Agents</a:t>
            </a:r>
            <a:endParaRPr lang="en-GR" sz="4200" dirty="0"/>
          </a:p>
        </p:txBody>
      </p:sp>
      <p:sp>
        <p:nvSpPr>
          <p:cNvPr id="3" name="Content Placeholder 2">
            <a:extLst>
              <a:ext uri="{FF2B5EF4-FFF2-40B4-BE49-F238E27FC236}">
                <a16:creationId xmlns:a16="http://schemas.microsoft.com/office/drawing/2014/main" id="{85524B4B-C131-BB63-0CCA-F8B60BFDC22D}"/>
              </a:ext>
            </a:extLst>
          </p:cNvPr>
          <p:cNvSpPr>
            <a:spLocks noGrp="1"/>
          </p:cNvSpPr>
          <p:nvPr>
            <p:ph idx="1"/>
          </p:nvPr>
        </p:nvSpPr>
        <p:spPr>
          <a:xfrm>
            <a:off x="783771" y="3017522"/>
            <a:ext cx="7455989" cy="3124658"/>
          </a:xfrm>
        </p:spPr>
        <p:txBody>
          <a:bodyPr anchor="ctr">
            <a:normAutofit/>
          </a:bodyPr>
          <a:lstStyle/>
          <a:p>
            <a:r>
              <a:rPr lang="en-GB" dirty="0"/>
              <a:t>By assignment or by initiative</a:t>
            </a:r>
            <a:br>
              <a:rPr lang="en-GB" dirty="0"/>
            </a:br>
            <a:r>
              <a:rPr lang="en-GB" dirty="0"/>
              <a:t>From all hierarchical levels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91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C2A5-A3BB-0F15-A6A8-3710C8DABA30}"/>
              </a:ext>
            </a:extLst>
          </p:cNvPr>
          <p:cNvSpPr>
            <a:spLocks noGrp="1"/>
          </p:cNvSpPr>
          <p:nvPr>
            <p:ph type="title"/>
          </p:nvPr>
        </p:nvSpPr>
        <p:spPr/>
        <p:txBody>
          <a:bodyPr/>
          <a:lstStyle/>
          <a:p>
            <a:r>
              <a:rPr lang="en-US" dirty="0"/>
              <a:t>Also</a:t>
            </a:r>
            <a:endParaRPr lang="en-GR" dirty="0"/>
          </a:p>
        </p:txBody>
      </p:sp>
      <p:sp>
        <p:nvSpPr>
          <p:cNvPr id="3" name="Content Placeholder 2">
            <a:extLst>
              <a:ext uri="{FF2B5EF4-FFF2-40B4-BE49-F238E27FC236}">
                <a16:creationId xmlns:a16="http://schemas.microsoft.com/office/drawing/2014/main" id="{D66BDE4E-9E87-0C2A-0E9C-9BF6F8EFF6DC}"/>
              </a:ext>
            </a:extLst>
          </p:cNvPr>
          <p:cNvSpPr>
            <a:spLocks noGrp="1"/>
          </p:cNvSpPr>
          <p:nvPr>
            <p:ph idx="1"/>
          </p:nvPr>
        </p:nvSpPr>
        <p:spPr/>
        <p:txBody>
          <a:bodyPr/>
          <a:lstStyle/>
          <a:p>
            <a:r>
              <a:rPr lang="en-GB" dirty="0"/>
              <a:t>Each change agent brings something unique to the change.</a:t>
            </a:r>
            <a:br>
              <a:rPr lang="en-GB" dirty="0"/>
            </a:br>
            <a:r>
              <a:rPr lang="en-GB" dirty="0"/>
              <a:t>There is no ideal change agent.</a:t>
            </a:r>
            <a:br>
              <a:rPr lang="en-GB" dirty="0"/>
            </a:br>
            <a:r>
              <a:rPr lang="en-GB" dirty="0"/>
              <a:t>Not all change agents contribute in the same way.</a:t>
            </a:r>
            <a:br>
              <a:rPr lang="en-GB" dirty="0"/>
            </a:br>
            <a:r>
              <a:rPr lang="en-GB" dirty="0"/>
              <a:t>The role of informal leaders.</a:t>
            </a:r>
          </a:p>
        </p:txBody>
      </p:sp>
    </p:spTree>
    <p:extLst>
      <p:ext uri="{BB962C8B-B14F-4D97-AF65-F5344CB8AC3E}">
        <p14:creationId xmlns:p14="http://schemas.microsoft.com/office/powerpoint/2010/main" val="2233177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C1E7-A483-30FC-529B-D98D13689677}"/>
              </a:ext>
            </a:extLst>
          </p:cNvPr>
          <p:cNvSpPr>
            <a:spLocks noGrp="1"/>
          </p:cNvSpPr>
          <p:nvPr>
            <p:ph type="title"/>
          </p:nvPr>
        </p:nvSpPr>
        <p:spPr>
          <a:xfrm>
            <a:off x="518615" y="365126"/>
            <a:ext cx="7996735" cy="849526"/>
          </a:xfrm>
        </p:spPr>
        <p:txBody>
          <a:bodyPr>
            <a:normAutofit fontScale="90000"/>
          </a:bodyPr>
          <a:lstStyle/>
          <a:p>
            <a:r>
              <a:rPr lang="en-GB" dirty="0"/>
              <a:t>“Two different behaviours in the same situation”</a:t>
            </a:r>
          </a:p>
        </p:txBody>
      </p:sp>
      <p:sp>
        <p:nvSpPr>
          <p:cNvPr id="3" name="Content Placeholder 2">
            <a:extLst>
              <a:ext uri="{FF2B5EF4-FFF2-40B4-BE49-F238E27FC236}">
                <a16:creationId xmlns:a16="http://schemas.microsoft.com/office/drawing/2014/main" id="{EAA7EC23-E958-7C31-02A6-C1C5D73F8EA3}"/>
              </a:ext>
            </a:extLst>
          </p:cNvPr>
          <p:cNvSpPr>
            <a:spLocks noGrp="1"/>
          </p:cNvSpPr>
          <p:nvPr>
            <p:ph idx="1"/>
          </p:nvPr>
        </p:nvSpPr>
        <p:spPr>
          <a:xfrm>
            <a:off x="191069" y="1514901"/>
            <a:ext cx="8843749" cy="5240741"/>
          </a:xfrm>
        </p:spPr>
        <p:txBody>
          <a:bodyPr>
            <a:normAutofit fontScale="62500" lnSpcReduction="20000"/>
          </a:bodyPr>
          <a:lstStyle/>
          <a:p>
            <a:r>
              <a:rPr lang="en-GB" dirty="0"/>
              <a:t>Christina and Giorgos work in the same sales department of a large company that recently decided to implement a new CRM system. Management explained that this tool would help the team organize their contacts better, monitor customers more easily, and improve their results.</a:t>
            </a:r>
          </a:p>
          <a:p>
            <a:r>
              <a:rPr lang="en-GB" dirty="0"/>
              <a:t>Like everyone else, both Christina and Giorgos initially had doubts. Christina, however, decided to give the new process a chance. She attended the training sessions, asked how the tool could save her time, and began experimenting with it. Once she learned some practical “tricks,” she shared them with her colleagues. When some complained that “the old Excel sheets were easier,” Christina replied: “Look, I thought the same at first, but if we look at it differently, this will help us be more organized.” She didn’t try to impose anything—she simply continued with a positive attitude, making small but steady moves that made a difference.</a:t>
            </a:r>
          </a:p>
          <a:p>
            <a:r>
              <a:rPr lang="en-GB" dirty="0"/>
              <a:t>Giorgos, on the other hand, also attended the same training sessions. But from the beginning, he appeared indifferent. “Always new systems… in the end, we’ll go back to Excel anyway,” he said. He wasn’t negative or obstructive; he simply showed no interest. He did the basics but never tried to understand how the system could help him. He continued keeping his information in his own files “until we see if this thing actually works.” He didn’t offer help to anyone and expected others to solve his problems.</a:t>
            </a:r>
          </a:p>
          <a:p>
            <a:pPr>
              <a:lnSpc>
                <a:spcPct val="90000"/>
              </a:lnSpc>
            </a:pPr>
            <a:endParaRPr lang="en-GR" sz="1300" dirty="0"/>
          </a:p>
        </p:txBody>
      </p:sp>
    </p:spTree>
    <p:extLst>
      <p:ext uri="{BB962C8B-B14F-4D97-AF65-F5344CB8AC3E}">
        <p14:creationId xmlns:p14="http://schemas.microsoft.com/office/powerpoint/2010/main" val="4065404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945-2B91-63F7-92DE-EC398481F117}"/>
              </a:ext>
            </a:extLst>
          </p:cNvPr>
          <p:cNvSpPr>
            <a:spLocks noGrp="1"/>
          </p:cNvSpPr>
          <p:nvPr>
            <p:ph type="title"/>
          </p:nvPr>
        </p:nvSpPr>
        <p:spPr>
          <a:xfrm>
            <a:off x="360758" y="3752849"/>
            <a:ext cx="3531303" cy="2452687"/>
          </a:xfrm>
        </p:spPr>
        <p:txBody>
          <a:bodyPr anchor="ctr">
            <a:normAutofit fontScale="90000"/>
          </a:bodyPr>
          <a:lstStyle/>
          <a:p>
            <a:br>
              <a:rPr lang="el-GR" sz="3100" dirty="0"/>
            </a:br>
            <a:r>
              <a:rPr lang="en-GB" dirty="0"/>
              <a:t>Advantages and Disadvantages</a:t>
            </a:r>
            <a:br>
              <a:rPr lang="en-GB" dirty="0"/>
            </a:br>
            <a:endParaRPr lang="en-GR" sz="3100" dirty="0"/>
          </a:p>
        </p:txBody>
      </p:sp>
      <p:pic>
        <p:nvPicPr>
          <p:cNvPr id="2050" name="Picture 2" descr="a black and white photo of the word change">
            <a:extLst>
              <a:ext uri="{FF2B5EF4-FFF2-40B4-BE49-F238E27FC236}">
                <a16:creationId xmlns:a16="http://schemas.microsoft.com/office/drawing/2014/main" id="{8B835B2F-2E27-7E87-4DEB-8CC4AAF0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103" b="22103"/>
          <a:stretch>
            <a:fill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A8AEC4B-8847-2A46-7D23-5C88374F2370}"/>
              </a:ext>
            </a:extLst>
          </p:cNvPr>
          <p:cNvSpPr>
            <a:spLocks noGrp="1"/>
          </p:cNvSpPr>
          <p:nvPr>
            <p:ph idx="1"/>
          </p:nvPr>
        </p:nvSpPr>
        <p:spPr>
          <a:xfrm>
            <a:off x="3892061" y="4006559"/>
            <a:ext cx="5614060" cy="2452687"/>
          </a:xfrm>
        </p:spPr>
        <p:txBody>
          <a:bodyPr anchor="ctr">
            <a:normAutofit/>
          </a:bodyPr>
          <a:lstStyle/>
          <a:p>
            <a:pPr marL="0" indent="0">
              <a:buNone/>
            </a:pPr>
            <a:r>
              <a:rPr lang="en-GB" b="1" dirty="0"/>
              <a:t>Internal Change Agent</a:t>
            </a:r>
            <a:br>
              <a:rPr lang="en-GB" dirty="0"/>
            </a:br>
            <a:r>
              <a:rPr lang="en-GB" b="1" dirty="0"/>
              <a:t>External Change Agent</a:t>
            </a:r>
            <a:endParaRPr lang="en-GB" dirty="0"/>
          </a:p>
        </p:txBody>
      </p:sp>
    </p:spTree>
    <p:extLst>
      <p:ext uri="{BB962C8B-B14F-4D97-AF65-F5344CB8AC3E}">
        <p14:creationId xmlns:p14="http://schemas.microsoft.com/office/powerpoint/2010/main" val="16222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D82D98-01CF-FA01-2A64-F1DF7D8E8875}"/>
              </a:ext>
            </a:extLst>
          </p:cNvPr>
          <p:cNvSpPr>
            <a:spLocks noGrp="1"/>
          </p:cNvSpPr>
          <p:nvPr>
            <p:ph type="title"/>
          </p:nvPr>
        </p:nvSpPr>
        <p:spPr>
          <a:xfrm>
            <a:off x="1040148" y="818984"/>
            <a:ext cx="4947184" cy="3268520"/>
          </a:xfrm>
        </p:spPr>
        <p:txBody>
          <a:bodyPr vert="horz" lIns="91440" tIns="45720" rIns="91440" bIns="45720" rtlCol="0" anchor="b">
            <a:normAutofit/>
          </a:bodyPr>
          <a:lstStyle/>
          <a:p>
            <a:pPr algn="r" defTabSz="914400">
              <a:lnSpc>
                <a:spcPct val="90000"/>
              </a:lnSpc>
            </a:pPr>
            <a:r>
              <a:rPr lang="en-US" sz="4200" kern="1200" dirty="0">
                <a:solidFill>
                  <a:srgbClr val="FFFFFF"/>
                </a:solidFill>
                <a:latin typeface="+mj-lt"/>
                <a:ea typeface="+mj-ea"/>
                <a:cs typeface="+mj-cs"/>
              </a:rPr>
              <a:t>Group exercise</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7106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aphicFrame>
        <p:nvGraphicFramePr>
          <p:cNvPr id="2" name="Table 1">
            <a:extLst>
              <a:ext uri="{FF2B5EF4-FFF2-40B4-BE49-F238E27FC236}">
                <a16:creationId xmlns:a16="http://schemas.microsoft.com/office/drawing/2014/main" id="{1648C2E4-B729-3B8C-5C8A-AA667829E36A}"/>
              </a:ext>
            </a:extLst>
          </p:cNvPr>
          <p:cNvGraphicFramePr>
            <a:graphicFrameLocks noGrp="1"/>
          </p:cNvGraphicFramePr>
          <p:nvPr>
            <p:extLst>
              <p:ext uri="{D42A27DB-BD31-4B8C-83A1-F6EECF244321}">
                <p14:modId xmlns:p14="http://schemas.microsoft.com/office/powerpoint/2010/main" val="3452889399"/>
              </p:ext>
            </p:extLst>
          </p:nvPr>
        </p:nvGraphicFramePr>
        <p:xfrm>
          <a:off x="1832028" y="1172029"/>
          <a:ext cx="5395127" cy="4513947"/>
        </p:xfrm>
        <a:graphic>
          <a:graphicData uri="http://schemas.openxmlformats.org/drawingml/2006/table">
            <a:tbl>
              <a:tblPr firstRow="1" bandRow="1">
                <a:tableStyleId>{9D7B26C5-4107-4FEC-AEDC-1716B250A1EF}</a:tableStyleId>
              </a:tblPr>
              <a:tblGrid>
                <a:gridCol w="1748523">
                  <a:extLst>
                    <a:ext uri="{9D8B030D-6E8A-4147-A177-3AD203B41FA5}">
                      <a16:colId xmlns:a16="http://schemas.microsoft.com/office/drawing/2014/main" val="1351180990"/>
                    </a:ext>
                  </a:extLst>
                </a:gridCol>
                <a:gridCol w="1836195">
                  <a:extLst>
                    <a:ext uri="{9D8B030D-6E8A-4147-A177-3AD203B41FA5}">
                      <a16:colId xmlns:a16="http://schemas.microsoft.com/office/drawing/2014/main" val="2335645680"/>
                    </a:ext>
                  </a:extLst>
                </a:gridCol>
                <a:gridCol w="1810409">
                  <a:extLst>
                    <a:ext uri="{9D8B030D-6E8A-4147-A177-3AD203B41FA5}">
                      <a16:colId xmlns:a16="http://schemas.microsoft.com/office/drawing/2014/main" val="1161582043"/>
                    </a:ext>
                  </a:extLst>
                </a:gridCol>
              </a:tblGrid>
              <a:tr h="442869">
                <a:tc>
                  <a:txBody>
                    <a:bodyPr/>
                    <a:lstStyle/>
                    <a:p>
                      <a:pPr>
                        <a:buNone/>
                      </a:pPr>
                      <a:r>
                        <a:rPr lang="en-GR" sz="1200">
                          <a:effectLst/>
                        </a:rPr>
                        <a:t>** **</a:t>
                      </a:r>
                    </a:p>
                  </a:txBody>
                  <a:tcPr marL="58284" marR="58284" marT="29142" marB="29142" anchor="ctr"/>
                </a:tc>
                <a:tc>
                  <a:txBody>
                    <a:bodyPr/>
                    <a:lstStyle/>
                    <a:p>
                      <a:pPr>
                        <a:buNone/>
                      </a:pPr>
                      <a:r>
                        <a:rPr lang="en-GB" sz="1200" b="1">
                          <a:effectLst/>
                        </a:rPr>
                        <a:t>Internal Change Agents</a:t>
                      </a:r>
                      <a:endParaRPr lang="en-GB" sz="1200">
                        <a:effectLst/>
                      </a:endParaRPr>
                    </a:p>
                  </a:txBody>
                  <a:tcPr marL="58284" marR="58284" marT="29142" marB="29142" anchor="ctr"/>
                </a:tc>
                <a:tc>
                  <a:txBody>
                    <a:bodyPr/>
                    <a:lstStyle/>
                    <a:p>
                      <a:pPr>
                        <a:buNone/>
                      </a:pPr>
                      <a:r>
                        <a:rPr lang="en-GB" sz="1200" b="1">
                          <a:effectLst/>
                        </a:rPr>
                        <a:t>External Change Agents</a:t>
                      </a:r>
                      <a:endParaRPr lang="en-GB" sz="1200">
                        <a:effectLst/>
                      </a:endParaRPr>
                    </a:p>
                  </a:txBody>
                  <a:tcPr marL="58284" marR="58284" marT="29142" marB="29142" anchor="ctr"/>
                </a:tc>
                <a:extLst>
                  <a:ext uri="{0D108BD9-81ED-4DB2-BD59-A6C34878D82A}">
                    <a16:rowId xmlns:a16="http://schemas.microsoft.com/office/drawing/2014/main" val="1650823231"/>
                  </a:ext>
                </a:extLst>
              </a:tr>
              <a:tr h="442869">
                <a:tc>
                  <a:txBody>
                    <a:bodyPr/>
                    <a:lstStyle/>
                    <a:p>
                      <a:pPr>
                        <a:buNone/>
                      </a:pPr>
                      <a:r>
                        <a:rPr lang="en-GB" sz="1200" b="1">
                          <a:effectLst/>
                        </a:rPr>
                        <a:t>Advantages</a:t>
                      </a:r>
                      <a:endParaRPr lang="en-GB" sz="1200">
                        <a:effectLst/>
                      </a:endParaRPr>
                    </a:p>
                  </a:txBody>
                  <a:tcPr marL="58284" marR="58284" marT="29142" marB="29142" anchor="ctr"/>
                </a:tc>
                <a:tc>
                  <a:txBody>
                    <a:bodyPr/>
                    <a:lstStyle/>
                    <a:p>
                      <a:pPr>
                        <a:buNone/>
                      </a:pPr>
                      <a:r>
                        <a:rPr lang="en-GB" sz="1200">
                          <a:effectLst/>
                        </a:rPr>
                        <a:t>✔ Know the organization and its culture</a:t>
                      </a:r>
                    </a:p>
                  </a:txBody>
                  <a:tcPr marL="58284" marR="58284" marT="29142" marB="29142" anchor="ctr"/>
                </a:tc>
                <a:tc>
                  <a:txBody>
                    <a:bodyPr/>
                    <a:lstStyle/>
                    <a:p>
                      <a:pPr>
                        <a:buNone/>
                      </a:pPr>
                      <a:r>
                        <a:rPr lang="en-GB" sz="1200">
                          <a:effectLst/>
                        </a:rPr>
                        <a:t>✔ Objectivity and neutrality</a:t>
                      </a:r>
                    </a:p>
                  </a:txBody>
                  <a:tcPr marL="58284" marR="58284" marT="29142" marB="29142" anchor="ctr"/>
                </a:tc>
                <a:extLst>
                  <a:ext uri="{0D108BD9-81ED-4DB2-BD59-A6C34878D82A}">
                    <a16:rowId xmlns:a16="http://schemas.microsoft.com/office/drawing/2014/main" val="1029229220"/>
                  </a:ext>
                </a:extLst>
              </a:tr>
              <a:tr h="442869">
                <a:tc>
                  <a:txBody>
                    <a:bodyPr/>
                    <a:lstStyle/>
                    <a:p>
                      <a:pPr>
                        <a:buNone/>
                      </a:pPr>
                      <a:endParaRPr lang="en-GR" sz="1200">
                        <a:effectLst/>
                      </a:endParaRPr>
                    </a:p>
                  </a:txBody>
                  <a:tcPr marL="58284" marR="58284" marT="29142" marB="29142" anchor="ctr"/>
                </a:tc>
                <a:tc>
                  <a:txBody>
                    <a:bodyPr/>
                    <a:lstStyle/>
                    <a:p>
                      <a:pPr>
                        <a:buNone/>
                      </a:pPr>
                      <a:r>
                        <a:rPr lang="en-GB" sz="1200">
                          <a:effectLst/>
                        </a:rPr>
                        <a:t>✔ Have already built trust-based relationships</a:t>
                      </a:r>
                    </a:p>
                  </a:txBody>
                  <a:tcPr marL="58284" marR="58284" marT="29142" marB="29142" anchor="ctr"/>
                </a:tc>
                <a:tc>
                  <a:txBody>
                    <a:bodyPr/>
                    <a:lstStyle/>
                    <a:p>
                      <a:pPr>
                        <a:buNone/>
                      </a:pPr>
                      <a:r>
                        <a:rPr lang="en-GB" sz="1200">
                          <a:effectLst/>
                        </a:rPr>
                        <a:t>✔ Expertise, experience, and best practices</a:t>
                      </a:r>
                    </a:p>
                  </a:txBody>
                  <a:tcPr marL="58284" marR="58284" marT="29142" marB="29142" anchor="ctr"/>
                </a:tc>
                <a:extLst>
                  <a:ext uri="{0D108BD9-81ED-4DB2-BD59-A6C34878D82A}">
                    <a16:rowId xmlns:a16="http://schemas.microsoft.com/office/drawing/2014/main" val="522138913"/>
                  </a:ext>
                </a:extLst>
              </a:tr>
              <a:tr h="618911">
                <a:tc>
                  <a:txBody>
                    <a:bodyPr/>
                    <a:lstStyle/>
                    <a:p>
                      <a:pPr>
                        <a:buNone/>
                      </a:pPr>
                      <a:endParaRPr lang="en-GR" sz="1200">
                        <a:effectLst/>
                      </a:endParaRPr>
                    </a:p>
                  </a:txBody>
                  <a:tcPr marL="58284" marR="58284" marT="29142" marB="29142" anchor="ctr"/>
                </a:tc>
                <a:tc>
                  <a:txBody>
                    <a:bodyPr/>
                    <a:lstStyle/>
                    <a:p>
                      <a:pPr>
                        <a:buNone/>
                      </a:pPr>
                      <a:r>
                        <a:rPr lang="en-GB" sz="1200">
                          <a:effectLst/>
                        </a:rPr>
                        <a:t>✔ Are committed long‑term to the success of the organization</a:t>
                      </a:r>
                    </a:p>
                  </a:txBody>
                  <a:tcPr marL="58284" marR="58284" marT="29142" marB="29142" anchor="ctr"/>
                </a:tc>
                <a:tc>
                  <a:txBody>
                    <a:bodyPr/>
                    <a:lstStyle/>
                    <a:p>
                      <a:pPr>
                        <a:buNone/>
                      </a:pPr>
                      <a:r>
                        <a:rPr lang="en-GB" sz="1200">
                          <a:effectLst/>
                        </a:rPr>
                        <a:t>✔ Ability to challenge the status quo</a:t>
                      </a:r>
                    </a:p>
                  </a:txBody>
                  <a:tcPr marL="58284" marR="58284" marT="29142" marB="29142" anchor="ctr"/>
                </a:tc>
                <a:extLst>
                  <a:ext uri="{0D108BD9-81ED-4DB2-BD59-A6C34878D82A}">
                    <a16:rowId xmlns:a16="http://schemas.microsoft.com/office/drawing/2014/main" val="2411372891"/>
                  </a:ext>
                </a:extLst>
              </a:tr>
              <a:tr h="442869">
                <a:tc>
                  <a:txBody>
                    <a:bodyPr/>
                    <a:lstStyle/>
                    <a:p>
                      <a:pPr>
                        <a:buNone/>
                      </a:pPr>
                      <a:endParaRPr lang="en-GR" sz="1200">
                        <a:effectLst/>
                      </a:endParaRPr>
                    </a:p>
                  </a:txBody>
                  <a:tcPr marL="58284" marR="58284" marT="29142" marB="29142" anchor="ctr"/>
                </a:tc>
                <a:tc>
                  <a:txBody>
                    <a:bodyPr/>
                    <a:lstStyle/>
                    <a:p>
                      <a:pPr>
                        <a:buNone/>
                      </a:pPr>
                      <a:r>
                        <a:rPr lang="en-GB" sz="1200">
                          <a:effectLst/>
                        </a:rPr>
                        <a:t>✔ Are immediately available and flexible</a:t>
                      </a:r>
                    </a:p>
                  </a:txBody>
                  <a:tcPr marL="58284" marR="58284" marT="29142" marB="29142" anchor="ctr"/>
                </a:tc>
                <a:tc>
                  <a:txBody>
                    <a:bodyPr/>
                    <a:lstStyle/>
                    <a:p>
                      <a:pPr>
                        <a:buNone/>
                      </a:pPr>
                      <a:r>
                        <a:rPr lang="en-GB" sz="1200">
                          <a:effectLst/>
                        </a:rPr>
                        <a:t>✔ Enhance the credibility of the change effort</a:t>
                      </a:r>
                    </a:p>
                  </a:txBody>
                  <a:tcPr marL="58284" marR="58284" marT="29142" marB="29142" anchor="ctr"/>
                </a:tc>
                <a:extLst>
                  <a:ext uri="{0D108BD9-81ED-4DB2-BD59-A6C34878D82A}">
                    <a16:rowId xmlns:a16="http://schemas.microsoft.com/office/drawing/2014/main" val="1285504274"/>
                  </a:ext>
                </a:extLst>
              </a:tr>
              <a:tr h="618911">
                <a:tc>
                  <a:txBody>
                    <a:bodyPr/>
                    <a:lstStyle/>
                    <a:p>
                      <a:pPr>
                        <a:buNone/>
                      </a:pPr>
                      <a:r>
                        <a:rPr lang="en-GB" sz="1200" b="1">
                          <a:effectLst/>
                        </a:rPr>
                        <a:t>Disadvantages</a:t>
                      </a:r>
                      <a:endParaRPr lang="en-GB" sz="1200">
                        <a:effectLst/>
                      </a:endParaRPr>
                    </a:p>
                  </a:txBody>
                  <a:tcPr marL="58284" marR="58284" marT="29142" marB="29142" anchor="ctr"/>
                </a:tc>
                <a:tc>
                  <a:txBody>
                    <a:bodyPr/>
                    <a:lstStyle/>
                    <a:p>
                      <a:pPr>
                        <a:buNone/>
                      </a:pPr>
                      <a:r>
                        <a:rPr lang="en-GB" sz="1200">
                          <a:effectLst/>
                        </a:rPr>
                        <a:t>✖ Limited objectivity due to internal relationships</a:t>
                      </a:r>
                    </a:p>
                  </a:txBody>
                  <a:tcPr marL="58284" marR="58284" marT="29142" marB="29142" anchor="ctr"/>
                </a:tc>
                <a:tc>
                  <a:txBody>
                    <a:bodyPr/>
                    <a:lstStyle/>
                    <a:p>
                      <a:pPr>
                        <a:buNone/>
                      </a:pPr>
                      <a:r>
                        <a:rPr lang="en-GB" sz="1200">
                          <a:effectLst/>
                        </a:rPr>
                        <a:t>✖ Do not know the organization and culture in depth</a:t>
                      </a:r>
                    </a:p>
                  </a:txBody>
                  <a:tcPr marL="58284" marR="58284" marT="29142" marB="29142" anchor="ctr"/>
                </a:tc>
                <a:extLst>
                  <a:ext uri="{0D108BD9-81ED-4DB2-BD59-A6C34878D82A}">
                    <a16:rowId xmlns:a16="http://schemas.microsoft.com/office/drawing/2014/main" val="822164484"/>
                  </a:ext>
                </a:extLst>
              </a:tr>
              <a:tr h="442869">
                <a:tc>
                  <a:txBody>
                    <a:bodyPr/>
                    <a:lstStyle/>
                    <a:p>
                      <a:pPr>
                        <a:buNone/>
                      </a:pPr>
                      <a:endParaRPr lang="en-GR" sz="1200">
                        <a:effectLst/>
                      </a:endParaRPr>
                    </a:p>
                  </a:txBody>
                  <a:tcPr marL="58284" marR="58284" marT="29142" marB="29142" anchor="ctr"/>
                </a:tc>
                <a:tc>
                  <a:txBody>
                    <a:bodyPr/>
                    <a:lstStyle/>
                    <a:p>
                      <a:pPr>
                        <a:buNone/>
                      </a:pPr>
                      <a:r>
                        <a:rPr lang="en-GB" sz="1200">
                          <a:effectLst/>
                        </a:rPr>
                        <a:t>✖ Possible distrust from colleagues</a:t>
                      </a:r>
                    </a:p>
                  </a:txBody>
                  <a:tcPr marL="58284" marR="58284" marT="29142" marB="29142" anchor="ctr"/>
                </a:tc>
                <a:tc>
                  <a:txBody>
                    <a:bodyPr/>
                    <a:lstStyle/>
                    <a:p>
                      <a:pPr>
                        <a:buNone/>
                      </a:pPr>
                      <a:r>
                        <a:rPr lang="en-GB" sz="1200">
                          <a:effectLst/>
                        </a:rPr>
                        <a:t>✖ Limited commitment after the project ends</a:t>
                      </a:r>
                    </a:p>
                  </a:txBody>
                  <a:tcPr marL="58284" marR="58284" marT="29142" marB="29142" anchor="ctr"/>
                </a:tc>
                <a:extLst>
                  <a:ext uri="{0D108BD9-81ED-4DB2-BD59-A6C34878D82A}">
                    <a16:rowId xmlns:a16="http://schemas.microsoft.com/office/drawing/2014/main" val="3933659114"/>
                  </a:ext>
                </a:extLst>
              </a:tr>
              <a:tr h="618911">
                <a:tc>
                  <a:txBody>
                    <a:bodyPr/>
                    <a:lstStyle/>
                    <a:p>
                      <a:pPr>
                        <a:buNone/>
                      </a:pPr>
                      <a:endParaRPr lang="en-GR" sz="1200">
                        <a:effectLst/>
                      </a:endParaRPr>
                    </a:p>
                  </a:txBody>
                  <a:tcPr marL="58284" marR="58284" marT="29142" marB="29142" anchor="ctr"/>
                </a:tc>
                <a:tc>
                  <a:txBody>
                    <a:bodyPr/>
                    <a:lstStyle/>
                    <a:p>
                      <a:pPr>
                        <a:buNone/>
                      </a:pPr>
                      <a:r>
                        <a:rPr lang="en-GB" sz="1200">
                          <a:effectLst/>
                        </a:rPr>
                        <a:t>✖ May lack specialized knowledge on specific issues</a:t>
                      </a:r>
                    </a:p>
                  </a:txBody>
                  <a:tcPr marL="58284" marR="58284" marT="29142" marB="29142" anchor="ctr"/>
                </a:tc>
                <a:tc>
                  <a:txBody>
                    <a:bodyPr/>
                    <a:lstStyle/>
                    <a:p>
                      <a:pPr>
                        <a:buNone/>
                      </a:pPr>
                      <a:r>
                        <a:rPr lang="en-GB" sz="1200">
                          <a:effectLst/>
                        </a:rPr>
                        <a:t>✖ High cost of services</a:t>
                      </a:r>
                    </a:p>
                  </a:txBody>
                  <a:tcPr marL="58284" marR="58284" marT="29142" marB="29142" anchor="ctr"/>
                </a:tc>
                <a:extLst>
                  <a:ext uri="{0D108BD9-81ED-4DB2-BD59-A6C34878D82A}">
                    <a16:rowId xmlns:a16="http://schemas.microsoft.com/office/drawing/2014/main" val="3732545708"/>
                  </a:ext>
                </a:extLst>
              </a:tr>
              <a:tr h="442869">
                <a:tc>
                  <a:txBody>
                    <a:bodyPr/>
                    <a:lstStyle/>
                    <a:p>
                      <a:pPr>
                        <a:buNone/>
                      </a:pPr>
                      <a:endParaRPr lang="en-GR" sz="1200">
                        <a:effectLst/>
                      </a:endParaRPr>
                    </a:p>
                  </a:txBody>
                  <a:tcPr marL="58284" marR="58284" marT="29142" marB="29142" anchor="ctr"/>
                </a:tc>
                <a:tc>
                  <a:txBody>
                    <a:bodyPr/>
                    <a:lstStyle/>
                    <a:p>
                      <a:pPr>
                        <a:buNone/>
                      </a:pPr>
                      <a:r>
                        <a:rPr lang="en-GB" sz="1200">
                          <a:effectLst/>
                        </a:rPr>
                        <a:t>✖ Difficulty challenging the status quo</a:t>
                      </a:r>
                    </a:p>
                  </a:txBody>
                  <a:tcPr marL="58284" marR="58284" marT="29142" marB="29142" anchor="ctr"/>
                </a:tc>
                <a:tc>
                  <a:txBody>
                    <a:bodyPr/>
                    <a:lstStyle/>
                    <a:p>
                      <a:pPr>
                        <a:buNone/>
                      </a:pPr>
                      <a:r>
                        <a:rPr lang="en-GB" sz="1200">
                          <a:effectLst/>
                        </a:rPr>
                        <a:t>✖ Risk of proposing non‑tailored solutions</a:t>
                      </a:r>
                    </a:p>
                  </a:txBody>
                  <a:tcPr marL="58284" marR="58284" marT="29142" marB="29142" anchor="ctr"/>
                </a:tc>
                <a:extLst>
                  <a:ext uri="{0D108BD9-81ED-4DB2-BD59-A6C34878D82A}">
                    <a16:rowId xmlns:a16="http://schemas.microsoft.com/office/drawing/2014/main" val="3742137612"/>
                  </a:ext>
                </a:extLst>
              </a:tr>
            </a:tbl>
          </a:graphicData>
        </a:graphic>
      </p:graphicFrame>
    </p:spTree>
    <p:extLst>
      <p:ext uri="{BB962C8B-B14F-4D97-AF65-F5344CB8AC3E}">
        <p14:creationId xmlns:p14="http://schemas.microsoft.com/office/powerpoint/2010/main" val="1507538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up of creative marketing team brainstorming while working on new business project in the office.">
            <a:extLst>
              <a:ext uri="{FF2B5EF4-FFF2-40B4-BE49-F238E27FC236}">
                <a16:creationId xmlns:a16="http://schemas.microsoft.com/office/drawing/2014/main" id="{6DD4D0CE-AC66-2586-3D2E-99BF1B4B8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888" r="7524" b="-1"/>
          <a:stretch>
            <a:fillRect/>
          </a:stretch>
        </p:blipFill>
        <p:spPr bwMode="auto">
          <a:xfrm>
            <a:off x="4335694" y="10"/>
            <a:ext cx="4808304"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9D50B5A-D209-7A3B-DAED-405FB6A35BBC}"/>
              </a:ext>
            </a:extLst>
          </p:cNvPr>
          <p:cNvSpPr>
            <a:spLocks noGrp="1"/>
          </p:cNvSpPr>
          <p:nvPr>
            <p:ph idx="1"/>
          </p:nvPr>
        </p:nvSpPr>
        <p:spPr>
          <a:xfrm>
            <a:off x="628650" y="300251"/>
            <a:ext cx="2866641" cy="5876712"/>
          </a:xfrm>
        </p:spPr>
        <p:txBody>
          <a:bodyPr>
            <a:normAutofit fontScale="92500" lnSpcReduction="20000"/>
          </a:bodyPr>
          <a:lstStyle/>
          <a:p>
            <a:pPr marL="0" indent="0">
              <a:buNone/>
            </a:pPr>
            <a:r>
              <a:rPr lang="en-GB" b="1" dirty="0"/>
              <a:t>Characteristics of Change Agents</a:t>
            </a:r>
          </a:p>
          <a:p>
            <a:pPr marL="0" indent="0">
              <a:buNone/>
            </a:pPr>
            <a:r>
              <a:rPr lang="en-GB" dirty="0"/>
              <a:t>For change agents to be effective, they need to develop the following abilities and skills:</a:t>
            </a:r>
            <a:br>
              <a:rPr lang="en-GB" dirty="0"/>
            </a:br>
            <a:r>
              <a:rPr lang="en-GB" dirty="0"/>
              <a:t>We will identify these characteristics together through a business game.</a:t>
            </a:r>
          </a:p>
        </p:txBody>
      </p:sp>
    </p:spTree>
    <p:extLst>
      <p:ext uri="{BB962C8B-B14F-4D97-AF65-F5344CB8AC3E}">
        <p14:creationId xmlns:p14="http://schemas.microsoft.com/office/powerpoint/2010/main" val="704369158"/>
      </p:ext>
    </p:extLst>
  </p:cSld>
  <p:clrMapOvr>
    <a:masterClrMapping/>
  </p:clrMapOvr>
  <mc:AlternateContent xmlns:mc="http://schemas.openxmlformats.org/markup-compatibility/2006" xmlns:p14="http://schemas.microsoft.com/office/powerpoint/2010/main">
    <mc:Choice Requires="p14">
      <p:transition spd="slow" p14:dur="2000" advTm="37013"/>
    </mc:Choice>
    <mc:Fallback xmlns="">
      <p:transition spd="slow" advTm="3701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A17F69-520D-B2E3-0363-4E0D2DD956F1}"/>
              </a:ext>
            </a:extLst>
          </p:cNvPr>
          <p:cNvSpPr>
            <a:spLocks noGrp="1"/>
          </p:cNvSpPr>
          <p:nvPr>
            <p:ph idx="1"/>
          </p:nvPr>
        </p:nvSpPr>
        <p:spPr/>
        <p:txBody>
          <a:bodyPr/>
          <a:lstStyle/>
          <a:p>
            <a:pPr marL="0" indent="0">
              <a:buNone/>
            </a:pPr>
            <a:endParaRPr lang="el-GR" dirty="0"/>
          </a:p>
          <a:p>
            <a:pPr marL="0" indent="0">
              <a:buNone/>
            </a:pPr>
            <a:r>
              <a:rPr lang="en-GB" b="1" dirty="0"/>
              <a:t>Experiential Exercise: Selecting the Change Agents</a:t>
            </a:r>
          </a:p>
          <a:p>
            <a:r>
              <a:rPr lang="en-GB" b="1" dirty="0"/>
              <a:t>The scenario</a:t>
            </a:r>
            <a:br>
              <a:rPr lang="en-GB" dirty="0"/>
            </a:br>
            <a:r>
              <a:rPr lang="en-GB" dirty="0"/>
              <a:t>You have been invited by the company as business consultants to help modernize it and prevent bankruptcy.</a:t>
            </a:r>
          </a:p>
          <a:p>
            <a:pPr marL="0" indent="0">
              <a:buNone/>
            </a:pPr>
            <a:endParaRPr lang="en-GR" dirty="0"/>
          </a:p>
        </p:txBody>
      </p:sp>
    </p:spTree>
    <p:extLst>
      <p:ext uri="{BB962C8B-B14F-4D97-AF65-F5344CB8AC3E}">
        <p14:creationId xmlns:p14="http://schemas.microsoft.com/office/powerpoint/2010/main" val="3736435024"/>
      </p:ext>
    </p:extLst>
  </p:cSld>
  <p:clrMapOvr>
    <a:masterClrMapping/>
  </p:clrMapOvr>
  <mc:AlternateContent xmlns:mc="http://schemas.openxmlformats.org/markup-compatibility/2006" xmlns:p14="http://schemas.microsoft.com/office/powerpoint/2010/main">
    <mc:Choice Requires="p14">
      <p:transition spd="slow" p14:dur="2000" advTm="21904"/>
    </mc:Choice>
    <mc:Fallback xmlns="">
      <p:transition spd="slow" advTm="2190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62F21A-D202-CF24-97FC-FCD50CC6515D}"/>
              </a:ext>
            </a:extLst>
          </p:cNvPr>
          <p:cNvSpPr>
            <a:spLocks noGrp="1"/>
          </p:cNvSpPr>
          <p:nvPr>
            <p:ph idx="1"/>
          </p:nvPr>
        </p:nvSpPr>
        <p:spPr/>
        <p:txBody>
          <a:bodyPr/>
          <a:lstStyle/>
          <a:p>
            <a:pPr marL="0" indent="0">
              <a:buNone/>
            </a:pPr>
            <a:r>
              <a:rPr lang="en-GB" b="1" dirty="0"/>
              <a:t>Exercise</a:t>
            </a:r>
          </a:p>
          <a:p>
            <a:r>
              <a:rPr lang="en-GB" dirty="0"/>
              <a:t>You will have to select three change agents from the employees that will be described next.</a:t>
            </a:r>
            <a:br>
              <a:rPr lang="en-GB" dirty="0"/>
            </a:br>
            <a:r>
              <a:rPr lang="en-GB" dirty="0"/>
              <a:t>For each employee, there is a short description to help you make your selection.</a:t>
            </a:r>
          </a:p>
        </p:txBody>
      </p:sp>
    </p:spTree>
    <p:extLst>
      <p:ext uri="{BB962C8B-B14F-4D97-AF65-F5344CB8AC3E}">
        <p14:creationId xmlns:p14="http://schemas.microsoft.com/office/powerpoint/2010/main" val="268422084"/>
      </p:ext>
    </p:extLst>
  </p:cSld>
  <p:clrMapOvr>
    <a:masterClrMapping/>
  </p:clrMapOvr>
  <mc:AlternateContent xmlns:mc="http://schemas.openxmlformats.org/markup-compatibility/2006" xmlns:p14="http://schemas.microsoft.com/office/powerpoint/2010/main">
    <mc:Choice Requires="p14">
      <p:transition spd="slow" p14:dur="2000" advTm="26889"/>
    </mc:Choice>
    <mc:Fallback xmlns="">
      <p:transition spd="slow" advTm="2688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0D84-ACE4-674F-2C24-807C5281C4F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F39028C-3546-C316-F718-C953EC38E1E8}"/>
              </a:ext>
            </a:extLst>
          </p:cNvPr>
          <p:cNvSpPr/>
          <p:nvPr/>
        </p:nvSpPr>
        <p:spPr>
          <a:xfrm>
            <a:off x="3418609" y="-10"/>
            <a:ext cx="5725391" cy="6858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B7483909-94DC-B21E-30EB-79E163C613DA}"/>
              </a:ext>
            </a:extLst>
          </p:cNvPr>
          <p:cNvPicPr>
            <a:picLocks noChangeAspect="1"/>
          </p:cNvPicPr>
          <p:nvPr/>
        </p:nvPicPr>
        <p:blipFill>
          <a:blip r:embed="rId2"/>
          <a:srcRect l="27921" r="26937" b="2"/>
          <a:stretch>
            <a:fillRect/>
          </a:stretch>
        </p:blipFill>
        <p:spPr>
          <a:xfrm>
            <a:off x="3540643" y="10"/>
            <a:ext cx="5603358" cy="6857990"/>
          </a:xfrm>
          <a:prstGeom prst="rect">
            <a:avLst/>
          </a:prstGeom>
        </p:spPr>
      </p:pic>
      <p:sp>
        <p:nvSpPr>
          <p:cNvPr id="6" name="Rectangle 5">
            <a:extLst>
              <a:ext uri="{FF2B5EF4-FFF2-40B4-BE49-F238E27FC236}">
                <a16:creationId xmlns:a16="http://schemas.microsoft.com/office/drawing/2014/main" id="{F11E057A-7D2E-2A45-19FF-C70757BFB607}"/>
              </a:ext>
            </a:extLst>
          </p:cNvPr>
          <p:cNvSpPr/>
          <p:nvPr/>
        </p:nvSpPr>
        <p:spPr>
          <a:xfrm>
            <a:off x="166254" y="145473"/>
            <a:ext cx="3096491" cy="1125408"/>
          </a:xfrm>
          <a:prstGeom prst="rect">
            <a:avLst/>
          </a:prstGeom>
          <a:solidFill>
            <a:schemeClr val="bg1"/>
          </a:solidFill>
          <a:ln>
            <a:noFill/>
          </a:ln>
          <a:effectLst>
            <a:outerShdw blurRad="342900" dist="38100" dir="5400000" sx="104000" sy="104000" algn="t" rotWithShape="0">
              <a:schemeClr val="bg1">
                <a:lumMod val="95000"/>
                <a:alpha val="6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5C5FEAAC-4A31-3034-BF1C-FC425F37E691}"/>
              </a:ext>
            </a:extLst>
          </p:cNvPr>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11" name="Picture 2" descr="Οικονομικό Πανεπιστήμιο Αθηνών">
            <a:extLst>
              <a:ext uri="{FF2B5EF4-FFF2-40B4-BE49-F238E27FC236}">
                <a16:creationId xmlns:a16="http://schemas.microsoft.com/office/drawing/2014/main" id="{8A7F8CC7-ABEA-07DB-9078-2482B0F77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FC6EA0C-803A-1B88-FECB-18AB64F1B6EE}"/>
              </a:ext>
            </a:extLst>
          </p:cNvPr>
          <p:cNvSpPr txBox="1"/>
          <p:nvPr/>
        </p:nvSpPr>
        <p:spPr>
          <a:xfrm>
            <a:off x="424105" y="2703258"/>
            <a:ext cx="2705957" cy="954107"/>
          </a:xfrm>
          <a:prstGeom prst="rect">
            <a:avLst/>
          </a:prstGeom>
          <a:noFill/>
        </p:spPr>
        <p:txBody>
          <a:bodyPr wrap="square">
            <a:spAutoFit/>
          </a:bodyPr>
          <a:lstStyle/>
          <a:p>
            <a:pPr defTabSz="1066800">
              <a:spcBef>
                <a:spcPct val="0"/>
              </a:spcBef>
              <a:spcAft>
                <a:spcPct val="35000"/>
              </a:spcAft>
            </a:pPr>
            <a:r>
              <a:rPr lang="en-US" sz="2800" dirty="0">
                <a:solidFill>
                  <a:srgbClr val="11366B"/>
                </a:solidFill>
                <a:latin typeface="Open Sans" panose="020B0606030504020204" pitchFamily="34" charset="0"/>
                <a:ea typeface="Open Sans" panose="020B0606030504020204" pitchFamily="34" charset="0"/>
                <a:cs typeface="Open Sans" panose="020B0606030504020204" pitchFamily="34" charset="0"/>
              </a:rPr>
              <a:t>Systemic thinking</a:t>
            </a:r>
            <a:endParaRPr lang="el-GR" sz="2800" dirty="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7A7FE54E-ED70-751D-3100-5B3889F175AC}"/>
              </a:ext>
            </a:extLst>
          </p:cNvPr>
          <p:cNvSpPr/>
          <p:nvPr/>
        </p:nvSpPr>
        <p:spPr>
          <a:xfrm>
            <a:off x="316105" y="400355"/>
            <a:ext cx="648000" cy="648000"/>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nvGrpSpPr>
          <p:cNvPr id="3" name="Group 2">
            <a:extLst>
              <a:ext uri="{FF2B5EF4-FFF2-40B4-BE49-F238E27FC236}">
                <a16:creationId xmlns:a16="http://schemas.microsoft.com/office/drawing/2014/main" id="{B4B6B96B-B6ED-7A95-3305-1DCD8E7155F9}"/>
              </a:ext>
            </a:extLst>
          </p:cNvPr>
          <p:cNvGrpSpPr/>
          <p:nvPr/>
        </p:nvGrpSpPr>
        <p:grpSpPr>
          <a:xfrm>
            <a:off x="522991" y="4362403"/>
            <a:ext cx="3017652" cy="1080124"/>
            <a:chOff x="5631327" y="659889"/>
            <a:chExt cx="3017652" cy="1080124"/>
          </a:xfrm>
        </p:grpSpPr>
        <p:sp>
          <p:nvSpPr>
            <p:cNvPr id="12" name="Rectangle 11">
              <a:extLst>
                <a:ext uri="{FF2B5EF4-FFF2-40B4-BE49-F238E27FC236}">
                  <a16:creationId xmlns:a16="http://schemas.microsoft.com/office/drawing/2014/main" id="{6C8AAAAF-6BF5-3DD4-4FFC-108F364F66FA}"/>
                </a:ext>
              </a:extLst>
            </p:cNvPr>
            <p:cNvSpPr/>
            <p:nvPr/>
          </p:nvSpPr>
          <p:spPr>
            <a:xfrm>
              <a:off x="5631327" y="659889"/>
              <a:ext cx="2546008" cy="1080124"/>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a:lstStyle/>
            <a:p>
              <a:endParaRPr lang="el-GR" sz="160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1401953-2505-0E67-7B83-931AD0DB80B0}"/>
                </a:ext>
              </a:extLst>
            </p:cNvPr>
            <p:cNvSpPr txBox="1"/>
            <p:nvPr/>
          </p:nvSpPr>
          <p:spPr>
            <a:xfrm>
              <a:off x="5631327" y="659889"/>
              <a:ext cx="3017652" cy="1080124"/>
            </a:xfrm>
            <a:prstGeom prst="rect">
              <a:avLst/>
            </a:prstGeom>
          </p:spPr>
          <p:style>
            <a:lnRef idx="0">
              <a:scrgbClr r="0" g="0" b="0"/>
            </a:lnRef>
            <a:fillRef idx="0">
              <a:scrgbClr r="0" g="0" b="0"/>
            </a:fillRef>
            <a:effectRef idx="0">
              <a:scrgbClr r="0" g="0" b="0"/>
            </a:effectRef>
            <a:fontRef idx="minor">
              <a:schemeClr val="accent3">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endParaRPr lang="el-GR" sz="2000" kern="1200" dirty="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020A8E9D-E648-1D8B-4ED5-020787A509E9}"/>
              </a:ext>
            </a:extLst>
          </p:cNvPr>
          <p:cNvSpPr txBox="1"/>
          <p:nvPr/>
        </p:nvSpPr>
        <p:spPr>
          <a:xfrm>
            <a:off x="1361229" y="4426929"/>
            <a:ext cx="3017652" cy="360000"/>
          </a:xfrm>
          <a:prstGeom prst="rect">
            <a:avLst/>
          </a:prstGeom>
        </p:spPr>
        <p:style>
          <a:lnRef idx="0">
            <a:scrgbClr r="0" g="0" b="0"/>
          </a:lnRef>
          <a:fillRef idx="0">
            <a:scrgbClr r="0" g="0" b="0"/>
          </a:fillRef>
          <a:effectRef idx="0">
            <a:scrgbClr r="0" g="0" b="0"/>
          </a:effectRef>
          <a:fontRef idx="minor">
            <a:schemeClr val="accent4">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endParaRPr lang="el-GR" sz="2000" dirty="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0BAD943B-B301-1B8B-8034-88A2E507825D}"/>
              </a:ext>
            </a:extLst>
          </p:cNvPr>
          <p:cNvPicPr>
            <a:picLocks noChangeAspect="1"/>
          </p:cNvPicPr>
          <p:nvPr/>
        </p:nvPicPr>
        <p:blipFill>
          <a:blip r:embed="rId4"/>
          <a:stretch>
            <a:fillRect/>
          </a:stretch>
        </p:blipFill>
        <p:spPr>
          <a:xfrm>
            <a:off x="424105" y="509497"/>
            <a:ext cx="432000" cy="432000"/>
          </a:xfrm>
          <a:prstGeom prst="rect">
            <a:avLst/>
          </a:prstGeom>
        </p:spPr>
      </p:pic>
    </p:spTree>
    <p:extLst>
      <p:ext uri="{BB962C8B-B14F-4D97-AF65-F5344CB8AC3E}">
        <p14:creationId xmlns:p14="http://schemas.microsoft.com/office/powerpoint/2010/main" val="2781958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9143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an empty room with a door in the middle of it">
            <a:extLst>
              <a:ext uri="{FF2B5EF4-FFF2-40B4-BE49-F238E27FC236}">
                <a16:creationId xmlns:a16="http://schemas.microsoft.com/office/drawing/2014/main" id="{83E5FC82-6B79-344F-77BA-E4A84677EBB3}"/>
              </a:ext>
            </a:extLst>
          </p:cNvPr>
          <p:cNvPicPr>
            <a:picLocks noChangeAspect="1" noChangeArrowheads="1"/>
          </p:cNvPicPr>
          <p:nvPr/>
        </p:nvPicPr>
        <p:blipFill>
          <a:blip r:embed="rId2">
            <a:alphaModFix amt="55000"/>
            <a:extLst>
              <a:ext uri="{28A0092B-C50C-407E-A947-70E740481C1C}">
                <a14:useLocalDpi xmlns:a14="http://schemas.microsoft.com/office/drawing/2010/main" val="0"/>
              </a:ext>
            </a:extLst>
          </a:blip>
          <a:srcRect/>
          <a:stretch>
            <a:fillRect/>
          </a:stretch>
        </p:blipFill>
        <p:spPr bwMode="auto">
          <a:xfrm>
            <a:off x="20" y="-9107"/>
            <a:ext cx="9143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51EDB4-6001-1055-E538-0FE508DCF3FC}"/>
              </a:ext>
            </a:extLst>
          </p:cNvPr>
          <p:cNvSpPr>
            <a:spLocks noGrp="1"/>
          </p:cNvSpPr>
          <p:nvPr>
            <p:ph type="title"/>
          </p:nvPr>
        </p:nvSpPr>
        <p:spPr>
          <a:xfrm>
            <a:off x="515125" y="591344"/>
            <a:ext cx="2400300" cy="5585619"/>
          </a:xfrm>
        </p:spPr>
        <p:txBody>
          <a:bodyPr>
            <a:normAutofit/>
          </a:bodyPr>
          <a:lstStyle/>
          <a:p>
            <a:r>
              <a:rPr lang="en-GB" sz="3400" dirty="0">
                <a:solidFill>
                  <a:srgbClr val="FFFFFF"/>
                </a:solidFill>
              </a:rPr>
              <a:t>Transition processes</a:t>
            </a:r>
            <a:endParaRPr lang="en-GR" sz="3400" dirty="0">
              <a:solidFill>
                <a:srgbClr val="FFFFFF"/>
              </a:solidFill>
            </a:endParaRPr>
          </a:p>
        </p:txBody>
      </p:sp>
      <p:sp>
        <p:nvSpPr>
          <p:cNvPr id="2059" name="Arc 205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4B21FA-7BEF-BFB2-B66E-7BA706EF3222}"/>
              </a:ext>
            </a:extLst>
          </p:cNvPr>
          <p:cNvSpPr>
            <a:spLocks noGrp="1"/>
          </p:cNvSpPr>
          <p:nvPr>
            <p:ph idx="1"/>
          </p:nvPr>
        </p:nvSpPr>
        <p:spPr>
          <a:xfrm>
            <a:off x="3335481" y="591344"/>
            <a:ext cx="5179868" cy="5585619"/>
          </a:xfrm>
        </p:spPr>
        <p:txBody>
          <a:bodyPr anchor="ctr">
            <a:normAutofit/>
          </a:bodyPr>
          <a:lstStyle/>
          <a:p>
            <a:r>
              <a:rPr lang="en-GB" dirty="0">
                <a:solidFill>
                  <a:srgbClr val="FFFFFF"/>
                </a:solidFill>
              </a:rPr>
              <a:t>Organisational level
Team level
Individual level</a:t>
            </a:r>
            <a:endParaRPr lang="en-GR" dirty="0">
              <a:solidFill>
                <a:srgbClr val="FFFFFF"/>
              </a:solidFill>
            </a:endParaRPr>
          </a:p>
        </p:txBody>
      </p:sp>
    </p:spTree>
    <p:extLst>
      <p:ext uri="{BB962C8B-B14F-4D97-AF65-F5344CB8AC3E}">
        <p14:creationId xmlns:p14="http://schemas.microsoft.com/office/powerpoint/2010/main" val="1047222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2D18D-5EF6-142D-B94B-84E30E77142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BDED104-1ADC-52C6-6BAA-C8ED5A231844}"/>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10" name="Picture 2" descr="Οικονομικό Πανεπιστήμιο Αθηνών">
            <a:extLst>
              <a:ext uri="{FF2B5EF4-FFF2-40B4-BE49-F238E27FC236}">
                <a16:creationId xmlns:a16="http://schemas.microsoft.com/office/drawing/2014/main" id="{23F0C2C1-70AB-3E05-4B86-60CE0AF2EAA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55138D54-96F8-34CC-BD44-FC8ECD59C788}"/>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305511F0-4FC7-53E0-392F-9E519D10D693}"/>
              </a:ext>
            </a:extLst>
          </p:cNvPr>
          <p:cNvSpPr txBox="1">
            <a:spLocks/>
          </p:cNvSpPr>
          <p:nvPr/>
        </p:nvSpPr>
        <p:spPr>
          <a:xfrm>
            <a:off x="818664" y="2850858"/>
            <a:ext cx="3260693" cy="325113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10000"/>
              </a:lnSpc>
              <a:buFont typeface="Arial"/>
              <a:buNone/>
            </a:pPr>
            <a:endParaRPr lang="el-G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F30F1DDC-A411-70A2-A6F9-6B3C578AB0D3}"/>
              </a:ext>
            </a:extLst>
          </p:cNvPr>
          <p:cNvSpPr txBox="1"/>
          <p:nvPr/>
        </p:nvSpPr>
        <p:spPr>
          <a:xfrm>
            <a:off x="696968" y="2629390"/>
            <a:ext cx="3995620" cy="1200329"/>
          </a:xfrm>
          <a:prstGeom prst="rect">
            <a:avLst/>
          </a:prstGeom>
          <a:noFill/>
        </p:spPr>
        <p:txBody>
          <a:bodyPr wrap="square">
            <a:spAutoFit/>
          </a:bodyPr>
          <a:lstStyle/>
          <a:p>
            <a:r>
              <a:rPr lang="en-GB" dirty="0"/>
              <a:t>Has it ever happened to you to implement a seemingly small or harmless change—such as changing a form—and suddenly chaos breaks out?</a:t>
            </a:r>
          </a:p>
        </p:txBody>
      </p:sp>
      <p:pic>
        <p:nvPicPr>
          <p:cNvPr id="15" name="Graphic 14">
            <a:extLst>
              <a:ext uri="{FF2B5EF4-FFF2-40B4-BE49-F238E27FC236}">
                <a16:creationId xmlns:a16="http://schemas.microsoft.com/office/drawing/2014/main" id="{45878AC0-53F6-888F-E913-14ACAB3A346F}"/>
              </a:ext>
            </a:extLst>
          </p:cNvPr>
          <p:cNvPicPr>
            <a:picLocks noChangeAspect="1"/>
          </p:cNvPicPr>
          <p:nvPr/>
        </p:nvPicPr>
        <p:blipFill>
          <a:blip r:embed="rId3">
            <a:extLst>
              <a:ext uri="{96DAC541-7B7A-43D3-8B79-37D633B846F1}">
                <asvg:svgBlip xmlns:asvg="http://schemas.microsoft.com/office/drawing/2016/SVG/main" r:embed="rId4"/>
              </a:ext>
            </a:extLst>
          </a:blip>
          <a:srcRect r="7800"/>
          <a:stretch>
            <a:fillRect/>
          </a:stretch>
        </p:blipFill>
        <p:spPr>
          <a:xfrm>
            <a:off x="3647971" y="897025"/>
            <a:ext cx="5496030" cy="5960975"/>
          </a:xfrm>
          <a:prstGeom prst="rect">
            <a:avLst/>
          </a:prstGeom>
        </p:spPr>
      </p:pic>
    </p:spTree>
    <p:extLst>
      <p:ext uri="{BB962C8B-B14F-4D97-AF65-F5344CB8AC3E}">
        <p14:creationId xmlns:p14="http://schemas.microsoft.com/office/powerpoint/2010/main" val="1761342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320F2-9DBB-5117-587A-D3AB5E722FBA}"/>
            </a:ext>
          </a:extLst>
        </p:cNvPr>
        <p:cNvGrpSpPr/>
        <p:nvPr/>
      </p:nvGrpSpPr>
      <p:grpSpPr>
        <a:xfrm>
          <a:off x="0" y="0"/>
          <a:ext cx="0" cy="0"/>
          <a:chOff x="0" y="0"/>
          <a:chExt cx="0" cy="0"/>
        </a:xfrm>
      </p:grpSpPr>
      <p:pic>
        <p:nvPicPr>
          <p:cNvPr id="5" name="Content Placeholder 4" descr="A blue background with dots and lines&#10;&#10;AI-generated content may be incorrect.">
            <a:extLst>
              <a:ext uri="{FF2B5EF4-FFF2-40B4-BE49-F238E27FC236}">
                <a16:creationId xmlns:a16="http://schemas.microsoft.com/office/drawing/2014/main" id="{ACE87514-963D-43D2-D417-AB499B36B176}"/>
              </a:ext>
            </a:extLst>
          </p:cNvPr>
          <p:cNvPicPr>
            <a:picLocks noGrp="1" noRot="1" noChangeAspect="1" noMove="1" noResize="1" noEditPoints="1" noAdjustHandles="1" noChangeArrowheads="1" noChangeShapeType="1" noCrop="1"/>
          </p:cNvPicPr>
          <p:nvPr>
            <p:ph idx="1"/>
          </p:nvPr>
        </p:nvPicPr>
        <p:blipFill>
          <a:blip r:embed="rId3"/>
          <a:srcRect l="26320"/>
          <a:stretch>
            <a:fillRect/>
          </a:stretch>
        </p:blipFill>
        <p:spPr>
          <a:xfrm>
            <a:off x="20" y="1282"/>
            <a:ext cx="9143980" cy="6856718"/>
          </a:xfrm>
          <a:prstGeom prst="rect">
            <a:avLst/>
          </a:prstGeom>
        </p:spPr>
      </p:pic>
      <p:sp>
        <p:nvSpPr>
          <p:cNvPr id="20" name="Rectangle 19">
            <a:extLst>
              <a:ext uri="{FF2B5EF4-FFF2-40B4-BE49-F238E27FC236}">
                <a16:creationId xmlns:a16="http://schemas.microsoft.com/office/drawing/2014/main" id="{C41DAD33-29B1-C846-5D43-1AC478DBBC79}"/>
              </a:ext>
            </a:extLst>
          </p:cNvPr>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 descr="Οικονομικό Πανεπιστήμιο Αθηνών">
            <a:extLst>
              <a:ext uri="{FF2B5EF4-FFF2-40B4-BE49-F238E27FC236}">
                <a16:creationId xmlns:a16="http://schemas.microsoft.com/office/drawing/2014/main" id="{6A1B1101-3FA7-5D58-4BBE-DDE80FF86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3A144F-B867-CF47-0E54-215CAA87EE34}"/>
              </a:ext>
            </a:extLst>
          </p:cNvPr>
          <p:cNvSpPr txBox="1"/>
          <p:nvPr/>
        </p:nvSpPr>
        <p:spPr>
          <a:xfrm>
            <a:off x="779874" y="563558"/>
            <a:ext cx="7584253"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WHY</a:t>
            </a:r>
            <a:r>
              <a:rPr kumimoji="0" lang="el-GR"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ctr"/>
            <a:r>
              <a:rPr lang="en-GB" sz="2400" dirty="0">
                <a:solidFill>
                  <a:schemeClr val="bg1"/>
                </a:solidFill>
              </a:rPr>
              <a:t>This happens because the change touches</a:t>
            </a:r>
            <a:endParaRPr lang="en-GB" dirty="0">
              <a:solidFill>
                <a:schemeClr val="bg1"/>
              </a:solidFill>
            </a:endParaRPr>
          </a:p>
        </p:txBody>
      </p:sp>
      <p:sp>
        <p:nvSpPr>
          <p:cNvPr id="2" name="Shape 37017">
            <a:extLst>
              <a:ext uri="{FF2B5EF4-FFF2-40B4-BE49-F238E27FC236}">
                <a16:creationId xmlns:a16="http://schemas.microsoft.com/office/drawing/2014/main" id="{1CFADEFA-5416-D907-2F24-62996A7168CA}"/>
              </a:ext>
            </a:extLst>
          </p:cNvPr>
          <p:cNvSpPr/>
          <p:nvPr/>
        </p:nvSpPr>
        <p:spPr>
          <a:xfrm>
            <a:off x="2053409" y="1942526"/>
            <a:ext cx="372853" cy="372904"/>
          </a:xfrm>
          <a:prstGeom prst="roundRect">
            <a:avLst>
              <a:gd name="adj" fmla="val 12271"/>
            </a:avLst>
          </a:prstGeom>
          <a:solidFill>
            <a:srgbClr val="216FB7"/>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3" name="Shape 37018">
            <a:extLst>
              <a:ext uri="{FF2B5EF4-FFF2-40B4-BE49-F238E27FC236}">
                <a16:creationId xmlns:a16="http://schemas.microsoft.com/office/drawing/2014/main" id="{AE236F4A-EB66-F2CC-550A-6322F5CF9711}"/>
              </a:ext>
            </a:extLst>
          </p:cNvPr>
          <p:cNvSpPr/>
          <p:nvPr/>
        </p:nvSpPr>
        <p:spPr>
          <a:xfrm>
            <a:off x="1539282" y="2063125"/>
            <a:ext cx="750267" cy="750369"/>
          </a:xfrm>
          <a:prstGeom prst="roundRect">
            <a:avLst>
              <a:gd name="adj" fmla="val 12271"/>
            </a:avLst>
          </a:prstGeom>
          <a:solidFill>
            <a:srgbClr val="0E3256"/>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4" name="Shape 37019">
            <a:extLst>
              <a:ext uri="{FF2B5EF4-FFF2-40B4-BE49-F238E27FC236}">
                <a16:creationId xmlns:a16="http://schemas.microsoft.com/office/drawing/2014/main" id="{3325563C-CAFA-0D3C-110C-D40303436E5B}"/>
              </a:ext>
            </a:extLst>
          </p:cNvPr>
          <p:cNvSpPr/>
          <p:nvPr/>
        </p:nvSpPr>
        <p:spPr>
          <a:xfrm>
            <a:off x="1047003" y="2291256"/>
            <a:ext cx="867827" cy="867947"/>
          </a:xfrm>
          <a:prstGeom prst="roundRect">
            <a:avLst>
              <a:gd name="adj" fmla="val 12271"/>
            </a:avLst>
          </a:prstGeom>
          <a:solidFill>
            <a:schemeClr val="accent3">
              <a:lumMod val="20000"/>
              <a:lumOff val="80000"/>
            </a:schemeClr>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7" name="Shape 37020">
            <a:extLst>
              <a:ext uri="{FF2B5EF4-FFF2-40B4-BE49-F238E27FC236}">
                <a16:creationId xmlns:a16="http://schemas.microsoft.com/office/drawing/2014/main" id="{D3104B14-E5BC-2A4D-FA0A-9ED60F294DA6}"/>
              </a:ext>
            </a:extLst>
          </p:cNvPr>
          <p:cNvSpPr/>
          <p:nvPr/>
        </p:nvSpPr>
        <p:spPr>
          <a:xfrm>
            <a:off x="1268374" y="2527616"/>
            <a:ext cx="1113880" cy="1114032"/>
          </a:xfrm>
          <a:prstGeom prst="roundRect">
            <a:avLst>
              <a:gd name="adj" fmla="val 12271"/>
            </a:avLst>
          </a:prstGeom>
          <a:solidFill>
            <a:srgbClr val="008EEE"/>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10" name="Shape 37021">
            <a:extLst>
              <a:ext uri="{FF2B5EF4-FFF2-40B4-BE49-F238E27FC236}">
                <a16:creationId xmlns:a16="http://schemas.microsoft.com/office/drawing/2014/main" id="{AB2F82A7-1E92-4905-F70A-B5B3B4C2FFB0}"/>
              </a:ext>
            </a:extLst>
          </p:cNvPr>
          <p:cNvSpPr/>
          <p:nvPr/>
        </p:nvSpPr>
        <p:spPr>
          <a:xfrm>
            <a:off x="1504514" y="2819214"/>
            <a:ext cx="1495499" cy="1495704"/>
          </a:xfrm>
          <a:prstGeom prst="roundRect">
            <a:avLst>
              <a:gd name="adj" fmla="val 12271"/>
            </a:avLst>
          </a:prstGeom>
          <a:solidFill>
            <a:srgbClr val="8CCAFF"/>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11" name="Shape 37023">
            <a:extLst>
              <a:ext uri="{FF2B5EF4-FFF2-40B4-BE49-F238E27FC236}">
                <a16:creationId xmlns:a16="http://schemas.microsoft.com/office/drawing/2014/main" id="{72705239-BEB8-133A-B0CB-9EF006D9A76B}"/>
              </a:ext>
            </a:extLst>
          </p:cNvPr>
          <p:cNvSpPr/>
          <p:nvPr/>
        </p:nvSpPr>
        <p:spPr>
          <a:xfrm>
            <a:off x="1790368" y="3167204"/>
            <a:ext cx="2484081" cy="2484422"/>
          </a:xfrm>
          <a:prstGeom prst="roundRect">
            <a:avLst>
              <a:gd name="adj" fmla="val 7604"/>
            </a:avLst>
          </a:prstGeom>
          <a:solidFill>
            <a:srgbClr val="3195EE"/>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12" name="Shape 37031">
            <a:extLst>
              <a:ext uri="{FF2B5EF4-FFF2-40B4-BE49-F238E27FC236}">
                <a16:creationId xmlns:a16="http://schemas.microsoft.com/office/drawing/2014/main" id="{A81FE5E0-1277-3FBB-40B0-AE7ADF84B73F}"/>
              </a:ext>
            </a:extLst>
          </p:cNvPr>
          <p:cNvSpPr/>
          <p:nvPr/>
        </p:nvSpPr>
        <p:spPr>
          <a:xfrm flipH="1">
            <a:off x="6717738" y="1942526"/>
            <a:ext cx="372853" cy="372904"/>
          </a:xfrm>
          <a:prstGeom prst="roundRect">
            <a:avLst>
              <a:gd name="adj" fmla="val 12271"/>
            </a:avLst>
          </a:prstGeom>
          <a:solidFill>
            <a:schemeClr val="accent3"/>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13" name="Shape 37032">
            <a:extLst>
              <a:ext uri="{FF2B5EF4-FFF2-40B4-BE49-F238E27FC236}">
                <a16:creationId xmlns:a16="http://schemas.microsoft.com/office/drawing/2014/main" id="{E5168E5F-100B-FB28-D342-6BA3E2552FE8}"/>
              </a:ext>
            </a:extLst>
          </p:cNvPr>
          <p:cNvSpPr/>
          <p:nvPr/>
        </p:nvSpPr>
        <p:spPr>
          <a:xfrm flipH="1">
            <a:off x="6854451" y="2063125"/>
            <a:ext cx="750266" cy="750369"/>
          </a:xfrm>
          <a:prstGeom prst="roundRect">
            <a:avLst>
              <a:gd name="adj" fmla="val 12271"/>
            </a:avLst>
          </a:prstGeom>
          <a:solidFill>
            <a:schemeClr val="accent3">
              <a:lumMod val="50000"/>
            </a:schemeClr>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15" name="Shape 37033">
            <a:extLst>
              <a:ext uri="{FF2B5EF4-FFF2-40B4-BE49-F238E27FC236}">
                <a16:creationId xmlns:a16="http://schemas.microsoft.com/office/drawing/2014/main" id="{84F6B643-7B40-B711-25D7-F5309088CE32}"/>
              </a:ext>
            </a:extLst>
          </p:cNvPr>
          <p:cNvSpPr/>
          <p:nvPr/>
        </p:nvSpPr>
        <p:spPr>
          <a:xfrm flipH="1">
            <a:off x="7229170" y="2291256"/>
            <a:ext cx="867828" cy="867947"/>
          </a:xfrm>
          <a:prstGeom prst="roundRect">
            <a:avLst>
              <a:gd name="adj" fmla="val 12271"/>
            </a:avLst>
          </a:prstGeom>
          <a:solidFill>
            <a:schemeClr val="accent3">
              <a:lumMod val="40000"/>
              <a:lumOff val="60000"/>
            </a:schemeClr>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19" name="Shape 37034">
            <a:extLst>
              <a:ext uri="{FF2B5EF4-FFF2-40B4-BE49-F238E27FC236}">
                <a16:creationId xmlns:a16="http://schemas.microsoft.com/office/drawing/2014/main" id="{14A51EFC-16B6-3420-82F1-E76DA817AB47}"/>
              </a:ext>
            </a:extLst>
          </p:cNvPr>
          <p:cNvSpPr/>
          <p:nvPr/>
        </p:nvSpPr>
        <p:spPr>
          <a:xfrm flipH="1">
            <a:off x="6761746" y="2527615"/>
            <a:ext cx="1113879" cy="1114032"/>
          </a:xfrm>
          <a:prstGeom prst="roundRect">
            <a:avLst>
              <a:gd name="adj" fmla="val 12271"/>
            </a:avLst>
          </a:prstGeom>
          <a:solidFill>
            <a:schemeClr val="accent3">
              <a:lumMod val="75000"/>
            </a:schemeClr>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29" name="Shape 37035">
            <a:extLst>
              <a:ext uri="{FF2B5EF4-FFF2-40B4-BE49-F238E27FC236}">
                <a16:creationId xmlns:a16="http://schemas.microsoft.com/office/drawing/2014/main" id="{FBFDA2EA-0FF9-2F14-A3FE-DC94394299AE}"/>
              </a:ext>
            </a:extLst>
          </p:cNvPr>
          <p:cNvSpPr/>
          <p:nvPr/>
        </p:nvSpPr>
        <p:spPr>
          <a:xfrm flipH="1">
            <a:off x="6143987" y="2819214"/>
            <a:ext cx="1495498" cy="1495704"/>
          </a:xfrm>
          <a:prstGeom prst="roundRect">
            <a:avLst>
              <a:gd name="adj" fmla="val 12271"/>
            </a:avLst>
          </a:prstGeom>
          <a:solidFill>
            <a:schemeClr val="accent3">
              <a:lumMod val="60000"/>
              <a:lumOff val="40000"/>
            </a:schemeClr>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33" name="Shape 37037">
            <a:extLst>
              <a:ext uri="{FF2B5EF4-FFF2-40B4-BE49-F238E27FC236}">
                <a16:creationId xmlns:a16="http://schemas.microsoft.com/office/drawing/2014/main" id="{39A6B42F-CE70-6763-A4C7-6470A3A5B123}"/>
              </a:ext>
            </a:extLst>
          </p:cNvPr>
          <p:cNvSpPr/>
          <p:nvPr/>
        </p:nvSpPr>
        <p:spPr>
          <a:xfrm flipH="1">
            <a:off x="4869552" y="3167204"/>
            <a:ext cx="2484081" cy="2484422"/>
          </a:xfrm>
          <a:prstGeom prst="roundRect">
            <a:avLst>
              <a:gd name="adj" fmla="val 7604"/>
            </a:avLst>
          </a:prstGeom>
          <a:solidFill>
            <a:schemeClr val="accent3"/>
          </a:solidFill>
          <a:ln w="12700" cap="flat">
            <a:noFill/>
            <a:miter lim="400000"/>
          </a:ln>
          <a:effectLst/>
        </p:spPr>
        <p:txBody>
          <a:bodyPr wrap="square" lIns="0" tIns="0" rIns="0" bIns="0" numCol="1" anchor="t">
            <a:noAutofit/>
          </a:bodyPr>
          <a:lstStyle/>
          <a:p>
            <a:pPr defTabSz="685846"/>
            <a:endParaRPr sz="1899">
              <a:solidFill>
                <a:srgbClr val="272727"/>
              </a:solidFill>
              <a:latin typeface="Lato Light" panose="020F0502020204030203" pitchFamily="34" charset="0"/>
            </a:endParaRPr>
          </a:p>
        </p:txBody>
      </p:sp>
      <p:sp>
        <p:nvSpPr>
          <p:cNvPr id="45" name="Subtitle 2">
            <a:extLst>
              <a:ext uri="{FF2B5EF4-FFF2-40B4-BE49-F238E27FC236}">
                <a16:creationId xmlns:a16="http://schemas.microsoft.com/office/drawing/2014/main" id="{78AC2F4A-3989-6670-D616-2E1B842F6933}"/>
              </a:ext>
            </a:extLst>
          </p:cNvPr>
          <p:cNvSpPr txBox="1">
            <a:spLocks/>
          </p:cNvSpPr>
          <p:nvPr/>
        </p:nvSpPr>
        <p:spPr>
          <a:xfrm>
            <a:off x="4999551" y="4230336"/>
            <a:ext cx="2221039" cy="111653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GB" sz="2000" dirty="0"/>
              <a:t>issues that remain unresolved from the past</a:t>
            </a:r>
          </a:p>
        </p:txBody>
      </p:sp>
      <p:sp>
        <p:nvSpPr>
          <p:cNvPr id="48" name="Subtitle 2">
            <a:extLst>
              <a:ext uri="{FF2B5EF4-FFF2-40B4-BE49-F238E27FC236}">
                <a16:creationId xmlns:a16="http://schemas.microsoft.com/office/drawing/2014/main" id="{D91F011C-7563-2BE6-D4C3-256B3879FA37}"/>
              </a:ext>
            </a:extLst>
          </p:cNvPr>
          <p:cNvSpPr txBox="1">
            <a:spLocks/>
          </p:cNvSpPr>
          <p:nvPr/>
        </p:nvSpPr>
        <p:spPr>
          <a:xfrm>
            <a:off x="2053409" y="4230336"/>
            <a:ext cx="1957998" cy="100836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GB" sz="1800" dirty="0"/>
              <a:t>connections and relationships within the system</a:t>
            </a:r>
          </a:p>
        </p:txBody>
      </p:sp>
      <p:pic>
        <p:nvPicPr>
          <p:cNvPr id="49" name="Picture 48">
            <a:extLst>
              <a:ext uri="{FF2B5EF4-FFF2-40B4-BE49-F238E27FC236}">
                <a16:creationId xmlns:a16="http://schemas.microsoft.com/office/drawing/2014/main" id="{93A76CF5-46D8-2CE0-1677-48B75DFD2E27}"/>
              </a:ext>
            </a:extLst>
          </p:cNvPr>
          <p:cNvPicPr>
            <a:picLocks noChangeAspect="1"/>
          </p:cNvPicPr>
          <p:nvPr/>
        </p:nvPicPr>
        <p:blipFill>
          <a:blip r:embed="rId5"/>
          <a:stretch>
            <a:fillRect/>
          </a:stretch>
        </p:blipFill>
        <p:spPr>
          <a:xfrm>
            <a:off x="2671801" y="3485578"/>
            <a:ext cx="648000" cy="648000"/>
          </a:xfrm>
          <a:prstGeom prst="rect">
            <a:avLst/>
          </a:prstGeom>
        </p:spPr>
      </p:pic>
      <p:grpSp>
        <p:nvGrpSpPr>
          <p:cNvPr id="52" name="Group 51">
            <a:extLst>
              <a:ext uri="{FF2B5EF4-FFF2-40B4-BE49-F238E27FC236}">
                <a16:creationId xmlns:a16="http://schemas.microsoft.com/office/drawing/2014/main" id="{88534B21-A6DA-455B-05F1-3B7F7512DCB4}"/>
              </a:ext>
            </a:extLst>
          </p:cNvPr>
          <p:cNvGrpSpPr>
            <a:grpSpLocks noChangeAspect="1"/>
          </p:cNvGrpSpPr>
          <p:nvPr/>
        </p:nvGrpSpPr>
        <p:grpSpPr>
          <a:xfrm>
            <a:off x="5801905" y="3341578"/>
            <a:ext cx="684163" cy="936000"/>
            <a:chOff x="1253806" y="3565635"/>
            <a:chExt cx="795283" cy="1088022"/>
          </a:xfrm>
        </p:grpSpPr>
        <p:pic>
          <p:nvPicPr>
            <p:cNvPr id="53" name="Picture 52">
              <a:extLst>
                <a:ext uri="{FF2B5EF4-FFF2-40B4-BE49-F238E27FC236}">
                  <a16:creationId xmlns:a16="http://schemas.microsoft.com/office/drawing/2014/main" id="{498C3945-246C-F4E1-BBB4-2A1CD191976A}"/>
                </a:ext>
              </a:extLst>
            </p:cNvPr>
            <p:cNvPicPr>
              <a:picLocks noChangeAspect="1"/>
            </p:cNvPicPr>
            <p:nvPr/>
          </p:nvPicPr>
          <p:blipFill>
            <a:blip r:embed="rId6"/>
            <a:stretch>
              <a:fillRect/>
            </a:stretch>
          </p:blipFill>
          <p:spPr>
            <a:xfrm>
              <a:off x="1471448" y="3565635"/>
              <a:ext cx="360000" cy="360000"/>
            </a:xfrm>
            <a:prstGeom prst="rect">
              <a:avLst/>
            </a:prstGeom>
          </p:spPr>
        </p:pic>
        <p:pic>
          <p:nvPicPr>
            <p:cNvPr id="54" name="Picture 53">
              <a:extLst>
                <a:ext uri="{FF2B5EF4-FFF2-40B4-BE49-F238E27FC236}">
                  <a16:creationId xmlns:a16="http://schemas.microsoft.com/office/drawing/2014/main" id="{DA6D979B-D791-0A1D-AD77-2B216E4BDF28}"/>
                </a:ext>
              </a:extLst>
            </p:cNvPr>
            <p:cNvPicPr>
              <a:picLocks noChangeAspect="1"/>
            </p:cNvPicPr>
            <p:nvPr/>
          </p:nvPicPr>
          <p:blipFill>
            <a:blip r:embed="rId7"/>
            <a:stretch>
              <a:fillRect/>
            </a:stretch>
          </p:blipFill>
          <p:spPr>
            <a:xfrm>
              <a:off x="1253806" y="3858374"/>
              <a:ext cx="795283" cy="795283"/>
            </a:xfrm>
            <a:prstGeom prst="rect">
              <a:avLst/>
            </a:prstGeom>
          </p:spPr>
        </p:pic>
      </p:grpSp>
    </p:spTree>
    <p:extLst>
      <p:ext uri="{BB962C8B-B14F-4D97-AF65-F5344CB8AC3E}">
        <p14:creationId xmlns:p14="http://schemas.microsoft.com/office/powerpoint/2010/main" val="3417695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4D4A7-C682-8597-67B4-407690F1EB1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B055F64-D331-8A8A-52A7-A6CDD39245D7}"/>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10" name="Picture 2" descr="Οικονομικό Πανεπιστήμιο Αθηνών">
            <a:extLst>
              <a:ext uri="{FF2B5EF4-FFF2-40B4-BE49-F238E27FC236}">
                <a16:creationId xmlns:a16="http://schemas.microsoft.com/office/drawing/2014/main" id="{EE7F96EA-88E0-5954-6D9F-5799B2C084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0708A8FC-AAA9-1D1D-F45C-110377EC1DAD}"/>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471F85A-19F1-1C35-27E7-9F8E891C4CC9}"/>
              </a:ext>
            </a:extLst>
          </p:cNvPr>
          <p:cNvSpPr txBox="1"/>
          <p:nvPr/>
        </p:nvSpPr>
        <p:spPr>
          <a:xfrm>
            <a:off x="819636" y="1500492"/>
            <a:ext cx="7584253" cy="523220"/>
          </a:xfrm>
          <a:prstGeom prst="rect">
            <a:avLst/>
          </a:prstGeom>
          <a:noFill/>
        </p:spPr>
        <p:txBody>
          <a:bodyPr wrap="square">
            <a:spAutoFit/>
          </a:bodyPr>
          <a:lstStyle/>
          <a:p>
            <a:r>
              <a:rPr lang="en-GB" sz="2800" b="1" dirty="0"/>
              <a:t>The organization as a system</a:t>
            </a:r>
          </a:p>
        </p:txBody>
      </p:sp>
      <p:pic>
        <p:nvPicPr>
          <p:cNvPr id="23" name="Graphic 22">
            <a:extLst>
              <a:ext uri="{FF2B5EF4-FFF2-40B4-BE49-F238E27FC236}">
                <a16:creationId xmlns:a16="http://schemas.microsoft.com/office/drawing/2014/main" id="{5CFCE6B9-9695-A8C3-18F5-1DD30B24C21F}"/>
              </a:ext>
            </a:extLst>
          </p:cNvPr>
          <p:cNvPicPr>
            <a:picLocks noChangeAspect="1"/>
          </p:cNvPicPr>
          <p:nvPr/>
        </p:nvPicPr>
        <p:blipFill>
          <a:blip r:embed="rId3">
            <a:extLst>
              <a:ext uri="{96DAC541-7B7A-43D3-8B79-37D633B846F1}">
                <asvg:svgBlip xmlns:asvg="http://schemas.microsoft.com/office/drawing/2016/SVG/main" r:embed="rId4"/>
              </a:ext>
            </a:extLst>
          </a:blip>
          <a:srcRect r="4580"/>
          <a:stretch>
            <a:fillRect/>
          </a:stretch>
        </p:blipFill>
        <p:spPr>
          <a:xfrm>
            <a:off x="3901997" y="765784"/>
            <a:ext cx="5242003" cy="5493558"/>
          </a:xfrm>
          <a:prstGeom prst="rect">
            <a:avLst/>
          </a:prstGeom>
        </p:spPr>
      </p:pic>
      <p:sp>
        <p:nvSpPr>
          <p:cNvPr id="24" name="Content Placeholder 2">
            <a:extLst>
              <a:ext uri="{FF2B5EF4-FFF2-40B4-BE49-F238E27FC236}">
                <a16:creationId xmlns:a16="http://schemas.microsoft.com/office/drawing/2014/main" id="{CA0A8A5B-2B3C-D244-4A61-E2713A779857}"/>
              </a:ext>
            </a:extLst>
          </p:cNvPr>
          <p:cNvSpPr>
            <a:spLocks noGrp="1"/>
          </p:cNvSpPr>
          <p:nvPr>
            <p:ph idx="1"/>
          </p:nvPr>
        </p:nvSpPr>
        <p:spPr>
          <a:xfrm>
            <a:off x="819636" y="2494958"/>
            <a:ext cx="3471553" cy="3002376"/>
          </a:xfrm>
        </p:spPr>
        <p:txBody>
          <a:bodyPr>
            <a:normAutofit fontScale="77500" lnSpcReduction="20000"/>
          </a:bodyPr>
          <a:lstStyle/>
          <a:p>
            <a:pPr marL="0" indent="0">
              <a:buNone/>
            </a:pPr>
            <a:r>
              <a:rPr lang="en-GB" dirty="0"/>
              <a:t>A bank is not a collection of isolated departments or processes.</a:t>
            </a:r>
            <a:br>
              <a:rPr lang="en-GB" dirty="0"/>
            </a:br>
            <a:r>
              <a:rPr lang="en-GB" dirty="0"/>
              <a:t>It is a complex, living system in which people, technologies, processes, and cultures interact with one another.</a:t>
            </a:r>
          </a:p>
        </p:txBody>
      </p:sp>
    </p:spTree>
    <p:extLst>
      <p:ext uri="{BB962C8B-B14F-4D97-AF65-F5344CB8AC3E}">
        <p14:creationId xmlns:p14="http://schemas.microsoft.com/office/powerpoint/2010/main" val="2446753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5AD3E-0EA0-92F0-DC6F-AC75A52A7E6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5FF2FD3-3890-A612-DC30-C7E15F4ED7AD}"/>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10" name="Picture 2" descr="Οικονομικό Πανεπιστήμιο Αθηνών">
            <a:extLst>
              <a:ext uri="{FF2B5EF4-FFF2-40B4-BE49-F238E27FC236}">
                <a16:creationId xmlns:a16="http://schemas.microsoft.com/office/drawing/2014/main" id="{04CA7474-0538-DFC0-A866-855064BEE72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01248CCA-B1A5-08E1-CB51-AE5950AFA38B}"/>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GB" sz="3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EB8CE7CD-32C3-BB38-EE52-1B0E45C9DF71}"/>
              </a:ext>
            </a:extLst>
          </p:cNvPr>
          <p:cNvSpPr txBox="1"/>
          <p:nvPr/>
        </p:nvSpPr>
        <p:spPr>
          <a:xfrm>
            <a:off x="779872" y="1020990"/>
            <a:ext cx="7584253" cy="523220"/>
          </a:xfrm>
          <a:prstGeom prst="rect">
            <a:avLst/>
          </a:prstGeom>
          <a:noFill/>
        </p:spPr>
        <p:txBody>
          <a:bodyPr wrap="square">
            <a:spAutoFit/>
          </a:bodyPr>
          <a:lstStyle/>
          <a:p>
            <a:pPr algn="ctr"/>
            <a:r>
              <a:rPr lang="en-US" sz="2800" dirty="0">
                <a:solidFill>
                  <a:srgbClr val="011021"/>
                </a:solidFill>
                <a:latin typeface="Open Sans" panose="020B0606030504020204" pitchFamily="34" charset="0"/>
                <a:ea typeface="Open Sans" panose="020B0606030504020204" pitchFamily="34" charset="0"/>
                <a:cs typeface="Open Sans" panose="020B0606030504020204" pitchFamily="34" charset="0"/>
              </a:rPr>
              <a:t>Change as a system</a:t>
            </a:r>
            <a:r>
              <a:rPr lang="el-GR" sz="2800" dirty="0">
                <a:solidFill>
                  <a:srgbClr val="01102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4" name="Content Placeholder 2">
            <a:extLst>
              <a:ext uri="{FF2B5EF4-FFF2-40B4-BE49-F238E27FC236}">
                <a16:creationId xmlns:a16="http://schemas.microsoft.com/office/drawing/2014/main" id="{3FAB13E2-C05B-9A96-145A-8B7257C8B5CD}"/>
              </a:ext>
            </a:extLst>
          </p:cNvPr>
          <p:cNvSpPr>
            <a:spLocks noGrp="1"/>
          </p:cNvSpPr>
          <p:nvPr>
            <p:ph idx="1"/>
          </p:nvPr>
        </p:nvSpPr>
        <p:spPr>
          <a:xfrm>
            <a:off x="779872" y="1716495"/>
            <a:ext cx="7584253" cy="825983"/>
          </a:xfrm>
        </p:spPr>
        <p:txBody>
          <a:bodyPr>
            <a:noAutofit/>
          </a:bodyPr>
          <a:lstStyle/>
          <a:p>
            <a:pPr marL="0" indent="0" algn="just">
              <a:lnSpc>
                <a:spcPct val="110000"/>
              </a:lnSpc>
              <a:buNone/>
            </a:pPr>
            <a:r>
              <a:rPr lang="en-GB" sz="2000" dirty="0"/>
              <a:t>Imagine a bank that decides to change the loan approval limits.</a:t>
            </a:r>
            <a:endParaRPr lang="el-G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462F3672-30A4-58B7-2886-20F7BEFC34B7}"/>
              </a:ext>
            </a:extLst>
          </p:cNvPr>
          <p:cNvSpPr txBox="1">
            <a:spLocks/>
          </p:cNvSpPr>
          <p:nvPr/>
        </p:nvSpPr>
        <p:spPr>
          <a:xfrm>
            <a:off x="818664" y="2850858"/>
            <a:ext cx="3260693" cy="325113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110000"/>
              </a:lnSpc>
              <a:buFont typeface="Arial"/>
              <a:buNone/>
            </a:pPr>
            <a:endParaRPr lang="el-G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7ABA679-949F-26B9-CB51-85709DEEEE5F}"/>
              </a:ext>
            </a:extLst>
          </p:cNvPr>
          <p:cNvSpPr txBox="1"/>
          <p:nvPr/>
        </p:nvSpPr>
        <p:spPr>
          <a:xfrm>
            <a:off x="779872" y="2542478"/>
            <a:ext cx="3995620" cy="3703193"/>
          </a:xfrm>
          <a:prstGeom prst="rect">
            <a:avLst/>
          </a:prstGeom>
          <a:noFill/>
        </p:spPr>
        <p:txBody>
          <a:bodyPr wrap="square">
            <a:spAutoFit/>
          </a:bodyPr>
          <a:lstStyle/>
          <a:p>
            <a:br>
              <a:rPr lang="en-GB" dirty="0"/>
            </a:br>
            <a:r>
              <a:rPr lang="en-GB" sz="2000" dirty="0"/>
              <a:t>It seems like a simple policy change.</a:t>
            </a:r>
            <a:br>
              <a:rPr lang="en-GB" sz="2000" dirty="0"/>
            </a:br>
            <a:r>
              <a:rPr lang="en-GB" sz="2000" dirty="0"/>
              <a:t>However, it affects the sales department, the risk management department, customer service, and ultimately the customers’ perception of the bank.</a:t>
            </a:r>
            <a:br>
              <a:rPr lang="en-GB" sz="2000" dirty="0"/>
            </a:br>
            <a:r>
              <a:rPr lang="en-GB" sz="2000" dirty="0"/>
              <a:t>The relationships between departments shift, new pressures are created, and old problems that were previously hidden may surface.</a:t>
            </a:r>
          </a:p>
          <a:p>
            <a:pPr marL="0" indent="0" algn="just">
              <a:lnSpc>
                <a:spcPct val="110000"/>
              </a:lnSpc>
              <a:buNone/>
            </a:pPr>
            <a:endParaRPr lang="el-GR" sz="1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838" name="Group 837">
            <a:extLst>
              <a:ext uri="{FF2B5EF4-FFF2-40B4-BE49-F238E27FC236}">
                <a16:creationId xmlns:a16="http://schemas.microsoft.com/office/drawing/2014/main" id="{221B36F6-FD1E-36DA-80F8-49623264781C}"/>
              </a:ext>
            </a:extLst>
          </p:cNvPr>
          <p:cNvGrpSpPr/>
          <p:nvPr/>
        </p:nvGrpSpPr>
        <p:grpSpPr>
          <a:xfrm>
            <a:off x="5010613" y="2129486"/>
            <a:ext cx="3584493" cy="3908035"/>
            <a:chOff x="3558776" y="1927350"/>
            <a:chExt cx="4597717" cy="4523163"/>
          </a:xfrm>
        </p:grpSpPr>
        <p:sp>
          <p:nvSpPr>
            <p:cNvPr id="17" name="Freeform 16">
              <a:extLst>
                <a:ext uri="{FF2B5EF4-FFF2-40B4-BE49-F238E27FC236}">
                  <a16:creationId xmlns:a16="http://schemas.microsoft.com/office/drawing/2014/main" id="{B8F0F0E2-94F3-D8F0-490F-6A7886E596CB}"/>
                </a:ext>
              </a:extLst>
            </p:cNvPr>
            <p:cNvSpPr/>
            <p:nvPr/>
          </p:nvSpPr>
          <p:spPr>
            <a:xfrm>
              <a:off x="3558776" y="3856094"/>
              <a:ext cx="4597717" cy="2594419"/>
            </a:xfrm>
            <a:custGeom>
              <a:avLst/>
              <a:gdLst>
                <a:gd name="connsiteX0" fmla="*/ 4597718 w 4597717"/>
                <a:gd name="connsiteY0" fmla="*/ 1297210 h 2594419"/>
                <a:gd name="connsiteX1" fmla="*/ 2298859 w 4597717"/>
                <a:gd name="connsiteY1" fmla="*/ 2594420 h 2594419"/>
                <a:gd name="connsiteX2" fmla="*/ 0 w 4597717"/>
                <a:gd name="connsiteY2" fmla="*/ 1297210 h 2594419"/>
                <a:gd name="connsiteX3" fmla="*/ 2298859 w 4597717"/>
                <a:gd name="connsiteY3" fmla="*/ 0 h 2594419"/>
                <a:gd name="connsiteX4" fmla="*/ 4597718 w 4597717"/>
                <a:gd name="connsiteY4" fmla="*/ 1297210 h 259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7717" h="2594419">
                  <a:moveTo>
                    <a:pt x="4597718" y="1297210"/>
                  </a:moveTo>
                  <a:cubicBezTo>
                    <a:pt x="4597718" y="2013639"/>
                    <a:pt x="3568484" y="2594420"/>
                    <a:pt x="2298859" y="2594420"/>
                  </a:cubicBezTo>
                  <a:cubicBezTo>
                    <a:pt x="1029234" y="2594420"/>
                    <a:pt x="0" y="2013639"/>
                    <a:pt x="0" y="1297210"/>
                  </a:cubicBezTo>
                  <a:cubicBezTo>
                    <a:pt x="0" y="580781"/>
                    <a:pt x="1029234" y="0"/>
                    <a:pt x="2298859" y="0"/>
                  </a:cubicBezTo>
                  <a:cubicBezTo>
                    <a:pt x="3568483" y="0"/>
                    <a:pt x="4597718" y="580781"/>
                    <a:pt x="4597718" y="1297210"/>
                  </a:cubicBezTo>
                  <a:close/>
                </a:path>
              </a:pathLst>
            </a:custGeom>
            <a:solidFill>
              <a:srgbClr val="F5F5F5"/>
            </a:solidFill>
            <a:ln w="9525" cap="flat">
              <a:noFill/>
              <a:prstDash val="solid"/>
              <a:miter/>
            </a:ln>
          </p:spPr>
          <p:txBody>
            <a:bodyPr rtlCol="0" anchor="ctr"/>
            <a:lstStyle/>
            <a:p>
              <a:endParaRPr lang="en-GR"/>
            </a:p>
          </p:txBody>
        </p:sp>
        <p:sp>
          <p:nvSpPr>
            <p:cNvPr id="19" name="Freeform 18">
              <a:extLst>
                <a:ext uri="{FF2B5EF4-FFF2-40B4-BE49-F238E27FC236}">
                  <a16:creationId xmlns:a16="http://schemas.microsoft.com/office/drawing/2014/main" id="{62DC2385-4BF3-2B5E-0010-9FC0B0F38401}"/>
                </a:ext>
              </a:extLst>
            </p:cNvPr>
            <p:cNvSpPr/>
            <p:nvPr/>
          </p:nvSpPr>
          <p:spPr>
            <a:xfrm>
              <a:off x="7106934" y="5275604"/>
              <a:ext cx="873061" cy="504062"/>
            </a:xfrm>
            <a:custGeom>
              <a:avLst/>
              <a:gdLst>
                <a:gd name="connsiteX0" fmla="*/ 873062 w 873061"/>
                <a:gd name="connsiteY0" fmla="*/ 252031 h 504062"/>
                <a:gd name="connsiteX1" fmla="*/ 436531 w 873061"/>
                <a:gd name="connsiteY1" fmla="*/ 504063 h 504062"/>
                <a:gd name="connsiteX2" fmla="*/ 0 w 873061"/>
                <a:gd name="connsiteY2" fmla="*/ 252031 h 504062"/>
                <a:gd name="connsiteX3" fmla="*/ 436531 w 873061"/>
                <a:gd name="connsiteY3" fmla="*/ 0 h 504062"/>
                <a:gd name="connsiteX4" fmla="*/ 873062 w 873061"/>
                <a:gd name="connsiteY4" fmla="*/ 252031 h 504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061" h="504062">
                  <a:moveTo>
                    <a:pt x="873062" y="252031"/>
                  </a:moveTo>
                  <a:cubicBezTo>
                    <a:pt x="873062" y="391225"/>
                    <a:pt x="677620" y="504063"/>
                    <a:pt x="436531" y="504063"/>
                  </a:cubicBezTo>
                  <a:cubicBezTo>
                    <a:pt x="195442" y="504063"/>
                    <a:pt x="0" y="391224"/>
                    <a:pt x="0" y="252031"/>
                  </a:cubicBezTo>
                  <a:cubicBezTo>
                    <a:pt x="0" y="112838"/>
                    <a:pt x="195442" y="0"/>
                    <a:pt x="436531" y="0"/>
                  </a:cubicBezTo>
                  <a:cubicBezTo>
                    <a:pt x="677620" y="0"/>
                    <a:pt x="873062" y="112839"/>
                    <a:pt x="873062" y="252031"/>
                  </a:cubicBezTo>
                  <a:close/>
                </a:path>
              </a:pathLst>
            </a:custGeom>
            <a:solidFill>
              <a:srgbClr val="E0E0E0"/>
            </a:solidFill>
            <a:ln w="9525" cap="flat">
              <a:noFill/>
              <a:prstDash val="solid"/>
              <a:miter/>
            </a:ln>
          </p:spPr>
          <p:txBody>
            <a:bodyPr rtlCol="0" anchor="ctr"/>
            <a:lstStyle/>
            <a:p>
              <a:endParaRPr lang="en-GR"/>
            </a:p>
          </p:txBody>
        </p:sp>
        <p:sp>
          <p:nvSpPr>
            <p:cNvPr id="20" name="Freeform 19">
              <a:extLst>
                <a:ext uri="{FF2B5EF4-FFF2-40B4-BE49-F238E27FC236}">
                  <a16:creationId xmlns:a16="http://schemas.microsoft.com/office/drawing/2014/main" id="{49B0A6A9-98C6-875E-52A8-191F160E5907}"/>
                </a:ext>
              </a:extLst>
            </p:cNvPr>
            <p:cNvSpPr/>
            <p:nvPr/>
          </p:nvSpPr>
          <p:spPr>
            <a:xfrm>
              <a:off x="4033145" y="4106189"/>
              <a:ext cx="3664037" cy="2125344"/>
            </a:xfrm>
            <a:custGeom>
              <a:avLst/>
              <a:gdLst>
                <a:gd name="connsiteX0" fmla="*/ 1390245 w 3664037"/>
                <a:gd name="connsiteY0" fmla="*/ 2115915 h 2125344"/>
                <a:gd name="connsiteX1" fmla="*/ 39505 w 3664037"/>
                <a:gd name="connsiteY1" fmla="*/ 1335531 h 2125344"/>
                <a:gd name="connsiteX2" fmla="*/ 39505 w 3664037"/>
                <a:gd name="connsiteY2" fmla="*/ 1224946 h 2125344"/>
                <a:gd name="connsiteX3" fmla="*/ 2145197 w 3664037"/>
                <a:gd name="connsiteY3" fmla="*/ 9365 h 2125344"/>
                <a:gd name="connsiteX4" fmla="*/ 2224064 w 3664037"/>
                <a:gd name="connsiteY4" fmla="*/ 9365 h 2125344"/>
                <a:gd name="connsiteX5" fmla="*/ 3659291 w 3664037"/>
                <a:gd name="connsiteY5" fmla="*/ 838041 h 2125344"/>
                <a:gd name="connsiteX6" fmla="*/ 3663701 w 3664037"/>
                <a:gd name="connsiteY6" fmla="*/ 846680 h 2125344"/>
                <a:gd name="connsiteX7" fmla="*/ 3659291 w 3664037"/>
                <a:gd name="connsiteY7" fmla="*/ 851090 h 2125344"/>
                <a:gd name="connsiteX8" fmla="*/ 1469112 w 3664037"/>
                <a:gd name="connsiteY8" fmla="*/ 2115915 h 2125344"/>
                <a:gd name="connsiteX9" fmla="*/ 1390245 w 3664037"/>
                <a:gd name="connsiteY9" fmla="*/ 2115915 h 212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4037" h="2125344">
                  <a:moveTo>
                    <a:pt x="1390245" y="2115915"/>
                  </a:moveTo>
                  <a:lnTo>
                    <a:pt x="39505" y="1335531"/>
                  </a:lnTo>
                  <a:cubicBezTo>
                    <a:pt x="-13168" y="1305147"/>
                    <a:pt x="-13168" y="1255331"/>
                    <a:pt x="39505" y="1224946"/>
                  </a:cubicBezTo>
                  <a:lnTo>
                    <a:pt x="2145197" y="9365"/>
                  </a:lnTo>
                  <a:cubicBezTo>
                    <a:pt x="2170000" y="-3122"/>
                    <a:pt x="2199261" y="-3122"/>
                    <a:pt x="2224064" y="9365"/>
                  </a:cubicBezTo>
                  <a:lnTo>
                    <a:pt x="3659291" y="838041"/>
                  </a:lnTo>
                  <a:cubicBezTo>
                    <a:pt x="3662891" y="839203"/>
                    <a:pt x="3664872" y="843070"/>
                    <a:pt x="3663701" y="846680"/>
                  </a:cubicBezTo>
                  <a:cubicBezTo>
                    <a:pt x="3663025" y="848775"/>
                    <a:pt x="3661386" y="850414"/>
                    <a:pt x="3659291" y="851090"/>
                  </a:cubicBezTo>
                  <a:lnTo>
                    <a:pt x="1469112" y="2115915"/>
                  </a:lnTo>
                  <a:cubicBezTo>
                    <a:pt x="1444328" y="2128488"/>
                    <a:pt x="1415029" y="2128488"/>
                    <a:pt x="1390245" y="2115915"/>
                  </a:cubicBezTo>
                  <a:close/>
                </a:path>
              </a:pathLst>
            </a:custGeom>
            <a:solidFill>
              <a:srgbClr val="E0E0E0"/>
            </a:solidFill>
            <a:ln w="9525" cap="flat">
              <a:noFill/>
              <a:prstDash val="solid"/>
              <a:miter/>
            </a:ln>
          </p:spPr>
          <p:txBody>
            <a:bodyPr rtlCol="0" anchor="ctr"/>
            <a:lstStyle/>
            <a:p>
              <a:endParaRPr lang="en-GR"/>
            </a:p>
          </p:txBody>
        </p:sp>
        <p:sp>
          <p:nvSpPr>
            <p:cNvPr id="22" name="Freeform 21">
              <a:extLst>
                <a:ext uri="{FF2B5EF4-FFF2-40B4-BE49-F238E27FC236}">
                  <a16:creationId xmlns:a16="http://schemas.microsoft.com/office/drawing/2014/main" id="{1A7E2865-CDC8-6111-4571-42C2B042DBAC}"/>
                </a:ext>
              </a:extLst>
            </p:cNvPr>
            <p:cNvSpPr/>
            <p:nvPr/>
          </p:nvSpPr>
          <p:spPr>
            <a:xfrm>
              <a:off x="3803283" y="3178771"/>
              <a:ext cx="47625" cy="105918"/>
            </a:xfrm>
            <a:custGeom>
              <a:avLst/>
              <a:gdLst>
                <a:gd name="connsiteX0" fmla="*/ 47625 w 47625"/>
                <a:gd name="connsiteY0" fmla="*/ 26956 h 105918"/>
                <a:gd name="connsiteX1" fmla="*/ 47625 w 47625"/>
                <a:gd name="connsiteY1" fmla="*/ 32671 h 105918"/>
                <a:gd name="connsiteX2" fmla="*/ 47625 w 47625"/>
                <a:gd name="connsiteY2" fmla="*/ 45530 h 105918"/>
                <a:gd name="connsiteX3" fmla="*/ 47625 w 47625"/>
                <a:gd name="connsiteY3" fmla="*/ 51245 h 105918"/>
                <a:gd name="connsiteX4" fmla="*/ 46101 w 47625"/>
                <a:gd name="connsiteY4" fmla="*/ 66866 h 105918"/>
                <a:gd name="connsiteX5" fmla="*/ 42005 w 47625"/>
                <a:gd name="connsiteY5" fmla="*/ 80963 h 105918"/>
                <a:gd name="connsiteX6" fmla="*/ 34766 w 47625"/>
                <a:gd name="connsiteY6" fmla="*/ 92869 h 105918"/>
                <a:gd name="connsiteX7" fmla="*/ 23813 w 47625"/>
                <a:gd name="connsiteY7" fmla="*/ 102394 h 105918"/>
                <a:gd name="connsiteX8" fmla="*/ 12764 w 47625"/>
                <a:gd name="connsiteY8" fmla="*/ 105918 h 105918"/>
                <a:gd name="connsiteX9" fmla="*/ 5525 w 47625"/>
                <a:gd name="connsiteY9" fmla="*/ 102394 h 105918"/>
                <a:gd name="connsiteX10" fmla="*/ 1524 w 47625"/>
                <a:gd name="connsiteY10" fmla="*/ 92869 h 105918"/>
                <a:gd name="connsiteX11" fmla="*/ 0 w 47625"/>
                <a:gd name="connsiteY11" fmla="*/ 78772 h 105918"/>
                <a:gd name="connsiteX12" fmla="*/ 0 w 47625"/>
                <a:gd name="connsiteY12" fmla="*/ 67151 h 105918"/>
                <a:gd name="connsiteX13" fmla="*/ 0 w 47625"/>
                <a:gd name="connsiteY13" fmla="*/ 55245 h 105918"/>
                <a:gd name="connsiteX14" fmla="*/ 1619 w 47625"/>
                <a:gd name="connsiteY14" fmla="*/ 39529 h 105918"/>
                <a:gd name="connsiteX15" fmla="*/ 5620 w 47625"/>
                <a:gd name="connsiteY15" fmla="*/ 25241 h 105918"/>
                <a:gd name="connsiteX16" fmla="*/ 12859 w 47625"/>
                <a:gd name="connsiteY16" fmla="*/ 13049 h 105918"/>
                <a:gd name="connsiteX17" fmla="*/ 23908 w 47625"/>
                <a:gd name="connsiteY17" fmla="*/ 3524 h 105918"/>
                <a:gd name="connsiteX18" fmla="*/ 34862 w 47625"/>
                <a:gd name="connsiteY18" fmla="*/ 0 h 105918"/>
                <a:gd name="connsiteX19" fmla="*/ 42100 w 47625"/>
                <a:gd name="connsiteY19" fmla="*/ 3524 h 105918"/>
                <a:gd name="connsiteX20" fmla="*/ 46196 w 47625"/>
                <a:gd name="connsiteY20" fmla="*/ 13049 h 105918"/>
                <a:gd name="connsiteX21" fmla="*/ 47625 w 47625"/>
                <a:gd name="connsiteY21" fmla="*/ 26956 h 105918"/>
                <a:gd name="connsiteX22" fmla="*/ 11906 w 47625"/>
                <a:gd name="connsiteY22" fmla="*/ 71247 h 105918"/>
                <a:gd name="connsiteX23" fmla="*/ 14954 w 47625"/>
                <a:gd name="connsiteY23" fmla="*/ 84677 h 105918"/>
                <a:gd name="connsiteX24" fmla="*/ 23813 w 47625"/>
                <a:gd name="connsiteY24" fmla="*/ 84677 h 105918"/>
                <a:gd name="connsiteX25" fmla="*/ 32575 w 47625"/>
                <a:gd name="connsiteY25" fmla="*/ 74200 h 105918"/>
                <a:gd name="connsiteX26" fmla="*/ 35624 w 47625"/>
                <a:gd name="connsiteY26" fmla="*/ 57245 h 105918"/>
                <a:gd name="connsiteX27" fmla="*/ 35624 w 47625"/>
                <a:gd name="connsiteY27" fmla="*/ 45625 h 105918"/>
                <a:gd name="connsiteX28" fmla="*/ 35624 w 47625"/>
                <a:gd name="connsiteY28" fmla="*/ 34290 h 105918"/>
                <a:gd name="connsiteX29" fmla="*/ 32575 w 47625"/>
                <a:gd name="connsiteY29" fmla="*/ 20860 h 105918"/>
                <a:gd name="connsiteX30" fmla="*/ 23813 w 47625"/>
                <a:gd name="connsiteY30" fmla="*/ 20860 h 105918"/>
                <a:gd name="connsiteX31" fmla="*/ 14954 w 47625"/>
                <a:gd name="connsiteY31" fmla="*/ 31337 h 105918"/>
                <a:gd name="connsiteX32" fmla="*/ 11906 w 47625"/>
                <a:gd name="connsiteY32" fmla="*/ 48292 h 105918"/>
                <a:gd name="connsiteX33" fmla="*/ 11906 w 47625"/>
                <a:gd name="connsiteY33" fmla="*/ 59912 h 105918"/>
                <a:gd name="connsiteX34" fmla="*/ 11906 w 47625"/>
                <a:gd name="connsiteY34" fmla="*/ 71247 h 1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918">
                  <a:moveTo>
                    <a:pt x="47625" y="26956"/>
                  </a:moveTo>
                  <a:cubicBezTo>
                    <a:pt x="47625" y="28670"/>
                    <a:pt x="47625" y="30575"/>
                    <a:pt x="47625" y="32671"/>
                  </a:cubicBezTo>
                  <a:lnTo>
                    <a:pt x="47625" y="45530"/>
                  </a:lnTo>
                  <a:cubicBezTo>
                    <a:pt x="47625" y="47625"/>
                    <a:pt x="47625" y="49530"/>
                    <a:pt x="47625" y="51245"/>
                  </a:cubicBezTo>
                  <a:cubicBezTo>
                    <a:pt x="47466" y="56483"/>
                    <a:pt x="46957" y="61703"/>
                    <a:pt x="46101" y="66866"/>
                  </a:cubicBezTo>
                  <a:cubicBezTo>
                    <a:pt x="45259" y="71704"/>
                    <a:pt x="43885" y="76429"/>
                    <a:pt x="42005" y="80963"/>
                  </a:cubicBezTo>
                  <a:cubicBezTo>
                    <a:pt x="40178" y="85258"/>
                    <a:pt x="37740" y="89268"/>
                    <a:pt x="34766" y="92869"/>
                  </a:cubicBezTo>
                  <a:cubicBezTo>
                    <a:pt x="31712" y="96669"/>
                    <a:pt x="28002" y="99898"/>
                    <a:pt x="23813" y="102394"/>
                  </a:cubicBezTo>
                  <a:cubicBezTo>
                    <a:pt x="20548" y="104613"/>
                    <a:pt x="16710" y="105842"/>
                    <a:pt x="12764" y="105918"/>
                  </a:cubicBezTo>
                  <a:cubicBezTo>
                    <a:pt x="9948" y="105870"/>
                    <a:pt x="7298" y="104585"/>
                    <a:pt x="5525" y="102394"/>
                  </a:cubicBezTo>
                  <a:cubicBezTo>
                    <a:pt x="3479" y="99565"/>
                    <a:pt x="2110" y="96307"/>
                    <a:pt x="1524" y="92869"/>
                  </a:cubicBezTo>
                  <a:cubicBezTo>
                    <a:pt x="599" y="88221"/>
                    <a:pt x="89" y="83506"/>
                    <a:pt x="0" y="78772"/>
                  </a:cubicBezTo>
                  <a:cubicBezTo>
                    <a:pt x="0" y="75438"/>
                    <a:pt x="0" y="71533"/>
                    <a:pt x="0" y="67151"/>
                  </a:cubicBezTo>
                  <a:cubicBezTo>
                    <a:pt x="0" y="62770"/>
                    <a:pt x="0" y="58769"/>
                    <a:pt x="0" y="55245"/>
                  </a:cubicBezTo>
                  <a:cubicBezTo>
                    <a:pt x="190" y="49978"/>
                    <a:pt x="731" y="44730"/>
                    <a:pt x="1619" y="39529"/>
                  </a:cubicBezTo>
                  <a:cubicBezTo>
                    <a:pt x="2408" y="34633"/>
                    <a:pt x="3750" y="29832"/>
                    <a:pt x="5620" y="25241"/>
                  </a:cubicBezTo>
                  <a:cubicBezTo>
                    <a:pt x="7467" y="20869"/>
                    <a:pt x="9902" y="16764"/>
                    <a:pt x="12859" y="13049"/>
                  </a:cubicBezTo>
                  <a:cubicBezTo>
                    <a:pt x="15908" y="9201"/>
                    <a:pt x="19657" y="5972"/>
                    <a:pt x="23908" y="3524"/>
                  </a:cubicBezTo>
                  <a:cubicBezTo>
                    <a:pt x="27147" y="1324"/>
                    <a:pt x="30949" y="105"/>
                    <a:pt x="34862" y="0"/>
                  </a:cubicBezTo>
                  <a:cubicBezTo>
                    <a:pt x="37677" y="48"/>
                    <a:pt x="40327" y="1334"/>
                    <a:pt x="42100" y="3524"/>
                  </a:cubicBezTo>
                  <a:cubicBezTo>
                    <a:pt x="44180" y="6344"/>
                    <a:pt x="45582" y="9601"/>
                    <a:pt x="46196" y="13049"/>
                  </a:cubicBezTo>
                  <a:cubicBezTo>
                    <a:pt x="47075" y="17631"/>
                    <a:pt x="47554" y="22289"/>
                    <a:pt x="47625" y="26956"/>
                  </a:cubicBezTo>
                  <a:close/>
                  <a:moveTo>
                    <a:pt x="11906" y="71247"/>
                  </a:moveTo>
                  <a:cubicBezTo>
                    <a:pt x="11776" y="75905"/>
                    <a:pt x="12824" y="80524"/>
                    <a:pt x="14954" y="84677"/>
                  </a:cubicBezTo>
                  <a:cubicBezTo>
                    <a:pt x="16669" y="87278"/>
                    <a:pt x="19622" y="87278"/>
                    <a:pt x="23813" y="84677"/>
                  </a:cubicBezTo>
                  <a:cubicBezTo>
                    <a:pt x="27883" y="82334"/>
                    <a:pt x="30989" y="78619"/>
                    <a:pt x="32575" y="74200"/>
                  </a:cubicBezTo>
                  <a:cubicBezTo>
                    <a:pt x="34512" y="68751"/>
                    <a:pt x="35542" y="63027"/>
                    <a:pt x="35624" y="57245"/>
                  </a:cubicBezTo>
                  <a:cubicBezTo>
                    <a:pt x="35624" y="53721"/>
                    <a:pt x="35624" y="49816"/>
                    <a:pt x="35624" y="45625"/>
                  </a:cubicBezTo>
                  <a:cubicBezTo>
                    <a:pt x="35624" y="41434"/>
                    <a:pt x="35624" y="37719"/>
                    <a:pt x="35624" y="34290"/>
                  </a:cubicBezTo>
                  <a:cubicBezTo>
                    <a:pt x="35801" y="29623"/>
                    <a:pt x="34750" y="24994"/>
                    <a:pt x="32575" y="20860"/>
                  </a:cubicBezTo>
                  <a:cubicBezTo>
                    <a:pt x="30861" y="18288"/>
                    <a:pt x="27908" y="18193"/>
                    <a:pt x="23813" y="20860"/>
                  </a:cubicBezTo>
                  <a:cubicBezTo>
                    <a:pt x="19661" y="23127"/>
                    <a:pt x="16503" y="26870"/>
                    <a:pt x="14954" y="31337"/>
                  </a:cubicBezTo>
                  <a:cubicBezTo>
                    <a:pt x="13065" y="36795"/>
                    <a:pt x="12036" y="42520"/>
                    <a:pt x="11906" y="48292"/>
                  </a:cubicBezTo>
                  <a:cubicBezTo>
                    <a:pt x="11906" y="51816"/>
                    <a:pt x="11906" y="55721"/>
                    <a:pt x="11906" y="59912"/>
                  </a:cubicBezTo>
                  <a:cubicBezTo>
                    <a:pt x="11906" y="64103"/>
                    <a:pt x="11811" y="67818"/>
                    <a:pt x="11906" y="71247"/>
                  </a:cubicBezTo>
                  <a:close/>
                </a:path>
              </a:pathLst>
            </a:custGeom>
            <a:solidFill>
              <a:srgbClr val="E0E0E0"/>
            </a:solidFill>
            <a:ln w="9525" cap="flat">
              <a:noFill/>
              <a:prstDash val="solid"/>
              <a:miter/>
            </a:ln>
          </p:spPr>
          <p:txBody>
            <a:bodyPr rtlCol="0" anchor="ctr"/>
            <a:lstStyle/>
            <a:p>
              <a:endParaRPr lang="en-GR"/>
            </a:p>
          </p:txBody>
        </p:sp>
        <p:sp>
          <p:nvSpPr>
            <p:cNvPr id="23" name="Freeform 22">
              <a:extLst>
                <a:ext uri="{FF2B5EF4-FFF2-40B4-BE49-F238E27FC236}">
                  <a16:creationId xmlns:a16="http://schemas.microsoft.com/office/drawing/2014/main" id="{503372CD-CCBA-6FA8-0A51-3EE6FAAD6433}"/>
                </a:ext>
              </a:extLst>
            </p:cNvPr>
            <p:cNvSpPr/>
            <p:nvPr/>
          </p:nvSpPr>
          <p:spPr>
            <a:xfrm>
              <a:off x="3861575" y="3145338"/>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6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576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7" y="56255"/>
                    <a:pt x="46957" y="61446"/>
                    <a:pt x="46101" y="66580"/>
                  </a:cubicBezTo>
                  <a:cubicBezTo>
                    <a:pt x="45313" y="71428"/>
                    <a:pt x="43938" y="76162"/>
                    <a:pt x="42005" y="80677"/>
                  </a:cubicBezTo>
                  <a:cubicBezTo>
                    <a:pt x="40197" y="85011"/>
                    <a:pt x="37758" y="89059"/>
                    <a:pt x="34766" y="92678"/>
                  </a:cubicBezTo>
                  <a:cubicBezTo>
                    <a:pt x="31734" y="96498"/>
                    <a:pt x="28021" y="99736"/>
                    <a:pt x="23813" y="102203"/>
                  </a:cubicBezTo>
                  <a:cubicBezTo>
                    <a:pt x="20562" y="104375"/>
                    <a:pt x="16767" y="105594"/>
                    <a:pt x="12859" y="105728"/>
                  </a:cubicBezTo>
                  <a:cubicBezTo>
                    <a:pt x="10028" y="105661"/>
                    <a:pt x="7374" y="104327"/>
                    <a:pt x="5620" y="102108"/>
                  </a:cubicBezTo>
                  <a:cubicBezTo>
                    <a:pt x="3485" y="99327"/>
                    <a:pt x="2077" y="96050"/>
                    <a:pt x="1524" y="92583"/>
                  </a:cubicBezTo>
                  <a:cubicBezTo>
                    <a:pt x="630" y="88030"/>
                    <a:pt x="119" y="83410"/>
                    <a:pt x="0" y="78772"/>
                  </a:cubicBezTo>
                  <a:cubicBezTo>
                    <a:pt x="0" y="75343"/>
                    <a:pt x="0" y="71438"/>
                    <a:pt x="0" y="67056"/>
                  </a:cubicBezTo>
                  <a:cubicBezTo>
                    <a:pt x="0" y="62675"/>
                    <a:pt x="0" y="58674"/>
                    <a:pt x="0" y="55150"/>
                  </a:cubicBezTo>
                  <a:cubicBezTo>
                    <a:pt x="168" y="49882"/>
                    <a:pt x="677" y="44634"/>
                    <a:pt x="1524" y="39433"/>
                  </a:cubicBezTo>
                  <a:cubicBezTo>
                    <a:pt x="2325" y="34528"/>
                    <a:pt x="3700" y="29728"/>
                    <a:pt x="5620" y="25146"/>
                  </a:cubicBezTo>
                  <a:cubicBezTo>
                    <a:pt x="7431" y="20784"/>
                    <a:pt x="9871" y="16707"/>
                    <a:pt x="12859" y="13049"/>
                  </a:cubicBezTo>
                  <a:cubicBezTo>
                    <a:pt x="15877" y="9211"/>
                    <a:pt x="19594" y="5982"/>
                    <a:pt x="23813" y="3524"/>
                  </a:cubicBezTo>
                  <a:cubicBezTo>
                    <a:pt x="27079" y="1381"/>
                    <a:pt x="30864" y="162"/>
                    <a:pt x="34766" y="0"/>
                  </a:cubicBezTo>
                  <a:cubicBezTo>
                    <a:pt x="37597" y="67"/>
                    <a:pt x="40251" y="1400"/>
                    <a:pt x="42005" y="3620"/>
                  </a:cubicBezTo>
                  <a:cubicBezTo>
                    <a:pt x="44158" y="6391"/>
                    <a:pt x="45568" y="9677"/>
                    <a:pt x="46101" y="13145"/>
                  </a:cubicBezTo>
                  <a:cubicBezTo>
                    <a:pt x="46991" y="17631"/>
                    <a:pt x="47500" y="22193"/>
                    <a:pt x="47625" y="26765"/>
                  </a:cubicBezTo>
                  <a:close/>
                  <a:moveTo>
                    <a:pt x="11906" y="70961"/>
                  </a:moveTo>
                  <a:cubicBezTo>
                    <a:pt x="11797" y="75648"/>
                    <a:pt x="12844" y="80296"/>
                    <a:pt x="14954" y="84487"/>
                  </a:cubicBezTo>
                  <a:cubicBezTo>
                    <a:pt x="16795" y="87087"/>
                    <a:pt x="19748" y="87087"/>
                    <a:pt x="23813" y="84487"/>
                  </a:cubicBezTo>
                  <a:cubicBezTo>
                    <a:pt x="27862" y="82115"/>
                    <a:pt x="30960" y="78410"/>
                    <a:pt x="32576" y="74009"/>
                  </a:cubicBezTo>
                  <a:cubicBezTo>
                    <a:pt x="34546" y="68532"/>
                    <a:pt x="35607" y="62779"/>
                    <a:pt x="35719" y="56959"/>
                  </a:cubicBezTo>
                  <a:cubicBezTo>
                    <a:pt x="35719" y="53435"/>
                    <a:pt x="35719" y="49625"/>
                    <a:pt x="35719" y="45434"/>
                  </a:cubicBezTo>
                  <a:cubicBezTo>
                    <a:pt x="35719" y="41243"/>
                    <a:pt x="35719" y="37433"/>
                    <a:pt x="35719" y="34100"/>
                  </a:cubicBezTo>
                  <a:cubicBezTo>
                    <a:pt x="35857" y="29394"/>
                    <a:pt x="34774" y="24736"/>
                    <a:pt x="32576" y="20574"/>
                  </a:cubicBezTo>
                  <a:cubicBezTo>
                    <a:pt x="30861" y="18002"/>
                    <a:pt x="27908" y="17907"/>
                    <a:pt x="23813" y="20574"/>
                  </a:cubicBezTo>
                  <a:cubicBezTo>
                    <a:pt x="19742" y="22946"/>
                    <a:pt x="16614" y="26641"/>
                    <a:pt x="14954" y="31051"/>
                  </a:cubicBezTo>
                  <a:cubicBezTo>
                    <a:pt x="13065" y="36547"/>
                    <a:pt x="12037" y="42291"/>
                    <a:pt x="11906" y="48101"/>
                  </a:cubicBezTo>
                  <a:cubicBezTo>
                    <a:pt x="11906" y="51625"/>
                    <a:pt x="11906" y="55436"/>
                    <a:pt x="11906" y="59626"/>
                  </a:cubicBezTo>
                  <a:cubicBezTo>
                    <a:pt x="11906" y="63817"/>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25" name="Freeform 24">
              <a:extLst>
                <a:ext uri="{FF2B5EF4-FFF2-40B4-BE49-F238E27FC236}">
                  <a16:creationId xmlns:a16="http://schemas.microsoft.com/office/drawing/2014/main" id="{60575C5D-E945-764C-2616-CE01C24A51A7}"/>
                </a:ext>
              </a:extLst>
            </p:cNvPr>
            <p:cNvSpPr/>
            <p:nvPr/>
          </p:nvSpPr>
          <p:spPr>
            <a:xfrm>
              <a:off x="3919869" y="3111334"/>
              <a:ext cx="47720" cy="106013"/>
            </a:xfrm>
            <a:custGeom>
              <a:avLst/>
              <a:gdLst>
                <a:gd name="connsiteX0" fmla="*/ 47720 w 47720"/>
                <a:gd name="connsiteY0" fmla="*/ 27051 h 106013"/>
                <a:gd name="connsiteX1" fmla="*/ 47720 w 47720"/>
                <a:gd name="connsiteY1" fmla="*/ 51340 h 106013"/>
                <a:gd name="connsiteX2" fmla="*/ 46101 w 47720"/>
                <a:gd name="connsiteY2" fmla="*/ 66961 h 106013"/>
                <a:gd name="connsiteX3" fmla="*/ 42005 w 47720"/>
                <a:gd name="connsiteY3" fmla="*/ 81058 h 106013"/>
                <a:gd name="connsiteX4" fmla="*/ 34766 w 47720"/>
                <a:gd name="connsiteY4" fmla="*/ 92964 h 106013"/>
                <a:gd name="connsiteX5" fmla="*/ 23813 w 47720"/>
                <a:gd name="connsiteY5" fmla="*/ 102489 h 106013"/>
                <a:gd name="connsiteX6" fmla="*/ 12859 w 47720"/>
                <a:gd name="connsiteY6" fmla="*/ 106013 h 106013"/>
                <a:gd name="connsiteX7" fmla="*/ 5620 w 47720"/>
                <a:gd name="connsiteY7" fmla="*/ 102489 h 106013"/>
                <a:gd name="connsiteX8" fmla="*/ 1524 w 47720"/>
                <a:gd name="connsiteY8" fmla="*/ 92964 h 106013"/>
                <a:gd name="connsiteX9" fmla="*/ 0 w 47720"/>
                <a:gd name="connsiteY9" fmla="*/ 79153 h 106013"/>
                <a:gd name="connsiteX10" fmla="*/ 0 w 47720"/>
                <a:gd name="connsiteY10" fmla="*/ 67532 h 106013"/>
                <a:gd name="connsiteX11" fmla="*/ 0 w 47720"/>
                <a:gd name="connsiteY11" fmla="*/ 55626 h 106013"/>
                <a:gd name="connsiteX12" fmla="*/ 1524 w 47720"/>
                <a:gd name="connsiteY12" fmla="*/ 39529 h 106013"/>
                <a:gd name="connsiteX13" fmla="*/ 5620 w 47720"/>
                <a:gd name="connsiteY13" fmla="*/ 25241 h 106013"/>
                <a:gd name="connsiteX14" fmla="*/ 12859 w 47720"/>
                <a:gd name="connsiteY14" fmla="*/ 13049 h 106013"/>
                <a:gd name="connsiteX15" fmla="*/ 23813 w 47720"/>
                <a:gd name="connsiteY15" fmla="*/ 3524 h 106013"/>
                <a:gd name="connsiteX16" fmla="*/ 34766 w 47720"/>
                <a:gd name="connsiteY16" fmla="*/ 0 h 106013"/>
                <a:gd name="connsiteX17" fmla="*/ 42005 w 47720"/>
                <a:gd name="connsiteY17" fmla="*/ 3524 h 106013"/>
                <a:gd name="connsiteX18" fmla="*/ 46101 w 47720"/>
                <a:gd name="connsiteY18" fmla="*/ 13049 h 106013"/>
                <a:gd name="connsiteX19" fmla="*/ 47720 w 47720"/>
                <a:gd name="connsiteY19" fmla="*/ 27051 h 106013"/>
                <a:gd name="connsiteX20" fmla="*/ 12001 w 47720"/>
                <a:gd name="connsiteY20" fmla="*/ 71342 h 106013"/>
                <a:gd name="connsiteX21" fmla="*/ 15049 w 47720"/>
                <a:gd name="connsiteY21" fmla="*/ 84772 h 106013"/>
                <a:gd name="connsiteX22" fmla="*/ 23813 w 47720"/>
                <a:gd name="connsiteY22" fmla="*/ 84772 h 106013"/>
                <a:gd name="connsiteX23" fmla="*/ 32671 w 47720"/>
                <a:gd name="connsiteY23" fmla="*/ 74295 h 106013"/>
                <a:gd name="connsiteX24" fmla="*/ 35814 w 47720"/>
                <a:gd name="connsiteY24" fmla="*/ 57626 h 106013"/>
                <a:gd name="connsiteX25" fmla="*/ 35814 w 47720"/>
                <a:gd name="connsiteY25" fmla="*/ 46006 h 106013"/>
                <a:gd name="connsiteX26" fmla="*/ 35814 w 47720"/>
                <a:gd name="connsiteY26" fmla="*/ 34671 h 106013"/>
                <a:gd name="connsiteX27" fmla="*/ 32766 w 47720"/>
                <a:gd name="connsiteY27" fmla="*/ 21241 h 106013"/>
                <a:gd name="connsiteX28" fmla="*/ 23908 w 47720"/>
                <a:gd name="connsiteY28" fmla="*/ 21241 h 106013"/>
                <a:gd name="connsiteX29" fmla="*/ 15145 w 47720"/>
                <a:gd name="connsiteY29" fmla="*/ 31718 h 106013"/>
                <a:gd name="connsiteX30" fmla="*/ 12097 w 47720"/>
                <a:gd name="connsiteY30" fmla="*/ 48673 h 106013"/>
                <a:gd name="connsiteX31" fmla="*/ 12097 w 47720"/>
                <a:gd name="connsiteY31" fmla="*/ 60198 h 106013"/>
                <a:gd name="connsiteX32" fmla="*/ 12001 w 47720"/>
                <a:gd name="connsiteY32" fmla="*/ 71342 h 10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6013">
                  <a:moveTo>
                    <a:pt x="47720" y="27051"/>
                  </a:moveTo>
                  <a:lnTo>
                    <a:pt x="47720" y="51340"/>
                  </a:lnTo>
                  <a:cubicBezTo>
                    <a:pt x="47531" y="56578"/>
                    <a:pt x="46990" y="61798"/>
                    <a:pt x="46101" y="66961"/>
                  </a:cubicBezTo>
                  <a:cubicBezTo>
                    <a:pt x="45301" y="71809"/>
                    <a:pt x="43925" y="76533"/>
                    <a:pt x="42005" y="81058"/>
                  </a:cubicBezTo>
                  <a:cubicBezTo>
                    <a:pt x="40250" y="85392"/>
                    <a:pt x="37806" y="89411"/>
                    <a:pt x="34766" y="92964"/>
                  </a:cubicBezTo>
                  <a:cubicBezTo>
                    <a:pt x="31759" y="96812"/>
                    <a:pt x="28041" y="100041"/>
                    <a:pt x="23813" y="102489"/>
                  </a:cubicBezTo>
                  <a:cubicBezTo>
                    <a:pt x="20581" y="104699"/>
                    <a:pt x="16774" y="105927"/>
                    <a:pt x="12859" y="106013"/>
                  </a:cubicBezTo>
                  <a:cubicBezTo>
                    <a:pt x="10043" y="105966"/>
                    <a:pt x="7393" y="104680"/>
                    <a:pt x="5620" y="102489"/>
                  </a:cubicBezTo>
                  <a:cubicBezTo>
                    <a:pt x="3540" y="99670"/>
                    <a:pt x="2138" y="96412"/>
                    <a:pt x="1524" y="92964"/>
                  </a:cubicBezTo>
                  <a:cubicBezTo>
                    <a:pt x="618" y="88411"/>
                    <a:pt x="109" y="83791"/>
                    <a:pt x="0" y="79153"/>
                  </a:cubicBezTo>
                  <a:cubicBezTo>
                    <a:pt x="0" y="75819"/>
                    <a:pt x="0" y="71914"/>
                    <a:pt x="0" y="67532"/>
                  </a:cubicBezTo>
                  <a:cubicBezTo>
                    <a:pt x="0" y="63151"/>
                    <a:pt x="0" y="59150"/>
                    <a:pt x="0" y="55626"/>
                  </a:cubicBezTo>
                  <a:cubicBezTo>
                    <a:pt x="142" y="50235"/>
                    <a:pt x="651" y="44853"/>
                    <a:pt x="1524" y="39529"/>
                  </a:cubicBezTo>
                  <a:cubicBezTo>
                    <a:pt x="2344" y="34623"/>
                    <a:pt x="3718" y="29832"/>
                    <a:pt x="5620" y="25241"/>
                  </a:cubicBezTo>
                  <a:cubicBezTo>
                    <a:pt x="7445" y="20860"/>
                    <a:pt x="9882" y="16754"/>
                    <a:pt x="12859" y="13049"/>
                  </a:cubicBezTo>
                  <a:cubicBezTo>
                    <a:pt x="15866" y="9201"/>
                    <a:pt x="19584" y="5972"/>
                    <a:pt x="23813" y="3524"/>
                  </a:cubicBezTo>
                  <a:cubicBezTo>
                    <a:pt x="27063" y="1353"/>
                    <a:pt x="30858" y="133"/>
                    <a:pt x="34766" y="0"/>
                  </a:cubicBezTo>
                  <a:cubicBezTo>
                    <a:pt x="37582" y="48"/>
                    <a:pt x="40232" y="1333"/>
                    <a:pt x="42005" y="3524"/>
                  </a:cubicBezTo>
                  <a:cubicBezTo>
                    <a:pt x="44123" y="6325"/>
                    <a:pt x="45529" y="9592"/>
                    <a:pt x="46101" y="13049"/>
                  </a:cubicBezTo>
                  <a:cubicBezTo>
                    <a:pt x="47053" y="17659"/>
                    <a:pt x="47595" y="22346"/>
                    <a:pt x="47720" y="27051"/>
                  </a:cubicBezTo>
                  <a:close/>
                  <a:moveTo>
                    <a:pt x="12001" y="71342"/>
                  </a:moveTo>
                  <a:cubicBezTo>
                    <a:pt x="11824" y="76009"/>
                    <a:pt x="12875" y="80639"/>
                    <a:pt x="15049" y="84772"/>
                  </a:cubicBezTo>
                  <a:cubicBezTo>
                    <a:pt x="16764" y="87344"/>
                    <a:pt x="19717" y="87439"/>
                    <a:pt x="23813" y="84772"/>
                  </a:cubicBezTo>
                  <a:cubicBezTo>
                    <a:pt x="27930" y="82458"/>
                    <a:pt x="31075" y="78743"/>
                    <a:pt x="32671" y="74295"/>
                  </a:cubicBezTo>
                  <a:cubicBezTo>
                    <a:pt x="34564" y="68932"/>
                    <a:pt x="35624" y="63313"/>
                    <a:pt x="35814" y="57626"/>
                  </a:cubicBezTo>
                  <a:cubicBezTo>
                    <a:pt x="35814" y="54102"/>
                    <a:pt x="35814" y="50197"/>
                    <a:pt x="35814" y="46006"/>
                  </a:cubicBezTo>
                  <a:cubicBezTo>
                    <a:pt x="35814" y="41815"/>
                    <a:pt x="35814" y="38100"/>
                    <a:pt x="35814" y="34671"/>
                  </a:cubicBezTo>
                  <a:cubicBezTo>
                    <a:pt x="35944" y="30013"/>
                    <a:pt x="34896" y="25394"/>
                    <a:pt x="32766" y="21241"/>
                  </a:cubicBezTo>
                  <a:cubicBezTo>
                    <a:pt x="31051" y="18640"/>
                    <a:pt x="28099" y="18640"/>
                    <a:pt x="23908" y="21241"/>
                  </a:cubicBezTo>
                  <a:cubicBezTo>
                    <a:pt x="19792" y="23527"/>
                    <a:pt x="16671" y="27261"/>
                    <a:pt x="15145" y="31718"/>
                  </a:cubicBezTo>
                  <a:cubicBezTo>
                    <a:pt x="13200" y="37166"/>
                    <a:pt x="12170" y="42891"/>
                    <a:pt x="12097" y="48673"/>
                  </a:cubicBezTo>
                  <a:cubicBezTo>
                    <a:pt x="12097" y="52197"/>
                    <a:pt x="12097" y="56102"/>
                    <a:pt x="12097" y="60198"/>
                  </a:cubicBezTo>
                  <a:cubicBezTo>
                    <a:pt x="12097" y="64294"/>
                    <a:pt x="11811" y="68104"/>
                    <a:pt x="12001" y="71342"/>
                  </a:cubicBezTo>
                  <a:close/>
                </a:path>
              </a:pathLst>
            </a:custGeom>
            <a:solidFill>
              <a:srgbClr val="E0E0E0"/>
            </a:solidFill>
            <a:ln w="9525" cap="flat">
              <a:noFill/>
              <a:prstDash val="solid"/>
              <a:miter/>
            </a:ln>
          </p:spPr>
          <p:txBody>
            <a:bodyPr rtlCol="0" anchor="ctr"/>
            <a:lstStyle/>
            <a:p>
              <a:endParaRPr lang="en-GR"/>
            </a:p>
          </p:txBody>
        </p:sp>
        <p:sp>
          <p:nvSpPr>
            <p:cNvPr id="26" name="Freeform 25">
              <a:extLst>
                <a:ext uri="{FF2B5EF4-FFF2-40B4-BE49-F238E27FC236}">
                  <a16:creationId xmlns:a16="http://schemas.microsoft.com/office/drawing/2014/main" id="{2E631793-D72B-E596-28A0-B809324141A3}"/>
                </a:ext>
              </a:extLst>
            </p:cNvPr>
            <p:cNvSpPr/>
            <p:nvPr/>
          </p:nvSpPr>
          <p:spPr>
            <a:xfrm>
              <a:off x="3974790" y="3080854"/>
              <a:ext cx="32434" cy="100231"/>
            </a:xfrm>
            <a:custGeom>
              <a:avLst/>
              <a:gdLst>
                <a:gd name="connsiteX0" fmla="*/ 514 w 32434"/>
                <a:gd name="connsiteY0" fmla="*/ 48292 h 100231"/>
                <a:gd name="connsiteX1" fmla="*/ 37 w 32434"/>
                <a:gd name="connsiteY1" fmla="*/ 45815 h 100231"/>
                <a:gd name="connsiteX2" fmla="*/ 990 w 32434"/>
                <a:gd name="connsiteY2" fmla="*/ 42862 h 100231"/>
                <a:gd name="connsiteX3" fmla="*/ 20040 w 32434"/>
                <a:gd name="connsiteY3" fmla="*/ 8382 h 100231"/>
                <a:gd name="connsiteX4" fmla="*/ 21469 w 32434"/>
                <a:gd name="connsiteY4" fmla="*/ 6001 h 100231"/>
                <a:gd name="connsiteX5" fmla="*/ 23183 w 32434"/>
                <a:gd name="connsiteY5" fmla="*/ 4286 h 100231"/>
                <a:gd name="connsiteX6" fmla="*/ 30041 w 32434"/>
                <a:gd name="connsiteY6" fmla="*/ 286 h 100231"/>
                <a:gd name="connsiteX7" fmla="*/ 31756 w 32434"/>
                <a:gd name="connsiteY7" fmla="*/ 286 h 100231"/>
                <a:gd name="connsiteX8" fmla="*/ 32422 w 32434"/>
                <a:gd name="connsiteY8" fmla="*/ 2477 h 100231"/>
                <a:gd name="connsiteX9" fmla="*/ 32422 w 32434"/>
                <a:gd name="connsiteY9" fmla="*/ 90678 h 100231"/>
                <a:gd name="connsiteX10" fmla="*/ 31756 w 32434"/>
                <a:gd name="connsiteY10" fmla="*/ 93631 h 100231"/>
                <a:gd name="connsiteX11" fmla="*/ 30041 w 32434"/>
                <a:gd name="connsiteY11" fmla="*/ 95726 h 100231"/>
                <a:gd name="connsiteX12" fmla="*/ 22897 w 32434"/>
                <a:gd name="connsiteY12" fmla="*/ 99917 h 100231"/>
                <a:gd name="connsiteX13" fmla="*/ 21183 w 32434"/>
                <a:gd name="connsiteY13" fmla="*/ 99917 h 100231"/>
                <a:gd name="connsiteX14" fmla="*/ 20516 w 32434"/>
                <a:gd name="connsiteY14" fmla="*/ 97727 h 100231"/>
                <a:gd name="connsiteX15" fmla="*/ 20516 w 32434"/>
                <a:gd name="connsiteY15" fmla="*/ 30385 h 100231"/>
                <a:gd name="connsiteX16" fmla="*/ 7943 w 32434"/>
                <a:gd name="connsiteY16" fmla="*/ 52769 h 100231"/>
                <a:gd name="connsiteX17" fmla="*/ 6133 w 32434"/>
                <a:gd name="connsiteY17" fmla="*/ 54483 h 100231"/>
                <a:gd name="connsiteX18" fmla="*/ 4514 w 32434"/>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4" h="100231">
                  <a:moveTo>
                    <a:pt x="514" y="48292"/>
                  </a:moveTo>
                  <a:cubicBezTo>
                    <a:pt x="85" y="47539"/>
                    <a:pt x="-82" y="46673"/>
                    <a:pt x="37" y="45815"/>
                  </a:cubicBezTo>
                  <a:cubicBezTo>
                    <a:pt x="122" y="44768"/>
                    <a:pt x="448" y="43758"/>
                    <a:pt x="990" y="42862"/>
                  </a:cubicBezTo>
                  <a:lnTo>
                    <a:pt x="20040" y="8382"/>
                  </a:lnTo>
                  <a:lnTo>
                    <a:pt x="21469" y="6001"/>
                  </a:lnTo>
                  <a:cubicBezTo>
                    <a:pt x="21915" y="5315"/>
                    <a:pt x="22499" y="4734"/>
                    <a:pt x="23183" y="4286"/>
                  </a:cubicBezTo>
                  <a:lnTo>
                    <a:pt x="30041" y="286"/>
                  </a:lnTo>
                  <a:cubicBezTo>
                    <a:pt x="30549" y="-95"/>
                    <a:pt x="31248" y="-95"/>
                    <a:pt x="31756" y="286"/>
                  </a:cubicBezTo>
                  <a:cubicBezTo>
                    <a:pt x="32254" y="905"/>
                    <a:pt x="32493" y="1686"/>
                    <a:pt x="32422" y="2477"/>
                  </a:cubicBezTo>
                  <a:lnTo>
                    <a:pt x="32422" y="90678"/>
                  </a:lnTo>
                  <a:cubicBezTo>
                    <a:pt x="32429" y="91697"/>
                    <a:pt x="32201" y="92707"/>
                    <a:pt x="31756" y="93631"/>
                  </a:cubicBezTo>
                  <a:cubicBezTo>
                    <a:pt x="31419" y="94488"/>
                    <a:pt x="30819" y="95231"/>
                    <a:pt x="30041" y="95726"/>
                  </a:cubicBezTo>
                  <a:lnTo>
                    <a:pt x="22897" y="99917"/>
                  </a:lnTo>
                  <a:cubicBezTo>
                    <a:pt x="22402" y="100336"/>
                    <a:pt x="21678" y="100336"/>
                    <a:pt x="21183" y="99917"/>
                  </a:cubicBezTo>
                  <a:cubicBezTo>
                    <a:pt x="20654" y="99317"/>
                    <a:pt x="20411" y="98517"/>
                    <a:pt x="20516" y="97727"/>
                  </a:cubicBezTo>
                  <a:lnTo>
                    <a:pt x="20516" y="30385"/>
                  </a:lnTo>
                  <a:lnTo>
                    <a:pt x="7943" y="52769"/>
                  </a:lnTo>
                  <a:cubicBezTo>
                    <a:pt x="7576" y="53550"/>
                    <a:pt x="6931" y="54159"/>
                    <a:pt x="6133" y="54483"/>
                  </a:cubicBezTo>
                  <a:cubicBezTo>
                    <a:pt x="5552" y="54778"/>
                    <a:pt x="4846" y="54569"/>
                    <a:pt x="4514" y="54007"/>
                  </a:cubicBezTo>
                  <a:close/>
                </a:path>
              </a:pathLst>
            </a:custGeom>
            <a:solidFill>
              <a:srgbClr val="E0E0E0"/>
            </a:solidFill>
            <a:ln w="9525" cap="flat">
              <a:noFill/>
              <a:prstDash val="solid"/>
              <a:miter/>
            </a:ln>
          </p:spPr>
          <p:txBody>
            <a:bodyPr rtlCol="0" anchor="ctr"/>
            <a:lstStyle/>
            <a:p>
              <a:endParaRPr lang="en-GR"/>
            </a:p>
          </p:txBody>
        </p:sp>
        <p:sp>
          <p:nvSpPr>
            <p:cNvPr id="27" name="Freeform 26">
              <a:extLst>
                <a:ext uri="{FF2B5EF4-FFF2-40B4-BE49-F238E27FC236}">
                  <a16:creationId xmlns:a16="http://schemas.microsoft.com/office/drawing/2014/main" id="{D35C5092-D00D-FACE-2EE7-0BB59C00C4AB}"/>
                </a:ext>
              </a:extLst>
            </p:cNvPr>
            <p:cNvSpPr/>
            <p:nvPr/>
          </p:nvSpPr>
          <p:spPr>
            <a:xfrm>
              <a:off x="4019119" y="3054470"/>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96 w 47720"/>
                <a:gd name="connsiteY4" fmla="*/ 66484 h 105727"/>
                <a:gd name="connsiteX5" fmla="*/ 42101 w 47720"/>
                <a:gd name="connsiteY5" fmla="*/ 80581 h 105727"/>
                <a:gd name="connsiteX6" fmla="*/ 34862 w 47720"/>
                <a:gd name="connsiteY6" fmla="*/ 92583 h 105727"/>
                <a:gd name="connsiteX7" fmla="*/ 23908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1 w 47720"/>
                <a:gd name="connsiteY19" fmla="*/ 3524 h 105727"/>
                <a:gd name="connsiteX20" fmla="*/ 46196 w 47720"/>
                <a:gd name="connsiteY20" fmla="*/ 13049 h 105727"/>
                <a:gd name="connsiteX21" fmla="*/ 47720 w 47720"/>
                <a:gd name="connsiteY21" fmla="*/ 26670 h 105727"/>
                <a:gd name="connsiteX22" fmla="*/ 12001 w 47720"/>
                <a:gd name="connsiteY22" fmla="*/ 70866 h 105727"/>
                <a:gd name="connsiteX23" fmla="*/ 15050 w 47720"/>
                <a:gd name="connsiteY23" fmla="*/ 84296 h 105727"/>
                <a:gd name="connsiteX24" fmla="*/ 23908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908 w 47720"/>
                <a:gd name="connsiteY30" fmla="*/ 20479 h 105727"/>
                <a:gd name="connsiteX31" fmla="*/ 15050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62" y="56159"/>
                    <a:pt x="47053" y="61350"/>
                    <a:pt x="46196" y="66484"/>
                  </a:cubicBezTo>
                  <a:cubicBezTo>
                    <a:pt x="45354" y="71323"/>
                    <a:pt x="43981" y="76048"/>
                    <a:pt x="42101" y="80581"/>
                  </a:cubicBezTo>
                  <a:cubicBezTo>
                    <a:pt x="40252" y="84896"/>
                    <a:pt x="37816" y="88935"/>
                    <a:pt x="34862" y="92583"/>
                  </a:cubicBezTo>
                  <a:cubicBezTo>
                    <a:pt x="31784" y="96364"/>
                    <a:pt x="28079" y="99584"/>
                    <a:pt x="23908" y="102108"/>
                  </a:cubicBezTo>
                  <a:cubicBezTo>
                    <a:pt x="20626" y="104308"/>
                    <a:pt x="16804" y="105556"/>
                    <a:pt x="12859" y="105727"/>
                  </a:cubicBezTo>
                  <a:cubicBezTo>
                    <a:pt x="10047" y="105585"/>
                    <a:pt x="7423" y="104270"/>
                    <a:pt x="5620" y="102108"/>
                  </a:cubicBezTo>
                  <a:cubicBezTo>
                    <a:pt x="3574" y="99279"/>
                    <a:pt x="2205" y="96021"/>
                    <a:pt x="1619" y="92583"/>
                  </a:cubicBezTo>
                  <a:cubicBezTo>
                    <a:pt x="637" y="88078"/>
                    <a:pt x="95" y="83477"/>
                    <a:pt x="0" y="78867"/>
                  </a:cubicBezTo>
                  <a:cubicBezTo>
                    <a:pt x="0" y="75438"/>
                    <a:pt x="0" y="71533"/>
                    <a:pt x="0" y="67151"/>
                  </a:cubicBezTo>
                  <a:cubicBezTo>
                    <a:pt x="0" y="62770"/>
                    <a:pt x="0" y="58769"/>
                    <a:pt x="0" y="55245"/>
                  </a:cubicBezTo>
                  <a:cubicBezTo>
                    <a:pt x="144" y="49968"/>
                    <a:pt x="685" y="44720"/>
                    <a:pt x="1619" y="39529"/>
                  </a:cubicBezTo>
                  <a:cubicBezTo>
                    <a:pt x="2417" y="34633"/>
                    <a:pt x="3759" y="29842"/>
                    <a:pt x="5620" y="25241"/>
                  </a:cubicBezTo>
                  <a:cubicBezTo>
                    <a:pt x="7467" y="20869"/>
                    <a:pt x="9902" y="16764"/>
                    <a:pt x="12859" y="13049"/>
                  </a:cubicBezTo>
                  <a:cubicBezTo>
                    <a:pt x="15908" y="9201"/>
                    <a:pt x="19657" y="5972"/>
                    <a:pt x="23908" y="3524"/>
                  </a:cubicBezTo>
                  <a:cubicBezTo>
                    <a:pt x="27147" y="1324"/>
                    <a:pt x="30949" y="105"/>
                    <a:pt x="34862" y="0"/>
                  </a:cubicBezTo>
                  <a:cubicBezTo>
                    <a:pt x="37677" y="48"/>
                    <a:pt x="40327" y="1333"/>
                    <a:pt x="42101" y="3524"/>
                  </a:cubicBezTo>
                  <a:cubicBezTo>
                    <a:pt x="44180" y="6344"/>
                    <a:pt x="45582" y="9601"/>
                    <a:pt x="46196" y="13049"/>
                  </a:cubicBezTo>
                  <a:cubicBezTo>
                    <a:pt x="47091" y="17535"/>
                    <a:pt x="47601" y="22098"/>
                    <a:pt x="47720" y="26670"/>
                  </a:cubicBezTo>
                  <a:close/>
                  <a:moveTo>
                    <a:pt x="12001" y="70866"/>
                  </a:moveTo>
                  <a:cubicBezTo>
                    <a:pt x="11871" y="75524"/>
                    <a:pt x="12920" y="80143"/>
                    <a:pt x="15050" y="84296"/>
                  </a:cubicBezTo>
                  <a:cubicBezTo>
                    <a:pt x="16764" y="86897"/>
                    <a:pt x="19717" y="86897"/>
                    <a:pt x="23908" y="84296"/>
                  </a:cubicBezTo>
                  <a:cubicBezTo>
                    <a:pt x="28024" y="82010"/>
                    <a:pt x="31145" y="78276"/>
                    <a:pt x="32671" y="73819"/>
                  </a:cubicBezTo>
                  <a:cubicBezTo>
                    <a:pt x="34568" y="68361"/>
                    <a:pt x="35597" y="62636"/>
                    <a:pt x="35719" y="56864"/>
                  </a:cubicBezTo>
                  <a:cubicBezTo>
                    <a:pt x="35719" y="53340"/>
                    <a:pt x="35719" y="49530"/>
                    <a:pt x="35719" y="45339"/>
                  </a:cubicBezTo>
                  <a:cubicBezTo>
                    <a:pt x="35719" y="41148"/>
                    <a:pt x="35719" y="37338"/>
                    <a:pt x="35719" y="33909"/>
                  </a:cubicBezTo>
                  <a:cubicBezTo>
                    <a:pt x="35849" y="29251"/>
                    <a:pt x="34801" y="24632"/>
                    <a:pt x="32671" y="20479"/>
                  </a:cubicBezTo>
                  <a:cubicBezTo>
                    <a:pt x="30956" y="17907"/>
                    <a:pt x="28003" y="17812"/>
                    <a:pt x="23908" y="20479"/>
                  </a:cubicBezTo>
                  <a:cubicBezTo>
                    <a:pt x="19790" y="22793"/>
                    <a:pt x="16645" y="26508"/>
                    <a:pt x="15050" y="30956"/>
                  </a:cubicBezTo>
                  <a:cubicBezTo>
                    <a:pt x="13159" y="36414"/>
                    <a:pt x="12131" y="42139"/>
                    <a:pt x="12001" y="47911"/>
                  </a:cubicBezTo>
                  <a:cubicBezTo>
                    <a:pt x="12001" y="51435"/>
                    <a:pt x="12001" y="55340"/>
                    <a:pt x="12001" y="59531"/>
                  </a:cubicBezTo>
                  <a:cubicBezTo>
                    <a:pt x="12001" y="63722"/>
                    <a:pt x="11906" y="67818"/>
                    <a:pt x="12001" y="70866"/>
                  </a:cubicBezTo>
                  <a:close/>
                </a:path>
              </a:pathLst>
            </a:custGeom>
            <a:solidFill>
              <a:srgbClr val="E0E0E0"/>
            </a:solidFill>
            <a:ln w="9525" cap="flat">
              <a:noFill/>
              <a:prstDash val="solid"/>
              <a:miter/>
            </a:ln>
          </p:spPr>
          <p:txBody>
            <a:bodyPr rtlCol="0" anchor="ctr"/>
            <a:lstStyle/>
            <a:p>
              <a:endParaRPr lang="en-GR"/>
            </a:p>
          </p:txBody>
        </p:sp>
        <p:sp>
          <p:nvSpPr>
            <p:cNvPr id="28" name="Freeform 27">
              <a:extLst>
                <a:ext uri="{FF2B5EF4-FFF2-40B4-BE49-F238E27FC236}">
                  <a16:creationId xmlns:a16="http://schemas.microsoft.com/office/drawing/2014/main" id="{B18AF2D1-8341-6135-14E2-BC86615B6F19}"/>
                </a:ext>
              </a:extLst>
            </p:cNvPr>
            <p:cNvSpPr/>
            <p:nvPr/>
          </p:nvSpPr>
          <p:spPr>
            <a:xfrm>
              <a:off x="4074404" y="3023513"/>
              <a:ext cx="32644" cy="100157"/>
            </a:xfrm>
            <a:custGeom>
              <a:avLst/>
              <a:gdLst>
                <a:gd name="connsiteX0" fmla="*/ 246 w 32644"/>
                <a:gd name="connsiteY0" fmla="*/ 48292 h 100157"/>
                <a:gd name="connsiteX1" fmla="*/ 246 w 32644"/>
                <a:gd name="connsiteY1" fmla="*/ 45815 h 100157"/>
                <a:gd name="connsiteX2" fmla="*/ 1103 w 32644"/>
                <a:gd name="connsiteY2" fmla="*/ 42863 h 100157"/>
                <a:gd name="connsiteX3" fmla="*/ 20153 w 32644"/>
                <a:gd name="connsiteY3" fmla="*/ 8477 h 100157"/>
                <a:gd name="connsiteX4" fmla="*/ 21677 w 32644"/>
                <a:gd name="connsiteY4" fmla="*/ 6001 h 100157"/>
                <a:gd name="connsiteX5" fmla="*/ 23296 w 32644"/>
                <a:gd name="connsiteY5" fmla="*/ 4286 h 100157"/>
                <a:gd name="connsiteX6" fmla="*/ 30154 w 32644"/>
                <a:gd name="connsiteY6" fmla="*/ 286 h 100157"/>
                <a:gd name="connsiteX7" fmla="*/ 31869 w 32644"/>
                <a:gd name="connsiteY7" fmla="*/ 286 h 100157"/>
                <a:gd name="connsiteX8" fmla="*/ 32631 w 32644"/>
                <a:gd name="connsiteY8" fmla="*/ 2477 h 100157"/>
                <a:gd name="connsiteX9" fmla="*/ 32631 w 32644"/>
                <a:gd name="connsiteY9" fmla="*/ 90583 h 100157"/>
                <a:gd name="connsiteX10" fmla="*/ 31869 w 32644"/>
                <a:gd name="connsiteY10" fmla="*/ 93631 h 100157"/>
                <a:gd name="connsiteX11" fmla="*/ 30154 w 32644"/>
                <a:gd name="connsiteY11" fmla="*/ 95631 h 100157"/>
                <a:gd name="connsiteX12" fmla="*/ 23010 w 32644"/>
                <a:gd name="connsiteY12" fmla="*/ 99822 h 100157"/>
                <a:gd name="connsiteX13" fmla="*/ 21394 w 32644"/>
                <a:gd name="connsiteY13" fmla="*/ 99822 h 100157"/>
                <a:gd name="connsiteX14" fmla="*/ 21391 w 32644"/>
                <a:gd name="connsiteY14" fmla="*/ 99822 h 100157"/>
                <a:gd name="connsiteX15" fmla="*/ 20629 w 32644"/>
                <a:gd name="connsiteY15" fmla="*/ 97727 h 100157"/>
                <a:gd name="connsiteX16" fmla="*/ 20629 w 32644"/>
                <a:gd name="connsiteY16" fmla="*/ 30290 h 100157"/>
                <a:gd name="connsiteX17" fmla="*/ 8056 w 32644"/>
                <a:gd name="connsiteY17" fmla="*/ 52673 h 100157"/>
                <a:gd name="connsiteX18" fmla="*/ 6342 w 32644"/>
                <a:gd name="connsiteY18" fmla="*/ 54483 h 100157"/>
                <a:gd name="connsiteX19" fmla="*/ 4627 w 32644"/>
                <a:gd name="connsiteY19" fmla="*/ 54483 h 1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44" h="100157">
                  <a:moveTo>
                    <a:pt x="246" y="48292"/>
                  </a:moveTo>
                  <a:cubicBezTo>
                    <a:pt x="-82" y="47501"/>
                    <a:pt x="-82" y="46606"/>
                    <a:pt x="246" y="45815"/>
                  </a:cubicBezTo>
                  <a:cubicBezTo>
                    <a:pt x="340" y="44787"/>
                    <a:pt x="632" y="43787"/>
                    <a:pt x="1103" y="42863"/>
                  </a:cubicBezTo>
                  <a:lnTo>
                    <a:pt x="20153" y="8477"/>
                  </a:lnTo>
                  <a:cubicBezTo>
                    <a:pt x="20605" y="7620"/>
                    <a:pt x="21114" y="6791"/>
                    <a:pt x="21677" y="6001"/>
                  </a:cubicBezTo>
                  <a:cubicBezTo>
                    <a:pt x="22089" y="5324"/>
                    <a:pt x="22641" y="4734"/>
                    <a:pt x="23296" y="4286"/>
                  </a:cubicBezTo>
                  <a:lnTo>
                    <a:pt x="30154" y="286"/>
                  </a:lnTo>
                  <a:cubicBezTo>
                    <a:pt x="30662" y="-95"/>
                    <a:pt x="31361" y="-95"/>
                    <a:pt x="31869" y="286"/>
                  </a:cubicBezTo>
                  <a:cubicBezTo>
                    <a:pt x="32432" y="867"/>
                    <a:pt x="32711" y="1667"/>
                    <a:pt x="32631" y="2477"/>
                  </a:cubicBezTo>
                  <a:lnTo>
                    <a:pt x="32631" y="90583"/>
                  </a:lnTo>
                  <a:cubicBezTo>
                    <a:pt x="32603" y="91640"/>
                    <a:pt x="32343" y="92678"/>
                    <a:pt x="31869" y="93631"/>
                  </a:cubicBezTo>
                  <a:cubicBezTo>
                    <a:pt x="31506" y="94450"/>
                    <a:pt x="30910" y="95145"/>
                    <a:pt x="30154" y="95631"/>
                  </a:cubicBezTo>
                  <a:lnTo>
                    <a:pt x="23010" y="99822"/>
                  </a:lnTo>
                  <a:cubicBezTo>
                    <a:pt x="22565" y="100270"/>
                    <a:pt x="21841" y="100270"/>
                    <a:pt x="21394" y="99822"/>
                  </a:cubicBezTo>
                  <a:cubicBezTo>
                    <a:pt x="21393" y="99822"/>
                    <a:pt x="21392" y="99822"/>
                    <a:pt x="21391" y="99822"/>
                  </a:cubicBezTo>
                  <a:cubicBezTo>
                    <a:pt x="20805" y="99289"/>
                    <a:pt x="20521" y="98508"/>
                    <a:pt x="20629" y="97727"/>
                  </a:cubicBezTo>
                  <a:lnTo>
                    <a:pt x="20629" y="30290"/>
                  </a:lnTo>
                  <a:lnTo>
                    <a:pt x="8056" y="52673"/>
                  </a:lnTo>
                  <a:cubicBezTo>
                    <a:pt x="7668" y="53426"/>
                    <a:pt x="7073" y="54054"/>
                    <a:pt x="6342" y="54483"/>
                  </a:cubicBezTo>
                  <a:cubicBezTo>
                    <a:pt x="5817" y="54807"/>
                    <a:pt x="5152" y="54807"/>
                    <a:pt x="4627" y="54483"/>
                  </a:cubicBezTo>
                  <a:close/>
                </a:path>
              </a:pathLst>
            </a:custGeom>
            <a:solidFill>
              <a:srgbClr val="E0E0E0"/>
            </a:solidFill>
            <a:ln w="9525" cap="flat">
              <a:noFill/>
              <a:prstDash val="solid"/>
              <a:miter/>
            </a:ln>
          </p:spPr>
          <p:txBody>
            <a:bodyPr rtlCol="0" anchor="ctr"/>
            <a:lstStyle/>
            <a:p>
              <a:endParaRPr lang="en-GR"/>
            </a:p>
          </p:txBody>
        </p:sp>
        <p:sp>
          <p:nvSpPr>
            <p:cNvPr id="29" name="Freeform 28">
              <a:extLst>
                <a:ext uri="{FF2B5EF4-FFF2-40B4-BE49-F238E27FC236}">
                  <a16:creationId xmlns:a16="http://schemas.microsoft.com/office/drawing/2014/main" id="{563EF61C-269F-D70F-40EF-297B2E38BEEA}"/>
                </a:ext>
              </a:extLst>
            </p:cNvPr>
            <p:cNvSpPr/>
            <p:nvPr/>
          </p:nvSpPr>
          <p:spPr>
            <a:xfrm>
              <a:off x="4118465" y="2997034"/>
              <a:ext cx="47625" cy="105727"/>
            </a:xfrm>
            <a:custGeom>
              <a:avLst/>
              <a:gdLst>
                <a:gd name="connsiteX0" fmla="*/ 47625 w 47625"/>
                <a:gd name="connsiteY0" fmla="*/ 26765 h 105727"/>
                <a:gd name="connsiteX1" fmla="*/ 47625 w 47625"/>
                <a:gd name="connsiteY1" fmla="*/ 3238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0961 h 105727"/>
                <a:gd name="connsiteX23" fmla="*/ 14954 w 47625"/>
                <a:gd name="connsiteY23" fmla="*/ 84392 h 105727"/>
                <a:gd name="connsiteX24" fmla="*/ 23813 w 47625"/>
                <a:gd name="connsiteY24" fmla="*/ 84392 h 105727"/>
                <a:gd name="connsiteX25" fmla="*/ 32671 w 47625"/>
                <a:gd name="connsiteY25" fmla="*/ 73914 h 105727"/>
                <a:gd name="connsiteX26" fmla="*/ 35719 w 47625"/>
                <a:gd name="connsiteY26" fmla="*/ 56959 h 105727"/>
                <a:gd name="connsiteX27" fmla="*/ 35719 w 47625"/>
                <a:gd name="connsiteY27" fmla="*/ 45434 h 105727"/>
                <a:gd name="connsiteX28" fmla="*/ 35719 w 47625"/>
                <a:gd name="connsiteY28" fmla="*/ 34099 h 105727"/>
                <a:gd name="connsiteX29" fmla="*/ 32671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289"/>
                    <a:pt x="47625" y="32385"/>
                  </a:cubicBezTo>
                  <a:lnTo>
                    <a:pt x="47625" y="45244"/>
                  </a:lnTo>
                  <a:cubicBezTo>
                    <a:pt x="47625" y="47339"/>
                    <a:pt x="47625" y="49244"/>
                    <a:pt x="47625" y="51054"/>
                  </a:cubicBezTo>
                  <a:cubicBezTo>
                    <a:pt x="47467" y="56255"/>
                    <a:pt x="46957" y="61446"/>
                    <a:pt x="46101" y="66580"/>
                  </a:cubicBezTo>
                  <a:cubicBezTo>
                    <a:pt x="45313" y="71428"/>
                    <a:pt x="43938" y="76162"/>
                    <a:pt x="42005" y="80677"/>
                  </a:cubicBezTo>
                  <a:cubicBezTo>
                    <a:pt x="40197" y="85011"/>
                    <a:pt x="37758" y="89059"/>
                    <a:pt x="34766" y="92678"/>
                  </a:cubicBezTo>
                  <a:cubicBezTo>
                    <a:pt x="31684" y="96450"/>
                    <a:pt x="27980" y="99679"/>
                    <a:pt x="23813" y="102203"/>
                  </a:cubicBezTo>
                  <a:cubicBezTo>
                    <a:pt x="20555" y="104365"/>
                    <a:pt x="16765" y="105585"/>
                    <a:pt x="12859" y="105727"/>
                  </a:cubicBezTo>
                  <a:cubicBezTo>
                    <a:pt x="10028" y="105661"/>
                    <a:pt x="7374" y="104327"/>
                    <a:pt x="5620" y="102108"/>
                  </a:cubicBezTo>
                  <a:cubicBezTo>
                    <a:pt x="3481" y="99327"/>
                    <a:pt x="2074" y="96050"/>
                    <a:pt x="1524" y="92583"/>
                  </a:cubicBezTo>
                  <a:cubicBezTo>
                    <a:pt x="577" y="88068"/>
                    <a:pt x="67" y="83477"/>
                    <a:pt x="0" y="78867"/>
                  </a:cubicBezTo>
                  <a:cubicBezTo>
                    <a:pt x="0" y="75438"/>
                    <a:pt x="0" y="71533"/>
                    <a:pt x="0" y="67151"/>
                  </a:cubicBezTo>
                  <a:cubicBezTo>
                    <a:pt x="0" y="62770"/>
                    <a:pt x="0" y="58769"/>
                    <a:pt x="0" y="55245"/>
                  </a:cubicBezTo>
                  <a:cubicBezTo>
                    <a:pt x="121" y="49978"/>
                    <a:pt x="631" y="44720"/>
                    <a:pt x="1524" y="39529"/>
                  </a:cubicBezTo>
                  <a:cubicBezTo>
                    <a:pt x="2325" y="34623"/>
                    <a:pt x="3700" y="29823"/>
                    <a:pt x="5620" y="25241"/>
                  </a:cubicBezTo>
                  <a:cubicBezTo>
                    <a:pt x="7393" y="20831"/>
                    <a:pt x="9836" y="16716"/>
                    <a:pt x="12859" y="13049"/>
                  </a:cubicBezTo>
                  <a:cubicBezTo>
                    <a:pt x="15876" y="9211"/>
                    <a:pt x="19593" y="5982"/>
                    <a:pt x="23813" y="3524"/>
                  </a:cubicBezTo>
                  <a:cubicBezTo>
                    <a:pt x="27072" y="1372"/>
                    <a:pt x="30861" y="152"/>
                    <a:pt x="34766" y="0"/>
                  </a:cubicBezTo>
                  <a:cubicBezTo>
                    <a:pt x="37597" y="67"/>
                    <a:pt x="40251" y="1400"/>
                    <a:pt x="42005" y="3619"/>
                  </a:cubicBezTo>
                  <a:cubicBezTo>
                    <a:pt x="44158" y="6391"/>
                    <a:pt x="45568" y="9677"/>
                    <a:pt x="46101" y="13144"/>
                  </a:cubicBezTo>
                  <a:cubicBezTo>
                    <a:pt x="46991" y="17631"/>
                    <a:pt x="47500" y="22193"/>
                    <a:pt x="47625" y="26765"/>
                  </a:cubicBezTo>
                  <a:close/>
                  <a:moveTo>
                    <a:pt x="11906" y="70961"/>
                  </a:moveTo>
                  <a:cubicBezTo>
                    <a:pt x="11776" y="75619"/>
                    <a:pt x="12825" y="80239"/>
                    <a:pt x="14954" y="84392"/>
                  </a:cubicBezTo>
                  <a:cubicBezTo>
                    <a:pt x="16764" y="87058"/>
                    <a:pt x="19622" y="87154"/>
                    <a:pt x="23813" y="84392"/>
                  </a:cubicBezTo>
                  <a:cubicBezTo>
                    <a:pt x="27903" y="82048"/>
                    <a:pt x="31038" y="78334"/>
                    <a:pt x="32671" y="73914"/>
                  </a:cubicBezTo>
                  <a:cubicBezTo>
                    <a:pt x="34568" y="68456"/>
                    <a:pt x="35597" y="62732"/>
                    <a:pt x="35719" y="56959"/>
                  </a:cubicBezTo>
                  <a:cubicBezTo>
                    <a:pt x="35719" y="53435"/>
                    <a:pt x="35719" y="49625"/>
                    <a:pt x="35719" y="45434"/>
                  </a:cubicBezTo>
                  <a:cubicBezTo>
                    <a:pt x="35719" y="41243"/>
                    <a:pt x="35719" y="37433"/>
                    <a:pt x="35719" y="34099"/>
                  </a:cubicBezTo>
                  <a:cubicBezTo>
                    <a:pt x="35828" y="29413"/>
                    <a:pt x="34782" y="24765"/>
                    <a:pt x="32671" y="20574"/>
                  </a:cubicBezTo>
                  <a:cubicBezTo>
                    <a:pt x="30892" y="18031"/>
                    <a:pt x="27940" y="18031"/>
                    <a:pt x="23813" y="20574"/>
                  </a:cubicBezTo>
                  <a:cubicBezTo>
                    <a:pt x="19717" y="22917"/>
                    <a:pt x="16579" y="26622"/>
                    <a:pt x="14954" y="31051"/>
                  </a:cubicBezTo>
                  <a:cubicBezTo>
                    <a:pt x="13065" y="36547"/>
                    <a:pt x="12037" y="42291"/>
                    <a:pt x="11906" y="48101"/>
                  </a:cubicBezTo>
                  <a:cubicBezTo>
                    <a:pt x="11906" y="51625"/>
                    <a:pt x="11906" y="55435"/>
                    <a:pt x="11906" y="59626"/>
                  </a:cubicBezTo>
                  <a:cubicBezTo>
                    <a:pt x="11906" y="63817"/>
                    <a:pt x="11811" y="68104"/>
                    <a:pt x="11906" y="70961"/>
                  </a:cubicBezTo>
                  <a:close/>
                </a:path>
              </a:pathLst>
            </a:custGeom>
            <a:solidFill>
              <a:srgbClr val="E0E0E0"/>
            </a:solidFill>
            <a:ln w="9525" cap="flat">
              <a:noFill/>
              <a:prstDash val="solid"/>
              <a:miter/>
            </a:ln>
          </p:spPr>
          <p:txBody>
            <a:bodyPr rtlCol="0" anchor="ctr"/>
            <a:lstStyle/>
            <a:p>
              <a:endParaRPr lang="en-GR"/>
            </a:p>
          </p:txBody>
        </p:sp>
        <p:sp>
          <p:nvSpPr>
            <p:cNvPr id="30" name="Freeform 29">
              <a:extLst>
                <a:ext uri="{FF2B5EF4-FFF2-40B4-BE49-F238E27FC236}">
                  <a16:creationId xmlns:a16="http://schemas.microsoft.com/office/drawing/2014/main" id="{FEC1F9BF-6022-EAAF-B48D-CA974604F89E}"/>
                </a:ext>
              </a:extLst>
            </p:cNvPr>
            <p:cNvSpPr/>
            <p:nvPr/>
          </p:nvSpPr>
          <p:spPr>
            <a:xfrm>
              <a:off x="4176758" y="2963315"/>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005 w 47720"/>
                <a:gd name="connsiteY3" fmla="*/ 80772 h 105727"/>
                <a:gd name="connsiteX4" fmla="*/ 34766 w 47720"/>
                <a:gd name="connsiteY4" fmla="*/ 92678 h 105727"/>
                <a:gd name="connsiteX5" fmla="*/ 23813 w 47720"/>
                <a:gd name="connsiteY5" fmla="*/ 102203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151 h 105727"/>
                <a:gd name="connsiteX11" fmla="*/ 0 w 47720"/>
                <a:gd name="connsiteY11" fmla="*/ 55245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524 h 105727"/>
                <a:gd name="connsiteX18" fmla="*/ 46101 w 47720"/>
                <a:gd name="connsiteY18" fmla="*/ 13049 h 105727"/>
                <a:gd name="connsiteX19" fmla="*/ 47720 w 47720"/>
                <a:gd name="connsiteY19" fmla="*/ 26765 h 105727"/>
                <a:gd name="connsiteX20" fmla="*/ 12002 w 47720"/>
                <a:gd name="connsiteY20" fmla="*/ 71057 h 105727"/>
                <a:gd name="connsiteX21" fmla="*/ 15050 w 47720"/>
                <a:gd name="connsiteY21" fmla="*/ 84487 h 105727"/>
                <a:gd name="connsiteX22" fmla="*/ 23813 w 47720"/>
                <a:gd name="connsiteY22" fmla="*/ 84487 h 105727"/>
                <a:gd name="connsiteX23" fmla="*/ 32671 w 47720"/>
                <a:gd name="connsiteY23" fmla="*/ 74009 h 105727"/>
                <a:gd name="connsiteX24" fmla="*/ 35719 w 47720"/>
                <a:gd name="connsiteY24" fmla="*/ 57055 h 105727"/>
                <a:gd name="connsiteX25" fmla="*/ 35719 w 47720"/>
                <a:gd name="connsiteY25" fmla="*/ 45434 h 105727"/>
                <a:gd name="connsiteX26" fmla="*/ 35719 w 47720"/>
                <a:gd name="connsiteY26" fmla="*/ 34100 h 105727"/>
                <a:gd name="connsiteX27" fmla="*/ 32671 w 47720"/>
                <a:gd name="connsiteY27" fmla="*/ 20669 h 105727"/>
                <a:gd name="connsiteX28" fmla="*/ 23813 w 47720"/>
                <a:gd name="connsiteY28" fmla="*/ 20669 h 105727"/>
                <a:gd name="connsiteX29" fmla="*/ 15050 w 47720"/>
                <a:gd name="connsiteY29" fmla="*/ 31147 h 105727"/>
                <a:gd name="connsiteX30" fmla="*/ 12002 w 47720"/>
                <a:gd name="connsiteY30" fmla="*/ 48101 h 105727"/>
                <a:gd name="connsiteX31" fmla="*/ 12002 w 47720"/>
                <a:gd name="connsiteY31" fmla="*/ 59627 h 105727"/>
                <a:gd name="connsiteX32" fmla="*/ 12002 w 47720"/>
                <a:gd name="connsiteY32"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1" y="56293"/>
                    <a:pt x="46990" y="61513"/>
                    <a:pt x="46101" y="66675"/>
                  </a:cubicBezTo>
                  <a:cubicBezTo>
                    <a:pt x="45301" y="71523"/>
                    <a:pt x="43926" y="76248"/>
                    <a:pt x="42005" y="80772"/>
                  </a:cubicBezTo>
                  <a:cubicBezTo>
                    <a:pt x="40251" y="85106"/>
                    <a:pt x="37806" y="89126"/>
                    <a:pt x="34766" y="92678"/>
                  </a:cubicBezTo>
                  <a:cubicBezTo>
                    <a:pt x="31734" y="96498"/>
                    <a:pt x="28021" y="99736"/>
                    <a:pt x="23813" y="102203"/>
                  </a:cubicBezTo>
                  <a:cubicBezTo>
                    <a:pt x="20581" y="104413"/>
                    <a:pt x="16774" y="105642"/>
                    <a:pt x="12859" y="105728"/>
                  </a:cubicBezTo>
                  <a:cubicBezTo>
                    <a:pt x="10028" y="105661"/>
                    <a:pt x="7374" y="104327"/>
                    <a:pt x="5620" y="102108"/>
                  </a:cubicBezTo>
                  <a:cubicBezTo>
                    <a:pt x="3467" y="99336"/>
                    <a:pt x="2057" y="96050"/>
                    <a:pt x="1524" y="92583"/>
                  </a:cubicBezTo>
                  <a:cubicBezTo>
                    <a:pt x="618" y="88030"/>
                    <a:pt x="109" y="83410"/>
                    <a:pt x="0" y="78772"/>
                  </a:cubicBezTo>
                  <a:cubicBezTo>
                    <a:pt x="0" y="75438"/>
                    <a:pt x="0" y="71533"/>
                    <a:pt x="0" y="67151"/>
                  </a:cubicBezTo>
                  <a:cubicBezTo>
                    <a:pt x="0" y="62770"/>
                    <a:pt x="0" y="58769"/>
                    <a:pt x="0" y="55245"/>
                  </a:cubicBezTo>
                  <a:cubicBezTo>
                    <a:pt x="159" y="49978"/>
                    <a:pt x="668" y="44729"/>
                    <a:pt x="1524" y="39529"/>
                  </a:cubicBezTo>
                  <a:cubicBezTo>
                    <a:pt x="2298" y="34614"/>
                    <a:pt x="3674" y="29813"/>
                    <a:pt x="5620" y="25241"/>
                  </a:cubicBezTo>
                  <a:cubicBezTo>
                    <a:pt x="7410" y="20841"/>
                    <a:pt x="9851" y="16726"/>
                    <a:pt x="12859" y="13049"/>
                  </a:cubicBezTo>
                  <a:cubicBezTo>
                    <a:pt x="15866" y="9201"/>
                    <a:pt x="19584" y="5972"/>
                    <a:pt x="23813" y="3524"/>
                  </a:cubicBezTo>
                  <a:cubicBezTo>
                    <a:pt x="27038" y="1295"/>
                    <a:pt x="30848" y="67"/>
                    <a:pt x="34766" y="0"/>
                  </a:cubicBezTo>
                  <a:cubicBezTo>
                    <a:pt x="37582" y="48"/>
                    <a:pt x="40232" y="1333"/>
                    <a:pt x="42005" y="3524"/>
                  </a:cubicBezTo>
                  <a:cubicBezTo>
                    <a:pt x="44123" y="6325"/>
                    <a:pt x="45529" y="9592"/>
                    <a:pt x="46101" y="13049"/>
                  </a:cubicBezTo>
                  <a:cubicBezTo>
                    <a:pt x="47036" y="17564"/>
                    <a:pt x="47578" y="22155"/>
                    <a:pt x="47720" y="26765"/>
                  </a:cubicBezTo>
                  <a:close/>
                  <a:moveTo>
                    <a:pt x="12002" y="71057"/>
                  </a:moveTo>
                  <a:cubicBezTo>
                    <a:pt x="11824" y="75724"/>
                    <a:pt x="12875" y="80353"/>
                    <a:pt x="15050" y="84487"/>
                  </a:cubicBezTo>
                  <a:cubicBezTo>
                    <a:pt x="16764" y="87058"/>
                    <a:pt x="19717" y="87154"/>
                    <a:pt x="23813" y="84487"/>
                  </a:cubicBezTo>
                  <a:cubicBezTo>
                    <a:pt x="27908" y="82144"/>
                    <a:pt x="31046" y="78438"/>
                    <a:pt x="32671" y="74009"/>
                  </a:cubicBezTo>
                  <a:cubicBezTo>
                    <a:pt x="34561" y="68551"/>
                    <a:pt x="35589" y="62827"/>
                    <a:pt x="35719" y="57055"/>
                  </a:cubicBezTo>
                  <a:cubicBezTo>
                    <a:pt x="35719" y="53530"/>
                    <a:pt x="35719" y="49625"/>
                    <a:pt x="35719" y="45434"/>
                  </a:cubicBezTo>
                  <a:cubicBezTo>
                    <a:pt x="35719" y="41243"/>
                    <a:pt x="35719" y="37529"/>
                    <a:pt x="35719" y="34100"/>
                  </a:cubicBezTo>
                  <a:cubicBezTo>
                    <a:pt x="35849" y="29442"/>
                    <a:pt x="34801" y="24822"/>
                    <a:pt x="32671" y="20669"/>
                  </a:cubicBezTo>
                  <a:cubicBezTo>
                    <a:pt x="30861" y="18098"/>
                    <a:pt x="28004" y="18002"/>
                    <a:pt x="23813" y="20669"/>
                  </a:cubicBezTo>
                  <a:cubicBezTo>
                    <a:pt x="19697" y="22955"/>
                    <a:pt x="16574" y="26689"/>
                    <a:pt x="15050" y="31147"/>
                  </a:cubicBezTo>
                  <a:cubicBezTo>
                    <a:pt x="13105" y="36595"/>
                    <a:pt x="12075" y="42320"/>
                    <a:pt x="12002" y="48101"/>
                  </a:cubicBezTo>
                  <a:cubicBezTo>
                    <a:pt x="12002" y="51625"/>
                    <a:pt x="12002" y="55531"/>
                    <a:pt x="12002" y="59627"/>
                  </a:cubicBezTo>
                  <a:cubicBezTo>
                    <a:pt x="12002" y="63722"/>
                    <a:pt x="11811" y="67628"/>
                    <a:pt x="12002" y="71057"/>
                  </a:cubicBezTo>
                  <a:close/>
                </a:path>
              </a:pathLst>
            </a:custGeom>
            <a:solidFill>
              <a:srgbClr val="E0E0E0"/>
            </a:solidFill>
            <a:ln w="9525" cap="flat">
              <a:noFill/>
              <a:prstDash val="solid"/>
              <a:miter/>
            </a:ln>
          </p:spPr>
          <p:txBody>
            <a:bodyPr rtlCol="0" anchor="ctr"/>
            <a:lstStyle/>
            <a:p>
              <a:endParaRPr lang="en-GR"/>
            </a:p>
          </p:txBody>
        </p:sp>
        <p:sp>
          <p:nvSpPr>
            <p:cNvPr id="31" name="Freeform 30">
              <a:extLst>
                <a:ext uri="{FF2B5EF4-FFF2-40B4-BE49-F238E27FC236}">
                  <a16:creationId xmlns:a16="http://schemas.microsoft.com/office/drawing/2014/main" id="{9C482239-A8FA-0694-DC70-8B5C38482C66}"/>
                </a:ext>
              </a:extLst>
            </p:cNvPr>
            <p:cNvSpPr/>
            <p:nvPr/>
          </p:nvSpPr>
          <p:spPr>
            <a:xfrm>
              <a:off x="4231706" y="2932549"/>
              <a:ext cx="32598" cy="100203"/>
            </a:xfrm>
            <a:custGeom>
              <a:avLst/>
              <a:gdLst>
                <a:gd name="connsiteX0" fmla="*/ 201 w 32598"/>
                <a:gd name="connsiteY0" fmla="*/ 48292 h 100203"/>
                <a:gd name="connsiteX1" fmla="*/ 201 w 32598"/>
                <a:gd name="connsiteY1" fmla="*/ 45815 h 100203"/>
                <a:gd name="connsiteX2" fmla="*/ 1154 w 32598"/>
                <a:gd name="connsiteY2" fmla="*/ 42863 h 100203"/>
                <a:gd name="connsiteX3" fmla="*/ 20204 w 32598"/>
                <a:gd name="connsiteY3" fmla="*/ 8382 h 100203"/>
                <a:gd name="connsiteX4" fmla="*/ 21633 w 32598"/>
                <a:gd name="connsiteY4" fmla="*/ 6001 h 100203"/>
                <a:gd name="connsiteX5" fmla="*/ 23347 w 32598"/>
                <a:gd name="connsiteY5" fmla="*/ 4286 h 100203"/>
                <a:gd name="connsiteX6" fmla="*/ 30205 w 32598"/>
                <a:gd name="connsiteY6" fmla="*/ 286 h 100203"/>
                <a:gd name="connsiteX7" fmla="*/ 31920 w 32598"/>
                <a:gd name="connsiteY7" fmla="*/ 286 h 100203"/>
                <a:gd name="connsiteX8" fmla="*/ 32586 w 32598"/>
                <a:gd name="connsiteY8" fmla="*/ 2476 h 100203"/>
                <a:gd name="connsiteX9" fmla="*/ 32586 w 32598"/>
                <a:gd name="connsiteY9" fmla="*/ 90678 h 100203"/>
                <a:gd name="connsiteX10" fmla="*/ 31920 w 32598"/>
                <a:gd name="connsiteY10" fmla="*/ 93631 h 100203"/>
                <a:gd name="connsiteX11" fmla="*/ 30205 w 32598"/>
                <a:gd name="connsiteY11" fmla="*/ 95726 h 100203"/>
                <a:gd name="connsiteX12" fmla="*/ 23061 w 32598"/>
                <a:gd name="connsiteY12" fmla="*/ 99917 h 100203"/>
                <a:gd name="connsiteX13" fmla="*/ 21347 w 32598"/>
                <a:gd name="connsiteY13" fmla="*/ 99917 h 100203"/>
                <a:gd name="connsiteX14" fmla="*/ 20680 w 32598"/>
                <a:gd name="connsiteY14" fmla="*/ 97726 h 100203"/>
                <a:gd name="connsiteX15" fmla="*/ 20680 w 32598"/>
                <a:gd name="connsiteY15" fmla="*/ 30385 h 100203"/>
                <a:gd name="connsiteX16" fmla="*/ 8012 w 32598"/>
                <a:gd name="connsiteY16" fmla="*/ 52768 h 100203"/>
                <a:gd name="connsiteX17" fmla="*/ 6297 w 32598"/>
                <a:gd name="connsiteY17" fmla="*/ 54483 h 100203"/>
                <a:gd name="connsiteX18" fmla="*/ 4678 w 32598"/>
                <a:gd name="connsiteY18" fmla="*/ 54483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203">
                  <a:moveTo>
                    <a:pt x="201" y="48292"/>
                  </a:moveTo>
                  <a:cubicBezTo>
                    <a:pt x="-67" y="47492"/>
                    <a:pt x="-67" y="46615"/>
                    <a:pt x="201" y="45815"/>
                  </a:cubicBezTo>
                  <a:cubicBezTo>
                    <a:pt x="286" y="44767"/>
                    <a:pt x="612" y="43758"/>
                    <a:pt x="1154" y="42863"/>
                  </a:cubicBezTo>
                  <a:lnTo>
                    <a:pt x="20204" y="8382"/>
                  </a:lnTo>
                  <a:lnTo>
                    <a:pt x="21633" y="6001"/>
                  </a:lnTo>
                  <a:cubicBezTo>
                    <a:pt x="22054" y="5296"/>
                    <a:pt x="22642" y="4705"/>
                    <a:pt x="23347" y="4286"/>
                  </a:cubicBezTo>
                  <a:lnTo>
                    <a:pt x="30205" y="286"/>
                  </a:lnTo>
                  <a:cubicBezTo>
                    <a:pt x="30713" y="-95"/>
                    <a:pt x="31412" y="-95"/>
                    <a:pt x="31920" y="286"/>
                  </a:cubicBezTo>
                  <a:cubicBezTo>
                    <a:pt x="32418" y="905"/>
                    <a:pt x="32657" y="1686"/>
                    <a:pt x="32586" y="2476"/>
                  </a:cubicBezTo>
                  <a:lnTo>
                    <a:pt x="32586" y="90678"/>
                  </a:lnTo>
                  <a:cubicBezTo>
                    <a:pt x="32593" y="91697"/>
                    <a:pt x="32365" y="92707"/>
                    <a:pt x="31920" y="93631"/>
                  </a:cubicBezTo>
                  <a:cubicBezTo>
                    <a:pt x="31583" y="94498"/>
                    <a:pt x="30983" y="95231"/>
                    <a:pt x="30205" y="95726"/>
                  </a:cubicBezTo>
                  <a:lnTo>
                    <a:pt x="23061" y="99917"/>
                  </a:lnTo>
                  <a:cubicBezTo>
                    <a:pt x="22554" y="100298"/>
                    <a:pt x="21855" y="100298"/>
                    <a:pt x="21347" y="99917"/>
                  </a:cubicBezTo>
                  <a:cubicBezTo>
                    <a:pt x="20818" y="99317"/>
                    <a:pt x="20575" y="98517"/>
                    <a:pt x="20680" y="97726"/>
                  </a:cubicBezTo>
                  <a:lnTo>
                    <a:pt x="20680" y="30385"/>
                  </a:lnTo>
                  <a:lnTo>
                    <a:pt x="8012" y="52768"/>
                  </a:lnTo>
                  <a:cubicBezTo>
                    <a:pt x="7712" y="53559"/>
                    <a:pt x="7088" y="54188"/>
                    <a:pt x="6297" y="54483"/>
                  </a:cubicBezTo>
                  <a:cubicBezTo>
                    <a:pt x="5833" y="54883"/>
                    <a:pt x="5143" y="54883"/>
                    <a:pt x="4678" y="54483"/>
                  </a:cubicBezTo>
                  <a:close/>
                </a:path>
              </a:pathLst>
            </a:custGeom>
            <a:solidFill>
              <a:srgbClr val="E0E0E0"/>
            </a:solidFill>
            <a:ln w="9525" cap="flat">
              <a:noFill/>
              <a:prstDash val="solid"/>
              <a:miter/>
            </a:ln>
          </p:spPr>
          <p:txBody>
            <a:bodyPr rtlCol="0" anchor="ctr"/>
            <a:lstStyle/>
            <a:p>
              <a:endParaRPr lang="en-GR"/>
            </a:p>
          </p:txBody>
        </p:sp>
        <p:sp>
          <p:nvSpPr>
            <p:cNvPr id="32" name="Freeform 31">
              <a:extLst>
                <a:ext uri="{FF2B5EF4-FFF2-40B4-BE49-F238E27FC236}">
                  <a16:creationId xmlns:a16="http://schemas.microsoft.com/office/drawing/2014/main" id="{59997590-8C4F-F532-BC98-2A00FFEA4A6A}"/>
                </a:ext>
              </a:extLst>
            </p:cNvPr>
            <p:cNvSpPr/>
            <p:nvPr/>
          </p:nvSpPr>
          <p:spPr>
            <a:xfrm>
              <a:off x="4272949" y="2908899"/>
              <a:ext cx="32598" cy="100164"/>
            </a:xfrm>
            <a:custGeom>
              <a:avLst/>
              <a:gdLst>
                <a:gd name="connsiteX0" fmla="*/ 201 w 32598"/>
                <a:gd name="connsiteY0" fmla="*/ 48320 h 100164"/>
                <a:gd name="connsiteX1" fmla="*/ 201 w 32598"/>
                <a:gd name="connsiteY1" fmla="*/ 45844 h 100164"/>
                <a:gd name="connsiteX2" fmla="*/ 1154 w 32598"/>
                <a:gd name="connsiteY2" fmla="*/ 42891 h 100164"/>
                <a:gd name="connsiteX3" fmla="*/ 20204 w 32598"/>
                <a:gd name="connsiteY3" fmla="*/ 8411 h 100164"/>
                <a:gd name="connsiteX4" fmla="*/ 21633 w 32598"/>
                <a:gd name="connsiteY4" fmla="*/ 6029 h 100164"/>
                <a:gd name="connsiteX5" fmla="*/ 23347 w 32598"/>
                <a:gd name="connsiteY5" fmla="*/ 4315 h 100164"/>
                <a:gd name="connsiteX6" fmla="*/ 30205 w 32598"/>
                <a:gd name="connsiteY6" fmla="*/ 314 h 100164"/>
                <a:gd name="connsiteX7" fmla="*/ 31920 w 32598"/>
                <a:gd name="connsiteY7" fmla="*/ 314 h 100164"/>
                <a:gd name="connsiteX8" fmla="*/ 32586 w 32598"/>
                <a:gd name="connsiteY8" fmla="*/ 2505 h 100164"/>
                <a:gd name="connsiteX9" fmla="*/ 32586 w 32598"/>
                <a:gd name="connsiteY9" fmla="*/ 90707 h 100164"/>
                <a:gd name="connsiteX10" fmla="*/ 31920 w 32598"/>
                <a:gd name="connsiteY10" fmla="*/ 93659 h 100164"/>
                <a:gd name="connsiteX11" fmla="*/ 30205 w 32598"/>
                <a:gd name="connsiteY11" fmla="*/ 95755 h 100164"/>
                <a:gd name="connsiteX12" fmla="*/ 23061 w 32598"/>
                <a:gd name="connsiteY12" fmla="*/ 99851 h 100164"/>
                <a:gd name="connsiteX13" fmla="*/ 21347 w 32598"/>
                <a:gd name="connsiteY13" fmla="*/ 99851 h 100164"/>
                <a:gd name="connsiteX14" fmla="*/ 20680 w 32598"/>
                <a:gd name="connsiteY14" fmla="*/ 97660 h 100164"/>
                <a:gd name="connsiteX15" fmla="*/ 20680 w 32598"/>
                <a:gd name="connsiteY15" fmla="*/ 30223 h 100164"/>
                <a:gd name="connsiteX16" fmla="*/ 8107 w 32598"/>
                <a:gd name="connsiteY16" fmla="*/ 52702 h 100164"/>
                <a:gd name="connsiteX17" fmla="*/ 6297 w 32598"/>
                <a:gd name="connsiteY17" fmla="*/ 54416 h 100164"/>
                <a:gd name="connsiteX18" fmla="*/ 4678 w 32598"/>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164">
                  <a:moveTo>
                    <a:pt x="201" y="48320"/>
                  </a:moveTo>
                  <a:cubicBezTo>
                    <a:pt x="-67" y="47520"/>
                    <a:pt x="-67" y="46644"/>
                    <a:pt x="201" y="45844"/>
                  </a:cubicBezTo>
                  <a:cubicBezTo>
                    <a:pt x="271" y="44796"/>
                    <a:pt x="599" y="43786"/>
                    <a:pt x="1154" y="42891"/>
                  </a:cubicBezTo>
                  <a:lnTo>
                    <a:pt x="20204" y="8411"/>
                  </a:lnTo>
                  <a:lnTo>
                    <a:pt x="21633" y="6029"/>
                  </a:lnTo>
                  <a:cubicBezTo>
                    <a:pt x="22023" y="5305"/>
                    <a:pt x="22619" y="4705"/>
                    <a:pt x="23347" y="4315"/>
                  </a:cubicBezTo>
                  <a:lnTo>
                    <a:pt x="30205" y="314"/>
                  </a:lnTo>
                  <a:cubicBezTo>
                    <a:pt x="30701" y="-105"/>
                    <a:pt x="31424" y="-105"/>
                    <a:pt x="31920" y="314"/>
                  </a:cubicBezTo>
                  <a:cubicBezTo>
                    <a:pt x="32418" y="933"/>
                    <a:pt x="32657" y="1715"/>
                    <a:pt x="32586" y="2505"/>
                  </a:cubicBezTo>
                  <a:lnTo>
                    <a:pt x="32586" y="90707"/>
                  </a:lnTo>
                  <a:cubicBezTo>
                    <a:pt x="32593" y="91726"/>
                    <a:pt x="32365" y="92735"/>
                    <a:pt x="31920" y="93659"/>
                  </a:cubicBezTo>
                  <a:cubicBezTo>
                    <a:pt x="31583" y="94517"/>
                    <a:pt x="30983" y="95260"/>
                    <a:pt x="30205" y="95755"/>
                  </a:cubicBezTo>
                  <a:lnTo>
                    <a:pt x="23061" y="99851"/>
                  </a:lnTo>
                  <a:cubicBezTo>
                    <a:pt x="22566" y="100270"/>
                    <a:pt x="21843" y="100270"/>
                    <a:pt x="21347" y="99851"/>
                  </a:cubicBezTo>
                  <a:cubicBezTo>
                    <a:pt x="20829" y="99241"/>
                    <a:pt x="20588" y="98450"/>
                    <a:pt x="20680" y="97660"/>
                  </a:cubicBezTo>
                  <a:lnTo>
                    <a:pt x="20680" y="30223"/>
                  </a:lnTo>
                  <a:lnTo>
                    <a:pt x="8107" y="52702"/>
                  </a:lnTo>
                  <a:cubicBezTo>
                    <a:pt x="7740" y="53483"/>
                    <a:pt x="7095" y="54093"/>
                    <a:pt x="6297" y="54416"/>
                  </a:cubicBezTo>
                  <a:cubicBezTo>
                    <a:pt x="5810" y="54750"/>
                    <a:pt x="5166" y="54750"/>
                    <a:pt x="4678" y="54416"/>
                  </a:cubicBezTo>
                  <a:close/>
                </a:path>
              </a:pathLst>
            </a:custGeom>
            <a:solidFill>
              <a:srgbClr val="E0E0E0"/>
            </a:solidFill>
            <a:ln w="9525" cap="flat">
              <a:noFill/>
              <a:prstDash val="solid"/>
              <a:miter/>
            </a:ln>
          </p:spPr>
          <p:txBody>
            <a:bodyPr rtlCol="0" anchor="ctr"/>
            <a:lstStyle/>
            <a:p>
              <a:endParaRPr lang="en-GR"/>
            </a:p>
          </p:txBody>
        </p:sp>
        <p:sp>
          <p:nvSpPr>
            <p:cNvPr id="33" name="Freeform 32">
              <a:extLst>
                <a:ext uri="{FF2B5EF4-FFF2-40B4-BE49-F238E27FC236}">
                  <a16:creationId xmlns:a16="http://schemas.microsoft.com/office/drawing/2014/main" id="{FD3B3EB1-2219-3ACA-395F-8A60AB87B601}"/>
                </a:ext>
              </a:extLst>
            </p:cNvPr>
            <p:cNvSpPr/>
            <p:nvPr/>
          </p:nvSpPr>
          <p:spPr>
            <a:xfrm>
              <a:off x="4313901" y="2885277"/>
              <a:ext cx="32611" cy="100164"/>
            </a:xfrm>
            <a:custGeom>
              <a:avLst/>
              <a:gdLst>
                <a:gd name="connsiteX0" fmla="*/ 207 w 32611"/>
                <a:gd name="connsiteY0" fmla="*/ 48225 h 100164"/>
                <a:gd name="connsiteX1" fmla="*/ 207 w 32611"/>
                <a:gd name="connsiteY1" fmla="*/ 45844 h 100164"/>
                <a:gd name="connsiteX2" fmla="*/ 1160 w 32611"/>
                <a:gd name="connsiteY2" fmla="*/ 42796 h 100164"/>
                <a:gd name="connsiteX3" fmla="*/ 20210 w 32611"/>
                <a:gd name="connsiteY3" fmla="*/ 8411 h 100164"/>
                <a:gd name="connsiteX4" fmla="*/ 21638 w 32611"/>
                <a:gd name="connsiteY4" fmla="*/ 5934 h 100164"/>
                <a:gd name="connsiteX5" fmla="*/ 23258 w 32611"/>
                <a:gd name="connsiteY5" fmla="*/ 4315 h 100164"/>
                <a:gd name="connsiteX6" fmla="*/ 30211 w 32611"/>
                <a:gd name="connsiteY6" fmla="*/ 314 h 100164"/>
                <a:gd name="connsiteX7" fmla="*/ 31925 w 32611"/>
                <a:gd name="connsiteY7" fmla="*/ 314 h 100164"/>
                <a:gd name="connsiteX8" fmla="*/ 32592 w 32611"/>
                <a:gd name="connsiteY8" fmla="*/ 2505 h 100164"/>
                <a:gd name="connsiteX9" fmla="*/ 32592 w 32611"/>
                <a:gd name="connsiteY9" fmla="*/ 90611 h 100164"/>
                <a:gd name="connsiteX10" fmla="*/ 31925 w 32611"/>
                <a:gd name="connsiteY10" fmla="*/ 93659 h 100164"/>
                <a:gd name="connsiteX11" fmla="*/ 30211 w 32611"/>
                <a:gd name="connsiteY11" fmla="*/ 95755 h 100164"/>
                <a:gd name="connsiteX12" fmla="*/ 23067 w 32611"/>
                <a:gd name="connsiteY12" fmla="*/ 99851 h 100164"/>
                <a:gd name="connsiteX13" fmla="*/ 21353 w 32611"/>
                <a:gd name="connsiteY13" fmla="*/ 99851 h 100164"/>
                <a:gd name="connsiteX14" fmla="*/ 20686 w 32611"/>
                <a:gd name="connsiteY14" fmla="*/ 97660 h 100164"/>
                <a:gd name="connsiteX15" fmla="*/ 20686 w 32611"/>
                <a:gd name="connsiteY15" fmla="*/ 30223 h 100164"/>
                <a:gd name="connsiteX16" fmla="*/ 8113 w 32611"/>
                <a:gd name="connsiteY16" fmla="*/ 52607 h 100164"/>
                <a:gd name="connsiteX17" fmla="*/ 6303 w 32611"/>
                <a:gd name="connsiteY17" fmla="*/ 54416 h 100164"/>
                <a:gd name="connsiteX18" fmla="*/ 4684 w 32611"/>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164">
                  <a:moveTo>
                    <a:pt x="207" y="48225"/>
                  </a:moveTo>
                  <a:cubicBezTo>
                    <a:pt x="-69" y="47454"/>
                    <a:pt x="-69" y="46615"/>
                    <a:pt x="207" y="45844"/>
                  </a:cubicBezTo>
                  <a:cubicBezTo>
                    <a:pt x="291" y="44767"/>
                    <a:pt x="616" y="43729"/>
                    <a:pt x="1160" y="42796"/>
                  </a:cubicBezTo>
                  <a:lnTo>
                    <a:pt x="20210" y="8411"/>
                  </a:lnTo>
                  <a:lnTo>
                    <a:pt x="21638" y="5934"/>
                  </a:lnTo>
                  <a:cubicBezTo>
                    <a:pt x="22052" y="5277"/>
                    <a:pt x="22605" y="4724"/>
                    <a:pt x="23258" y="4315"/>
                  </a:cubicBezTo>
                  <a:lnTo>
                    <a:pt x="30211" y="314"/>
                  </a:lnTo>
                  <a:cubicBezTo>
                    <a:pt x="30706" y="-105"/>
                    <a:pt x="31430" y="-105"/>
                    <a:pt x="31925" y="314"/>
                  </a:cubicBezTo>
                  <a:cubicBezTo>
                    <a:pt x="32444" y="924"/>
                    <a:pt x="32685" y="1714"/>
                    <a:pt x="32592" y="2505"/>
                  </a:cubicBezTo>
                  <a:lnTo>
                    <a:pt x="32592" y="90611"/>
                  </a:lnTo>
                  <a:cubicBezTo>
                    <a:pt x="32601" y="91669"/>
                    <a:pt x="32372" y="92707"/>
                    <a:pt x="31925" y="93659"/>
                  </a:cubicBezTo>
                  <a:cubicBezTo>
                    <a:pt x="31564" y="94507"/>
                    <a:pt x="30969" y="95231"/>
                    <a:pt x="30211" y="95755"/>
                  </a:cubicBezTo>
                  <a:lnTo>
                    <a:pt x="23067" y="99851"/>
                  </a:lnTo>
                  <a:cubicBezTo>
                    <a:pt x="22572" y="100270"/>
                    <a:pt x="21848" y="100270"/>
                    <a:pt x="21353" y="99851"/>
                  </a:cubicBezTo>
                  <a:cubicBezTo>
                    <a:pt x="20855" y="99231"/>
                    <a:pt x="20615" y="98450"/>
                    <a:pt x="20686" y="97660"/>
                  </a:cubicBezTo>
                  <a:lnTo>
                    <a:pt x="20686" y="30223"/>
                  </a:lnTo>
                  <a:lnTo>
                    <a:pt x="8113" y="52607"/>
                  </a:lnTo>
                  <a:cubicBezTo>
                    <a:pt x="7719" y="53388"/>
                    <a:pt x="7084" y="54026"/>
                    <a:pt x="6303" y="54416"/>
                  </a:cubicBezTo>
                  <a:cubicBezTo>
                    <a:pt x="5808" y="54731"/>
                    <a:pt x="5179" y="54731"/>
                    <a:pt x="4684" y="54416"/>
                  </a:cubicBezTo>
                  <a:close/>
                </a:path>
              </a:pathLst>
            </a:custGeom>
            <a:solidFill>
              <a:srgbClr val="E0E0E0"/>
            </a:solidFill>
            <a:ln w="9525" cap="flat">
              <a:noFill/>
              <a:prstDash val="solid"/>
              <a:miter/>
            </a:ln>
          </p:spPr>
          <p:txBody>
            <a:bodyPr rtlCol="0" anchor="ctr"/>
            <a:lstStyle/>
            <a:p>
              <a:endParaRPr lang="en-GR"/>
            </a:p>
          </p:txBody>
        </p:sp>
        <p:sp>
          <p:nvSpPr>
            <p:cNvPr id="34" name="Freeform 33">
              <a:extLst>
                <a:ext uri="{FF2B5EF4-FFF2-40B4-BE49-F238E27FC236}">
                  <a16:creationId xmlns:a16="http://schemas.microsoft.com/office/drawing/2014/main" id="{CFF4E864-60D8-6688-372C-DAA1AFFEB14E}"/>
                </a:ext>
              </a:extLst>
            </p:cNvPr>
            <p:cNvSpPr/>
            <p:nvPr/>
          </p:nvSpPr>
          <p:spPr>
            <a:xfrm>
              <a:off x="4357923" y="2858731"/>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49 w 47720"/>
                <a:gd name="connsiteY23" fmla="*/ 84487 h 105727"/>
                <a:gd name="connsiteX24" fmla="*/ 23813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669 h 105727"/>
                <a:gd name="connsiteX30" fmla="*/ 23813 w 47720"/>
                <a:gd name="connsiteY30" fmla="*/ 20669 h 105727"/>
                <a:gd name="connsiteX31" fmla="*/ 15049 w 47720"/>
                <a:gd name="connsiteY31" fmla="*/ 31147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14" y="56255"/>
                    <a:pt x="47006" y="61436"/>
                    <a:pt x="46196" y="66580"/>
                  </a:cubicBezTo>
                  <a:cubicBezTo>
                    <a:pt x="45364" y="71418"/>
                    <a:pt x="43990" y="76143"/>
                    <a:pt x="42100" y="80677"/>
                  </a:cubicBezTo>
                  <a:cubicBezTo>
                    <a:pt x="40276" y="85020"/>
                    <a:pt x="37803" y="89068"/>
                    <a:pt x="34766" y="92678"/>
                  </a:cubicBezTo>
                  <a:cubicBezTo>
                    <a:pt x="31759" y="96526"/>
                    <a:pt x="28041" y="99755"/>
                    <a:pt x="23813" y="102203"/>
                  </a:cubicBezTo>
                  <a:cubicBezTo>
                    <a:pt x="20566" y="104384"/>
                    <a:pt x="16769" y="105604"/>
                    <a:pt x="12859" y="105727"/>
                  </a:cubicBezTo>
                  <a:cubicBezTo>
                    <a:pt x="10028" y="105661"/>
                    <a:pt x="7374" y="104327"/>
                    <a:pt x="5620" y="102108"/>
                  </a:cubicBezTo>
                  <a:cubicBezTo>
                    <a:pt x="3501" y="99327"/>
                    <a:pt x="2125" y="96050"/>
                    <a:pt x="1619" y="92583"/>
                  </a:cubicBezTo>
                  <a:cubicBezTo>
                    <a:pt x="637" y="88040"/>
                    <a:pt x="95" y="83420"/>
                    <a:pt x="0" y="78772"/>
                  </a:cubicBezTo>
                  <a:cubicBezTo>
                    <a:pt x="0" y="75438"/>
                    <a:pt x="0" y="71533"/>
                    <a:pt x="0" y="67056"/>
                  </a:cubicBezTo>
                  <a:cubicBezTo>
                    <a:pt x="0" y="62579"/>
                    <a:pt x="0" y="58674"/>
                    <a:pt x="0" y="55150"/>
                  </a:cubicBezTo>
                  <a:cubicBezTo>
                    <a:pt x="152" y="49882"/>
                    <a:pt x="693" y="44625"/>
                    <a:pt x="1619" y="39433"/>
                  </a:cubicBezTo>
                  <a:cubicBezTo>
                    <a:pt x="2389" y="34528"/>
                    <a:pt x="3731" y="29737"/>
                    <a:pt x="5620" y="25146"/>
                  </a:cubicBezTo>
                  <a:cubicBezTo>
                    <a:pt x="7469" y="20803"/>
                    <a:pt x="9904" y="16735"/>
                    <a:pt x="12859" y="13049"/>
                  </a:cubicBezTo>
                  <a:cubicBezTo>
                    <a:pt x="15900" y="9230"/>
                    <a:pt x="19612" y="6010"/>
                    <a:pt x="23813" y="3524"/>
                  </a:cubicBezTo>
                  <a:cubicBezTo>
                    <a:pt x="27084" y="1391"/>
                    <a:pt x="30867" y="181"/>
                    <a:pt x="34766" y="0"/>
                  </a:cubicBezTo>
                  <a:cubicBezTo>
                    <a:pt x="37631" y="38"/>
                    <a:pt x="40324" y="1372"/>
                    <a:pt x="42100" y="3619"/>
                  </a:cubicBezTo>
                  <a:cubicBezTo>
                    <a:pt x="44195" y="6429"/>
                    <a:pt x="45599" y="9687"/>
                    <a:pt x="46196" y="13144"/>
                  </a:cubicBezTo>
                  <a:cubicBezTo>
                    <a:pt x="47034" y="17640"/>
                    <a:pt x="47544" y="22193"/>
                    <a:pt x="47720" y="26765"/>
                  </a:cubicBezTo>
                  <a:close/>
                  <a:moveTo>
                    <a:pt x="12001" y="70961"/>
                  </a:moveTo>
                  <a:cubicBezTo>
                    <a:pt x="11842" y="75657"/>
                    <a:pt x="12892" y="80315"/>
                    <a:pt x="15049" y="84487"/>
                  </a:cubicBezTo>
                  <a:cubicBezTo>
                    <a:pt x="16764" y="87058"/>
                    <a:pt x="19717" y="87154"/>
                    <a:pt x="23813" y="84487"/>
                  </a:cubicBezTo>
                  <a:cubicBezTo>
                    <a:pt x="27930" y="82172"/>
                    <a:pt x="31075" y="78457"/>
                    <a:pt x="32671" y="74009"/>
                  </a:cubicBezTo>
                  <a:cubicBezTo>
                    <a:pt x="34560" y="68513"/>
                    <a:pt x="35588" y="62770"/>
                    <a:pt x="35719" y="56959"/>
                  </a:cubicBezTo>
                  <a:cubicBezTo>
                    <a:pt x="35719" y="53435"/>
                    <a:pt x="35719" y="49625"/>
                    <a:pt x="35719" y="45434"/>
                  </a:cubicBezTo>
                  <a:cubicBezTo>
                    <a:pt x="35719" y="41243"/>
                    <a:pt x="35719" y="37433"/>
                    <a:pt x="35719" y="34100"/>
                  </a:cubicBezTo>
                  <a:cubicBezTo>
                    <a:pt x="35849" y="29442"/>
                    <a:pt x="34800" y="24822"/>
                    <a:pt x="32671" y="20669"/>
                  </a:cubicBezTo>
                  <a:cubicBezTo>
                    <a:pt x="30956" y="18002"/>
                    <a:pt x="28003" y="17907"/>
                    <a:pt x="23813" y="20669"/>
                  </a:cubicBezTo>
                  <a:cubicBezTo>
                    <a:pt x="19741" y="23012"/>
                    <a:pt x="16636" y="26727"/>
                    <a:pt x="15049" y="31147"/>
                  </a:cubicBezTo>
                  <a:cubicBezTo>
                    <a:pt x="13115" y="36624"/>
                    <a:pt x="12085" y="42386"/>
                    <a:pt x="12001" y="48196"/>
                  </a:cubicBezTo>
                  <a:cubicBezTo>
                    <a:pt x="12001" y="51721"/>
                    <a:pt x="12001" y="55531"/>
                    <a:pt x="12001" y="59722"/>
                  </a:cubicBezTo>
                  <a:cubicBezTo>
                    <a:pt x="12001" y="63913"/>
                    <a:pt x="11906" y="67627"/>
                    <a:pt x="12001" y="70961"/>
                  </a:cubicBezTo>
                  <a:close/>
                </a:path>
              </a:pathLst>
            </a:custGeom>
            <a:solidFill>
              <a:srgbClr val="E0E0E0"/>
            </a:solidFill>
            <a:ln w="9525" cap="flat">
              <a:noFill/>
              <a:prstDash val="solid"/>
              <a:miter/>
            </a:ln>
          </p:spPr>
          <p:txBody>
            <a:bodyPr rtlCol="0" anchor="ctr"/>
            <a:lstStyle/>
            <a:p>
              <a:endParaRPr lang="en-GR"/>
            </a:p>
          </p:txBody>
        </p:sp>
        <p:sp>
          <p:nvSpPr>
            <p:cNvPr id="35" name="Freeform 34">
              <a:extLst>
                <a:ext uri="{FF2B5EF4-FFF2-40B4-BE49-F238E27FC236}">
                  <a16:creationId xmlns:a16="http://schemas.microsoft.com/office/drawing/2014/main" id="{62534DD2-F334-2402-A52C-DD16596753A4}"/>
                </a:ext>
              </a:extLst>
            </p:cNvPr>
            <p:cNvSpPr/>
            <p:nvPr/>
          </p:nvSpPr>
          <p:spPr>
            <a:xfrm>
              <a:off x="4413218" y="2827936"/>
              <a:ext cx="32536" cy="100164"/>
            </a:xfrm>
            <a:custGeom>
              <a:avLst/>
              <a:gdLst>
                <a:gd name="connsiteX0" fmla="*/ 236 w 32536"/>
                <a:gd name="connsiteY0" fmla="*/ 48320 h 100164"/>
                <a:gd name="connsiteX1" fmla="*/ 236 w 32536"/>
                <a:gd name="connsiteY1" fmla="*/ 45844 h 100164"/>
                <a:gd name="connsiteX2" fmla="*/ 1093 w 32536"/>
                <a:gd name="connsiteY2" fmla="*/ 42796 h 100164"/>
                <a:gd name="connsiteX3" fmla="*/ 20143 w 32536"/>
                <a:gd name="connsiteY3" fmla="*/ 8411 h 100164"/>
                <a:gd name="connsiteX4" fmla="*/ 21572 w 32536"/>
                <a:gd name="connsiteY4" fmla="*/ 6029 h 100164"/>
                <a:gd name="connsiteX5" fmla="*/ 23286 w 32536"/>
                <a:gd name="connsiteY5" fmla="*/ 4315 h 100164"/>
                <a:gd name="connsiteX6" fmla="*/ 30144 w 32536"/>
                <a:gd name="connsiteY6" fmla="*/ 314 h 100164"/>
                <a:gd name="connsiteX7" fmla="*/ 31859 w 32536"/>
                <a:gd name="connsiteY7" fmla="*/ 314 h 100164"/>
                <a:gd name="connsiteX8" fmla="*/ 32525 w 32536"/>
                <a:gd name="connsiteY8" fmla="*/ 2505 h 100164"/>
                <a:gd name="connsiteX9" fmla="*/ 32525 w 32536"/>
                <a:gd name="connsiteY9" fmla="*/ 90707 h 100164"/>
                <a:gd name="connsiteX10" fmla="*/ 31859 w 32536"/>
                <a:gd name="connsiteY10" fmla="*/ 93659 h 100164"/>
                <a:gd name="connsiteX11" fmla="*/ 30144 w 32536"/>
                <a:gd name="connsiteY11" fmla="*/ 95755 h 100164"/>
                <a:gd name="connsiteX12" fmla="*/ 23000 w 32536"/>
                <a:gd name="connsiteY12" fmla="*/ 99851 h 100164"/>
                <a:gd name="connsiteX13" fmla="*/ 21286 w 32536"/>
                <a:gd name="connsiteY13" fmla="*/ 99851 h 100164"/>
                <a:gd name="connsiteX14" fmla="*/ 20619 w 32536"/>
                <a:gd name="connsiteY14" fmla="*/ 97660 h 100164"/>
                <a:gd name="connsiteX15" fmla="*/ 20619 w 32536"/>
                <a:gd name="connsiteY15" fmla="*/ 30223 h 100164"/>
                <a:gd name="connsiteX16" fmla="*/ 8046 w 32536"/>
                <a:gd name="connsiteY16" fmla="*/ 52702 h 100164"/>
                <a:gd name="connsiteX17" fmla="*/ 6332 w 32536"/>
                <a:gd name="connsiteY17" fmla="*/ 54416 h 100164"/>
                <a:gd name="connsiteX18" fmla="*/ 4617 w 32536"/>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36" h="100164">
                  <a:moveTo>
                    <a:pt x="236" y="48320"/>
                  </a:moveTo>
                  <a:cubicBezTo>
                    <a:pt x="-79" y="47530"/>
                    <a:pt x="-79" y="46634"/>
                    <a:pt x="236" y="45844"/>
                  </a:cubicBezTo>
                  <a:cubicBezTo>
                    <a:pt x="331" y="44787"/>
                    <a:pt x="617" y="43748"/>
                    <a:pt x="1093" y="42796"/>
                  </a:cubicBezTo>
                  <a:lnTo>
                    <a:pt x="20143" y="8411"/>
                  </a:lnTo>
                  <a:lnTo>
                    <a:pt x="21572" y="6029"/>
                  </a:lnTo>
                  <a:cubicBezTo>
                    <a:pt x="21991" y="5324"/>
                    <a:pt x="22581" y="4734"/>
                    <a:pt x="23286" y="4315"/>
                  </a:cubicBezTo>
                  <a:lnTo>
                    <a:pt x="30144" y="314"/>
                  </a:lnTo>
                  <a:cubicBezTo>
                    <a:pt x="30640" y="-105"/>
                    <a:pt x="31363" y="-105"/>
                    <a:pt x="31859" y="314"/>
                  </a:cubicBezTo>
                  <a:cubicBezTo>
                    <a:pt x="32354" y="933"/>
                    <a:pt x="32592" y="1715"/>
                    <a:pt x="32525" y="2505"/>
                  </a:cubicBezTo>
                  <a:lnTo>
                    <a:pt x="32525" y="90707"/>
                  </a:lnTo>
                  <a:cubicBezTo>
                    <a:pt x="32535" y="91726"/>
                    <a:pt x="32306" y="92735"/>
                    <a:pt x="31859" y="93659"/>
                  </a:cubicBezTo>
                  <a:cubicBezTo>
                    <a:pt x="31525" y="94526"/>
                    <a:pt x="30925" y="95260"/>
                    <a:pt x="30144" y="95755"/>
                  </a:cubicBezTo>
                  <a:lnTo>
                    <a:pt x="23000" y="99851"/>
                  </a:lnTo>
                  <a:cubicBezTo>
                    <a:pt x="22505" y="100270"/>
                    <a:pt x="21781" y="100270"/>
                    <a:pt x="21286" y="99851"/>
                  </a:cubicBezTo>
                  <a:cubicBezTo>
                    <a:pt x="20772" y="99241"/>
                    <a:pt x="20524" y="98450"/>
                    <a:pt x="20619" y="97660"/>
                  </a:cubicBezTo>
                  <a:lnTo>
                    <a:pt x="20619" y="30223"/>
                  </a:lnTo>
                  <a:lnTo>
                    <a:pt x="8046" y="52702"/>
                  </a:lnTo>
                  <a:cubicBezTo>
                    <a:pt x="7684" y="53454"/>
                    <a:pt x="7084" y="54054"/>
                    <a:pt x="6332" y="54416"/>
                  </a:cubicBezTo>
                  <a:cubicBezTo>
                    <a:pt x="5817" y="54769"/>
                    <a:pt x="5132" y="54769"/>
                    <a:pt x="4617" y="54416"/>
                  </a:cubicBezTo>
                  <a:close/>
                </a:path>
              </a:pathLst>
            </a:custGeom>
            <a:solidFill>
              <a:srgbClr val="E0E0E0"/>
            </a:solidFill>
            <a:ln w="9525" cap="flat">
              <a:noFill/>
              <a:prstDash val="solid"/>
              <a:miter/>
            </a:ln>
          </p:spPr>
          <p:txBody>
            <a:bodyPr rtlCol="0" anchor="ctr"/>
            <a:lstStyle/>
            <a:p>
              <a:endParaRPr lang="en-GR"/>
            </a:p>
          </p:txBody>
        </p:sp>
        <p:sp>
          <p:nvSpPr>
            <p:cNvPr id="36" name="Freeform 35">
              <a:extLst>
                <a:ext uri="{FF2B5EF4-FFF2-40B4-BE49-F238E27FC236}">
                  <a16:creationId xmlns:a16="http://schemas.microsoft.com/office/drawing/2014/main" id="{21488D5B-7D78-434B-1109-E7396EBB40EA}"/>
                </a:ext>
              </a:extLst>
            </p:cNvPr>
            <p:cNvSpPr/>
            <p:nvPr/>
          </p:nvSpPr>
          <p:spPr>
            <a:xfrm>
              <a:off x="4457269" y="2801390"/>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763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575 w 47625"/>
                <a:gd name="connsiteY25" fmla="*/ 74009 h 105727"/>
                <a:gd name="connsiteX26" fmla="*/ 35623 w 47625"/>
                <a:gd name="connsiteY26" fmla="*/ 57055 h 105727"/>
                <a:gd name="connsiteX27" fmla="*/ 35623 w 47625"/>
                <a:gd name="connsiteY27" fmla="*/ 45434 h 105727"/>
                <a:gd name="connsiteX28" fmla="*/ 35623 w 47625"/>
                <a:gd name="connsiteY28" fmla="*/ 34100 h 105727"/>
                <a:gd name="connsiteX29" fmla="*/ 32575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7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5"/>
                    <a:pt x="47625" y="49340"/>
                    <a:pt x="47625" y="51054"/>
                  </a:cubicBezTo>
                  <a:cubicBezTo>
                    <a:pt x="47463" y="56293"/>
                    <a:pt x="46958" y="61512"/>
                    <a:pt x="46101" y="66675"/>
                  </a:cubicBezTo>
                  <a:cubicBezTo>
                    <a:pt x="45291" y="71514"/>
                    <a:pt x="43910" y="76248"/>
                    <a:pt x="42005" y="80772"/>
                  </a:cubicBezTo>
                  <a:cubicBezTo>
                    <a:pt x="40176" y="85068"/>
                    <a:pt x="37738" y="89078"/>
                    <a:pt x="34766" y="92678"/>
                  </a:cubicBezTo>
                  <a:cubicBezTo>
                    <a:pt x="31709" y="96479"/>
                    <a:pt x="28003" y="99708"/>
                    <a:pt x="23813" y="102203"/>
                  </a:cubicBezTo>
                  <a:cubicBezTo>
                    <a:pt x="20545" y="104423"/>
                    <a:pt x="16707" y="105651"/>
                    <a:pt x="12763" y="105728"/>
                  </a:cubicBezTo>
                  <a:cubicBezTo>
                    <a:pt x="9963" y="105632"/>
                    <a:pt x="7353" y="104308"/>
                    <a:pt x="5620" y="102108"/>
                  </a:cubicBezTo>
                  <a:cubicBezTo>
                    <a:pt x="3467" y="99336"/>
                    <a:pt x="2057" y="96050"/>
                    <a:pt x="1524" y="92583"/>
                  </a:cubicBezTo>
                  <a:cubicBezTo>
                    <a:pt x="571" y="88040"/>
                    <a:pt x="57" y="83410"/>
                    <a:pt x="0" y="78772"/>
                  </a:cubicBezTo>
                  <a:cubicBezTo>
                    <a:pt x="0" y="75438"/>
                    <a:pt x="0" y="71533"/>
                    <a:pt x="0" y="67056"/>
                  </a:cubicBezTo>
                  <a:cubicBezTo>
                    <a:pt x="0" y="62579"/>
                    <a:pt x="0" y="58769"/>
                    <a:pt x="0" y="55150"/>
                  </a:cubicBezTo>
                  <a:cubicBezTo>
                    <a:pt x="114" y="49911"/>
                    <a:pt x="629" y="44691"/>
                    <a:pt x="1524" y="39529"/>
                  </a:cubicBezTo>
                  <a:cubicBezTo>
                    <a:pt x="2295" y="34614"/>
                    <a:pt x="3677" y="29813"/>
                    <a:pt x="5620" y="25241"/>
                  </a:cubicBezTo>
                  <a:cubicBezTo>
                    <a:pt x="7382" y="20841"/>
                    <a:pt x="9792" y="16735"/>
                    <a:pt x="12763" y="13049"/>
                  </a:cubicBezTo>
                  <a:cubicBezTo>
                    <a:pt x="15811" y="9201"/>
                    <a:pt x="19564" y="5972"/>
                    <a:pt x="23813" y="3524"/>
                  </a:cubicBezTo>
                  <a:cubicBezTo>
                    <a:pt x="27032" y="1286"/>
                    <a:pt x="30842" y="57"/>
                    <a:pt x="34766" y="0"/>
                  </a:cubicBezTo>
                  <a:cubicBezTo>
                    <a:pt x="37586" y="48"/>
                    <a:pt x="40234" y="1333"/>
                    <a:pt x="42005" y="3524"/>
                  </a:cubicBezTo>
                  <a:cubicBezTo>
                    <a:pt x="44120" y="6325"/>
                    <a:pt x="45529" y="9592"/>
                    <a:pt x="46101" y="13049"/>
                  </a:cubicBezTo>
                  <a:cubicBezTo>
                    <a:pt x="47006" y="17574"/>
                    <a:pt x="47511" y="22155"/>
                    <a:pt x="47625" y="26765"/>
                  </a:cubicBezTo>
                  <a:close/>
                  <a:moveTo>
                    <a:pt x="11906" y="71056"/>
                  </a:moveTo>
                  <a:cubicBezTo>
                    <a:pt x="11773" y="75714"/>
                    <a:pt x="12821" y="80334"/>
                    <a:pt x="14954" y="84487"/>
                  </a:cubicBezTo>
                  <a:cubicBezTo>
                    <a:pt x="16669" y="87087"/>
                    <a:pt x="19621" y="87087"/>
                    <a:pt x="23813" y="84487"/>
                  </a:cubicBezTo>
                  <a:cubicBezTo>
                    <a:pt x="27880" y="82144"/>
                    <a:pt x="30985" y="78429"/>
                    <a:pt x="32575" y="74009"/>
                  </a:cubicBezTo>
                  <a:cubicBezTo>
                    <a:pt x="34509" y="68561"/>
                    <a:pt x="35538" y="62836"/>
                    <a:pt x="35623" y="57055"/>
                  </a:cubicBezTo>
                  <a:cubicBezTo>
                    <a:pt x="35623" y="53531"/>
                    <a:pt x="35623" y="49625"/>
                    <a:pt x="35623" y="45434"/>
                  </a:cubicBezTo>
                  <a:cubicBezTo>
                    <a:pt x="35623" y="41243"/>
                    <a:pt x="35623" y="37529"/>
                    <a:pt x="35623" y="34100"/>
                  </a:cubicBezTo>
                  <a:cubicBezTo>
                    <a:pt x="35804" y="29432"/>
                    <a:pt x="34747" y="24803"/>
                    <a:pt x="32575" y="20669"/>
                  </a:cubicBezTo>
                  <a:cubicBezTo>
                    <a:pt x="30861" y="18098"/>
                    <a:pt x="27908" y="17907"/>
                    <a:pt x="23813" y="20669"/>
                  </a:cubicBezTo>
                  <a:cubicBezTo>
                    <a:pt x="19660" y="22936"/>
                    <a:pt x="16507" y="26680"/>
                    <a:pt x="14954" y="31147"/>
                  </a:cubicBezTo>
                  <a:cubicBezTo>
                    <a:pt x="13059" y="36605"/>
                    <a:pt x="12030" y="42329"/>
                    <a:pt x="11906" y="48101"/>
                  </a:cubicBezTo>
                  <a:cubicBezTo>
                    <a:pt x="11906" y="51626"/>
                    <a:pt x="11906" y="55435"/>
                    <a:pt x="11906" y="59627"/>
                  </a:cubicBezTo>
                  <a:cubicBezTo>
                    <a:pt x="11906" y="63818"/>
                    <a:pt x="11811" y="67628"/>
                    <a:pt x="11906" y="71056"/>
                  </a:cubicBezTo>
                  <a:close/>
                </a:path>
              </a:pathLst>
            </a:custGeom>
            <a:solidFill>
              <a:srgbClr val="E0E0E0"/>
            </a:solidFill>
            <a:ln w="9525" cap="flat">
              <a:noFill/>
              <a:prstDash val="solid"/>
              <a:miter/>
            </a:ln>
          </p:spPr>
          <p:txBody>
            <a:bodyPr rtlCol="0" anchor="ctr"/>
            <a:lstStyle/>
            <a:p>
              <a:endParaRPr lang="en-GR"/>
            </a:p>
          </p:txBody>
        </p:sp>
        <p:sp>
          <p:nvSpPr>
            <p:cNvPr id="37" name="Freeform 36">
              <a:extLst>
                <a:ext uri="{FF2B5EF4-FFF2-40B4-BE49-F238E27FC236}">
                  <a16:creationId xmlns:a16="http://schemas.microsoft.com/office/drawing/2014/main" id="{5921BE5A-7984-7085-781F-0887AE1D8900}"/>
                </a:ext>
              </a:extLst>
            </p:cNvPr>
            <p:cNvSpPr/>
            <p:nvPr/>
          </p:nvSpPr>
          <p:spPr>
            <a:xfrm>
              <a:off x="4512505" y="2770639"/>
              <a:ext cx="32590" cy="100143"/>
            </a:xfrm>
            <a:custGeom>
              <a:avLst/>
              <a:gdLst>
                <a:gd name="connsiteX0" fmla="*/ 200 w 32590"/>
                <a:gd name="connsiteY0" fmla="*/ 48277 h 100143"/>
                <a:gd name="connsiteX1" fmla="*/ 200 w 32590"/>
                <a:gd name="connsiteY1" fmla="*/ 45801 h 100143"/>
                <a:gd name="connsiteX2" fmla="*/ 1153 w 32590"/>
                <a:gd name="connsiteY2" fmla="*/ 42848 h 100143"/>
                <a:gd name="connsiteX3" fmla="*/ 20203 w 32590"/>
                <a:gd name="connsiteY3" fmla="*/ 8368 h 100143"/>
                <a:gd name="connsiteX4" fmla="*/ 21631 w 32590"/>
                <a:gd name="connsiteY4" fmla="*/ 5986 h 100143"/>
                <a:gd name="connsiteX5" fmla="*/ 23251 w 32590"/>
                <a:gd name="connsiteY5" fmla="*/ 4272 h 100143"/>
                <a:gd name="connsiteX6" fmla="*/ 30204 w 32590"/>
                <a:gd name="connsiteY6" fmla="*/ 271 h 100143"/>
                <a:gd name="connsiteX7" fmla="*/ 31823 w 32590"/>
                <a:gd name="connsiteY7" fmla="*/ 271 h 100143"/>
                <a:gd name="connsiteX8" fmla="*/ 32585 w 32590"/>
                <a:gd name="connsiteY8" fmla="*/ 2462 h 100143"/>
                <a:gd name="connsiteX9" fmla="*/ 32585 w 32590"/>
                <a:gd name="connsiteY9" fmla="*/ 90664 h 100143"/>
                <a:gd name="connsiteX10" fmla="*/ 31823 w 32590"/>
                <a:gd name="connsiteY10" fmla="*/ 93617 h 100143"/>
                <a:gd name="connsiteX11" fmla="*/ 30204 w 32590"/>
                <a:gd name="connsiteY11" fmla="*/ 95712 h 100143"/>
                <a:gd name="connsiteX12" fmla="*/ 22965 w 32590"/>
                <a:gd name="connsiteY12" fmla="*/ 99808 h 100143"/>
                <a:gd name="connsiteX13" fmla="*/ 21345 w 32590"/>
                <a:gd name="connsiteY13" fmla="*/ 99808 h 100143"/>
                <a:gd name="connsiteX14" fmla="*/ 21345 w 32590"/>
                <a:gd name="connsiteY14" fmla="*/ 99808 h 100143"/>
                <a:gd name="connsiteX15" fmla="*/ 20584 w 32590"/>
                <a:gd name="connsiteY15" fmla="*/ 97617 h 100143"/>
                <a:gd name="connsiteX16" fmla="*/ 20584 w 32590"/>
                <a:gd name="connsiteY16" fmla="*/ 30275 h 100143"/>
                <a:gd name="connsiteX17" fmla="*/ 8011 w 32590"/>
                <a:gd name="connsiteY17" fmla="*/ 52659 h 100143"/>
                <a:gd name="connsiteX18" fmla="*/ 6296 w 32590"/>
                <a:gd name="connsiteY18" fmla="*/ 54373 h 100143"/>
                <a:gd name="connsiteX19" fmla="*/ 4677 w 32590"/>
                <a:gd name="connsiteY19" fmla="*/ 53897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0" h="100143">
                  <a:moveTo>
                    <a:pt x="200" y="48277"/>
                  </a:moveTo>
                  <a:cubicBezTo>
                    <a:pt x="-67" y="47477"/>
                    <a:pt x="-67" y="46601"/>
                    <a:pt x="200" y="45801"/>
                  </a:cubicBezTo>
                  <a:cubicBezTo>
                    <a:pt x="286" y="44753"/>
                    <a:pt x="610" y="43744"/>
                    <a:pt x="1153" y="42848"/>
                  </a:cubicBezTo>
                  <a:lnTo>
                    <a:pt x="20203" y="8368"/>
                  </a:lnTo>
                  <a:cubicBezTo>
                    <a:pt x="20203" y="7606"/>
                    <a:pt x="21155" y="6748"/>
                    <a:pt x="21631" y="5986"/>
                  </a:cubicBezTo>
                  <a:cubicBezTo>
                    <a:pt x="22041" y="5310"/>
                    <a:pt x="22593" y="4720"/>
                    <a:pt x="23251" y="4272"/>
                  </a:cubicBezTo>
                  <a:lnTo>
                    <a:pt x="30204" y="271"/>
                  </a:lnTo>
                  <a:cubicBezTo>
                    <a:pt x="30680" y="-90"/>
                    <a:pt x="31347" y="-90"/>
                    <a:pt x="31823" y="271"/>
                  </a:cubicBezTo>
                  <a:cubicBezTo>
                    <a:pt x="32356" y="872"/>
                    <a:pt x="32633" y="1662"/>
                    <a:pt x="32585" y="2462"/>
                  </a:cubicBezTo>
                  <a:lnTo>
                    <a:pt x="32585" y="90664"/>
                  </a:lnTo>
                  <a:cubicBezTo>
                    <a:pt x="32556" y="91692"/>
                    <a:pt x="32299" y="92702"/>
                    <a:pt x="31823" y="93617"/>
                  </a:cubicBezTo>
                  <a:cubicBezTo>
                    <a:pt x="31490" y="94455"/>
                    <a:pt x="30928" y="95179"/>
                    <a:pt x="30204" y="95712"/>
                  </a:cubicBezTo>
                  <a:lnTo>
                    <a:pt x="22965" y="99808"/>
                  </a:lnTo>
                  <a:cubicBezTo>
                    <a:pt x="22517" y="100255"/>
                    <a:pt x="21793" y="100255"/>
                    <a:pt x="21345" y="99808"/>
                  </a:cubicBezTo>
                  <a:cubicBezTo>
                    <a:pt x="21345" y="99808"/>
                    <a:pt x="21345" y="99808"/>
                    <a:pt x="21345" y="99808"/>
                  </a:cubicBezTo>
                  <a:cubicBezTo>
                    <a:pt x="20793" y="99217"/>
                    <a:pt x="20517" y="98427"/>
                    <a:pt x="20584" y="97617"/>
                  </a:cubicBezTo>
                  <a:lnTo>
                    <a:pt x="20584" y="30275"/>
                  </a:lnTo>
                  <a:lnTo>
                    <a:pt x="8011" y="52659"/>
                  </a:lnTo>
                  <a:cubicBezTo>
                    <a:pt x="7649" y="53411"/>
                    <a:pt x="7048" y="54012"/>
                    <a:pt x="6296" y="54373"/>
                  </a:cubicBezTo>
                  <a:cubicBezTo>
                    <a:pt x="5715" y="54669"/>
                    <a:pt x="5010" y="54459"/>
                    <a:pt x="4677" y="53897"/>
                  </a:cubicBezTo>
                  <a:close/>
                </a:path>
              </a:pathLst>
            </a:custGeom>
            <a:solidFill>
              <a:srgbClr val="E0E0E0"/>
            </a:solidFill>
            <a:ln w="9525" cap="flat">
              <a:noFill/>
              <a:prstDash val="solid"/>
              <a:miter/>
            </a:ln>
          </p:spPr>
          <p:txBody>
            <a:bodyPr rtlCol="0" anchor="ctr"/>
            <a:lstStyle/>
            <a:p>
              <a:endParaRPr lang="en-GR"/>
            </a:p>
          </p:txBody>
        </p:sp>
        <p:sp>
          <p:nvSpPr>
            <p:cNvPr id="38" name="Freeform 37">
              <a:extLst>
                <a:ext uri="{FF2B5EF4-FFF2-40B4-BE49-F238E27FC236}">
                  <a16:creationId xmlns:a16="http://schemas.microsoft.com/office/drawing/2014/main" id="{30FE13A4-0056-4804-BDF0-3F180EE3ADCC}"/>
                </a:ext>
              </a:extLst>
            </p:cNvPr>
            <p:cNvSpPr/>
            <p:nvPr/>
          </p:nvSpPr>
          <p:spPr>
            <a:xfrm>
              <a:off x="4556520" y="2744240"/>
              <a:ext cx="47625" cy="105632"/>
            </a:xfrm>
            <a:custGeom>
              <a:avLst/>
              <a:gdLst>
                <a:gd name="connsiteX0" fmla="*/ 47625 w 47625"/>
                <a:gd name="connsiteY0" fmla="*/ 26575 h 105632"/>
                <a:gd name="connsiteX1" fmla="*/ 47625 w 47625"/>
                <a:gd name="connsiteY1" fmla="*/ 32290 h 105632"/>
                <a:gd name="connsiteX2" fmla="*/ 47625 w 47625"/>
                <a:gd name="connsiteY2" fmla="*/ 45149 h 105632"/>
                <a:gd name="connsiteX3" fmla="*/ 47625 w 47625"/>
                <a:gd name="connsiteY3" fmla="*/ 50959 h 105632"/>
                <a:gd name="connsiteX4" fmla="*/ 46101 w 47625"/>
                <a:gd name="connsiteY4" fmla="*/ 66485 h 105632"/>
                <a:gd name="connsiteX5" fmla="*/ 42005 w 47625"/>
                <a:gd name="connsiteY5" fmla="*/ 80581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575 h 105632"/>
                <a:gd name="connsiteX22" fmla="*/ 11906 w 47625"/>
                <a:gd name="connsiteY22" fmla="*/ 70866 h 105632"/>
                <a:gd name="connsiteX23" fmla="*/ 14954 w 47625"/>
                <a:gd name="connsiteY23" fmla="*/ 84296 h 105632"/>
                <a:gd name="connsiteX24" fmla="*/ 23813 w 47625"/>
                <a:gd name="connsiteY24" fmla="*/ 84296 h 105632"/>
                <a:gd name="connsiteX25" fmla="*/ 32671 w 47625"/>
                <a:gd name="connsiteY25" fmla="*/ 73819 h 105632"/>
                <a:gd name="connsiteX26" fmla="*/ 35719 w 47625"/>
                <a:gd name="connsiteY26" fmla="*/ 56864 h 105632"/>
                <a:gd name="connsiteX27" fmla="*/ 35719 w 47625"/>
                <a:gd name="connsiteY27" fmla="*/ 45244 h 105632"/>
                <a:gd name="connsiteX28" fmla="*/ 35719 w 47625"/>
                <a:gd name="connsiteY28" fmla="*/ 33909 h 105632"/>
                <a:gd name="connsiteX29" fmla="*/ 32671 w 47625"/>
                <a:gd name="connsiteY29" fmla="*/ 20479 h 105632"/>
                <a:gd name="connsiteX30" fmla="*/ 23813 w 47625"/>
                <a:gd name="connsiteY30" fmla="*/ 20479 h 105632"/>
                <a:gd name="connsiteX31" fmla="*/ 14954 w 47625"/>
                <a:gd name="connsiteY31" fmla="*/ 30956 h 105632"/>
                <a:gd name="connsiteX32" fmla="*/ 11906 w 47625"/>
                <a:gd name="connsiteY32" fmla="*/ 47911 h 105632"/>
                <a:gd name="connsiteX33" fmla="*/ 11906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575"/>
                  </a:moveTo>
                  <a:cubicBezTo>
                    <a:pt x="47625" y="28289"/>
                    <a:pt x="47625" y="30194"/>
                    <a:pt x="47625" y="32290"/>
                  </a:cubicBezTo>
                  <a:lnTo>
                    <a:pt x="47625" y="45149"/>
                  </a:lnTo>
                  <a:cubicBezTo>
                    <a:pt x="47625" y="47244"/>
                    <a:pt x="47625" y="49149"/>
                    <a:pt x="47625" y="50959"/>
                  </a:cubicBezTo>
                  <a:cubicBezTo>
                    <a:pt x="47511" y="56169"/>
                    <a:pt x="46996" y="61351"/>
                    <a:pt x="46101" y="66485"/>
                  </a:cubicBezTo>
                  <a:cubicBezTo>
                    <a:pt x="45301" y="71333"/>
                    <a:pt x="43929" y="76067"/>
                    <a:pt x="42005" y="80581"/>
                  </a:cubicBezTo>
                  <a:cubicBezTo>
                    <a:pt x="40196" y="84915"/>
                    <a:pt x="37757" y="88964"/>
                    <a:pt x="34766" y="92583"/>
                  </a:cubicBezTo>
                  <a:cubicBezTo>
                    <a:pt x="31709" y="96384"/>
                    <a:pt x="28003" y="99612"/>
                    <a:pt x="23813" y="102108"/>
                  </a:cubicBezTo>
                  <a:cubicBezTo>
                    <a:pt x="20583" y="104318"/>
                    <a:pt x="16774" y="105547"/>
                    <a:pt x="12859" y="105632"/>
                  </a:cubicBezTo>
                  <a:cubicBezTo>
                    <a:pt x="10039" y="105585"/>
                    <a:pt x="7391" y="104299"/>
                    <a:pt x="5620" y="102108"/>
                  </a:cubicBezTo>
                  <a:cubicBezTo>
                    <a:pt x="3505" y="99308"/>
                    <a:pt x="2096" y="96041"/>
                    <a:pt x="1524" y="92583"/>
                  </a:cubicBezTo>
                  <a:cubicBezTo>
                    <a:pt x="619" y="88059"/>
                    <a:pt x="114" y="83477"/>
                    <a:pt x="0" y="78867"/>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29" y="20850"/>
                    <a:pt x="9868" y="16745"/>
                    <a:pt x="12859" y="13049"/>
                  </a:cubicBezTo>
                  <a:cubicBezTo>
                    <a:pt x="15869" y="9201"/>
                    <a:pt x="19583" y="5972"/>
                    <a:pt x="23813" y="3524"/>
                  </a:cubicBezTo>
                  <a:cubicBezTo>
                    <a:pt x="27060" y="1343"/>
                    <a:pt x="30851" y="124"/>
                    <a:pt x="34766" y="0"/>
                  </a:cubicBezTo>
                  <a:cubicBezTo>
                    <a:pt x="37586" y="48"/>
                    <a:pt x="40234" y="1333"/>
                    <a:pt x="42005" y="3524"/>
                  </a:cubicBezTo>
                  <a:cubicBezTo>
                    <a:pt x="44120" y="6325"/>
                    <a:pt x="45529" y="9592"/>
                    <a:pt x="46101" y="13049"/>
                  </a:cubicBezTo>
                  <a:cubicBezTo>
                    <a:pt x="47034" y="17497"/>
                    <a:pt x="47549" y="22031"/>
                    <a:pt x="47625" y="26575"/>
                  </a:cubicBezTo>
                  <a:close/>
                  <a:moveTo>
                    <a:pt x="11906" y="70866"/>
                  </a:moveTo>
                  <a:cubicBezTo>
                    <a:pt x="11811" y="75524"/>
                    <a:pt x="12859" y="80134"/>
                    <a:pt x="14954" y="84296"/>
                  </a:cubicBezTo>
                  <a:cubicBezTo>
                    <a:pt x="16735" y="86897"/>
                    <a:pt x="19688" y="86897"/>
                    <a:pt x="23813" y="84296"/>
                  </a:cubicBezTo>
                  <a:cubicBezTo>
                    <a:pt x="27908" y="81953"/>
                    <a:pt x="31042" y="78248"/>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861" y="17907"/>
                    <a:pt x="28003" y="17812"/>
                    <a:pt x="23813" y="20479"/>
                  </a:cubicBezTo>
                  <a:cubicBezTo>
                    <a:pt x="19745" y="22850"/>
                    <a:pt x="16612" y="26546"/>
                    <a:pt x="14954" y="30956"/>
                  </a:cubicBezTo>
                  <a:cubicBezTo>
                    <a:pt x="13106" y="36424"/>
                    <a:pt x="12087" y="42139"/>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9" name="Freeform 38">
              <a:extLst>
                <a:ext uri="{FF2B5EF4-FFF2-40B4-BE49-F238E27FC236}">
                  <a16:creationId xmlns:a16="http://schemas.microsoft.com/office/drawing/2014/main" id="{9B29E6D1-79E3-6C65-862E-194F60D0ECC7}"/>
                </a:ext>
              </a:extLst>
            </p:cNvPr>
            <p:cNvSpPr/>
            <p:nvPr/>
          </p:nvSpPr>
          <p:spPr>
            <a:xfrm>
              <a:off x="4611439" y="2713255"/>
              <a:ext cx="32448" cy="100164"/>
            </a:xfrm>
            <a:custGeom>
              <a:avLst/>
              <a:gdLst>
                <a:gd name="connsiteX0" fmla="*/ 516 w 32448"/>
                <a:gd name="connsiteY0" fmla="*/ 48320 h 100164"/>
                <a:gd name="connsiteX1" fmla="*/ 39 w 32448"/>
                <a:gd name="connsiteY1" fmla="*/ 45844 h 100164"/>
                <a:gd name="connsiteX2" fmla="*/ 992 w 32448"/>
                <a:gd name="connsiteY2" fmla="*/ 42891 h 100164"/>
                <a:gd name="connsiteX3" fmla="*/ 20042 w 32448"/>
                <a:gd name="connsiteY3" fmla="*/ 8411 h 100164"/>
                <a:gd name="connsiteX4" fmla="*/ 21471 w 32448"/>
                <a:gd name="connsiteY4" fmla="*/ 6029 h 100164"/>
                <a:gd name="connsiteX5" fmla="*/ 23090 w 32448"/>
                <a:gd name="connsiteY5" fmla="*/ 4315 h 100164"/>
                <a:gd name="connsiteX6" fmla="*/ 30043 w 32448"/>
                <a:gd name="connsiteY6" fmla="*/ 314 h 100164"/>
                <a:gd name="connsiteX7" fmla="*/ 31758 w 32448"/>
                <a:gd name="connsiteY7" fmla="*/ 314 h 100164"/>
                <a:gd name="connsiteX8" fmla="*/ 32424 w 32448"/>
                <a:gd name="connsiteY8" fmla="*/ 2505 h 100164"/>
                <a:gd name="connsiteX9" fmla="*/ 32424 w 32448"/>
                <a:gd name="connsiteY9" fmla="*/ 90611 h 100164"/>
                <a:gd name="connsiteX10" fmla="*/ 31758 w 32448"/>
                <a:gd name="connsiteY10" fmla="*/ 93564 h 100164"/>
                <a:gd name="connsiteX11" fmla="*/ 30043 w 32448"/>
                <a:gd name="connsiteY11" fmla="*/ 95660 h 100164"/>
                <a:gd name="connsiteX12" fmla="*/ 22899 w 32448"/>
                <a:gd name="connsiteY12" fmla="*/ 99851 h 100164"/>
                <a:gd name="connsiteX13" fmla="*/ 21185 w 32448"/>
                <a:gd name="connsiteY13" fmla="*/ 99851 h 100164"/>
                <a:gd name="connsiteX14" fmla="*/ 20518 w 32448"/>
                <a:gd name="connsiteY14" fmla="*/ 97755 h 100164"/>
                <a:gd name="connsiteX15" fmla="*/ 20518 w 32448"/>
                <a:gd name="connsiteY15" fmla="*/ 30318 h 100164"/>
                <a:gd name="connsiteX16" fmla="*/ 7850 w 32448"/>
                <a:gd name="connsiteY16" fmla="*/ 52702 h 100164"/>
                <a:gd name="connsiteX17" fmla="*/ 6135 w 32448"/>
                <a:gd name="connsiteY17" fmla="*/ 54512 h 100164"/>
                <a:gd name="connsiteX18" fmla="*/ 4516 w 32448"/>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8" h="100164">
                  <a:moveTo>
                    <a:pt x="516" y="48320"/>
                  </a:moveTo>
                  <a:cubicBezTo>
                    <a:pt x="87" y="47568"/>
                    <a:pt x="-85" y="46701"/>
                    <a:pt x="39" y="45844"/>
                  </a:cubicBezTo>
                  <a:cubicBezTo>
                    <a:pt x="125" y="44796"/>
                    <a:pt x="449" y="43786"/>
                    <a:pt x="992" y="42891"/>
                  </a:cubicBezTo>
                  <a:lnTo>
                    <a:pt x="20042" y="8411"/>
                  </a:lnTo>
                  <a:lnTo>
                    <a:pt x="21471" y="6029"/>
                  </a:lnTo>
                  <a:cubicBezTo>
                    <a:pt x="21880" y="5353"/>
                    <a:pt x="22433" y="4763"/>
                    <a:pt x="23090" y="4315"/>
                  </a:cubicBezTo>
                  <a:lnTo>
                    <a:pt x="30043" y="314"/>
                  </a:lnTo>
                  <a:cubicBezTo>
                    <a:pt x="30538" y="-105"/>
                    <a:pt x="31262" y="-105"/>
                    <a:pt x="31758" y="314"/>
                  </a:cubicBezTo>
                  <a:cubicBezTo>
                    <a:pt x="32291" y="914"/>
                    <a:pt x="32529" y="1715"/>
                    <a:pt x="32424" y="2505"/>
                  </a:cubicBezTo>
                  <a:lnTo>
                    <a:pt x="32424" y="90611"/>
                  </a:lnTo>
                  <a:cubicBezTo>
                    <a:pt x="32443" y="91631"/>
                    <a:pt x="32215" y="92650"/>
                    <a:pt x="31758" y="93564"/>
                  </a:cubicBezTo>
                  <a:cubicBezTo>
                    <a:pt x="31424" y="94421"/>
                    <a:pt x="30824" y="95164"/>
                    <a:pt x="30043" y="95660"/>
                  </a:cubicBezTo>
                  <a:lnTo>
                    <a:pt x="22899" y="99851"/>
                  </a:lnTo>
                  <a:cubicBezTo>
                    <a:pt x="22404" y="100270"/>
                    <a:pt x="21680" y="100270"/>
                    <a:pt x="21185" y="99851"/>
                  </a:cubicBezTo>
                  <a:cubicBezTo>
                    <a:pt x="20670" y="99279"/>
                    <a:pt x="20432" y="98517"/>
                    <a:pt x="20518" y="97755"/>
                  </a:cubicBezTo>
                  <a:lnTo>
                    <a:pt x="20518" y="30318"/>
                  </a:lnTo>
                  <a:lnTo>
                    <a:pt x="7850" y="52702"/>
                  </a:lnTo>
                  <a:cubicBezTo>
                    <a:pt x="7516" y="53492"/>
                    <a:pt x="6907" y="54140"/>
                    <a:pt x="6135" y="54512"/>
                  </a:cubicBezTo>
                  <a:cubicBezTo>
                    <a:pt x="5526" y="54702"/>
                    <a:pt x="4869" y="54474"/>
                    <a:pt x="4516" y="53940"/>
                  </a:cubicBezTo>
                  <a:close/>
                </a:path>
              </a:pathLst>
            </a:custGeom>
            <a:solidFill>
              <a:srgbClr val="E0E0E0"/>
            </a:solidFill>
            <a:ln w="9525" cap="flat">
              <a:noFill/>
              <a:prstDash val="solid"/>
              <a:miter/>
            </a:ln>
          </p:spPr>
          <p:txBody>
            <a:bodyPr rtlCol="0" anchor="ctr"/>
            <a:lstStyle/>
            <a:p>
              <a:endParaRPr lang="en-GR"/>
            </a:p>
          </p:txBody>
        </p:sp>
        <p:sp>
          <p:nvSpPr>
            <p:cNvPr id="40" name="Freeform 39">
              <a:extLst>
                <a:ext uri="{FF2B5EF4-FFF2-40B4-BE49-F238E27FC236}">
                  <a16:creationId xmlns:a16="http://schemas.microsoft.com/office/drawing/2014/main" id="{0E15E28F-BB79-84C4-BDE1-3E68BD287493}"/>
                </a:ext>
              </a:extLst>
            </p:cNvPr>
            <p:cNvSpPr/>
            <p:nvPr/>
          </p:nvSpPr>
          <p:spPr>
            <a:xfrm>
              <a:off x="4652712" y="2689662"/>
              <a:ext cx="32587" cy="100136"/>
            </a:xfrm>
            <a:custGeom>
              <a:avLst/>
              <a:gdLst>
                <a:gd name="connsiteX0" fmla="*/ 200 w 32587"/>
                <a:gd name="connsiteY0" fmla="*/ 48292 h 100136"/>
                <a:gd name="connsiteX1" fmla="*/ 200 w 32587"/>
                <a:gd name="connsiteY1" fmla="*/ 45815 h 100136"/>
                <a:gd name="connsiteX2" fmla="*/ 1153 w 32587"/>
                <a:gd name="connsiteY2" fmla="*/ 42863 h 100136"/>
                <a:gd name="connsiteX3" fmla="*/ 20203 w 32587"/>
                <a:gd name="connsiteY3" fmla="*/ 8382 h 100136"/>
                <a:gd name="connsiteX4" fmla="*/ 21631 w 32587"/>
                <a:gd name="connsiteY4" fmla="*/ 6001 h 100136"/>
                <a:gd name="connsiteX5" fmla="*/ 23251 w 32587"/>
                <a:gd name="connsiteY5" fmla="*/ 4286 h 100136"/>
                <a:gd name="connsiteX6" fmla="*/ 30204 w 32587"/>
                <a:gd name="connsiteY6" fmla="*/ 286 h 100136"/>
                <a:gd name="connsiteX7" fmla="*/ 31918 w 32587"/>
                <a:gd name="connsiteY7" fmla="*/ 286 h 100136"/>
                <a:gd name="connsiteX8" fmla="*/ 32585 w 32587"/>
                <a:gd name="connsiteY8" fmla="*/ 2476 h 100136"/>
                <a:gd name="connsiteX9" fmla="*/ 32585 w 32587"/>
                <a:gd name="connsiteY9" fmla="*/ 90678 h 100136"/>
                <a:gd name="connsiteX10" fmla="*/ 31918 w 32587"/>
                <a:gd name="connsiteY10" fmla="*/ 93631 h 100136"/>
                <a:gd name="connsiteX11" fmla="*/ 30204 w 32587"/>
                <a:gd name="connsiteY11" fmla="*/ 95726 h 100136"/>
                <a:gd name="connsiteX12" fmla="*/ 23060 w 32587"/>
                <a:gd name="connsiteY12" fmla="*/ 99822 h 100136"/>
                <a:gd name="connsiteX13" fmla="*/ 21346 w 32587"/>
                <a:gd name="connsiteY13" fmla="*/ 99822 h 100136"/>
                <a:gd name="connsiteX14" fmla="*/ 20679 w 32587"/>
                <a:gd name="connsiteY14" fmla="*/ 97631 h 100136"/>
                <a:gd name="connsiteX15" fmla="*/ 20679 w 32587"/>
                <a:gd name="connsiteY15" fmla="*/ 30290 h 100136"/>
                <a:gd name="connsiteX16" fmla="*/ 7820 w 32587"/>
                <a:gd name="connsiteY16" fmla="*/ 52673 h 100136"/>
                <a:gd name="connsiteX17" fmla="*/ 6106 w 32587"/>
                <a:gd name="connsiteY17" fmla="*/ 54388 h 100136"/>
                <a:gd name="connsiteX18" fmla="*/ 4486 w 32587"/>
                <a:gd name="connsiteY18" fmla="*/ 53911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87" h="100136">
                  <a:moveTo>
                    <a:pt x="200" y="48292"/>
                  </a:moveTo>
                  <a:cubicBezTo>
                    <a:pt x="-67" y="47492"/>
                    <a:pt x="-67" y="46615"/>
                    <a:pt x="200" y="45815"/>
                  </a:cubicBezTo>
                  <a:cubicBezTo>
                    <a:pt x="286" y="44767"/>
                    <a:pt x="610" y="43758"/>
                    <a:pt x="1153" y="42863"/>
                  </a:cubicBezTo>
                  <a:lnTo>
                    <a:pt x="20203" y="8382"/>
                  </a:lnTo>
                  <a:lnTo>
                    <a:pt x="21631" y="6001"/>
                  </a:lnTo>
                  <a:cubicBezTo>
                    <a:pt x="22041" y="5321"/>
                    <a:pt x="22593" y="4737"/>
                    <a:pt x="23251" y="4286"/>
                  </a:cubicBezTo>
                  <a:lnTo>
                    <a:pt x="30204" y="286"/>
                  </a:lnTo>
                  <a:cubicBezTo>
                    <a:pt x="30709" y="-95"/>
                    <a:pt x="31414" y="-95"/>
                    <a:pt x="31918" y="286"/>
                  </a:cubicBezTo>
                  <a:cubicBezTo>
                    <a:pt x="32376" y="921"/>
                    <a:pt x="32614" y="1693"/>
                    <a:pt x="32585" y="2476"/>
                  </a:cubicBezTo>
                  <a:lnTo>
                    <a:pt x="32585" y="90678"/>
                  </a:lnTo>
                  <a:cubicBezTo>
                    <a:pt x="32547" y="91697"/>
                    <a:pt x="32318" y="92697"/>
                    <a:pt x="31918" y="93631"/>
                  </a:cubicBezTo>
                  <a:cubicBezTo>
                    <a:pt x="31585" y="94488"/>
                    <a:pt x="30985" y="95231"/>
                    <a:pt x="30204" y="95726"/>
                  </a:cubicBezTo>
                  <a:lnTo>
                    <a:pt x="23060" y="99822"/>
                  </a:lnTo>
                  <a:cubicBezTo>
                    <a:pt x="22565" y="100241"/>
                    <a:pt x="21841" y="100241"/>
                    <a:pt x="21346" y="99822"/>
                  </a:cubicBezTo>
                  <a:cubicBezTo>
                    <a:pt x="20831" y="99212"/>
                    <a:pt x="20584" y="98422"/>
                    <a:pt x="20679" y="97631"/>
                  </a:cubicBezTo>
                  <a:lnTo>
                    <a:pt x="20679" y="30290"/>
                  </a:lnTo>
                  <a:lnTo>
                    <a:pt x="7820" y="52673"/>
                  </a:lnTo>
                  <a:cubicBezTo>
                    <a:pt x="7525" y="53464"/>
                    <a:pt x="6896" y="54093"/>
                    <a:pt x="6106" y="54388"/>
                  </a:cubicBezTo>
                  <a:cubicBezTo>
                    <a:pt x="5525" y="54683"/>
                    <a:pt x="4820" y="54474"/>
                    <a:pt x="4486" y="53911"/>
                  </a:cubicBezTo>
                  <a:close/>
                </a:path>
              </a:pathLst>
            </a:custGeom>
            <a:solidFill>
              <a:srgbClr val="E0E0E0"/>
            </a:solidFill>
            <a:ln w="9525" cap="flat">
              <a:noFill/>
              <a:prstDash val="solid"/>
              <a:miter/>
            </a:ln>
          </p:spPr>
          <p:txBody>
            <a:bodyPr rtlCol="0" anchor="ctr"/>
            <a:lstStyle/>
            <a:p>
              <a:endParaRPr lang="en-GR"/>
            </a:p>
          </p:txBody>
        </p:sp>
        <p:sp>
          <p:nvSpPr>
            <p:cNvPr id="41" name="Freeform 40">
              <a:extLst>
                <a:ext uri="{FF2B5EF4-FFF2-40B4-BE49-F238E27FC236}">
                  <a16:creationId xmlns:a16="http://schemas.microsoft.com/office/drawing/2014/main" id="{54E019CE-7EA5-D1A4-C0FC-8C127B6A4883}"/>
                </a:ext>
              </a:extLst>
            </p:cNvPr>
            <p:cNvSpPr/>
            <p:nvPr/>
          </p:nvSpPr>
          <p:spPr>
            <a:xfrm>
              <a:off x="4693359" y="2666014"/>
              <a:ext cx="32430" cy="100162"/>
            </a:xfrm>
            <a:custGeom>
              <a:avLst/>
              <a:gdLst>
                <a:gd name="connsiteX0" fmla="*/ 511 w 32430"/>
                <a:gd name="connsiteY0" fmla="*/ 48318 h 100162"/>
                <a:gd name="connsiteX1" fmla="*/ 35 w 32430"/>
                <a:gd name="connsiteY1" fmla="*/ 45842 h 100162"/>
                <a:gd name="connsiteX2" fmla="*/ 987 w 32430"/>
                <a:gd name="connsiteY2" fmla="*/ 42794 h 100162"/>
                <a:gd name="connsiteX3" fmla="*/ 20037 w 32430"/>
                <a:gd name="connsiteY3" fmla="*/ 8408 h 100162"/>
                <a:gd name="connsiteX4" fmla="*/ 21466 w 32430"/>
                <a:gd name="connsiteY4" fmla="*/ 6027 h 100162"/>
                <a:gd name="connsiteX5" fmla="*/ 23085 w 32430"/>
                <a:gd name="connsiteY5" fmla="*/ 4313 h 100162"/>
                <a:gd name="connsiteX6" fmla="*/ 30038 w 32430"/>
                <a:gd name="connsiteY6" fmla="*/ 312 h 100162"/>
                <a:gd name="connsiteX7" fmla="*/ 31753 w 32430"/>
                <a:gd name="connsiteY7" fmla="*/ 312 h 100162"/>
                <a:gd name="connsiteX8" fmla="*/ 32420 w 32430"/>
                <a:gd name="connsiteY8" fmla="*/ 2503 h 100162"/>
                <a:gd name="connsiteX9" fmla="*/ 32420 w 32430"/>
                <a:gd name="connsiteY9" fmla="*/ 90704 h 100162"/>
                <a:gd name="connsiteX10" fmla="*/ 31753 w 32430"/>
                <a:gd name="connsiteY10" fmla="*/ 93657 h 100162"/>
                <a:gd name="connsiteX11" fmla="*/ 30038 w 32430"/>
                <a:gd name="connsiteY11" fmla="*/ 95753 h 100162"/>
                <a:gd name="connsiteX12" fmla="*/ 22895 w 32430"/>
                <a:gd name="connsiteY12" fmla="*/ 99848 h 100162"/>
                <a:gd name="connsiteX13" fmla="*/ 21180 w 32430"/>
                <a:gd name="connsiteY13" fmla="*/ 99848 h 100162"/>
                <a:gd name="connsiteX14" fmla="*/ 20418 w 32430"/>
                <a:gd name="connsiteY14" fmla="*/ 97658 h 100162"/>
                <a:gd name="connsiteX15" fmla="*/ 20418 w 32430"/>
                <a:gd name="connsiteY15" fmla="*/ 30221 h 100162"/>
                <a:gd name="connsiteX16" fmla="*/ 7845 w 32430"/>
                <a:gd name="connsiteY16" fmla="*/ 52700 h 100162"/>
                <a:gd name="connsiteX17" fmla="*/ 6131 w 32430"/>
                <a:gd name="connsiteY17" fmla="*/ 54414 h 100162"/>
                <a:gd name="connsiteX18" fmla="*/ 4511 w 32430"/>
                <a:gd name="connsiteY18" fmla="*/ 54414 h 1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0" h="100162">
                  <a:moveTo>
                    <a:pt x="511" y="48318"/>
                  </a:moveTo>
                  <a:cubicBezTo>
                    <a:pt x="92" y="47566"/>
                    <a:pt x="-80" y="46697"/>
                    <a:pt x="35" y="45842"/>
                  </a:cubicBezTo>
                  <a:cubicBezTo>
                    <a:pt x="120" y="44766"/>
                    <a:pt x="444" y="43725"/>
                    <a:pt x="987" y="42794"/>
                  </a:cubicBezTo>
                  <a:lnTo>
                    <a:pt x="20037" y="8408"/>
                  </a:lnTo>
                  <a:lnTo>
                    <a:pt x="21466" y="6027"/>
                  </a:lnTo>
                  <a:cubicBezTo>
                    <a:pt x="21828" y="5309"/>
                    <a:pt x="22390" y="4713"/>
                    <a:pt x="23085" y="4313"/>
                  </a:cubicBezTo>
                  <a:lnTo>
                    <a:pt x="30038" y="312"/>
                  </a:lnTo>
                  <a:cubicBezTo>
                    <a:pt x="30534" y="-104"/>
                    <a:pt x="31258" y="-104"/>
                    <a:pt x="31753" y="312"/>
                  </a:cubicBezTo>
                  <a:cubicBezTo>
                    <a:pt x="32248" y="928"/>
                    <a:pt x="32486" y="1713"/>
                    <a:pt x="32420" y="2503"/>
                  </a:cubicBezTo>
                  <a:lnTo>
                    <a:pt x="32420" y="90704"/>
                  </a:lnTo>
                  <a:cubicBezTo>
                    <a:pt x="32429" y="91724"/>
                    <a:pt x="32200" y="92733"/>
                    <a:pt x="31753" y="93657"/>
                  </a:cubicBezTo>
                  <a:cubicBezTo>
                    <a:pt x="31419" y="94524"/>
                    <a:pt x="30819" y="95257"/>
                    <a:pt x="30038" y="95753"/>
                  </a:cubicBezTo>
                  <a:lnTo>
                    <a:pt x="22895" y="99848"/>
                  </a:lnTo>
                  <a:cubicBezTo>
                    <a:pt x="22399" y="100268"/>
                    <a:pt x="21675" y="100268"/>
                    <a:pt x="21180" y="99848"/>
                  </a:cubicBezTo>
                  <a:cubicBezTo>
                    <a:pt x="20647" y="99248"/>
                    <a:pt x="20371" y="98458"/>
                    <a:pt x="20418" y="97658"/>
                  </a:cubicBezTo>
                  <a:lnTo>
                    <a:pt x="20418" y="30221"/>
                  </a:lnTo>
                  <a:lnTo>
                    <a:pt x="7845" y="52700"/>
                  </a:lnTo>
                  <a:cubicBezTo>
                    <a:pt x="7550" y="53490"/>
                    <a:pt x="6921" y="54119"/>
                    <a:pt x="6131" y="54414"/>
                  </a:cubicBezTo>
                  <a:cubicBezTo>
                    <a:pt x="5645" y="54748"/>
                    <a:pt x="4997" y="54748"/>
                    <a:pt x="4511" y="54414"/>
                  </a:cubicBezTo>
                  <a:close/>
                </a:path>
              </a:pathLst>
            </a:custGeom>
            <a:solidFill>
              <a:srgbClr val="E0E0E0"/>
            </a:solidFill>
            <a:ln w="9525" cap="flat">
              <a:noFill/>
              <a:prstDash val="solid"/>
              <a:miter/>
            </a:ln>
          </p:spPr>
          <p:txBody>
            <a:bodyPr rtlCol="0" anchor="ctr"/>
            <a:lstStyle/>
            <a:p>
              <a:endParaRPr lang="en-GR"/>
            </a:p>
          </p:txBody>
        </p:sp>
        <p:sp>
          <p:nvSpPr>
            <p:cNvPr id="42" name="Freeform 41">
              <a:extLst>
                <a:ext uri="{FF2B5EF4-FFF2-40B4-BE49-F238E27FC236}">
                  <a16:creationId xmlns:a16="http://schemas.microsoft.com/office/drawing/2014/main" id="{4459A3D5-004E-38CD-C00D-2472C7FFC650}"/>
                </a:ext>
              </a:extLst>
            </p:cNvPr>
            <p:cNvSpPr/>
            <p:nvPr/>
          </p:nvSpPr>
          <p:spPr>
            <a:xfrm>
              <a:off x="4737685" y="2639465"/>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005 w 47720"/>
                <a:gd name="connsiteY3" fmla="*/ 80772 h 105727"/>
                <a:gd name="connsiteX4" fmla="*/ 34766 w 47720"/>
                <a:gd name="connsiteY4" fmla="*/ 92678 h 105727"/>
                <a:gd name="connsiteX5" fmla="*/ 23813 w 47720"/>
                <a:gd name="connsiteY5" fmla="*/ 102203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524 h 105727"/>
                <a:gd name="connsiteX18" fmla="*/ 46101 w 47720"/>
                <a:gd name="connsiteY18" fmla="*/ 13049 h 105727"/>
                <a:gd name="connsiteX19" fmla="*/ 47720 w 47720"/>
                <a:gd name="connsiteY19" fmla="*/ 26765 h 105727"/>
                <a:gd name="connsiteX20" fmla="*/ 12001 w 47720"/>
                <a:gd name="connsiteY20" fmla="*/ 71056 h 105727"/>
                <a:gd name="connsiteX21" fmla="*/ 15049 w 47720"/>
                <a:gd name="connsiteY21" fmla="*/ 84487 h 105727"/>
                <a:gd name="connsiteX22" fmla="*/ 23813 w 47720"/>
                <a:gd name="connsiteY22" fmla="*/ 84487 h 105727"/>
                <a:gd name="connsiteX23" fmla="*/ 32671 w 47720"/>
                <a:gd name="connsiteY23" fmla="*/ 74009 h 105727"/>
                <a:gd name="connsiteX24" fmla="*/ 35719 w 47720"/>
                <a:gd name="connsiteY24" fmla="*/ 57055 h 105727"/>
                <a:gd name="connsiteX25" fmla="*/ 35719 w 47720"/>
                <a:gd name="connsiteY25" fmla="*/ 45434 h 105727"/>
                <a:gd name="connsiteX26" fmla="*/ 35719 w 47720"/>
                <a:gd name="connsiteY26" fmla="*/ 34100 h 105727"/>
                <a:gd name="connsiteX27" fmla="*/ 32671 w 47720"/>
                <a:gd name="connsiteY27" fmla="*/ 20669 h 105727"/>
                <a:gd name="connsiteX28" fmla="*/ 23813 w 47720"/>
                <a:gd name="connsiteY28" fmla="*/ 20669 h 105727"/>
                <a:gd name="connsiteX29" fmla="*/ 15049 w 47720"/>
                <a:gd name="connsiteY29" fmla="*/ 31147 h 105727"/>
                <a:gd name="connsiteX30" fmla="*/ 12001 w 47720"/>
                <a:gd name="connsiteY30" fmla="*/ 48101 h 105727"/>
                <a:gd name="connsiteX31" fmla="*/ 12001 w 47720"/>
                <a:gd name="connsiteY31" fmla="*/ 59627 h 105727"/>
                <a:gd name="connsiteX32" fmla="*/ 12001 w 47720"/>
                <a:gd name="connsiteY32"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91"/>
                    <a:pt x="46987" y="61510"/>
                    <a:pt x="46101" y="66675"/>
                  </a:cubicBezTo>
                  <a:cubicBezTo>
                    <a:pt x="45291" y="71518"/>
                    <a:pt x="43910" y="76248"/>
                    <a:pt x="42005" y="80772"/>
                  </a:cubicBezTo>
                  <a:cubicBezTo>
                    <a:pt x="40253" y="85106"/>
                    <a:pt x="37805" y="89125"/>
                    <a:pt x="34766" y="92678"/>
                  </a:cubicBezTo>
                  <a:cubicBezTo>
                    <a:pt x="31737" y="96498"/>
                    <a:pt x="28023" y="99736"/>
                    <a:pt x="23813" y="102203"/>
                  </a:cubicBezTo>
                  <a:cubicBezTo>
                    <a:pt x="20583" y="104413"/>
                    <a:pt x="16773" y="105642"/>
                    <a:pt x="12859" y="105728"/>
                  </a:cubicBezTo>
                  <a:cubicBezTo>
                    <a:pt x="10030" y="105661"/>
                    <a:pt x="7372" y="104327"/>
                    <a:pt x="5620" y="102108"/>
                  </a:cubicBezTo>
                  <a:cubicBezTo>
                    <a:pt x="3505" y="99308"/>
                    <a:pt x="2105" y="96041"/>
                    <a:pt x="1524" y="92583"/>
                  </a:cubicBezTo>
                  <a:cubicBezTo>
                    <a:pt x="619" y="88030"/>
                    <a:pt x="105" y="83410"/>
                    <a:pt x="0" y="78772"/>
                  </a:cubicBezTo>
                  <a:cubicBezTo>
                    <a:pt x="0" y="75438"/>
                    <a:pt x="0" y="71533"/>
                    <a:pt x="0" y="67056"/>
                  </a:cubicBezTo>
                  <a:cubicBezTo>
                    <a:pt x="0" y="62579"/>
                    <a:pt x="0" y="58769"/>
                    <a:pt x="0" y="55150"/>
                  </a:cubicBezTo>
                  <a:cubicBezTo>
                    <a:pt x="162" y="49915"/>
                    <a:pt x="676" y="44696"/>
                    <a:pt x="1524" y="39529"/>
                  </a:cubicBezTo>
                  <a:cubicBezTo>
                    <a:pt x="2343" y="34626"/>
                    <a:pt x="3715" y="29833"/>
                    <a:pt x="5620" y="25241"/>
                  </a:cubicBezTo>
                  <a:cubicBezTo>
                    <a:pt x="7449" y="20856"/>
                    <a:pt x="9877" y="16751"/>
                    <a:pt x="12859" y="13049"/>
                  </a:cubicBezTo>
                  <a:cubicBezTo>
                    <a:pt x="15869" y="9201"/>
                    <a:pt x="19583" y="5968"/>
                    <a:pt x="23813" y="3524"/>
                  </a:cubicBezTo>
                  <a:cubicBezTo>
                    <a:pt x="27041" y="1297"/>
                    <a:pt x="30851" y="70"/>
                    <a:pt x="34766" y="0"/>
                  </a:cubicBezTo>
                  <a:cubicBezTo>
                    <a:pt x="37586" y="47"/>
                    <a:pt x="40234" y="1337"/>
                    <a:pt x="42005" y="3524"/>
                  </a:cubicBezTo>
                  <a:cubicBezTo>
                    <a:pt x="44139" y="6308"/>
                    <a:pt x="45549" y="9582"/>
                    <a:pt x="46101" y="13049"/>
                  </a:cubicBezTo>
                  <a:cubicBezTo>
                    <a:pt x="47034" y="17566"/>
                    <a:pt x="47577" y="22155"/>
                    <a:pt x="47720" y="26765"/>
                  </a:cubicBezTo>
                  <a:close/>
                  <a:moveTo>
                    <a:pt x="12001" y="71056"/>
                  </a:moveTo>
                  <a:cubicBezTo>
                    <a:pt x="11820" y="75724"/>
                    <a:pt x="12878" y="80353"/>
                    <a:pt x="15049" y="84487"/>
                  </a:cubicBezTo>
                  <a:cubicBezTo>
                    <a:pt x="16764" y="87058"/>
                    <a:pt x="19717" y="87154"/>
                    <a:pt x="23813" y="84487"/>
                  </a:cubicBezTo>
                  <a:cubicBezTo>
                    <a:pt x="27927" y="82172"/>
                    <a:pt x="31070" y="78457"/>
                    <a:pt x="32671" y="74009"/>
                  </a:cubicBezTo>
                  <a:cubicBezTo>
                    <a:pt x="34557" y="68550"/>
                    <a:pt x="35585" y="62830"/>
                    <a:pt x="35719" y="57055"/>
                  </a:cubicBezTo>
                  <a:cubicBezTo>
                    <a:pt x="35719" y="53531"/>
                    <a:pt x="35719" y="49625"/>
                    <a:pt x="35719" y="45434"/>
                  </a:cubicBezTo>
                  <a:cubicBezTo>
                    <a:pt x="35719" y="41243"/>
                    <a:pt x="35719" y="37529"/>
                    <a:pt x="35719" y="34100"/>
                  </a:cubicBezTo>
                  <a:cubicBezTo>
                    <a:pt x="35852" y="29438"/>
                    <a:pt x="34804" y="24818"/>
                    <a:pt x="32671" y="20669"/>
                  </a:cubicBezTo>
                  <a:cubicBezTo>
                    <a:pt x="30956" y="18098"/>
                    <a:pt x="28003" y="17907"/>
                    <a:pt x="23813" y="20669"/>
                  </a:cubicBezTo>
                  <a:cubicBezTo>
                    <a:pt x="19698" y="22958"/>
                    <a:pt x="16573" y="26691"/>
                    <a:pt x="15049" y="31147"/>
                  </a:cubicBezTo>
                  <a:cubicBezTo>
                    <a:pt x="13106" y="36591"/>
                    <a:pt x="12078" y="42321"/>
                    <a:pt x="12001" y="48101"/>
                  </a:cubicBezTo>
                  <a:cubicBezTo>
                    <a:pt x="12001" y="51626"/>
                    <a:pt x="12001" y="55435"/>
                    <a:pt x="12001" y="59627"/>
                  </a:cubicBezTo>
                  <a:cubicBezTo>
                    <a:pt x="12001" y="63818"/>
                    <a:pt x="11811" y="67628"/>
                    <a:pt x="12001" y="71056"/>
                  </a:cubicBezTo>
                  <a:close/>
                </a:path>
              </a:pathLst>
            </a:custGeom>
            <a:solidFill>
              <a:srgbClr val="E0E0E0"/>
            </a:solidFill>
            <a:ln w="9525" cap="flat">
              <a:noFill/>
              <a:prstDash val="solid"/>
              <a:miter/>
            </a:ln>
          </p:spPr>
          <p:txBody>
            <a:bodyPr rtlCol="0" anchor="ctr"/>
            <a:lstStyle/>
            <a:p>
              <a:endParaRPr lang="en-GR"/>
            </a:p>
          </p:txBody>
        </p:sp>
        <p:sp>
          <p:nvSpPr>
            <p:cNvPr id="43" name="Freeform 42">
              <a:extLst>
                <a:ext uri="{FF2B5EF4-FFF2-40B4-BE49-F238E27FC236}">
                  <a16:creationId xmlns:a16="http://schemas.microsoft.com/office/drawing/2014/main" id="{D2BEFAAC-D4A1-45D7-8B15-2D78B6F21369}"/>
                </a:ext>
              </a:extLst>
            </p:cNvPr>
            <p:cNvSpPr/>
            <p:nvPr/>
          </p:nvSpPr>
          <p:spPr>
            <a:xfrm>
              <a:off x="4792675" y="2609081"/>
              <a:ext cx="32651" cy="100134"/>
            </a:xfrm>
            <a:custGeom>
              <a:avLst/>
              <a:gdLst>
                <a:gd name="connsiteX0" fmla="*/ 541 w 32651"/>
                <a:gd name="connsiteY0" fmla="*/ 47911 h 100134"/>
                <a:gd name="connsiteX1" fmla="*/ 65 w 32651"/>
                <a:gd name="connsiteY1" fmla="*/ 45434 h 100134"/>
                <a:gd name="connsiteX2" fmla="*/ 922 w 32651"/>
                <a:gd name="connsiteY2" fmla="*/ 42482 h 100134"/>
                <a:gd name="connsiteX3" fmla="*/ 20258 w 32651"/>
                <a:gd name="connsiteY3" fmla="*/ 8382 h 100134"/>
                <a:gd name="connsiteX4" fmla="*/ 21782 w 32651"/>
                <a:gd name="connsiteY4" fmla="*/ 6001 h 100134"/>
                <a:gd name="connsiteX5" fmla="*/ 23401 w 32651"/>
                <a:gd name="connsiteY5" fmla="*/ 4286 h 100134"/>
                <a:gd name="connsiteX6" fmla="*/ 30259 w 32651"/>
                <a:gd name="connsiteY6" fmla="*/ 286 h 100134"/>
                <a:gd name="connsiteX7" fmla="*/ 31974 w 32651"/>
                <a:gd name="connsiteY7" fmla="*/ 286 h 100134"/>
                <a:gd name="connsiteX8" fmla="*/ 32640 w 32651"/>
                <a:gd name="connsiteY8" fmla="*/ 2476 h 100134"/>
                <a:gd name="connsiteX9" fmla="*/ 32640 w 32651"/>
                <a:gd name="connsiteY9" fmla="*/ 90678 h 100134"/>
                <a:gd name="connsiteX10" fmla="*/ 31974 w 32651"/>
                <a:gd name="connsiteY10" fmla="*/ 93631 h 100134"/>
                <a:gd name="connsiteX11" fmla="*/ 30259 w 32651"/>
                <a:gd name="connsiteY11" fmla="*/ 95726 h 100134"/>
                <a:gd name="connsiteX12" fmla="*/ 23115 w 32651"/>
                <a:gd name="connsiteY12" fmla="*/ 99822 h 100134"/>
                <a:gd name="connsiteX13" fmla="*/ 21401 w 32651"/>
                <a:gd name="connsiteY13" fmla="*/ 99822 h 100134"/>
                <a:gd name="connsiteX14" fmla="*/ 20734 w 32651"/>
                <a:gd name="connsiteY14" fmla="*/ 97631 h 100134"/>
                <a:gd name="connsiteX15" fmla="*/ 20734 w 32651"/>
                <a:gd name="connsiteY15" fmla="*/ 29909 h 100134"/>
                <a:gd name="connsiteX16" fmla="*/ 8161 w 32651"/>
                <a:gd name="connsiteY16" fmla="*/ 52292 h 100134"/>
                <a:gd name="connsiteX17" fmla="*/ 6351 w 32651"/>
                <a:gd name="connsiteY17" fmla="*/ 54007 h 100134"/>
                <a:gd name="connsiteX18" fmla="*/ 4732 w 32651"/>
                <a:gd name="connsiteY18" fmla="*/ 53530 h 1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51" h="100134">
                  <a:moveTo>
                    <a:pt x="541" y="47911"/>
                  </a:moveTo>
                  <a:cubicBezTo>
                    <a:pt x="65" y="47179"/>
                    <a:pt x="-107" y="46291"/>
                    <a:pt x="65" y="45434"/>
                  </a:cubicBezTo>
                  <a:cubicBezTo>
                    <a:pt x="112" y="44396"/>
                    <a:pt x="408" y="43384"/>
                    <a:pt x="922" y="42482"/>
                  </a:cubicBezTo>
                  <a:lnTo>
                    <a:pt x="20258" y="8382"/>
                  </a:lnTo>
                  <a:cubicBezTo>
                    <a:pt x="20706" y="7553"/>
                    <a:pt x="21220" y="6758"/>
                    <a:pt x="21782" y="6001"/>
                  </a:cubicBezTo>
                  <a:cubicBezTo>
                    <a:pt x="22163" y="5300"/>
                    <a:pt x="22725" y="4710"/>
                    <a:pt x="23401" y="4286"/>
                  </a:cubicBezTo>
                  <a:lnTo>
                    <a:pt x="30259" y="286"/>
                  </a:lnTo>
                  <a:cubicBezTo>
                    <a:pt x="30764" y="-95"/>
                    <a:pt x="31469" y="-95"/>
                    <a:pt x="31974" y="286"/>
                  </a:cubicBezTo>
                  <a:cubicBezTo>
                    <a:pt x="32469" y="902"/>
                    <a:pt x="32707" y="1687"/>
                    <a:pt x="32640" y="2476"/>
                  </a:cubicBezTo>
                  <a:lnTo>
                    <a:pt x="32640" y="90678"/>
                  </a:lnTo>
                  <a:cubicBezTo>
                    <a:pt x="32650" y="91700"/>
                    <a:pt x="32421" y="92711"/>
                    <a:pt x="31974" y="93631"/>
                  </a:cubicBezTo>
                  <a:cubicBezTo>
                    <a:pt x="31640" y="94493"/>
                    <a:pt x="31040" y="95226"/>
                    <a:pt x="30259" y="95726"/>
                  </a:cubicBezTo>
                  <a:lnTo>
                    <a:pt x="23115" y="99822"/>
                  </a:lnTo>
                  <a:cubicBezTo>
                    <a:pt x="22620" y="100238"/>
                    <a:pt x="21896" y="100238"/>
                    <a:pt x="21401" y="99822"/>
                  </a:cubicBezTo>
                  <a:cubicBezTo>
                    <a:pt x="20886" y="99216"/>
                    <a:pt x="20639" y="98423"/>
                    <a:pt x="20734" y="97631"/>
                  </a:cubicBezTo>
                  <a:lnTo>
                    <a:pt x="20734" y="29909"/>
                  </a:lnTo>
                  <a:lnTo>
                    <a:pt x="8161" y="52292"/>
                  </a:lnTo>
                  <a:cubicBezTo>
                    <a:pt x="7790" y="53070"/>
                    <a:pt x="7151" y="53683"/>
                    <a:pt x="6351" y="54007"/>
                  </a:cubicBezTo>
                  <a:cubicBezTo>
                    <a:pt x="5761" y="54218"/>
                    <a:pt x="5113" y="54025"/>
                    <a:pt x="4732" y="53530"/>
                  </a:cubicBezTo>
                  <a:close/>
                </a:path>
              </a:pathLst>
            </a:custGeom>
            <a:solidFill>
              <a:srgbClr val="E0E0E0"/>
            </a:solidFill>
            <a:ln w="9525" cap="flat">
              <a:noFill/>
              <a:prstDash val="solid"/>
              <a:miter/>
            </a:ln>
          </p:spPr>
          <p:txBody>
            <a:bodyPr rtlCol="0" anchor="ctr"/>
            <a:lstStyle/>
            <a:p>
              <a:endParaRPr lang="en-GR"/>
            </a:p>
          </p:txBody>
        </p:sp>
        <p:sp>
          <p:nvSpPr>
            <p:cNvPr id="44" name="Freeform 43">
              <a:extLst>
                <a:ext uri="{FF2B5EF4-FFF2-40B4-BE49-F238E27FC236}">
                  <a16:creationId xmlns:a16="http://schemas.microsoft.com/office/drawing/2014/main" id="{F9488DFC-8ADF-9C78-8649-13C5FA95F579}"/>
                </a:ext>
              </a:extLst>
            </p:cNvPr>
            <p:cNvSpPr/>
            <p:nvPr/>
          </p:nvSpPr>
          <p:spPr>
            <a:xfrm>
              <a:off x="4836650" y="2582029"/>
              <a:ext cx="48005" cy="105632"/>
            </a:xfrm>
            <a:custGeom>
              <a:avLst/>
              <a:gdLst>
                <a:gd name="connsiteX0" fmla="*/ 48006 w 48005"/>
                <a:gd name="connsiteY0" fmla="*/ 26860 h 105632"/>
                <a:gd name="connsiteX1" fmla="*/ 48006 w 48005"/>
                <a:gd name="connsiteY1" fmla="*/ 32575 h 105632"/>
                <a:gd name="connsiteX2" fmla="*/ 48006 w 48005"/>
                <a:gd name="connsiteY2" fmla="*/ 45434 h 105632"/>
                <a:gd name="connsiteX3" fmla="*/ 48006 w 48005"/>
                <a:gd name="connsiteY3" fmla="*/ 51245 h 105632"/>
                <a:gd name="connsiteX4" fmla="*/ 46482 w 48005"/>
                <a:gd name="connsiteY4" fmla="*/ 66770 h 105632"/>
                <a:gd name="connsiteX5" fmla="*/ 42386 w 48005"/>
                <a:gd name="connsiteY5" fmla="*/ 80867 h 105632"/>
                <a:gd name="connsiteX6" fmla="*/ 35147 w 48005"/>
                <a:gd name="connsiteY6" fmla="*/ 92869 h 105632"/>
                <a:gd name="connsiteX7" fmla="*/ 23908 w 48005"/>
                <a:gd name="connsiteY7" fmla="*/ 102108 h 105632"/>
                <a:gd name="connsiteX8" fmla="*/ 12859 w 48005"/>
                <a:gd name="connsiteY8" fmla="*/ 105632 h 105632"/>
                <a:gd name="connsiteX9" fmla="*/ 5620 w 48005"/>
                <a:gd name="connsiteY9" fmla="*/ 102108 h 105632"/>
                <a:gd name="connsiteX10" fmla="*/ 1619 w 48005"/>
                <a:gd name="connsiteY10" fmla="*/ 92583 h 105632"/>
                <a:gd name="connsiteX11" fmla="*/ 0 w 48005"/>
                <a:gd name="connsiteY11" fmla="*/ 78867 h 105632"/>
                <a:gd name="connsiteX12" fmla="*/ 0 w 48005"/>
                <a:gd name="connsiteY12" fmla="*/ 67151 h 105632"/>
                <a:gd name="connsiteX13" fmla="*/ 0 w 48005"/>
                <a:gd name="connsiteY13" fmla="*/ 55245 h 105632"/>
                <a:gd name="connsiteX14" fmla="*/ 1619 w 48005"/>
                <a:gd name="connsiteY14" fmla="*/ 39529 h 105632"/>
                <a:gd name="connsiteX15" fmla="*/ 5620 w 48005"/>
                <a:gd name="connsiteY15" fmla="*/ 25241 h 105632"/>
                <a:gd name="connsiteX16" fmla="*/ 12859 w 48005"/>
                <a:gd name="connsiteY16" fmla="*/ 13049 h 105632"/>
                <a:gd name="connsiteX17" fmla="*/ 23908 w 48005"/>
                <a:gd name="connsiteY17" fmla="*/ 3524 h 105632"/>
                <a:gd name="connsiteX18" fmla="*/ 34861 w 48005"/>
                <a:gd name="connsiteY18" fmla="*/ 0 h 105632"/>
                <a:gd name="connsiteX19" fmla="*/ 42100 w 48005"/>
                <a:gd name="connsiteY19" fmla="*/ 3524 h 105632"/>
                <a:gd name="connsiteX20" fmla="*/ 46196 w 48005"/>
                <a:gd name="connsiteY20" fmla="*/ 13049 h 105632"/>
                <a:gd name="connsiteX21" fmla="*/ 48006 w 48005"/>
                <a:gd name="connsiteY21" fmla="*/ 26860 h 105632"/>
                <a:gd name="connsiteX22" fmla="*/ 12287 w 48005"/>
                <a:gd name="connsiteY22" fmla="*/ 71152 h 105632"/>
                <a:gd name="connsiteX23" fmla="*/ 15335 w 48005"/>
                <a:gd name="connsiteY23" fmla="*/ 84582 h 105632"/>
                <a:gd name="connsiteX24" fmla="*/ 24193 w 48005"/>
                <a:gd name="connsiteY24" fmla="*/ 84582 h 105632"/>
                <a:gd name="connsiteX25" fmla="*/ 32956 w 48005"/>
                <a:gd name="connsiteY25" fmla="*/ 74104 h 105632"/>
                <a:gd name="connsiteX26" fmla="*/ 36004 w 48005"/>
                <a:gd name="connsiteY26" fmla="*/ 57150 h 105632"/>
                <a:gd name="connsiteX27" fmla="*/ 36004 w 48005"/>
                <a:gd name="connsiteY27" fmla="*/ 45529 h 105632"/>
                <a:gd name="connsiteX28" fmla="*/ 36004 w 48005"/>
                <a:gd name="connsiteY28" fmla="*/ 34195 h 105632"/>
                <a:gd name="connsiteX29" fmla="*/ 32956 w 48005"/>
                <a:gd name="connsiteY29" fmla="*/ 20765 h 105632"/>
                <a:gd name="connsiteX30" fmla="*/ 24193 w 48005"/>
                <a:gd name="connsiteY30" fmla="*/ 20765 h 105632"/>
                <a:gd name="connsiteX31" fmla="*/ 15335 w 48005"/>
                <a:gd name="connsiteY31" fmla="*/ 31242 h 105632"/>
                <a:gd name="connsiteX32" fmla="*/ 12287 w 48005"/>
                <a:gd name="connsiteY32" fmla="*/ 48196 h 105632"/>
                <a:gd name="connsiteX33" fmla="*/ 12287 w 48005"/>
                <a:gd name="connsiteY33" fmla="*/ 59817 h 105632"/>
                <a:gd name="connsiteX34" fmla="*/ 12287 w 48005"/>
                <a:gd name="connsiteY34" fmla="*/ 7115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005" h="105632">
                  <a:moveTo>
                    <a:pt x="48006" y="26860"/>
                  </a:moveTo>
                  <a:cubicBezTo>
                    <a:pt x="48006" y="28575"/>
                    <a:pt x="48006" y="30480"/>
                    <a:pt x="48006" y="32575"/>
                  </a:cubicBezTo>
                  <a:lnTo>
                    <a:pt x="48006" y="45434"/>
                  </a:lnTo>
                  <a:cubicBezTo>
                    <a:pt x="48006" y="47530"/>
                    <a:pt x="48006" y="49435"/>
                    <a:pt x="48006" y="51245"/>
                  </a:cubicBezTo>
                  <a:cubicBezTo>
                    <a:pt x="47844" y="56448"/>
                    <a:pt x="47330" y="61634"/>
                    <a:pt x="46482" y="66770"/>
                  </a:cubicBezTo>
                  <a:cubicBezTo>
                    <a:pt x="45644" y="71606"/>
                    <a:pt x="44263" y="76333"/>
                    <a:pt x="42386" y="80867"/>
                  </a:cubicBezTo>
                  <a:cubicBezTo>
                    <a:pt x="40538" y="85182"/>
                    <a:pt x="38100" y="89221"/>
                    <a:pt x="35147" y="92869"/>
                  </a:cubicBezTo>
                  <a:cubicBezTo>
                    <a:pt x="31956" y="96572"/>
                    <a:pt x="28156" y="99697"/>
                    <a:pt x="23908" y="102108"/>
                  </a:cubicBezTo>
                  <a:cubicBezTo>
                    <a:pt x="20641" y="104328"/>
                    <a:pt x="16802" y="105552"/>
                    <a:pt x="12859" y="105632"/>
                  </a:cubicBezTo>
                  <a:cubicBezTo>
                    <a:pt x="10039" y="105586"/>
                    <a:pt x="7391" y="104295"/>
                    <a:pt x="5620" y="102108"/>
                  </a:cubicBezTo>
                  <a:cubicBezTo>
                    <a:pt x="3572" y="99282"/>
                    <a:pt x="2210" y="96022"/>
                    <a:pt x="1619" y="92583"/>
                  </a:cubicBezTo>
                  <a:cubicBezTo>
                    <a:pt x="686" y="88066"/>
                    <a:pt x="143" y="83477"/>
                    <a:pt x="0" y="78867"/>
                  </a:cubicBezTo>
                  <a:cubicBezTo>
                    <a:pt x="0" y="75438"/>
                    <a:pt x="0" y="71533"/>
                    <a:pt x="0" y="67151"/>
                  </a:cubicBezTo>
                  <a:cubicBezTo>
                    <a:pt x="0" y="62770"/>
                    <a:pt x="0" y="58769"/>
                    <a:pt x="0" y="55245"/>
                  </a:cubicBezTo>
                  <a:cubicBezTo>
                    <a:pt x="190" y="49976"/>
                    <a:pt x="733" y="44726"/>
                    <a:pt x="1619" y="39529"/>
                  </a:cubicBezTo>
                  <a:cubicBezTo>
                    <a:pt x="2410" y="34630"/>
                    <a:pt x="3753" y="29837"/>
                    <a:pt x="5620" y="25241"/>
                  </a:cubicBezTo>
                  <a:cubicBezTo>
                    <a:pt x="7468" y="20866"/>
                    <a:pt x="9906" y="16765"/>
                    <a:pt x="12859" y="13049"/>
                  </a:cubicBezTo>
                  <a:cubicBezTo>
                    <a:pt x="15907" y="9205"/>
                    <a:pt x="19660" y="5973"/>
                    <a:pt x="23908" y="3524"/>
                  </a:cubicBezTo>
                  <a:cubicBezTo>
                    <a:pt x="27146" y="1327"/>
                    <a:pt x="30947" y="104"/>
                    <a:pt x="34861" y="0"/>
                  </a:cubicBezTo>
                  <a:cubicBezTo>
                    <a:pt x="37681" y="47"/>
                    <a:pt x="40329" y="1337"/>
                    <a:pt x="42100" y="3524"/>
                  </a:cubicBezTo>
                  <a:cubicBezTo>
                    <a:pt x="44177" y="6342"/>
                    <a:pt x="45577" y="9601"/>
                    <a:pt x="46196" y="13049"/>
                  </a:cubicBezTo>
                  <a:cubicBezTo>
                    <a:pt x="47196" y="17592"/>
                    <a:pt x="47806" y="22213"/>
                    <a:pt x="48006" y="26860"/>
                  </a:cubicBezTo>
                  <a:close/>
                  <a:moveTo>
                    <a:pt x="12287" y="71152"/>
                  </a:moveTo>
                  <a:cubicBezTo>
                    <a:pt x="12154" y="75813"/>
                    <a:pt x="13202" y="80433"/>
                    <a:pt x="15335" y="84582"/>
                  </a:cubicBezTo>
                  <a:cubicBezTo>
                    <a:pt x="17050" y="87185"/>
                    <a:pt x="20002" y="87185"/>
                    <a:pt x="24193" y="84582"/>
                  </a:cubicBezTo>
                  <a:cubicBezTo>
                    <a:pt x="28261" y="82239"/>
                    <a:pt x="31366" y="78525"/>
                    <a:pt x="32956" y="74104"/>
                  </a:cubicBezTo>
                  <a:cubicBezTo>
                    <a:pt x="34842" y="68646"/>
                    <a:pt x="35871" y="62926"/>
                    <a:pt x="36004" y="57150"/>
                  </a:cubicBezTo>
                  <a:cubicBezTo>
                    <a:pt x="36004" y="53626"/>
                    <a:pt x="36004" y="49721"/>
                    <a:pt x="36004" y="45529"/>
                  </a:cubicBezTo>
                  <a:cubicBezTo>
                    <a:pt x="36004" y="41339"/>
                    <a:pt x="36004" y="37624"/>
                    <a:pt x="36004" y="34195"/>
                  </a:cubicBezTo>
                  <a:cubicBezTo>
                    <a:pt x="36138" y="29533"/>
                    <a:pt x="35090" y="24914"/>
                    <a:pt x="32956" y="20765"/>
                  </a:cubicBezTo>
                  <a:cubicBezTo>
                    <a:pt x="31242" y="18193"/>
                    <a:pt x="28289" y="18098"/>
                    <a:pt x="24193" y="20765"/>
                  </a:cubicBezTo>
                  <a:cubicBezTo>
                    <a:pt x="20079" y="23077"/>
                    <a:pt x="16935" y="26798"/>
                    <a:pt x="15335" y="31242"/>
                  </a:cubicBezTo>
                  <a:cubicBezTo>
                    <a:pt x="13449" y="36701"/>
                    <a:pt x="12421" y="42422"/>
                    <a:pt x="12287" y="48196"/>
                  </a:cubicBezTo>
                  <a:cubicBezTo>
                    <a:pt x="12287" y="51721"/>
                    <a:pt x="12287" y="55626"/>
                    <a:pt x="12287" y="59817"/>
                  </a:cubicBezTo>
                  <a:cubicBezTo>
                    <a:pt x="12287" y="64008"/>
                    <a:pt x="12192" y="67723"/>
                    <a:pt x="12287" y="71152"/>
                  </a:cubicBezTo>
                  <a:close/>
                </a:path>
              </a:pathLst>
            </a:custGeom>
            <a:solidFill>
              <a:srgbClr val="E0E0E0"/>
            </a:solidFill>
            <a:ln w="9525" cap="flat">
              <a:noFill/>
              <a:prstDash val="solid"/>
              <a:miter/>
            </a:ln>
          </p:spPr>
          <p:txBody>
            <a:bodyPr rtlCol="0" anchor="ctr"/>
            <a:lstStyle/>
            <a:p>
              <a:endParaRPr lang="en-GR"/>
            </a:p>
          </p:txBody>
        </p:sp>
        <p:sp>
          <p:nvSpPr>
            <p:cNvPr id="45" name="Freeform 44">
              <a:extLst>
                <a:ext uri="{FF2B5EF4-FFF2-40B4-BE49-F238E27FC236}">
                  <a16:creationId xmlns:a16="http://schemas.microsoft.com/office/drawing/2014/main" id="{2C43ABB7-8256-18D1-0745-590E5D8BD937}"/>
                </a:ext>
              </a:extLst>
            </p:cNvPr>
            <p:cNvSpPr/>
            <p:nvPr/>
          </p:nvSpPr>
          <p:spPr>
            <a:xfrm>
              <a:off x="4892231" y="2551371"/>
              <a:ext cx="32626" cy="100241"/>
            </a:xfrm>
            <a:custGeom>
              <a:avLst/>
              <a:gdLst>
                <a:gd name="connsiteX0" fmla="*/ 236 w 32626"/>
                <a:gd name="connsiteY0" fmla="*/ 48280 h 100241"/>
                <a:gd name="connsiteX1" fmla="*/ 236 w 32626"/>
                <a:gd name="connsiteY1" fmla="*/ 45803 h 100241"/>
                <a:gd name="connsiteX2" fmla="*/ 1093 w 32626"/>
                <a:gd name="connsiteY2" fmla="*/ 42850 h 100241"/>
                <a:gd name="connsiteX3" fmla="*/ 20143 w 32626"/>
                <a:gd name="connsiteY3" fmla="*/ 8370 h 100241"/>
                <a:gd name="connsiteX4" fmla="*/ 21667 w 32626"/>
                <a:gd name="connsiteY4" fmla="*/ 5989 h 100241"/>
                <a:gd name="connsiteX5" fmla="*/ 23286 w 32626"/>
                <a:gd name="connsiteY5" fmla="*/ 4274 h 100241"/>
                <a:gd name="connsiteX6" fmla="*/ 30239 w 32626"/>
                <a:gd name="connsiteY6" fmla="*/ 274 h 100241"/>
                <a:gd name="connsiteX7" fmla="*/ 31859 w 32626"/>
                <a:gd name="connsiteY7" fmla="*/ 274 h 100241"/>
                <a:gd name="connsiteX8" fmla="*/ 32621 w 32626"/>
                <a:gd name="connsiteY8" fmla="*/ 2464 h 100241"/>
                <a:gd name="connsiteX9" fmla="*/ 32621 w 32626"/>
                <a:gd name="connsiteY9" fmla="*/ 90666 h 100241"/>
                <a:gd name="connsiteX10" fmla="*/ 31859 w 32626"/>
                <a:gd name="connsiteY10" fmla="*/ 93619 h 100241"/>
                <a:gd name="connsiteX11" fmla="*/ 30239 w 32626"/>
                <a:gd name="connsiteY11" fmla="*/ 95714 h 100241"/>
                <a:gd name="connsiteX12" fmla="*/ 23001 w 32626"/>
                <a:gd name="connsiteY12" fmla="*/ 99905 h 100241"/>
                <a:gd name="connsiteX13" fmla="*/ 21381 w 32626"/>
                <a:gd name="connsiteY13" fmla="*/ 99908 h 100241"/>
                <a:gd name="connsiteX14" fmla="*/ 21381 w 32626"/>
                <a:gd name="connsiteY14" fmla="*/ 99905 h 100241"/>
                <a:gd name="connsiteX15" fmla="*/ 20619 w 32626"/>
                <a:gd name="connsiteY15" fmla="*/ 97714 h 100241"/>
                <a:gd name="connsiteX16" fmla="*/ 20619 w 32626"/>
                <a:gd name="connsiteY16" fmla="*/ 30277 h 100241"/>
                <a:gd name="connsiteX17" fmla="*/ 8046 w 32626"/>
                <a:gd name="connsiteY17" fmla="*/ 52661 h 100241"/>
                <a:gd name="connsiteX18" fmla="*/ 6332 w 32626"/>
                <a:gd name="connsiteY18" fmla="*/ 54376 h 100241"/>
                <a:gd name="connsiteX19" fmla="*/ 4713 w 32626"/>
                <a:gd name="connsiteY19" fmla="*/ 54376 h 10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26" h="100241">
                  <a:moveTo>
                    <a:pt x="236" y="48280"/>
                  </a:moveTo>
                  <a:cubicBezTo>
                    <a:pt x="-79" y="47484"/>
                    <a:pt x="-79" y="46598"/>
                    <a:pt x="236" y="45803"/>
                  </a:cubicBezTo>
                  <a:cubicBezTo>
                    <a:pt x="331" y="44774"/>
                    <a:pt x="617" y="43771"/>
                    <a:pt x="1093" y="42850"/>
                  </a:cubicBezTo>
                  <a:lnTo>
                    <a:pt x="20143" y="8370"/>
                  </a:lnTo>
                  <a:cubicBezTo>
                    <a:pt x="20619" y="7608"/>
                    <a:pt x="21095" y="6751"/>
                    <a:pt x="21667" y="5989"/>
                  </a:cubicBezTo>
                  <a:cubicBezTo>
                    <a:pt x="22077" y="5309"/>
                    <a:pt x="22629" y="4725"/>
                    <a:pt x="23286" y="4274"/>
                  </a:cubicBezTo>
                  <a:lnTo>
                    <a:pt x="30239" y="274"/>
                  </a:lnTo>
                  <a:cubicBezTo>
                    <a:pt x="30716" y="-91"/>
                    <a:pt x="31382" y="-91"/>
                    <a:pt x="31859" y="274"/>
                  </a:cubicBezTo>
                  <a:cubicBezTo>
                    <a:pt x="32392" y="875"/>
                    <a:pt x="32668" y="1662"/>
                    <a:pt x="32621" y="2464"/>
                  </a:cubicBezTo>
                  <a:lnTo>
                    <a:pt x="32621" y="90666"/>
                  </a:lnTo>
                  <a:cubicBezTo>
                    <a:pt x="32592" y="91696"/>
                    <a:pt x="32335" y="92705"/>
                    <a:pt x="31859" y="93619"/>
                  </a:cubicBezTo>
                  <a:cubicBezTo>
                    <a:pt x="31525" y="94454"/>
                    <a:pt x="30963" y="95179"/>
                    <a:pt x="30239" y="95714"/>
                  </a:cubicBezTo>
                  <a:lnTo>
                    <a:pt x="23001" y="99905"/>
                  </a:lnTo>
                  <a:cubicBezTo>
                    <a:pt x="22553" y="100352"/>
                    <a:pt x="21829" y="100354"/>
                    <a:pt x="21381" y="99908"/>
                  </a:cubicBezTo>
                  <a:cubicBezTo>
                    <a:pt x="21381" y="99907"/>
                    <a:pt x="21381" y="99906"/>
                    <a:pt x="21381" y="99905"/>
                  </a:cubicBezTo>
                  <a:cubicBezTo>
                    <a:pt x="20810" y="99905"/>
                    <a:pt x="20619" y="98762"/>
                    <a:pt x="20619" y="97714"/>
                  </a:cubicBezTo>
                  <a:lnTo>
                    <a:pt x="20619" y="30277"/>
                  </a:lnTo>
                  <a:lnTo>
                    <a:pt x="8046" y="52661"/>
                  </a:lnTo>
                  <a:cubicBezTo>
                    <a:pt x="7684" y="53413"/>
                    <a:pt x="7084" y="54018"/>
                    <a:pt x="6332" y="54376"/>
                  </a:cubicBezTo>
                  <a:cubicBezTo>
                    <a:pt x="5865" y="54778"/>
                    <a:pt x="5179" y="54778"/>
                    <a:pt x="4713" y="54376"/>
                  </a:cubicBezTo>
                  <a:close/>
                </a:path>
              </a:pathLst>
            </a:custGeom>
            <a:solidFill>
              <a:srgbClr val="E0E0E0"/>
            </a:solidFill>
            <a:ln w="9525"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612A4144-BDF7-AF17-C271-58E7E0993535}"/>
                </a:ext>
              </a:extLst>
            </p:cNvPr>
            <p:cNvSpPr/>
            <p:nvPr/>
          </p:nvSpPr>
          <p:spPr>
            <a:xfrm>
              <a:off x="4936281" y="2524403"/>
              <a:ext cx="48101" cy="105727"/>
            </a:xfrm>
            <a:custGeom>
              <a:avLst/>
              <a:gdLst>
                <a:gd name="connsiteX0" fmla="*/ 48101 w 48101"/>
                <a:gd name="connsiteY0" fmla="*/ 27241 h 105727"/>
                <a:gd name="connsiteX1" fmla="*/ 48101 w 48101"/>
                <a:gd name="connsiteY1" fmla="*/ 32861 h 105727"/>
                <a:gd name="connsiteX2" fmla="*/ 48101 w 48101"/>
                <a:gd name="connsiteY2" fmla="*/ 45434 h 105727"/>
                <a:gd name="connsiteX3" fmla="*/ 48101 w 48101"/>
                <a:gd name="connsiteY3" fmla="*/ 51244 h 105727"/>
                <a:gd name="connsiteX4" fmla="*/ 46577 w 48101"/>
                <a:gd name="connsiteY4" fmla="*/ 66770 h 105727"/>
                <a:gd name="connsiteX5" fmla="*/ 42482 w 48101"/>
                <a:gd name="connsiteY5" fmla="*/ 80867 h 105727"/>
                <a:gd name="connsiteX6" fmla="*/ 34766 w 48101"/>
                <a:gd name="connsiteY6" fmla="*/ 93059 h 105727"/>
                <a:gd name="connsiteX7" fmla="*/ 23813 w 48101"/>
                <a:gd name="connsiteY7" fmla="*/ 102108 h 105727"/>
                <a:gd name="connsiteX8" fmla="*/ 12859 w 48101"/>
                <a:gd name="connsiteY8" fmla="*/ 105727 h 105727"/>
                <a:gd name="connsiteX9" fmla="*/ 5620 w 48101"/>
                <a:gd name="connsiteY9" fmla="*/ 102108 h 105727"/>
                <a:gd name="connsiteX10" fmla="*/ 1524 w 48101"/>
                <a:gd name="connsiteY10" fmla="*/ 92583 h 105727"/>
                <a:gd name="connsiteX11" fmla="*/ 0 w 48101"/>
                <a:gd name="connsiteY11" fmla="*/ 78867 h 105727"/>
                <a:gd name="connsiteX12" fmla="*/ 0 w 48101"/>
                <a:gd name="connsiteY12" fmla="*/ 67151 h 105727"/>
                <a:gd name="connsiteX13" fmla="*/ 0 w 48101"/>
                <a:gd name="connsiteY13" fmla="*/ 55245 h 105727"/>
                <a:gd name="connsiteX14" fmla="*/ 1524 w 48101"/>
                <a:gd name="connsiteY14" fmla="*/ 39529 h 105727"/>
                <a:gd name="connsiteX15" fmla="*/ 5620 w 48101"/>
                <a:gd name="connsiteY15" fmla="*/ 25241 h 105727"/>
                <a:gd name="connsiteX16" fmla="*/ 12859 w 48101"/>
                <a:gd name="connsiteY16" fmla="*/ 13049 h 105727"/>
                <a:gd name="connsiteX17" fmla="*/ 23813 w 48101"/>
                <a:gd name="connsiteY17" fmla="*/ 3524 h 105727"/>
                <a:gd name="connsiteX18" fmla="*/ 34766 w 48101"/>
                <a:gd name="connsiteY18" fmla="*/ 0 h 105727"/>
                <a:gd name="connsiteX19" fmla="*/ 42005 w 48101"/>
                <a:gd name="connsiteY19" fmla="*/ 3619 h 105727"/>
                <a:gd name="connsiteX20" fmla="*/ 46101 w 48101"/>
                <a:gd name="connsiteY20" fmla="*/ 13144 h 105727"/>
                <a:gd name="connsiteX21" fmla="*/ 48101 w 48101"/>
                <a:gd name="connsiteY21" fmla="*/ 27241 h 105727"/>
                <a:gd name="connsiteX22" fmla="*/ 12383 w 48101"/>
                <a:gd name="connsiteY22" fmla="*/ 71438 h 105727"/>
                <a:gd name="connsiteX23" fmla="*/ 15431 w 48101"/>
                <a:gd name="connsiteY23" fmla="*/ 84868 h 105727"/>
                <a:gd name="connsiteX24" fmla="*/ 24289 w 48101"/>
                <a:gd name="connsiteY24" fmla="*/ 84868 h 105727"/>
                <a:gd name="connsiteX25" fmla="*/ 33147 w 48101"/>
                <a:gd name="connsiteY25" fmla="*/ 74390 h 105727"/>
                <a:gd name="connsiteX26" fmla="*/ 36195 w 48101"/>
                <a:gd name="connsiteY26" fmla="*/ 57436 h 105727"/>
                <a:gd name="connsiteX27" fmla="*/ 36195 w 48101"/>
                <a:gd name="connsiteY27" fmla="*/ 45910 h 105727"/>
                <a:gd name="connsiteX28" fmla="*/ 36195 w 48101"/>
                <a:gd name="connsiteY28" fmla="*/ 34480 h 105727"/>
                <a:gd name="connsiteX29" fmla="*/ 33147 w 48101"/>
                <a:gd name="connsiteY29" fmla="*/ 21050 h 105727"/>
                <a:gd name="connsiteX30" fmla="*/ 24289 w 48101"/>
                <a:gd name="connsiteY30" fmla="*/ 21050 h 105727"/>
                <a:gd name="connsiteX31" fmla="*/ 15431 w 48101"/>
                <a:gd name="connsiteY31" fmla="*/ 31528 h 105727"/>
                <a:gd name="connsiteX32" fmla="*/ 12383 w 48101"/>
                <a:gd name="connsiteY32" fmla="*/ 48482 h 105727"/>
                <a:gd name="connsiteX33" fmla="*/ 12383 w 48101"/>
                <a:gd name="connsiteY33" fmla="*/ 60103 h 105727"/>
                <a:gd name="connsiteX34" fmla="*/ 11906 w 48101"/>
                <a:gd name="connsiteY34" fmla="*/ 7143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101" h="105727">
                  <a:moveTo>
                    <a:pt x="48101" y="27241"/>
                  </a:moveTo>
                  <a:cubicBezTo>
                    <a:pt x="48101" y="28956"/>
                    <a:pt x="48101" y="30766"/>
                    <a:pt x="48101" y="32861"/>
                  </a:cubicBezTo>
                  <a:lnTo>
                    <a:pt x="48101" y="45434"/>
                  </a:lnTo>
                  <a:cubicBezTo>
                    <a:pt x="48101" y="47530"/>
                    <a:pt x="48101" y="49435"/>
                    <a:pt x="48101" y="51244"/>
                  </a:cubicBezTo>
                  <a:cubicBezTo>
                    <a:pt x="47939" y="56448"/>
                    <a:pt x="47434" y="61635"/>
                    <a:pt x="46577" y="66770"/>
                  </a:cubicBezTo>
                  <a:cubicBezTo>
                    <a:pt x="45787" y="71618"/>
                    <a:pt x="44415" y="76352"/>
                    <a:pt x="42482" y="80867"/>
                  </a:cubicBezTo>
                  <a:cubicBezTo>
                    <a:pt x="40548" y="85299"/>
                    <a:pt x="37938" y="89410"/>
                    <a:pt x="34766" y="93059"/>
                  </a:cubicBezTo>
                  <a:cubicBezTo>
                    <a:pt x="31652" y="96669"/>
                    <a:pt x="27946" y="99728"/>
                    <a:pt x="23813" y="102108"/>
                  </a:cubicBezTo>
                  <a:cubicBezTo>
                    <a:pt x="20555" y="104288"/>
                    <a:pt x="16774" y="105540"/>
                    <a:pt x="12859" y="105727"/>
                  </a:cubicBezTo>
                  <a:cubicBezTo>
                    <a:pt x="10030" y="105657"/>
                    <a:pt x="7372" y="104330"/>
                    <a:pt x="5620" y="102108"/>
                  </a:cubicBezTo>
                  <a:cubicBezTo>
                    <a:pt x="3505" y="99312"/>
                    <a:pt x="2096" y="96043"/>
                    <a:pt x="1524" y="92583"/>
                  </a:cubicBezTo>
                  <a:cubicBezTo>
                    <a:pt x="581" y="88070"/>
                    <a:pt x="67" y="83477"/>
                    <a:pt x="0" y="78867"/>
                  </a:cubicBezTo>
                  <a:cubicBezTo>
                    <a:pt x="0" y="75438"/>
                    <a:pt x="0" y="71533"/>
                    <a:pt x="0" y="67151"/>
                  </a:cubicBezTo>
                  <a:cubicBezTo>
                    <a:pt x="0" y="62770"/>
                    <a:pt x="0" y="58769"/>
                    <a:pt x="0" y="55245"/>
                  </a:cubicBezTo>
                  <a:cubicBezTo>
                    <a:pt x="114" y="49976"/>
                    <a:pt x="619" y="44722"/>
                    <a:pt x="1524" y="39529"/>
                  </a:cubicBezTo>
                  <a:cubicBezTo>
                    <a:pt x="2324" y="34622"/>
                    <a:pt x="3696" y="29827"/>
                    <a:pt x="5620" y="25241"/>
                  </a:cubicBezTo>
                  <a:cubicBezTo>
                    <a:pt x="7391" y="20830"/>
                    <a:pt x="9839" y="16718"/>
                    <a:pt x="12859" y="13049"/>
                  </a:cubicBezTo>
                  <a:cubicBezTo>
                    <a:pt x="15850" y="9187"/>
                    <a:pt x="19574" y="5950"/>
                    <a:pt x="23813" y="3524"/>
                  </a:cubicBezTo>
                  <a:cubicBezTo>
                    <a:pt x="27070" y="1369"/>
                    <a:pt x="30861" y="149"/>
                    <a:pt x="34766" y="0"/>
                  </a:cubicBezTo>
                  <a:cubicBezTo>
                    <a:pt x="37595" y="70"/>
                    <a:pt x="40253" y="1396"/>
                    <a:pt x="42005" y="3619"/>
                  </a:cubicBezTo>
                  <a:cubicBezTo>
                    <a:pt x="44158" y="6395"/>
                    <a:pt x="45568" y="9673"/>
                    <a:pt x="46101" y="13144"/>
                  </a:cubicBezTo>
                  <a:cubicBezTo>
                    <a:pt x="47187" y="17775"/>
                    <a:pt x="47854" y="22492"/>
                    <a:pt x="48101" y="27241"/>
                  </a:cubicBezTo>
                  <a:close/>
                  <a:moveTo>
                    <a:pt x="12383" y="71438"/>
                  </a:moveTo>
                  <a:cubicBezTo>
                    <a:pt x="12249" y="76099"/>
                    <a:pt x="13297" y="80719"/>
                    <a:pt x="15431" y="84868"/>
                  </a:cubicBezTo>
                  <a:cubicBezTo>
                    <a:pt x="17240" y="87440"/>
                    <a:pt x="20098" y="87535"/>
                    <a:pt x="24289" y="84868"/>
                  </a:cubicBezTo>
                  <a:cubicBezTo>
                    <a:pt x="28375" y="82523"/>
                    <a:pt x="31518" y="78814"/>
                    <a:pt x="33147" y="74390"/>
                  </a:cubicBezTo>
                  <a:cubicBezTo>
                    <a:pt x="35042" y="68933"/>
                    <a:pt x="36071" y="63212"/>
                    <a:pt x="36195" y="57436"/>
                  </a:cubicBezTo>
                  <a:cubicBezTo>
                    <a:pt x="36195" y="53911"/>
                    <a:pt x="36195" y="50101"/>
                    <a:pt x="36195" y="45910"/>
                  </a:cubicBezTo>
                  <a:cubicBezTo>
                    <a:pt x="36195" y="41719"/>
                    <a:pt x="36195" y="37909"/>
                    <a:pt x="36195" y="34480"/>
                  </a:cubicBezTo>
                  <a:cubicBezTo>
                    <a:pt x="36328" y="29819"/>
                    <a:pt x="35281" y="25199"/>
                    <a:pt x="33147" y="21050"/>
                  </a:cubicBezTo>
                  <a:cubicBezTo>
                    <a:pt x="31366" y="18447"/>
                    <a:pt x="28413" y="18447"/>
                    <a:pt x="24289" y="21050"/>
                  </a:cubicBezTo>
                  <a:cubicBezTo>
                    <a:pt x="20193" y="23390"/>
                    <a:pt x="17059" y="27101"/>
                    <a:pt x="15431" y="31528"/>
                  </a:cubicBezTo>
                  <a:cubicBezTo>
                    <a:pt x="13545" y="36986"/>
                    <a:pt x="12516" y="42707"/>
                    <a:pt x="12383" y="48482"/>
                  </a:cubicBezTo>
                  <a:cubicBezTo>
                    <a:pt x="12383" y="52006"/>
                    <a:pt x="12383" y="55912"/>
                    <a:pt x="12383" y="60103"/>
                  </a:cubicBezTo>
                  <a:cubicBezTo>
                    <a:pt x="12383" y="64294"/>
                    <a:pt x="11811" y="68008"/>
                    <a:pt x="11906" y="71438"/>
                  </a:cubicBezTo>
                  <a:close/>
                </a:path>
              </a:pathLst>
            </a:custGeom>
            <a:solidFill>
              <a:srgbClr val="E0E0E0"/>
            </a:solidFill>
            <a:ln w="9525"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6EBF8C8C-AFEA-23CD-097F-522D6E097A39}"/>
                </a:ext>
              </a:extLst>
            </p:cNvPr>
            <p:cNvSpPr/>
            <p:nvPr/>
          </p:nvSpPr>
          <p:spPr>
            <a:xfrm>
              <a:off x="4994574" y="2491161"/>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5049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49 w 47625"/>
                <a:gd name="connsiteY31" fmla="*/ 31147 h 105727"/>
                <a:gd name="connsiteX32" fmla="*/ 11906 w 47625"/>
                <a:gd name="connsiteY32" fmla="*/ 48101 h 105727"/>
                <a:gd name="connsiteX33" fmla="*/ 11906 w 47625"/>
                <a:gd name="connsiteY33" fmla="*/ 59627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339"/>
                    <a:pt x="47625" y="49340"/>
                    <a:pt x="47625" y="51054"/>
                  </a:cubicBezTo>
                  <a:cubicBezTo>
                    <a:pt x="47511" y="56292"/>
                    <a:pt x="47006" y="61514"/>
                    <a:pt x="46101" y="66675"/>
                  </a:cubicBezTo>
                  <a:cubicBezTo>
                    <a:pt x="45291" y="71518"/>
                    <a:pt x="43910" y="76248"/>
                    <a:pt x="42005" y="80772"/>
                  </a:cubicBezTo>
                  <a:cubicBezTo>
                    <a:pt x="40253" y="85105"/>
                    <a:pt x="37805" y="89126"/>
                    <a:pt x="34766" y="92678"/>
                  </a:cubicBezTo>
                  <a:cubicBezTo>
                    <a:pt x="31737" y="96503"/>
                    <a:pt x="28022" y="99732"/>
                    <a:pt x="23813" y="102203"/>
                  </a:cubicBezTo>
                  <a:cubicBezTo>
                    <a:pt x="20564" y="104377"/>
                    <a:pt x="16764" y="105598"/>
                    <a:pt x="12859" y="105727"/>
                  </a:cubicBezTo>
                  <a:cubicBezTo>
                    <a:pt x="10030" y="105657"/>
                    <a:pt x="7372" y="104331"/>
                    <a:pt x="5620" y="102108"/>
                  </a:cubicBezTo>
                  <a:cubicBezTo>
                    <a:pt x="3467" y="99332"/>
                    <a:pt x="2057" y="96055"/>
                    <a:pt x="1524" y="92583"/>
                  </a:cubicBezTo>
                  <a:cubicBezTo>
                    <a:pt x="619" y="88032"/>
                    <a:pt x="105" y="83411"/>
                    <a:pt x="0" y="78772"/>
                  </a:cubicBezTo>
                  <a:cubicBezTo>
                    <a:pt x="0" y="75438"/>
                    <a:pt x="0" y="71533"/>
                    <a:pt x="0" y="67056"/>
                  </a:cubicBezTo>
                  <a:cubicBezTo>
                    <a:pt x="0" y="62579"/>
                    <a:pt x="0" y="58674"/>
                    <a:pt x="0" y="55150"/>
                  </a:cubicBezTo>
                  <a:cubicBezTo>
                    <a:pt x="171" y="49883"/>
                    <a:pt x="676" y="44634"/>
                    <a:pt x="1524" y="39433"/>
                  </a:cubicBezTo>
                  <a:cubicBezTo>
                    <a:pt x="2315" y="34555"/>
                    <a:pt x="3686" y="29789"/>
                    <a:pt x="5620" y="25241"/>
                  </a:cubicBezTo>
                  <a:cubicBezTo>
                    <a:pt x="7410" y="20839"/>
                    <a:pt x="9849" y="16730"/>
                    <a:pt x="12859" y="13049"/>
                  </a:cubicBezTo>
                  <a:cubicBezTo>
                    <a:pt x="15869" y="9201"/>
                    <a:pt x="19583" y="5968"/>
                    <a:pt x="23813" y="3524"/>
                  </a:cubicBezTo>
                  <a:cubicBezTo>
                    <a:pt x="27041" y="1297"/>
                    <a:pt x="30851" y="70"/>
                    <a:pt x="34766" y="0"/>
                  </a:cubicBezTo>
                  <a:cubicBezTo>
                    <a:pt x="37586" y="47"/>
                    <a:pt x="40234" y="1337"/>
                    <a:pt x="42005" y="3524"/>
                  </a:cubicBezTo>
                  <a:cubicBezTo>
                    <a:pt x="44139" y="6308"/>
                    <a:pt x="45549" y="9582"/>
                    <a:pt x="46101" y="13049"/>
                  </a:cubicBezTo>
                  <a:cubicBezTo>
                    <a:pt x="47044" y="17562"/>
                    <a:pt x="47558" y="22155"/>
                    <a:pt x="47625" y="26765"/>
                  </a:cubicBezTo>
                  <a:close/>
                  <a:moveTo>
                    <a:pt x="11906" y="71056"/>
                  </a:moveTo>
                  <a:cubicBezTo>
                    <a:pt x="11801" y="75728"/>
                    <a:pt x="12878" y="80349"/>
                    <a:pt x="15049" y="84487"/>
                  </a:cubicBezTo>
                  <a:cubicBezTo>
                    <a:pt x="16764" y="87058"/>
                    <a:pt x="19717" y="87154"/>
                    <a:pt x="23813" y="84487"/>
                  </a:cubicBezTo>
                  <a:cubicBezTo>
                    <a:pt x="27908" y="82147"/>
                    <a:pt x="31042" y="78436"/>
                    <a:pt x="32671" y="74009"/>
                  </a:cubicBezTo>
                  <a:cubicBezTo>
                    <a:pt x="34557" y="68550"/>
                    <a:pt x="35585" y="62830"/>
                    <a:pt x="35719" y="57055"/>
                  </a:cubicBezTo>
                  <a:cubicBezTo>
                    <a:pt x="35719" y="53531"/>
                    <a:pt x="35719" y="49625"/>
                    <a:pt x="35719" y="45434"/>
                  </a:cubicBezTo>
                  <a:cubicBezTo>
                    <a:pt x="35719" y="41243"/>
                    <a:pt x="35719" y="37529"/>
                    <a:pt x="35719" y="34100"/>
                  </a:cubicBezTo>
                  <a:cubicBezTo>
                    <a:pt x="35852" y="29438"/>
                    <a:pt x="34804" y="24818"/>
                    <a:pt x="32671" y="20669"/>
                  </a:cubicBezTo>
                  <a:cubicBezTo>
                    <a:pt x="30861" y="18002"/>
                    <a:pt x="28003" y="17907"/>
                    <a:pt x="23813" y="20669"/>
                  </a:cubicBezTo>
                  <a:cubicBezTo>
                    <a:pt x="19698" y="22958"/>
                    <a:pt x="16573" y="26691"/>
                    <a:pt x="15049" y="31147"/>
                  </a:cubicBezTo>
                  <a:cubicBezTo>
                    <a:pt x="13116" y="36597"/>
                    <a:pt x="12049" y="42320"/>
                    <a:pt x="11906" y="48101"/>
                  </a:cubicBezTo>
                  <a:cubicBezTo>
                    <a:pt x="11906" y="51626"/>
                    <a:pt x="11906" y="55435"/>
                    <a:pt x="11906" y="59627"/>
                  </a:cubicBezTo>
                  <a:cubicBezTo>
                    <a:pt x="11906" y="63818"/>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7CBADF07-6CDD-503B-17C9-10922E20E9BA}"/>
                </a:ext>
              </a:extLst>
            </p:cNvPr>
            <p:cNvSpPr/>
            <p:nvPr/>
          </p:nvSpPr>
          <p:spPr>
            <a:xfrm>
              <a:off x="5052486" y="2457633"/>
              <a:ext cx="48101" cy="105727"/>
            </a:xfrm>
            <a:custGeom>
              <a:avLst/>
              <a:gdLst>
                <a:gd name="connsiteX0" fmla="*/ 48101 w 48101"/>
                <a:gd name="connsiteY0" fmla="*/ 26479 h 105727"/>
                <a:gd name="connsiteX1" fmla="*/ 48101 w 48101"/>
                <a:gd name="connsiteY1" fmla="*/ 32099 h 105727"/>
                <a:gd name="connsiteX2" fmla="*/ 48101 w 48101"/>
                <a:gd name="connsiteY2" fmla="*/ 45529 h 105727"/>
                <a:gd name="connsiteX3" fmla="*/ 48101 w 48101"/>
                <a:gd name="connsiteY3" fmla="*/ 51340 h 105727"/>
                <a:gd name="connsiteX4" fmla="*/ 46196 w 48101"/>
                <a:gd name="connsiteY4" fmla="*/ 66484 h 105727"/>
                <a:gd name="connsiteX5" fmla="*/ 42101 w 48101"/>
                <a:gd name="connsiteY5" fmla="*/ 80581 h 105727"/>
                <a:gd name="connsiteX6" fmla="*/ 34766 w 48101"/>
                <a:gd name="connsiteY6" fmla="*/ 92583 h 105727"/>
                <a:gd name="connsiteX7" fmla="*/ 23908 w 48101"/>
                <a:gd name="connsiteY7" fmla="*/ 102108 h 105727"/>
                <a:gd name="connsiteX8" fmla="*/ 12859 w 48101"/>
                <a:gd name="connsiteY8" fmla="*/ 105727 h 105727"/>
                <a:gd name="connsiteX9" fmla="*/ 5620 w 48101"/>
                <a:gd name="connsiteY9" fmla="*/ 102108 h 105727"/>
                <a:gd name="connsiteX10" fmla="*/ 1619 w 48101"/>
                <a:gd name="connsiteY10" fmla="*/ 92583 h 105727"/>
                <a:gd name="connsiteX11" fmla="*/ 0 w 48101"/>
                <a:gd name="connsiteY11" fmla="*/ 78867 h 105727"/>
                <a:gd name="connsiteX12" fmla="*/ 0 w 48101"/>
                <a:gd name="connsiteY12" fmla="*/ 67151 h 105727"/>
                <a:gd name="connsiteX13" fmla="*/ 0 w 48101"/>
                <a:gd name="connsiteY13" fmla="*/ 55245 h 105727"/>
                <a:gd name="connsiteX14" fmla="*/ 1619 w 48101"/>
                <a:gd name="connsiteY14" fmla="*/ 39529 h 105727"/>
                <a:gd name="connsiteX15" fmla="*/ 5620 w 48101"/>
                <a:gd name="connsiteY15" fmla="*/ 25241 h 105727"/>
                <a:gd name="connsiteX16" fmla="*/ 12859 w 48101"/>
                <a:gd name="connsiteY16" fmla="*/ 13049 h 105727"/>
                <a:gd name="connsiteX17" fmla="*/ 23908 w 48101"/>
                <a:gd name="connsiteY17" fmla="*/ 3524 h 105727"/>
                <a:gd name="connsiteX18" fmla="*/ 34766 w 48101"/>
                <a:gd name="connsiteY18" fmla="*/ 0 h 105727"/>
                <a:gd name="connsiteX19" fmla="*/ 42101 w 48101"/>
                <a:gd name="connsiteY19" fmla="*/ 3619 h 105727"/>
                <a:gd name="connsiteX20" fmla="*/ 46196 w 48101"/>
                <a:gd name="connsiteY20" fmla="*/ 13144 h 105727"/>
                <a:gd name="connsiteX21" fmla="*/ 48101 w 48101"/>
                <a:gd name="connsiteY21" fmla="*/ 26479 h 105727"/>
                <a:gd name="connsiteX22" fmla="*/ 12383 w 48101"/>
                <a:gd name="connsiteY22" fmla="*/ 70675 h 105727"/>
                <a:gd name="connsiteX23" fmla="*/ 15431 w 48101"/>
                <a:gd name="connsiteY23" fmla="*/ 84106 h 105727"/>
                <a:gd name="connsiteX24" fmla="*/ 24289 w 48101"/>
                <a:gd name="connsiteY24" fmla="*/ 84106 h 105727"/>
                <a:gd name="connsiteX25" fmla="*/ 33052 w 48101"/>
                <a:gd name="connsiteY25" fmla="*/ 73628 h 105727"/>
                <a:gd name="connsiteX26" fmla="*/ 36100 w 48101"/>
                <a:gd name="connsiteY26" fmla="*/ 56674 h 105727"/>
                <a:gd name="connsiteX27" fmla="*/ 36100 w 48101"/>
                <a:gd name="connsiteY27" fmla="*/ 45148 h 105727"/>
                <a:gd name="connsiteX28" fmla="*/ 36100 w 48101"/>
                <a:gd name="connsiteY28" fmla="*/ 33719 h 105727"/>
                <a:gd name="connsiteX29" fmla="*/ 33052 w 48101"/>
                <a:gd name="connsiteY29" fmla="*/ 20288 h 105727"/>
                <a:gd name="connsiteX30" fmla="*/ 24289 w 48101"/>
                <a:gd name="connsiteY30" fmla="*/ 20288 h 105727"/>
                <a:gd name="connsiteX31" fmla="*/ 15431 w 48101"/>
                <a:gd name="connsiteY31" fmla="*/ 30766 h 105727"/>
                <a:gd name="connsiteX32" fmla="*/ 12383 w 48101"/>
                <a:gd name="connsiteY32" fmla="*/ 47720 h 105727"/>
                <a:gd name="connsiteX33" fmla="*/ 12383 w 48101"/>
                <a:gd name="connsiteY33" fmla="*/ 59341 h 105727"/>
                <a:gd name="connsiteX34" fmla="*/ 12383 w 48101"/>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101" h="105727">
                  <a:moveTo>
                    <a:pt x="48101" y="26479"/>
                  </a:moveTo>
                  <a:cubicBezTo>
                    <a:pt x="48101" y="28099"/>
                    <a:pt x="48101" y="30004"/>
                    <a:pt x="48101" y="32099"/>
                  </a:cubicBezTo>
                  <a:lnTo>
                    <a:pt x="48101" y="45529"/>
                  </a:lnTo>
                  <a:cubicBezTo>
                    <a:pt x="48101" y="47625"/>
                    <a:pt x="48101" y="49530"/>
                    <a:pt x="48101" y="51340"/>
                  </a:cubicBezTo>
                  <a:cubicBezTo>
                    <a:pt x="47797" y="56424"/>
                    <a:pt x="47168" y="61484"/>
                    <a:pt x="46196" y="66484"/>
                  </a:cubicBezTo>
                  <a:cubicBezTo>
                    <a:pt x="45368" y="71322"/>
                    <a:pt x="43987" y="76051"/>
                    <a:pt x="42101" y="80581"/>
                  </a:cubicBezTo>
                  <a:cubicBezTo>
                    <a:pt x="40253" y="84918"/>
                    <a:pt x="37786" y="88962"/>
                    <a:pt x="34766" y="92583"/>
                  </a:cubicBezTo>
                  <a:cubicBezTo>
                    <a:pt x="31747" y="96383"/>
                    <a:pt x="28070" y="99610"/>
                    <a:pt x="23908" y="102108"/>
                  </a:cubicBezTo>
                  <a:cubicBezTo>
                    <a:pt x="20631" y="104305"/>
                    <a:pt x="16802" y="105557"/>
                    <a:pt x="12859" y="105727"/>
                  </a:cubicBezTo>
                  <a:cubicBezTo>
                    <a:pt x="10049" y="105584"/>
                    <a:pt x="7420" y="104271"/>
                    <a:pt x="5620" y="102108"/>
                  </a:cubicBezTo>
                  <a:cubicBezTo>
                    <a:pt x="3534" y="99305"/>
                    <a:pt x="2162" y="96036"/>
                    <a:pt x="1619" y="92583"/>
                  </a:cubicBezTo>
                  <a:cubicBezTo>
                    <a:pt x="638" y="88074"/>
                    <a:pt x="95" y="83481"/>
                    <a:pt x="0" y="78867"/>
                  </a:cubicBezTo>
                  <a:cubicBezTo>
                    <a:pt x="0" y="75438"/>
                    <a:pt x="0" y="71533"/>
                    <a:pt x="0" y="67151"/>
                  </a:cubicBezTo>
                  <a:cubicBezTo>
                    <a:pt x="0" y="62770"/>
                    <a:pt x="0" y="58769"/>
                    <a:pt x="0" y="55245"/>
                  </a:cubicBezTo>
                  <a:cubicBezTo>
                    <a:pt x="143" y="49973"/>
                    <a:pt x="686" y="44719"/>
                    <a:pt x="1619" y="39529"/>
                  </a:cubicBezTo>
                  <a:cubicBezTo>
                    <a:pt x="2391" y="34626"/>
                    <a:pt x="3734" y="29830"/>
                    <a:pt x="5620" y="25241"/>
                  </a:cubicBezTo>
                  <a:cubicBezTo>
                    <a:pt x="7468" y="20866"/>
                    <a:pt x="9906" y="16765"/>
                    <a:pt x="12859" y="13049"/>
                  </a:cubicBezTo>
                  <a:cubicBezTo>
                    <a:pt x="15907" y="9205"/>
                    <a:pt x="19660" y="5973"/>
                    <a:pt x="23908" y="3524"/>
                  </a:cubicBezTo>
                  <a:cubicBezTo>
                    <a:pt x="27118" y="1344"/>
                    <a:pt x="30890" y="122"/>
                    <a:pt x="34766" y="0"/>
                  </a:cubicBezTo>
                  <a:cubicBezTo>
                    <a:pt x="37633" y="42"/>
                    <a:pt x="40329" y="1372"/>
                    <a:pt x="42101" y="3619"/>
                  </a:cubicBezTo>
                  <a:cubicBezTo>
                    <a:pt x="44215" y="6419"/>
                    <a:pt x="45615" y="9686"/>
                    <a:pt x="46196" y="13144"/>
                  </a:cubicBezTo>
                  <a:cubicBezTo>
                    <a:pt x="47206" y="17528"/>
                    <a:pt x="47844" y="21988"/>
                    <a:pt x="48101" y="26479"/>
                  </a:cubicBezTo>
                  <a:close/>
                  <a:moveTo>
                    <a:pt x="12383" y="70675"/>
                  </a:moveTo>
                  <a:cubicBezTo>
                    <a:pt x="12249" y="75337"/>
                    <a:pt x="13297" y="79957"/>
                    <a:pt x="15431" y="84106"/>
                  </a:cubicBezTo>
                  <a:cubicBezTo>
                    <a:pt x="17145" y="86709"/>
                    <a:pt x="20098" y="86709"/>
                    <a:pt x="24289" y="84106"/>
                  </a:cubicBezTo>
                  <a:cubicBezTo>
                    <a:pt x="28404" y="81817"/>
                    <a:pt x="31528" y="78084"/>
                    <a:pt x="33052" y="73628"/>
                  </a:cubicBezTo>
                  <a:cubicBezTo>
                    <a:pt x="34947" y="68171"/>
                    <a:pt x="35976" y="62450"/>
                    <a:pt x="36100" y="56674"/>
                  </a:cubicBezTo>
                  <a:cubicBezTo>
                    <a:pt x="36100" y="53150"/>
                    <a:pt x="36100" y="49340"/>
                    <a:pt x="36100" y="45148"/>
                  </a:cubicBezTo>
                  <a:cubicBezTo>
                    <a:pt x="36100" y="40957"/>
                    <a:pt x="36100" y="37148"/>
                    <a:pt x="36100" y="33719"/>
                  </a:cubicBezTo>
                  <a:cubicBezTo>
                    <a:pt x="36233" y="29057"/>
                    <a:pt x="35185" y="24437"/>
                    <a:pt x="33052" y="20288"/>
                  </a:cubicBezTo>
                  <a:cubicBezTo>
                    <a:pt x="31337" y="17717"/>
                    <a:pt x="28385" y="17621"/>
                    <a:pt x="24289" y="20288"/>
                  </a:cubicBezTo>
                  <a:cubicBezTo>
                    <a:pt x="20174" y="22601"/>
                    <a:pt x="17031" y="26321"/>
                    <a:pt x="15431" y="30766"/>
                  </a:cubicBezTo>
                  <a:cubicBezTo>
                    <a:pt x="13545" y="36225"/>
                    <a:pt x="12516" y="41944"/>
                    <a:pt x="12383" y="47720"/>
                  </a:cubicBezTo>
                  <a:cubicBezTo>
                    <a:pt x="12383" y="51244"/>
                    <a:pt x="12383" y="55150"/>
                    <a:pt x="12383" y="59341"/>
                  </a:cubicBezTo>
                  <a:cubicBezTo>
                    <a:pt x="12383" y="63532"/>
                    <a:pt x="12287" y="67437"/>
                    <a:pt x="12383" y="70866"/>
                  </a:cubicBezTo>
                  <a:close/>
                </a:path>
              </a:pathLst>
            </a:custGeom>
            <a:solidFill>
              <a:srgbClr val="E0E0E0"/>
            </a:solidFill>
            <a:ln w="9525"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CEBC256A-CD97-32B3-05E5-264AE08525FE}"/>
                </a:ext>
              </a:extLst>
            </p:cNvPr>
            <p:cNvSpPr/>
            <p:nvPr/>
          </p:nvSpPr>
          <p:spPr>
            <a:xfrm>
              <a:off x="5107672" y="2426365"/>
              <a:ext cx="32454" cy="100610"/>
            </a:xfrm>
            <a:custGeom>
              <a:avLst/>
              <a:gdLst>
                <a:gd name="connsiteX0" fmla="*/ 536 w 32454"/>
                <a:gd name="connsiteY0" fmla="*/ 48223 h 100610"/>
                <a:gd name="connsiteX1" fmla="*/ 60 w 32454"/>
                <a:gd name="connsiteY1" fmla="*/ 45842 h 100610"/>
                <a:gd name="connsiteX2" fmla="*/ 917 w 32454"/>
                <a:gd name="connsiteY2" fmla="*/ 42794 h 100610"/>
                <a:gd name="connsiteX3" fmla="*/ 19967 w 32454"/>
                <a:gd name="connsiteY3" fmla="*/ 8408 h 100610"/>
                <a:gd name="connsiteX4" fmla="*/ 21491 w 32454"/>
                <a:gd name="connsiteY4" fmla="*/ 5932 h 100610"/>
                <a:gd name="connsiteX5" fmla="*/ 23110 w 32454"/>
                <a:gd name="connsiteY5" fmla="*/ 4217 h 100610"/>
                <a:gd name="connsiteX6" fmla="*/ 29968 w 32454"/>
                <a:gd name="connsiteY6" fmla="*/ 312 h 100610"/>
                <a:gd name="connsiteX7" fmla="*/ 31683 w 32454"/>
                <a:gd name="connsiteY7" fmla="*/ 312 h 100610"/>
                <a:gd name="connsiteX8" fmla="*/ 32445 w 32454"/>
                <a:gd name="connsiteY8" fmla="*/ 2503 h 100610"/>
                <a:gd name="connsiteX9" fmla="*/ 32445 w 32454"/>
                <a:gd name="connsiteY9" fmla="*/ 91085 h 100610"/>
                <a:gd name="connsiteX10" fmla="*/ 31683 w 32454"/>
                <a:gd name="connsiteY10" fmla="*/ 94133 h 100610"/>
                <a:gd name="connsiteX11" fmla="*/ 29968 w 32454"/>
                <a:gd name="connsiteY11" fmla="*/ 96134 h 100610"/>
                <a:gd name="connsiteX12" fmla="*/ 22824 w 32454"/>
                <a:gd name="connsiteY12" fmla="*/ 100325 h 100610"/>
                <a:gd name="connsiteX13" fmla="*/ 21110 w 32454"/>
                <a:gd name="connsiteY13" fmla="*/ 100325 h 100610"/>
                <a:gd name="connsiteX14" fmla="*/ 20443 w 32454"/>
                <a:gd name="connsiteY14" fmla="*/ 98134 h 100610"/>
                <a:gd name="connsiteX15" fmla="*/ 20443 w 32454"/>
                <a:gd name="connsiteY15" fmla="*/ 30602 h 100610"/>
                <a:gd name="connsiteX16" fmla="*/ 7870 w 32454"/>
                <a:gd name="connsiteY16" fmla="*/ 52985 h 100610"/>
                <a:gd name="connsiteX17" fmla="*/ 6156 w 32454"/>
                <a:gd name="connsiteY17" fmla="*/ 54795 h 100610"/>
                <a:gd name="connsiteX18" fmla="*/ 4441 w 32454"/>
                <a:gd name="connsiteY18" fmla="*/ 54795 h 10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100610">
                  <a:moveTo>
                    <a:pt x="536" y="48223"/>
                  </a:moveTo>
                  <a:cubicBezTo>
                    <a:pt x="69" y="47525"/>
                    <a:pt x="-102" y="46668"/>
                    <a:pt x="60" y="45842"/>
                  </a:cubicBezTo>
                  <a:cubicBezTo>
                    <a:pt x="155" y="44782"/>
                    <a:pt x="441" y="43748"/>
                    <a:pt x="917" y="42794"/>
                  </a:cubicBezTo>
                  <a:lnTo>
                    <a:pt x="19967" y="8408"/>
                  </a:lnTo>
                  <a:lnTo>
                    <a:pt x="21491" y="5932"/>
                  </a:lnTo>
                  <a:cubicBezTo>
                    <a:pt x="21900" y="5252"/>
                    <a:pt x="22453" y="4668"/>
                    <a:pt x="23110" y="4217"/>
                  </a:cubicBezTo>
                  <a:lnTo>
                    <a:pt x="29968" y="312"/>
                  </a:lnTo>
                  <a:cubicBezTo>
                    <a:pt x="30463" y="-104"/>
                    <a:pt x="31187" y="-104"/>
                    <a:pt x="31683" y="312"/>
                  </a:cubicBezTo>
                  <a:cubicBezTo>
                    <a:pt x="32235" y="902"/>
                    <a:pt x="32511" y="1698"/>
                    <a:pt x="32445" y="2503"/>
                  </a:cubicBezTo>
                  <a:lnTo>
                    <a:pt x="32445" y="91085"/>
                  </a:lnTo>
                  <a:cubicBezTo>
                    <a:pt x="32416" y="92145"/>
                    <a:pt x="32159" y="93186"/>
                    <a:pt x="31683" y="94133"/>
                  </a:cubicBezTo>
                  <a:cubicBezTo>
                    <a:pt x="31321" y="94954"/>
                    <a:pt x="30721" y="95650"/>
                    <a:pt x="29968" y="96134"/>
                  </a:cubicBezTo>
                  <a:lnTo>
                    <a:pt x="22824" y="100325"/>
                  </a:lnTo>
                  <a:cubicBezTo>
                    <a:pt x="22320" y="100706"/>
                    <a:pt x="21615" y="100706"/>
                    <a:pt x="21110" y="100325"/>
                  </a:cubicBezTo>
                  <a:cubicBezTo>
                    <a:pt x="20615" y="99708"/>
                    <a:pt x="20376" y="98924"/>
                    <a:pt x="20443" y="98134"/>
                  </a:cubicBezTo>
                  <a:lnTo>
                    <a:pt x="20443" y="30602"/>
                  </a:lnTo>
                  <a:lnTo>
                    <a:pt x="7870" y="52985"/>
                  </a:lnTo>
                  <a:cubicBezTo>
                    <a:pt x="7480" y="53739"/>
                    <a:pt x="6889" y="54367"/>
                    <a:pt x="6156" y="54795"/>
                  </a:cubicBezTo>
                  <a:cubicBezTo>
                    <a:pt x="5632" y="55123"/>
                    <a:pt x="4965" y="55123"/>
                    <a:pt x="4441" y="54795"/>
                  </a:cubicBezTo>
                  <a:close/>
                </a:path>
              </a:pathLst>
            </a:custGeom>
            <a:solidFill>
              <a:srgbClr val="E0E0E0"/>
            </a:solidFill>
            <a:ln w="9525" cap="flat">
              <a:noFill/>
              <a:prstDash val="solid"/>
              <a:miter/>
            </a:ln>
          </p:spPr>
          <p:txBody>
            <a:bodyPr rtlCol="0" anchor="ctr"/>
            <a:lstStyle/>
            <a:p>
              <a:endParaRPr lang="en-GR"/>
            </a:p>
          </p:txBody>
        </p:sp>
        <p:sp>
          <p:nvSpPr>
            <p:cNvPr id="50" name="Freeform 49">
              <a:extLst>
                <a:ext uri="{FF2B5EF4-FFF2-40B4-BE49-F238E27FC236}">
                  <a16:creationId xmlns:a16="http://schemas.microsoft.com/office/drawing/2014/main" id="{7FCC02CA-CEB1-EC49-057E-080E2E73CB76}"/>
                </a:ext>
              </a:extLst>
            </p:cNvPr>
            <p:cNvSpPr/>
            <p:nvPr/>
          </p:nvSpPr>
          <p:spPr>
            <a:xfrm>
              <a:off x="5152213" y="2400197"/>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4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764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0961 h 105727"/>
                <a:gd name="connsiteX23" fmla="*/ 14954 w 47625"/>
                <a:gd name="connsiteY23" fmla="*/ 84392 h 105727"/>
                <a:gd name="connsiteX24" fmla="*/ 23813 w 47625"/>
                <a:gd name="connsiteY24" fmla="*/ 84392 h 105727"/>
                <a:gd name="connsiteX25" fmla="*/ 32195 w 47625"/>
                <a:gd name="connsiteY25" fmla="*/ 74390 h 105727"/>
                <a:gd name="connsiteX26" fmla="*/ 35338 w 47625"/>
                <a:gd name="connsiteY26" fmla="*/ 57340 h 105727"/>
                <a:gd name="connsiteX27" fmla="*/ 35338 w 47625"/>
                <a:gd name="connsiteY27" fmla="*/ 45815 h 105727"/>
                <a:gd name="connsiteX28" fmla="*/ 35338 w 47625"/>
                <a:gd name="connsiteY28" fmla="*/ 34480 h 105727"/>
                <a:gd name="connsiteX29" fmla="*/ 32195 w 47625"/>
                <a:gd name="connsiteY29" fmla="*/ 20955 h 105727"/>
                <a:gd name="connsiteX30" fmla="*/ 23432 w 47625"/>
                <a:gd name="connsiteY30" fmla="*/ 20955 h 105727"/>
                <a:gd name="connsiteX31" fmla="*/ 14573 w 47625"/>
                <a:gd name="connsiteY31" fmla="*/ 31432 h 105727"/>
                <a:gd name="connsiteX32" fmla="*/ 11525 w 47625"/>
                <a:gd name="connsiteY32" fmla="*/ 48482 h 105727"/>
                <a:gd name="connsiteX33" fmla="*/ 11525 w 47625"/>
                <a:gd name="connsiteY33" fmla="*/ 60007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3" y="56257"/>
                    <a:pt x="46958" y="61445"/>
                    <a:pt x="46101" y="66580"/>
                  </a:cubicBezTo>
                  <a:cubicBezTo>
                    <a:pt x="45310" y="71428"/>
                    <a:pt x="43939" y="76162"/>
                    <a:pt x="42005" y="80677"/>
                  </a:cubicBezTo>
                  <a:cubicBezTo>
                    <a:pt x="40157" y="84992"/>
                    <a:pt x="37719" y="89030"/>
                    <a:pt x="34766" y="92678"/>
                  </a:cubicBezTo>
                  <a:cubicBezTo>
                    <a:pt x="31709" y="96481"/>
                    <a:pt x="28004" y="99706"/>
                    <a:pt x="23813" y="102203"/>
                  </a:cubicBezTo>
                  <a:cubicBezTo>
                    <a:pt x="20526" y="104381"/>
                    <a:pt x="16707" y="105601"/>
                    <a:pt x="12764" y="105727"/>
                  </a:cubicBezTo>
                  <a:cubicBezTo>
                    <a:pt x="9963" y="105629"/>
                    <a:pt x="7353" y="104305"/>
                    <a:pt x="5620" y="102108"/>
                  </a:cubicBezTo>
                  <a:cubicBezTo>
                    <a:pt x="3486" y="99322"/>
                    <a:pt x="2076" y="96049"/>
                    <a:pt x="1524" y="92583"/>
                  </a:cubicBezTo>
                  <a:cubicBezTo>
                    <a:pt x="581" y="88038"/>
                    <a:pt x="76" y="83413"/>
                    <a:pt x="0" y="78772"/>
                  </a:cubicBezTo>
                  <a:cubicBezTo>
                    <a:pt x="0" y="75343"/>
                    <a:pt x="0" y="71438"/>
                    <a:pt x="0" y="67056"/>
                  </a:cubicBezTo>
                  <a:cubicBezTo>
                    <a:pt x="0" y="62674"/>
                    <a:pt x="0" y="58674"/>
                    <a:pt x="0" y="55150"/>
                  </a:cubicBezTo>
                  <a:cubicBezTo>
                    <a:pt x="124" y="49881"/>
                    <a:pt x="629" y="44627"/>
                    <a:pt x="1524" y="39433"/>
                  </a:cubicBezTo>
                  <a:cubicBezTo>
                    <a:pt x="2324" y="34527"/>
                    <a:pt x="3696" y="29731"/>
                    <a:pt x="5620" y="25146"/>
                  </a:cubicBezTo>
                  <a:cubicBezTo>
                    <a:pt x="7401" y="20786"/>
                    <a:pt x="9801" y="16711"/>
                    <a:pt x="12764" y="13049"/>
                  </a:cubicBezTo>
                  <a:cubicBezTo>
                    <a:pt x="15821" y="9210"/>
                    <a:pt x="19564" y="5979"/>
                    <a:pt x="23813" y="3524"/>
                  </a:cubicBezTo>
                  <a:cubicBezTo>
                    <a:pt x="27070" y="1369"/>
                    <a:pt x="30861" y="150"/>
                    <a:pt x="34766" y="0"/>
                  </a:cubicBezTo>
                  <a:cubicBezTo>
                    <a:pt x="37595" y="70"/>
                    <a:pt x="40253" y="1397"/>
                    <a:pt x="42005" y="3619"/>
                  </a:cubicBezTo>
                  <a:cubicBezTo>
                    <a:pt x="44158" y="6395"/>
                    <a:pt x="45568" y="9673"/>
                    <a:pt x="46101" y="13144"/>
                  </a:cubicBezTo>
                  <a:cubicBezTo>
                    <a:pt x="46987" y="17634"/>
                    <a:pt x="47501" y="22190"/>
                    <a:pt x="47625" y="26765"/>
                  </a:cubicBezTo>
                  <a:close/>
                  <a:moveTo>
                    <a:pt x="11906" y="70961"/>
                  </a:moveTo>
                  <a:cubicBezTo>
                    <a:pt x="11773" y="75623"/>
                    <a:pt x="12821" y="80242"/>
                    <a:pt x="14954" y="84392"/>
                  </a:cubicBezTo>
                  <a:cubicBezTo>
                    <a:pt x="16669" y="87058"/>
                    <a:pt x="19621" y="87154"/>
                    <a:pt x="23813" y="84392"/>
                  </a:cubicBezTo>
                  <a:cubicBezTo>
                    <a:pt x="27632" y="82077"/>
                    <a:pt x="30585" y="78560"/>
                    <a:pt x="32195" y="74390"/>
                  </a:cubicBezTo>
                  <a:cubicBezTo>
                    <a:pt x="34119" y="68904"/>
                    <a:pt x="35176" y="63153"/>
                    <a:pt x="35338" y="57340"/>
                  </a:cubicBezTo>
                  <a:cubicBezTo>
                    <a:pt x="35338" y="53816"/>
                    <a:pt x="35338" y="50006"/>
                    <a:pt x="35338" y="45815"/>
                  </a:cubicBezTo>
                  <a:cubicBezTo>
                    <a:pt x="35338" y="41624"/>
                    <a:pt x="35338" y="37814"/>
                    <a:pt x="35338" y="34480"/>
                  </a:cubicBezTo>
                  <a:cubicBezTo>
                    <a:pt x="35414" y="29782"/>
                    <a:pt x="34338" y="25136"/>
                    <a:pt x="32195" y="20955"/>
                  </a:cubicBezTo>
                  <a:cubicBezTo>
                    <a:pt x="30480" y="18383"/>
                    <a:pt x="27527" y="18288"/>
                    <a:pt x="23432" y="20955"/>
                  </a:cubicBezTo>
                  <a:cubicBezTo>
                    <a:pt x="19317" y="23268"/>
                    <a:pt x="16173" y="26988"/>
                    <a:pt x="14573" y="31432"/>
                  </a:cubicBezTo>
                  <a:cubicBezTo>
                    <a:pt x="12687" y="36925"/>
                    <a:pt x="11659" y="42676"/>
                    <a:pt x="11525" y="48482"/>
                  </a:cubicBezTo>
                  <a:cubicBezTo>
                    <a:pt x="11525" y="52006"/>
                    <a:pt x="11525" y="55817"/>
                    <a:pt x="11525" y="60007"/>
                  </a:cubicBezTo>
                  <a:cubicBezTo>
                    <a:pt x="11525" y="64198"/>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51" name="Freeform 50">
              <a:extLst>
                <a:ext uri="{FF2B5EF4-FFF2-40B4-BE49-F238E27FC236}">
                  <a16:creationId xmlns:a16="http://schemas.microsoft.com/office/drawing/2014/main" id="{E6D81B36-F41F-E724-4C82-1D22666D52BB}"/>
                </a:ext>
              </a:extLst>
            </p:cNvPr>
            <p:cNvSpPr/>
            <p:nvPr/>
          </p:nvSpPr>
          <p:spPr>
            <a:xfrm>
              <a:off x="5207132" y="2369191"/>
              <a:ext cx="32435" cy="100208"/>
            </a:xfrm>
            <a:custGeom>
              <a:avLst/>
              <a:gdLst>
                <a:gd name="connsiteX0" fmla="*/ 517 w 32435"/>
                <a:gd name="connsiteY0" fmla="*/ 48247 h 100208"/>
                <a:gd name="connsiteX1" fmla="*/ 40 w 32435"/>
                <a:gd name="connsiteY1" fmla="*/ 45866 h 100208"/>
                <a:gd name="connsiteX2" fmla="*/ 993 w 32435"/>
                <a:gd name="connsiteY2" fmla="*/ 42818 h 100208"/>
                <a:gd name="connsiteX3" fmla="*/ 20043 w 32435"/>
                <a:gd name="connsiteY3" fmla="*/ 8432 h 100208"/>
                <a:gd name="connsiteX4" fmla="*/ 21472 w 32435"/>
                <a:gd name="connsiteY4" fmla="*/ 5956 h 100208"/>
                <a:gd name="connsiteX5" fmla="*/ 23091 w 32435"/>
                <a:gd name="connsiteY5" fmla="*/ 4337 h 100208"/>
                <a:gd name="connsiteX6" fmla="*/ 30044 w 32435"/>
                <a:gd name="connsiteY6" fmla="*/ 336 h 100208"/>
                <a:gd name="connsiteX7" fmla="*/ 31663 w 32435"/>
                <a:gd name="connsiteY7" fmla="*/ 333 h 100208"/>
                <a:gd name="connsiteX8" fmla="*/ 31663 w 32435"/>
                <a:gd name="connsiteY8" fmla="*/ 336 h 100208"/>
                <a:gd name="connsiteX9" fmla="*/ 32425 w 32435"/>
                <a:gd name="connsiteY9" fmla="*/ 2527 h 100208"/>
                <a:gd name="connsiteX10" fmla="*/ 32425 w 32435"/>
                <a:gd name="connsiteY10" fmla="*/ 90633 h 100208"/>
                <a:gd name="connsiteX11" fmla="*/ 31663 w 32435"/>
                <a:gd name="connsiteY11" fmla="*/ 93681 h 100208"/>
                <a:gd name="connsiteX12" fmla="*/ 30044 w 32435"/>
                <a:gd name="connsiteY12" fmla="*/ 95777 h 100208"/>
                <a:gd name="connsiteX13" fmla="*/ 22805 w 32435"/>
                <a:gd name="connsiteY13" fmla="*/ 99872 h 100208"/>
                <a:gd name="connsiteX14" fmla="*/ 21186 w 32435"/>
                <a:gd name="connsiteY14" fmla="*/ 99875 h 100208"/>
                <a:gd name="connsiteX15" fmla="*/ 21186 w 32435"/>
                <a:gd name="connsiteY15" fmla="*/ 99872 h 100208"/>
                <a:gd name="connsiteX16" fmla="*/ 20424 w 32435"/>
                <a:gd name="connsiteY16" fmla="*/ 97682 h 100208"/>
                <a:gd name="connsiteX17" fmla="*/ 20424 w 32435"/>
                <a:gd name="connsiteY17" fmla="*/ 30435 h 100208"/>
                <a:gd name="connsiteX18" fmla="*/ 7851 w 32435"/>
                <a:gd name="connsiteY18" fmla="*/ 52914 h 100208"/>
                <a:gd name="connsiteX19" fmla="*/ 6136 w 32435"/>
                <a:gd name="connsiteY19" fmla="*/ 54629 h 100208"/>
                <a:gd name="connsiteX20" fmla="*/ 4517 w 32435"/>
                <a:gd name="connsiteY20" fmla="*/ 54629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35" h="100208">
                  <a:moveTo>
                    <a:pt x="517" y="48247"/>
                  </a:moveTo>
                  <a:cubicBezTo>
                    <a:pt x="78" y="47534"/>
                    <a:pt x="-83" y="46690"/>
                    <a:pt x="40" y="45866"/>
                  </a:cubicBezTo>
                  <a:cubicBezTo>
                    <a:pt x="126" y="44791"/>
                    <a:pt x="450" y="43749"/>
                    <a:pt x="993" y="42818"/>
                  </a:cubicBezTo>
                  <a:lnTo>
                    <a:pt x="20043" y="8432"/>
                  </a:lnTo>
                  <a:lnTo>
                    <a:pt x="21472" y="5956"/>
                  </a:lnTo>
                  <a:cubicBezTo>
                    <a:pt x="21862" y="5282"/>
                    <a:pt x="22415" y="4723"/>
                    <a:pt x="23091" y="4337"/>
                  </a:cubicBezTo>
                  <a:lnTo>
                    <a:pt x="30044" y="336"/>
                  </a:lnTo>
                  <a:cubicBezTo>
                    <a:pt x="30492" y="-111"/>
                    <a:pt x="31216" y="-113"/>
                    <a:pt x="31663" y="333"/>
                  </a:cubicBezTo>
                  <a:cubicBezTo>
                    <a:pt x="31663" y="334"/>
                    <a:pt x="31663" y="335"/>
                    <a:pt x="31663" y="336"/>
                  </a:cubicBezTo>
                  <a:cubicBezTo>
                    <a:pt x="32216" y="926"/>
                    <a:pt x="32492" y="1722"/>
                    <a:pt x="32425" y="2527"/>
                  </a:cubicBezTo>
                  <a:lnTo>
                    <a:pt x="32425" y="90633"/>
                  </a:lnTo>
                  <a:cubicBezTo>
                    <a:pt x="32397" y="91692"/>
                    <a:pt x="32140" y="92733"/>
                    <a:pt x="31663" y="93681"/>
                  </a:cubicBezTo>
                  <a:cubicBezTo>
                    <a:pt x="31330" y="94518"/>
                    <a:pt x="30768" y="95245"/>
                    <a:pt x="30044" y="95777"/>
                  </a:cubicBezTo>
                  <a:lnTo>
                    <a:pt x="22805" y="99872"/>
                  </a:lnTo>
                  <a:cubicBezTo>
                    <a:pt x="22357" y="100319"/>
                    <a:pt x="21634" y="100321"/>
                    <a:pt x="21186" y="99875"/>
                  </a:cubicBezTo>
                  <a:cubicBezTo>
                    <a:pt x="21186" y="99874"/>
                    <a:pt x="21186" y="99873"/>
                    <a:pt x="21186" y="99872"/>
                  </a:cubicBezTo>
                  <a:cubicBezTo>
                    <a:pt x="20652" y="99271"/>
                    <a:pt x="20376" y="98484"/>
                    <a:pt x="20424" y="97682"/>
                  </a:cubicBezTo>
                  <a:lnTo>
                    <a:pt x="20424" y="30435"/>
                  </a:lnTo>
                  <a:lnTo>
                    <a:pt x="7851" y="52914"/>
                  </a:lnTo>
                  <a:cubicBezTo>
                    <a:pt x="7460" y="53642"/>
                    <a:pt x="6860" y="54238"/>
                    <a:pt x="6136" y="54629"/>
                  </a:cubicBezTo>
                  <a:cubicBezTo>
                    <a:pt x="5651" y="54964"/>
                    <a:pt x="5003" y="54964"/>
                    <a:pt x="4517" y="54629"/>
                  </a:cubicBezTo>
                  <a:close/>
                </a:path>
              </a:pathLst>
            </a:custGeom>
            <a:solidFill>
              <a:srgbClr val="E0E0E0"/>
            </a:solidFill>
            <a:ln w="9525"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0FA6F939-0E57-345C-F029-7AD79C076D03}"/>
                </a:ext>
              </a:extLst>
            </p:cNvPr>
            <p:cNvSpPr/>
            <p:nvPr/>
          </p:nvSpPr>
          <p:spPr>
            <a:xfrm>
              <a:off x="5251083" y="2343047"/>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4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1057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099 h 105727"/>
                <a:gd name="connsiteX29" fmla="*/ 32671 w 47625"/>
                <a:gd name="connsiteY29" fmla="*/ 20669 h 105727"/>
                <a:gd name="connsiteX30" fmla="*/ 23813 w 47625"/>
                <a:gd name="connsiteY30" fmla="*/ 20669 h 105727"/>
                <a:gd name="connsiteX31" fmla="*/ 14954 w 47625"/>
                <a:gd name="connsiteY31" fmla="*/ 31242 h 105727"/>
                <a:gd name="connsiteX32" fmla="*/ 11906 w 47625"/>
                <a:gd name="connsiteY32" fmla="*/ 48197 h 105727"/>
                <a:gd name="connsiteX33" fmla="*/ 11906 w 47625"/>
                <a:gd name="connsiteY33" fmla="*/ 59722 h 105727"/>
                <a:gd name="connsiteX34" fmla="*/ 12287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511" y="56292"/>
                    <a:pt x="47006" y="61514"/>
                    <a:pt x="46101" y="66675"/>
                  </a:cubicBezTo>
                  <a:cubicBezTo>
                    <a:pt x="45301" y="71489"/>
                    <a:pt x="43929" y="76190"/>
                    <a:pt x="42005" y="80677"/>
                  </a:cubicBezTo>
                  <a:cubicBezTo>
                    <a:pt x="40215" y="85021"/>
                    <a:pt x="37776" y="89068"/>
                    <a:pt x="34766" y="92678"/>
                  </a:cubicBezTo>
                  <a:cubicBezTo>
                    <a:pt x="31737" y="96503"/>
                    <a:pt x="28023" y="99732"/>
                    <a:pt x="23813" y="102203"/>
                  </a:cubicBezTo>
                  <a:cubicBezTo>
                    <a:pt x="20564" y="104377"/>
                    <a:pt x="16764" y="105598"/>
                    <a:pt x="12859" y="105728"/>
                  </a:cubicBezTo>
                  <a:cubicBezTo>
                    <a:pt x="10030" y="105657"/>
                    <a:pt x="7372" y="104331"/>
                    <a:pt x="5620" y="102108"/>
                  </a:cubicBezTo>
                  <a:cubicBezTo>
                    <a:pt x="3467" y="99332"/>
                    <a:pt x="2057" y="96055"/>
                    <a:pt x="1524" y="92583"/>
                  </a:cubicBezTo>
                  <a:cubicBezTo>
                    <a:pt x="629" y="88031"/>
                    <a:pt x="114" y="83410"/>
                    <a:pt x="0" y="78772"/>
                  </a:cubicBezTo>
                  <a:cubicBezTo>
                    <a:pt x="0" y="75438"/>
                    <a:pt x="0" y="71533"/>
                    <a:pt x="0" y="67056"/>
                  </a:cubicBezTo>
                  <a:cubicBezTo>
                    <a:pt x="0" y="62579"/>
                    <a:pt x="0" y="58674"/>
                    <a:pt x="0" y="55150"/>
                  </a:cubicBezTo>
                  <a:cubicBezTo>
                    <a:pt x="172" y="49883"/>
                    <a:pt x="676" y="44634"/>
                    <a:pt x="1524" y="39434"/>
                  </a:cubicBezTo>
                  <a:cubicBezTo>
                    <a:pt x="2324" y="34527"/>
                    <a:pt x="3696" y="29731"/>
                    <a:pt x="5620" y="25146"/>
                  </a:cubicBezTo>
                  <a:cubicBezTo>
                    <a:pt x="7468" y="20802"/>
                    <a:pt x="9906" y="16732"/>
                    <a:pt x="12859" y="13049"/>
                  </a:cubicBezTo>
                  <a:cubicBezTo>
                    <a:pt x="15878" y="9213"/>
                    <a:pt x="19593" y="5982"/>
                    <a:pt x="23813" y="3524"/>
                  </a:cubicBezTo>
                  <a:cubicBezTo>
                    <a:pt x="27080" y="1382"/>
                    <a:pt x="30861" y="164"/>
                    <a:pt x="34766" y="0"/>
                  </a:cubicBezTo>
                  <a:cubicBezTo>
                    <a:pt x="37595" y="70"/>
                    <a:pt x="40253" y="1397"/>
                    <a:pt x="42005" y="3620"/>
                  </a:cubicBezTo>
                  <a:cubicBezTo>
                    <a:pt x="44139" y="6404"/>
                    <a:pt x="45549" y="9677"/>
                    <a:pt x="46101" y="13145"/>
                  </a:cubicBezTo>
                  <a:cubicBezTo>
                    <a:pt x="47044" y="17626"/>
                    <a:pt x="47549" y="22187"/>
                    <a:pt x="47625" y="26765"/>
                  </a:cubicBezTo>
                  <a:close/>
                  <a:moveTo>
                    <a:pt x="11906" y="71057"/>
                  </a:moveTo>
                  <a:cubicBezTo>
                    <a:pt x="11840" y="75712"/>
                    <a:pt x="12887" y="80317"/>
                    <a:pt x="14954" y="84487"/>
                  </a:cubicBezTo>
                  <a:cubicBezTo>
                    <a:pt x="16735" y="87027"/>
                    <a:pt x="19688" y="87027"/>
                    <a:pt x="23813" y="84487"/>
                  </a:cubicBezTo>
                  <a:cubicBezTo>
                    <a:pt x="27908" y="82147"/>
                    <a:pt x="31042" y="78436"/>
                    <a:pt x="32671" y="74009"/>
                  </a:cubicBezTo>
                  <a:cubicBezTo>
                    <a:pt x="34557" y="68548"/>
                    <a:pt x="35576" y="62830"/>
                    <a:pt x="35719" y="57055"/>
                  </a:cubicBezTo>
                  <a:cubicBezTo>
                    <a:pt x="35719" y="53435"/>
                    <a:pt x="35719" y="49625"/>
                    <a:pt x="35719" y="45434"/>
                  </a:cubicBezTo>
                  <a:cubicBezTo>
                    <a:pt x="35719" y="41243"/>
                    <a:pt x="35719" y="37433"/>
                    <a:pt x="35719" y="34099"/>
                  </a:cubicBezTo>
                  <a:cubicBezTo>
                    <a:pt x="35852" y="29438"/>
                    <a:pt x="34804" y="24818"/>
                    <a:pt x="32671" y="20669"/>
                  </a:cubicBezTo>
                  <a:cubicBezTo>
                    <a:pt x="30861" y="18002"/>
                    <a:pt x="28004" y="17907"/>
                    <a:pt x="23813" y="20669"/>
                  </a:cubicBezTo>
                  <a:cubicBezTo>
                    <a:pt x="19717" y="23051"/>
                    <a:pt x="16583" y="26791"/>
                    <a:pt x="14954" y="31242"/>
                  </a:cubicBezTo>
                  <a:cubicBezTo>
                    <a:pt x="13097" y="36710"/>
                    <a:pt x="12078" y="42425"/>
                    <a:pt x="11906" y="48197"/>
                  </a:cubicBezTo>
                  <a:cubicBezTo>
                    <a:pt x="11906" y="51721"/>
                    <a:pt x="11906" y="55531"/>
                    <a:pt x="11906" y="59722"/>
                  </a:cubicBezTo>
                  <a:cubicBezTo>
                    <a:pt x="11906" y="63913"/>
                    <a:pt x="12192" y="67437"/>
                    <a:pt x="12287" y="70866"/>
                  </a:cubicBezTo>
                  <a:close/>
                </a:path>
              </a:pathLst>
            </a:custGeom>
            <a:solidFill>
              <a:srgbClr val="E0E0E0"/>
            </a:solidFill>
            <a:ln w="9525" cap="flat">
              <a:noFill/>
              <a:prstDash val="solid"/>
              <a:miter/>
            </a:ln>
          </p:spPr>
          <p:txBody>
            <a:bodyPr rtlCol="0" anchor="ctr"/>
            <a:lstStyle/>
            <a:p>
              <a:endParaRPr lang="en-GR"/>
            </a:p>
          </p:txBody>
        </p:sp>
        <p:sp>
          <p:nvSpPr>
            <p:cNvPr id="53" name="Freeform 52">
              <a:extLst>
                <a:ext uri="{FF2B5EF4-FFF2-40B4-BE49-F238E27FC236}">
                  <a16:creationId xmlns:a16="http://schemas.microsoft.com/office/drawing/2014/main" id="{440BC611-D5E3-0552-1DFC-FED8E3BE2B7A}"/>
                </a:ext>
              </a:extLst>
            </p:cNvPr>
            <p:cNvSpPr/>
            <p:nvPr/>
          </p:nvSpPr>
          <p:spPr>
            <a:xfrm>
              <a:off x="5306383" y="2312377"/>
              <a:ext cx="32816" cy="99943"/>
            </a:xfrm>
            <a:custGeom>
              <a:avLst/>
              <a:gdLst>
                <a:gd name="connsiteX0" fmla="*/ 516 w 32816"/>
                <a:gd name="connsiteY0" fmla="*/ 47911 h 99943"/>
                <a:gd name="connsiteX1" fmla="*/ 39 w 32816"/>
                <a:gd name="connsiteY1" fmla="*/ 45434 h 99943"/>
                <a:gd name="connsiteX2" fmla="*/ 992 w 32816"/>
                <a:gd name="connsiteY2" fmla="*/ 42482 h 99943"/>
                <a:gd name="connsiteX3" fmla="*/ 20042 w 32816"/>
                <a:gd name="connsiteY3" fmla="*/ 8001 h 99943"/>
                <a:gd name="connsiteX4" fmla="*/ 21471 w 32816"/>
                <a:gd name="connsiteY4" fmla="*/ 5620 h 99943"/>
                <a:gd name="connsiteX5" fmla="*/ 23090 w 32816"/>
                <a:gd name="connsiteY5" fmla="*/ 3905 h 99943"/>
                <a:gd name="connsiteX6" fmla="*/ 30424 w 32816"/>
                <a:gd name="connsiteY6" fmla="*/ 286 h 99943"/>
                <a:gd name="connsiteX7" fmla="*/ 32139 w 32816"/>
                <a:gd name="connsiteY7" fmla="*/ 286 h 99943"/>
                <a:gd name="connsiteX8" fmla="*/ 32805 w 32816"/>
                <a:gd name="connsiteY8" fmla="*/ 2477 h 99943"/>
                <a:gd name="connsiteX9" fmla="*/ 32805 w 32816"/>
                <a:gd name="connsiteY9" fmla="*/ 90678 h 99943"/>
                <a:gd name="connsiteX10" fmla="*/ 32139 w 32816"/>
                <a:gd name="connsiteY10" fmla="*/ 93631 h 99943"/>
                <a:gd name="connsiteX11" fmla="*/ 30424 w 32816"/>
                <a:gd name="connsiteY11" fmla="*/ 95536 h 99943"/>
                <a:gd name="connsiteX12" fmla="*/ 23280 w 32816"/>
                <a:gd name="connsiteY12" fmla="*/ 99632 h 99943"/>
                <a:gd name="connsiteX13" fmla="*/ 21566 w 32816"/>
                <a:gd name="connsiteY13" fmla="*/ 99632 h 99943"/>
                <a:gd name="connsiteX14" fmla="*/ 20899 w 32816"/>
                <a:gd name="connsiteY14" fmla="*/ 97441 h 99943"/>
                <a:gd name="connsiteX15" fmla="*/ 20899 w 32816"/>
                <a:gd name="connsiteY15" fmla="*/ 29909 h 99943"/>
                <a:gd name="connsiteX16" fmla="*/ 8231 w 32816"/>
                <a:gd name="connsiteY16" fmla="*/ 52388 h 99943"/>
                <a:gd name="connsiteX17" fmla="*/ 6516 w 32816"/>
                <a:gd name="connsiteY17" fmla="*/ 54102 h 99943"/>
                <a:gd name="connsiteX18" fmla="*/ 4897 w 32816"/>
                <a:gd name="connsiteY18" fmla="*/ 54102 h 9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16" h="99943">
                  <a:moveTo>
                    <a:pt x="516" y="47911"/>
                  </a:moveTo>
                  <a:cubicBezTo>
                    <a:pt x="87" y="47160"/>
                    <a:pt x="-85" y="46290"/>
                    <a:pt x="39" y="45434"/>
                  </a:cubicBezTo>
                  <a:cubicBezTo>
                    <a:pt x="125" y="44389"/>
                    <a:pt x="449" y="43379"/>
                    <a:pt x="992" y="42482"/>
                  </a:cubicBezTo>
                  <a:lnTo>
                    <a:pt x="20042" y="8001"/>
                  </a:lnTo>
                  <a:lnTo>
                    <a:pt x="21471" y="5620"/>
                  </a:lnTo>
                  <a:cubicBezTo>
                    <a:pt x="21861" y="4922"/>
                    <a:pt x="22414" y="4332"/>
                    <a:pt x="23090" y="3905"/>
                  </a:cubicBezTo>
                  <a:lnTo>
                    <a:pt x="30424" y="286"/>
                  </a:lnTo>
                  <a:cubicBezTo>
                    <a:pt x="30929" y="-95"/>
                    <a:pt x="31634" y="-95"/>
                    <a:pt x="32139" y="286"/>
                  </a:cubicBezTo>
                  <a:cubicBezTo>
                    <a:pt x="32634" y="902"/>
                    <a:pt x="32872" y="1687"/>
                    <a:pt x="32805" y="2477"/>
                  </a:cubicBezTo>
                  <a:lnTo>
                    <a:pt x="32805" y="90678"/>
                  </a:lnTo>
                  <a:cubicBezTo>
                    <a:pt x="32815" y="91700"/>
                    <a:pt x="32586" y="92711"/>
                    <a:pt x="32139" y="93631"/>
                  </a:cubicBezTo>
                  <a:cubicBezTo>
                    <a:pt x="31767" y="94422"/>
                    <a:pt x="31176" y="95086"/>
                    <a:pt x="30424" y="95536"/>
                  </a:cubicBezTo>
                  <a:lnTo>
                    <a:pt x="23280" y="99632"/>
                  </a:lnTo>
                  <a:cubicBezTo>
                    <a:pt x="22785" y="100048"/>
                    <a:pt x="22061" y="100048"/>
                    <a:pt x="21566" y="99632"/>
                  </a:cubicBezTo>
                  <a:cubicBezTo>
                    <a:pt x="21052" y="99026"/>
                    <a:pt x="20804" y="98232"/>
                    <a:pt x="20899" y="97441"/>
                  </a:cubicBezTo>
                  <a:lnTo>
                    <a:pt x="20899" y="29909"/>
                  </a:lnTo>
                  <a:lnTo>
                    <a:pt x="8231" y="52388"/>
                  </a:lnTo>
                  <a:cubicBezTo>
                    <a:pt x="7936" y="53178"/>
                    <a:pt x="7307" y="53802"/>
                    <a:pt x="6516" y="54102"/>
                  </a:cubicBezTo>
                  <a:cubicBezTo>
                    <a:pt x="6031" y="54437"/>
                    <a:pt x="5383" y="54437"/>
                    <a:pt x="4897" y="54102"/>
                  </a:cubicBezTo>
                  <a:close/>
                </a:path>
              </a:pathLst>
            </a:custGeom>
            <a:solidFill>
              <a:srgbClr val="E0E0E0"/>
            </a:solidFill>
            <a:ln w="9525" cap="flat">
              <a:noFill/>
              <a:prstDash val="solid"/>
              <a:miter/>
            </a:ln>
          </p:spPr>
          <p:txBody>
            <a:bodyPr rtlCol="0" anchor="ctr"/>
            <a:lstStyle/>
            <a:p>
              <a:endParaRPr lang="en-GR"/>
            </a:p>
          </p:txBody>
        </p:sp>
        <p:sp>
          <p:nvSpPr>
            <p:cNvPr id="54" name="Freeform 53">
              <a:extLst>
                <a:ext uri="{FF2B5EF4-FFF2-40B4-BE49-F238E27FC236}">
                  <a16:creationId xmlns:a16="http://schemas.microsoft.com/office/drawing/2014/main" id="{336C7D46-D09C-90D2-0ADF-A3196FE7BEC5}"/>
                </a:ext>
              </a:extLst>
            </p:cNvPr>
            <p:cNvSpPr/>
            <p:nvPr/>
          </p:nvSpPr>
          <p:spPr>
            <a:xfrm>
              <a:off x="5350714" y="2285993"/>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01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670 h 105632"/>
                <a:gd name="connsiteX22" fmla="*/ 12001 w 47720"/>
                <a:gd name="connsiteY22" fmla="*/ 70961 h 105632"/>
                <a:gd name="connsiteX23" fmla="*/ 14668 w 47720"/>
                <a:gd name="connsiteY23" fmla="*/ 83820 h 105632"/>
                <a:gd name="connsiteX24" fmla="*/ 23431 w 47720"/>
                <a:gd name="connsiteY24" fmla="*/ 83820 h 105632"/>
                <a:gd name="connsiteX25" fmla="*/ 32290 w 47720"/>
                <a:gd name="connsiteY25" fmla="*/ 73343 h 105632"/>
                <a:gd name="connsiteX26" fmla="*/ 35338 w 47720"/>
                <a:gd name="connsiteY26" fmla="*/ 56388 h 105632"/>
                <a:gd name="connsiteX27" fmla="*/ 35338 w 47720"/>
                <a:gd name="connsiteY27" fmla="*/ 44768 h 105632"/>
                <a:gd name="connsiteX28" fmla="*/ 35338 w 47720"/>
                <a:gd name="connsiteY28" fmla="*/ 33433 h 105632"/>
                <a:gd name="connsiteX29" fmla="*/ 32290 w 47720"/>
                <a:gd name="connsiteY29" fmla="*/ 20002 h 105632"/>
                <a:gd name="connsiteX30" fmla="*/ 23431 w 47720"/>
                <a:gd name="connsiteY30" fmla="*/ 20002 h 105632"/>
                <a:gd name="connsiteX31" fmla="*/ 14668 w 47720"/>
                <a:gd name="connsiteY31" fmla="*/ 30480 h 105632"/>
                <a:gd name="connsiteX32" fmla="*/ 11620 w 47720"/>
                <a:gd name="connsiteY32" fmla="*/ 47434 h 105632"/>
                <a:gd name="connsiteX33" fmla="*/ 11620 w 47720"/>
                <a:gd name="connsiteY33" fmla="*/ 58960 h 105632"/>
                <a:gd name="connsiteX34" fmla="*/ 12001 w 47720"/>
                <a:gd name="connsiteY34" fmla="*/ 70580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90"/>
                    <a:pt x="47720" y="32385"/>
                  </a:cubicBezTo>
                  <a:lnTo>
                    <a:pt x="47720" y="45244"/>
                  </a:lnTo>
                  <a:cubicBezTo>
                    <a:pt x="47720" y="47339"/>
                    <a:pt x="47720" y="49244"/>
                    <a:pt x="47720" y="50959"/>
                  </a:cubicBezTo>
                  <a:cubicBezTo>
                    <a:pt x="47530" y="56197"/>
                    <a:pt x="46987" y="61415"/>
                    <a:pt x="46101" y="66580"/>
                  </a:cubicBezTo>
                  <a:cubicBezTo>
                    <a:pt x="45291" y="71412"/>
                    <a:pt x="43948" y="76139"/>
                    <a:pt x="42100" y="80677"/>
                  </a:cubicBezTo>
                  <a:cubicBezTo>
                    <a:pt x="40272" y="84995"/>
                    <a:pt x="37805" y="89010"/>
                    <a:pt x="34766" y="92583"/>
                  </a:cubicBezTo>
                  <a:cubicBezTo>
                    <a:pt x="31756" y="96431"/>
                    <a:pt x="28042" y="99664"/>
                    <a:pt x="23813" y="102108"/>
                  </a:cubicBezTo>
                  <a:cubicBezTo>
                    <a:pt x="20583" y="104321"/>
                    <a:pt x="16773" y="105545"/>
                    <a:pt x="12859" y="105632"/>
                  </a:cubicBezTo>
                  <a:cubicBezTo>
                    <a:pt x="10039" y="105586"/>
                    <a:pt x="7391" y="104295"/>
                    <a:pt x="5620" y="102108"/>
                  </a:cubicBezTo>
                  <a:cubicBezTo>
                    <a:pt x="3543" y="99290"/>
                    <a:pt x="2143" y="96031"/>
                    <a:pt x="1524" y="92583"/>
                  </a:cubicBezTo>
                  <a:cubicBezTo>
                    <a:pt x="619" y="88032"/>
                    <a:pt x="105" y="83410"/>
                    <a:pt x="0" y="78772"/>
                  </a:cubicBezTo>
                  <a:cubicBezTo>
                    <a:pt x="0" y="75438"/>
                    <a:pt x="0" y="71533"/>
                    <a:pt x="0" y="67151"/>
                  </a:cubicBezTo>
                  <a:cubicBezTo>
                    <a:pt x="0" y="62770"/>
                    <a:pt x="0" y="58769"/>
                    <a:pt x="0" y="55245"/>
                  </a:cubicBezTo>
                  <a:cubicBezTo>
                    <a:pt x="162" y="49979"/>
                    <a:pt x="667" y="44728"/>
                    <a:pt x="1524" y="39529"/>
                  </a:cubicBezTo>
                  <a:cubicBezTo>
                    <a:pt x="2343" y="34626"/>
                    <a:pt x="3715" y="29833"/>
                    <a:pt x="5620" y="25241"/>
                  </a:cubicBezTo>
                  <a:cubicBezTo>
                    <a:pt x="7449" y="20856"/>
                    <a:pt x="9877" y="16751"/>
                    <a:pt x="12859" y="13049"/>
                  </a:cubicBezTo>
                  <a:cubicBezTo>
                    <a:pt x="15869" y="9201"/>
                    <a:pt x="19583" y="5968"/>
                    <a:pt x="23813" y="3524"/>
                  </a:cubicBezTo>
                  <a:cubicBezTo>
                    <a:pt x="27060" y="1351"/>
                    <a:pt x="30861" y="130"/>
                    <a:pt x="34766" y="0"/>
                  </a:cubicBezTo>
                  <a:cubicBezTo>
                    <a:pt x="37614" y="19"/>
                    <a:pt x="40310" y="1312"/>
                    <a:pt x="42100" y="3524"/>
                  </a:cubicBezTo>
                  <a:cubicBezTo>
                    <a:pt x="44148" y="6350"/>
                    <a:pt x="45510" y="9610"/>
                    <a:pt x="46101" y="13049"/>
                  </a:cubicBezTo>
                  <a:cubicBezTo>
                    <a:pt x="47034" y="17535"/>
                    <a:pt x="47577" y="22091"/>
                    <a:pt x="47720" y="26670"/>
                  </a:cubicBezTo>
                  <a:close/>
                  <a:moveTo>
                    <a:pt x="12001" y="70961"/>
                  </a:moveTo>
                  <a:cubicBezTo>
                    <a:pt x="11849" y="75399"/>
                    <a:pt x="12763" y="79809"/>
                    <a:pt x="14668" y="83820"/>
                  </a:cubicBezTo>
                  <a:cubicBezTo>
                    <a:pt x="16383" y="86392"/>
                    <a:pt x="19336" y="86487"/>
                    <a:pt x="23431" y="83820"/>
                  </a:cubicBezTo>
                  <a:cubicBezTo>
                    <a:pt x="27546" y="81507"/>
                    <a:pt x="30690" y="77787"/>
                    <a:pt x="32290" y="73343"/>
                  </a:cubicBezTo>
                  <a:cubicBezTo>
                    <a:pt x="34176" y="67884"/>
                    <a:pt x="35204" y="62164"/>
                    <a:pt x="35338" y="56388"/>
                  </a:cubicBezTo>
                  <a:cubicBezTo>
                    <a:pt x="35338" y="52864"/>
                    <a:pt x="35338" y="48958"/>
                    <a:pt x="35338" y="44768"/>
                  </a:cubicBezTo>
                  <a:cubicBezTo>
                    <a:pt x="35338" y="40576"/>
                    <a:pt x="35338" y="36862"/>
                    <a:pt x="35338" y="33433"/>
                  </a:cubicBezTo>
                  <a:cubicBezTo>
                    <a:pt x="35471" y="28771"/>
                    <a:pt x="34423" y="24152"/>
                    <a:pt x="32290" y="20002"/>
                  </a:cubicBezTo>
                  <a:cubicBezTo>
                    <a:pt x="30575" y="17399"/>
                    <a:pt x="27622" y="17399"/>
                    <a:pt x="23431" y="20002"/>
                  </a:cubicBezTo>
                  <a:cubicBezTo>
                    <a:pt x="19317" y="22291"/>
                    <a:pt x="16192" y="26024"/>
                    <a:pt x="14668" y="30480"/>
                  </a:cubicBezTo>
                  <a:cubicBezTo>
                    <a:pt x="12773" y="35937"/>
                    <a:pt x="11744" y="41659"/>
                    <a:pt x="11620" y="47434"/>
                  </a:cubicBezTo>
                  <a:cubicBezTo>
                    <a:pt x="11620" y="50959"/>
                    <a:pt x="11620" y="54864"/>
                    <a:pt x="11620" y="58960"/>
                  </a:cubicBezTo>
                  <a:cubicBezTo>
                    <a:pt x="11620" y="63055"/>
                    <a:pt x="11811" y="67151"/>
                    <a:pt x="12001" y="70580"/>
                  </a:cubicBezTo>
                  <a:close/>
                </a:path>
              </a:pathLst>
            </a:custGeom>
            <a:solidFill>
              <a:srgbClr val="E0E0E0"/>
            </a:solidFill>
            <a:ln w="9525" cap="flat">
              <a:noFill/>
              <a:prstDash val="solid"/>
              <a:miter/>
            </a:ln>
          </p:spPr>
          <p:txBody>
            <a:bodyPr rtlCol="0" anchor="ctr"/>
            <a:lstStyle/>
            <a:p>
              <a:endParaRPr lang="en-GR"/>
            </a:p>
          </p:txBody>
        </p:sp>
        <p:sp>
          <p:nvSpPr>
            <p:cNvPr id="55" name="Freeform 54">
              <a:extLst>
                <a:ext uri="{FF2B5EF4-FFF2-40B4-BE49-F238E27FC236}">
                  <a16:creationId xmlns:a16="http://schemas.microsoft.com/office/drawing/2014/main" id="{0C2F0A91-0372-38BD-E751-8DE176BC4C17}"/>
                </a:ext>
              </a:extLst>
            </p:cNvPr>
            <p:cNvSpPr/>
            <p:nvPr/>
          </p:nvSpPr>
          <p:spPr>
            <a:xfrm>
              <a:off x="5406009" y="2254846"/>
              <a:ext cx="32536" cy="100203"/>
            </a:xfrm>
            <a:custGeom>
              <a:avLst/>
              <a:gdLst>
                <a:gd name="connsiteX0" fmla="*/ 236 w 32536"/>
                <a:gd name="connsiteY0" fmla="*/ 48292 h 100203"/>
                <a:gd name="connsiteX1" fmla="*/ 236 w 32536"/>
                <a:gd name="connsiteY1" fmla="*/ 45815 h 100203"/>
                <a:gd name="connsiteX2" fmla="*/ 1093 w 32536"/>
                <a:gd name="connsiteY2" fmla="*/ 42863 h 100203"/>
                <a:gd name="connsiteX3" fmla="*/ 20143 w 32536"/>
                <a:gd name="connsiteY3" fmla="*/ 8382 h 100203"/>
                <a:gd name="connsiteX4" fmla="*/ 21667 w 32536"/>
                <a:gd name="connsiteY4" fmla="*/ 6001 h 100203"/>
                <a:gd name="connsiteX5" fmla="*/ 23286 w 32536"/>
                <a:gd name="connsiteY5" fmla="*/ 4286 h 100203"/>
                <a:gd name="connsiteX6" fmla="*/ 30144 w 32536"/>
                <a:gd name="connsiteY6" fmla="*/ 286 h 100203"/>
                <a:gd name="connsiteX7" fmla="*/ 31859 w 32536"/>
                <a:gd name="connsiteY7" fmla="*/ 286 h 100203"/>
                <a:gd name="connsiteX8" fmla="*/ 32525 w 32536"/>
                <a:gd name="connsiteY8" fmla="*/ 2477 h 100203"/>
                <a:gd name="connsiteX9" fmla="*/ 32525 w 32536"/>
                <a:gd name="connsiteY9" fmla="*/ 90678 h 100203"/>
                <a:gd name="connsiteX10" fmla="*/ 31859 w 32536"/>
                <a:gd name="connsiteY10" fmla="*/ 93631 h 100203"/>
                <a:gd name="connsiteX11" fmla="*/ 30144 w 32536"/>
                <a:gd name="connsiteY11" fmla="*/ 95726 h 100203"/>
                <a:gd name="connsiteX12" fmla="*/ 23000 w 32536"/>
                <a:gd name="connsiteY12" fmla="*/ 99917 h 100203"/>
                <a:gd name="connsiteX13" fmla="*/ 21286 w 32536"/>
                <a:gd name="connsiteY13" fmla="*/ 99917 h 100203"/>
                <a:gd name="connsiteX14" fmla="*/ 20619 w 32536"/>
                <a:gd name="connsiteY14" fmla="*/ 97727 h 100203"/>
                <a:gd name="connsiteX15" fmla="*/ 20619 w 32536"/>
                <a:gd name="connsiteY15" fmla="*/ 30194 h 100203"/>
                <a:gd name="connsiteX16" fmla="*/ 8046 w 32536"/>
                <a:gd name="connsiteY16" fmla="*/ 52578 h 100203"/>
                <a:gd name="connsiteX17" fmla="*/ 6332 w 32536"/>
                <a:gd name="connsiteY17" fmla="*/ 54293 h 100203"/>
                <a:gd name="connsiteX18" fmla="*/ 4617 w 32536"/>
                <a:gd name="connsiteY18" fmla="*/ 53816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36" h="100203">
                  <a:moveTo>
                    <a:pt x="236" y="48292"/>
                  </a:moveTo>
                  <a:cubicBezTo>
                    <a:pt x="-79" y="47496"/>
                    <a:pt x="-79" y="46611"/>
                    <a:pt x="236" y="45815"/>
                  </a:cubicBezTo>
                  <a:cubicBezTo>
                    <a:pt x="283" y="44777"/>
                    <a:pt x="579" y="43765"/>
                    <a:pt x="1093" y="42863"/>
                  </a:cubicBezTo>
                  <a:lnTo>
                    <a:pt x="20143" y="8382"/>
                  </a:lnTo>
                  <a:cubicBezTo>
                    <a:pt x="20619" y="7620"/>
                    <a:pt x="21095" y="6763"/>
                    <a:pt x="21667" y="6001"/>
                  </a:cubicBezTo>
                  <a:cubicBezTo>
                    <a:pt x="22076" y="5322"/>
                    <a:pt x="22629" y="4737"/>
                    <a:pt x="23286" y="4286"/>
                  </a:cubicBezTo>
                  <a:lnTo>
                    <a:pt x="30144" y="286"/>
                  </a:lnTo>
                  <a:cubicBezTo>
                    <a:pt x="30649" y="-95"/>
                    <a:pt x="31354" y="-95"/>
                    <a:pt x="31859" y="286"/>
                  </a:cubicBezTo>
                  <a:cubicBezTo>
                    <a:pt x="32354" y="902"/>
                    <a:pt x="32592" y="1687"/>
                    <a:pt x="32525" y="2477"/>
                  </a:cubicBezTo>
                  <a:lnTo>
                    <a:pt x="32525" y="90678"/>
                  </a:lnTo>
                  <a:cubicBezTo>
                    <a:pt x="32535" y="91700"/>
                    <a:pt x="32306" y="92711"/>
                    <a:pt x="31859" y="93631"/>
                  </a:cubicBezTo>
                  <a:cubicBezTo>
                    <a:pt x="31525" y="94493"/>
                    <a:pt x="30925" y="95226"/>
                    <a:pt x="30144" y="95726"/>
                  </a:cubicBezTo>
                  <a:lnTo>
                    <a:pt x="23000" y="99917"/>
                  </a:lnTo>
                  <a:cubicBezTo>
                    <a:pt x="22496" y="100298"/>
                    <a:pt x="21791" y="100298"/>
                    <a:pt x="21286" y="99917"/>
                  </a:cubicBezTo>
                  <a:cubicBezTo>
                    <a:pt x="20753" y="99318"/>
                    <a:pt x="20515" y="98519"/>
                    <a:pt x="20619" y="97727"/>
                  </a:cubicBezTo>
                  <a:lnTo>
                    <a:pt x="20619" y="30194"/>
                  </a:lnTo>
                  <a:lnTo>
                    <a:pt x="8046" y="52578"/>
                  </a:lnTo>
                  <a:cubicBezTo>
                    <a:pt x="7684" y="53330"/>
                    <a:pt x="7084" y="53935"/>
                    <a:pt x="6332" y="54293"/>
                  </a:cubicBezTo>
                  <a:cubicBezTo>
                    <a:pt x="5722" y="54594"/>
                    <a:pt x="4979" y="54389"/>
                    <a:pt x="4617" y="53816"/>
                  </a:cubicBezTo>
                  <a:close/>
                </a:path>
              </a:pathLst>
            </a:custGeom>
            <a:solidFill>
              <a:srgbClr val="E0E0E0"/>
            </a:solidFill>
            <a:ln w="9525" cap="flat">
              <a:noFill/>
              <a:prstDash val="solid"/>
              <a:miter/>
            </a:ln>
          </p:spPr>
          <p:txBody>
            <a:bodyPr rtlCol="0" anchor="ctr"/>
            <a:lstStyle/>
            <a:p>
              <a:endParaRPr lang="en-GR"/>
            </a:p>
          </p:txBody>
        </p:sp>
        <p:sp>
          <p:nvSpPr>
            <p:cNvPr id="56" name="Freeform 55">
              <a:extLst>
                <a:ext uri="{FF2B5EF4-FFF2-40B4-BE49-F238E27FC236}">
                  <a16:creationId xmlns:a16="http://schemas.microsoft.com/office/drawing/2014/main" id="{B97BA67B-8468-6E02-17B8-ADC6FFE39B98}"/>
                </a:ext>
              </a:extLst>
            </p:cNvPr>
            <p:cNvSpPr/>
            <p:nvPr/>
          </p:nvSpPr>
          <p:spPr>
            <a:xfrm>
              <a:off x="3799884" y="3345620"/>
              <a:ext cx="32367" cy="100450"/>
            </a:xfrm>
            <a:custGeom>
              <a:avLst/>
              <a:gdLst>
                <a:gd name="connsiteX0" fmla="*/ 541 w 32367"/>
                <a:gd name="connsiteY0" fmla="*/ 48320 h 100450"/>
                <a:gd name="connsiteX1" fmla="*/ 65 w 32367"/>
                <a:gd name="connsiteY1" fmla="*/ 45844 h 100450"/>
                <a:gd name="connsiteX2" fmla="*/ 922 w 32367"/>
                <a:gd name="connsiteY2" fmla="*/ 42891 h 100450"/>
                <a:gd name="connsiteX3" fmla="*/ 19972 w 32367"/>
                <a:gd name="connsiteY3" fmla="*/ 8411 h 100450"/>
                <a:gd name="connsiteX4" fmla="*/ 21496 w 32367"/>
                <a:gd name="connsiteY4" fmla="*/ 6029 h 100450"/>
                <a:gd name="connsiteX5" fmla="*/ 23116 w 32367"/>
                <a:gd name="connsiteY5" fmla="*/ 4315 h 100450"/>
                <a:gd name="connsiteX6" fmla="*/ 29974 w 32367"/>
                <a:gd name="connsiteY6" fmla="*/ 314 h 100450"/>
                <a:gd name="connsiteX7" fmla="*/ 31688 w 32367"/>
                <a:gd name="connsiteY7" fmla="*/ 314 h 100450"/>
                <a:gd name="connsiteX8" fmla="*/ 32355 w 32367"/>
                <a:gd name="connsiteY8" fmla="*/ 2505 h 100450"/>
                <a:gd name="connsiteX9" fmla="*/ 32355 w 32367"/>
                <a:gd name="connsiteY9" fmla="*/ 90992 h 100450"/>
                <a:gd name="connsiteX10" fmla="*/ 31688 w 32367"/>
                <a:gd name="connsiteY10" fmla="*/ 93945 h 100450"/>
                <a:gd name="connsiteX11" fmla="*/ 29974 w 32367"/>
                <a:gd name="connsiteY11" fmla="*/ 96041 h 100450"/>
                <a:gd name="connsiteX12" fmla="*/ 22830 w 32367"/>
                <a:gd name="connsiteY12" fmla="*/ 100136 h 100450"/>
                <a:gd name="connsiteX13" fmla="*/ 21115 w 32367"/>
                <a:gd name="connsiteY13" fmla="*/ 100136 h 100450"/>
                <a:gd name="connsiteX14" fmla="*/ 20449 w 32367"/>
                <a:gd name="connsiteY14" fmla="*/ 97946 h 100450"/>
                <a:gd name="connsiteX15" fmla="*/ 20449 w 32367"/>
                <a:gd name="connsiteY15" fmla="*/ 30508 h 100450"/>
                <a:gd name="connsiteX16" fmla="*/ 8066 w 32367"/>
                <a:gd name="connsiteY16" fmla="*/ 52892 h 100450"/>
                <a:gd name="connsiteX17" fmla="*/ 6352 w 32367"/>
                <a:gd name="connsiteY17" fmla="*/ 54607 h 100450"/>
                <a:gd name="connsiteX18" fmla="*/ 4637 w 32367"/>
                <a:gd name="connsiteY18" fmla="*/ 54607 h 10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7" h="100450">
                  <a:moveTo>
                    <a:pt x="541" y="48320"/>
                  </a:moveTo>
                  <a:cubicBezTo>
                    <a:pt x="64" y="47587"/>
                    <a:pt x="-106" y="46701"/>
                    <a:pt x="65" y="45844"/>
                  </a:cubicBezTo>
                  <a:cubicBezTo>
                    <a:pt x="114" y="44806"/>
                    <a:pt x="407" y="43796"/>
                    <a:pt x="922" y="42891"/>
                  </a:cubicBezTo>
                  <a:lnTo>
                    <a:pt x="19972" y="8411"/>
                  </a:lnTo>
                  <a:cubicBezTo>
                    <a:pt x="20425" y="7582"/>
                    <a:pt x="20933" y="6791"/>
                    <a:pt x="21496" y="6029"/>
                  </a:cubicBezTo>
                  <a:cubicBezTo>
                    <a:pt x="21823" y="5286"/>
                    <a:pt x="22395" y="4686"/>
                    <a:pt x="23116" y="4315"/>
                  </a:cubicBezTo>
                  <a:lnTo>
                    <a:pt x="29974" y="314"/>
                  </a:lnTo>
                  <a:cubicBezTo>
                    <a:pt x="30469" y="-105"/>
                    <a:pt x="31193" y="-105"/>
                    <a:pt x="31688" y="314"/>
                  </a:cubicBezTo>
                  <a:cubicBezTo>
                    <a:pt x="32186" y="933"/>
                    <a:pt x="32426" y="1714"/>
                    <a:pt x="32355" y="2505"/>
                  </a:cubicBezTo>
                  <a:lnTo>
                    <a:pt x="32355" y="90992"/>
                  </a:lnTo>
                  <a:cubicBezTo>
                    <a:pt x="32361" y="92011"/>
                    <a:pt x="32134" y="93021"/>
                    <a:pt x="31688" y="93945"/>
                  </a:cubicBezTo>
                  <a:cubicBezTo>
                    <a:pt x="31352" y="94802"/>
                    <a:pt x="30752" y="95545"/>
                    <a:pt x="29974" y="96041"/>
                  </a:cubicBezTo>
                  <a:lnTo>
                    <a:pt x="22830" y="100136"/>
                  </a:lnTo>
                  <a:cubicBezTo>
                    <a:pt x="22334" y="100555"/>
                    <a:pt x="21611" y="100555"/>
                    <a:pt x="21115" y="100136"/>
                  </a:cubicBezTo>
                  <a:cubicBezTo>
                    <a:pt x="20597" y="99527"/>
                    <a:pt x="20356" y="98736"/>
                    <a:pt x="20449" y="97946"/>
                  </a:cubicBezTo>
                  <a:lnTo>
                    <a:pt x="20449" y="30508"/>
                  </a:lnTo>
                  <a:lnTo>
                    <a:pt x="8066" y="52892"/>
                  </a:lnTo>
                  <a:cubicBezTo>
                    <a:pt x="7709" y="53645"/>
                    <a:pt x="7103" y="54245"/>
                    <a:pt x="6352" y="54607"/>
                  </a:cubicBezTo>
                  <a:cubicBezTo>
                    <a:pt x="5834" y="54959"/>
                    <a:pt x="5154" y="54959"/>
                    <a:pt x="4637" y="54607"/>
                  </a:cubicBezTo>
                  <a:close/>
                </a:path>
              </a:pathLst>
            </a:custGeom>
            <a:solidFill>
              <a:srgbClr val="E0E0E0"/>
            </a:solidFill>
            <a:ln w="9525" cap="flat">
              <a:noFill/>
              <a:prstDash val="solid"/>
              <a:miter/>
            </a:ln>
          </p:spPr>
          <p:txBody>
            <a:bodyPr rtlCol="0" anchor="ctr"/>
            <a:lstStyle/>
            <a:p>
              <a:endParaRPr lang="en-GR"/>
            </a:p>
          </p:txBody>
        </p:sp>
        <p:sp>
          <p:nvSpPr>
            <p:cNvPr id="57" name="Freeform 56">
              <a:extLst>
                <a:ext uri="{FF2B5EF4-FFF2-40B4-BE49-F238E27FC236}">
                  <a16:creationId xmlns:a16="http://schemas.microsoft.com/office/drawing/2014/main" id="{4E671F06-BCBC-E50F-A8C6-44848086B084}"/>
                </a:ext>
              </a:extLst>
            </p:cNvPr>
            <p:cNvSpPr/>
            <p:nvPr/>
          </p:nvSpPr>
          <p:spPr>
            <a:xfrm>
              <a:off x="3844145" y="3319169"/>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908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908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49 w 47720"/>
                <a:gd name="connsiteY23" fmla="*/ 84392 h 105632"/>
                <a:gd name="connsiteX24" fmla="*/ 23908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908 w 47720"/>
                <a:gd name="connsiteY30" fmla="*/ 20574 h 105632"/>
                <a:gd name="connsiteX31" fmla="*/ 15049 w 47720"/>
                <a:gd name="connsiteY31" fmla="*/ 31051 h 105632"/>
                <a:gd name="connsiteX32" fmla="*/ 12001 w 47720"/>
                <a:gd name="connsiteY32" fmla="*/ 48006 h 105632"/>
                <a:gd name="connsiteX33" fmla="*/ 12001 w 47720"/>
                <a:gd name="connsiteY33" fmla="*/ 59531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90"/>
                    <a:pt x="47720" y="32385"/>
                  </a:cubicBezTo>
                  <a:lnTo>
                    <a:pt x="47720" y="45244"/>
                  </a:lnTo>
                  <a:cubicBezTo>
                    <a:pt x="47720" y="47339"/>
                    <a:pt x="47720" y="49244"/>
                    <a:pt x="47720" y="50959"/>
                  </a:cubicBezTo>
                  <a:cubicBezTo>
                    <a:pt x="47561" y="56198"/>
                    <a:pt x="47053" y="61417"/>
                    <a:pt x="46196" y="66580"/>
                  </a:cubicBezTo>
                  <a:cubicBezTo>
                    <a:pt x="45354" y="71418"/>
                    <a:pt x="43981" y="76143"/>
                    <a:pt x="42100" y="80677"/>
                  </a:cubicBezTo>
                  <a:cubicBezTo>
                    <a:pt x="40275" y="84992"/>
                    <a:pt x="37802" y="89011"/>
                    <a:pt x="34766" y="92583"/>
                  </a:cubicBezTo>
                  <a:cubicBezTo>
                    <a:pt x="31771" y="96403"/>
                    <a:pt x="28088" y="99632"/>
                    <a:pt x="23908" y="102108"/>
                  </a:cubicBezTo>
                  <a:cubicBezTo>
                    <a:pt x="20644" y="104327"/>
                    <a:pt x="16805" y="105556"/>
                    <a:pt x="12859" y="105632"/>
                  </a:cubicBezTo>
                  <a:cubicBezTo>
                    <a:pt x="10043" y="105585"/>
                    <a:pt x="7393" y="104299"/>
                    <a:pt x="5620" y="102108"/>
                  </a:cubicBezTo>
                  <a:cubicBezTo>
                    <a:pt x="3574" y="99279"/>
                    <a:pt x="2205" y="96022"/>
                    <a:pt x="1619" y="92583"/>
                  </a:cubicBezTo>
                  <a:cubicBezTo>
                    <a:pt x="679" y="88040"/>
                    <a:pt x="137" y="83410"/>
                    <a:pt x="0" y="78772"/>
                  </a:cubicBezTo>
                  <a:cubicBezTo>
                    <a:pt x="0" y="75438"/>
                    <a:pt x="0" y="71533"/>
                    <a:pt x="0" y="67151"/>
                  </a:cubicBezTo>
                  <a:cubicBezTo>
                    <a:pt x="0" y="62770"/>
                    <a:pt x="0" y="58769"/>
                    <a:pt x="0" y="55245"/>
                  </a:cubicBezTo>
                  <a:cubicBezTo>
                    <a:pt x="190" y="49978"/>
                    <a:pt x="731" y="44729"/>
                    <a:pt x="1619" y="39529"/>
                  </a:cubicBezTo>
                  <a:cubicBezTo>
                    <a:pt x="2408" y="34633"/>
                    <a:pt x="3750" y="29832"/>
                    <a:pt x="5620" y="25241"/>
                  </a:cubicBezTo>
                  <a:cubicBezTo>
                    <a:pt x="7445" y="20860"/>
                    <a:pt x="9882" y="16755"/>
                    <a:pt x="12859" y="13049"/>
                  </a:cubicBezTo>
                  <a:cubicBezTo>
                    <a:pt x="15908" y="9201"/>
                    <a:pt x="19657" y="5972"/>
                    <a:pt x="23908" y="3524"/>
                  </a:cubicBezTo>
                  <a:cubicBezTo>
                    <a:pt x="27120" y="1343"/>
                    <a:pt x="30886" y="124"/>
                    <a:pt x="34766" y="0"/>
                  </a:cubicBezTo>
                  <a:cubicBezTo>
                    <a:pt x="37615" y="19"/>
                    <a:pt x="40306" y="1314"/>
                    <a:pt x="42100" y="3524"/>
                  </a:cubicBezTo>
                  <a:cubicBezTo>
                    <a:pt x="44180" y="6344"/>
                    <a:pt x="45582" y="9601"/>
                    <a:pt x="46196" y="13049"/>
                  </a:cubicBezTo>
                  <a:cubicBezTo>
                    <a:pt x="47091" y="17536"/>
                    <a:pt x="47601" y="22098"/>
                    <a:pt x="47720" y="26670"/>
                  </a:cubicBezTo>
                  <a:close/>
                  <a:moveTo>
                    <a:pt x="12001" y="70961"/>
                  </a:moveTo>
                  <a:cubicBezTo>
                    <a:pt x="11871" y="75619"/>
                    <a:pt x="12920" y="80239"/>
                    <a:pt x="15049" y="84392"/>
                  </a:cubicBezTo>
                  <a:cubicBezTo>
                    <a:pt x="16764" y="86992"/>
                    <a:pt x="19717" y="86992"/>
                    <a:pt x="23908" y="84392"/>
                  </a:cubicBezTo>
                  <a:cubicBezTo>
                    <a:pt x="27979" y="82048"/>
                    <a:pt x="31084" y="78334"/>
                    <a:pt x="32671" y="73914"/>
                  </a:cubicBezTo>
                  <a:cubicBezTo>
                    <a:pt x="34561" y="68456"/>
                    <a:pt x="35589" y="62732"/>
                    <a:pt x="35719" y="56959"/>
                  </a:cubicBezTo>
                  <a:cubicBezTo>
                    <a:pt x="35719" y="53435"/>
                    <a:pt x="35719" y="49530"/>
                    <a:pt x="35719" y="45339"/>
                  </a:cubicBezTo>
                  <a:cubicBezTo>
                    <a:pt x="35719" y="41148"/>
                    <a:pt x="35719" y="37433"/>
                    <a:pt x="35719" y="34004"/>
                  </a:cubicBezTo>
                  <a:cubicBezTo>
                    <a:pt x="35849" y="29347"/>
                    <a:pt x="34801" y="24727"/>
                    <a:pt x="32671" y="20574"/>
                  </a:cubicBezTo>
                  <a:cubicBezTo>
                    <a:pt x="30956" y="18002"/>
                    <a:pt x="28003" y="17907"/>
                    <a:pt x="23908" y="20574"/>
                  </a:cubicBezTo>
                  <a:cubicBezTo>
                    <a:pt x="19756" y="22841"/>
                    <a:pt x="16598" y="26584"/>
                    <a:pt x="15049" y="31051"/>
                  </a:cubicBezTo>
                  <a:cubicBezTo>
                    <a:pt x="13152" y="36509"/>
                    <a:pt x="12123" y="42234"/>
                    <a:pt x="12001" y="48006"/>
                  </a:cubicBezTo>
                  <a:cubicBezTo>
                    <a:pt x="12001" y="51530"/>
                    <a:pt x="12001" y="55436"/>
                    <a:pt x="12001" y="59531"/>
                  </a:cubicBezTo>
                  <a:cubicBezTo>
                    <a:pt x="12001" y="6362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58" name="Freeform 57">
              <a:extLst>
                <a:ext uri="{FF2B5EF4-FFF2-40B4-BE49-F238E27FC236}">
                  <a16:creationId xmlns:a16="http://schemas.microsoft.com/office/drawing/2014/main" id="{497C59A0-ABD5-9BB9-E27C-D42F2AD2AA22}"/>
                </a:ext>
              </a:extLst>
            </p:cNvPr>
            <p:cNvSpPr/>
            <p:nvPr/>
          </p:nvSpPr>
          <p:spPr>
            <a:xfrm>
              <a:off x="3902533" y="3285546"/>
              <a:ext cx="47625" cy="105632"/>
            </a:xfrm>
            <a:custGeom>
              <a:avLst/>
              <a:gdLst>
                <a:gd name="connsiteX0" fmla="*/ 47625 w 47625"/>
                <a:gd name="connsiteY0" fmla="*/ 26670 h 105632"/>
                <a:gd name="connsiteX1" fmla="*/ 47625 w 47625"/>
                <a:gd name="connsiteY1" fmla="*/ 32290 h 105632"/>
                <a:gd name="connsiteX2" fmla="*/ 47625 w 47625"/>
                <a:gd name="connsiteY2" fmla="*/ 45149 h 105632"/>
                <a:gd name="connsiteX3" fmla="*/ 47625 w 47625"/>
                <a:gd name="connsiteY3" fmla="*/ 50959 h 105632"/>
                <a:gd name="connsiteX4" fmla="*/ 46101 w 47625"/>
                <a:gd name="connsiteY4" fmla="*/ 66484 h 105632"/>
                <a:gd name="connsiteX5" fmla="*/ 42005 w 47625"/>
                <a:gd name="connsiteY5" fmla="*/ 80582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013 h 105632"/>
                <a:gd name="connsiteX10" fmla="*/ 1524 w 47625"/>
                <a:gd name="connsiteY10" fmla="*/ 92488 h 105632"/>
                <a:gd name="connsiteX11" fmla="*/ 0 w 47625"/>
                <a:gd name="connsiteY11" fmla="*/ 78772 h 105632"/>
                <a:gd name="connsiteX12" fmla="*/ 0 w 47625"/>
                <a:gd name="connsiteY12" fmla="*/ 67056 h 105632"/>
                <a:gd name="connsiteX13" fmla="*/ 0 w 47625"/>
                <a:gd name="connsiteY13" fmla="*/ 55150 h 105632"/>
                <a:gd name="connsiteX14" fmla="*/ 1524 w 47625"/>
                <a:gd name="connsiteY14" fmla="*/ 39433 h 105632"/>
                <a:gd name="connsiteX15" fmla="*/ 5620 w 47625"/>
                <a:gd name="connsiteY15" fmla="*/ 25146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620 h 105632"/>
                <a:gd name="connsiteX20" fmla="*/ 46101 w 47625"/>
                <a:gd name="connsiteY20" fmla="*/ 13145 h 105632"/>
                <a:gd name="connsiteX21" fmla="*/ 47625 w 47625"/>
                <a:gd name="connsiteY21" fmla="*/ 26670 h 105632"/>
                <a:gd name="connsiteX22" fmla="*/ 11906 w 47625"/>
                <a:gd name="connsiteY22" fmla="*/ 70866 h 105632"/>
                <a:gd name="connsiteX23" fmla="*/ 15050 w 47625"/>
                <a:gd name="connsiteY23" fmla="*/ 84392 h 105632"/>
                <a:gd name="connsiteX24" fmla="*/ 23908 w 47625"/>
                <a:gd name="connsiteY24" fmla="*/ 84392 h 105632"/>
                <a:gd name="connsiteX25" fmla="*/ 32766 w 47625"/>
                <a:gd name="connsiteY25" fmla="*/ 73914 h 105632"/>
                <a:gd name="connsiteX26" fmla="*/ 35814 w 47625"/>
                <a:gd name="connsiteY26" fmla="*/ 56864 h 105632"/>
                <a:gd name="connsiteX27" fmla="*/ 35814 w 47625"/>
                <a:gd name="connsiteY27" fmla="*/ 45339 h 105632"/>
                <a:gd name="connsiteX28" fmla="*/ 35814 w 47625"/>
                <a:gd name="connsiteY28" fmla="*/ 34004 h 105632"/>
                <a:gd name="connsiteX29" fmla="*/ 32766 w 47625"/>
                <a:gd name="connsiteY29" fmla="*/ 20479 h 105632"/>
                <a:gd name="connsiteX30" fmla="*/ 23908 w 47625"/>
                <a:gd name="connsiteY30" fmla="*/ 20479 h 105632"/>
                <a:gd name="connsiteX31" fmla="*/ 15050 w 47625"/>
                <a:gd name="connsiteY31" fmla="*/ 30956 h 105632"/>
                <a:gd name="connsiteX32" fmla="*/ 12002 w 47625"/>
                <a:gd name="connsiteY32" fmla="*/ 48006 h 105632"/>
                <a:gd name="connsiteX33" fmla="*/ 12002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194"/>
                    <a:pt x="47625" y="32290"/>
                  </a:cubicBezTo>
                  <a:lnTo>
                    <a:pt x="47625" y="45149"/>
                  </a:lnTo>
                  <a:cubicBezTo>
                    <a:pt x="47625" y="47244"/>
                    <a:pt x="47625" y="49149"/>
                    <a:pt x="47625" y="50959"/>
                  </a:cubicBezTo>
                  <a:cubicBezTo>
                    <a:pt x="47467" y="56159"/>
                    <a:pt x="46957" y="61350"/>
                    <a:pt x="46101" y="66484"/>
                  </a:cubicBezTo>
                  <a:cubicBezTo>
                    <a:pt x="45313" y="71333"/>
                    <a:pt x="43938" y="76067"/>
                    <a:pt x="42005" y="80582"/>
                  </a:cubicBezTo>
                  <a:cubicBezTo>
                    <a:pt x="40197" y="84915"/>
                    <a:pt x="37758" y="88963"/>
                    <a:pt x="34766" y="92583"/>
                  </a:cubicBezTo>
                  <a:cubicBezTo>
                    <a:pt x="31684" y="96355"/>
                    <a:pt x="27980" y="99584"/>
                    <a:pt x="23813" y="102108"/>
                  </a:cubicBezTo>
                  <a:cubicBezTo>
                    <a:pt x="20562" y="104280"/>
                    <a:pt x="16767" y="105499"/>
                    <a:pt x="12859" y="105632"/>
                  </a:cubicBezTo>
                  <a:cubicBezTo>
                    <a:pt x="10028" y="105566"/>
                    <a:pt x="7374" y="104232"/>
                    <a:pt x="5620" y="102013"/>
                  </a:cubicBezTo>
                  <a:cubicBezTo>
                    <a:pt x="3481" y="99231"/>
                    <a:pt x="2074" y="95955"/>
                    <a:pt x="1524" y="92488"/>
                  </a:cubicBezTo>
                  <a:cubicBezTo>
                    <a:pt x="577" y="87973"/>
                    <a:pt x="67" y="83382"/>
                    <a:pt x="0" y="78772"/>
                  </a:cubicBezTo>
                  <a:cubicBezTo>
                    <a:pt x="0" y="75343"/>
                    <a:pt x="0" y="71438"/>
                    <a:pt x="0" y="67056"/>
                  </a:cubicBezTo>
                  <a:cubicBezTo>
                    <a:pt x="0" y="62675"/>
                    <a:pt x="0" y="58674"/>
                    <a:pt x="0" y="55150"/>
                  </a:cubicBezTo>
                  <a:cubicBezTo>
                    <a:pt x="121" y="49882"/>
                    <a:pt x="631" y="44625"/>
                    <a:pt x="1524" y="39433"/>
                  </a:cubicBezTo>
                  <a:cubicBezTo>
                    <a:pt x="2325" y="34528"/>
                    <a:pt x="3700" y="29728"/>
                    <a:pt x="5620" y="25146"/>
                  </a:cubicBezTo>
                  <a:cubicBezTo>
                    <a:pt x="7409" y="20774"/>
                    <a:pt x="9850" y="16697"/>
                    <a:pt x="12859" y="13049"/>
                  </a:cubicBezTo>
                  <a:cubicBezTo>
                    <a:pt x="15877" y="9211"/>
                    <a:pt x="19594" y="5982"/>
                    <a:pt x="23813" y="3524"/>
                  </a:cubicBezTo>
                  <a:cubicBezTo>
                    <a:pt x="27072" y="1372"/>
                    <a:pt x="30861" y="152"/>
                    <a:pt x="34766" y="0"/>
                  </a:cubicBezTo>
                  <a:cubicBezTo>
                    <a:pt x="37597" y="67"/>
                    <a:pt x="40251" y="1400"/>
                    <a:pt x="42005" y="3620"/>
                  </a:cubicBezTo>
                  <a:cubicBezTo>
                    <a:pt x="44158" y="6391"/>
                    <a:pt x="45568" y="9677"/>
                    <a:pt x="46101" y="13145"/>
                  </a:cubicBezTo>
                  <a:cubicBezTo>
                    <a:pt x="46985" y="17602"/>
                    <a:pt x="47495" y="22127"/>
                    <a:pt x="47625" y="26670"/>
                  </a:cubicBezTo>
                  <a:close/>
                  <a:moveTo>
                    <a:pt x="11906" y="70866"/>
                  </a:moveTo>
                  <a:cubicBezTo>
                    <a:pt x="11789" y="75571"/>
                    <a:pt x="12871" y="80220"/>
                    <a:pt x="15050" y="84392"/>
                  </a:cubicBezTo>
                  <a:cubicBezTo>
                    <a:pt x="16859" y="87058"/>
                    <a:pt x="19812" y="87154"/>
                    <a:pt x="23908" y="84392"/>
                  </a:cubicBezTo>
                  <a:cubicBezTo>
                    <a:pt x="27958" y="82001"/>
                    <a:pt x="31079" y="78305"/>
                    <a:pt x="32766" y="73914"/>
                  </a:cubicBezTo>
                  <a:cubicBezTo>
                    <a:pt x="34656" y="68418"/>
                    <a:pt x="35684" y="62675"/>
                    <a:pt x="35814" y="56864"/>
                  </a:cubicBezTo>
                  <a:cubicBezTo>
                    <a:pt x="35814" y="53340"/>
                    <a:pt x="35814" y="49530"/>
                    <a:pt x="35814" y="45339"/>
                  </a:cubicBezTo>
                  <a:cubicBezTo>
                    <a:pt x="35814" y="41148"/>
                    <a:pt x="35814" y="37338"/>
                    <a:pt x="35814" y="34004"/>
                  </a:cubicBezTo>
                  <a:cubicBezTo>
                    <a:pt x="35924" y="29318"/>
                    <a:pt x="34877" y="24670"/>
                    <a:pt x="32766" y="20479"/>
                  </a:cubicBezTo>
                  <a:cubicBezTo>
                    <a:pt x="30925" y="17936"/>
                    <a:pt x="27972" y="17936"/>
                    <a:pt x="23908" y="20479"/>
                  </a:cubicBezTo>
                  <a:cubicBezTo>
                    <a:pt x="19838" y="22850"/>
                    <a:pt x="16710" y="26546"/>
                    <a:pt x="15050" y="30956"/>
                  </a:cubicBezTo>
                  <a:cubicBezTo>
                    <a:pt x="13160" y="36452"/>
                    <a:pt x="12132" y="42196"/>
                    <a:pt x="12002" y="48006"/>
                  </a:cubicBezTo>
                  <a:cubicBezTo>
                    <a:pt x="12002" y="51530"/>
                    <a:pt x="12002" y="55340"/>
                    <a:pt x="12002" y="59531"/>
                  </a:cubicBezTo>
                  <a:cubicBezTo>
                    <a:pt x="12002" y="63722"/>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59" name="Freeform 58">
              <a:extLst>
                <a:ext uri="{FF2B5EF4-FFF2-40B4-BE49-F238E27FC236}">
                  <a16:creationId xmlns:a16="http://schemas.microsoft.com/office/drawing/2014/main" id="{1660D101-5C0E-D1D5-A700-A253BA18608C}"/>
                </a:ext>
              </a:extLst>
            </p:cNvPr>
            <p:cNvSpPr/>
            <p:nvPr/>
          </p:nvSpPr>
          <p:spPr>
            <a:xfrm>
              <a:off x="3960826" y="3252090"/>
              <a:ext cx="47720" cy="105846"/>
            </a:xfrm>
            <a:custGeom>
              <a:avLst/>
              <a:gdLst>
                <a:gd name="connsiteX0" fmla="*/ 47720 w 47720"/>
                <a:gd name="connsiteY0" fmla="*/ 26408 h 105846"/>
                <a:gd name="connsiteX1" fmla="*/ 47720 w 47720"/>
                <a:gd name="connsiteY1" fmla="*/ 51173 h 105846"/>
                <a:gd name="connsiteX2" fmla="*/ 46101 w 47720"/>
                <a:gd name="connsiteY2" fmla="*/ 66794 h 105846"/>
                <a:gd name="connsiteX3" fmla="*/ 42005 w 47720"/>
                <a:gd name="connsiteY3" fmla="*/ 80891 h 105846"/>
                <a:gd name="connsiteX4" fmla="*/ 34766 w 47720"/>
                <a:gd name="connsiteY4" fmla="*/ 92797 h 105846"/>
                <a:gd name="connsiteX5" fmla="*/ 23813 w 47720"/>
                <a:gd name="connsiteY5" fmla="*/ 102322 h 105846"/>
                <a:gd name="connsiteX6" fmla="*/ 12859 w 47720"/>
                <a:gd name="connsiteY6" fmla="*/ 105846 h 105846"/>
                <a:gd name="connsiteX7" fmla="*/ 5620 w 47720"/>
                <a:gd name="connsiteY7" fmla="*/ 102227 h 105846"/>
                <a:gd name="connsiteX8" fmla="*/ 1524 w 47720"/>
                <a:gd name="connsiteY8" fmla="*/ 92702 h 105846"/>
                <a:gd name="connsiteX9" fmla="*/ 0 w 47720"/>
                <a:gd name="connsiteY9" fmla="*/ 78891 h 105846"/>
                <a:gd name="connsiteX10" fmla="*/ 0 w 47720"/>
                <a:gd name="connsiteY10" fmla="*/ 67270 h 105846"/>
                <a:gd name="connsiteX11" fmla="*/ 0 w 47720"/>
                <a:gd name="connsiteY11" fmla="*/ 55364 h 105846"/>
                <a:gd name="connsiteX12" fmla="*/ 1524 w 47720"/>
                <a:gd name="connsiteY12" fmla="*/ 39648 h 105846"/>
                <a:gd name="connsiteX13" fmla="*/ 5620 w 47720"/>
                <a:gd name="connsiteY13" fmla="*/ 25360 h 105846"/>
                <a:gd name="connsiteX14" fmla="*/ 12859 w 47720"/>
                <a:gd name="connsiteY14" fmla="*/ 13168 h 105846"/>
                <a:gd name="connsiteX15" fmla="*/ 23431 w 47720"/>
                <a:gd name="connsiteY15" fmla="*/ 3548 h 105846"/>
                <a:gd name="connsiteX16" fmla="*/ 34385 w 47720"/>
                <a:gd name="connsiteY16" fmla="*/ 24 h 105846"/>
                <a:gd name="connsiteX17" fmla="*/ 42481 w 47720"/>
                <a:gd name="connsiteY17" fmla="*/ 3548 h 105846"/>
                <a:gd name="connsiteX18" fmla="*/ 46577 w 47720"/>
                <a:gd name="connsiteY18" fmla="*/ 13073 h 105846"/>
                <a:gd name="connsiteX19" fmla="*/ 47720 w 47720"/>
                <a:gd name="connsiteY19" fmla="*/ 26408 h 105846"/>
                <a:gd name="connsiteX20" fmla="*/ 12001 w 47720"/>
                <a:gd name="connsiteY20" fmla="*/ 70699 h 105846"/>
                <a:gd name="connsiteX21" fmla="*/ 15049 w 47720"/>
                <a:gd name="connsiteY21" fmla="*/ 84129 h 105846"/>
                <a:gd name="connsiteX22" fmla="*/ 23813 w 47720"/>
                <a:gd name="connsiteY22" fmla="*/ 84129 h 105846"/>
                <a:gd name="connsiteX23" fmla="*/ 32671 w 47720"/>
                <a:gd name="connsiteY23" fmla="*/ 73652 h 105846"/>
                <a:gd name="connsiteX24" fmla="*/ 35719 w 47720"/>
                <a:gd name="connsiteY24" fmla="*/ 56697 h 105846"/>
                <a:gd name="connsiteX25" fmla="*/ 35719 w 47720"/>
                <a:gd name="connsiteY25" fmla="*/ 45077 h 105846"/>
                <a:gd name="connsiteX26" fmla="*/ 35719 w 47720"/>
                <a:gd name="connsiteY26" fmla="*/ 33742 h 105846"/>
                <a:gd name="connsiteX27" fmla="*/ 32671 w 47720"/>
                <a:gd name="connsiteY27" fmla="*/ 20312 h 105846"/>
                <a:gd name="connsiteX28" fmla="*/ 23813 w 47720"/>
                <a:gd name="connsiteY28" fmla="*/ 20312 h 105846"/>
                <a:gd name="connsiteX29" fmla="*/ 15049 w 47720"/>
                <a:gd name="connsiteY29" fmla="*/ 30789 h 105846"/>
                <a:gd name="connsiteX30" fmla="*/ 12001 w 47720"/>
                <a:gd name="connsiteY30" fmla="*/ 47744 h 105846"/>
                <a:gd name="connsiteX31" fmla="*/ 12001 w 47720"/>
                <a:gd name="connsiteY31" fmla="*/ 59269 h 105846"/>
                <a:gd name="connsiteX32" fmla="*/ 12001 w 47720"/>
                <a:gd name="connsiteY32" fmla="*/ 70699 h 10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846">
                  <a:moveTo>
                    <a:pt x="47720" y="26408"/>
                  </a:moveTo>
                  <a:lnTo>
                    <a:pt x="47720" y="51173"/>
                  </a:lnTo>
                  <a:cubicBezTo>
                    <a:pt x="47531" y="56412"/>
                    <a:pt x="46990" y="61631"/>
                    <a:pt x="46101" y="66794"/>
                  </a:cubicBezTo>
                  <a:cubicBezTo>
                    <a:pt x="45301" y="71642"/>
                    <a:pt x="43925" y="76367"/>
                    <a:pt x="42005" y="80891"/>
                  </a:cubicBezTo>
                  <a:cubicBezTo>
                    <a:pt x="40250" y="85225"/>
                    <a:pt x="37806" y="89244"/>
                    <a:pt x="34766" y="92797"/>
                  </a:cubicBezTo>
                  <a:cubicBezTo>
                    <a:pt x="31759" y="96645"/>
                    <a:pt x="28041" y="99874"/>
                    <a:pt x="23813" y="102322"/>
                  </a:cubicBezTo>
                  <a:cubicBezTo>
                    <a:pt x="20581" y="104532"/>
                    <a:pt x="16774" y="105761"/>
                    <a:pt x="12859" y="105846"/>
                  </a:cubicBezTo>
                  <a:cubicBezTo>
                    <a:pt x="10028" y="105780"/>
                    <a:pt x="7374" y="104446"/>
                    <a:pt x="5620" y="102227"/>
                  </a:cubicBezTo>
                  <a:cubicBezTo>
                    <a:pt x="3509" y="99426"/>
                    <a:pt x="2104" y="96159"/>
                    <a:pt x="1524" y="92702"/>
                  </a:cubicBezTo>
                  <a:cubicBezTo>
                    <a:pt x="618" y="88149"/>
                    <a:pt x="109" y="83529"/>
                    <a:pt x="0" y="78891"/>
                  </a:cubicBezTo>
                  <a:cubicBezTo>
                    <a:pt x="0" y="75557"/>
                    <a:pt x="0" y="71652"/>
                    <a:pt x="0" y="67270"/>
                  </a:cubicBezTo>
                  <a:cubicBezTo>
                    <a:pt x="0" y="62889"/>
                    <a:pt x="0" y="58888"/>
                    <a:pt x="0" y="55364"/>
                  </a:cubicBezTo>
                  <a:cubicBezTo>
                    <a:pt x="159" y="50096"/>
                    <a:pt x="668" y="44848"/>
                    <a:pt x="1524" y="39648"/>
                  </a:cubicBezTo>
                  <a:cubicBezTo>
                    <a:pt x="2344" y="34742"/>
                    <a:pt x="3718" y="29951"/>
                    <a:pt x="5620" y="25360"/>
                  </a:cubicBezTo>
                  <a:cubicBezTo>
                    <a:pt x="7445" y="20979"/>
                    <a:pt x="9882" y="16873"/>
                    <a:pt x="12859" y="13168"/>
                  </a:cubicBezTo>
                  <a:cubicBezTo>
                    <a:pt x="15745" y="9320"/>
                    <a:pt x="19332" y="6063"/>
                    <a:pt x="23431" y="3548"/>
                  </a:cubicBezTo>
                  <a:cubicBezTo>
                    <a:pt x="26663" y="1338"/>
                    <a:pt x="30470" y="109"/>
                    <a:pt x="34385" y="24"/>
                  </a:cubicBezTo>
                  <a:cubicBezTo>
                    <a:pt x="37498" y="-196"/>
                    <a:pt x="40523" y="1119"/>
                    <a:pt x="42481" y="3548"/>
                  </a:cubicBezTo>
                  <a:cubicBezTo>
                    <a:pt x="44599" y="6348"/>
                    <a:pt x="46005" y="9615"/>
                    <a:pt x="46577" y="13073"/>
                  </a:cubicBezTo>
                  <a:cubicBezTo>
                    <a:pt x="47332" y="17473"/>
                    <a:pt x="47714" y="21941"/>
                    <a:pt x="47720" y="26408"/>
                  </a:cubicBezTo>
                  <a:close/>
                  <a:moveTo>
                    <a:pt x="12001" y="70699"/>
                  </a:moveTo>
                  <a:cubicBezTo>
                    <a:pt x="11824" y="75366"/>
                    <a:pt x="12875" y="79996"/>
                    <a:pt x="15049" y="84129"/>
                  </a:cubicBezTo>
                  <a:cubicBezTo>
                    <a:pt x="16764" y="86701"/>
                    <a:pt x="19717" y="86796"/>
                    <a:pt x="23813" y="84129"/>
                  </a:cubicBezTo>
                  <a:cubicBezTo>
                    <a:pt x="27908" y="81786"/>
                    <a:pt x="31046" y="78081"/>
                    <a:pt x="32671" y="73652"/>
                  </a:cubicBezTo>
                  <a:cubicBezTo>
                    <a:pt x="34561" y="68194"/>
                    <a:pt x="35589" y="62470"/>
                    <a:pt x="35719" y="56697"/>
                  </a:cubicBezTo>
                  <a:cubicBezTo>
                    <a:pt x="35719" y="53173"/>
                    <a:pt x="35719" y="49268"/>
                    <a:pt x="35719" y="45077"/>
                  </a:cubicBezTo>
                  <a:cubicBezTo>
                    <a:pt x="35719" y="40886"/>
                    <a:pt x="35719" y="37171"/>
                    <a:pt x="35719" y="33742"/>
                  </a:cubicBezTo>
                  <a:cubicBezTo>
                    <a:pt x="35849" y="29084"/>
                    <a:pt x="34801" y="24465"/>
                    <a:pt x="32671" y="20312"/>
                  </a:cubicBezTo>
                  <a:cubicBezTo>
                    <a:pt x="30861" y="17740"/>
                    <a:pt x="28003" y="17645"/>
                    <a:pt x="23813" y="20312"/>
                  </a:cubicBezTo>
                  <a:cubicBezTo>
                    <a:pt x="19697" y="22598"/>
                    <a:pt x="16575" y="26332"/>
                    <a:pt x="15049" y="30789"/>
                  </a:cubicBezTo>
                  <a:cubicBezTo>
                    <a:pt x="13104" y="36238"/>
                    <a:pt x="12075" y="41962"/>
                    <a:pt x="12001" y="47744"/>
                  </a:cubicBezTo>
                  <a:cubicBezTo>
                    <a:pt x="12001" y="51268"/>
                    <a:pt x="12001" y="55173"/>
                    <a:pt x="12001" y="59269"/>
                  </a:cubicBezTo>
                  <a:cubicBezTo>
                    <a:pt x="12001" y="63365"/>
                    <a:pt x="11811" y="67270"/>
                    <a:pt x="12001" y="70699"/>
                  </a:cubicBezTo>
                  <a:close/>
                </a:path>
              </a:pathLst>
            </a:custGeom>
            <a:solidFill>
              <a:srgbClr val="E0E0E0"/>
            </a:solidFill>
            <a:ln w="9525" cap="flat">
              <a:noFill/>
              <a:prstDash val="solid"/>
              <a:miter/>
            </a:ln>
          </p:spPr>
          <p:txBody>
            <a:bodyPr rtlCol="0" anchor="ctr"/>
            <a:lstStyle/>
            <a:p>
              <a:endParaRPr lang="en-GR"/>
            </a:p>
          </p:txBody>
        </p:sp>
        <p:sp>
          <p:nvSpPr>
            <p:cNvPr id="60" name="Freeform 59">
              <a:extLst>
                <a:ext uri="{FF2B5EF4-FFF2-40B4-BE49-F238E27FC236}">
                  <a16:creationId xmlns:a16="http://schemas.microsoft.com/office/drawing/2014/main" id="{2A6204C1-83CD-78E9-486F-4CEF80B5C40B}"/>
                </a:ext>
              </a:extLst>
            </p:cNvPr>
            <p:cNvSpPr/>
            <p:nvPr/>
          </p:nvSpPr>
          <p:spPr>
            <a:xfrm>
              <a:off x="4019119" y="3217823"/>
              <a:ext cx="47720" cy="106013"/>
            </a:xfrm>
            <a:custGeom>
              <a:avLst/>
              <a:gdLst>
                <a:gd name="connsiteX0" fmla="*/ 47720 w 47720"/>
                <a:gd name="connsiteY0" fmla="*/ 27051 h 106013"/>
                <a:gd name="connsiteX1" fmla="*/ 47720 w 47720"/>
                <a:gd name="connsiteY1" fmla="*/ 32671 h 106013"/>
                <a:gd name="connsiteX2" fmla="*/ 47720 w 47720"/>
                <a:gd name="connsiteY2" fmla="*/ 45529 h 106013"/>
                <a:gd name="connsiteX3" fmla="*/ 47720 w 47720"/>
                <a:gd name="connsiteY3" fmla="*/ 51340 h 106013"/>
                <a:gd name="connsiteX4" fmla="*/ 46196 w 47720"/>
                <a:gd name="connsiteY4" fmla="*/ 66866 h 106013"/>
                <a:gd name="connsiteX5" fmla="*/ 42101 w 47720"/>
                <a:gd name="connsiteY5" fmla="*/ 80963 h 106013"/>
                <a:gd name="connsiteX6" fmla="*/ 34862 w 47720"/>
                <a:gd name="connsiteY6" fmla="*/ 92964 h 106013"/>
                <a:gd name="connsiteX7" fmla="*/ 23908 w 47720"/>
                <a:gd name="connsiteY7" fmla="*/ 102489 h 106013"/>
                <a:gd name="connsiteX8" fmla="*/ 12859 w 47720"/>
                <a:gd name="connsiteY8" fmla="*/ 106013 h 106013"/>
                <a:gd name="connsiteX9" fmla="*/ 5620 w 47720"/>
                <a:gd name="connsiteY9" fmla="*/ 102394 h 106013"/>
                <a:gd name="connsiteX10" fmla="*/ 1619 w 47720"/>
                <a:gd name="connsiteY10" fmla="*/ 92869 h 106013"/>
                <a:gd name="connsiteX11" fmla="*/ 0 w 47720"/>
                <a:gd name="connsiteY11" fmla="*/ 79153 h 106013"/>
                <a:gd name="connsiteX12" fmla="*/ 0 w 47720"/>
                <a:gd name="connsiteY12" fmla="*/ 67437 h 106013"/>
                <a:gd name="connsiteX13" fmla="*/ 0 w 47720"/>
                <a:gd name="connsiteY13" fmla="*/ 55531 h 106013"/>
                <a:gd name="connsiteX14" fmla="*/ 1619 w 47720"/>
                <a:gd name="connsiteY14" fmla="*/ 39815 h 106013"/>
                <a:gd name="connsiteX15" fmla="*/ 5620 w 47720"/>
                <a:gd name="connsiteY15" fmla="*/ 25527 h 106013"/>
                <a:gd name="connsiteX16" fmla="*/ 12764 w 47720"/>
                <a:gd name="connsiteY16" fmla="*/ 13049 h 106013"/>
                <a:gd name="connsiteX17" fmla="*/ 23813 w 47720"/>
                <a:gd name="connsiteY17" fmla="*/ 3524 h 106013"/>
                <a:gd name="connsiteX18" fmla="*/ 34766 w 47720"/>
                <a:gd name="connsiteY18" fmla="*/ 0 h 106013"/>
                <a:gd name="connsiteX19" fmla="*/ 42005 w 47720"/>
                <a:gd name="connsiteY19" fmla="*/ 3620 h 106013"/>
                <a:gd name="connsiteX20" fmla="*/ 46101 w 47720"/>
                <a:gd name="connsiteY20" fmla="*/ 13145 h 106013"/>
                <a:gd name="connsiteX21" fmla="*/ 47720 w 47720"/>
                <a:gd name="connsiteY21" fmla="*/ 27051 h 106013"/>
                <a:gd name="connsiteX22" fmla="*/ 12001 w 47720"/>
                <a:gd name="connsiteY22" fmla="*/ 71247 h 106013"/>
                <a:gd name="connsiteX23" fmla="*/ 15050 w 47720"/>
                <a:gd name="connsiteY23" fmla="*/ 84677 h 106013"/>
                <a:gd name="connsiteX24" fmla="*/ 23908 w 47720"/>
                <a:gd name="connsiteY24" fmla="*/ 84677 h 106013"/>
                <a:gd name="connsiteX25" fmla="*/ 32671 w 47720"/>
                <a:gd name="connsiteY25" fmla="*/ 74200 h 106013"/>
                <a:gd name="connsiteX26" fmla="*/ 35719 w 47720"/>
                <a:gd name="connsiteY26" fmla="*/ 57245 h 106013"/>
                <a:gd name="connsiteX27" fmla="*/ 35719 w 47720"/>
                <a:gd name="connsiteY27" fmla="*/ 45720 h 106013"/>
                <a:gd name="connsiteX28" fmla="*/ 35719 w 47720"/>
                <a:gd name="connsiteY28" fmla="*/ 34290 h 106013"/>
                <a:gd name="connsiteX29" fmla="*/ 32671 w 47720"/>
                <a:gd name="connsiteY29" fmla="*/ 20860 h 106013"/>
                <a:gd name="connsiteX30" fmla="*/ 23908 w 47720"/>
                <a:gd name="connsiteY30" fmla="*/ 20860 h 106013"/>
                <a:gd name="connsiteX31" fmla="*/ 15050 w 47720"/>
                <a:gd name="connsiteY31" fmla="*/ 31337 h 106013"/>
                <a:gd name="connsiteX32" fmla="*/ 12001 w 47720"/>
                <a:gd name="connsiteY32" fmla="*/ 48292 h 106013"/>
                <a:gd name="connsiteX33" fmla="*/ 12001 w 47720"/>
                <a:gd name="connsiteY33" fmla="*/ 59912 h 106013"/>
                <a:gd name="connsiteX34" fmla="*/ 12001 w 47720"/>
                <a:gd name="connsiteY34" fmla="*/ 71247 h 10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6013">
                  <a:moveTo>
                    <a:pt x="47720" y="27051"/>
                  </a:moveTo>
                  <a:cubicBezTo>
                    <a:pt x="47720" y="28766"/>
                    <a:pt x="47720" y="30575"/>
                    <a:pt x="47720" y="32671"/>
                  </a:cubicBezTo>
                  <a:lnTo>
                    <a:pt x="47720" y="45529"/>
                  </a:lnTo>
                  <a:cubicBezTo>
                    <a:pt x="47720" y="47625"/>
                    <a:pt x="47720" y="49530"/>
                    <a:pt x="47720" y="51340"/>
                  </a:cubicBezTo>
                  <a:cubicBezTo>
                    <a:pt x="47562" y="56540"/>
                    <a:pt x="47053" y="61732"/>
                    <a:pt x="46196" y="66866"/>
                  </a:cubicBezTo>
                  <a:cubicBezTo>
                    <a:pt x="45364" y="71704"/>
                    <a:pt x="43990" y="76429"/>
                    <a:pt x="42101" y="80963"/>
                  </a:cubicBezTo>
                  <a:cubicBezTo>
                    <a:pt x="40252" y="85277"/>
                    <a:pt x="37816" y="89316"/>
                    <a:pt x="34862" y="92964"/>
                  </a:cubicBezTo>
                  <a:cubicBezTo>
                    <a:pt x="31779" y="96736"/>
                    <a:pt x="28075" y="99965"/>
                    <a:pt x="23908" y="102489"/>
                  </a:cubicBezTo>
                  <a:cubicBezTo>
                    <a:pt x="20623" y="104670"/>
                    <a:pt x="16797" y="105889"/>
                    <a:pt x="12859" y="106013"/>
                  </a:cubicBezTo>
                  <a:cubicBezTo>
                    <a:pt x="10028" y="105947"/>
                    <a:pt x="7374" y="104613"/>
                    <a:pt x="5620" y="102394"/>
                  </a:cubicBezTo>
                  <a:cubicBezTo>
                    <a:pt x="3574" y="99565"/>
                    <a:pt x="2205" y="96307"/>
                    <a:pt x="1619" y="92869"/>
                  </a:cubicBezTo>
                  <a:cubicBezTo>
                    <a:pt x="637" y="88364"/>
                    <a:pt x="95" y="83763"/>
                    <a:pt x="0" y="79153"/>
                  </a:cubicBezTo>
                  <a:cubicBezTo>
                    <a:pt x="0" y="75724"/>
                    <a:pt x="0" y="71819"/>
                    <a:pt x="0" y="67437"/>
                  </a:cubicBezTo>
                  <a:cubicBezTo>
                    <a:pt x="0" y="63055"/>
                    <a:pt x="0" y="59055"/>
                    <a:pt x="0" y="55531"/>
                  </a:cubicBezTo>
                  <a:cubicBezTo>
                    <a:pt x="148" y="50264"/>
                    <a:pt x="689" y="45006"/>
                    <a:pt x="1619" y="39815"/>
                  </a:cubicBezTo>
                  <a:cubicBezTo>
                    <a:pt x="2433" y="34919"/>
                    <a:pt x="3774" y="30128"/>
                    <a:pt x="5620" y="25527"/>
                  </a:cubicBezTo>
                  <a:cubicBezTo>
                    <a:pt x="7414" y="21060"/>
                    <a:pt x="9818" y="16859"/>
                    <a:pt x="12764" y="13049"/>
                  </a:cubicBezTo>
                  <a:cubicBezTo>
                    <a:pt x="15839" y="9230"/>
                    <a:pt x="19583" y="6001"/>
                    <a:pt x="23813" y="3524"/>
                  </a:cubicBezTo>
                  <a:cubicBezTo>
                    <a:pt x="27072" y="1372"/>
                    <a:pt x="30861" y="152"/>
                    <a:pt x="34766" y="0"/>
                  </a:cubicBezTo>
                  <a:cubicBezTo>
                    <a:pt x="37597" y="67"/>
                    <a:pt x="40250" y="1400"/>
                    <a:pt x="42005" y="3620"/>
                  </a:cubicBezTo>
                  <a:cubicBezTo>
                    <a:pt x="44116" y="6420"/>
                    <a:pt x="45521" y="9687"/>
                    <a:pt x="46101" y="13145"/>
                  </a:cubicBezTo>
                  <a:cubicBezTo>
                    <a:pt x="47044" y="17726"/>
                    <a:pt x="47586" y="22374"/>
                    <a:pt x="47720" y="27051"/>
                  </a:cubicBezTo>
                  <a:close/>
                  <a:moveTo>
                    <a:pt x="12001" y="71247"/>
                  </a:moveTo>
                  <a:cubicBezTo>
                    <a:pt x="11871" y="75905"/>
                    <a:pt x="12920" y="80524"/>
                    <a:pt x="15050" y="84677"/>
                  </a:cubicBezTo>
                  <a:cubicBezTo>
                    <a:pt x="16764" y="87344"/>
                    <a:pt x="19717" y="87344"/>
                    <a:pt x="23908" y="84677"/>
                  </a:cubicBezTo>
                  <a:cubicBezTo>
                    <a:pt x="28024" y="82391"/>
                    <a:pt x="31145" y="78657"/>
                    <a:pt x="32671" y="74200"/>
                  </a:cubicBezTo>
                  <a:cubicBezTo>
                    <a:pt x="34568" y="68742"/>
                    <a:pt x="35597" y="63017"/>
                    <a:pt x="35719" y="57245"/>
                  </a:cubicBezTo>
                  <a:cubicBezTo>
                    <a:pt x="35719" y="53721"/>
                    <a:pt x="35719" y="49911"/>
                    <a:pt x="35719" y="45720"/>
                  </a:cubicBezTo>
                  <a:cubicBezTo>
                    <a:pt x="35719" y="41529"/>
                    <a:pt x="35719" y="37719"/>
                    <a:pt x="35719" y="34290"/>
                  </a:cubicBezTo>
                  <a:cubicBezTo>
                    <a:pt x="35849" y="29632"/>
                    <a:pt x="34801" y="25013"/>
                    <a:pt x="32671" y="20860"/>
                  </a:cubicBezTo>
                  <a:cubicBezTo>
                    <a:pt x="30956" y="18288"/>
                    <a:pt x="28003" y="18193"/>
                    <a:pt x="23908" y="20860"/>
                  </a:cubicBezTo>
                  <a:cubicBezTo>
                    <a:pt x="19790" y="23174"/>
                    <a:pt x="16645" y="26889"/>
                    <a:pt x="15050" y="31337"/>
                  </a:cubicBezTo>
                  <a:cubicBezTo>
                    <a:pt x="13168" y="36795"/>
                    <a:pt x="12141" y="42520"/>
                    <a:pt x="12001" y="48292"/>
                  </a:cubicBezTo>
                  <a:cubicBezTo>
                    <a:pt x="12001" y="51911"/>
                    <a:pt x="12001" y="55721"/>
                    <a:pt x="12001" y="59912"/>
                  </a:cubicBezTo>
                  <a:cubicBezTo>
                    <a:pt x="12001" y="64103"/>
                    <a:pt x="11906" y="67913"/>
                    <a:pt x="12001" y="71247"/>
                  </a:cubicBezTo>
                  <a:close/>
                </a:path>
              </a:pathLst>
            </a:custGeom>
            <a:solidFill>
              <a:srgbClr val="E0E0E0"/>
            </a:solidFill>
            <a:ln w="9525" cap="flat">
              <a:noFill/>
              <a:prstDash val="solid"/>
              <a:miter/>
            </a:ln>
          </p:spPr>
          <p:txBody>
            <a:bodyPr rtlCol="0" anchor="ctr"/>
            <a:lstStyle/>
            <a:p>
              <a:endParaRPr lang="en-GR"/>
            </a:p>
          </p:txBody>
        </p:sp>
        <p:sp>
          <p:nvSpPr>
            <p:cNvPr id="61" name="Freeform 60">
              <a:extLst>
                <a:ext uri="{FF2B5EF4-FFF2-40B4-BE49-F238E27FC236}">
                  <a16:creationId xmlns:a16="http://schemas.microsoft.com/office/drawing/2014/main" id="{59EC7547-995A-8D85-17DB-12E12884B501}"/>
                </a:ext>
              </a:extLst>
            </p:cNvPr>
            <p:cNvSpPr/>
            <p:nvPr/>
          </p:nvSpPr>
          <p:spPr>
            <a:xfrm>
              <a:off x="4074415" y="3187315"/>
              <a:ext cx="32629" cy="100150"/>
            </a:xfrm>
            <a:custGeom>
              <a:avLst/>
              <a:gdLst>
                <a:gd name="connsiteX0" fmla="*/ 234 w 32629"/>
                <a:gd name="connsiteY0" fmla="*/ 48225 h 100150"/>
                <a:gd name="connsiteX1" fmla="*/ 234 w 32629"/>
                <a:gd name="connsiteY1" fmla="*/ 45844 h 100150"/>
                <a:gd name="connsiteX2" fmla="*/ 1092 w 32629"/>
                <a:gd name="connsiteY2" fmla="*/ 42796 h 100150"/>
                <a:gd name="connsiteX3" fmla="*/ 20142 w 32629"/>
                <a:gd name="connsiteY3" fmla="*/ 8411 h 100150"/>
                <a:gd name="connsiteX4" fmla="*/ 21666 w 32629"/>
                <a:gd name="connsiteY4" fmla="*/ 5934 h 100150"/>
                <a:gd name="connsiteX5" fmla="*/ 23285 w 32629"/>
                <a:gd name="connsiteY5" fmla="*/ 4315 h 100150"/>
                <a:gd name="connsiteX6" fmla="*/ 30143 w 32629"/>
                <a:gd name="connsiteY6" fmla="*/ 314 h 100150"/>
                <a:gd name="connsiteX7" fmla="*/ 31857 w 32629"/>
                <a:gd name="connsiteY7" fmla="*/ 314 h 100150"/>
                <a:gd name="connsiteX8" fmla="*/ 32619 w 32629"/>
                <a:gd name="connsiteY8" fmla="*/ 2505 h 100150"/>
                <a:gd name="connsiteX9" fmla="*/ 32619 w 32629"/>
                <a:gd name="connsiteY9" fmla="*/ 90611 h 100150"/>
                <a:gd name="connsiteX10" fmla="*/ 31857 w 32629"/>
                <a:gd name="connsiteY10" fmla="*/ 93659 h 100150"/>
                <a:gd name="connsiteX11" fmla="*/ 30143 w 32629"/>
                <a:gd name="connsiteY11" fmla="*/ 95660 h 100150"/>
                <a:gd name="connsiteX12" fmla="*/ 22999 w 32629"/>
                <a:gd name="connsiteY12" fmla="*/ 99851 h 100150"/>
                <a:gd name="connsiteX13" fmla="*/ 21380 w 32629"/>
                <a:gd name="connsiteY13" fmla="*/ 99851 h 100150"/>
                <a:gd name="connsiteX14" fmla="*/ 20618 w 32629"/>
                <a:gd name="connsiteY14" fmla="*/ 97660 h 100150"/>
                <a:gd name="connsiteX15" fmla="*/ 20618 w 32629"/>
                <a:gd name="connsiteY15" fmla="*/ 30223 h 100150"/>
                <a:gd name="connsiteX16" fmla="*/ 8045 w 32629"/>
                <a:gd name="connsiteY16" fmla="*/ 52607 h 100150"/>
                <a:gd name="connsiteX17" fmla="*/ 6330 w 32629"/>
                <a:gd name="connsiteY17" fmla="*/ 54416 h 100150"/>
                <a:gd name="connsiteX18" fmla="*/ 4616 w 32629"/>
                <a:gd name="connsiteY18" fmla="*/ 54416 h 1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9" h="100150">
                  <a:moveTo>
                    <a:pt x="234" y="48225"/>
                  </a:moveTo>
                  <a:cubicBezTo>
                    <a:pt x="-78" y="47463"/>
                    <a:pt x="-78" y="46606"/>
                    <a:pt x="234" y="45844"/>
                  </a:cubicBezTo>
                  <a:cubicBezTo>
                    <a:pt x="329" y="44787"/>
                    <a:pt x="619" y="43748"/>
                    <a:pt x="1092" y="42796"/>
                  </a:cubicBezTo>
                  <a:lnTo>
                    <a:pt x="20142" y="8411"/>
                  </a:lnTo>
                  <a:lnTo>
                    <a:pt x="21666" y="5934"/>
                  </a:lnTo>
                  <a:cubicBezTo>
                    <a:pt x="22052" y="5258"/>
                    <a:pt x="22611" y="4705"/>
                    <a:pt x="23285" y="4315"/>
                  </a:cubicBezTo>
                  <a:lnTo>
                    <a:pt x="30143" y="314"/>
                  </a:lnTo>
                  <a:cubicBezTo>
                    <a:pt x="30638" y="-105"/>
                    <a:pt x="31361" y="-105"/>
                    <a:pt x="31857" y="314"/>
                  </a:cubicBezTo>
                  <a:cubicBezTo>
                    <a:pt x="32410" y="905"/>
                    <a:pt x="32686" y="1696"/>
                    <a:pt x="32619" y="2505"/>
                  </a:cubicBezTo>
                  <a:lnTo>
                    <a:pt x="32619" y="90611"/>
                  </a:lnTo>
                  <a:cubicBezTo>
                    <a:pt x="32592" y="91669"/>
                    <a:pt x="32332" y="92707"/>
                    <a:pt x="31857" y="93659"/>
                  </a:cubicBezTo>
                  <a:cubicBezTo>
                    <a:pt x="31522" y="94498"/>
                    <a:pt x="30919" y="95202"/>
                    <a:pt x="30143" y="95660"/>
                  </a:cubicBezTo>
                  <a:lnTo>
                    <a:pt x="22999" y="99851"/>
                  </a:lnTo>
                  <a:cubicBezTo>
                    <a:pt x="22534" y="100251"/>
                    <a:pt x="21845" y="100251"/>
                    <a:pt x="21380" y="99851"/>
                  </a:cubicBezTo>
                  <a:cubicBezTo>
                    <a:pt x="20804" y="99279"/>
                    <a:pt x="20524" y="98469"/>
                    <a:pt x="20618" y="97660"/>
                  </a:cubicBezTo>
                  <a:lnTo>
                    <a:pt x="20618" y="30223"/>
                  </a:lnTo>
                  <a:lnTo>
                    <a:pt x="8045" y="52607"/>
                  </a:lnTo>
                  <a:cubicBezTo>
                    <a:pt x="7656" y="53359"/>
                    <a:pt x="7062" y="53988"/>
                    <a:pt x="6330" y="54416"/>
                  </a:cubicBezTo>
                  <a:cubicBezTo>
                    <a:pt x="5805" y="54740"/>
                    <a:pt x="5141" y="54740"/>
                    <a:pt x="4616" y="54416"/>
                  </a:cubicBezTo>
                  <a:close/>
                </a:path>
              </a:pathLst>
            </a:custGeom>
            <a:solidFill>
              <a:srgbClr val="E0E0E0"/>
            </a:solidFill>
            <a:ln w="9525" cap="flat">
              <a:noFill/>
              <a:prstDash val="solid"/>
              <a:miter/>
            </a:ln>
          </p:spPr>
          <p:txBody>
            <a:bodyPr rtlCol="0" anchor="ctr"/>
            <a:lstStyle/>
            <a:p>
              <a:endParaRPr lang="en-GR"/>
            </a:p>
          </p:txBody>
        </p:sp>
        <p:sp>
          <p:nvSpPr>
            <p:cNvPr id="62" name="Freeform 61">
              <a:extLst>
                <a:ext uri="{FF2B5EF4-FFF2-40B4-BE49-F238E27FC236}">
                  <a16:creationId xmlns:a16="http://schemas.microsoft.com/office/drawing/2014/main" id="{52861916-D8BF-F624-3214-1DCD5FBDEE47}"/>
                </a:ext>
              </a:extLst>
            </p:cNvPr>
            <p:cNvSpPr/>
            <p:nvPr/>
          </p:nvSpPr>
          <p:spPr>
            <a:xfrm>
              <a:off x="4118465" y="3160768"/>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60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97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467" y="56255"/>
                    <a:pt x="46957" y="61446"/>
                    <a:pt x="46101" y="66580"/>
                  </a:cubicBezTo>
                  <a:cubicBezTo>
                    <a:pt x="45313" y="71428"/>
                    <a:pt x="43938" y="76162"/>
                    <a:pt x="42005" y="80677"/>
                  </a:cubicBezTo>
                  <a:cubicBezTo>
                    <a:pt x="40216" y="85020"/>
                    <a:pt x="37774" y="89068"/>
                    <a:pt x="34766" y="92678"/>
                  </a:cubicBezTo>
                  <a:cubicBezTo>
                    <a:pt x="31712" y="96479"/>
                    <a:pt x="28002" y="99708"/>
                    <a:pt x="23813" y="102203"/>
                  </a:cubicBezTo>
                  <a:cubicBezTo>
                    <a:pt x="20555" y="104365"/>
                    <a:pt x="16765" y="105585"/>
                    <a:pt x="12859" y="105728"/>
                  </a:cubicBezTo>
                  <a:cubicBezTo>
                    <a:pt x="10028" y="105661"/>
                    <a:pt x="7374" y="104327"/>
                    <a:pt x="5620" y="102108"/>
                  </a:cubicBezTo>
                  <a:cubicBezTo>
                    <a:pt x="3467" y="99336"/>
                    <a:pt x="2057" y="96050"/>
                    <a:pt x="1524" y="92583"/>
                  </a:cubicBezTo>
                  <a:cubicBezTo>
                    <a:pt x="577" y="88040"/>
                    <a:pt x="67" y="83410"/>
                    <a:pt x="0" y="78772"/>
                  </a:cubicBezTo>
                  <a:cubicBezTo>
                    <a:pt x="0" y="75343"/>
                    <a:pt x="0" y="71533"/>
                    <a:pt x="0" y="67056"/>
                  </a:cubicBezTo>
                  <a:cubicBezTo>
                    <a:pt x="0" y="62579"/>
                    <a:pt x="0" y="58674"/>
                    <a:pt x="0" y="55150"/>
                  </a:cubicBezTo>
                  <a:cubicBezTo>
                    <a:pt x="121" y="49882"/>
                    <a:pt x="631" y="44625"/>
                    <a:pt x="1524" y="39433"/>
                  </a:cubicBezTo>
                  <a:cubicBezTo>
                    <a:pt x="2325" y="34528"/>
                    <a:pt x="3700" y="29728"/>
                    <a:pt x="5620" y="25146"/>
                  </a:cubicBezTo>
                  <a:cubicBezTo>
                    <a:pt x="7394" y="20765"/>
                    <a:pt x="9837" y="16688"/>
                    <a:pt x="12859" y="13049"/>
                  </a:cubicBezTo>
                  <a:cubicBezTo>
                    <a:pt x="15853" y="9192"/>
                    <a:pt x="19575" y="5953"/>
                    <a:pt x="23813" y="3524"/>
                  </a:cubicBezTo>
                  <a:cubicBezTo>
                    <a:pt x="27072" y="1372"/>
                    <a:pt x="30861" y="152"/>
                    <a:pt x="34766" y="0"/>
                  </a:cubicBezTo>
                  <a:cubicBezTo>
                    <a:pt x="37597" y="67"/>
                    <a:pt x="40251" y="1400"/>
                    <a:pt x="42005" y="3620"/>
                  </a:cubicBezTo>
                  <a:cubicBezTo>
                    <a:pt x="44158" y="6391"/>
                    <a:pt x="45568" y="9677"/>
                    <a:pt x="46101" y="13145"/>
                  </a:cubicBezTo>
                  <a:cubicBezTo>
                    <a:pt x="46985" y="17631"/>
                    <a:pt x="47495" y="22193"/>
                    <a:pt x="47625" y="26765"/>
                  </a:cubicBezTo>
                  <a:close/>
                  <a:moveTo>
                    <a:pt x="11906" y="70961"/>
                  </a:moveTo>
                  <a:cubicBezTo>
                    <a:pt x="11797" y="75648"/>
                    <a:pt x="12844" y="80296"/>
                    <a:pt x="14954" y="84487"/>
                  </a:cubicBezTo>
                  <a:cubicBezTo>
                    <a:pt x="16764" y="87058"/>
                    <a:pt x="19622" y="87154"/>
                    <a:pt x="23813" y="84487"/>
                  </a:cubicBezTo>
                  <a:cubicBezTo>
                    <a:pt x="27883" y="82115"/>
                    <a:pt x="31011" y="78419"/>
                    <a:pt x="32671" y="74009"/>
                  </a:cubicBezTo>
                  <a:cubicBezTo>
                    <a:pt x="34561" y="68513"/>
                    <a:pt x="35588" y="62770"/>
                    <a:pt x="35719" y="56960"/>
                  </a:cubicBezTo>
                  <a:cubicBezTo>
                    <a:pt x="35719" y="53435"/>
                    <a:pt x="35719" y="49625"/>
                    <a:pt x="35719" y="45434"/>
                  </a:cubicBezTo>
                  <a:cubicBezTo>
                    <a:pt x="35719" y="41243"/>
                    <a:pt x="35719" y="37433"/>
                    <a:pt x="35719" y="34100"/>
                  </a:cubicBezTo>
                  <a:cubicBezTo>
                    <a:pt x="35849" y="29442"/>
                    <a:pt x="34801" y="24822"/>
                    <a:pt x="32671" y="20669"/>
                  </a:cubicBezTo>
                  <a:cubicBezTo>
                    <a:pt x="30861" y="18002"/>
                    <a:pt x="27908" y="17907"/>
                    <a:pt x="23813" y="20669"/>
                  </a:cubicBezTo>
                  <a:cubicBezTo>
                    <a:pt x="19717" y="23012"/>
                    <a:pt x="16579" y="26718"/>
                    <a:pt x="14954" y="31147"/>
                  </a:cubicBezTo>
                  <a:cubicBezTo>
                    <a:pt x="13065" y="36643"/>
                    <a:pt x="12037" y="42386"/>
                    <a:pt x="11906" y="48197"/>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63" name="Freeform 62">
              <a:extLst>
                <a:ext uri="{FF2B5EF4-FFF2-40B4-BE49-F238E27FC236}">
                  <a16:creationId xmlns:a16="http://schemas.microsoft.com/office/drawing/2014/main" id="{6FB083D1-305C-8153-1BC7-745C59DCBC66}"/>
                </a:ext>
              </a:extLst>
            </p:cNvPr>
            <p:cNvSpPr/>
            <p:nvPr/>
          </p:nvSpPr>
          <p:spPr>
            <a:xfrm>
              <a:off x="4173699" y="3130288"/>
              <a:ext cx="32591" cy="99872"/>
            </a:xfrm>
            <a:custGeom>
              <a:avLst/>
              <a:gdLst>
                <a:gd name="connsiteX0" fmla="*/ 201 w 32591"/>
                <a:gd name="connsiteY0" fmla="*/ 48006 h 99872"/>
                <a:gd name="connsiteX1" fmla="*/ 201 w 32591"/>
                <a:gd name="connsiteY1" fmla="*/ 45529 h 99872"/>
                <a:gd name="connsiteX2" fmla="*/ 1154 w 32591"/>
                <a:gd name="connsiteY2" fmla="*/ 42482 h 99872"/>
                <a:gd name="connsiteX3" fmla="*/ 20204 w 32591"/>
                <a:gd name="connsiteY3" fmla="*/ 8096 h 99872"/>
                <a:gd name="connsiteX4" fmla="*/ 21633 w 32591"/>
                <a:gd name="connsiteY4" fmla="*/ 5715 h 99872"/>
                <a:gd name="connsiteX5" fmla="*/ 23252 w 32591"/>
                <a:gd name="connsiteY5" fmla="*/ 4000 h 99872"/>
                <a:gd name="connsiteX6" fmla="*/ 30205 w 32591"/>
                <a:gd name="connsiteY6" fmla="*/ 0 h 99872"/>
                <a:gd name="connsiteX7" fmla="*/ 31824 w 32591"/>
                <a:gd name="connsiteY7" fmla="*/ 0 h 99872"/>
                <a:gd name="connsiteX8" fmla="*/ 32586 w 32591"/>
                <a:gd name="connsiteY8" fmla="*/ 2191 h 99872"/>
                <a:gd name="connsiteX9" fmla="*/ 32586 w 32591"/>
                <a:gd name="connsiteY9" fmla="*/ 90392 h 99872"/>
                <a:gd name="connsiteX10" fmla="*/ 31824 w 32591"/>
                <a:gd name="connsiteY10" fmla="*/ 93345 h 99872"/>
                <a:gd name="connsiteX11" fmla="*/ 30205 w 32591"/>
                <a:gd name="connsiteY11" fmla="*/ 95441 h 99872"/>
                <a:gd name="connsiteX12" fmla="*/ 22966 w 32591"/>
                <a:gd name="connsiteY12" fmla="*/ 99536 h 99872"/>
                <a:gd name="connsiteX13" fmla="*/ 21350 w 32591"/>
                <a:gd name="connsiteY13" fmla="*/ 99536 h 99872"/>
                <a:gd name="connsiteX14" fmla="*/ 21347 w 32591"/>
                <a:gd name="connsiteY14" fmla="*/ 99536 h 99872"/>
                <a:gd name="connsiteX15" fmla="*/ 20585 w 32591"/>
                <a:gd name="connsiteY15" fmla="*/ 97346 h 99872"/>
                <a:gd name="connsiteX16" fmla="*/ 20585 w 32591"/>
                <a:gd name="connsiteY16" fmla="*/ 30099 h 99872"/>
                <a:gd name="connsiteX17" fmla="*/ 8012 w 32591"/>
                <a:gd name="connsiteY17" fmla="*/ 52578 h 99872"/>
                <a:gd name="connsiteX18" fmla="*/ 6297 w 32591"/>
                <a:gd name="connsiteY18" fmla="*/ 54292 h 99872"/>
                <a:gd name="connsiteX19" fmla="*/ 4678 w 32591"/>
                <a:gd name="connsiteY19" fmla="*/ 53816 h 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1" h="99872">
                  <a:moveTo>
                    <a:pt x="201" y="48006"/>
                  </a:moveTo>
                  <a:cubicBezTo>
                    <a:pt x="-67" y="47206"/>
                    <a:pt x="-67" y="46330"/>
                    <a:pt x="201" y="45529"/>
                  </a:cubicBezTo>
                  <a:cubicBezTo>
                    <a:pt x="285" y="44453"/>
                    <a:pt x="610" y="43415"/>
                    <a:pt x="1154" y="42482"/>
                  </a:cubicBezTo>
                  <a:lnTo>
                    <a:pt x="20204" y="8096"/>
                  </a:lnTo>
                  <a:lnTo>
                    <a:pt x="21633" y="5715"/>
                  </a:lnTo>
                  <a:cubicBezTo>
                    <a:pt x="21993" y="5001"/>
                    <a:pt x="22556" y="4401"/>
                    <a:pt x="23252" y="4000"/>
                  </a:cubicBezTo>
                  <a:lnTo>
                    <a:pt x="30205" y="0"/>
                  </a:lnTo>
                  <a:cubicBezTo>
                    <a:pt x="30872" y="0"/>
                    <a:pt x="31443" y="0"/>
                    <a:pt x="31824" y="0"/>
                  </a:cubicBezTo>
                  <a:cubicBezTo>
                    <a:pt x="32357" y="600"/>
                    <a:pt x="32631" y="1391"/>
                    <a:pt x="32586" y="2191"/>
                  </a:cubicBezTo>
                  <a:lnTo>
                    <a:pt x="32586" y="90392"/>
                  </a:lnTo>
                  <a:cubicBezTo>
                    <a:pt x="32561" y="91421"/>
                    <a:pt x="32300" y="92431"/>
                    <a:pt x="31824" y="93345"/>
                  </a:cubicBezTo>
                  <a:cubicBezTo>
                    <a:pt x="31553" y="94212"/>
                    <a:pt x="30978" y="94955"/>
                    <a:pt x="30205" y="95441"/>
                  </a:cubicBezTo>
                  <a:lnTo>
                    <a:pt x="22966" y="99536"/>
                  </a:lnTo>
                  <a:cubicBezTo>
                    <a:pt x="22520" y="99984"/>
                    <a:pt x="21797" y="99984"/>
                    <a:pt x="21350" y="99536"/>
                  </a:cubicBezTo>
                  <a:cubicBezTo>
                    <a:pt x="21349" y="99536"/>
                    <a:pt x="21348" y="99536"/>
                    <a:pt x="21347" y="99536"/>
                  </a:cubicBezTo>
                  <a:cubicBezTo>
                    <a:pt x="20794" y="98946"/>
                    <a:pt x="20517" y="98155"/>
                    <a:pt x="20585" y="97346"/>
                  </a:cubicBezTo>
                  <a:lnTo>
                    <a:pt x="20585" y="30099"/>
                  </a:lnTo>
                  <a:lnTo>
                    <a:pt x="8012" y="52578"/>
                  </a:lnTo>
                  <a:cubicBezTo>
                    <a:pt x="7712" y="53369"/>
                    <a:pt x="7088" y="53997"/>
                    <a:pt x="6297" y="54292"/>
                  </a:cubicBezTo>
                  <a:cubicBezTo>
                    <a:pt x="5712" y="54502"/>
                    <a:pt x="5056" y="54312"/>
                    <a:pt x="4678" y="53816"/>
                  </a:cubicBezTo>
                  <a:close/>
                </a:path>
              </a:pathLst>
            </a:custGeom>
            <a:solidFill>
              <a:srgbClr val="E0E0E0"/>
            </a:solidFill>
            <a:ln w="9525" cap="flat">
              <a:noFill/>
              <a:prstDash val="solid"/>
              <a:miter/>
            </a:ln>
          </p:spPr>
          <p:txBody>
            <a:bodyPr rtlCol="0" anchor="ctr"/>
            <a:lstStyle/>
            <a:p>
              <a:endParaRPr lang="en-GR"/>
            </a:p>
          </p:txBody>
        </p:sp>
        <p:sp>
          <p:nvSpPr>
            <p:cNvPr id="64" name="Freeform 63">
              <a:extLst>
                <a:ext uri="{FF2B5EF4-FFF2-40B4-BE49-F238E27FC236}">
                  <a16:creationId xmlns:a16="http://schemas.microsoft.com/office/drawing/2014/main" id="{DF55A6B8-D7AE-E621-2A36-E840054B7503}"/>
                </a:ext>
              </a:extLst>
            </p:cNvPr>
            <p:cNvSpPr/>
            <p:nvPr/>
          </p:nvSpPr>
          <p:spPr>
            <a:xfrm>
              <a:off x="4217715" y="3103428"/>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5049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49 w 47625"/>
                <a:gd name="connsiteY31" fmla="*/ 31147 h 105727"/>
                <a:gd name="connsiteX32" fmla="*/ 11906 w 47625"/>
                <a:gd name="connsiteY32" fmla="*/ 48101 h 105727"/>
                <a:gd name="connsiteX33" fmla="*/ 11906 w 47625"/>
                <a:gd name="connsiteY33" fmla="*/ 59626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514" y="56293"/>
                    <a:pt x="47004" y="61512"/>
                    <a:pt x="46101" y="66675"/>
                  </a:cubicBezTo>
                  <a:cubicBezTo>
                    <a:pt x="45288" y="71514"/>
                    <a:pt x="43913" y="76248"/>
                    <a:pt x="42005" y="80772"/>
                  </a:cubicBezTo>
                  <a:cubicBezTo>
                    <a:pt x="40214" y="85087"/>
                    <a:pt x="37772" y="89106"/>
                    <a:pt x="34766" y="92678"/>
                  </a:cubicBezTo>
                  <a:cubicBezTo>
                    <a:pt x="31734" y="96498"/>
                    <a:pt x="28021" y="99736"/>
                    <a:pt x="23813" y="102203"/>
                  </a:cubicBezTo>
                  <a:cubicBezTo>
                    <a:pt x="20581" y="104413"/>
                    <a:pt x="16774" y="105642"/>
                    <a:pt x="12859" y="105727"/>
                  </a:cubicBezTo>
                  <a:cubicBezTo>
                    <a:pt x="10028" y="105661"/>
                    <a:pt x="7374" y="104327"/>
                    <a:pt x="5620" y="102108"/>
                  </a:cubicBezTo>
                  <a:cubicBezTo>
                    <a:pt x="3467" y="99336"/>
                    <a:pt x="2057" y="96050"/>
                    <a:pt x="1524" y="92583"/>
                  </a:cubicBezTo>
                  <a:cubicBezTo>
                    <a:pt x="618" y="88030"/>
                    <a:pt x="109" y="83410"/>
                    <a:pt x="0" y="78772"/>
                  </a:cubicBezTo>
                  <a:cubicBezTo>
                    <a:pt x="0" y="75438"/>
                    <a:pt x="0" y="71533"/>
                    <a:pt x="0" y="67056"/>
                  </a:cubicBezTo>
                  <a:cubicBezTo>
                    <a:pt x="0" y="62579"/>
                    <a:pt x="0" y="58769"/>
                    <a:pt x="0" y="55150"/>
                  </a:cubicBezTo>
                  <a:cubicBezTo>
                    <a:pt x="163" y="49911"/>
                    <a:pt x="672" y="44701"/>
                    <a:pt x="1524" y="39529"/>
                  </a:cubicBezTo>
                  <a:cubicBezTo>
                    <a:pt x="2298" y="34614"/>
                    <a:pt x="3674" y="29813"/>
                    <a:pt x="5620" y="25241"/>
                  </a:cubicBezTo>
                  <a:cubicBezTo>
                    <a:pt x="7445" y="20860"/>
                    <a:pt x="9882" y="16755"/>
                    <a:pt x="12859" y="13049"/>
                  </a:cubicBezTo>
                  <a:cubicBezTo>
                    <a:pt x="15866" y="9201"/>
                    <a:pt x="19584" y="5972"/>
                    <a:pt x="23813" y="3524"/>
                  </a:cubicBezTo>
                  <a:cubicBezTo>
                    <a:pt x="27038" y="1295"/>
                    <a:pt x="30848" y="67"/>
                    <a:pt x="34766" y="0"/>
                  </a:cubicBezTo>
                  <a:cubicBezTo>
                    <a:pt x="37582" y="48"/>
                    <a:pt x="40232" y="1333"/>
                    <a:pt x="42005" y="3524"/>
                  </a:cubicBezTo>
                  <a:cubicBezTo>
                    <a:pt x="44144" y="6306"/>
                    <a:pt x="45551" y="9582"/>
                    <a:pt x="46101" y="13049"/>
                  </a:cubicBezTo>
                  <a:cubicBezTo>
                    <a:pt x="47048" y="17564"/>
                    <a:pt x="47558" y="22155"/>
                    <a:pt x="47625" y="26765"/>
                  </a:cubicBezTo>
                  <a:close/>
                  <a:moveTo>
                    <a:pt x="11906" y="71056"/>
                  </a:moveTo>
                  <a:cubicBezTo>
                    <a:pt x="11798" y="75724"/>
                    <a:pt x="12879" y="80353"/>
                    <a:pt x="15049" y="84487"/>
                  </a:cubicBezTo>
                  <a:cubicBezTo>
                    <a:pt x="16764" y="87058"/>
                    <a:pt x="19717" y="87154"/>
                    <a:pt x="23813" y="84487"/>
                  </a:cubicBezTo>
                  <a:cubicBezTo>
                    <a:pt x="27930" y="82172"/>
                    <a:pt x="31075" y="78457"/>
                    <a:pt x="32671" y="74009"/>
                  </a:cubicBezTo>
                  <a:cubicBezTo>
                    <a:pt x="34561" y="68551"/>
                    <a:pt x="35589" y="62827"/>
                    <a:pt x="35719" y="57055"/>
                  </a:cubicBezTo>
                  <a:cubicBezTo>
                    <a:pt x="35719" y="53530"/>
                    <a:pt x="35719" y="49625"/>
                    <a:pt x="35719" y="45434"/>
                  </a:cubicBezTo>
                  <a:cubicBezTo>
                    <a:pt x="35719" y="41243"/>
                    <a:pt x="35719" y="37529"/>
                    <a:pt x="35719" y="34100"/>
                  </a:cubicBezTo>
                  <a:cubicBezTo>
                    <a:pt x="35849" y="29442"/>
                    <a:pt x="34800" y="24822"/>
                    <a:pt x="32671" y="20669"/>
                  </a:cubicBezTo>
                  <a:cubicBezTo>
                    <a:pt x="30956" y="18097"/>
                    <a:pt x="28003" y="17907"/>
                    <a:pt x="23813" y="20669"/>
                  </a:cubicBezTo>
                  <a:cubicBezTo>
                    <a:pt x="19697" y="22955"/>
                    <a:pt x="16575" y="26689"/>
                    <a:pt x="15049" y="31147"/>
                  </a:cubicBezTo>
                  <a:cubicBezTo>
                    <a:pt x="13115" y="36595"/>
                    <a:pt x="12054" y="42320"/>
                    <a:pt x="11906" y="48101"/>
                  </a:cubicBezTo>
                  <a:cubicBezTo>
                    <a:pt x="11906" y="51625"/>
                    <a:pt x="11906" y="55435"/>
                    <a:pt x="11906" y="59626"/>
                  </a:cubicBezTo>
                  <a:cubicBezTo>
                    <a:pt x="11906" y="63817"/>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65" name="Freeform 64">
              <a:extLst>
                <a:ext uri="{FF2B5EF4-FFF2-40B4-BE49-F238E27FC236}">
                  <a16:creationId xmlns:a16="http://schemas.microsoft.com/office/drawing/2014/main" id="{C0650525-159B-1E88-C628-171581107B58}"/>
                </a:ext>
              </a:extLst>
            </p:cNvPr>
            <p:cNvSpPr/>
            <p:nvPr/>
          </p:nvSpPr>
          <p:spPr>
            <a:xfrm>
              <a:off x="4272949" y="3072662"/>
              <a:ext cx="32598" cy="100136"/>
            </a:xfrm>
            <a:custGeom>
              <a:avLst/>
              <a:gdLst>
                <a:gd name="connsiteX0" fmla="*/ 201 w 32598"/>
                <a:gd name="connsiteY0" fmla="*/ 48292 h 100136"/>
                <a:gd name="connsiteX1" fmla="*/ 201 w 32598"/>
                <a:gd name="connsiteY1" fmla="*/ 45815 h 100136"/>
                <a:gd name="connsiteX2" fmla="*/ 1154 w 32598"/>
                <a:gd name="connsiteY2" fmla="*/ 42862 h 100136"/>
                <a:gd name="connsiteX3" fmla="*/ 20204 w 32598"/>
                <a:gd name="connsiteY3" fmla="*/ 8382 h 100136"/>
                <a:gd name="connsiteX4" fmla="*/ 21633 w 32598"/>
                <a:gd name="connsiteY4" fmla="*/ 6001 h 100136"/>
                <a:gd name="connsiteX5" fmla="*/ 23347 w 32598"/>
                <a:gd name="connsiteY5" fmla="*/ 4286 h 100136"/>
                <a:gd name="connsiteX6" fmla="*/ 30205 w 32598"/>
                <a:gd name="connsiteY6" fmla="*/ 286 h 100136"/>
                <a:gd name="connsiteX7" fmla="*/ 31920 w 32598"/>
                <a:gd name="connsiteY7" fmla="*/ 286 h 100136"/>
                <a:gd name="connsiteX8" fmla="*/ 32586 w 32598"/>
                <a:gd name="connsiteY8" fmla="*/ 2477 h 100136"/>
                <a:gd name="connsiteX9" fmla="*/ 32586 w 32598"/>
                <a:gd name="connsiteY9" fmla="*/ 90678 h 100136"/>
                <a:gd name="connsiteX10" fmla="*/ 31920 w 32598"/>
                <a:gd name="connsiteY10" fmla="*/ 93631 h 100136"/>
                <a:gd name="connsiteX11" fmla="*/ 30205 w 32598"/>
                <a:gd name="connsiteY11" fmla="*/ 95726 h 100136"/>
                <a:gd name="connsiteX12" fmla="*/ 23061 w 32598"/>
                <a:gd name="connsiteY12" fmla="*/ 99822 h 100136"/>
                <a:gd name="connsiteX13" fmla="*/ 21347 w 32598"/>
                <a:gd name="connsiteY13" fmla="*/ 99822 h 100136"/>
                <a:gd name="connsiteX14" fmla="*/ 20680 w 32598"/>
                <a:gd name="connsiteY14" fmla="*/ 97631 h 100136"/>
                <a:gd name="connsiteX15" fmla="*/ 20680 w 32598"/>
                <a:gd name="connsiteY15" fmla="*/ 30575 h 100136"/>
                <a:gd name="connsiteX16" fmla="*/ 8107 w 32598"/>
                <a:gd name="connsiteY16" fmla="*/ 52959 h 100136"/>
                <a:gd name="connsiteX17" fmla="*/ 6297 w 32598"/>
                <a:gd name="connsiteY17" fmla="*/ 54673 h 100136"/>
                <a:gd name="connsiteX18" fmla="*/ 4678 w 32598"/>
                <a:gd name="connsiteY18" fmla="*/ 54197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136">
                  <a:moveTo>
                    <a:pt x="201" y="48292"/>
                  </a:moveTo>
                  <a:cubicBezTo>
                    <a:pt x="-67" y="47492"/>
                    <a:pt x="-67" y="46615"/>
                    <a:pt x="201" y="45815"/>
                  </a:cubicBezTo>
                  <a:cubicBezTo>
                    <a:pt x="286" y="44768"/>
                    <a:pt x="612" y="43758"/>
                    <a:pt x="1154" y="42862"/>
                  </a:cubicBezTo>
                  <a:lnTo>
                    <a:pt x="20204" y="8382"/>
                  </a:lnTo>
                  <a:lnTo>
                    <a:pt x="21633" y="6001"/>
                  </a:lnTo>
                  <a:cubicBezTo>
                    <a:pt x="22079" y="5315"/>
                    <a:pt x="22663" y="4734"/>
                    <a:pt x="23347" y="4286"/>
                  </a:cubicBezTo>
                  <a:lnTo>
                    <a:pt x="30205" y="286"/>
                  </a:lnTo>
                  <a:cubicBezTo>
                    <a:pt x="30713" y="-95"/>
                    <a:pt x="31412" y="-95"/>
                    <a:pt x="31920" y="286"/>
                  </a:cubicBezTo>
                  <a:cubicBezTo>
                    <a:pt x="32418" y="905"/>
                    <a:pt x="32657" y="1686"/>
                    <a:pt x="32586" y="2477"/>
                  </a:cubicBezTo>
                  <a:lnTo>
                    <a:pt x="32586" y="90678"/>
                  </a:lnTo>
                  <a:cubicBezTo>
                    <a:pt x="32593" y="91697"/>
                    <a:pt x="32365" y="92707"/>
                    <a:pt x="31920" y="93631"/>
                  </a:cubicBezTo>
                  <a:cubicBezTo>
                    <a:pt x="31583" y="94488"/>
                    <a:pt x="30983" y="95231"/>
                    <a:pt x="30205" y="95726"/>
                  </a:cubicBezTo>
                  <a:lnTo>
                    <a:pt x="23061" y="99822"/>
                  </a:lnTo>
                  <a:cubicBezTo>
                    <a:pt x="22566" y="100241"/>
                    <a:pt x="21843" y="100241"/>
                    <a:pt x="21347" y="99822"/>
                  </a:cubicBezTo>
                  <a:cubicBezTo>
                    <a:pt x="20829" y="99212"/>
                    <a:pt x="20588" y="98422"/>
                    <a:pt x="20680" y="97631"/>
                  </a:cubicBezTo>
                  <a:lnTo>
                    <a:pt x="20680" y="30575"/>
                  </a:lnTo>
                  <a:lnTo>
                    <a:pt x="8107" y="52959"/>
                  </a:lnTo>
                  <a:cubicBezTo>
                    <a:pt x="7740" y="53740"/>
                    <a:pt x="7095" y="54350"/>
                    <a:pt x="6297" y="54673"/>
                  </a:cubicBezTo>
                  <a:cubicBezTo>
                    <a:pt x="5712" y="54883"/>
                    <a:pt x="5056" y="54693"/>
                    <a:pt x="4678" y="54197"/>
                  </a:cubicBezTo>
                  <a:close/>
                </a:path>
              </a:pathLst>
            </a:custGeom>
            <a:solidFill>
              <a:srgbClr val="E0E0E0"/>
            </a:solidFill>
            <a:ln w="9525" cap="flat">
              <a:noFill/>
              <a:prstDash val="solid"/>
              <a:miter/>
            </a:ln>
          </p:spPr>
          <p:txBody>
            <a:bodyPr rtlCol="0" anchor="ctr"/>
            <a:lstStyle/>
            <a:p>
              <a:endParaRPr lang="en-GR"/>
            </a:p>
          </p:txBody>
        </p:sp>
        <p:sp>
          <p:nvSpPr>
            <p:cNvPr id="66" name="Freeform 65">
              <a:extLst>
                <a:ext uri="{FF2B5EF4-FFF2-40B4-BE49-F238E27FC236}">
                  <a16:creationId xmlns:a16="http://schemas.microsoft.com/office/drawing/2014/main" id="{C1166F2A-CF84-2C31-055B-70270569A1F3}"/>
                </a:ext>
              </a:extLst>
            </p:cNvPr>
            <p:cNvSpPr/>
            <p:nvPr/>
          </p:nvSpPr>
          <p:spPr>
            <a:xfrm>
              <a:off x="4313907" y="3049012"/>
              <a:ext cx="32598" cy="100164"/>
            </a:xfrm>
            <a:custGeom>
              <a:avLst/>
              <a:gdLst>
                <a:gd name="connsiteX0" fmla="*/ 201 w 32598"/>
                <a:gd name="connsiteY0" fmla="*/ 48320 h 100164"/>
                <a:gd name="connsiteX1" fmla="*/ 201 w 32598"/>
                <a:gd name="connsiteY1" fmla="*/ 45844 h 100164"/>
                <a:gd name="connsiteX2" fmla="*/ 1154 w 32598"/>
                <a:gd name="connsiteY2" fmla="*/ 42796 h 100164"/>
                <a:gd name="connsiteX3" fmla="*/ 20204 w 32598"/>
                <a:gd name="connsiteY3" fmla="*/ 8411 h 100164"/>
                <a:gd name="connsiteX4" fmla="*/ 21633 w 32598"/>
                <a:gd name="connsiteY4" fmla="*/ 6029 h 100164"/>
                <a:gd name="connsiteX5" fmla="*/ 23252 w 32598"/>
                <a:gd name="connsiteY5" fmla="*/ 4315 h 100164"/>
                <a:gd name="connsiteX6" fmla="*/ 30205 w 32598"/>
                <a:gd name="connsiteY6" fmla="*/ 314 h 100164"/>
                <a:gd name="connsiteX7" fmla="*/ 31920 w 32598"/>
                <a:gd name="connsiteY7" fmla="*/ 314 h 100164"/>
                <a:gd name="connsiteX8" fmla="*/ 32586 w 32598"/>
                <a:gd name="connsiteY8" fmla="*/ 2505 h 100164"/>
                <a:gd name="connsiteX9" fmla="*/ 32586 w 32598"/>
                <a:gd name="connsiteY9" fmla="*/ 90707 h 100164"/>
                <a:gd name="connsiteX10" fmla="*/ 31920 w 32598"/>
                <a:gd name="connsiteY10" fmla="*/ 93659 h 100164"/>
                <a:gd name="connsiteX11" fmla="*/ 30205 w 32598"/>
                <a:gd name="connsiteY11" fmla="*/ 95755 h 100164"/>
                <a:gd name="connsiteX12" fmla="*/ 23061 w 32598"/>
                <a:gd name="connsiteY12" fmla="*/ 99850 h 100164"/>
                <a:gd name="connsiteX13" fmla="*/ 21347 w 32598"/>
                <a:gd name="connsiteY13" fmla="*/ 99850 h 100164"/>
                <a:gd name="connsiteX14" fmla="*/ 20680 w 32598"/>
                <a:gd name="connsiteY14" fmla="*/ 97660 h 100164"/>
                <a:gd name="connsiteX15" fmla="*/ 20680 w 32598"/>
                <a:gd name="connsiteY15" fmla="*/ 30223 h 100164"/>
                <a:gd name="connsiteX16" fmla="*/ 8107 w 32598"/>
                <a:gd name="connsiteY16" fmla="*/ 52702 h 100164"/>
                <a:gd name="connsiteX17" fmla="*/ 6297 w 32598"/>
                <a:gd name="connsiteY17" fmla="*/ 54416 h 100164"/>
                <a:gd name="connsiteX18" fmla="*/ 4678 w 32598"/>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164">
                  <a:moveTo>
                    <a:pt x="201" y="48320"/>
                  </a:moveTo>
                  <a:cubicBezTo>
                    <a:pt x="-67" y="47520"/>
                    <a:pt x="-67" y="46644"/>
                    <a:pt x="201" y="45844"/>
                  </a:cubicBezTo>
                  <a:cubicBezTo>
                    <a:pt x="285" y="44768"/>
                    <a:pt x="610" y="43729"/>
                    <a:pt x="1154" y="42796"/>
                  </a:cubicBezTo>
                  <a:lnTo>
                    <a:pt x="20204" y="8411"/>
                  </a:lnTo>
                  <a:lnTo>
                    <a:pt x="21633" y="6029"/>
                  </a:lnTo>
                  <a:cubicBezTo>
                    <a:pt x="22020" y="5334"/>
                    <a:pt x="22577" y="4743"/>
                    <a:pt x="23252" y="4315"/>
                  </a:cubicBezTo>
                  <a:lnTo>
                    <a:pt x="30205" y="314"/>
                  </a:lnTo>
                  <a:cubicBezTo>
                    <a:pt x="30701" y="-105"/>
                    <a:pt x="31424" y="-105"/>
                    <a:pt x="31920" y="314"/>
                  </a:cubicBezTo>
                  <a:cubicBezTo>
                    <a:pt x="32418" y="933"/>
                    <a:pt x="32657" y="1714"/>
                    <a:pt x="32586" y="2505"/>
                  </a:cubicBezTo>
                  <a:lnTo>
                    <a:pt x="32586" y="90707"/>
                  </a:lnTo>
                  <a:cubicBezTo>
                    <a:pt x="32593" y="91726"/>
                    <a:pt x="32365" y="92735"/>
                    <a:pt x="31920" y="93659"/>
                  </a:cubicBezTo>
                  <a:cubicBezTo>
                    <a:pt x="31583" y="94517"/>
                    <a:pt x="30983" y="95259"/>
                    <a:pt x="30205" y="95755"/>
                  </a:cubicBezTo>
                  <a:lnTo>
                    <a:pt x="23061" y="99850"/>
                  </a:lnTo>
                  <a:cubicBezTo>
                    <a:pt x="22566" y="100270"/>
                    <a:pt x="21842" y="100270"/>
                    <a:pt x="21347" y="99850"/>
                  </a:cubicBezTo>
                  <a:cubicBezTo>
                    <a:pt x="20829" y="99241"/>
                    <a:pt x="20587" y="98450"/>
                    <a:pt x="20680" y="97660"/>
                  </a:cubicBezTo>
                  <a:lnTo>
                    <a:pt x="20680" y="30223"/>
                  </a:lnTo>
                  <a:lnTo>
                    <a:pt x="8107" y="52702"/>
                  </a:lnTo>
                  <a:cubicBezTo>
                    <a:pt x="7741" y="53483"/>
                    <a:pt x="7095" y="54092"/>
                    <a:pt x="6297" y="54416"/>
                  </a:cubicBezTo>
                  <a:cubicBezTo>
                    <a:pt x="5712" y="54626"/>
                    <a:pt x="5056" y="54435"/>
                    <a:pt x="4678" y="53940"/>
                  </a:cubicBezTo>
                  <a:close/>
                </a:path>
              </a:pathLst>
            </a:custGeom>
            <a:solidFill>
              <a:srgbClr val="E0E0E0"/>
            </a:solidFill>
            <a:ln w="9525" cap="flat">
              <a:noFill/>
              <a:prstDash val="solid"/>
              <a:miter/>
            </a:ln>
          </p:spPr>
          <p:txBody>
            <a:bodyPr rtlCol="0" anchor="ctr"/>
            <a:lstStyle/>
            <a:p>
              <a:endParaRPr lang="en-GR"/>
            </a:p>
          </p:txBody>
        </p:sp>
        <p:sp>
          <p:nvSpPr>
            <p:cNvPr id="67" name="Freeform 66">
              <a:extLst>
                <a:ext uri="{FF2B5EF4-FFF2-40B4-BE49-F238E27FC236}">
                  <a16:creationId xmlns:a16="http://schemas.microsoft.com/office/drawing/2014/main" id="{5BCC62AE-92CE-CC05-48F2-E17EC41C7C3C}"/>
                </a:ext>
              </a:extLst>
            </p:cNvPr>
            <p:cNvSpPr/>
            <p:nvPr/>
          </p:nvSpPr>
          <p:spPr>
            <a:xfrm>
              <a:off x="4354547" y="3025390"/>
              <a:ext cx="32446" cy="100136"/>
            </a:xfrm>
            <a:custGeom>
              <a:avLst/>
              <a:gdLst>
                <a:gd name="connsiteX0" fmla="*/ 518 w 32446"/>
                <a:gd name="connsiteY0" fmla="*/ 48225 h 100136"/>
                <a:gd name="connsiteX1" fmla="*/ 42 w 32446"/>
                <a:gd name="connsiteY1" fmla="*/ 45844 h 100136"/>
                <a:gd name="connsiteX2" fmla="*/ 995 w 32446"/>
                <a:gd name="connsiteY2" fmla="*/ 42796 h 100136"/>
                <a:gd name="connsiteX3" fmla="*/ 20045 w 32446"/>
                <a:gd name="connsiteY3" fmla="*/ 8411 h 100136"/>
                <a:gd name="connsiteX4" fmla="*/ 21473 w 32446"/>
                <a:gd name="connsiteY4" fmla="*/ 5934 h 100136"/>
                <a:gd name="connsiteX5" fmla="*/ 23188 w 32446"/>
                <a:gd name="connsiteY5" fmla="*/ 4220 h 100136"/>
                <a:gd name="connsiteX6" fmla="*/ 30046 w 32446"/>
                <a:gd name="connsiteY6" fmla="*/ 314 h 100136"/>
                <a:gd name="connsiteX7" fmla="*/ 31760 w 32446"/>
                <a:gd name="connsiteY7" fmla="*/ 314 h 100136"/>
                <a:gd name="connsiteX8" fmla="*/ 32427 w 32446"/>
                <a:gd name="connsiteY8" fmla="*/ 2505 h 100136"/>
                <a:gd name="connsiteX9" fmla="*/ 32427 w 32446"/>
                <a:gd name="connsiteY9" fmla="*/ 90611 h 100136"/>
                <a:gd name="connsiteX10" fmla="*/ 31760 w 32446"/>
                <a:gd name="connsiteY10" fmla="*/ 93659 h 100136"/>
                <a:gd name="connsiteX11" fmla="*/ 30046 w 32446"/>
                <a:gd name="connsiteY11" fmla="*/ 95660 h 100136"/>
                <a:gd name="connsiteX12" fmla="*/ 22902 w 32446"/>
                <a:gd name="connsiteY12" fmla="*/ 99851 h 100136"/>
                <a:gd name="connsiteX13" fmla="*/ 21188 w 32446"/>
                <a:gd name="connsiteY13" fmla="*/ 99851 h 100136"/>
                <a:gd name="connsiteX14" fmla="*/ 20521 w 32446"/>
                <a:gd name="connsiteY14" fmla="*/ 97660 h 100136"/>
                <a:gd name="connsiteX15" fmla="*/ 20521 w 32446"/>
                <a:gd name="connsiteY15" fmla="*/ 30223 h 100136"/>
                <a:gd name="connsiteX16" fmla="*/ 7853 w 32446"/>
                <a:gd name="connsiteY16" fmla="*/ 52607 h 100136"/>
                <a:gd name="connsiteX17" fmla="*/ 6138 w 32446"/>
                <a:gd name="connsiteY17" fmla="*/ 54416 h 100136"/>
                <a:gd name="connsiteX18" fmla="*/ 4519 w 32446"/>
                <a:gd name="connsiteY18" fmla="*/ 54416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6" h="100136">
                  <a:moveTo>
                    <a:pt x="518" y="48225"/>
                  </a:moveTo>
                  <a:cubicBezTo>
                    <a:pt x="82" y="47511"/>
                    <a:pt x="-87" y="46673"/>
                    <a:pt x="42" y="45844"/>
                  </a:cubicBezTo>
                  <a:cubicBezTo>
                    <a:pt x="126" y="44767"/>
                    <a:pt x="451" y="43729"/>
                    <a:pt x="995" y="42796"/>
                  </a:cubicBezTo>
                  <a:lnTo>
                    <a:pt x="20045" y="8411"/>
                  </a:lnTo>
                  <a:lnTo>
                    <a:pt x="21473" y="5934"/>
                  </a:lnTo>
                  <a:cubicBezTo>
                    <a:pt x="21894" y="5229"/>
                    <a:pt x="22483" y="4639"/>
                    <a:pt x="23188" y="4220"/>
                  </a:cubicBezTo>
                  <a:lnTo>
                    <a:pt x="30046" y="314"/>
                  </a:lnTo>
                  <a:cubicBezTo>
                    <a:pt x="30541" y="-105"/>
                    <a:pt x="31265" y="-105"/>
                    <a:pt x="31760" y="314"/>
                  </a:cubicBezTo>
                  <a:cubicBezTo>
                    <a:pt x="32278" y="924"/>
                    <a:pt x="32519" y="1715"/>
                    <a:pt x="32427" y="2505"/>
                  </a:cubicBezTo>
                  <a:lnTo>
                    <a:pt x="32427" y="90611"/>
                  </a:lnTo>
                  <a:cubicBezTo>
                    <a:pt x="32436" y="91669"/>
                    <a:pt x="32207" y="92707"/>
                    <a:pt x="31760" y="93659"/>
                  </a:cubicBezTo>
                  <a:cubicBezTo>
                    <a:pt x="31397" y="94479"/>
                    <a:pt x="30801" y="95174"/>
                    <a:pt x="30046" y="95660"/>
                  </a:cubicBezTo>
                  <a:lnTo>
                    <a:pt x="22902" y="99851"/>
                  </a:lnTo>
                  <a:cubicBezTo>
                    <a:pt x="22394" y="100232"/>
                    <a:pt x="21695" y="100232"/>
                    <a:pt x="21188" y="99851"/>
                  </a:cubicBezTo>
                  <a:cubicBezTo>
                    <a:pt x="20689" y="99231"/>
                    <a:pt x="20450" y="98450"/>
                    <a:pt x="20521" y="97660"/>
                  </a:cubicBezTo>
                  <a:lnTo>
                    <a:pt x="20521" y="30223"/>
                  </a:lnTo>
                  <a:lnTo>
                    <a:pt x="7853" y="52607"/>
                  </a:lnTo>
                  <a:cubicBezTo>
                    <a:pt x="7520" y="53397"/>
                    <a:pt x="6910" y="54045"/>
                    <a:pt x="6138" y="54416"/>
                  </a:cubicBezTo>
                  <a:cubicBezTo>
                    <a:pt x="5643" y="54731"/>
                    <a:pt x="5014" y="54731"/>
                    <a:pt x="4519" y="54416"/>
                  </a:cubicBezTo>
                  <a:close/>
                </a:path>
              </a:pathLst>
            </a:custGeom>
            <a:solidFill>
              <a:srgbClr val="E0E0E0"/>
            </a:solidFill>
            <a:ln w="9525" cap="flat">
              <a:noFill/>
              <a:prstDash val="solid"/>
              <a:miter/>
            </a:ln>
          </p:spPr>
          <p:txBody>
            <a:bodyPr rtlCol="0" anchor="ctr"/>
            <a:lstStyle/>
            <a:p>
              <a:endParaRPr lang="en-GR"/>
            </a:p>
          </p:txBody>
        </p:sp>
        <p:sp>
          <p:nvSpPr>
            <p:cNvPr id="68" name="Freeform 67">
              <a:extLst>
                <a:ext uri="{FF2B5EF4-FFF2-40B4-BE49-F238E27FC236}">
                  <a16:creationId xmlns:a16="http://schemas.microsoft.com/office/drawing/2014/main" id="{4D28A733-3D73-0DD2-2084-780FBAB6D82B}"/>
                </a:ext>
              </a:extLst>
            </p:cNvPr>
            <p:cNvSpPr/>
            <p:nvPr/>
          </p:nvSpPr>
          <p:spPr>
            <a:xfrm>
              <a:off x="4398881" y="2998843"/>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574 h 105727"/>
                <a:gd name="connsiteX30" fmla="*/ 23813 w 47720"/>
                <a:gd name="connsiteY30" fmla="*/ 20574 h 105727"/>
                <a:gd name="connsiteX31" fmla="*/ 15050 w 47720"/>
                <a:gd name="connsiteY31" fmla="*/ 31052 h 105727"/>
                <a:gd name="connsiteX32" fmla="*/ 12002 w 47720"/>
                <a:gd name="connsiteY32" fmla="*/ 48101 h 105727"/>
                <a:gd name="connsiteX33" fmla="*/ 12002 w 47720"/>
                <a:gd name="connsiteY33" fmla="*/ 59627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11" y="56255"/>
                    <a:pt x="47006" y="61436"/>
                    <a:pt x="46196" y="66580"/>
                  </a:cubicBezTo>
                  <a:cubicBezTo>
                    <a:pt x="45320" y="71409"/>
                    <a:pt x="43948" y="76133"/>
                    <a:pt x="42100" y="80677"/>
                  </a:cubicBezTo>
                  <a:cubicBezTo>
                    <a:pt x="40272" y="85020"/>
                    <a:pt x="37805" y="89068"/>
                    <a:pt x="34766" y="92678"/>
                  </a:cubicBezTo>
                  <a:cubicBezTo>
                    <a:pt x="31756" y="96526"/>
                    <a:pt x="28042" y="99755"/>
                    <a:pt x="23813" y="102203"/>
                  </a:cubicBezTo>
                  <a:cubicBezTo>
                    <a:pt x="20565" y="104375"/>
                    <a:pt x="16764" y="105594"/>
                    <a:pt x="12859" y="105728"/>
                  </a:cubicBezTo>
                  <a:cubicBezTo>
                    <a:pt x="10028" y="105661"/>
                    <a:pt x="7374" y="104327"/>
                    <a:pt x="5620" y="102108"/>
                  </a:cubicBezTo>
                  <a:cubicBezTo>
                    <a:pt x="3509" y="99308"/>
                    <a:pt x="2104" y="96041"/>
                    <a:pt x="1524" y="92583"/>
                  </a:cubicBezTo>
                  <a:cubicBezTo>
                    <a:pt x="624" y="88030"/>
                    <a:pt x="114" y="83410"/>
                    <a:pt x="0" y="78772"/>
                  </a:cubicBezTo>
                  <a:cubicBezTo>
                    <a:pt x="0" y="75343"/>
                    <a:pt x="0" y="71533"/>
                    <a:pt x="0" y="67056"/>
                  </a:cubicBezTo>
                  <a:cubicBezTo>
                    <a:pt x="0" y="62579"/>
                    <a:pt x="0" y="58674"/>
                    <a:pt x="0" y="55150"/>
                  </a:cubicBezTo>
                  <a:cubicBezTo>
                    <a:pt x="169" y="49882"/>
                    <a:pt x="677" y="44634"/>
                    <a:pt x="1524" y="39433"/>
                  </a:cubicBezTo>
                  <a:cubicBezTo>
                    <a:pt x="2369" y="34538"/>
                    <a:pt x="3742" y="29747"/>
                    <a:pt x="5620" y="25146"/>
                  </a:cubicBezTo>
                  <a:cubicBezTo>
                    <a:pt x="7469" y="20803"/>
                    <a:pt x="9904" y="16735"/>
                    <a:pt x="12859" y="13049"/>
                  </a:cubicBezTo>
                  <a:cubicBezTo>
                    <a:pt x="15878" y="9211"/>
                    <a:pt x="19593" y="5982"/>
                    <a:pt x="23813" y="3524"/>
                  </a:cubicBezTo>
                  <a:cubicBezTo>
                    <a:pt x="27089" y="1391"/>
                    <a:pt x="30871" y="181"/>
                    <a:pt x="34766" y="0"/>
                  </a:cubicBezTo>
                  <a:cubicBezTo>
                    <a:pt x="37633" y="38"/>
                    <a:pt x="40329" y="1372"/>
                    <a:pt x="42100" y="3620"/>
                  </a:cubicBezTo>
                  <a:cubicBezTo>
                    <a:pt x="44177" y="6439"/>
                    <a:pt x="45577" y="9697"/>
                    <a:pt x="46196" y="13145"/>
                  </a:cubicBezTo>
                  <a:cubicBezTo>
                    <a:pt x="47034" y="17640"/>
                    <a:pt x="47539" y="22193"/>
                    <a:pt x="47720" y="26765"/>
                  </a:cubicBezTo>
                  <a:close/>
                  <a:moveTo>
                    <a:pt x="12002" y="70961"/>
                  </a:moveTo>
                  <a:cubicBezTo>
                    <a:pt x="11842" y="75657"/>
                    <a:pt x="12892" y="80315"/>
                    <a:pt x="15050" y="84487"/>
                  </a:cubicBezTo>
                  <a:cubicBezTo>
                    <a:pt x="16764" y="87058"/>
                    <a:pt x="19717" y="87154"/>
                    <a:pt x="23813" y="84487"/>
                  </a:cubicBezTo>
                  <a:cubicBezTo>
                    <a:pt x="27927" y="82172"/>
                    <a:pt x="31071" y="78457"/>
                    <a:pt x="32671" y="74009"/>
                  </a:cubicBezTo>
                  <a:cubicBezTo>
                    <a:pt x="34557" y="68513"/>
                    <a:pt x="35585" y="62770"/>
                    <a:pt x="35719" y="56960"/>
                  </a:cubicBezTo>
                  <a:cubicBezTo>
                    <a:pt x="35719" y="53435"/>
                    <a:pt x="35719" y="49625"/>
                    <a:pt x="35719" y="45434"/>
                  </a:cubicBezTo>
                  <a:cubicBezTo>
                    <a:pt x="35719" y="41243"/>
                    <a:pt x="35719" y="37433"/>
                    <a:pt x="35719" y="34100"/>
                  </a:cubicBezTo>
                  <a:cubicBezTo>
                    <a:pt x="35833" y="29413"/>
                    <a:pt x="34785" y="24765"/>
                    <a:pt x="32671" y="20574"/>
                  </a:cubicBezTo>
                  <a:cubicBezTo>
                    <a:pt x="30956" y="18031"/>
                    <a:pt x="28004" y="18031"/>
                    <a:pt x="23813" y="20574"/>
                  </a:cubicBezTo>
                  <a:cubicBezTo>
                    <a:pt x="19745" y="22917"/>
                    <a:pt x="16640" y="26632"/>
                    <a:pt x="15050" y="31052"/>
                  </a:cubicBezTo>
                  <a:cubicBezTo>
                    <a:pt x="13115" y="36528"/>
                    <a:pt x="12085" y="42291"/>
                    <a:pt x="12002" y="48101"/>
                  </a:cubicBezTo>
                  <a:cubicBezTo>
                    <a:pt x="12002" y="51626"/>
                    <a:pt x="12002" y="55436"/>
                    <a:pt x="12002" y="59627"/>
                  </a:cubicBezTo>
                  <a:cubicBezTo>
                    <a:pt x="12002" y="63818"/>
                    <a:pt x="11811" y="67628"/>
                    <a:pt x="12002" y="70961"/>
                  </a:cubicBezTo>
                  <a:close/>
                </a:path>
              </a:pathLst>
            </a:custGeom>
            <a:solidFill>
              <a:srgbClr val="E0E0E0"/>
            </a:solidFill>
            <a:ln w="9525" cap="flat">
              <a:noFill/>
              <a:prstDash val="solid"/>
              <a:miter/>
            </a:ln>
          </p:spPr>
          <p:txBody>
            <a:bodyPr rtlCol="0" anchor="ctr"/>
            <a:lstStyle/>
            <a:p>
              <a:endParaRPr lang="en-GR"/>
            </a:p>
          </p:txBody>
        </p:sp>
        <p:sp>
          <p:nvSpPr>
            <p:cNvPr id="69" name="Freeform 68">
              <a:extLst>
                <a:ext uri="{FF2B5EF4-FFF2-40B4-BE49-F238E27FC236}">
                  <a16:creationId xmlns:a16="http://schemas.microsoft.com/office/drawing/2014/main" id="{2C7F73F8-0BB9-0169-F8DF-3276FC479724}"/>
                </a:ext>
              </a:extLst>
            </p:cNvPr>
            <p:cNvSpPr/>
            <p:nvPr/>
          </p:nvSpPr>
          <p:spPr>
            <a:xfrm>
              <a:off x="4454183" y="2968049"/>
              <a:ext cx="32618" cy="100164"/>
            </a:xfrm>
            <a:custGeom>
              <a:avLst/>
              <a:gdLst>
                <a:gd name="connsiteX0" fmla="*/ 229 w 32618"/>
                <a:gd name="connsiteY0" fmla="*/ 48320 h 100164"/>
                <a:gd name="connsiteX1" fmla="*/ 229 w 32618"/>
                <a:gd name="connsiteY1" fmla="*/ 45844 h 100164"/>
                <a:gd name="connsiteX2" fmla="*/ 1086 w 32618"/>
                <a:gd name="connsiteY2" fmla="*/ 42796 h 100164"/>
                <a:gd name="connsiteX3" fmla="*/ 20136 w 32618"/>
                <a:gd name="connsiteY3" fmla="*/ 8411 h 100164"/>
                <a:gd name="connsiteX4" fmla="*/ 21660 w 32618"/>
                <a:gd name="connsiteY4" fmla="*/ 6029 h 100164"/>
                <a:gd name="connsiteX5" fmla="*/ 23279 w 32618"/>
                <a:gd name="connsiteY5" fmla="*/ 4315 h 100164"/>
                <a:gd name="connsiteX6" fmla="*/ 30137 w 32618"/>
                <a:gd name="connsiteY6" fmla="*/ 314 h 100164"/>
                <a:gd name="connsiteX7" fmla="*/ 31852 w 32618"/>
                <a:gd name="connsiteY7" fmla="*/ 314 h 100164"/>
                <a:gd name="connsiteX8" fmla="*/ 32614 w 32618"/>
                <a:gd name="connsiteY8" fmla="*/ 2505 h 100164"/>
                <a:gd name="connsiteX9" fmla="*/ 32614 w 32618"/>
                <a:gd name="connsiteY9" fmla="*/ 90611 h 100164"/>
                <a:gd name="connsiteX10" fmla="*/ 31852 w 32618"/>
                <a:gd name="connsiteY10" fmla="*/ 93659 h 100164"/>
                <a:gd name="connsiteX11" fmla="*/ 30137 w 32618"/>
                <a:gd name="connsiteY11" fmla="*/ 95755 h 100164"/>
                <a:gd name="connsiteX12" fmla="*/ 22993 w 32618"/>
                <a:gd name="connsiteY12" fmla="*/ 99851 h 100164"/>
                <a:gd name="connsiteX13" fmla="*/ 21279 w 32618"/>
                <a:gd name="connsiteY13" fmla="*/ 99851 h 100164"/>
                <a:gd name="connsiteX14" fmla="*/ 20612 w 32618"/>
                <a:gd name="connsiteY14" fmla="*/ 97660 h 100164"/>
                <a:gd name="connsiteX15" fmla="*/ 20612 w 32618"/>
                <a:gd name="connsiteY15" fmla="*/ 30413 h 100164"/>
                <a:gd name="connsiteX16" fmla="*/ 8039 w 32618"/>
                <a:gd name="connsiteY16" fmla="*/ 52892 h 100164"/>
                <a:gd name="connsiteX17" fmla="*/ 6325 w 32618"/>
                <a:gd name="connsiteY17" fmla="*/ 54607 h 100164"/>
                <a:gd name="connsiteX18" fmla="*/ 4610 w 32618"/>
                <a:gd name="connsiteY18" fmla="*/ 54131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8" h="100164">
                  <a:moveTo>
                    <a:pt x="229" y="48320"/>
                  </a:moveTo>
                  <a:cubicBezTo>
                    <a:pt x="-76" y="47520"/>
                    <a:pt x="-76" y="46644"/>
                    <a:pt x="229" y="45844"/>
                  </a:cubicBezTo>
                  <a:cubicBezTo>
                    <a:pt x="276" y="44777"/>
                    <a:pt x="572" y="43729"/>
                    <a:pt x="1086" y="42796"/>
                  </a:cubicBezTo>
                  <a:lnTo>
                    <a:pt x="20136" y="8411"/>
                  </a:lnTo>
                  <a:cubicBezTo>
                    <a:pt x="20584" y="7582"/>
                    <a:pt x="21098" y="6791"/>
                    <a:pt x="21660" y="6029"/>
                  </a:cubicBezTo>
                  <a:cubicBezTo>
                    <a:pt x="22022" y="5315"/>
                    <a:pt x="22584" y="4715"/>
                    <a:pt x="23279" y="4315"/>
                  </a:cubicBezTo>
                  <a:lnTo>
                    <a:pt x="30137" y="314"/>
                  </a:lnTo>
                  <a:cubicBezTo>
                    <a:pt x="30632" y="-105"/>
                    <a:pt x="31356" y="-105"/>
                    <a:pt x="31852" y="314"/>
                  </a:cubicBezTo>
                  <a:cubicBezTo>
                    <a:pt x="32385" y="914"/>
                    <a:pt x="32661" y="1705"/>
                    <a:pt x="32614" y="2505"/>
                  </a:cubicBezTo>
                  <a:lnTo>
                    <a:pt x="32614" y="90611"/>
                  </a:lnTo>
                  <a:cubicBezTo>
                    <a:pt x="32585" y="91669"/>
                    <a:pt x="32328" y="92707"/>
                    <a:pt x="31852" y="93659"/>
                  </a:cubicBezTo>
                  <a:cubicBezTo>
                    <a:pt x="31490" y="94507"/>
                    <a:pt x="30899" y="95231"/>
                    <a:pt x="30137" y="95755"/>
                  </a:cubicBezTo>
                  <a:lnTo>
                    <a:pt x="22993" y="99851"/>
                  </a:lnTo>
                  <a:cubicBezTo>
                    <a:pt x="22498" y="100270"/>
                    <a:pt x="21774" y="100270"/>
                    <a:pt x="21279" y="99851"/>
                  </a:cubicBezTo>
                  <a:cubicBezTo>
                    <a:pt x="20784" y="99232"/>
                    <a:pt x="20545" y="98450"/>
                    <a:pt x="20612" y="97660"/>
                  </a:cubicBezTo>
                  <a:lnTo>
                    <a:pt x="20612" y="30413"/>
                  </a:lnTo>
                  <a:lnTo>
                    <a:pt x="8039" y="52892"/>
                  </a:lnTo>
                  <a:cubicBezTo>
                    <a:pt x="7649" y="53616"/>
                    <a:pt x="7048" y="54216"/>
                    <a:pt x="6325" y="54607"/>
                  </a:cubicBezTo>
                  <a:cubicBezTo>
                    <a:pt x="5705" y="54835"/>
                    <a:pt x="5020" y="54645"/>
                    <a:pt x="4610" y="54131"/>
                  </a:cubicBezTo>
                  <a:close/>
                </a:path>
              </a:pathLst>
            </a:custGeom>
            <a:solidFill>
              <a:srgbClr val="E0E0E0"/>
            </a:solidFill>
            <a:ln w="9525" cap="flat">
              <a:noFill/>
              <a:prstDash val="solid"/>
              <a:miter/>
            </a:ln>
          </p:spPr>
          <p:txBody>
            <a:bodyPr rtlCol="0" anchor="ctr"/>
            <a:lstStyle/>
            <a:p>
              <a:endParaRPr lang="en-GR"/>
            </a:p>
          </p:txBody>
        </p:sp>
        <p:sp>
          <p:nvSpPr>
            <p:cNvPr id="70" name="Freeform 69">
              <a:extLst>
                <a:ext uri="{FF2B5EF4-FFF2-40B4-BE49-F238E27FC236}">
                  <a16:creationId xmlns:a16="http://schemas.microsoft.com/office/drawing/2014/main" id="{F771A2EF-FC16-6D9E-D7F5-402093A2ADF6}"/>
                </a:ext>
              </a:extLst>
            </p:cNvPr>
            <p:cNvSpPr/>
            <p:nvPr/>
          </p:nvSpPr>
          <p:spPr>
            <a:xfrm>
              <a:off x="4498512" y="2941503"/>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1 w 47720"/>
                <a:gd name="connsiteY5" fmla="*/ 80772 h 105727"/>
                <a:gd name="connsiteX6" fmla="*/ 34862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1 w 47720"/>
                <a:gd name="connsiteY19" fmla="*/ 3524 h 105727"/>
                <a:gd name="connsiteX20" fmla="*/ 46196 w 47720"/>
                <a:gd name="connsiteY20" fmla="*/ 13049 h 105727"/>
                <a:gd name="connsiteX21" fmla="*/ 47720 w 47720"/>
                <a:gd name="connsiteY21" fmla="*/ 26765 h 105727"/>
                <a:gd name="connsiteX22" fmla="*/ 12002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2 w 47720"/>
                <a:gd name="connsiteY32" fmla="*/ 48101 h 105727"/>
                <a:gd name="connsiteX33" fmla="*/ 12002 w 47720"/>
                <a:gd name="connsiteY33" fmla="*/ 59627 h 105727"/>
                <a:gd name="connsiteX34" fmla="*/ 1162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339"/>
                    <a:pt x="47720" y="49340"/>
                    <a:pt x="47720" y="51054"/>
                  </a:cubicBezTo>
                  <a:cubicBezTo>
                    <a:pt x="47558" y="56293"/>
                    <a:pt x="47054" y="61512"/>
                    <a:pt x="46196" y="66675"/>
                  </a:cubicBezTo>
                  <a:cubicBezTo>
                    <a:pt x="45387" y="71514"/>
                    <a:pt x="44006" y="76248"/>
                    <a:pt x="42101" y="80772"/>
                  </a:cubicBezTo>
                  <a:cubicBezTo>
                    <a:pt x="40272" y="85068"/>
                    <a:pt x="37833" y="89078"/>
                    <a:pt x="34862" y="92678"/>
                  </a:cubicBezTo>
                  <a:cubicBezTo>
                    <a:pt x="31804" y="96479"/>
                    <a:pt x="28099" y="99708"/>
                    <a:pt x="23908" y="102203"/>
                  </a:cubicBezTo>
                  <a:cubicBezTo>
                    <a:pt x="20641" y="104423"/>
                    <a:pt x="16802" y="105651"/>
                    <a:pt x="12859" y="105727"/>
                  </a:cubicBezTo>
                  <a:cubicBezTo>
                    <a:pt x="10030" y="105661"/>
                    <a:pt x="7372" y="104327"/>
                    <a:pt x="5620" y="102108"/>
                  </a:cubicBezTo>
                  <a:cubicBezTo>
                    <a:pt x="3543" y="99298"/>
                    <a:pt x="2172" y="96031"/>
                    <a:pt x="1619" y="92583"/>
                  </a:cubicBezTo>
                  <a:cubicBezTo>
                    <a:pt x="676" y="88040"/>
                    <a:pt x="133" y="83410"/>
                    <a:pt x="0" y="78772"/>
                  </a:cubicBezTo>
                  <a:cubicBezTo>
                    <a:pt x="0" y="75438"/>
                    <a:pt x="0" y="71533"/>
                    <a:pt x="0" y="67056"/>
                  </a:cubicBezTo>
                  <a:cubicBezTo>
                    <a:pt x="0" y="62579"/>
                    <a:pt x="0" y="58769"/>
                    <a:pt x="0" y="55150"/>
                  </a:cubicBezTo>
                  <a:cubicBezTo>
                    <a:pt x="191" y="49911"/>
                    <a:pt x="733" y="44691"/>
                    <a:pt x="1619" y="39529"/>
                  </a:cubicBezTo>
                  <a:cubicBezTo>
                    <a:pt x="2410" y="34633"/>
                    <a:pt x="3753" y="29832"/>
                    <a:pt x="5620" y="25241"/>
                  </a:cubicBezTo>
                  <a:cubicBezTo>
                    <a:pt x="7449" y="20860"/>
                    <a:pt x="9877" y="16755"/>
                    <a:pt x="12859" y="13049"/>
                  </a:cubicBezTo>
                  <a:cubicBezTo>
                    <a:pt x="15907" y="9201"/>
                    <a:pt x="19660" y="5972"/>
                    <a:pt x="23908" y="3524"/>
                  </a:cubicBezTo>
                  <a:cubicBezTo>
                    <a:pt x="27127" y="1286"/>
                    <a:pt x="30937" y="57"/>
                    <a:pt x="34862" y="0"/>
                  </a:cubicBezTo>
                  <a:cubicBezTo>
                    <a:pt x="37681" y="48"/>
                    <a:pt x="40329" y="1334"/>
                    <a:pt x="42101" y="3524"/>
                  </a:cubicBezTo>
                  <a:cubicBezTo>
                    <a:pt x="44234" y="6306"/>
                    <a:pt x="45644" y="9582"/>
                    <a:pt x="46196" y="13049"/>
                  </a:cubicBezTo>
                  <a:cubicBezTo>
                    <a:pt x="47101" y="17574"/>
                    <a:pt x="47606" y="22155"/>
                    <a:pt x="47720" y="26765"/>
                  </a:cubicBezTo>
                  <a:close/>
                  <a:moveTo>
                    <a:pt x="12002" y="71056"/>
                  </a:moveTo>
                  <a:cubicBezTo>
                    <a:pt x="11868" y="75714"/>
                    <a:pt x="12916" y="80334"/>
                    <a:pt x="15050" y="84487"/>
                  </a:cubicBezTo>
                  <a:cubicBezTo>
                    <a:pt x="16764" y="87087"/>
                    <a:pt x="19717" y="87087"/>
                    <a:pt x="23908" y="84487"/>
                  </a:cubicBezTo>
                  <a:cubicBezTo>
                    <a:pt x="27975" y="82144"/>
                    <a:pt x="31080" y="78429"/>
                    <a:pt x="32671" y="74009"/>
                  </a:cubicBezTo>
                  <a:cubicBezTo>
                    <a:pt x="34604" y="68561"/>
                    <a:pt x="35633" y="62837"/>
                    <a:pt x="35719" y="57055"/>
                  </a:cubicBezTo>
                  <a:cubicBezTo>
                    <a:pt x="35719" y="53531"/>
                    <a:pt x="35719" y="49625"/>
                    <a:pt x="35719" y="45434"/>
                  </a:cubicBezTo>
                  <a:cubicBezTo>
                    <a:pt x="35719" y="41243"/>
                    <a:pt x="35719" y="37529"/>
                    <a:pt x="35719" y="34100"/>
                  </a:cubicBezTo>
                  <a:cubicBezTo>
                    <a:pt x="35900" y="29432"/>
                    <a:pt x="34842" y="24803"/>
                    <a:pt x="32671" y="20669"/>
                  </a:cubicBezTo>
                  <a:cubicBezTo>
                    <a:pt x="30956" y="18098"/>
                    <a:pt x="28004" y="17907"/>
                    <a:pt x="23908" y="20669"/>
                  </a:cubicBezTo>
                  <a:cubicBezTo>
                    <a:pt x="19755" y="22936"/>
                    <a:pt x="16602" y="26680"/>
                    <a:pt x="15050" y="31147"/>
                  </a:cubicBezTo>
                  <a:cubicBezTo>
                    <a:pt x="13154" y="36605"/>
                    <a:pt x="12125" y="42329"/>
                    <a:pt x="12002" y="48101"/>
                  </a:cubicBezTo>
                  <a:cubicBezTo>
                    <a:pt x="12002" y="51626"/>
                    <a:pt x="12002" y="55435"/>
                    <a:pt x="12002" y="59627"/>
                  </a:cubicBezTo>
                  <a:cubicBezTo>
                    <a:pt x="12002" y="63818"/>
                    <a:pt x="11525" y="67627"/>
                    <a:pt x="11621" y="71056"/>
                  </a:cubicBezTo>
                  <a:close/>
                </a:path>
              </a:pathLst>
            </a:custGeom>
            <a:solidFill>
              <a:srgbClr val="E0E0E0"/>
            </a:solidFill>
            <a:ln w="9525" cap="flat">
              <a:noFill/>
              <a:prstDash val="solid"/>
              <a:miter/>
            </a:ln>
          </p:spPr>
          <p:txBody>
            <a:bodyPr rtlCol="0" anchor="ctr"/>
            <a:lstStyle/>
            <a:p>
              <a:endParaRPr lang="en-GR"/>
            </a:p>
          </p:txBody>
        </p:sp>
        <p:sp>
          <p:nvSpPr>
            <p:cNvPr id="71" name="Freeform 70">
              <a:extLst>
                <a:ext uri="{FF2B5EF4-FFF2-40B4-BE49-F238E27FC236}">
                  <a16:creationId xmlns:a16="http://schemas.microsoft.com/office/drawing/2014/main" id="{375BC1A6-56EB-9EE6-53D1-815CE526C7F7}"/>
                </a:ext>
              </a:extLst>
            </p:cNvPr>
            <p:cNvSpPr/>
            <p:nvPr/>
          </p:nvSpPr>
          <p:spPr>
            <a:xfrm>
              <a:off x="4553462" y="2910723"/>
              <a:ext cx="32685" cy="100172"/>
            </a:xfrm>
            <a:custGeom>
              <a:avLst/>
              <a:gdLst>
                <a:gd name="connsiteX0" fmla="*/ 200 w 32685"/>
                <a:gd name="connsiteY0" fmla="*/ 48306 h 100172"/>
                <a:gd name="connsiteX1" fmla="*/ 200 w 32685"/>
                <a:gd name="connsiteY1" fmla="*/ 45830 h 100172"/>
                <a:gd name="connsiteX2" fmla="*/ 1153 w 32685"/>
                <a:gd name="connsiteY2" fmla="*/ 42877 h 100172"/>
                <a:gd name="connsiteX3" fmla="*/ 20203 w 32685"/>
                <a:gd name="connsiteY3" fmla="*/ 8396 h 100172"/>
                <a:gd name="connsiteX4" fmla="*/ 21727 w 32685"/>
                <a:gd name="connsiteY4" fmla="*/ 6015 h 100172"/>
                <a:gd name="connsiteX5" fmla="*/ 23346 w 32685"/>
                <a:gd name="connsiteY5" fmla="*/ 4301 h 100172"/>
                <a:gd name="connsiteX6" fmla="*/ 30299 w 32685"/>
                <a:gd name="connsiteY6" fmla="*/ 300 h 100172"/>
                <a:gd name="connsiteX7" fmla="*/ 31918 w 32685"/>
                <a:gd name="connsiteY7" fmla="*/ 300 h 100172"/>
                <a:gd name="connsiteX8" fmla="*/ 32680 w 32685"/>
                <a:gd name="connsiteY8" fmla="*/ 2491 h 100172"/>
                <a:gd name="connsiteX9" fmla="*/ 32680 w 32685"/>
                <a:gd name="connsiteY9" fmla="*/ 90692 h 100172"/>
                <a:gd name="connsiteX10" fmla="*/ 31918 w 32685"/>
                <a:gd name="connsiteY10" fmla="*/ 93645 h 100172"/>
                <a:gd name="connsiteX11" fmla="*/ 30299 w 32685"/>
                <a:gd name="connsiteY11" fmla="*/ 95741 h 100172"/>
                <a:gd name="connsiteX12" fmla="*/ 23060 w 32685"/>
                <a:gd name="connsiteY12" fmla="*/ 99836 h 100172"/>
                <a:gd name="connsiteX13" fmla="*/ 21441 w 32685"/>
                <a:gd name="connsiteY13" fmla="*/ 99836 h 100172"/>
                <a:gd name="connsiteX14" fmla="*/ 21441 w 32685"/>
                <a:gd name="connsiteY14" fmla="*/ 99836 h 100172"/>
                <a:gd name="connsiteX15" fmla="*/ 20679 w 32685"/>
                <a:gd name="connsiteY15" fmla="*/ 97645 h 100172"/>
                <a:gd name="connsiteX16" fmla="*/ 20679 w 32685"/>
                <a:gd name="connsiteY16" fmla="*/ 30590 h 100172"/>
                <a:gd name="connsiteX17" fmla="*/ 8106 w 32685"/>
                <a:gd name="connsiteY17" fmla="*/ 52973 h 100172"/>
                <a:gd name="connsiteX18" fmla="*/ 6391 w 32685"/>
                <a:gd name="connsiteY18" fmla="*/ 54688 h 100172"/>
                <a:gd name="connsiteX19" fmla="*/ 4772 w 32685"/>
                <a:gd name="connsiteY19" fmla="*/ 54688 h 10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85" h="100172">
                  <a:moveTo>
                    <a:pt x="200" y="48306"/>
                  </a:moveTo>
                  <a:cubicBezTo>
                    <a:pt x="-67" y="47506"/>
                    <a:pt x="-67" y="46630"/>
                    <a:pt x="200" y="45830"/>
                  </a:cubicBezTo>
                  <a:cubicBezTo>
                    <a:pt x="286" y="44782"/>
                    <a:pt x="610" y="43772"/>
                    <a:pt x="1153" y="42877"/>
                  </a:cubicBezTo>
                  <a:lnTo>
                    <a:pt x="20203" y="8396"/>
                  </a:lnTo>
                  <a:lnTo>
                    <a:pt x="21727" y="6015"/>
                  </a:lnTo>
                  <a:cubicBezTo>
                    <a:pt x="22117" y="5320"/>
                    <a:pt x="22670" y="4729"/>
                    <a:pt x="23346" y="4301"/>
                  </a:cubicBezTo>
                  <a:lnTo>
                    <a:pt x="30299" y="300"/>
                  </a:lnTo>
                  <a:cubicBezTo>
                    <a:pt x="30766" y="-100"/>
                    <a:pt x="31452" y="-100"/>
                    <a:pt x="31918" y="300"/>
                  </a:cubicBezTo>
                  <a:cubicBezTo>
                    <a:pt x="32452" y="900"/>
                    <a:pt x="32728" y="1691"/>
                    <a:pt x="32680" y="2491"/>
                  </a:cubicBezTo>
                  <a:lnTo>
                    <a:pt x="32680" y="90692"/>
                  </a:lnTo>
                  <a:cubicBezTo>
                    <a:pt x="32652" y="91721"/>
                    <a:pt x="32395" y="92731"/>
                    <a:pt x="31918" y="93645"/>
                  </a:cubicBezTo>
                  <a:cubicBezTo>
                    <a:pt x="31623" y="94502"/>
                    <a:pt x="31051" y="95236"/>
                    <a:pt x="30299" y="95741"/>
                  </a:cubicBezTo>
                  <a:lnTo>
                    <a:pt x="23060" y="99836"/>
                  </a:lnTo>
                  <a:cubicBezTo>
                    <a:pt x="22612" y="100284"/>
                    <a:pt x="21888" y="100284"/>
                    <a:pt x="21441" y="99836"/>
                  </a:cubicBezTo>
                  <a:cubicBezTo>
                    <a:pt x="21441" y="99836"/>
                    <a:pt x="21441" y="99836"/>
                    <a:pt x="21441" y="99836"/>
                  </a:cubicBezTo>
                  <a:cubicBezTo>
                    <a:pt x="20888" y="99246"/>
                    <a:pt x="20612" y="98455"/>
                    <a:pt x="20679" y="97645"/>
                  </a:cubicBezTo>
                  <a:lnTo>
                    <a:pt x="20679" y="30590"/>
                  </a:lnTo>
                  <a:lnTo>
                    <a:pt x="8106" y="52973"/>
                  </a:lnTo>
                  <a:cubicBezTo>
                    <a:pt x="7811" y="53764"/>
                    <a:pt x="7182" y="54393"/>
                    <a:pt x="6391" y="54688"/>
                  </a:cubicBezTo>
                  <a:cubicBezTo>
                    <a:pt x="5915" y="55050"/>
                    <a:pt x="5248" y="55050"/>
                    <a:pt x="4772" y="54688"/>
                  </a:cubicBezTo>
                  <a:close/>
                </a:path>
              </a:pathLst>
            </a:custGeom>
            <a:solidFill>
              <a:srgbClr val="E0E0E0"/>
            </a:solidFill>
            <a:ln w="9525" cap="flat">
              <a:noFill/>
              <a:prstDash val="solid"/>
              <a:miter/>
            </a:ln>
          </p:spPr>
          <p:txBody>
            <a:bodyPr rtlCol="0" anchor="ctr"/>
            <a:lstStyle/>
            <a:p>
              <a:endParaRPr lang="en-GR"/>
            </a:p>
          </p:txBody>
        </p:sp>
        <p:sp>
          <p:nvSpPr>
            <p:cNvPr id="72" name="Freeform 71">
              <a:extLst>
                <a:ext uri="{FF2B5EF4-FFF2-40B4-BE49-F238E27FC236}">
                  <a16:creationId xmlns:a16="http://schemas.microsoft.com/office/drawing/2014/main" id="{F24B821F-DBFB-6CCA-D748-7857DC9FFE47}"/>
                </a:ext>
              </a:extLst>
            </p:cNvPr>
            <p:cNvSpPr/>
            <p:nvPr/>
          </p:nvSpPr>
          <p:spPr>
            <a:xfrm>
              <a:off x="4594419" y="2887065"/>
              <a:ext cx="32690" cy="100207"/>
            </a:xfrm>
            <a:custGeom>
              <a:avLst/>
              <a:gdLst>
                <a:gd name="connsiteX0" fmla="*/ 200 w 32690"/>
                <a:gd name="connsiteY0" fmla="*/ 48342 h 100207"/>
                <a:gd name="connsiteX1" fmla="*/ 200 w 32690"/>
                <a:gd name="connsiteY1" fmla="*/ 45865 h 100207"/>
                <a:gd name="connsiteX2" fmla="*/ 1153 w 32690"/>
                <a:gd name="connsiteY2" fmla="*/ 42817 h 100207"/>
                <a:gd name="connsiteX3" fmla="*/ 20203 w 32690"/>
                <a:gd name="connsiteY3" fmla="*/ 8432 h 100207"/>
                <a:gd name="connsiteX4" fmla="*/ 21726 w 32690"/>
                <a:gd name="connsiteY4" fmla="*/ 6051 h 100207"/>
                <a:gd name="connsiteX5" fmla="*/ 23346 w 32690"/>
                <a:gd name="connsiteY5" fmla="*/ 4336 h 100207"/>
                <a:gd name="connsiteX6" fmla="*/ 30299 w 32690"/>
                <a:gd name="connsiteY6" fmla="*/ 336 h 100207"/>
                <a:gd name="connsiteX7" fmla="*/ 31918 w 32690"/>
                <a:gd name="connsiteY7" fmla="*/ 336 h 100207"/>
                <a:gd name="connsiteX8" fmla="*/ 31918 w 32690"/>
                <a:gd name="connsiteY8" fmla="*/ 336 h 100207"/>
                <a:gd name="connsiteX9" fmla="*/ 32680 w 32690"/>
                <a:gd name="connsiteY9" fmla="*/ 2527 h 100207"/>
                <a:gd name="connsiteX10" fmla="*/ 32680 w 32690"/>
                <a:gd name="connsiteY10" fmla="*/ 90633 h 100207"/>
                <a:gd name="connsiteX11" fmla="*/ 31918 w 32690"/>
                <a:gd name="connsiteY11" fmla="*/ 93681 h 100207"/>
                <a:gd name="connsiteX12" fmla="*/ 30299 w 32690"/>
                <a:gd name="connsiteY12" fmla="*/ 95776 h 100207"/>
                <a:gd name="connsiteX13" fmla="*/ 23060 w 32690"/>
                <a:gd name="connsiteY13" fmla="*/ 99872 h 100207"/>
                <a:gd name="connsiteX14" fmla="*/ 21441 w 32690"/>
                <a:gd name="connsiteY14" fmla="*/ 99872 h 100207"/>
                <a:gd name="connsiteX15" fmla="*/ 21441 w 32690"/>
                <a:gd name="connsiteY15" fmla="*/ 99872 h 100207"/>
                <a:gd name="connsiteX16" fmla="*/ 20679 w 32690"/>
                <a:gd name="connsiteY16" fmla="*/ 97681 h 100207"/>
                <a:gd name="connsiteX17" fmla="*/ 20679 w 32690"/>
                <a:gd name="connsiteY17" fmla="*/ 30244 h 100207"/>
                <a:gd name="connsiteX18" fmla="*/ 8106 w 32690"/>
                <a:gd name="connsiteY18" fmla="*/ 52723 h 100207"/>
                <a:gd name="connsiteX19" fmla="*/ 6391 w 32690"/>
                <a:gd name="connsiteY19" fmla="*/ 54438 h 100207"/>
                <a:gd name="connsiteX20" fmla="*/ 4772 w 32690"/>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90" h="100207">
                  <a:moveTo>
                    <a:pt x="200" y="48342"/>
                  </a:moveTo>
                  <a:cubicBezTo>
                    <a:pt x="-67" y="47542"/>
                    <a:pt x="-67" y="46665"/>
                    <a:pt x="200" y="45865"/>
                  </a:cubicBezTo>
                  <a:cubicBezTo>
                    <a:pt x="286" y="44789"/>
                    <a:pt x="610" y="43751"/>
                    <a:pt x="1153" y="42817"/>
                  </a:cubicBezTo>
                  <a:lnTo>
                    <a:pt x="20203" y="8432"/>
                  </a:lnTo>
                  <a:cubicBezTo>
                    <a:pt x="20203" y="7575"/>
                    <a:pt x="21250" y="6813"/>
                    <a:pt x="21726" y="6051"/>
                  </a:cubicBezTo>
                  <a:cubicBezTo>
                    <a:pt x="22088" y="5336"/>
                    <a:pt x="22650" y="4736"/>
                    <a:pt x="23346" y="4336"/>
                  </a:cubicBezTo>
                  <a:lnTo>
                    <a:pt x="30299" y="336"/>
                  </a:lnTo>
                  <a:cubicBezTo>
                    <a:pt x="30747" y="-112"/>
                    <a:pt x="31471" y="-112"/>
                    <a:pt x="31918" y="336"/>
                  </a:cubicBezTo>
                  <a:cubicBezTo>
                    <a:pt x="31918" y="336"/>
                    <a:pt x="31918" y="336"/>
                    <a:pt x="31918" y="336"/>
                  </a:cubicBezTo>
                  <a:cubicBezTo>
                    <a:pt x="32471" y="926"/>
                    <a:pt x="32747" y="1717"/>
                    <a:pt x="32680" y="2527"/>
                  </a:cubicBezTo>
                  <a:lnTo>
                    <a:pt x="32680" y="90633"/>
                  </a:lnTo>
                  <a:cubicBezTo>
                    <a:pt x="32652" y="91690"/>
                    <a:pt x="32394" y="92728"/>
                    <a:pt x="31918" y="93681"/>
                  </a:cubicBezTo>
                  <a:cubicBezTo>
                    <a:pt x="31556" y="94500"/>
                    <a:pt x="31004" y="95224"/>
                    <a:pt x="30299" y="95776"/>
                  </a:cubicBezTo>
                  <a:lnTo>
                    <a:pt x="23060" y="99872"/>
                  </a:lnTo>
                  <a:cubicBezTo>
                    <a:pt x="22612" y="100320"/>
                    <a:pt x="21888" y="100320"/>
                    <a:pt x="21441" y="99872"/>
                  </a:cubicBezTo>
                  <a:cubicBezTo>
                    <a:pt x="21441" y="99872"/>
                    <a:pt x="21441" y="99872"/>
                    <a:pt x="21441" y="99872"/>
                  </a:cubicBezTo>
                  <a:cubicBezTo>
                    <a:pt x="20907" y="99272"/>
                    <a:pt x="20631" y="98481"/>
                    <a:pt x="20679" y="97681"/>
                  </a:cubicBezTo>
                  <a:lnTo>
                    <a:pt x="20679" y="30244"/>
                  </a:lnTo>
                  <a:lnTo>
                    <a:pt x="8106" y="52723"/>
                  </a:lnTo>
                  <a:cubicBezTo>
                    <a:pt x="7744" y="53466"/>
                    <a:pt x="7134" y="54076"/>
                    <a:pt x="6391" y="54438"/>
                  </a:cubicBezTo>
                  <a:cubicBezTo>
                    <a:pt x="5915" y="54800"/>
                    <a:pt x="5248" y="54800"/>
                    <a:pt x="4772" y="54438"/>
                  </a:cubicBezTo>
                  <a:close/>
                </a:path>
              </a:pathLst>
            </a:custGeom>
            <a:solidFill>
              <a:srgbClr val="E0E0E0"/>
            </a:solidFill>
            <a:ln w="9525" cap="flat">
              <a:noFill/>
              <a:prstDash val="solid"/>
              <a:miter/>
            </a:ln>
          </p:spPr>
          <p:txBody>
            <a:bodyPr rtlCol="0" anchor="ctr"/>
            <a:lstStyle/>
            <a:p>
              <a:endParaRPr lang="en-GR"/>
            </a:p>
          </p:txBody>
        </p:sp>
        <p:sp>
          <p:nvSpPr>
            <p:cNvPr id="73" name="Freeform 72">
              <a:extLst>
                <a:ext uri="{FF2B5EF4-FFF2-40B4-BE49-F238E27FC236}">
                  <a16:creationId xmlns:a16="http://schemas.microsoft.com/office/drawing/2014/main" id="{39861442-94DD-C2C7-2BF1-B3929C4460BD}"/>
                </a:ext>
              </a:extLst>
            </p:cNvPr>
            <p:cNvSpPr/>
            <p:nvPr/>
          </p:nvSpPr>
          <p:spPr>
            <a:xfrm>
              <a:off x="4638435" y="2860636"/>
              <a:ext cx="47624" cy="105632"/>
            </a:xfrm>
            <a:custGeom>
              <a:avLst/>
              <a:gdLst>
                <a:gd name="connsiteX0" fmla="*/ 47625 w 47624"/>
                <a:gd name="connsiteY0" fmla="*/ 26670 h 105632"/>
                <a:gd name="connsiteX1" fmla="*/ 47625 w 47624"/>
                <a:gd name="connsiteY1" fmla="*/ 32385 h 105632"/>
                <a:gd name="connsiteX2" fmla="*/ 47625 w 47624"/>
                <a:gd name="connsiteY2" fmla="*/ 45244 h 105632"/>
                <a:gd name="connsiteX3" fmla="*/ 47625 w 47624"/>
                <a:gd name="connsiteY3" fmla="*/ 50959 h 105632"/>
                <a:gd name="connsiteX4" fmla="*/ 46101 w 47624"/>
                <a:gd name="connsiteY4" fmla="*/ 66580 h 105632"/>
                <a:gd name="connsiteX5" fmla="*/ 42005 w 47624"/>
                <a:gd name="connsiteY5" fmla="*/ 80581 h 105632"/>
                <a:gd name="connsiteX6" fmla="*/ 34766 w 47624"/>
                <a:gd name="connsiteY6" fmla="*/ 92583 h 105632"/>
                <a:gd name="connsiteX7" fmla="*/ 23813 w 47624"/>
                <a:gd name="connsiteY7" fmla="*/ 102108 h 105632"/>
                <a:gd name="connsiteX8" fmla="*/ 12859 w 47624"/>
                <a:gd name="connsiteY8" fmla="*/ 105632 h 105632"/>
                <a:gd name="connsiteX9" fmla="*/ 5620 w 47624"/>
                <a:gd name="connsiteY9" fmla="*/ 102013 h 105632"/>
                <a:gd name="connsiteX10" fmla="*/ 1524 w 47624"/>
                <a:gd name="connsiteY10" fmla="*/ 92488 h 105632"/>
                <a:gd name="connsiteX11" fmla="*/ 0 w 47624"/>
                <a:gd name="connsiteY11" fmla="*/ 78677 h 105632"/>
                <a:gd name="connsiteX12" fmla="*/ 0 w 47624"/>
                <a:gd name="connsiteY12" fmla="*/ 66961 h 105632"/>
                <a:gd name="connsiteX13" fmla="*/ 0 w 47624"/>
                <a:gd name="connsiteY13" fmla="*/ 55054 h 105632"/>
                <a:gd name="connsiteX14" fmla="*/ 1524 w 47624"/>
                <a:gd name="connsiteY14" fmla="*/ 39338 h 105632"/>
                <a:gd name="connsiteX15" fmla="*/ 5620 w 47624"/>
                <a:gd name="connsiteY15" fmla="*/ 25051 h 105632"/>
                <a:gd name="connsiteX16" fmla="*/ 12859 w 47624"/>
                <a:gd name="connsiteY16" fmla="*/ 12954 h 105632"/>
                <a:gd name="connsiteX17" fmla="*/ 23813 w 47624"/>
                <a:gd name="connsiteY17" fmla="*/ 3429 h 105632"/>
                <a:gd name="connsiteX18" fmla="*/ 34766 w 47624"/>
                <a:gd name="connsiteY18" fmla="*/ 0 h 105632"/>
                <a:gd name="connsiteX19" fmla="*/ 42005 w 47624"/>
                <a:gd name="connsiteY19" fmla="*/ 3524 h 105632"/>
                <a:gd name="connsiteX20" fmla="*/ 46101 w 47624"/>
                <a:gd name="connsiteY20" fmla="*/ 13049 h 105632"/>
                <a:gd name="connsiteX21" fmla="*/ 47625 w 47624"/>
                <a:gd name="connsiteY21" fmla="*/ 26670 h 105632"/>
                <a:gd name="connsiteX22" fmla="*/ 11906 w 47624"/>
                <a:gd name="connsiteY22" fmla="*/ 71152 h 105632"/>
                <a:gd name="connsiteX23" fmla="*/ 15050 w 47624"/>
                <a:gd name="connsiteY23" fmla="*/ 84582 h 105632"/>
                <a:gd name="connsiteX24" fmla="*/ 23813 w 47624"/>
                <a:gd name="connsiteY24" fmla="*/ 84582 h 105632"/>
                <a:gd name="connsiteX25" fmla="*/ 32671 w 47624"/>
                <a:gd name="connsiteY25" fmla="*/ 74104 h 105632"/>
                <a:gd name="connsiteX26" fmla="*/ 35719 w 47624"/>
                <a:gd name="connsiteY26" fmla="*/ 57150 h 105632"/>
                <a:gd name="connsiteX27" fmla="*/ 35719 w 47624"/>
                <a:gd name="connsiteY27" fmla="*/ 45529 h 105632"/>
                <a:gd name="connsiteX28" fmla="*/ 35719 w 47624"/>
                <a:gd name="connsiteY28" fmla="*/ 34195 h 105632"/>
                <a:gd name="connsiteX29" fmla="*/ 32671 w 47624"/>
                <a:gd name="connsiteY29" fmla="*/ 20765 h 105632"/>
                <a:gd name="connsiteX30" fmla="*/ 23813 w 47624"/>
                <a:gd name="connsiteY30" fmla="*/ 20765 h 105632"/>
                <a:gd name="connsiteX31" fmla="*/ 15050 w 47624"/>
                <a:gd name="connsiteY31" fmla="*/ 31337 h 105632"/>
                <a:gd name="connsiteX32" fmla="*/ 11906 w 47624"/>
                <a:gd name="connsiteY32" fmla="*/ 48292 h 105632"/>
                <a:gd name="connsiteX33" fmla="*/ 11906 w 47624"/>
                <a:gd name="connsiteY33" fmla="*/ 59817 h 105632"/>
                <a:gd name="connsiteX34" fmla="*/ 11906 w 47624"/>
                <a:gd name="connsiteY34" fmla="*/ 7115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4" h="105632">
                  <a:moveTo>
                    <a:pt x="47625" y="26670"/>
                  </a:moveTo>
                  <a:cubicBezTo>
                    <a:pt x="47625" y="28385"/>
                    <a:pt x="47625" y="30290"/>
                    <a:pt x="47625" y="32385"/>
                  </a:cubicBezTo>
                  <a:lnTo>
                    <a:pt x="47625" y="45244"/>
                  </a:lnTo>
                  <a:cubicBezTo>
                    <a:pt x="47625" y="47244"/>
                    <a:pt x="47625" y="49244"/>
                    <a:pt x="47625" y="50959"/>
                  </a:cubicBezTo>
                  <a:cubicBezTo>
                    <a:pt x="47511" y="56198"/>
                    <a:pt x="47006" y="61417"/>
                    <a:pt x="46101" y="66580"/>
                  </a:cubicBezTo>
                  <a:cubicBezTo>
                    <a:pt x="45301" y="71390"/>
                    <a:pt x="43929" y="76095"/>
                    <a:pt x="42005" y="80581"/>
                  </a:cubicBezTo>
                  <a:cubicBezTo>
                    <a:pt x="40234" y="84934"/>
                    <a:pt x="37795" y="88992"/>
                    <a:pt x="34766" y="92583"/>
                  </a:cubicBezTo>
                  <a:cubicBezTo>
                    <a:pt x="31737" y="96403"/>
                    <a:pt x="28023" y="99641"/>
                    <a:pt x="23813" y="102108"/>
                  </a:cubicBezTo>
                  <a:cubicBezTo>
                    <a:pt x="20564" y="104280"/>
                    <a:pt x="16764" y="105499"/>
                    <a:pt x="12859" y="105632"/>
                  </a:cubicBezTo>
                  <a:cubicBezTo>
                    <a:pt x="10030" y="105566"/>
                    <a:pt x="7372" y="104232"/>
                    <a:pt x="5620" y="102013"/>
                  </a:cubicBezTo>
                  <a:cubicBezTo>
                    <a:pt x="3467" y="99241"/>
                    <a:pt x="2057" y="95955"/>
                    <a:pt x="1524" y="92488"/>
                  </a:cubicBezTo>
                  <a:cubicBezTo>
                    <a:pt x="619" y="87935"/>
                    <a:pt x="105" y="83315"/>
                    <a:pt x="0" y="78677"/>
                  </a:cubicBezTo>
                  <a:cubicBezTo>
                    <a:pt x="0" y="75343"/>
                    <a:pt x="0" y="71438"/>
                    <a:pt x="0" y="66961"/>
                  </a:cubicBezTo>
                  <a:cubicBezTo>
                    <a:pt x="0" y="62484"/>
                    <a:pt x="0" y="58579"/>
                    <a:pt x="0" y="55054"/>
                  </a:cubicBezTo>
                  <a:cubicBezTo>
                    <a:pt x="171" y="49787"/>
                    <a:pt x="676" y="44539"/>
                    <a:pt x="1524" y="39338"/>
                  </a:cubicBezTo>
                  <a:cubicBezTo>
                    <a:pt x="2324" y="34433"/>
                    <a:pt x="3696" y="29632"/>
                    <a:pt x="5620" y="25051"/>
                  </a:cubicBezTo>
                  <a:cubicBezTo>
                    <a:pt x="7429" y="20688"/>
                    <a:pt x="9868" y="16612"/>
                    <a:pt x="12859" y="12954"/>
                  </a:cubicBezTo>
                  <a:cubicBezTo>
                    <a:pt x="15878" y="9115"/>
                    <a:pt x="19593" y="5886"/>
                    <a:pt x="23813" y="3429"/>
                  </a:cubicBezTo>
                  <a:cubicBezTo>
                    <a:pt x="27061" y="1267"/>
                    <a:pt x="30861" y="76"/>
                    <a:pt x="34766" y="0"/>
                  </a:cubicBezTo>
                  <a:cubicBezTo>
                    <a:pt x="37586" y="48"/>
                    <a:pt x="40234" y="1333"/>
                    <a:pt x="42005" y="3524"/>
                  </a:cubicBezTo>
                  <a:cubicBezTo>
                    <a:pt x="44139" y="6306"/>
                    <a:pt x="45549" y="9582"/>
                    <a:pt x="46101" y="13049"/>
                  </a:cubicBezTo>
                  <a:cubicBezTo>
                    <a:pt x="47044" y="17526"/>
                    <a:pt x="47549" y="22088"/>
                    <a:pt x="47625" y="26670"/>
                  </a:cubicBezTo>
                  <a:close/>
                  <a:moveTo>
                    <a:pt x="11906" y="71152"/>
                  </a:moveTo>
                  <a:cubicBezTo>
                    <a:pt x="11754" y="75829"/>
                    <a:pt x="12840" y="80458"/>
                    <a:pt x="15050" y="84582"/>
                  </a:cubicBezTo>
                  <a:cubicBezTo>
                    <a:pt x="16764" y="87154"/>
                    <a:pt x="19717" y="87249"/>
                    <a:pt x="23813" y="84582"/>
                  </a:cubicBezTo>
                  <a:cubicBezTo>
                    <a:pt x="27880" y="82210"/>
                    <a:pt x="31013" y="78515"/>
                    <a:pt x="32671" y="74104"/>
                  </a:cubicBezTo>
                  <a:cubicBezTo>
                    <a:pt x="34557" y="68647"/>
                    <a:pt x="35585" y="62922"/>
                    <a:pt x="35719" y="57150"/>
                  </a:cubicBezTo>
                  <a:cubicBezTo>
                    <a:pt x="35719" y="53626"/>
                    <a:pt x="35719" y="49721"/>
                    <a:pt x="35719" y="45529"/>
                  </a:cubicBezTo>
                  <a:cubicBezTo>
                    <a:pt x="35719" y="41339"/>
                    <a:pt x="35719" y="37624"/>
                    <a:pt x="35719" y="34195"/>
                  </a:cubicBezTo>
                  <a:cubicBezTo>
                    <a:pt x="35852" y="29537"/>
                    <a:pt x="34804" y="24917"/>
                    <a:pt x="32671" y="20765"/>
                  </a:cubicBezTo>
                  <a:cubicBezTo>
                    <a:pt x="30861" y="18098"/>
                    <a:pt x="27908" y="18002"/>
                    <a:pt x="23813" y="20765"/>
                  </a:cubicBezTo>
                  <a:cubicBezTo>
                    <a:pt x="19745" y="23155"/>
                    <a:pt x="16640" y="26889"/>
                    <a:pt x="15050" y="31337"/>
                  </a:cubicBezTo>
                  <a:cubicBezTo>
                    <a:pt x="13068" y="36776"/>
                    <a:pt x="12011" y="42501"/>
                    <a:pt x="11906" y="48292"/>
                  </a:cubicBezTo>
                  <a:cubicBezTo>
                    <a:pt x="11906" y="51816"/>
                    <a:pt x="11906" y="55626"/>
                    <a:pt x="11906" y="59817"/>
                  </a:cubicBezTo>
                  <a:cubicBezTo>
                    <a:pt x="11906" y="64008"/>
                    <a:pt x="11811" y="67532"/>
                    <a:pt x="11906" y="71152"/>
                  </a:cubicBezTo>
                  <a:close/>
                </a:path>
              </a:pathLst>
            </a:custGeom>
            <a:solidFill>
              <a:srgbClr val="E0E0E0"/>
            </a:solidFill>
            <a:ln w="9525" cap="flat">
              <a:noFill/>
              <a:prstDash val="solid"/>
              <a:miter/>
            </a:ln>
          </p:spPr>
          <p:txBody>
            <a:bodyPr rtlCol="0" anchor="ctr"/>
            <a:lstStyle/>
            <a:p>
              <a:endParaRPr lang="en-GR"/>
            </a:p>
          </p:txBody>
        </p:sp>
        <p:sp>
          <p:nvSpPr>
            <p:cNvPr id="74" name="Freeform 73">
              <a:extLst>
                <a:ext uri="{FF2B5EF4-FFF2-40B4-BE49-F238E27FC236}">
                  <a16:creationId xmlns:a16="http://schemas.microsoft.com/office/drawing/2014/main" id="{965F9ED2-591E-D842-6B41-E6D1109CB14D}"/>
                </a:ext>
              </a:extLst>
            </p:cNvPr>
            <p:cNvSpPr/>
            <p:nvPr/>
          </p:nvSpPr>
          <p:spPr>
            <a:xfrm>
              <a:off x="4696728" y="2827013"/>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01 w 47720"/>
                <a:gd name="connsiteY4" fmla="*/ 66485 h 105727"/>
                <a:gd name="connsiteX5" fmla="*/ 42100 w 47720"/>
                <a:gd name="connsiteY5" fmla="*/ 80581 h 105727"/>
                <a:gd name="connsiteX6" fmla="*/ 34766 w 47720"/>
                <a:gd name="connsiteY6" fmla="*/ 92583 h 105727"/>
                <a:gd name="connsiteX7" fmla="*/ 23813 w 47720"/>
                <a:gd name="connsiteY7" fmla="*/ 102108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01 w 47720"/>
                <a:gd name="connsiteY20" fmla="*/ 13144 h 105727"/>
                <a:gd name="connsiteX21" fmla="*/ 47720 w 47720"/>
                <a:gd name="connsiteY21" fmla="*/ 26670 h 105727"/>
                <a:gd name="connsiteX22" fmla="*/ 12001 w 47720"/>
                <a:gd name="connsiteY22" fmla="*/ 70866 h 105727"/>
                <a:gd name="connsiteX23" fmla="*/ 15050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813 w 47720"/>
                <a:gd name="connsiteY30" fmla="*/ 20479 h 105727"/>
                <a:gd name="connsiteX31" fmla="*/ 15050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30" y="56169"/>
                    <a:pt x="46987" y="61351"/>
                    <a:pt x="46101" y="66485"/>
                  </a:cubicBezTo>
                  <a:cubicBezTo>
                    <a:pt x="45301" y="71323"/>
                    <a:pt x="43958" y="76048"/>
                    <a:pt x="42100" y="80581"/>
                  </a:cubicBezTo>
                  <a:cubicBezTo>
                    <a:pt x="40253" y="84915"/>
                    <a:pt x="37786" y="88963"/>
                    <a:pt x="34766" y="92583"/>
                  </a:cubicBezTo>
                  <a:cubicBezTo>
                    <a:pt x="31737" y="96412"/>
                    <a:pt x="28023" y="99641"/>
                    <a:pt x="23813" y="102108"/>
                  </a:cubicBezTo>
                  <a:cubicBezTo>
                    <a:pt x="20564" y="104299"/>
                    <a:pt x="16774" y="105556"/>
                    <a:pt x="12859" y="105727"/>
                  </a:cubicBezTo>
                  <a:cubicBezTo>
                    <a:pt x="10049" y="105585"/>
                    <a:pt x="7420" y="104270"/>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24" y="34623"/>
                    <a:pt x="3696" y="29823"/>
                    <a:pt x="5620" y="25241"/>
                  </a:cubicBezTo>
                  <a:cubicBezTo>
                    <a:pt x="7468" y="20869"/>
                    <a:pt x="9906" y="16764"/>
                    <a:pt x="12859" y="13049"/>
                  </a:cubicBezTo>
                  <a:cubicBezTo>
                    <a:pt x="15869" y="9201"/>
                    <a:pt x="19583" y="5972"/>
                    <a:pt x="23813" y="3524"/>
                  </a:cubicBezTo>
                  <a:cubicBezTo>
                    <a:pt x="27089" y="1391"/>
                    <a:pt x="30871" y="181"/>
                    <a:pt x="34766" y="0"/>
                  </a:cubicBezTo>
                  <a:cubicBezTo>
                    <a:pt x="37633" y="38"/>
                    <a:pt x="40329" y="1372"/>
                    <a:pt x="42100" y="3619"/>
                  </a:cubicBezTo>
                  <a:cubicBezTo>
                    <a:pt x="44177" y="6429"/>
                    <a:pt x="45549" y="9696"/>
                    <a:pt x="46101" y="13144"/>
                  </a:cubicBezTo>
                  <a:cubicBezTo>
                    <a:pt x="47025" y="17602"/>
                    <a:pt x="47568" y="22127"/>
                    <a:pt x="47720" y="26670"/>
                  </a:cubicBezTo>
                  <a:close/>
                  <a:moveTo>
                    <a:pt x="12001" y="70866"/>
                  </a:moveTo>
                  <a:cubicBezTo>
                    <a:pt x="11820" y="75533"/>
                    <a:pt x="12878" y="80162"/>
                    <a:pt x="15050" y="84296"/>
                  </a:cubicBezTo>
                  <a:cubicBezTo>
                    <a:pt x="16764" y="86868"/>
                    <a:pt x="19717" y="86963"/>
                    <a:pt x="23813" y="84296"/>
                  </a:cubicBezTo>
                  <a:cubicBezTo>
                    <a:pt x="27965" y="82029"/>
                    <a:pt x="31118" y="78286"/>
                    <a:pt x="32671" y="73819"/>
                  </a:cubicBezTo>
                  <a:cubicBezTo>
                    <a:pt x="34566" y="68361"/>
                    <a:pt x="35595" y="62636"/>
                    <a:pt x="35719" y="56864"/>
                  </a:cubicBezTo>
                  <a:cubicBezTo>
                    <a:pt x="35719" y="53340"/>
                    <a:pt x="35719" y="49530"/>
                    <a:pt x="35719" y="45339"/>
                  </a:cubicBezTo>
                  <a:cubicBezTo>
                    <a:pt x="35719" y="41148"/>
                    <a:pt x="35719" y="37338"/>
                    <a:pt x="35719" y="33909"/>
                  </a:cubicBezTo>
                  <a:cubicBezTo>
                    <a:pt x="35852" y="29251"/>
                    <a:pt x="34804" y="24632"/>
                    <a:pt x="32671" y="20479"/>
                  </a:cubicBezTo>
                  <a:cubicBezTo>
                    <a:pt x="30956" y="17878"/>
                    <a:pt x="28004" y="17878"/>
                    <a:pt x="23813" y="20479"/>
                  </a:cubicBezTo>
                  <a:cubicBezTo>
                    <a:pt x="19745" y="22822"/>
                    <a:pt x="16640" y="26537"/>
                    <a:pt x="15050" y="30956"/>
                  </a:cubicBezTo>
                  <a:cubicBezTo>
                    <a:pt x="13116" y="36405"/>
                    <a:pt x="12087" y="42129"/>
                    <a:pt x="12001" y="47911"/>
                  </a:cubicBezTo>
                  <a:cubicBezTo>
                    <a:pt x="12001" y="51435"/>
                    <a:pt x="12001" y="55340"/>
                    <a:pt x="12001" y="59531"/>
                  </a:cubicBezTo>
                  <a:cubicBezTo>
                    <a:pt x="12001" y="63722"/>
                    <a:pt x="11430" y="67437"/>
                    <a:pt x="12001" y="70866"/>
                  </a:cubicBezTo>
                  <a:close/>
                </a:path>
              </a:pathLst>
            </a:custGeom>
            <a:solidFill>
              <a:srgbClr val="E0E0E0"/>
            </a:solidFill>
            <a:ln w="9525" cap="flat">
              <a:noFill/>
              <a:prstDash val="solid"/>
              <a:miter/>
            </a:ln>
          </p:spPr>
          <p:txBody>
            <a:bodyPr rtlCol="0" anchor="ctr"/>
            <a:lstStyle/>
            <a:p>
              <a:endParaRPr lang="en-GR"/>
            </a:p>
          </p:txBody>
        </p:sp>
        <p:sp>
          <p:nvSpPr>
            <p:cNvPr id="75" name="Freeform 74">
              <a:extLst>
                <a:ext uri="{FF2B5EF4-FFF2-40B4-BE49-F238E27FC236}">
                  <a16:creationId xmlns:a16="http://schemas.microsoft.com/office/drawing/2014/main" id="{3F2CA37B-186A-3482-A7C7-E9E46E15E2E8}"/>
                </a:ext>
              </a:extLst>
            </p:cNvPr>
            <p:cNvSpPr/>
            <p:nvPr/>
          </p:nvSpPr>
          <p:spPr>
            <a:xfrm>
              <a:off x="4751646" y="2796123"/>
              <a:ext cx="32445" cy="100136"/>
            </a:xfrm>
            <a:custGeom>
              <a:avLst/>
              <a:gdLst>
                <a:gd name="connsiteX0" fmla="*/ 516 w 32445"/>
                <a:gd name="connsiteY0" fmla="*/ 48225 h 100136"/>
                <a:gd name="connsiteX1" fmla="*/ 40 w 32445"/>
                <a:gd name="connsiteY1" fmla="*/ 45844 h 100136"/>
                <a:gd name="connsiteX2" fmla="*/ 993 w 32445"/>
                <a:gd name="connsiteY2" fmla="*/ 42796 h 100136"/>
                <a:gd name="connsiteX3" fmla="*/ 20043 w 32445"/>
                <a:gd name="connsiteY3" fmla="*/ 8411 h 100136"/>
                <a:gd name="connsiteX4" fmla="*/ 21472 w 32445"/>
                <a:gd name="connsiteY4" fmla="*/ 5934 h 100136"/>
                <a:gd name="connsiteX5" fmla="*/ 23186 w 32445"/>
                <a:gd name="connsiteY5" fmla="*/ 4220 h 100136"/>
                <a:gd name="connsiteX6" fmla="*/ 30044 w 32445"/>
                <a:gd name="connsiteY6" fmla="*/ 314 h 100136"/>
                <a:gd name="connsiteX7" fmla="*/ 31758 w 32445"/>
                <a:gd name="connsiteY7" fmla="*/ 314 h 100136"/>
                <a:gd name="connsiteX8" fmla="*/ 32425 w 32445"/>
                <a:gd name="connsiteY8" fmla="*/ 2505 h 100136"/>
                <a:gd name="connsiteX9" fmla="*/ 32425 w 32445"/>
                <a:gd name="connsiteY9" fmla="*/ 90611 h 100136"/>
                <a:gd name="connsiteX10" fmla="*/ 31758 w 32445"/>
                <a:gd name="connsiteY10" fmla="*/ 93659 h 100136"/>
                <a:gd name="connsiteX11" fmla="*/ 30044 w 32445"/>
                <a:gd name="connsiteY11" fmla="*/ 95660 h 100136"/>
                <a:gd name="connsiteX12" fmla="*/ 22900 w 32445"/>
                <a:gd name="connsiteY12" fmla="*/ 99851 h 100136"/>
                <a:gd name="connsiteX13" fmla="*/ 21186 w 32445"/>
                <a:gd name="connsiteY13" fmla="*/ 99851 h 100136"/>
                <a:gd name="connsiteX14" fmla="*/ 20519 w 32445"/>
                <a:gd name="connsiteY14" fmla="*/ 97660 h 100136"/>
                <a:gd name="connsiteX15" fmla="*/ 20519 w 32445"/>
                <a:gd name="connsiteY15" fmla="*/ 30223 h 100136"/>
                <a:gd name="connsiteX16" fmla="*/ 7946 w 32445"/>
                <a:gd name="connsiteY16" fmla="*/ 52607 h 100136"/>
                <a:gd name="connsiteX17" fmla="*/ 6136 w 32445"/>
                <a:gd name="connsiteY17" fmla="*/ 54416 h 100136"/>
                <a:gd name="connsiteX18" fmla="*/ 4517 w 32445"/>
                <a:gd name="connsiteY18" fmla="*/ 54416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36">
                  <a:moveTo>
                    <a:pt x="516" y="48225"/>
                  </a:moveTo>
                  <a:cubicBezTo>
                    <a:pt x="78" y="47511"/>
                    <a:pt x="-83" y="46672"/>
                    <a:pt x="40" y="45844"/>
                  </a:cubicBezTo>
                  <a:cubicBezTo>
                    <a:pt x="126" y="44767"/>
                    <a:pt x="450" y="43729"/>
                    <a:pt x="993" y="42796"/>
                  </a:cubicBezTo>
                  <a:lnTo>
                    <a:pt x="20043" y="8411"/>
                  </a:lnTo>
                  <a:lnTo>
                    <a:pt x="21472" y="5934"/>
                  </a:lnTo>
                  <a:cubicBezTo>
                    <a:pt x="21938" y="5267"/>
                    <a:pt x="22519" y="4686"/>
                    <a:pt x="23186" y="4220"/>
                  </a:cubicBezTo>
                  <a:lnTo>
                    <a:pt x="30044" y="314"/>
                  </a:lnTo>
                  <a:cubicBezTo>
                    <a:pt x="30539" y="-105"/>
                    <a:pt x="31263" y="-105"/>
                    <a:pt x="31758" y="314"/>
                  </a:cubicBezTo>
                  <a:cubicBezTo>
                    <a:pt x="32273" y="924"/>
                    <a:pt x="32520" y="1714"/>
                    <a:pt x="32425" y="2505"/>
                  </a:cubicBezTo>
                  <a:lnTo>
                    <a:pt x="32425" y="90611"/>
                  </a:lnTo>
                  <a:cubicBezTo>
                    <a:pt x="32435" y="91669"/>
                    <a:pt x="32206" y="92707"/>
                    <a:pt x="31758" y="93659"/>
                  </a:cubicBezTo>
                  <a:cubicBezTo>
                    <a:pt x="31397" y="94478"/>
                    <a:pt x="30796" y="95174"/>
                    <a:pt x="30044" y="95660"/>
                  </a:cubicBezTo>
                  <a:lnTo>
                    <a:pt x="22900" y="99851"/>
                  </a:lnTo>
                  <a:cubicBezTo>
                    <a:pt x="22396" y="100232"/>
                    <a:pt x="21691" y="100232"/>
                    <a:pt x="21186" y="99851"/>
                  </a:cubicBezTo>
                  <a:cubicBezTo>
                    <a:pt x="20691" y="99231"/>
                    <a:pt x="20452" y="98450"/>
                    <a:pt x="20519" y="97660"/>
                  </a:cubicBezTo>
                  <a:lnTo>
                    <a:pt x="20519" y="30223"/>
                  </a:lnTo>
                  <a:lnTo>
                    <a:pt x="7946" y="52607"/>
                  </a:lnTo>
                  <a:cubicBezTo>
                    <a:pt x="7555" y="53388"/>
                    <a:pt x="6917" y="54026"/>
                    <a:pt x="6136" y="54416"/>
                  </a:cubicBezTo>
                  <a:cubicBezTo>
                    <a:pt x="5641" y="54731"/>
                    <a:pt x="5012" y="54731"/>
                    <a:pt x="4517" y="54416"/>
                  </a:cubicBezTo>
                  <a:close/>
                </a:path>
              </a:pathLst>
            </a:custGeom>
            <a:solidFill>
              <a:srgbClr val="E0E0E0"/>
            </a:solidFill>
            <a:ln w="9525" cap="flat">
              <a:noFill/>
              <a:prstDash val="solid"/>
              <a:miter/>
            </a:ln>
          </p:spPr>
          <p:txBody>
            <a:bodyPr rtlCol="0" anchor="ctr"/>
            <a:lstStyle/>
            <a:p>
              <a:endParaRPr lang="en-GR"/>
            </a:p>
          </p:txBody>
        </p:sp>
        <p:sp>
          <p:nvSpPr>
            <p:cNvPr id="76" name="Freeform 75">
              <a:extLst>
                <a:ext uri="{FF2B5EF4-FFF2-40B4-BE49-F238E27FC236}">
                  <a16:creationId xmlns:a16="http://schemas.microsoft.com/office/drawing/2014/main" id="{B7931625-0732-9F4E-42B4-ABBFD528B22F}"/>
                </a:ext>
              </a:extLst>
            </p:cNvPr>
            <p:cNvSpPr/>
            <p:nvPr/>
          </p:nvSpPr>
          <p:spPr>
            <a:xfrm>
              <a:off x="4795978" y="2769577"/>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6004 w 47720"/>
                <a:gd name="connsiteY26" fmla="*/ 57436 h 105727"/>
                <a:gd name="connsiteX27" fmla="*/ 36004 w 47720"/>
                <a:gd name="connsiteY27" fmla="*/ 45910 h 105727"/>
                <a:gd name="connsiteX28" fmla="*/ 36004 w 47720"/>
                <a:gd name="connsiteY28" fmla="*/ 34576 h 105727"/>
                <a:gd name="connsiteX29" fmla="*/ 32956 w 47720"/>
                <a:gd name="connsiteY29" fmla="*/ 21050 h 105727"/>
                <a:gd name="connsiteX30" fmla="*/ 24193 w 47720"/>
                <a:gd name="connsiteY30" fmla="*/ 21050 h 105727"/>
                <a:gd name="connsiteX31" fmla="*/ 15335 w 47720"/>
                <a:gd name="connsiteY31" fmla="*/ 31528 h 105727"/>
                <a:gd name="connsiteX32" fmla="*/ 12287 w 47720"/>
                <a:gd name="connsiteY32" fmla="*/ 48577 h 105727"/>
                <a:gd name="connsiteX33" fmla="*/ 12287 w 47720"/>
                <a:gd name="connsiteY33" fmla="*/ 60103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58" y="56255"/>
                    <a:pt x="47054" y="61446"/>
                    <a:pt x="46196" y="66580"/>
                  </a:cubicBezTo>
                  <a:cubicBezTo>
                    <a:pt x="45406" y="71428"/>
                    <a:pt x="44034" y="76162"/>
                    <a:pt x="42100" y="80677"/>
                  </a:cubicBezTo>
                  <a:cubicBezTo>
                    <a:pt x="40253" y="84992"/>
                    <a:pt x="37814" y="89030"/>
                    <a:pt x="34862" y="92678"/>
                  </a:cubicBezTo>
                  <a:cubicBezTo>
                    <a:pt x="31804" y="96479"/>
                    <a:pt x="28099" y="99708"/>
                    <a:pt x="23908" y="102203"/>
                  </a:cubicBezTo>
                  <a:cubicBezTo>
                    <a:pt x="20622" y="104384"/>
                    <a:pt x="16802" y="105604"/>
                    <a:pt x="12859" y="105727"/>
                  </a:cubicBezTo>
                  <a:cubicBezTo>
                    <a:pt x="10030" y="105661"/>
                    <a:pt x="7372" y="104327"/>
                    <a:pt x="5620" y="102108"/>
                  </a:cubicBezTo>
                  <a:cubicBezTo>
                    <a:pt x="3562" y="99289"/>
                    <a:pt x="2191" y="96031"/>
                    <a:pt x="1619" y="92583"/>
                  </a:cubicBezTo>
                  <a:cubicBezTo>
                    <a:pt x="686" y="88030"/>
                    <a:pt x="152" y="83410"/>
                    <a:pt x="0" y="78772"/>
                  </a:cubicBezTo>
                  <a:cubicBezTo>
                    <a:pt x="0" y="75343"/>
                    <a:pt x="0" y="71438"/>
                    <a:pt x="0" y="67056"/>
                  </a:cubicBezTo>
                  <a:cubicBezTo>
                    <a:pt x="0" y="62675"/>
                    <a:pt x="0" y="58674"/>
                    <a:pt x="0" y="55150"/>
                  </a:cubicBezTo>
                  <a:cubicBezTo>
                    <a:pt x="200" y="49882"/>
                    <a:pt x="743" y="44634"/>
                    <a:pt x="1619" y="39433"/>
                  </a:cubicBezTo>
                  <a:cubicBezTo>
                    <a:pt x="2429" y="34538"/>
                    <a:pt x="3772" y="29747"/>
                    <a:pt x="5620" y="25146"/>
                  </a:cubicBezTo>
                  <a:cubicBezTo>
                    <a:pt x="7468" y="20803"/>
                    <a:pt x="9906" y="16735"/>
                    <a:pt x="12859" y="13049"/>
                  </a:cubicBezTo>
                  <a:cubicBezTo>
                    <a:pt x="15916" y="9211"/>
                    <a:pt x="19660" y="5982"/>
                    <a:pt x="23908" y="3524"/>
                  </a:cubicBezTo>
                  <a:cubicBezTo>
                    <a:pt x="27165" y="1372"/>
                    <a:pt x="30956" y="152"/>
                    <a:pt x="34862" y="0"/>
                  </a:cubicBezTo>
                  <a:cubicBezTo>
                    <a:pt x="37690" y="67"/>
                    <a:pt x="40348" y="1400"/>
                    <a:pt x="42100" y="3619"/>
                  </a:cubicBezTo>
                  <a:cubicBezTo>
                    <a:pt x="44253" y="6391"/>
                    <a:pt x="45663" y="9677"/>
                    <a:pt x="46196" y="13144"/>
                  </a:cubicBezTo>
                  <a:cubicBezTo>
                    <a:pt x="47082" y="17631"/>
                    <a:pt x="47596" y="22193"/>
                    <a:pt x="47720" y="26765"/>
                  </a:cubicBezTo>
                  <a:close/>
                  <a:moveTo>
                    <a:pt x="12001" y="70961"/>
                  </a:moveTo>
                  <a:cubicBezTo>
                    <a:pt x="11887" y="75648"/>
                    <a:pt x="12935" y="80296"/>
                    <a:pt x="15050" y="84487"/>
                  </a:cubicBezTo>
                  <a:cubicBezTo>
                    <a:pt x="16764" y="87087"/>
                    <a:pt x="19717" y="87087"/>
                    <a:pt x="23908" y="84487"/>
                  </a:cubicBezTo>
                  <a:cubicBezTo>
                    <a:pt x="27956" y="82115"/>
                    <a:pt x="31051" y="78410"/>
                    <a:pt x="32671" y="74009"/>
                  </a:cubicBezTo>
                  <a:cubicBezTo>
                    <a:pt x="34652" y="68694"/>
                    <a:pt x="35776" y="63103"/>
                    <a:pt x="36004" y="57436"/>
                  </a:cubicBezTo>
                  <a:cubicBezTo>
                    <a:pt x="36004" y="53911"/>
                    <a:pt x="36004" y="50102"/>
                    <a:pt x="36004" y="45910"/>
                  </a:cubicBezTo>
                  <a:cubicBezTo>
                    <a:pt x="36004" y="41719"/>
                    <a:pt x="36004" y="37909"/>
                    <a:pt x="36004" y="34576"/>
                  </a:cubicBezTo>
                  <a:cubicBezTo>
                    <a:pt x="36166" y="29880"/>
                    <a:pt x="35109" y="25222"/>
                    <a:pt x="32956" y="21050"/>
                  </a:cubicBezTo>
                  <a:cubicBezTo>
                    <a:pt x="31242" y="18479"/>
                    <a:pt x="28289" y="18383"/>
                    <a:pt x="24193" y="21050"/>
                  </a:cubicBezTo>
                  <a:cubicBezTo>
                    <a:pt x="20079" y="23365"/>
                    <a:pt x="16935" y="27080"/>
                    <a:pt x="15335" y="31528"/>
                  </a:cubicBezTo>
                  <a:cubicBezTo>
                    <a:pt x="13449" y="37024"/>
                    <a:pt x="12421" y="42767"/>
                    <a:pt x="12287" y="48577"/>
                  </a:cubicBezTo>
                  <a:cubicBezTo>
                    <a:pt x="12287" y="52102"/>
                    <a:pt x="12287" y="55912"/>
                    <a:pt x="12287" y="60103"/>
                  </a:cubicBezTo>
                  <a:cubicBezTo>
                    <a:pt x="12287" y="64294"/>
                    <a:pt x="11906" y="67627"/>
                    <a:pt x="12001" y="70961"/>
                  </a:cubicBezTo>
                  <a:close/>
                </a:path>
              </a:pathLst>
            </a:custGeom>
            <a:solidFill>
              <a:srgbClr val="E0E0E0"/>
            </a:solidFill>
            <a:ln w="9525" cap="flat">
              <a:noFill/>
              <a:prstDash val="solid"/>
              <a:miter/>
            </a:ln>
          </p:spPr>
          <p:txBody>
            <a:bodyPr rtlCol="0" anchor="ctr"/>
            <a:lstStyle/>
            <a:p>
              <a:endParaRPr lang="en-GR"/>
            </a:p>
          </p:txBody>
        </p:sp>
        <p:sp>
          <p:nvSpPr>
            <p:cNvPr id="77" name="Freeform 76">
              <a:extLst>
                <a:ext uri="{FF2B5EF4-FFF2-40B4-BE49-F238E27FC236}">
                  <a16:creationId xmlns:a16="http://schemas.microsoft.com/office/drawing/2014/main" id="{ED4850F1-2807-880A-A147-F03020FB8822}"/>
                </a:ext>
              </a:extLst>
            </p:cNvPr>
            <p:cNvSpPr/>
            <p:nvPr/>
          </p:nvSpPr>
          <p:spPr>
            <a:xfrm>
              <a:off x="4850973" y="2738782"/>
              <a:ext cx="32549" cy="99850"/>
            </a:xfrm>
            <a:custGeom>
              <a:avLst/>
              <a:gdLst>
                <a:gd name="connsiteX0" fmla="*/ 536 w 32549"/>
                <a:gd name="connsiteY0" fmla="*/ 48225 h 99850"/>
                <a:gd name="connsiteX1" fmla="*/ 60 w 32549"/>
                <a:gd name="connsiteY1" fmla="*/ 45844 h 99850"/>
                <a:gd name="connsiteX2" fmla="*/ 1012 w 32549"/>
                <a:gd name="connsiteY2" fmla="*/ 42796 h 99850"/>
                <a:gd name="connsiteX3" fmla="*/ 20062 w 32549"/>
                <a:gd name="connsiteY3" fmla="*/ 8411 h 99850"/>
                <a:gd name="connsiteX4" fmla="*/ 21586 w 32549"/>
                <a:gd name="connsiteY4" fmla="*/ 5934 h 99850"/>
                <a:gd name="connsiteX5" fmla="*/ 23205 w 32549"/>
                <a:gd name="connsiteY5" fmla="*/ 4315 h 99850"/>
                <a:gd name="connsiteX6" fmla="*/ 30063 w 32549"/>
                <a:gd name="connsiteY6" fmla="*/ 314 h 99850"/>
                <a:gd name="connsiteX7" fmla="*/ 31778 w 32549"/>
                <a:gd name="connsiteY7" fmla="*/ 314 h 99850"/>
                <a:gd name="connsiteX8" fmla="*/ 32540 w 32549"/>
                <a:gd name="connsiteY8" fmla="*/ 2505 h 99850"/>
                <a:gd name="connsiteX9" fmla="*/ 32540 w 32549"/>
                <a:gd name="connsiteY9" fmla="*/ 90611 h 99850"/>
                <a:gd name="connsiteX10" fmla="*/ 31778 w 32549"/>
                <a:gd name="connsiteY10" fmla="*/ 93659 h 99850"/>
                <a:gd name="connsiteX11" fmla="*/ 30063 w 32549"/>
                <a:gd name="connsiteY11" fmla="*/ 95755 h 99850"/>
                <a:gd name="connsiteX12" fmla="*/ 22919 w 32549"/>
                <a:gd name="connsiteY12" fmla="*/ 99851 h 99850"/>
                <a:gd name="connsiteX13" fmla="*/ 21300 w 32549"/>
                <a:gd name="connsiteY13" fmla="*/ 99851 h 99850"/>
                <a:gd name="connsiteX14" fmla="*/ 20538 w 32549"/>
                <a:gd name="connsiteY14" fmla="*/ 97660 h 99850"/>
                <a:gd name="connsiteX15" fmla="*/ 20538 w 32549"/>
                <a:gd name="connsiteY15" fmla="*/ 30223 h 99850"/>
                <a:gd name="connsiteX16" fmla="*/ 7965 w 32549"/>
                <a:gd name="connsiteY16" fmla="*/ 52702 h 99850"/>
                <a:gd name="connsiteX17" fmla="*/ 6251 w 32549"/>
                <a:gd name="connsiteY17" fmla="*/ 54416 h 99850"/>
                <a:gd name="connsiteX18" fmla="*/ 4631 w 32549"/>
                <a:gd name="connsiteY18" fmla="*/ 54416 h 9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9" h="99850">
                  <a:moveTo>
                    <a:pt x="536" y="48225"/>
                  </a:moveTo>
                  <a:cubicBezTo>
                    <a:pt x="69" y="47530"/>
                    <a:pt x="-102" y="46673"/>
                    <a:pt x="60" y="45844"/>
                  </a:cubicBezTo>
                  <a:cubicBezTo>
                    <a:pt x="145" y="44767"/>
                    <a:pt x="469" y="43729"/>
                    <a:pt x="1012" y="42796"/>
                  </a:cubicBezTo>
                  <a:lnTo>
                    <a:pt x="20062" y="8411"/>
                  </a:lnTo>
                  <a:lnTo>
                    <a:pt x="21586" y="5934"/>
                  </a:lnTo>
                  <a:cubicBezTo>
                    <a:pt x="21977" y="5258"/>
                    <a:pt x="22529" y="4705"/>
                    <a:pt x="23205" y="4315"/>
                  </a:cubicBezTo>
                  <a:lnTo>
                    <a:pt x="30063" y="314"/>
                  </a:lnTo>
                  <a:cubicBezTo>
                    <a:pt x="30559" y="-105"/>
                    <a:pt x="31282" y="-105"/>
                    <a:pt x="31778" y="314"/>
                  </a:cubicBezTo>
                  <a:cubicBezTo>
                    <a:pt x="32330" y="905"/>
                    <a:pt x="32607" y="1695"/>
                    <a:pt x="32540" y="2505"/>
                  </a:cubicBezTo>
                  <a:lnTo>
                    <a:pt x="32540" y="90611"/>
                  </a:lnTo>
                  <a:cubicBezTo>
                    <a:pt x="32511" y="91669"/>
                    <a:pt x="32254" y="92707"/>
                    <a:pt x="31778" y="93659"/>
                  </a:cubicBezTo>
                  <a:cubicBezTo>
                    <a:pt x="31416" y="94507"/>
                    <a:pt x="30825" y="95231"/>
                    <a:pt x="30063" y="95755"/>
                  </a:cubicBezTo>
                  <a:lnTo>
                    <a:pt x="22919" y="99851"/>
                  </a:lnTo>
                  <a:cubicBezTo>
                    <a:pt x="22253" y="99851"/>
                    <a:pt x="21681" y="99851"/>
                    <a:pt x="21300" y="99851"/>
                  </a:cubicBezTo>
                  <a:cubicBezTo>
                    <a:pt x="20767" y="99251"/>
                    <a:pt x="20491" y="98460"/>
                    <a:pt x="20538" y="97660"/>
                  </a:cubicBezTo>
                  <a:lnTo>
                    <a:pt x="20538" y="30223"/>
                  </a:lnTo>
                  <a:lnTo>
                    <a:pt x="7965" y="52702"/>
                  </a:lnTo>
                  <a:cubicBezTo>
                    <a:pt x="7575" y="53426"/>
                    <a:pt x="6975" y="54026"/>
                    <a:pt x="6251" y="54416"/>
                  </a:cubicBezTo>
                  <a:cubicBezTo>
                    <a:pt x="5775" y="54778"/>
                    <a:pt x="5108" y="54778"/>
                    <a:pt x="4631" y="54416"/>
                  </a:cubicBezTo>
                  <a:close/>
                </a:path>
              </a:pathLst>
            </a:custGeom>
            <a:solidFill>
              <a:srgbClr val="E0E0E0"/>
            </a:solidFill>
            <a:ln w="9525" cap="flat">
              <a:noFill/>
              <a:prstDash val="solid"/>
              <a:miter/>
            </a:ln>
          </p:spPr>
          <p:txBody>
            <a:bodyPr rtlCol="0" anchor="ctr"/>
            <a:lstStyle/>
            <a:p>
              <a:endParaRPr lang="en-GR"/>
            </a:p>
          </p:txBody>
        </p:sp>
        <p:sp>
          <p:nvSpPr>
            <p:cNvPr id="78" name="Freeform 77">
              <a:extLst>
                <a:ext uri="{FF2B5EF4-FFF2-40B4-BE49-F238E27FC236}">
                  <a16:creationId xmlns:a16="http://schemas.microsoft.com/office/drawing/2014/main" id="{5B0C55CE-4EA6-F7D2-A405-F7AC8D9D5ACD}"/>
                </a:ext>
              </a:extLst>
            </p:cNvPr>
            <p:cNvSpPr/>
            <p:nvPr/>
          </p:nvSpPr>
          <p:spPr>
            <a:xfrm>
              <a:off x="4895324" y="2711760"/>
              <a:ext cx="47625" cy="105727"/>
            </a:xfrm>
            <a:custGeom>
              <a:avLst/>
              <a:gdLst>
                <a:gd name="connsiteX0" fmla="*/ 47625 w 47625"/>
                <a:gd name="connsiteY0" fmla="*/ 27242 h 105727"/>
                <a:gd name="connsiteX1" fmla="*/ 47625 w 47625"/>
                <a:gd name="connsiteY1" fmla="*/ 32956 h 105727"/>
                <a:gd name="connsiteX2" fmla="*/ 47625 w 47625"/>
                <a:gd name="connsiteY2" fmla="*/ 45720 h 105727"/>
                <a:gd name="connsiteX3" fmla="*/ 47625 w 47625"/>
                <a:gd name="connsiteY3" fmla="*/ 51530 h 105727"/>
                <a:gd name="connsiteX4" fmla="*/ 46101 w 47625"/>
                <a:gd name="connsiteY4" fmla="*/ 67151 h 105727"/>
                <a:gd name="connsiteX5" fmla="*/ 42005 w 47625"/>
                <a:gd name="connsiteY5" fmla="*/ 81153 h 105727"/>
                <a:gd name="connsiteX6" fmla="*/ 34766 w 47625"/>
                <a:gd name="connsiteY6" fmla="*/ 93154 h 105727"/>
                <a:gd name="connsiteX7" fmla="*/ 23813 w 47625"/>
                <a:gd name="connsiteY7" fmla="*/ 102679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7242 h 105727"/>
                <a:gd name="connsiteX22" fmla="*/ 11906 w 47625"/>
                <a:gd name="connsiteY22" fmla="*/ 71533 h 105727"/>
                <a:gd name="connsiteX23" fmla="*/ 14954 w 47625"/>
                <a:gd name="connsiteY23" fmla="*/ 84963 h 105727"/>
                <a:gd name="connsiteX24" fmla="*/ 23813 w 47625"/>
                <a:gd name="connsiteY24" fmla="*/ 84963 h 105727"/>
                <a:gd name="connsiteX25" fmla="*/ 32671 w 47625"/>
                <a:gd name="connsiteY25" fmla="*/ 74486 h 105727"/>
                <a:gd name="connsiteX26" fmla="*/ 35719 w 47625"/>
                <a:gd name="connsiteY26" fmla="*/ 57531 h 105727"/>
                <a:gd name="connsiteX27" fmla="*/ 35719 w 47625"/>
                <a:gd name="connsiteY27" fmla="*/ 45910 h 105727"/>
                <a:gd name="connsiteX28" fmla="*/ 35719 w 47625"/>
                <a:gd name="connsiteY28" fmla="*/ 34576 h 105727"/>
                <a:gd name="connsiteX29" fmla="*/ 32671 w 47625"/>
                <a:gd name="connsiteY29" fmla="*/ 21146 h 105727"/>
                <a:gd name="connsiteX30" fmla="*/ 23813 w 47625"/>
                <a:gd name="connsiteY30" fmla="*/ 21146 h 105727"/>
                <a:gd name="connsiteX31" fmla="*/ 14954 w 47625"/>
                <a:gd name="connsiteY31" fmla="*/ 31718 h 105727"/>
                <a:gd name="connsiteX32" fmla="*/ 11906 w 47625"/>
                <a:gd name="connsiteY32" fmla="*/ 48673 h 105727"/>
                <a:gd name="connsiteX33" fmla="*/ 11906 w 47625"/>
                <a:gd name="connsiteY33" fmla="*/ 60198 h 105727"/>
                <a:gd name="connsiteX34" fmla="*/ 11906 w 47625"/>
                <a:gd name="connsiteY34" fmla="*/ 71533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242"/>
                  </a:moveTo>
                  <a:cubicBezTo>
                    <a:pt x="47625" y="28956"/>
                    <a:pt x="47625" y="30861"/>
                    <a:pt x="47625" y="32956"/>
                  </a:cubicBezTo>
                  <a:lnTo>
                    <a:pt x="47625" y="45720"/>
                  </a:lnTo>
                  <a:cubicBezTo>
                    <a:pt x="47625" y="47815"/>
                    <a:pt x="47625" y="49816"/>
                    <a:pt x="47625" y="51530"/>
                  </a:cubicBezTo>
                  <a:cubicBezTo>
                    <a:pt x="47463" y="56769"/>
                    <a:pt x="46958" y="61989"/>
                    <a:pt x="46101" y="67151"/>
                  </a:cubicBezTo>
                  <a:cubicBezTo>
                    <a:pt x="45301" y="71961"/>
                    <a:pt x="43929" y="76667"/>
                    <a:pt x="42005" y="81153"/>
                  </a:cubicBezTo>
                  <a:cubicBezTo>
                    <a:pt x="40234" y="85506"/>
                    <a:pt x="37795" y="89564"/>
                    <a:pt x="34766" y="93154"/>
                  </a:cubicBezTo>
                  <a:cubicBezTo>
                    <a:pt x="31737" y="96974"/>
                    <a:pt x="28023" y="100212"/>
                    <a:pt x="23813" y="102679"/>
                  </a:cubicBezTo>
                  <a:cubicBezTo>
                    <a:pt x="20507" y="104670"/>
                    <a:pt x="16716" y="105727"/>
                    <a:pt x="12859" y="105727"/>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24" y="34528"/>
                    <a:pt x="3696" y="29728"/>
                    <a:pt x="5620" y="25146"/>
                  </a:cubicBezTo>
                  <a:cubicBezTo>
                    <a:pt x="7391" y="20765"/>
                    <a:pt x="9839" y="16688"/>
                    <a:pt x="12859" y="13049"/>
                  </a:cubicBezTo>
                  <a:cubicBezTo>
                    <a:pt x="15850" y="9192"/>
                    <a:pt x="19574" y="5953"/>
                    <a:pt x="23813" y="3524"/>
                  </a:cubicBezTo>
                  <a:cubicBezTo>
                    <a:pt x="27080" y="1381"/>
                    <a:pt x="30861" y="164"/>
                    <a:pt x="34766" y="0"/>
                  </a:cubicBezTo>
                  <a:cubicBezTo>
                    <a:pt x="37595" y="70"/>
                    <a:pt x="40253" y="1400"/>
                    <a:pt x="42005" y="3619"/>
                  </a:cubicBezTo>
                  <a:cubicBezTo>
                    <a:pt x="44139" y="6401"/>
                    <a:pt x="45549" y="9677"/>
                    <a:pt x="46101" y="13144"/>
                  </a:cubicBezTo>
                  <a:cubicBezTo>
                    <a:pt x="47025" y="17793"/>
                    <a:pt x="47530" y="22508"/>
                    <a:pt x="47625" y="27242"/>
                  </a:cubicBezTo>
                  <a:close/>
                  <a:moveTo>
                    <a:pt x="11906" y="71533"/>
                  </a:moveTo>
                  <a:cubicBezTo>
                    <a:pt x="11811" y="76190"/>
                    <a:pt x="12859" y="80801"/>
                    <a:pt x="14954" y="84963"/>
                  </a:cubicBezTo>
                  <a:cubicBezTo>
                    <a:pt x="16764" y="87535"/>
                    <a:pt x="19622" y="87630"/>
                    <a:pt x="23813" y="84963"/>
                  </a:cubicBezTo>
                  <a:cubicBezTo>
                    <a:pt x="27880" y="82591"/>
                    <a:pt x="31014" y="78896"/>
                    <a:pt x="32671" y="74486"/>
                  </a:cubicBezTo>
                  <a:cubicBezTo>
                    <a:pt x="34509" y="69009"/>
                    <a:pt x="35528" y="63303"/>
                    <a:pt x="35719" y="57531"/>
                  </a:cubicBezTo>
                  <a:cubicBezTo>
                    <a:pt x="35719" y="53911"/>
                    <a:pt x="35719" y="50102"/>
                    <a:pt x="35719" y="45910"/>
                  </a:cubicBezTo>
                  <a:cubicBezTo>
                    <a:pt x="35719" y="41719"/>
                    <a:pt x="35719" y="37909"/>
                    <a:pt x="35719" y="34576"/>
                  </a:cubicBezTo>
                  <a:cubicBezTo>
                    <a:pt x="35814" y="29918"/>
                    <a:pt x="34766" y="25308"/>
                    <a:pt x="32671" y="21146"/>
                  </a:cubicBezTo>
                  <a:cubicBezTo>
                    <a:pt x="30861" y="18478"/>
                    <a:pt x="27908" y="18383"/>
                    <a:pt x="23813" y="21146"/>
                  </a:cubicBezTo>
                  <a:cubicBezTo>
                    <a:pt x="19698" y="23498"/>
                    <a:pt x="16555" y="27251"/>
                    <a:pt x="14954" y="31718"/>
                  </a:cubicBezTo>
                  <a:cubicBezTo>
                    <a:pt x="13059" y="37176"/>
                    <a:pt x="12030" y="42901"/>
                    <a:pt x="11906" y="48673"/>
                  </a:cubicBezTo>
                  <a:cubicBezTo>
                    <a:pt x="11906" y="52197"/>
                    <a:pt x="11906" y="56007"/>
                    <a:pt x="11906" y="60198"/>
                  </a:cubicBezTo>
                  <a:cubicBezTo>
                    <a:pt x="11906" y="64389"/>
                    <a:pt x="11811" y="68104"/>
                    <a:pt x="11906" y="71533"/>
                  </a:cubicBezTo>
                  <a:close/>
                </a:path>
              </a:pathLst>
            </a:custGeom>
            <a:solidFill>
              <a:srgbClr val="E0E0E0"/>
            </a:solidFill>
            <a:ln w="9525" cap="flat">
              <a:noFill/>
              <a:prstDash val="solid"/>
              <a:miter/>
            </a:ln>
          </p:spPr>
          <p:txBody>
            <a:bodyPr rtlCol="0" anchor="ctr"/>
            <a:lstStyle/>
            <a:p>
              <a:endParaRPr lang="en-GR"/>
            </a:p>
          </p:txBody>
        </p:sp>
        <p:sp>
          <p:nvSpPr>
            <p:cNvPr id="79" name="Freeform 78">
              <a:extLst>
                <a:ext uri="{FF2B5EF4-FFF2-40B4-BE49-F238E27FC236}">
                  <a16:creationId xmlns:a16="http://schemas.microsoft.com/office/drawing/2014/main" id="{BEAB3A88-A155-4E52-7344-CE8E5872BD05}"/>
                </a:ext>
              </a:extLst>
            </p:cNvPr>
            <p:cNvSpPr/>
            <p:nvPr/>
          </p:nvSpPr>
          <p:spPr>
            <a:xfrm>
              <a:off x="4950244" y="2681455"/>
              <a:ext cx="32429" cy="100152"/>
            </a:xfrm>
            <a:custGeom>
              <a:avLst/>
              <a:gdLst>
                <a:gd name="connsiteX0" fmla="*/ 516 w 32429"/>
                <a:gd name="connsiteY0" fmla="*/ 48307 h 100152"/>
                <a:gd name="connsiteX1" fmla="*/ 39 w 32429"/>
                <a:gd name="connsiteY1" fmla="*/ 45831 h 100152"/>
                <a:gd name="connsiteX2" fmla="*/ 992 w 32429"/>
                <a:gd name="connsiteY2" fmla="*/ 42878 h 100152"/>
                <a:gd name="connsiteX3" fmla="*/ 20042 w 32429"/>
                <a:gd name="connsiteY3" fmla="*/ 8398 h 100152"/>
                <a:gd name="connsiteX4" fmla="*/ 21471 w 32429"/>
                <a:gd name="connsiteY4" fmla="*/ 6016 h 100152"/>
                <a:gd name="connsiteX5" fmla="*/ 23090 w 32429"/>
                <a:gd name="connsiteY5" fmla="*/ 4302 h 100152"/>
                <a:gd name="connsiteX6" fmla="*/ 30043 w 32429"/>
                <a:gd name="connsiteY6" fmla="*/ 301 h 100152"/>
                <a:gd name="connsiteX7" fmla="*/ 31662 w 32429"/>
                <a:gd name="connsiteY7" fmla="*/ 301 h 100152"/>
                <a:gd name="connsiteX8" fmla="*/ 32424 w 32429"/>
                <a:gd name="connsiteY8" fmla="*/ 2492 h 100152"/>
                <a:gd name="connsiteX9" fmla="*/ 32424 w 32429"/>
                <a:gd name="connsiteY9" fmla="*/ 90694 h 100152"/>
                <a:gd name="connsiteX10" fmla="*/ 31662 w 32429"/>
                <a:gd name="connsiteY10" fmla="*/ 93646 h 100152"/>
                <a:gd name="connsiteX11" fmla="*/ 30043 w 32429"/>
                <a:gd name="connsiteY11" fmla="*/ 95742 h 100152"/>
                <a:gd name="connsiteX12" fmla="*/ 22899 w 32429"/>
                <a:gd name="connsiteY12" fmla="*/ 99838 h 100152"/>
                <a:gd name="connsiteX13" fmla="*/ 21185 w 32429"/>
                <a:gd name="connsiteY13" fmla="*/ 99838 h 100152"/>
                <a:gd name="connsiteX14" fmla="*/ 20423 w 32429"/>
                <a:gd name="connsiteY14" fmla="*/ 97647 h 100152"/>
                <a:gd name="connsiteX15" fmla="*/ 20423 w 32429"/>
                <a:gd name="connsiteY15" fmla="*/ 30210 h 100152"/>
                <a:gd name="connsiteX16" fmla="*/ 7850 w 32429"/>
                <a:gd name="connsiteY16" fmla="*/ 52689 h 100152"/>
                <a:gd name="connsiteX17" fmla="*/ 6135 w 32429"/>
                <a:gd name="connsiteY17" fmla="*/ 54403 h 100152"/>
                <a:gd name="connsiteX18" fmla="*/ 4516 w 32429"/>
                <a:gd name="connsiteY18" fmla="*/ 53927 h 10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9" h="100152">
                  <a:moveTo>
                    <a:pt x="516" y="48307"/>
                  </a:moveTo>
                  <a:cubicBezTo>
                    <a:pt x="87" y="47555"/>
                    <a:pt x="-85" y="46688"/>
                    <a:pt x="39" y="45831"/>
                  </a:cubicBezTo>
                  <a:cubicBezTo>
                    <a:pt x="125" y="44783"/>
                    <a:pt x="449" y="43774"/>
                    <a:pt x="992" y="42878"/>
                  </a:cubicBezTo>
                  <a:lnTo>
                    <a:pt x="20042" y="8398"/>
                  </a:lnTo>
                  <a:lnTo>
                    <a:pt x="21471" y="6016"/>
                  </a:lnTo>
                  <a:cubicBezTo>
                    <a:pt x="21832" y="5298"/>
                    <a:pt x="22394" y="4702"/>
                    <a:pt x="23090" y="4302"/>
                  </a:cubicBezTo>
                  <a:lnTo>
                    <a:pt x="30043" y="301"/>
                  </a:lnTo>
                  <a:cubicBezTo>
                    <a:pt x="30510" y="-100"/>
                    <a:pt x="31196" y="-100"/>
                    <a:pt x="31662" y="301"/>
                  </a:cubicBezTo>
                  <a:cubicBezTo>
                    <a:pt x="32196" y="903"/>
                    <a:pt x="32472" y="1690"/>
                    <a:pt x="32424" y="2492"/>
                  </a:cubicBezTo>
                  <a:lnTo>
                    <a:pt x="32424" y="90694"/>
                  </a:lnTo>
                  <a:cubicBezTo>
                    <a:pt x="32396" y="91722"/>
                    <a:pt x="32139" y="92732"/>
                    <a:pt x="31662" y="93646"/>
                  </a:cubicBezTo>
                  <a:cubicBezTo>
                    <a:pt x="31386" y="94513"/>
                    <a:pt x="30815" y="95256"/>
                    <a:pt x="30043" y="95742"/>
                  </a:cubicBezTo>
                  <a:lnTo>
                    <a:pt x="22899" y="99838"/>
                  </a:lnTo>
                  <a:cubicBezTo>
                    <a:pt x="22404" y="100257"/>
                    <a:pt x="21680" y="100257"/>
                    <a:pt x="21185" y="99838"/>
                  </a:cubicBezTo>
                  <a:cubicBezTo>
                    <a:pt x="20632" y="99247"/>
                    <a:pt x="20356" y="98457"/>
                    <a:pt x="20423" y="97647"/>
                  </a:cubicBezTo>
                  <a:lnTo>
                    <a:pt x="20423" y="30210"/>
                  </a:lnTo>
                  <a:lnTo>
                    <a:pt x="7850" y="52689"/>
                  </a:lnTo>
                  <a:cubicBezTo>
                    <a:pt x="7555" y="53480"/>
                    <a:pt x="6926" y="54108"/>
                    <a:pt x="6135" y="54403"/>
                  </a:cubicBezTo>
                  <a:cubicBezTo>
                    <a:pt x="5554" y="54613"/>
                    <a:pt x="4897" y="54422"/>
                    <a:pt x="4516" y="53927"/>
                  </a:cubicBezTo>
                  <a:close/>
                </a:path>
              </a:pathLst>
            </a:custGeom>
            <a:solidFill>
              <a:srgbClr val="E0E0E0"/>
            </a:solidFill>
            <a:ln w="9525" cap="flat">
              <a:noFill/>
              <a:prstDash val="solid"/>
              <a:miter/>
            </a:ln>
          </p:spPr>
          <p:txBody>
            <a:bodyPr rtlCol="0" anchor="ctr"/>
            <a:lstStyle/>
            <a:p>
              <a:endParaRPr lang="en-GR"/>
            </a:p>
          </p:txBody>
        </p:sp>
        <p:sp>
          <p:nvSpPr>
            <p:cNvPr id="80" name="Freeform 79">
              <a:extLst>
                <a:ext uri="{FF2B5EF4-FFF2-40B4-BE49-F238E27FC236}">
                  <a16:creationId xmlns:a16="http://schemas.microsoft.com/office/drawing/2014/main" id="{CC61B9D1-D0E1-56DE-136D-6D5AB4B0CF26}"/>
                </a:ext>
              </a:extLst>
            </p:cNvPr>
            <p:cNvSpPr/>
            <p:nvPr/>
          </p:nvSpPr>
          <p:spPr>
            <a:xfrm>
              <a:off x="4991200" y="2657822"/>
              <a:ext cx="32431" cy="100184"/>
            </a:xfrm>
            <a:custGeom>
              <a:avLst/>
              <a:gdLst>
                <a:gd name="connsiteX0" fmla="*/ 517 w 32431"/>
                <a:gd name="connsiteY0" fmla="*/ 48223 h 100184"/>
                <a:gd name="connsiteX1" fmla="*/ 40 w 32431"/>
                <a:gd name="connsiteY1" fmla="*/ 45842 h 100184"/>
                <a:gd name="connsiteX2" fmla="*/ 993 w 32431"/>
                <a:gd name="connsiteY2" fmla="*/ 42794 h 100184"/>
                <a:gd name="connsiteX3" fmla="*/ 20043 w 32431"/>
                <a:gd name="connsiteY3" fmla="*/ 8408 h 100184"/>
                <a:gd name="connsiteX4" fmla="*/ 21472 w 32431"/>
                <a:gd name="connsiteY4" fmla="*/ 5932 h 100184"/>
                <a:gd name="connsiteX5" fmla="*/ 23091 w 32431"/>
                <a:gd name="connsiteY5" fmla="*/ 4313 h 100184"/>
                <a:gd name="connsiteX6" fmla="*/ 30044 w 32431"/>
                <a:gd name="connsiteY6" fmla="*/ 312 h 100184"/>
                <a:gd name="connsiteX7" fmla="*/ 31759 w 32431"/>
                <a:gd name="connsiteY7" fmla="*/ 312 h 100184"/>
                <a:gd name="connsiteX8" fmla="*/ 32425 w 32431"/>
                <a:gd name="connsiteY8" fmla="*/ 2503 h 100184"/>
                <a:gd name="connsiteX9" fmla="*/ 32425 w 32431"/>
                <a:gd name="connsiteY9" fmla="*/ 90609 h 100184"/>
                <a:gd name="connsiteX10" fmla="*/ 31759 w 32431"/>
                <a:gd name="connsiteY10" fmla="*/ 93657 h 100184"/>
                <a:gd name="connsiteX11" fmla="*/ 30044 w 32431"/>
                <a:gd name="connsiteY11" fmla="*/ 95753 h 100184"/>
                <a:gd name="connsiteX12" fmla="*/ 22805 w 32431"/>
                <a:gd name="connsiteY12" fmla="*/ 99848 h 100184"/>
                <a:gd name="connsiteX13" fmla="*/ 21186 w 32431"/>
                <a:gd name="connsiteY13" fmla="*/ 99848 h 100184"/>
                <a:gd name="connsiteX14" fmla="*/ 21186 w 32431"/>
                <a:gd name="connsiteY14" fmla="*/ 99848 h 100184"/>
                <a:gd name="connsiteX15" fmla="*/ 20424 w 32431"/>
                <a:gd name="connsiteY15" fmla="*/ 97658 h 100184"/>
                <a:gd name="connsiteX16" fmla="*/ 20424 w 32431"/>
                <a:gd name="connsiteY16" fmla="*/ 30221 h 100184"/>
                <a:gd name="connsiteX17" fmla="*/ 7851 w 32431"/>
                <a:gd name="connsiteY17" fmla="*/ 52604 h 100184"/>
                <a:gd name="connsiteX18" fmla="*/ 6136 w 32431"/>
                <a:gd name="connsiteY18" fmla="*/ 54414 h 100184"/>
                <a:gd name="connsiteX19" fmla="*/ 4517 w 32431"/>
                <a:gd name="connsiteY19" fmla="*/ 54414 h 10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1" h="100184">
                  <a:moveTo>
                    <a:pt x="517" y="48223"/>
                  </a:moveTo>
                  <a:cubicBezTo>
                    <a:pt x="78" y="47510"/>
                    <a:pt x="-83" y="46667"/>
                    <a:pt x="40" y="45842"/>
                  </a:cubicBezTo>
                  <a:cubicBezTo>
                    <a:pt x="126" y="44767"/>
                    <a:pt x="450" y="43725"/>
                    <a:pt x="993" y="42794"/>
                  </a:cubicBezTo>
                  <a:lnTo>
                    <a:pt x="20043" y="8408"/>
                  </a:lnTo>
                  <a:lnTo>
                    <a:pt x="21472" y="5932"/>
                  </a:lnTo>
                  <a:cubicBezTo>
                    <a:pt x="21862" y="5258"/>
                    <a:pt x="22415" y="4699"/>
                    <a:pt x="23091" y="4313"/>
                  </a:cubicBezTo>
                  <a:lnTo>
                    <a:pt x="30044" y="312"/>
                  </a:lnTo>
                  <a:cubicBezTo>
                    <a:pt x="30539" y="-104"/>
                    <a:pt x="31263" y="-104"/>
                    <a:pt x="31759" y="312"/>
                  </a:cubicBezTo>
                  <a:cubicBezTo>
                    <a:pt x="32235" y="941"/>
                    <a:pt x="32473" y="1717"/>
                    <a:pt x="32425" y="2503"/>
                  </a:cubicBezTo>
                  <a:lnTo>
                    <a:pt x="32425" y="90609"/>
                  </a:lnTo>
                  <a:cubicBezTo>
                    <a:pt x="32387" y="91657"/>
                    <a:pt x="32159" y="92686"/>
                    <a:pt x="31759" y="93657"/>
                  </a:cubicBezTo>
                  <a:cubicBezTo>
                    <a:pt x="31397" y="94505"/>
                    <a:pt x="30806" y="95229"/>
                    <a:pt x="30044" y="95753"/>
                  </a:cubicBezTo>
                  <a:lnTo>
                    <a:pt x="22805" y="99848"/>
                  </a:lnTo>
                  <a:cubicBezTo>
                    <a:pt x="22357" y="100296"/>
                    <a:pt x="21634" y="100296"/>
                    <a:pt x="21186" y="99848"/>
                  </a:cubicBezTo>
                  <a:cubicBezTo>
                    <a:pt x="21186" y="99848"/>
                    <a:pt x="21186" y="99848"/>
                    <a:pt x="21186" y="99848"/>
                  </a:cubicBezTo>
                  <a:cubicBezTo>
                    <a:pt x="20652" y="99248"/>
                    <a:pt x="20376" y="98458"/>
                    <a:pt x="20424" y="97658"/>
                  </a:cubicBezTo>
                  <a:lnTo>
                    <a:pt x="20424" y="30221"/>
                  </a:lnTo>
                  <a:lnTo>
                    <a:pt x="7851" y="52604"/>
                  </a:lnTo>
                  <a:cubicBezTo>
                    <a:pt x="7518" y="53396"/>
                    <a:pt x="6908" y="54040"/>
                    <a:pt x="6136" y="54414"/>
                  </a:cubicBezTo>
                  <a:cubicBezTo>
                    <a:pt x="5641" y="54725"/>
                    <a:pt x="5012" y="54725"/>
                    <a:pt x="4517" y="54414"/>
                  </a:cubicBezTo>
                  <a:close/>
                </a:path>
              </a:pathLst>
            </a:custGeom>
            <a:solidFill>
              <a:srgbClr val="E0E0E0"/>
            </a:solidFill>
            <a:ln w="9525" cap="flat">
              <a:noFill/>
              <a:prstDash val="solid"/>
              <a:miter/>
            </a:ln>
          </p:spPr>
          <p:txBody>
            <a:bodyPr rtlCol="0" anchor="ctr"/>
            <a:lstStyle/>
            <a:p>
              <a:endParaRPr lang="en-GR"/>
            </a:p>
          </p:txBody>
        </p:sp>
        <p:sp>
          <p:nvSpPr>
            <p:cNvPr id="81" name="Freeform 80">
              <a:extLst>
                <a:ext uri="{FF2B5EF4-FFF2-40B4-BE49-F238E27FC236}">
                  <a16:creationId xmlns:a16="http://schemas.microsoft.com/office/drawing/2014/main" id="{B9A0B59B-A33E-BCED-BCAE-7E2BE8692164}"/>
                </a:ext>
              </a:extLst>
            </p:cNvPr>
            <p:cNvSpPr/>
            <p:nvPr/>
          </p:nvSpPr>
          <p:spPr>
            <a:xfrm>
              <a:off x="5035532" y="2631274"/>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1057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50 w 47625"/>
                <a:gd name="connsiteY31" fmla="*/ 31242 h 105727"/>
                <a:gd name="connsiteX32" fmla="*/ 11906 w 47625"/>
                <a:gd name="connsiteY32" fmla="*/ 48197 h 105727"/>
                <a:gd name="connsiteX33" fmla="*/ 11906 w 47625"/>
                <a:gd name="connsiteY33" fmla="*/ 59722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511" y="56292"/>
                    <a:pt x="47006" y="61514"/>
                    <a:pt x="46101" y="66675"/>
                  </a:cubicBezTo>
                  <a:cubicBezTo>
                    <a:pt x="45301" y="71489"/>
                    <a:pt x="43929" y="76190"/>
                    <a:pt x="42005" y="80677"/>
                  </a:cubicBezTo>
                  <a:cubicBezTo>
                    <a:pt x="40215" y="85020"/>
                    <a:pt x="37776" y="89068"/>
                    <a:pt x="34766" y="92678"/>
                  </a:cubicBezTo>
                  <a:cubicBezTo>
                    <a:pt x="31737" y="96498"/>
                    <a:pt x="28023" y="99736"/>
                    <a:pt x="23813" y="102203"/>
                  </a:cubicBezTo>
                  <a:cubicBezTo>
                    <a:pt x="20565" y="104375"/>
                    <a:pt x="16764" y="105594"/>
                    <a:pt x="12859" y="105728"/>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2" y="49883"/>
                    <a:pt x="676" y="44634"/>
                    <a:pt x="1524" y="39433"/>
                  </a:cubicBezTo>
                  <a:cubicBezTo>
                    <a:pt x="2324" y="34527"/>
                    <a:pt x="3696" y="29731"/>
                    <a:pt x="5620" y="25146"/>
                  </a:cubicBezTo>
                  <a:cubicBezTo>
                    <a:pt x="7468" y="20802"/>
                    <a:pt x="9906" y="16732"/>
                    <a:pt x="12859" y="13049"/>
                  </a:cubicBezTo>
                  <a:cubicBezTo>
                    <a:pt x="15878" y="9213"/>
                    <a:pt x="19593" y="5981"/>
                    <a:pt x="23813" y="3524"/>
                  </a:cubicBezTo>
                  <a:cubicBezTo>
                    <a:pt x="27080" y="1382"/>
                    <a:pt x="30861" y="164"/>
                    <a:pt x="34766" y="0"/>
                  </a:cubicBezTo>
                  <a:cubicBezTo>
                    <a:pt x="37595" y="70"/>
                    <a:pt x="40253" y="1396"/>
                    <a:pt x="42005" y="3620"/>
                  </a:cubicBezTo>
                  <a:cubicBezTo>
                    <a:pt x="44139" y="6404"/>
                    <a:pt x="45549" y="9677"/>
                    <a:pt x="46101" y="13145"/>
                  </a:cubicBezTo>
                  <a:cubicBezTo>
                    <a:pt x="47044" y="17626"/>
                    <a:pt x="47549" y="22187"/>
                    <a:pt x="47625" y="26765"/>
                  </a:cubicBezTo>
                  <a:close/>
                  <a:moveTo>
                    <a:pt x="11906" y="71057"/>
                  </a:moveTo>
                  <a:cubicBezTo>
                    <a:pt x="11811" y="75726"/>
                    <a:pt x="12897" y="80343"/>
                    <a:pt x="15050" y="84487"/>
                  </a:cubicBezTo>
                  <a:cubicBezTo>
                    <a:pt x="16764" y="87058"/>
                    <a:pt x="19717" y="87154"/>
                    <a:pt x="23813" y="84487"/>
                  </a:cubicBezTo>
                  <a:cubicBezTo>
                    <a:pt x="27927" y="82172"/>
                    <a:pt x="31071" y="78454"/>
                    <a:pt x="32671" y="74009"/>
                  </a:cubicBezTo>
                  <a:cubicBezTo>
                    <a:pt x="34547" y="68548"/>
                    <a:pt x="35576" y="62830"/>
                    <a:pt x="35719" y="57055"/>
                  </a:cubicBezTo>
                  <a:cubicBezTo>
                    <a:pt x="35719" y="53435"/>
                    <a:pt x="35719" y="49625"/>
                    <a:pt x="35719" y="45434"/>
                  </a:cubicBezTo>
                  <a:cubicBezTo>
                    <a:pt x="35719" y="41243"/>
                    <a:pt x="35719" y="37433"/>
                    <a:pt x="35719" y="34100"/>
                  </a:cubicBezTo>
                  <a:cubicBezTo>
                    <a:pt x="35852" y="29438"/>
                    <a:pt x="34804" y="24818"/>
                    <a:pt x="32671" y="20669"/>
                  </a:cubicBezTo>
                  <a:cubicBezTo>
                    <a:pt x="30956" y="18002"/>
                    <a:pt x="28004" y="17907"/>
                    <a:pt x="23813" y="20669"/>
                  </a:cubicBezTo>
                  <a:cubicBezTo>
                    <a:pt x="19717" y="23030"/>
                    <a:pt x="16612" y="26782"/>
                    <a:pt x="15050" y="31242"/>
                  </a:cubicBezTo>
                  <a:cubicBezTo>
                    <a:pt x="13116" y="36692"/>
                    <a:pt x="12049" y="42415"/>
                    <a:pt x="11906" y="48197"/>
                  </a:cubicBezTo>
                  <a:cubicBezTo>
                    <a:pt x="11906" y="51721"/>
                    <a:pt x="11906" y="55531"/>
                    <a:pt x="11906" y="59722"/>
                  </a:cubicBezTo>
                  <a:cubicBezTo>
                    <a:pt x="11906" y="63913"/>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82" name="Freeform 81">
              <a:extLst>
                <a:ext uri="{FF2B5EF4-FFF2-40B4-BE49-F238E27FC236}">
                  <a16:creationId xmlns:a16="http://schemas.microsoft.com/office/drawing/2014/main" id="{D7A66260-9253-A84E-D711-8F1A0740BC17}"/>
                </a:ext>
              </a:extLst>
            </p:cNvPr>
            <p:cNvSpPr/>
            <p:nvPr/>
          </p:nvSpPr>
          <p:spPr>
            <a:xfrm>
              <a:off x="5093825" y="2597269"/>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813 w 47720"/>
                <a:gd name="connsiteY7" fmla="*/ 102108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1 w 47720"/>
                <a:gd name="connsiteY22" fmla="*/ 71342 h 105727"/>
                <a:gd name="connsiteX23" fmla="*/ 15050 w 47720"/>
                <a:gd name="connsiteY23" fmla="*/ 84773 h 105727"/>
                <a:gd name="connsiteX24" fmla="*/ 23813 w 47720"/>
                <a:gd name="connsiteY24" fmla="*/ 84773 h 105727"/>
                <a:gd name="connsiteX25" fmla="*/ 32671 w 47720"/>
                <a:gd name="connsiteY25" fmla="*/ 74295 h 105727"/>
                <a:gd name="connsiteX26" fmla="*/ 35719 w 47720"/>
                <a:gd name="connsiteY26" fmla="*/ 57341 h 105727"/>
                <a:gd name="connsiteX27" fmla="*/ 35719 w 47720"/>
                <a:gd name="connsiteY27" fmla="*/ 45815 h 105727"/>
                <a:gd name="connsiteX28" fmla="*/ 35719 w 47720"/>
                <a:gd name="connsiteY28" fmla="*/ 34385 h 105727"/>
                <a:gd name="connsiteX29" fmla="*/ 32671 w 47720"/>
                <a:gd name="connsiteY29" fmla="*/ 20955 h 105727"/>
                <a:gd name="connsiteX30" fmla="*/ 23813 w 47720"/>
                <a:gd name="connsiteY30" fmla="*/ 20955 h 105727"/>
                <a:gd name="connsiteX31" fmla="*/ 15050 w 47720"/>
                <a:gd name="connsiteY31" fmla="*/ 31433 h 105727"/>
                <a:gd name="connsiteX32" fmla="*/ 12001 w 47720"/>
                <a:gd name="connsiteY32" fmla="*/ 48387 h 105727"/>
                <a:gd name="connsiteX33" fmla="*/ 12001 w 47720"/>
                <a:gd name="connsiteY33" fmla="*/ 60008 h 105727"/>
                <a:gd name="connsiteX34" fmla="*/ 1200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11" y="56636"/>
                    <a:pt x="47006" y="61819"/>
                    <a:pt x="46196" y="66961"/>
                  </a:cubicBezTo>
                  <a:cubicBezTo>
                    <a:pt x="45358" y="71797"/>
                    <a:pt x="43977" y="76524"/>
                    <a:pt x="42100" y="81058"/>
                  </a:cubicBezTo>
                  <a:cubicBezTo>
                    <a:pt x="40253" y="85395"/>
                    <a:pt x="37786" y="89438"/>
                    <a:pt x="34766" y="93059"/>
                  </a:cubicBezTo>
                  <a:cubicBezTo>
                    <a:pt x="31690" y="96714"/>
                    <a:pt x="27984" y="99780"/>
                    <a:pt x="23813" y="102108"/>
                  </a:cubicBezTo>
                  <a:cubicBezTo>
                    <a:pt x="20574" y="104311"/>
                    <a:pt x="16774" y="105565"/>
                    <a:pt x="12859" y="105728"/>
                  </a:cubicBezTo>
                  <a:cubicBezTo>
                    <a:pt x="10049" y="105584"/>
                    <a:pt x="7420" y="104271"/>
                    <a:pt x="5620" y="102108"/>
                  </a:cubicBezTo>
                  <a:cubicBezTo>
                    <a:pt x="3581" y="99268"/>
                    <a:pt x="2181" y="96018"/>
                    <a:pt x="1524" y="92583"/>
                  </a:cubicBezTo>
                  <a:cubicBezTo>
                    <a:pt x="667" y="88056"/>
                    <a:pt x="162" y="83470"/>
                    <a:pt x="0" y="78867"/>
                  </a:cubicBezTo>
                  <a:cubicBezTo>
                    <a:pt x="0" y="75438"/>
                    <a:pt x="0" y="71533"/>
                    <a:pt x="0" y="67151"/>
                  </a:cubicBezTo>
                  <a:cubicBezTo>
                    <a:pt x="0" y="62770"/>
                    <a:pt x="0" y="58769"/>
                    <a:pt x="0" y="55245"/>
                  </a:cubicBezTo>
                  <a:cubicBezTo>
                    <a:pt x="209" y="49982"/>
                    <a:pt x="714" y="44734"/>
                    <a:pt x="1524" y="39529"/>
                  </a:cubicBezTo>
                  <a:cubicBezTo>
                    <a:pt x="2400" y="34640"/>
                    <a:pt x="3772" y="29852"/>
                    <a:pt x="5620" y="25241"/>
                  </a:cubicBezTo>
                  <a:cubicBezTo>
                    <a:pt x="7468" y="20866"/>
                    <a:pt x="9906" y="16765"/>
                    <a:pt x="12859" y="13049"/>
                  </a:cubicBezTo>
                  <a:cubicBezTo>
                    <a:pt x="15897" y="9230"/>
                    <a:pt x="19612" y="6001"/>
                    <a:pt x="23813" y="3524"/>
                  </a:cubicBezTo>
                  <a:cubicBezTo>
                    <a:pt x="27060" y="1351"/>
                    <a:pt x="30861" y="130"/>
                    <a:pt x="34766" y="0"/>
                  </a:cubicBezTo>
                  <a:cubicBezTo>
                    <a:pt x="37614" y="19"/>
                    <a:pt x="40310" y="1312"/>
                    <a:pt x="42100" y="3524"/>
                  </a:cubicBezTo>
                  <a:cubicBezTo>
                    <a:pt x="44177" y="6342"/>
                    <a:pt x="45577" y="9601"/>
                    <a:pt x="46196" y="13049"/>
                  </a:cubicBezTo>
                  <a:cubicBezTo>
                    <a:pt x="47073" y="17701"/>
                    <a:pt x="47577" y="22415"/>
                    <a:pt x="47720" y="27146"/>
                  </a:cubicBezTo>
                  <a:close/>
                  <a:moveTo>
                    <a:pt x="12001" y="71342"/>
                  </a:moveTo>
                  <a:cubicBezTo>
                    <a:pt x="11868" y="76004"/>
                    <a:pt x="12916" y="80623"/>
                    <a:pt x="15050" y="84773"/>
                  </a:cubicBezTo>
                  <a:cubicBezTo>
                    <a:pt x="16764" y="87344"/>
                    <a:pt x="19717" y="87440"/>
                    <a:pt x="23813" y="84773"/>
                  </a:cubicBezTo>
                  <a:cubicBezTo>
                    <a:pt x="27965" y="82502"/>
                    <a:pt x="31118" y="78766"/>
                    <a:pt x="32671" y="74295"/>
                  </a:cubicBezTo>
                  <a:cubicBezTo>
                    <a:pt x="34566" y="68838"/>
                    <a:pt x="35595" y="63116"/>
                    <a:pt x="35719" y="57341"/>
                  </a:cubicBezTo>
                  <a:cubicBezTo>
                    <a:pt x="35719" y="53816"/>
                    <a:pt x="35719" y="49911"/>
                    <a:pt x="35719" y="45815"/>
                  </a:cubicBezTo>
                  <a:cubicBezTo>
                    <a:pt x="35719" y="41720"/>
                    <a:pt x="35719" y="37814"/>
                    <a:pt x="35719" y="34385"/>
                  </a:cubicBezTo>
                  <a:cubicBezTo>
                    <a:pt x="35852" y="29724"/>
                    <a:pt x="34804" y="25104"/>
                    <a:pt x="32671" y="20955"/>
                  </a:cubicBezTo>
                  <a:cubicBezTo>
                    <a:pt x="30956" y="18415"/>
                    <a:pt x="28003" y="18415"/>
                    <a:pt x="23813" y="20955"/>
                  </a:cubicBezTo>
                  <a:cubicBezTo>
                    <a:pt x="19745" y="23298"/>
                    <a:pt x="16640" y="27012"/>
                    <a:pt x="15050" y="31433"/>
                  </a:cubicBezTo>
                  <a:cubicBezTo>
                    <a:pt x="13163" y="36891"/>
                    <a:pt x="12135" y="42612"/>
                    <a:pt x="12001" y="48387"/>
                  </a:cubicBezTo>
                  <a:cubicBezTo>
                    <a:pt x="12001" y="51911"/>
                    <a:pt x="12001" y="55817"/>
                    <a:pt x="12001" y="60008"/>
                  </a:cubicBezTo>
                  <a:cubicBezTo>
                    <a:pt x="12001" y="64199"/>
                    <a:pt x="11906" y="67818"/>
                    <a:pt x="12001" y="71342"/>
                  </a:cubicBezTo>
                  <a:close/>
                </a:path>
              </a:pathLst>
            </a:custGeom>
            <a:solidFill>
              <a:srgbClr val="E0E0E0"/>
            </a:solidFill>
            <a:ln w="9525" cap="flat">
              <a:noFill/>
              <a:prstDash val="solid"/>
              <a:miter/>
            </a:ln>
          </p:spPr>
          <p:txBody>
            <a:bodyPr rtlCol="0" anchor="ctr"/>
            <a:lstStyle/>
            <a:p>
              <a:endParaRPr lang="en-GR"/>
            </a:p>
          </p:txBody>
        </p:sp>
        <p:sp>
          <p:nvSpPr>
            <p:cNvPr id="83" name="Freeform 82">
              <a:extLst>
                <a:ext uri="{FF2B5EF4-FFF2-40B4-BE49-F238E27FC236}">
                  <a16:creationId xmlns:a16="http://schemas.microsoft.com/office/drawing/2014/main" id="{D9528E1E-D589-DB7D-08C4-478F74EE20D3}"/>
                </a:ext>
              </a:extLst>
            </p:cNvPr>
            <p:cNvSpPr/>
            <p:nvPr/>
          </p:nvSpPr>
          <p:spPr>
            <a:xfrm>
              <a:off x="5149113" y="2566789"/>
              <a:ext cx="32640" cy="100134"/>
            </a:xfrm>
            <a:custGeom>
              <a:avLst/>
              <a:gdLst>
                <a:gd name="connsiteX0" fmla="*/ 243 w 32640"/>
                <a:gd name="connsiteY0" fmla="*/ 48292 h 100134"/>
                <a:gd name="connsiteX1" fmla="*/ 243 w 32640"/>
                <a:gd name="connsiteY1" fmla="*/ 45815 h 100134"/>
                <a:gd name="connsiteX2" fmla="*/ 1100 w 32640"/>
                <a:gd name="connsiteY2" fmla="*/ 42863 h 100134"/>
                <a:gd name="connsiteX3" fmla="*/ 20150 w 32640"/>
                <a:gd name="connsiteY3" fmla="*/ 8477 h 100134"/>
                <a:gd name="connsiteX4" fmla="*/ 21674 w 32640"/>
                <a:gd name="connsiteY4" fmla="*/ 6001 h 100134"/>
                <a:gd name="connsiteX5" fmla="*/ 23293 w 32640"/>
                <a:gd name="connsiteY5" fmla="*/ 4286 h 100134"/>
                <a:gd name="connsiteX6" fmla="*/ 30151 w 32640"/>
                <a:gd name="connsiteY6" fmla="*/ 286 h 100134"/>
                <a:gd name="connsiteX7" fmla="*/ 31866 w 32640"/>
                <a:gd name="connsiteY7" fmla="*/ 286 h 100134"/>
                <a:gd name="connsiteX8" fmla="*/ 32628 w 32640"/>
                <a:gd name="connsiteY8" fmla="*/ 2477 h 100134"/>
                <a:gd name="connsiteX9" fmla="*/ 32628 w 32640"/>
                <a:gd name="connsiteY9" fmla="*/ 90583 h 100134"/>
                <a:gd name="connsiteX10" fmla="*/ 31866 w 32640"/>
                <a:gd name="connsiteY10" fmla="*/ 93631 h 100134"/>
                <a:gd name="connsiteX11" fmla="*/ 30151 w 32640"/>
                <a:gd name="connsiteY11" fmla="*/ 95631 h 100134"/>
                <a:gd name="connsiteX12" fmla="*/ 23008 w 32640"/>
                <a:gd name="connsiteY12" fmla="*/ 99822 h 100134"/>
                <a:gd name="connsiteX13" fmla="*/ 21293 w 32640"/>
                <a:gd name="connsiteY13" fmla="*/ 99822 h 100134"/>
                <a:gd name="connsiteX14" fmla="*/ 20626 w 32640"/>
                <a:gd name="connsiteY14" fmla="*/ 97727 h 100134"/>
                <a:gd name="connsiteX15" fmla="*/ 20626 w 32640"/>
                <a:gd name="connsiteY15" fmla="*/ 30290 h 100134"/>
                <a:gd name="connsiteX16" fmla="*/ 8053 w 32640"/>
                <a:gd name="connsiteY16" fmla="*/ 52673 h 100134"/>
                <a:gd name="connsiteX17" fmla="*/ 6339 w 32640"/>
                <a:gd name="connsiteY17" fmla="*/ 54483 h 100134"/>
                <a:gd name="connsiteX18" fmla="*/ 4720 w 32640"/>
                <a:gd name="connsiteY18" fmla="*/ 54007 h 1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40" h="100134">
                  <a:moveTo>
                    <a:pt x="243" y="48292"/>
                  </a:moveTo>
                  <a:cubicBezTo>
                    <a:pt x="-81" y="47499"/>
                    <a:pt x="-81" y="46608"/>
                    <a:pt x="243" y="45815"/>
                  </a:cubicBezTo>
                  <a:cubicBezTo>
                    <a:pt x="290" y="44777"/>
                    <a:pt x="586" y="43766"/>
                    <a:pt x="1100" y="42863"/>
                  </a:cubicBezTo>
                  <a:lnTo>
                    <a:pt x="20150" y="8477"/>
                  </a:lnTo>
                  <a:cubicBezTo>
                    <a:pt x="20598" y="7618"/>
                    <a:pt x="21112" y="6791"/>
                    <a:pt x="21674" y="6001"/>
                  </a:cubicBezTo>
                  <a:cubicBezTo>
                    <a:pt x="22084" y="5321"/>
                    <a:pt x="22636" y="4737"/>
                    <a:pt x="23293" y="4286"/>
                  </a:cubicBezTo>
                  <a:lnTo>
                    <a:pt x="30151" y="286"/>
                  </a:lnTo>
                  <a:cubicBezTo>
                    <a:pt x="30656" y="-95"/>
                    <a:pt x="31361" y="-95"/>
                    <a:pt x="31866" y="286"/>
                  </a:cubicBezTo>
                  <a:cubicBezTo>
                    <a:pt x="32428" y="869"/>
                    <a:pt x="32704" y="1670"/>
                    <a:pt x="32628" y="2477"/>
                  </a:cubicBezTo>
                  <a:lnTo>
                    <a:pt x="32628" y="90583"/>
                  </a:lnTo>
                  <a:cubicBezTo>
                    <a:pt x="32599" y="91642"/>
                    <a:pt x="32342" y="92683"/>
                    <a:pt x="31866" y="93631"/>
                  </a:cubicBezTo>
                  <a:cubicBezTo>
                    <a:pt x="31504" y="94451"/>
                    <a:pt x="30904" y="95147"/>
                    <a:pt x="30151" y="95631"/>
                  </a:cubicBezTo>
                  <a:lnTo>
                    <a:pt x="23008" y="99822"/>
                  </a:lnTo>
                  <a:cubicBezTo>
                    <a:pt x="22512" y="100238"/>
                    <a:pt x="21788" y="100238"/>
                    <a:pt x="21293" y="99822"/>
                  </a:cubicBezTo>
                  <a:cubicBezTo>
                    <a:pt x="20779" y="99252"/>
                    <a:pt x="20541" y="98488"/>
                    <a:pt x="20626" y="97727"/>
                  </a:cubicBezTo>
                  <a:lnTo>
                    <a:pt x="20626" y="30290"/>
                  </a:lnTo>
                  <a:lnTo>
                    <a:pt x="8053" y="52673"/>
                  </a:lnTo>
                  <a:cubicBezTo>
                    <a:pt x="7663" y="53427"/>
                    <a:pt x="7072" y="54054"/>
                    <a:pt x="6339" y="54483"/>
                  </a:cubicBezTo>
                  <a:cubicBezTo>
                    <a:pt x="5748" y="54695"/>
                    <a:pt x="5101" y="54501"/>
                    <a:pt x="4720" y="54007"/>
                  </a:cubicBezTo>
                  <a:close/>
                </a:path>
              </a:pathLst>
            </a:custGeom>
            <a:solidFill>
              <a:srgbClr val="E0E0E0"/>
            </a:solidFill>
            <a:ln w="9525" cap="flat">
              <a:noFill/>
              <a:prstDash val="solid"/>
              <a:miter/>
            </a:ln>
          </p:spPr>
          <p:txBody>
            <a:bodyPr rtlCol="0" anchor="ctr"/>
            <a:lstStyle/>
            <a:p>
              <a:endParaRPr lang="en-GR"/>
            </a:p>
          </p:txBody>
        </p:sp>
        <p:sp>
          <p:nvSpPr>
            <p:cNvPr id="84" name="Freeform 83">
              <a:extLst>
                <a:ext uri="{FF2B5EF4-FFF2-40B4-BE49-F238E27FC236}">
                  <a16:creationId xmlns:a16="http://schemas.microsoft.com/office/drawing/2014/main" id="{142A7E2D-9F5C-FD8D-512D-CDBE635F31B1}"/>
                </a:ext>
              </a:extLst>
            </p:cNvPr>
            <p:cNvSpPr/>
            <p:nvPr/>
          </p:nvSpPr>
          <p:spPr>
            <a:xfrm>
              <a:off x="5193170" y="2540310"/>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3 w 47625"/>
                <a:gd name="connsiteY8" fmla="*/ 105727 h 105727"/>
                <a:gd name="connsiteX9" fmla="*/ 5525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525 w 47625"/>
                <a:gd name="connsiteY15" fmla="*/ 25146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0961 h 105727"/>
                <a:gd name="connsiteX23" fmla="*/ 14954 w 47625"/>
                <a:gd name="connsiteY23" fmla="*/ 84392 h 105727"/>
                <a:gd name="connsiteX24" fmla="*/ 23813 w 47625"/>
                <a:gd name="connsiteY24" fmla="*/ 84392 h 105727"/>
                <a:gd name="connsiteX25" fmla="*/ 32575 w 47625"/>
                <a:gd name="connsiteY25" fmla="*/ 73914 h 105727"/>
                <a:gd name="connsiteX26" fmla="*/ 35624 w 47625"/>
                <a:gd name="connsiteY26" fmla="*/ 56864 h 105727"/>
                <a:gd name="connsiteX27" fmla="*/ 35624 w 47625"/>
                <a:gd name="connsiteY27" fmla="*/ 45339 h 105727"/>
                <a:gd name="connsiteX28" fmla="*/ 35624 w 47625"/>
                <a:gd name="connsiteY28" fmla="*/ 34004 h 105727"/>
                <a:gd name="connsiteX29" fmla="*/ 32575 w 47625"/>
                <a:gd name="connsiteY29" fmla="*/ 20479 h 105727"/>
                <a:gd name="connsiteX30" fmla="*/ 23813 w 47625"/>
                <a:gd name="connsiteY30" fmla="*/ 20479 h 105727"/>
                <a:gd name="connsiteX31" fmla="*/ 14954 w 47625"/>
                <a:gd name="connsiteY31" fmla="*/ 30956 h 105727"/>
                <a:gd name="connsiteX32" fmla="*/ 11906 w 47625"/>
                <a:gd name="connsiteY32" fmla="*/ 48006 h 105727"/>
                <a:gd name="connsiteX33" fmla="*/ 11906 w 47625"/>
                <a:gd name="connsiteY33" fmla="*/ 59531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3" y="56257"/>
                    <a:pt x="46958" y="61445"/>
                    <a:pt x="46101" y="66580"/>
                  </a:cubicBezTo>
                  <a:cubicBezTo>
                    <a:pt x="45310" y="71428"/>
                    <a:pt x="43939" y="76162"/>
                    <a:pt x="42005" y="80677"/>
                  </a:cubicBezTo>
                  <a:cubicBezTo>
                    <a:pt x="40196" y="85013"/>
                    <a:pt x="37757" y="89057"/>
                    <a:pt x="34766" y="92678"/>
                  </a:cubicBezTo>
                  <a:cubicBezTo>
                    <a:pt x="31680" y="96454"/>
                    <a:pt x="27984" y="99675"/>
                    <a:pt x="23813" y="102203"/>
                  </a:cubicBezTo>
                  <a:cubicBezTo>
                    <a:pt x="20526" y="104381"/>
                    <a:pt x="16707" y="105601"/>
                    <a:pt x="12763" y="105727"/>
                  </a:cubicBezTo>
                  <a:cubicBezTo>
                    <a:pt x="9935" y="105657"/>
                    <a:pt x="7277" y="104331"/>
                    <a:pt x="5525" y="102108"/>
                  </a:cubicBezTo>
                  <a:cubicBezTo>
                    <a:pt x="3467" y="99291"/>
                    <a:pt x="2096" y="96027"/>
                    <a:pt x="1524" y="92583"/>
                  </a:cubicBezTo>
                  <a:cubicBezTo>
                    <a:pt x="581" y="88038"/>
                    <a:pt x="76" y="83413"/>
                    <a:pt x="0" y="78772"/>
                  </a:cubicBezTo>
                  <a:cubicBezTo>
                    <a:pt x="0" y="75343"/>
                    <a:pt x="0" y="71438"/>
                    <a:pt x="0" y="67056"/>
                  </a:cubicBezTo>
                  <a:cubicBezTo>
                    <a:pt x="0" y="62675"/>
                    <a:pt x="0" y="58674"/>
                    <a:pt x="0" y="55150"/>
                  </a:cubicBezTo>
                  <a:cubicBezTo>
                    <a:pt x="124" y="49881"/>
                    <a:pt x="629" y="44627"/>
                    <a:pt x="1524" y="39433"/>
                  </a:cubicBezTo>
                  <a:cubicBezTo>
                    <a:pt x="2334" y="34540"/>
                    <a:pt x="3677" y="29750"/>
                    <a:pt x="5525" y="25146"/>
                  </a:cubicBezTo>
                  <a:cubicBezTo>
                    <a:pt x="7372" y="20802"/>
                    <a:pt x="9811" y="16732"/>
                    <a:pt x="12763" y="13049"/>
                  </a:cubicBezTo>
                  <a:cubicBezTo>
                    <a:pt x="15821" y="9210"/>
                    <a:pt x="19564" y="5979"/>
                    <a:pt x="23813" y="3524"/>
                  </a:cubicBezTo>
                  <a:cubicBezTo>
                    <a:pt x="27070" y="1369"/>
                    <a:pt x="30861" y="150"/>
                    <a:pt x="34766" y="0"/>
                  </a:cubicBezTo>
                  <a:cubicBezTo>
                    <a:pt x="37595" y="70"/>
                    <a:pt x="40253" y="1397"/>
                    <a:pt x="42005" y="3619"/>
                  </a:cubicBezTo>
                  <a:cubicBezTo>
                    <a:pt x="44158" y="6395"/>
                    <a:pt x="45568" y="9673"/>
                    <a:pt x="46101" y="13144"/>
                  </a:cubicBezTo>
                  <a:cubicBezTo>
                    <a:pt x="46987" y="17634"/>
                    <a:pt x="47501" y="22190"/>
                    <a:pt x="47625" y="26765"/>
                  </a:cubicBezTo>
                  <a:close/>
                  <a:moveTo>
                    <a:pt x="11906" y="70961"/>
                  </a:moveTo>
                  <a:cubicBezTo>
                    <a:pt x="11773" y="75623"/>
                    <a:pt x="12821" y="80242"/>
                    <a:pt x="14954" y="84392"/>
                  </a:cubicBezTo>
                  <a:cubicBezTo>
                    <a:pt x="16764" y="87058"/>
                    <a:pt x="19621" y="87154"/>
                    <a:pt x="23813" y="84392"/>
                  </a:cubicBezTo>
                  <a:cubicBezTo>
                    <a:pt x="27861" y="82023"/>
                    <a:pt x="30956" y="78318"/>
                    <a:pt x="32575" y="73914"/>
                  </a:cubicBezTo>
                  <a:cubicBezTo>
                    <a:pt x="34509" y="68434"/>
                    <a:pt x="35538" y="62675"/>
                    <a:pt x="35624" y="56864"/>
                  </a:cubicBezTo>
                  <a:cubicBezTo>
                    <a:pt x="35624" y="53340"/>
                    <a:pt x="35624" y="49530"/>
                    <a:pt x="35624" y="45339"/>
                  </a:cubicBezTo>
                  <a:cubicBezTo>
                    <a:pt x="35624" y="41148"/>
                    <a:pt x="35624" y="37338"/>
                    <a:pt x="35624" y="34004"/>
                  </a:cubicBezTo>
                  <a:cubicBezTo>
                    <a:pt x="35785" y="29309"/>
                    <a:pt x="34728" y="24652"/>
                    <a:pt x="32575" y="20479"/>
                  </a:cubicBezTo>
                  <a:cubicBezTo>
                    <a:pt x="30861" y="17907"/>
                    <a:pt x="27908" y="17812"/>
                    <a:pt x="23813" y="20479"/>
                  </a:cubicBezTo>
                  <a:cubicBezTo>
                    <a:pt x="19717" y="22818"/>
                    <a:pt x="16583" y="26529"/>
                    <a:pt x="14954" y="30956"/>
                  </a:cubicBezTo>
                  <a:cubicBezTo>
                    <a:pt x="13068" y="36448"/>
                    <a:pt x="12040" y="42200"/>
                    <a:pt x="11906" y="48006"/>
                  </a:cubicBezTo>
                  <a:cubicBezTo>
                    <a:pt x="11906" y="51530"/>
                    <a:pt x="11906" y="55340"/>
                    <a:pt x="11906" y="59531"/>
                  </a:cubicBezTo>
                  <a:cubicBezTo>
                    <a:pt x="11906" y="63722"/>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85" name="Freeform 84">
              <a:extLst>
                <a:ext uri="{FF2B5EF4-FFF2-40B4-BE49-F238E27FC236}">
                  <a16:creationId xmlns:a16="http://schemas.microsoft.com/office/drawing/2014/main" id="{74CD30DE-9030-0BB9-7F5B-454FAEA2D3CF}"/>
                </a:ext>
              </a:extLst>
            </p:cNvPr>
            <p:cNvSpPr/>
            <p:nvPr/>
          </p:nvSpPr>
          <p:spPr>
            <a:xfrm>
              <a:off x="5248089" y="2509494"/>
              <a:ext cx="32530" cy="100173"/>
            </a:xfrm>
            <a:custGeom>
              <a:avLst/>
              <a:gdLst>
                <a:gd name="connsiteX0" fmla="*/ 517 w 32530"/>
                <a:gd name="connsiteY0" fmla="*/ 48247 h 100173"/>
                <a:gd name="connsiteX1" fmla="*/ 40 w 32530"/>
                <a:gd name="connsiteY1" fmla="*/ 45866 h 100173"/>
                <a:gd name="connsiteX2" fmla="*/ 993 w 32530"/>
                <a:gd name="connsiteY2" fmla="*/ 42818 h 100173"/>
                <a:gd name="connsiteX3" fmla="*/ 20043 w 32530"/>
                <a:gd name="connsiteY3" fmla="*/ 8432 h 100173"/>
                <a:gd name="connsiteX4" fmla="*/ 21567 w 32530"/>
                <a:gd name="connsiteY4" fmla="*/ 5956 h 100173"/>
                <a:gd name="connsiteX5" fmla="*/ 23186 w 32530"/>
                <a:gd name="connsiteY5" fmla="*/ 4337 h 100173"/>
                <a:gd name="connsiteX6" fmla="*/ 30139 w 32530"/>
                <a:gd name="connsiteY6" fmla="*/ 336 h 100173"/>
                <a:gd name="connsiteX7" fmla="*/ 31759 w 32530"/>
                <a:gd name="connsiteY7" fmla="*/ 333 h 100173"/>
                <a:gd name="connsiteX8" fmla="*/ 31759 w 32530"/>
                <a:gd name="connsiteY8" fmla="*/ 336 h 100173"/>
                <a:gd name="connsiteX9" fmla="*/ 32521 w 32530"/>
                <a:gd name="connsiteY9" fmla="*/ 2527 h 100173"/>
                <a:gd name="connsiteX10" fmla="*/ 32521 w 32530"/>
                <a:gd name="connsiteY10" fmla="*/ 90633 h 100173"/>
                <a:gd name="connsiteX11" fmla="*/ 31759 w 32530"/>
                <a:gd name="connsiteY11" fmla="*/ 93681 h 100173"/>
                <a:gd name="connsiteX12" fmla="*/ 30139 w 32530"/>
                <a:gd name="connsiteY12" fmla="*/ 95681 h 100173"/>
                <a:gd name="connsiteX13" fmla="*/ 22900 w 32530"/>
                <a:gd name="connsiteY13" fmla="*/ 99872 h 100173"/>
                <a:gd name="connsiteX14" fmla="*/ 21281 w 32530"/>
                <a:gd name="connsiteY14" fmla="*/ 99872 h 100173"/>
                <a:gd name="connsiteX15" fmla="*/ 20519 w 32530"/>
                <a:gd name="connsiteY15" fmla="*/ 97682 h 100173"/>
                <a:gd name="connsiteX16" fmla="*/ 20519 w 32530"/>
                <a:gd name="connsiteY16" fmla="*/ 30245 h 100173"/>
                <a:gd name="connsiteX17" fmla="*/ 7946 w 32530"/>
                <a:gd name="connsiteY17" fmla="*/ 52628 h 100173"/>
                <a:gd name="connsiteX18" fmla="*/ 6232 w 32530"/>
                <a:gd name="connsiteY18" fmla="*/ 54438 h 100173"/>
                <a:gd name="connsiteX19" fmla="*/ 4612 w 32530"/>
                <a:gd name="connsiteY19" fmla="*/ 54438 h 10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30" h="100173">
                  <a:moveTo>
                    <a:pt x="517" y="48247"/>
                  </a:moveTo>
                  <a:cubicBezTo>
                    <a:pt x="78" y="47534"/>
                    <a:pt x="-83" y="46690"/>
                    <a:pt x="40" y="45866"/>
                  </a:cubicBezTo>
                  <a:cubicBezTo>
                    <a:pt x="126" y="44791"/>
                    <a:pt x="450" y="43749"/>
                    <a:pt x="993" y="42818"/>
                  </a:cubicBezTo>
                  <a:lnTo>
                    <a:pt x="20043" y="8432"/>
                  </a:lnTo>
                  <a:lnTo>
                    <a:pt x="21567" y="5956"/>
                  </a:lnTo>
                  <a:cubicBezTo>
                    <a:pt x="21957" y="5282"/>
                    <a:pt x="22510" y="4723"/>
                    <a:pt x="23186" y="4337"/>
                  </a:cubicBezTo>
                  <a:lnTo>
                    <a:pt x="30139" y="336"/>
                  </a:lnTo>
                  <a:cubicBezTo>
                    <a:pt x="30587" y="-111"/>
                    <a:pt x="31311" y="-112"/>
                    <a:pt x="31759" y="333"/>
                  </a:cubicBezTo>
                  <a:cubicBezTo>
                    <a:pt x="31759" y="334"/>
                    <a:pt x="31759" y="335"/>
                    <a:pt x="31759" y="336"/>
                  </a:cubicBezTo>
                  <a:cubicBezTo>
                    <a:pt x="32311" y="926"/>
                    <a:pt x="32587" y="1722"/>
                    <a:pt x="32521" y="2527"/>
                  </a:cubicBezTo>
                  <a:lnTo>
                    <a:pt x="32521" y="90633"/>
                  </a:lnTo>
                  <a:cubicBezTo>
                    <a:pt x="32492" y="91692"/>
                    <a:pt x="32235" y="92733"/>
                    <a:pt x="31759" y="93681"/>
                  </a:cubicBezTo>
                  <a:cubicBezTo>
                    <a:pt x="31463" y="94512"/>
                    <a:pt x="30892" y="95217"/>
                    <a:pt x="30139" y="95681"/>
                  </a:cubicBezTo>
                  <a:lnTo>
                    <a:pt x="22900" y="99872"/>
                  </a:lnTo>
                  <a:cubicBezTo>
                    <a:pt x="22434" y="100274"/>
                    <a:pt x="21748" y="100274"/>
                    <a:pt x="21281" y="99872"/>
                  </a:cubicBezTo>
                  <a:cubicBezTo>
                    <a:pt x="20748" y="99271"/>
                    <a:pt x="20472" y="98484"/>
                    <a:pt x="20519" y="97682"/>
                  </a:cubicBezTo>
                  <a:lnTo>
                    <a:pt x="20519" y="30245"/>
                  </a:lnTo>
                  <a:lnTo>
                    <a:pt x="7946" y="52628"/>
                  </a:lnTo>
                  <a:cubicBezTo>
                    <a:pt x="7613" y="53420"/>
                    <a:pt x="7003" y="54064"/>
                    <a:pt x="6232" y="54438"/>
                  </a:cubicBezTo>
                  <a:cubicBezTo>
                    <a:pt x="5736" y="54749"/>
                    <a:pt x="5108" y="54749"/>
                    <a:pt x="4612" y="54438"/>
                  </a:cubicBezTo>
                  <a:close/>
                </a:path>
              </a:pathLst>
            </a:custGeom>
            <a:solidFill>
              <a:srgbClr val="E0E0E0"/>
            </a:solidFill>
            <a:ln w="9525" cap="flat">
              <a:noFill/>
              <a:prstDash val="solid"/>
              <a:miter/>
            </a:ln>
          </p:spPr>
          <p:txBody>
            <a:bodyPr rtlCol="0" anchor="ctr"/>
            <a:lstStyle/>
            <a:p>
              <a:endParaRPr lang="en-GR"/>
            </a:p>
          </p:txBody>
        </p:sp>
        <p:sp>
          <p:nvSpPr>
            <p:cNvPr id="86" name="Freeform 85">
              <a:extLst>
                <a:ext uri="{FF2B5EF4-FFF2-40B4-BE49-F238E27FC236}">
                  <a16:creationId xmlns:a16="http://schemas.microsoft.com/office/drawing/2014/main" id="{5885B83A-0188-C3EF-7428-08CEA043C1BE}"/>
                </a:ext>
              </a:extLst>
            </p:cNvPr>
            <p:cNvSpPr/>
            <p:nvPr/>
          </p:nvSpPr>
          <p:spPr>
            <a:xfrm>
              <a:off x="5292421" y="2482779"/>
              <a:ext cx="47625" cy="105918"/>
            </a:xfrm>
            <a:custGeom>
              <a:avLst/>
              <a:gdLst>
                <a:gd name="connsiteX0" fmla="*/ 47625 w 47625"/>
                <a:gd name="connsiteY0" fmla="*/ 26956 h 105918"/>
                <a:gd name="connsiteX1" fmla="*/ 47625 w 47625"/>
                <a:gd name="connsiteY1" fmla="*/ 32671 h 105918"/>
                <a:gd name="connsiteX2" fmla="*/ 47625 w 47625"/>
                <a:gd name="connsiteY2" fmla="*/ 45434 h 105918"/>
                <a:gd name="connsiteX3" fmla="*/ 47625 w 47625"/>
                <a:gd name="connsiteY3" fmla="*/ 51244 h 105918"/>
                <a:gd name="connsiteX4" fmla="*/ 46101 w 47625"/>
                <a:gd name="connsiteY4" fmla="*/ 66770 h 105918"/>
                <a:gd name="connsiteX5" fmla="*/ 42005 w 47625"/>
                <a:gd name="connsiteY5" fmla="*/ 80867 h 105918"/>
                <a:gd name="connsiteX6" fmla="*/ 34766 w 47625"/>
                <a:gd name="connsiteY6" fmla="*/ 92869 h 105918"/>
                <a:gd name="connsiteX7" fmla="*/ 23813 w 47625"/>
                <a:gd name="connsiteY7" fmla="*/ 102394 h 105918"/>
                <a:gd name="connsiteX8" fmla="*/ 12859 w 47625"/>
                <a:gd name="connsiteY8" fmla="*/ 105918 h 105918"/>
                <a:gd name="connsiteX9" fmla="*/ 5620 w 47625"/>
                <a:gd name="connsiteY9" fmla="*/ 102298 h 105918"/>
                <a:gd name="connsiteX10" fmla="*/ 1524 w 47625"/>
                <a:gd name="connsiteY10" fmla="*/ 92773 h 105918"/>
                <a:gd name="connsiteX11" fmla="*/ 0 w 47625"/>
                <a:gd name="connsiteY11" fmla="*/ 78962 h 105918"/>
                <a:gd name="connsiteX12" fmla="*/ 0 w 47625"/>
                <a:gd name="connsiteY12" fmla="*/ 67246 h 105918"/>
                <a:gd name="connsiteX13" fmla="*/ 0 w 47625"/>
                <a:gd name="connsiteY13" fmla="*/ 55340 h 105918"/>
                <a:gd name="connsiteX14" fmla="*/ 1524 w 47625"/>
                <a:gd name="connsiteY14" fmla="*/ 39433 h 105918"/>
                <a:gd name="connsiteX15" fmla="*/ 5620 w 47625"/>
                <a:gd name="connsiteY15" fmla="*/ 25146 h 105918"/>
                <a:gd name="connsiteX16" fmla="*/ 12859 w 47625"/>
                <a:gd name="connsiteY16" fmla="*/ 13049 h 105918"/>
                <a:gd name="connsiteX17" fmla="*/ 23813 w 47625"/>
                <a:gd name="connsiteY17" fmla="*/ 3524 h 105918"/>
                <a:gd name="connsiteX18" fmla="*/ 34766 w 47625"/>
                <a:gd name="connsiteY18" fmla="*/ 0 h 105918"/>
                <a:gd name="connsiteX19" fmla="*/ 42005 w 47625"/>
                <a:gd name="connsiteY19" fmla="*/ 3619 h 105918"/>
                <a:gd name="connsiteX20" fmla="*/ 46101 w 47625"/>
                <a:gd name="connsiteY20" fmla="*/ 13144 h 105918"/>
                <a:gd name="connsiteX21" fmla="*/ 47625 w 47625"/>
                <a:gd name="connsiteY21" fmla="*/ 26956 h 105918"/>
                <a:gd name="connsiteX22" fmla="*/ 11906 w 47625"/>
                <a:gd name="connsiteY22" fmla="*/ 71152 h 105918"/>
                <a:gd name="connsiteX23" fmla="*/ 14954 w 47625"/>
                <a:gd name="connsiteY23" fmla="*/ 84677 h 105918"/>
                <a:gd name="connsiteX24" fmla="*/ 23813 w 47625"/>
                <a:gd name="connsiteY24" fmla="*/ 84677 h 105918"/>
                <a:gd name="connsiteX25" fmla="*/ 32671 w 47625"/>
                <a:gd name="connsiteY25" fmla="*/ 74200 h 105918"/>
                <a:gd name="connsiteX26" fmla="*/ 35719 w 47625"/>
                <a:gd name="connsiteY26" fmla="*/ 57150 h 105918"/>
                <a:gd name="connsiteX27" fmla="*/ 35719 w 47625"/>
                <a:gd name="connsiteY27" fmla="*/ 45625 h 105918"/>
                <a:gd name="connsiteX28" fmla="*/ 35719 w 47625"/>
                <a:gd name="connsiteY28" fmla="*/ 34290 h 105918"/>
                <a:gd name="connsiteX29" fmla="*/ 32671 w 47625"/>
                <a:gd name="connsiteY29" fmla="*/ 20860 h 105918"/>
                <a:gd name="connsiteX30" fmla="*/ 23813 w 47625"/>
                <a:gd name="connsiteY30" fmla="*/ 20860 h 105918"/>
                <a:gd name="connsiteX31" fmla="*/ 14954 w 47625"/>
                <a:gd name="connsiteY31" fmla="*/ 31433 h 105918"/>
                <a:gd name="connsiteX32" fmla="*/ 11906 w 47625"/>
                <a:gd name="connsiteY32" fmla="*/ 48387 h 105918"/>
                <a:gd name="connsiteX33" fmla="*/ 11906 w 47625"/>
                <a:gd name="connsiteY33" fmla="*/ 59912 h 105918"/>
                <a:gd name="connsiteX34" fmla="*/ 11906 w 47625"/>
                <a:gd name="connsiteY34" fmla="*/ 71152 h 1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918">
                  <a:moveTo>
                    <a:pt x="47625" y="26956"/>
                  </a:moveTo>
                  <a:cubicBezTo>
                    <a:pt x="47625" y="28670"/>
                    <a:pt x="47625" y="30575"/>
                    <a:pt x="47625" y="32671"/>
                  </a:cubicBezTo>
                  <a:lnTo>
                    <a:pt x="47625" y="45434"/>
                  </a:lnTo>
                  <a:cubicBezTo>
                    <a:pt x="47625" y="47530"/>
                    <a:pt x="47625" y="49530"/>
                    <a:pt x="47625" y="51244"/>
                  </a:cubicBezTo>
                  <a:cubicBezTo>
                    <a:pt x="47473" y="56448"/>
                    <a:pt x="46958" y="61635"/>
                    <a:pt x="46101" y="66770"/>
                  </a:cubicBezTo>
                  <a:cubicBezTo>
                    <a:pt x="45310" y="71618"/>
                    <a:pt x="43939" y="76352"/>
                    <a:pt x="42005" y="80867"/>
                  </a:cubicBezTo>
                  <a:cubicBezTo>
                    <a:pt x="40215" y="85212"/>
                    <a:pt x="37776" y="89259"/>
                    <a:pt x="34766" y="92869"/>
                  </a:cubicBezTo>
                  <a:cubicBezTo>
                    <a:pt x="31737" y="96693"/>
                    <a:pt x="28023" y="99922"/>
                    <a:pt x="23813" y="102394"/>
                  </a:cubicBezTo>
                  <a:cubicBezTo>
                    <a:pt x="20564" y="104567"/>
                    <a:pt x="16764" y="105788"/>
                    <a:pt x="12859" y="105918"/>
                  </a:cubicBezTo>
                  <a:cubicBezTo>
                    <a:pt x="10030" y="105848"/>
                    <a:pt x="7372" y="104522"/>
                    <a:pt x="5620" y="102298"/>
                  </a:cubicBezTo>
                  <a:cubicBezTo>
                    <a:pt x="3467" y="99523"/>
                    <a:pt x="2057" y="96245"/>
                    <a:pt x="1524" y="92773"/>
                  </a:cubicBezTo>
                  <a:cubicBezTo>
                    <a:pt x="629" y="88222"/>
                    <a:pt x="114" y="83601"/>
                    <a:pt x="0" y="78962"/>
                  </a:cubicBezTo>
                  <a:cubicBezTo>
                    <a:pt x="0" y="75629"/>
                    <a:pt x="0" y="71723"/>
                    <a:pt x="0" y="67246"/>
                  </a:cubicBezTo>
                  <a:cubicBezTo>
                    <a:pt x="0" y="62770"/>
                    <a:pt x="0" y="58865"/>
                    <a:pt x="0" y="55340"/>
                  </a:cubicBezTo>
                  <a:cubicBezTo>
                    <a:pt x="162" y="50010"/>
                    <a:pt x="667" y="44697"/>
                    <a:pt x="1524" y="39433"/>
                  </a:cubicBezTo>
                  <a:cubicBezTo>
                    <a:pt x="2324" y="34527"/>
                    <a:pt x="3696" y="29731"/>
                    <a:pt x="5620" y="25146"/>
                  </a:cubicBezTo>
                  <a:cubicBezTo>
                    <a:pt x="7429" y="20784"/>
                    <a:pt x="9868" y="16708"/>
                    <a:pt x="12859" y="13049"/>
                  </a:cubicBezTo>
                  <a:cubicBezTo>
                    <a:pt x="15878" y="9213"/>
                    <a:pt x="19593" y="5982"/>
                    <a:pt x="23813" y="3524"/>
                  </a:cubicBezTo>
                  <a:cubicBezTo>
                    <a:pt x="27080" y="1382"/>
                    <a:pt x="30861" y="164"/>
                    <a:pt x="34766" y="0"/>
                  </a:cubicBezTo>
                  <a:cubicBezTo>
                    <a:pt x="37595" y="70"/>
                    <a:pt x="40253" y="1397"/>
                    <a:pt x="42005" y="3619"/>
                  </a:cubicBezTo>
                  <a:cubicBezTo>
                    <a:pt x="44139" y="6406"/>
                    <a:pt x="45549" y="9678"/>
                    <a:pt x="46101" y="13144"/>
                  </a:cubicBezTo>
                  <a:cubicBezTo>
                    <a:pt x="46996" y="17697"/>
                    <a:pt x="47501" y="22317"/>
                    <a:pt x="47625" y="26956"/>
                  </a:cubicBezTo>
                  <a:close/>
                  <a:moveTo>
                    <a:pt x="11906" y="71152"/>
                  </a:moveTo>
                  <a:cubicBezTo>
                    <a:pt x="11840" y="75837"/>
                    <a:pt x="12887" y="80472"/>
                    <a:pt x="14954" y="84677"/>
                  </a:cubicBezTo>
                  <a:cubicBezTo>
                    <a:pt x="16735" y="87280"/>
                    <a:pt x="19688" y="87280"/>
                    <a:pt x="23813" y="84677"/>
                  </a:cubicBezTo>
                  <a:cubicBezTo>
                    <a:pt x="27908" y="82338"/>
                    <a:pt x="31042" y="78627"/>
                    <a:pt x="32671" y="74200"/>
                  </a:cubicBezTo>
                  <a:cubicBezTo>
                    <a:pt x="34557" y="68708"/>
                    <a:pt x="35585" y="62956"/>
                    <a:pt x="35719" y="57150"/>
                  </a:cubicBezTo>
                  <a:cubicBezTo>
                    <a:pt x="35719" y="53626"/>
                    <a:pt x="35719" y="49816"/>
                    <a:pt x="35719" y="45625"/>
                  </a:cubicBezTo>
                  <a:cubicBezTo>
                    <a:pt x="35719" y="41434"/>
                    <a:pt x="35719" y="37624"/>
                    <a:pt x="35719" y="34290"/>
                  </a:cubicBezTo>
                  <a:cubicBezTo>
                    <a:pt x="35852" y="29628"/>
                    <a:pt x="34804" y="25009"/>
                    <a:pt x="32671" y="20860"/>
                  </a:cubicBezTo>
                  <a:cubicBezTo>
                    <a:pt x="30861" y="18193"/>
                    <a:pt x="28004" y="18098"/>
                    <a:pt x="23813" y="20860"/>
                  </a:cubicBezTo>
                  <a:cubicBezTo>
                    <a:pt x="19717" y="23241"/>
                    <a:pt x="16583" y="26981"/>
                    <a:pt x="14954" y="31433"/>
                  </a:cubicBezTo>
                  <a:cubicBezTo>
                    <a:pt x="13097" y="36901"/>
                    <a:pt x="12078" y="42616"/>
                    <a:pt x="11906" y="48387"/>
                  </a:cubicBezTo>
                  <a:cubicBezTo>
                    <a:pt x="11906" y="51911"/>
                    <a:pt x="11906" y="55721"/>
                    <a:pt x="11906" y="59912"/>
                  </a:cubicBezTo>
                  <a:cubicBezTo>
                    <a:pt x="11906" y="64103"/>
                    <a:pt x="11811" y="68008"/>
                    <a:pt x="11906" y="71152"/>
                  </a:cubicBezTo>
                  <a:close/>
                </a:path>
              </a:pathLst>
            </a:custGeom>
            <a:solidFill>
              <a:srgbClr val="E0E0E0"/>
            </a:solidFill>
            <a:ln w="9525" cap="flat">
              <a:noFill/>
              <a:prstDash val="solid"/>
              <a:miter/>
            </a:ln>
          </p:spPr>
          <p:txBody>
            <a:bodyPr rtlCol="0" anchor="ctr"/>
            <a:lstStyle/>
            <a:p>
              <a:endParaRPr lang="en-GR"/>
            </a:p>
          </p:txBody>
        </p:sp>
        <p:sp>
          <p:nvSpPr>
            <p:cNvPr id="87" name="Freeform 86">
              <a:extLst>
                <a:ext uri="{FF2B5EF4-FFF2-40B4-BE49-F238E27FC236}">
                  <a16:creationId xmlns:a16="http://schemas.microsoft.com/office/drawing/2014/main" id="{C38439EF-3F7D-760C-6EC1-39B175B5D561}"/>
                </a:ext>
              </a:extLst>
            </p:cNvPr>
            <p:cNvSpPr/>
            <p:nvPr/>
          </p:nvSpPr>
          <p:spPr>
            <a:xfrm>
              <a:off x="5347657" y="2452177"/>
              <a:ext cx="32595" cy="100160"/>
            </a:xfrm>
            <a:custGeom>
              <a:avLst/>
              <a:gdLst>
                <a:gd name="connsiteX0" fmla="*/ 200 w 32595"/>
                <a:gd name="connsiteY0" fmla="*/ 48318 h 100160"/>
                <a:gd name="connsiteX1" fmla="*/ 200 w 32595"/>
                <a:gd name="connsiteY1" fmla="*/ 45842 h 100160"/>
                <a:gd name="connsiteX2" fmla="*/ 1152 w 32595"/>
                <a:gd name="connsiteY2" fmla="*/ 42794 h 100160"/>
                <a:gd name="connsiteX3" fmla="*/ 20202 w 32595"/>
                <a:gd name="connsiteY3" fmla="*/ 8408 h 100160"/>
                <a:gd name="connsiteX4" fmla="*/ 21631 w 32595"/>
                <a:gd name="connsiteY4" fmla="*/ 6027 h 100160"/>
                <a:gd name="connsiteX5" fmla="*/ 23251 w 32595"/>
                <a:gd name="connsiteY5" fmla="*/ 4313 h 100160"/>
                <a:gd name="connsiteX6" fmla="*/ 30204 w 32595"/>
                <a:gd name="connsiteY6" fmla="*/ 312 h 100160"/>
                <a:gd name="connsiteX7" fmla="*/ 31918 w 32595"/>
                <a:gd name="connsiteY7" fmla="*/ 312 h 100160"/>
                <a:gd name="connsiteX8" fmla="*/ 32585 w 32595"/>
                <a:gd name="connsiteY8" fmla="*/ 2503 h 100160"/>
                <a:gd name="connsiteX9" fmla="*/ 32585 w 32595"/>
                <a:gd name="connsiteY9" fmla="*/ 90704 h 100160"/>
                <a:gd name="connsiteX10" fmla="*/ 31918 w 32595"/>
                <a:gd name="connsiteY10" fmla="*/ 93657 h 100160"/>
                <a:gd name="connsiteX11" fmla="*/ 30204 w 32595"/>
                <a:gd name="connsiteY11" fmla="*/ 95753 h 100160"/>
                <a:gd name="connsiteX12" fmla="*/ 23060 w 32595"/>
                <a:gd name="connsiteY12" fmla="*/ 99848 h 100160"/>
                <a:gd name="connsiteX13" fmla="*/ 21346 w 32595"/>
                <a:gd name="connsiteY13" fmla="*/ 99848 h 100160"/>
                <a:gd name="connsiteX14" fmla="*/ 20679 w 32595"/>
                <a:gd name="connsiteY14" fmla="*/ 97658 h 100160"/>
                <a:gd name="connsiteX15" fmla="*/ 20679 w 32595"/>
                <a:gd name="connsiteY15" fmla="*/ 30221 h 100160"/>
                <a:gd name="connsiteX16" fmla="*/ 8201 w 32595"/>
                <a:gd name="connsiteY16" fmla="*/ 52700 h 100160"/>
                <a:gd name="connsiteX17" fmla="*/ 6487 w 32595"/>
                <a:gd name="connsiteY17" fmla="*/ 54414 h 100160"/>
                <a:gd name="connsiteX18" fmla="*/ 4867 w 32595"/>
                <a:gd name="connsiteY18" fmla="*/ 54414 h 10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5" h="100160">
                  <a:moveTo>
                    <a:pt x="200" y="48318"/>
                  </a:moveTo>
                  <a:cubicBezTo>
                    <a:pt x="-67" y="47514"/>
                    <a:pt x="-67" y="46646"/>
                    <a:pt x="200" y="45842"/>
                  </a:cubicBezTo>
                  <a:cubicBezTo>
                    <a:pt x="286" y="44767"/>
                    <a:pt x="610" y="43725"/>
                    <a:pt x="1152" y="42794"/>
                  </a:cubicBezTo>
                  <a:lnTo>
                    <a:pt x="20202" y="8408"/>
                  </a:lnTo>
                  <a:lnTo>
                    <a:pt x="21631" y="6027"/>
                  </a:lnTo>
                  <a:cubicBezTo>
                    <a:pt x="21993" y="5309"/>
                    <a:pt x="22555" y="4713"/>
                    <a:pt x="23251" y="4313"/>
                  </a:cubicBezTo>
                  <a:lnTo>
                    <a:pt x="30204" y="312"/>
                  </a:lnTo>
                  <a:cubicBezTo>
                    <a:pt x="30699" y="-104"/>
                    <a:pt x="31423" y="-104"/>
                    <a:pt x="31918" y="312"/>
                  </a:cubicBezTo>
                  <a:cubicBezTo>
                    <a:pt x="32414" y="928"/>
                    <a:pt x="32652" y="1713"/>
                    <a:pt x="32585" y="2503"/>
                  </a:cubicBezTo>
                  <a:lnTo>
                    <a:pt x="32585" y="90704"/>
                  </a:lnTo>
                  <a:cubicBezTo>
                    <a:pt x="32595" y="91726"/>
                    <a:pt x="32366" y="92737"/>
                    <a:pt x="31918" y="93657"/>
                  </a:cubicBezTo>
                  <a:cubicBezTo>
                    <a:pt x="31585" y="94519"/>
                    <a:pt x="30985" y="95253"/>
                    <a:pt x="30204" y="95753"/>
                  </a:cubicBezTo>
                  <a:lnTo>
                    <a:pt x="23060" y="99848"/>
                  </a:lnTo>
                  <a:cubicBezTo>
                    <a:pt x="22565" y="100265"/>
                    <a:pt x="21841" y="100265"/>
                    <a:pt x="21346" y="99848"/>
                  </a:cubicBezTo>
                  <a:cubicBezTo>
                    <a:pt x="20831" y="99243"/>
                    <a:pt x="20584" y="98449"/>
                    <a:pt x="20679" y="97658"/>
                  </a:cubicBezTo>
                  <a:lnTo>
                    <a:pt x="20679" y="30221"/>
                  </a:lnTo>
                  <a:lnTo>
                    <a:pt x="8201" y="52700"/>
                  </a:lnTo>
                  <a:cubicBezTo>
                    <a:pt x="7906" y="53490"/>
                    <a:pt x="7277" y="54114"/>
                    <a:pt x="6487" y="54414"/>
                  </a:cubicBezTo>
                  <a:cubicBezTo>
                    <a:pt x="6001" y="54749"/>
                    <a:pt x="5353" y="54749"/>
                    <a:pt x="4867" y="54414"/>
                  </a:cubicBezTo>
                  <a:close/>
                </a:path>
              </a:pathLst>
            </a:custGeom>
            <a:solidFill>
              <a:srgbClr val="E0E0E0"/>
            </a:solidFill>
            <a:ln w="9525" cap="flat">
              <a:noFill/>
              <a:prstDash val="solid"/>
              <a:miter/>
            </a:ln>
          </p:spPr>
          <p:txBody>
            <a:bodyPr rtlCol="0" anchor="ctr"/>
            <a:lstStyle/>
            <a:p>
              <a:endParaRPr lang="en-GR"/>
            </a:p>
          </p:txBody>
        </p:sp>
        <p:sp>
          <p:nvSpPr>
            <p:cNvPr id="88" name="Freeform 87">
              <a:extLst>
                <a:ext uri="{FF2B5EF4-FFF2-40B4-BE49-F238E27FC236}">
                  <a16:creationId xmlns:a16="http://schemas.microsoft.com/office/drawing/2014/main" id="{91AD613F-C984-D4AD-694D-A91FCBE60A16}"/>
                </a:ext>
              </a:extLst>
            </p:cNvPr>
            <p:cNvSpPr/>
            <p:nvPr/>
          </p:nvSpPr>
          <p:spPr>
            <a:xfrm>
              <a:off x="5391671" y="2425629"/>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01 w 47720"/>
                <a:gd name="connsiteY4" fmla="*/ 66675 h 105727"/>
                <a:gd name="connsiteX5" fmla="*/ 42100 w 47720"/>
                <a:gd name="connsiteY5" fmla="*/ 80772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01 w 47720"/>
                <a:gd name="connsiteY20" fmla="*/ 13049 h 105727"/>
                <a:gd name="connsiteX21" fmla="*/ 47720 w 47720"/>
                <a:gd name="connsiteY21" fmla="*/ 26765 h 105727"/>
                <a:gd name="connsiteX22" fmla="*/ 11811 w 47720"/>
                <a:gd name="connsiteY22" fmla="*/ 71056 h 105727"/>
                <a:gd name="connsiteX23" fmla="*/ 14859 w 47720"/>
                <a:gd name="connsiteY23" fmla="*/ 84487 h 105727"/>
                <a:gd name="connsiteX24" fmla="*/ 23622 w 47720"/>
                <a:gd name="connsiteY24" fmla="*/ 84487 h 105727"/>
                <a:gd name="connsiteX25" fmla="*/ 32480 w 47720"/>
                <a:gd name="connsiteY25" fmla="*/ 74009 h 105727"/>
                <a:gd name="connsiteX26" fmla="*/ 35528 w 47720"/>
                <a:gd name="connsiteY26" fmla="*/ 57055 h 105727"/>
                <a:gd name="connsiteX27" fmla="*/ 35528 w 47720"/>
                <a:gd name="connsiteY27" fmla="*/ 45434 h 105727"/>
                <a:gd name="connsiteX28" fmla="*/ 35528 w 47720"/>
                <a:gd name="connsiteY28" fmla="*/ 34100 h 105727"/>
                <a:gd name="connsiteX29" fmla="*/ 32480 w 47720"/>
                <a:gd name="connsiteY29" fmla="*/ 20669 h 105727"/>
                <a:gd name="connsiteX30" fmla="*/ 23622 w 47720"/>
                <a:gd name="connsiteY30" fmla="*/ 20669 h 105727"/>
                <a:gd name="connsiteX31" fmla="*/ 14859 w 47720"/>
                <a:gd name="connsiteY31" fmla="*/ 31147 h 105727"/>
                <a:gd name="connsiteX32" fmla="*/ 11811 w 47720"/>
                <a:gd name="connsiteY32" fmla="*/ 48101 h 105727"/>
                <a:gd name="connsiteX33" fmla="*/ 11811 w 47720"/>
                <a:gd name="connsiteY33" fmla="*/ 59627 h 105727"/>
                <a:gd name="connsiteX34" fmla="*/ 1181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4"/>
                    <a:pt x="47720" y="49340"/>
                    <a:pt x="47720" y="51054"/>
                  </a:cubicBezTo>
                  <a:cubicBezTo>
                    <a:pt x="47530" y="56292"/>
                    <a:pt x="46987" y="61510"/>
                    <a:pt x="46101" y="66675"/>
                  </a:cubicBezTo>
                  <a:cubicBezTo>
                    <a:pt x="45272" y="71503"/>
                    <a:pt x="43929" y="76230"/>
                    <a:pt x="42100" y="80772"/>
                  </a:cubicBezTo>
                  <a:cubicBezTo>
                    <a:pt x="40272" y="85091"/>
                    <a:pt x="37805" y="89105"/>
                    <a:pt x="34766" y="92678"/>
                  </a:cubicBezTo>
                  <a:cubicBezTo>
                    <a:pt x="31756" y="96526"/>
                    <a:pt x="28042" y="99760"/>
                    <a:pt x="23813" y="102203"/>
                  </a:cubicBezTo>
                  <a:cubicBezTo>
                    <a:pt x="20584" y="104416"/>
                    <a:pt x="16774" y="105640"/>
                    <a:pt x="12859" y="105727"/>
                  </a:cubicBezTo>
                  <a:cubicBezTo>
                    <a:pt x="10030" y="105657"/>
                    <a:pt x="7372" y="104331"/>
                    <a:pt x="5620" y="102108"/>
                  </a:cubicBezTo>
                  <a:cubicBezTo>
                    <a:pt x="3505" y="99309"/>
                    <a:pt x="2105" y="96042"/>
                    <a:pt x="1524" y="92583"/>
                  </a:cubicBezTo>
                  <a:cubicBezTo>
                    <a:pt x="619" y="88032"/>
                    <a:pt x="105" y="83411"/>
                    <a:pt x="0" y="78772"/>
                  </a:cubicBezTo>
                  <a:cubicBezTo>
                    <a:pt x="0" y="75438"/>
                    <a:pt x="0" y="71533"/>
                    <a:pt x="0" y="67056"/>
                  </a:cubicBezTo>
                  <a:cubicBezTo>
                    <a:pt x="0" y="62579"/>
                    <a:pt x="0" y="58769"/>
                    <a:pt x="0" y="55150"/>
                  </a:cubicBezTo>
                  <a:cubicBezTo>
                    <a:pt x="162" y="49915"/>
                    <a:pt x="676" y="44696"/>
                    <a:pt x="1524" y="39529"/>
                  </a:cubicBezTo>
                  <a:cubicBezTo>
                    <a:pt x="2343" y="34626"/>
                    <a:pt x="3715" y="29833"/>
                    <a:pt x="5620" y="25241"/>
                  </a:cubicBezTo>
                  <a:cubicBezTo>
                    <a:pt x="7449" y="20856"/>
                    <a:pt x="9877" y="16751"/>
                    <a:pt x="12859" y="13049"/>
                  </a:cubicBezTo>
                  <a:cubicBezTo>
                    <a:pt x="15869" y="9201"/>
                    <a:pt x="19583" y="5968"/>
                    <a:pt x="23813" y="3524"/>
                  </a:cubicBezTo>
                  <a:cubicBezTo>
                    <a:pt x="27042" y="1312"/>
                    <a:pt x="30851" y="88"/>
                    <a:pt x="34766" y="0"/>
                  </a:cubicBezTo>
                  <a:cubicBezTo>
                    <a:pt x="37614" y="19"/>
                    <a:pt x="40310" y="1312"/>
                    <a:pt x="42100" y="3524"/>
                  </a:cubicBezTo>
                  <a:cubicBezTo>
                    <a:pt x="44148" y="6350"/>
                    <a:pt x="45510" y="9610"/>
                    <a:pt x="46101" y="13049"/>
                  </a:cubicBezTo>
                  <a:cubicBezTo>
                    <a:pt x="47034" y="17566"/>
                    <a:pt x="47577" y="22155"/>
                    <a:pt x="47720" y="26765"/>
                  </a:cubicBezTo>
                  <a:close/>
                  <a:moveTo>
                    <a:pt x="11811" y="71056"/>
                  </a:moveTo>
                  <a:cubicBezTo>
                    <a:pt x="11630" y="75723"/>
                    <a:pt x="12687" y="80354"/>
                    <a:pt x="14859" y="84487"/>
                  </a:cubicBezTo>
                  <a:cubicBezTo>
                    <a:pt x="16574" y="87058"/>
                    <a:pt x="19526" y="87154"/>
                    <a:pt x="23622" y="84487"/>
                  </a:cubicBezTo>
                  <a:cubicBezTo>
                    <a:pt x="27737" y="82174"/>
                    <a:pt x="30880" y="78454"/>
                    <a:pt x="32480" y="74009"/>
                  </a:cubicBezTo>
                  <a:cubicBezTo>
                    <a:pt x="34366" y="68550"/>
                    <a:pt x="35395" y="62831"/>
                    <a:pt x="35528" y="57055"/>
                  </a:cubicBezTo>
                  <a:cubicBezTo>
                    <a:pt x="35528" y="53531"/>
                    <a:pt x="35528" y="49625"/>
                    <a:pt x="35528" y="45434"/>
                  </a:cubicBezTo>
                  <a:cubicBezTo>
                    <a:pt x="35528" y="41243"/>
                    <a:pt x="35528" y="37529"/>
                    <a:pt x="35528" y="34100"/>
                  </a:cubicBezTo>
                  <a:cubicBezTo>
                    <a:pt x="35662" y="29438"/>
                    <a:pt x="34614" y="24818"/>
                    <a:pt x="32480" y="20669"/>
                  </a:cubicBezTo>
                  <a:cubicBezTo>
                    <a:pt x="30766" y="18066"/>
                    <a:pt x="27813" y="18066"/>
                    <a:pt x="23622" y="20669"/>
                  </a:cubicBezTo>
                  <a:cubicBezTo>
                    <a:pt x="19507" y="22958"/>
                    <a:pt x="16383" y="26691"/>
                    <a:pt x="14859" y="31147"/>
                  </a:cubicBezTo>
                  <a:cubicBezTo>
                    <a:pt x="12916" y="36591"/>
                    <a:pt x="11887" y="42321"/>
                    <a:pt x="11811" y="48101"/>
                  </a:cubicBezTo>
                  <a:cubicBezTo>
                    <a:pt x="11811" y="51625"/>
                    <a:pt x="11811" y="55435"/>
                    <a:pt x="11811" y="59627"/>
                  </a:cubicBezTo>
                  <a:cubicBezTo>
                    <a:pt x="11811" y="63817"/>
                    <a:pt x="11811" y="68008"/>
                    <a:pt x="11811" y="71056"/>
                  </a:cubicBezTo>
                  <a:close/>
                </a:path>
              </a:pathLst>
            </a:custGeom>
            <a:solidFill>
              <a:srgbClr val="E0E0E0"/>
            </a:solidFill>
            <a:ln w="9525" cap="flat">
              <a:noFill/>
              <a:prstDash val="solid"/>
              <a:miter/>
            </a:ln>
          </p:spPr>
          <p:txBody>
            <a:bodyPr rtlCol="0" anchor="ctr"/>
            <a:lstStyle/>
            <a:p>
              <a:endParaRPr lang="en-GR"/>
            </a:p>
          </p:txBody>
        </p:sp>
        <p:sp>
          <p:nvSpPr>
            <p:cNvPr id="89" name="Freeform 88">
              <a:extLst>
                <a:ext uri="{FF2B5EF4-FFF2-40B4-BE49-F238E27FC236}">
                  <a16:creationId xmlns:a16="http://schemas.microsoft.com/office/drawing/2014/main" id="{FD254B9B-3E9F-77FE-0307-F6B050B24867}"/>
                </a:ext>
              </a:extLst>
            </p:cNvPr>
            <p:cNvSpPr/>
            <p:nvPr/>
          </p:nvSpPr>
          <p:spPr>
            <a:xfrm>
              <a:off x="3803187" y="3506621"/>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96 w 47720"/>
                <a:gd name="connsiteY4" fmla="*/ 66484 h 105727"/>
                <a:gd name="connsiteX5" fmla="*/ 42100 w 47720"/>
                <a:gd name="connsiteY5" fmla="*/ 80581 h 105727"/>
                <a:gd name="connsiteX6" fmla="*/ 34862 w 47720"/>
                <a:gd name="connsiteY6" fmla="*/ 92583 h 105727"/>
                <a:gd name="connsiteX7" fmla="*/ 23908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19 h 105727"/>
                <a:gd name="connsiteX20" fmla="*/ 46196 w 47720"/>
                <a:gd name="connsiteY20" fmla="*/ 13144 h 105727"/>
                <a:gd name="connsiteX21" fmla="*/ 47720 w 47720"/>
                <a:gd name="connsiteY21" fmla="*/ 26670 h 105727"/>
                <a:gd name="connsiteX22" fmla="*/ 12001 w 47720"/>
                <a:gd name="connsiteY22" fmla="*/ 70866 h 105727"/>
                <a:gd name="connsiteX23" fmla="*/ 15049 w 47720"/>
                <a:gd name="connsiteY23" fmla="*/ 84296 h 105727"/>
                <a:gd name="connsiteX24" fmla="*/ 23908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908 w 47720"/>
                <a:gd name="connsiteY30" fmla="*/ 20479 h 105727"/>
                <a:gd name="connsiteX31" fmla="*/ 15049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62" y="56159"/>
                    <a:pt x="47053" y="61350"/>
                    <a:pt x="46196" y="66484"/>
                  </a:cubicBezTo>
                  <a:cubicBezTo>
                    <a:pt x="45364" y="71323"/>
                    <a:pt x="43990" y="76048"/>
                    <a:pt x="42100" y="80581"/>
                  </a:cubicBezTo>
                  <a:cubicBezTo>
                    <a:pt x="40252" y="84896"/>
                    <a:pt x="37816" y="88935"/>
                    <a:pt x="34862" y="92583"/>
                  </a:cubicBezTo>
                  <a:cubicBezTo>
                    <a:pt x="31784" y="96364"/>
                    <a:pt x="28079" y="99584"/>
                    <a:pt x="23908" y="102108"/>
                  </a:cubicBezTo>
                  <a:cubicBezTo>
                    <a:pt x="20626" y="104308"/>
                    <a:pt x="16804" y="105556"/>
                    <a:pt x="12859" y="105727"/>
                  </a:cubicBezTo>
                  <a:cubicBezTo>
                    <a:pt x="10047" y="105585"/>
                    <a:pt x="7423" y="104270"/>
                    <a:pt x="5620" y="102108"/>
                  </a:cubicBezTo>
                  <a:cubicBezTo>
                    <a:pt x="3574" y="99279"/>
                    <a:pt x="2205" y="96021"/>
                    <a:pt x="1619" y="92583"/>
                  </a:cubicBezTo>
                  <a:cubicBezTo>
                    <a:pt x="684" y="88068"/>
                    <a:pt x="142" y="83477"/>
                    <a:pt x="0" y="78867"/>
                  </a:cubicBezTo>
                  <a:cubicBezTo>
                    <a:pt x="0" y="75438"/>
                    <a:pt x="0" y="71533"/>
                    <a:pt x="0" y="67151"/>
                  </a:cubicBezTo>
                  <a:cubicBezTo>
                    <a:pt x="0" y="62770"/>
                    <a:pt x="0" y="58769"/>
                    <a:pt x="0" y="55245"/>
                  </a:cubicBezTo>
                  <a:cubicBezTo>
                    <a:pt x="190" y="49978"/>
                    <a:pt x="731" y="44729"/>
                    <a:pt x="1619" y="39529"/>
                  </a:cubicBezTo>
                  <a:cubicBezTo>
                    <a:pt x="2433" y="34633"/>
                    <a:pt x="3774" y="29842"/>
                    <a:pt x="5620" y="25241"/>
                  </a:cubicBezTo>
                  <a:cubicBezTo>
                    <a:pt x="7467" y="20869"/>
                    <a:pt x="9902" y="16764"/>
                    <a:pt x="12859" y="13049"/>
                  </a:cubicBezTo>
                  <a:cubicBezTo>
                    <a:pt x="15934" y="9230"/>
                    <a:pt x="19679" y="6001"/>
                    <a:pt x="23908" y="3524"/>
                  </a:cubicBezTo>
                  <a:cubicBezTo>
                    <a:pt x="27167" y="1372"/>
                    <a:pt x="30956" y="152"/>
                    <a:pt x="34862" y="0"/>
                  </a:cubicBezTo>
                  <a:cubicBezTo>
                    <a:pt x="37692" y="67"/>
                    <a:pt x="40345" y="1400"/>
                    <a:pt x="42100" y="3619"/>
                  </a:cubicBezTo>
                  <a:cubicBezTo>
                    <a:pt x="44211" y="6420"/>
                    <a:pt x="45616" y="9687"/>
                    <a:pt x="46196" y="13144"/>
                  </a:cubicBezTo>
                  <a:cubicBezTo>
                    <a:pt x="47086" y="17602"/>
                    <a:pt x="47595" y="22127"/>
                    <a:pt x="47720" y="26670"/>
                  </a:cubicBezTo>
                  <a:close/>
                  <a:moveTo>
                    <a:pt x="12001" y="70866"/>
                  </a:moveTo>
                  <a:cubicBezTo>
                    <a:pt x="11871" y="75524"/>
                    <a:pt x="12920" y="80143"/>
                    <a:pt x="15049" y="84296"/>
                  </a:cubicBezTo>
                  <a:cubicBezTo>
                    <a:pt x="16764" y="86897"/>
                    <a:pt x="19717" y="86897"/>
                    <a:pt x="23908" y="84296"/>
                  </a:cubicBezTo>
                  <a:cubicBezTo>
                    <a:pt x="28023" y="82010"/>
                    <a:pt x="31145" y="78276"/>
                    <a:pt x="32671" y="73819"/>
                  </a:cubicBezTo>
                  <a:cubicBezTo>
                    <a:pt x="34616" y="68370"/>
                    <a:pt x="35645" y="62646"/>
                    <a:pt x="35719" y="56864"/>
                  </a:cubicBezTo>
                  <a:cubicBezTo>
                    <a:pt x="35719" y="53340"/>
                    <a:pt x="35719" y="49530"/>
                    <a:pt x="35719" y="45339"/>
                  </a:cubicBezTo>
                  <a:cubicBezTo>
                    <a:pt x="35719" y="41148"/>
                    <a:pt x="35719" y="37338"/>
                    <a:pt x="35719" y="33909"/>
                  </a:cubicBezTo>
                  <a:cubicBezTo>
                    <a:pt x="35896" y="29242"/>
                    <a:pt x="34845" y="24613"/>
                    <a:pt x="32671" y="20479"/>
                  </a:cubicBezTo>
                  <a:cubicBezTo>
                    <a:pt x="30956" y="17907"/>
                    <a:pt x="28003" y="17812"/>
                    <a:pt x="23908" y="20479"/>
                  </a:cubicBezTo>
                  <a:cubicBezTo>
                    <a:pt x="19790" y="22793"/>
                    <a:pt x="16645" y="26508"/>
                    <a:pt x="15049" y="30956"/>
                  </a:cubicBezTo>
                  <a:cubicBezTo>
                    <a:pt x="13160" y="36414"/>
                    <a:pt x="12131" y="42139"/>
                    <a:pt x="12001" y="47911"/>
                  </a:cubicBezTo>
                  <a:cubicBezTo>
                    <a:pt x="12001" y="51435"/>
                    <a:pt x="12001" y="55340"/>
                    <a:pt x="12001" y="59531"/>
                  </a:cubicBezTo>
                  <a:cubicBezTo>
                    <a:pt x="12001" y="63722"/>
                    <a:pt x="11906" y="67437"/>
                    <a:pt x="12001" y="70866"/>
                  </a:cubicBezTo>
                  <a:close/>
                </a:path>
              </a:pathLst>
            </a:custGeom>
            <a:solidFill>
              <a:srgbClr val="E0E0E0"/>
            </a:solidFill>
            <a:ln w="9525" cap="flat">
              <a:noFill/>
              <a:prstDash val="solid"/>
              <a:miter/>
            </a:ln>
          </p:spPr>
          <p:txBody>
            <a:bodyPr rtlCol="0" anchor="ctr"/>
            <a:lstStyle/>
            <a:p>
              <a:endParaRPr lang="en-GR"/>
            </a:p>
          </p:txBody>
        </p:sp>
        <p:sp>
          <p:nvSpPr>
            <p:cNvPr id="90" name="Freeform 89">
              <a:extLst>
                <a:ext uri="{FF2B5EF4-FFF2-40B4-BE49-F238E27FC236}">
                  <a16:creationId xmlns:a16="http://schemas.microsoft.com/office/drawing/2014/main" id="{64CD8B8B-38CE-66EE-484C-62CC47CD4B95}"/>
                </a:ext>
              </a:extLst>
            </p:cNvPr>
            <p:cNvSpPr/>
            <p:nvPr/>
          </p:nvSpPr>
          <p:spPr>
            <a:xfrm>
              <a:off x="3862814" y="3472141"/>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582 h 105632"/>
                <a:gd name="connsiteX6" fmla="*/ 34862 w 47720"/>
                <a:gd name="connsiteY6" fmla="*/ 92583 h 105632"/>
                <a:gd name="connsiteX7" fmla="*/ 23908 w 47720"/>
                <a:gd name="connsiteY7" fmla="*/ 102108 h 105632"/>
                <a:gd name="connsiteX8" fmla="*/ 12954 w 47720"/>
                <a:gd name="connsiteY8" fmla="*/ 105632 h 105632"/>
                <a:gd name="connsiteX9" fmla="*/ 5715 w 47720"/>
                <a:gd name="connsiteY9" fmla="*/ 102013 h 105632"/>
                <a:gd name="connsiteX10" fmla="*/ 1619 w 47720"/>
                <a:gd name="connsiteY10" fmla="*/ 92488 h 105632"/>
                <a:gd name="connsiteX11" fmla="*/ 0 w 47720"/>
                <a:gd name="connsiteY11" fmla="*/ 78677 h 105632"/>
                <a:gd name="connsiteX12" fmla="*/ 0 w 47720"/>
                <a:gd name="connsiteY12" fmla="*/ 66961 h 105632"/>
                <a:gd name="connsiteX13" fmla="*/ 0 w 47720"/>
                <a:gd name="connsiteY13" fmla="*/ 55054 h 105632"/>
                <a:gd name="connsiteX14" fmla="*/ 1619 w 47720"/>
                <a:gd name="connsiteY14" fmla="*/ 39338 h 105632"/>
                <a:gd name="connsiteX15" fmla="*/ 5715 w 47720"/>
                <a:gd name="connsiteY15" fmla="*/ 25051 h 105632"/>
                <a:gd name="connsiteX16" fmla="*/ 12954 w 47720"/>
                <a:gd name="connsiteY16" fmla="*/ 12954 h 105632"/>
                <a:gd name="connsiteX17" fmla="*/ 23908 w 47720"/>
                <a:gd name="connsiteY17" fmla="*/ 3429 h 105632"/>
                <a:gd name="connsiteX18" fmla="*/ 34862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50 w 47720"/>
                <a:gd name="connsiteY23" fmla="*/ 84392 h 105632"/>
                <a:gd name="connsiteX24" fmla="*/ 23908 w 47720"/>
                <a:gd name="connsiteY24" fmla="*/ 84392 h 105632"/>
                <a:gd name="connsiteX25" fmla="*/ 32671 w 47720"/>
                <a:gd name="connsiteY25" fmla="*/ 73914 h 105632"/>
                <a:gd name="connsiteX26" fmla="*/ 35719 w 47720"/>
                <a:gd name="connsiteY26" fmla="*/ 56960 h 105632"/>
                <a:gd name="connsiteX27" fmla="*/ 35719 w 47720"/>
                <a:gd name="connsiteY27" fmla="*/ 45339 h 105632"/>
                <a:gd name="connsiteX28" fmla="*/ 35719 w 47720"/>
                <a:gd name="connsiteY28" fmla="*/ 34004 h 105632"/>
                <a:gd name="connsiteX29" fmla="*/ 32671 w 47720"/>
                <a:gd name="connsiteY29" fmla="*/ 20574 h 105632"/>
                <a:gd name="connsiteX30" fmla="*/ 23908 w 47720"/>
                <a:gd name="connsiteY30" fmla="*/ 20574 h 105632"/>
                <a:gd name="connsiteX31" fmla="*/ 15050 w 47720"/>
                <a:gd name="connsiteY31" fmla="*/ 31052 h 105632"/>
                <a:gd name="connsiteX32" fmla="*/ 12001 w 47720"/>
                <a:gd name="connsiteY32" fmla="*/ 48006 h 105632"/>
                <a:gd name="connsiteX33" fmla="*/ 12001 w 47720"/>
                <a:gd name="connsiteY33" fmla="*/ 59531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290"/>
                    <a:pt x="47720" y="32385"/>
                  </a:cubicBezTo>
                  <a:lnTo>
                    <a:pt x="47720" y="45244"/>
                  </a:lnTo>
                  <a:cubicBezTo>
                    <a:pt x="47720" y="47244"/>
                    <a:pt x="47720" y="49244"/>
                    <a:pt x="47720" y="50959"/>
                  </a:cubicBezTo>
                  <a:cubicBezTo>
                    <a:pt x="47561" y="56198"/>
                    <a:pt x="47053" y="61417"/>
                    <a:pt x="46196" y="66580"/>
                  </a:cubicBezTo>
                  <a:cubicBezTo>
                    <a:pt x="45395" y="71390"/>
                    <a:pt x="44021" y="76095"/>
                    <a:pt x="42100" y="80582"/>
                  </a:cubicBezTo>
                  <a:cubicBezTo>
                    <a:pt x="40333" y="84934"/>
                    <a:pt x="37890" y="88992"/>
                    <a:pt x="34862" y="92583"/>
                  </a:cubicBezTo>
                  <a:cubicBezTo>
                    <a:pt x="31807" y="96384"/>
                    <a:pt x="28097" y="99613"/>
                    <a:pt x="23908" y="102108"/>
                  </a:cubicBezTo>
                  <a:cubicBezTo>
                    <a:pt x="20650" y="104270"/>
                    <a:pt x="16860" y="105489"/>
                    <a:pt x="12954" y="105632"/>
                  </a:cubicBezTo>
                  <a:cubicBezTo>
                    <a:pt x="10123" y="105566"/>
                    <a:pt x="7469" y="104232"/>
                    <a:pt x="5715" y="102013"/>
                  </a:cubicBezTo>
                  <a:cubicBezTo>
                    <a:pt x="3562" y="99241"/>
                    <a:pt x="2153" y="95955"/>
                    <a:pt x="1619" y="92488"/>
                  </a:cubicBezTo>
                  <a:cubicBezTo>
                    <a:pt x="679" y="87944"/>
                    <a:pt x="137" y="83315"/>
                    <a:pt x="0" y="78677"/>
                  </a:cubicBezTo>
                  <a:cubicBezTo>
                    <a:pt x="0" y="75343"/>
                    <a:pt x="0" y="71438"/>
                    <a:pt x="0" y="66961"/>
                  </a:cubicBezTo>
                  <a:cubicBezTo>
                    <a:pt x="0" y="62484"/>
                    <a:pt x="0" y="58579"/>
                    <a:pt x="0" y="55054"/>
                  </a:cubicBezTo>
                  <a:cubicBezTo>
                    <a:pt x="200" y="49787"/>
                    <a:pt x="740" y="44539"/>
                    <a:pt x="1619" y="39338"/>
                  </a:cubicBezTo>
                  <a:cubicBezTo>
                    <a:pt x="2420" y="34433"/>
                    <a:pt x="3795" y="29632"/>
                    <a:pt x="5715" y="25051"/>
                  </a:cubicBezTo>
                  <a:cubicBezTo>
                    <a:pt x="7490" y="20669"/>
                    <a:pt x="9932" y="16593"/>
                    <a:pt x="12954" y="12954"/>
                  </a:cubicBezTo>
                  <a:cubicBezTo>
                    <a:pt x="15976" y="9125"/>
                    <a:pt x="19692" y="5887"/>
                    <a:pt x="23908" y="3429"/>
                  </a:cubicBezTo>
                  <a:cubicBezTo>
                    <a:pt x="27153" y="1257"/>
                    <a:pt x="30956" y="67"/>
                    <a:pt x="34862" y="0"/>
                  </a:cubicBezTo>
                  <a:cubicBezTo>
                    <a:pt x="37677" y="48"/>
                    <a:pt x="40327" y="1333"/>
                    <a:pt x="42100" y="3524"/>
                  </a:cubicBezTo>
                  <a:cubicBezTo>
                    <a:pt x="44239" y="6306"/>
                    <a:pt x="45647" y="9582"/>
                    <a:pt x="46196" y="13049"/>
                  </a:cubicBezTo>
                  <a:cubicBezTo>
                    <a:pt x="47091" y="17536"/>
                    <a:pt x="47601" y="22098"/>
                    <a:pt x="47720" y="26670"/>
                  </a:cubicBezTo>
                  <a:close/>
                  <a:moveTo>
                    <a:pt x="12001" y="70961"/>
                  </a:moveTo>
                  <a:cubicBezTo>
                    <a:pt x="11871" y="75619"/>
                    <a:pt x="12920" y="80239"/>
                    <a:pt x="15050" y="84392"/>
                  </a:cubicBezTo>
                  <a:cubicBezTo>
                    <a:pt x="16859" y="86963"/>
                    <a:pt x="19717" y="87058"/>
                    <a:pt x="23908" y="84392"/>
                  </a:cubicBezTo>
                  <a:cubicBezTo>
                    <a:pt x="27979" y="82048"/>
                    <a:pt x="31084" y="78334"/>
                    <a:pt x="32671" y="73914"/>
                  </a:cubicBezTo>
                  <a:cubicBezTo>
                    <a:pt x="34607" y="68466"/>
                    <a:pt x="35637" y="62741"/>
                    <a:pt x="35719" y="56960"/>
                  </a:cubicBezTo>
                  <a:cubicBezTo>
                    <a:pt x="35719" y="53435"/>
                    <a:pt x="35719" y="49530"/>
                    <a:pt x="35719" y="45339"/>
                  </a:cubicBezTo>
                  <a:cubicBezTo>
                    <a:pt x="35719" y="41148"/>
                    <a:pt x="35719" y="37433"/>
                    <a:pt x="35719" y="34004"/>
                  </a:cubicBezTo>
                  <a:cubicBezTo>
                    <a:pt x="35896" y="29337"/>
                    <a:pt x="34845" y="24708"/>
                    <a:pt x="32671" y="20574"/>
                  </a:cubicBezTo>
                  <a:cubicBezTo>
                    <a:pt x="30956" y="17907"/>
                    <a:pt x="28003" y="17812"/>
                    <a:pt x="23908" y="20574"/>
                  </a:cubicBezTo>
                  <a:cubicBezTo>
                    <a:pt x="19790" y="22889"/>
                    <a:pt x="16645" y="26603"/>
                    <a:pt x="15050" y="31052"/>
                  </a:cubicBezTo>
                  <a:cubicBezTo>
                    <a:pt x="13152" y="36509"/>
                    <a:pt x="12123" y="42234"/>
                    <a:pt x="12001" y="48006"/>
                  </a:cubicBezTo>
                  <a:cubicBezTo>
                    <a:pt x="12001" y="51530"/>
                    <a:pt x="12001" y="55340"/>
                    <a:pt x="12001" y="59531"/>
                  </a:cubicBezTo>
                  <a:cubicBezTo>
                    <a:pt x="12001" y="63722"/>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91" name="Freeform 90">
              <a:extLst>
                <a:ext uri="{FF2B5EF4-FFF2-40B4-BE49-F238E27FC236}">
                  <a16:creationId xmlns:a16="http://schemas.microsoft.com/office/drawing/2014/main" id="{EB1A6A40-A4F9-DC64-AE93-5336E913D66F}"/>
                </a:ext>
              </a:extLst>
            </p:cNvPr>
            <p:cNvSpPr/>
            <p:nvPr/>
          </p:nvSpPr>
          <p:spPr>
            <a:xfrm>
              <a:off x="3919477" y="3440532"/>
              <a:ext cx="32591" cy="100143"/>
            </a:xfrm>
            <a:custGeom>
              <a:avLst/>
              <a:gdLst>
                <a:gd name="connsiteX0" fmla="*/ 201 w 32591"/>
                <a:gd name="connsiteY0" fmla="*/ 48277 h 100143"/>
                <a:gd name="connsiteX1" fmla="*/ 201 w 32591"/>
                <a:gd name="connsiteY1" fmla="*/ 45801 h 100143"/>
                <a:gd name="connsiteX2" fmla="*/ 1059 w 32591"/>
                <a:gd name="connsiteY2" fmla="*/ 42848 h 100143"/>
                <a:gd name="connsiteX3" fmla="*/ 20109 w 32591"/>
                <a:gd name="connsiteY3" fmla="*/ 8368 h 100143"/>
                <a:gd name="connsiteX4" fmla="*/ 21633 w 32591"/>
                <a:gd name="connsiteY4" fmla="*/ 5986 h 100143"/>
                <a:gd name="connsiteX5" fmla="*/ 23252 w 32591"/>
                <a:gd name="connsiteY5" fmla="*/ 4272 h 100143"/>
                <a:gd name="connsiteX6" fmla="*/ 30205 w 32591"/>
                <a:gd name="connsiteY6" fmla="*/ 272 h 100143"/>
                <a:gd name="connsiteX7" fmla="*/ 31824 w 32591"/>
                <a:gd name="connsiteY7" fmla="*/ 272 h 100143"/>
                <a:gd name="connsiteX8" fmla="*/ 32586 w 32591"/>
                <a:gd name="connsiteY8" fmla="*/ 2462 h 100143"/>
                <a:gd name="connsiteX9" fmla="*/ 32586 w 32591"/>
                <a:gd name="connsiteY9" fmla="*/ 90664 h 100143"/>
                <a:gd name="connsiteX10" fmla="*/ 31824 w 32591"/>
                <a:gd name="connsiteY10" fmla="*/ 93617 h 100143"/>
                <a:gd name="connsiteX11" fmla="*/ 30205 w 32591"/>
                <a:gd name="connsiteY11" fmla="*/ 95712 h 100143"/>
                <a:gd name="connsiteX12" fmla="*/ 22966 w 32591"/>
                <a:gd name="connsiteY12" fmla="*/ 99808 h 100143"/>
                <a:gd name="connsiteX13" fmla="*/ 21350 w 32591"/>
                <a:gd name="connsiteY13" fmla="*/ 99808 h 100143"/>
                <a:gd name="connsiteX14" fmla="*/ 21347 w 32591"/>
                <a:gd name="connsiteY14" fmla="*/ 99808 h 100143"/>
                <a:gd name="connsiteX15" fmla="*/ 20585 w 32591"/>
                <a:gd name="connsiteY15" fmla="*/ 97617 h 100143"/>
                <a:gd name="connsiteX16" fmla="*/ 20585 w 32591"/>
                <a:gd name="connsiteY16" fmla="*/ 30180 h 100143"/>
                <a:gd name="connsiteX17" fmla="*/ 7631 w 32591"/>
                <a:gd name="connsiteY17" fmla="*/ 52659 h 100143"/>
                <a:gd name="connsiteX18" fmla="*/ 5916 w 32591"/>
                <a:gd name="connsiteY18" fmla="*/ 54373 h 100143"/>
                <a:gd name="connsiteX19" fmla="*/ 4297 w 32591"/>
                <a:gd name="connsiteY19" fmla="*/ 53897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1" h="100143">
                  <a:moveTo>
                    <a:pt x="201" y="48277"/>
                  </a:moveTo>
                  <a:cubicBezTo>
                    <a:pt x="-67" y="47477"/>
                    <a:pt x="-67" y="46601"/>
                    <a:pt x="201" y="45801"/>
                  </a:cubicBezTo>
                  <a:cubicBezTo>
                    <a:pt x="296" y="44772"/>
                    <a:pt x="587" y="43772"/>
                    <a:pt x="1059" y="42848"/>
                  </a:cubicBezTo>
                  <a:lnTo>
                    <a:pt x="20109" y="8368"/>
                  </a:lnTo>
                  <a:cubicBezTo>
                    <a:pt x="20109" y="7510"/>
                    <a:pt x="21156" y="6748"/>
                    <a:pt x="21633" y="5986"/>
                  </a:cubicBezTo>
                  <a:cubicBezTo>
                    <a:pt x="22020" y="5291"/>
                    <a:pt x="22577" y="4701"/>
                    <a:pt x="23252" y="4272"/>
                  </a:cubicBezTo>
                  <a:lnTo>
                    <a:pt x="30205" y="272"/>
                  </a:lnTo>
                  <a:cubicBezTo>
                    <a:pt x="30683" y="-91"/>
                    <a:pt x="31346" y="-91"/>
                    <a:pt x="31824" y="272"/>
                  </a:cubicBezTo>
                  <a:cubicBezTo>
                    <a:pt x="32357" y="872"/>
                    <a:pt x="32631" y="1662"/>
                    <a:pt x="32586" y="2462"/>
                  </a:cubicBezTo>
                  <a:lnTo>
                    <a:pt x="32586" y="90664"/>
                  </a:lnTo>
                  <a:cubicBezTo>
                    <a:pt x="32561" y="91692"/>
                    <a:pt x="32300" y="92702"/>
                    <a:pt x="31824" y="93617"/>
                  </a:cubicBezTo>
                  <a:cubicBezTo>
                    <a:pt x="31489" y="94455"/>
                    <a:pt x="30928" y="95179"/>
                    <a:pt x="30205" y="95712"/>
                  </a:cubicBezTo>
                  <a:lnTo>
                    <a:pt x="22966" y="99808"/>
                  </a:lnTo>
                  <a:cubicBezTo>
                    <a:pt x="22520" y="100255"/>
                    <a:pt x="21797" y="100255"/>
                    <a:pt x="21350" y="99808"/>
                  </a:cubicBezTo>
                  <a:cubicBezTo>
                    <a:pt x="21349" y="99808"/>
                    <a:pt x="21348" y="99808"/>
                    <a:pt x="21347" y="99808"/>
                  </a:cubicBezTo>
                  <a:cubicBezTo>
                    <a:pt x="20795" y="99217"/>
                    <a:pt x="20518" y="98427"/>
                    <a:pt x="20585" y="97617"/>
                  </a:cubicBezTo>
                  <a:lnTo>
                    <a:pt x="20585" y="30180"/>
                  </a:lnTo>
                  <a:lnTo>
                    <a:pt x="7631" y="52659"/>
                  </a:lnTo>
                  <a:cubicBezTo>
                    <a:pt x="7303" y="53430"/>
                    <a:pt x="6688" y="54050"/>
                    <a:pt x="5916" y="54373"/>
                  </a:cubicBezTo>
                  <a:cubicBezTo>
                    <a:pt x="5333" y="54621"/>
                    <a:pt x="4655" y="54421"/>
                    <a:pt x="4297" y="53897"/>
                  </a:cubicBezTo>
                  <a:close/>
                </a:path>
              </a:pathLst>
            </a:custGeom>
            <a:solidFill>
              <a:srgbClr val="E0E0E0"/>
            </a:solidFill>
            <a:ln w="9525" cap="flat">
              <a:noFill/>
              <a:prstDash val="solid"/>
              <a:miter/>
            </a:ln>
          </p:spPr>
          <p:txBody>
            <a:bodyPr rtlCol="0" anchor="ctr"/>
            <a:lstStyle/>
            <a:p>
              <a:endParaRPr lang="en-GR"/>
            </a:p>
          </p:txBody>
        </p:sp>
        <p:sp>
          <p:nvSpPr>
            <p:cNvPr id="92" name="Freeform 91">
              <a:extLst>
                <a:ext uri="{FF2B5EF4-FFF2-40B4-BE49-F238E27FC236}">
                  <a16:creationId xmlns:a16="http://schemas.microsoft.com/office/drawing/2014/main" id="{9CFAD979-6883-8D8E-7A88-6872637A006D}"/>
                </a:ext>
              </a:extLst>
            </p:cNvPr>
            <p:cNvSpPr/>
            <p:nvPr/>
          </p:nvSpPr>
          <p:spPr>
            <a:xfrm>
              <a:off x="3965208" y="3413276"/>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764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764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525 w 47625"/>
                <a:gd name="connsiteY22" fmla="*/ 70961 h 105632"/>
                <a:gd name="connsiteX23" fmla="*/ 14573 w 47625"/>
                <a:gd name="connsiteY23" fmla="*/ 84392 h 105632"/>
                <a:gd name="connsiteX24" fmla="*/ 23431 w 47625"/>
                <a:gd name="connsiteY24" fmla="*/ 84392 h 105632"/>
                <a:gd name="connsiteX25" fmla="*/ 32195 w 47625"/>
                <a:gd name="connsiteY25" fmla="*/ 73914 h 105632"/>
                <a:gd name="connsiteX26" fmla="*/ 35338 w 47625"/>
                <a:gd name="connsiteY26" fmla="*/ 56959 h 105632"/>
                <a:gd name="connsiteX27" fmla="*/ 35338 w 47625"/>
                <a:gd name="connsiteY27" fmla="*/ 45339 h 105632"/>
                <a:gd name="connsiteX28" fmla="*/ 35338 w 47625"/>
                <a:gd name="connsiteY28" fmla="*/ 34004 h 105632"/>
                <a:gd name="connsiteX29" fmla="*/ 32195 w 47625"/>
                <a:gd name="connsiteY29" fmla="*/ 20574 h 105632"/>
                <a:gd name="connsiteX30" fmla="*/ 23431 w 47625"/>
                <a:gd name="connsiteY30" fmla="*/ 20574 h 105632"/>
                <a:gd name="connsiteX31" fmla="*/ 14573 w 47625"/>
                <a:gd name="connsiteY31" fmla="*/ 31051 h 105632"/>
                <a:gd name="connsiteX32" fmla="*/ 11525 w 47625"/>
                <a:gd name="connsiteY32" fmla="*/ 48006 h 105632"/>
                <a:gd name="connsiteX33" fmla="*/ 11525 w 47625"/>
                <a:gd name="connsiteY33" fmla="*/ 59626 h 105632"/>
                <a:gd name="connsiteX34" fmla="*/ 11525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89"/>
                    <a:pt x="47625" y="32385"/>
                  </a:cubicBezTo>
                  <a:lnTo>
                    <a:pt x="47625" y="45244"/>
                  </a:lnTo>
                  <a:cubicBezTo>
                    <a:pt x="47625" y="47339"/>
                    <a:pt x="47625" y="49244"/>
                    <a:pt x="47625" y="50959"/>
                  </a:cubicBezTo>
                  <a:cubicBezTo>
                    <a:pt x="47466" y="56197"/>
                    <a:pt x="46957" y="61417"/>
                    <a:pt x="46101" y="66580"/>
                  </a:cubicBezTo>
                  <a:cubicBezTo>
                    <a:pt x="45301" y="71428"/>
                    <a:pt x="43925" y="76152"/>
                    <a:pt x="42005" y="80677"/>
                  </a:cubicBezTo>
                  <a:cubicBezTo>
                    <a:pt x="40214" y="84992"/>
                    <a:pt x="37772" y="89011"/>
                    <a:pt x="34766" y="92583"/>
                  </a:cubicBezTo>
                  <a:cubicBezTo>
                    <a:pt x="31712" y="96384"/>
                    <a:pt x="28002" y="99612"/>
                    <a:pt x="23813" y="102108"/>
                  </a:cubicBezTo>
                  <a:cubicBezTo>
                    <a:pt x="20553" y="104337"/>
                    <a:pt x="16712" y="105566"/>
                    <a:pt x="12764" y="105632"/>
                  </a:cubicBezTo>
                  <a:cubicBezTo>
                    <a:pt x="9982" y="105556"/>
                    <a:pt x="7371" y="104270"/>
                    <a:pt x="5620" y="102108"/>
                  </a:cubicBezTo>
                  <a:cubicBezTo>
                    <a:pt x="3502" y="99308"/>
                    <a:pt x="2096" y="96041"/>
                    <a:pt x="1524" y="92583"/>
                  </a:cubicBezTo>
                  <a:cubicBezTo>
                    <a:pt x="572" y="88040"/>
                    <a:pt x="61" y="83410"/>
                    <a:pt x="0" y="78772"/>
                  </a:cubicBezTo>
                  <a:cubicBezTo>
                    <a:pt x="0" y="75438"/>
                    <a:pt x="0" y="71533"/>
                    <a:pt x="0" y="67151"/>
                  </a:cubicBezTo>
                  <a:cubicBezTo>
                    <a:pt x="0" y="62770"/>
                    <a:pt x="0" y="58769"/>
                    <a:pt x="0" y="55245"/>
                  </a:cubicBezTo>
                  <a:cubicBezTo>
                    <a:pt x="112" y="49978"/>
                    <a:pt x="621" y="44720"/>
                    <a:pt x="1524" y="39529"/>
                  </a:cubicBezTo>
                  <a:cubicBezTo>
                    <a:pt x="2298" y="34614"/>
                    <a:pt x="3674" y="29813"/>
                    <a:pt x="5620" y="25241"/>
                  </a:cubicBezTo>
                  <a:cubicBezTo>
                    <a:pt x="7412" y="20860"/>
                    <a:pt x="9817" y="16755"/>
                    <a:pt x="12764" y="13049"/>
                  </a:cubicBezTo>
                  <a:cubicBezTo>
                    <a:pt x="15834" y="9230"/>
                    <a:pt x="19580" y="6001"/>
                    <a:pt x="23813" y="3524"/>
                  </a:cubicBezTo>
                  <a:cubicBezTo>
                    <a:pt x="27052" y="1324"/>
                    <a:pt x="30853" y="105"/>
                    <a:pt x="34766" y="0"/>
                  </a:cubicBezTo>
                  <a:cubicBezTo>
                    <a:pt x="37582" y="48"/>
                    <a:pt x="40232" y="1333"/>
                    <a:pt x="42005" y="3524"/>
                  </a:cubicBezTo>
                  <a:cubicBezTo>
                    <a:pt x="44123" y="6325"/>
                    <a:pt x="45529" y="9592"/>
                    <a:pt x="46101" y="13049"/>
                  </a:cubicBezTo>
                  <a:cubicBezTo>
                    <a:pt x="46995" y="17536"/>
                    <a:pt x="47506" y="22098"/>
                    <a:pt x="47625" y="26670"/>
                  </a:cubicBezTo>
                  <a:close/>
                  <a:moveTo>
                    <a:pt x="11525" y="70961"/>
                  </a:moveTo>
                  <a:cubicBezTo>
                    <a:pt x="11395" y="75619"/>
                    <a:pt x="12443" y="80239"/>
                    <a:pt x="14573" y="84392"/>
                  </a:cubicBezTo>
                  <a:cubicBezTo>
                    <a:pt x="16352" y="86992"/>
                    <a:pt x="19304" y="86992"/>
                    <a:pt x="23431" y="84392"/>
                  </a:cubicBezTo>
                  <a:cubicBezTo>
                    <a:pt x="27503" y="82048"/>
                    <a:pt x="30608" y="78334"/>
                    <a:pt x="32195" y="73914"/>
                  </a:cubicBezTo>
                  <a:cubicBezTo>
                    <a:pt x="34165" y="68475"/>
                    <a:pt x="35226" y="62741"/>
                    <a:pt x="35338" y="56959"/>
                  </a:cubicBezTo>
                  <a:cubicBezTo>
                    <a:pt x="35338" y="53435"/>
                    <a:pt x="35338" y="49530"/>
                    <a:pt x="35338" y="45339"/>
                  </a:cubicBezTo>
                  <a:cubicBezTo>
                    <a:pt x="35338" y="41148"/>
                    <a:pt x="35338" y="37433"/>
                    <a:pt x="35338" y="34004"/>
                  </a:cubicBezTo>
                  <a:cubicBezTo>
                    <a:pt x="35490" y="29327"/>
                    <a:pt x="34406" y="24698"/>
                    <a:pt x="32195" y="20574"/>
                  </a:cubicBezTo>
                  <a:cubicBezTo>
                    <a:pt x="30480" y="18002"/>
                    <a:pt x="27527" y="17907"/>
                    <a:pt x="23431" y="20574"/>
                  </a:cubicBezTo>
                  <a:cubicBezTo>
                    <a:pt x="19341" y="22917"/>
                    <a:pt x="16206" y="26632"/>
                    <a:pt x="14573" y="31051"/>
                  </a:cubicBezTo>
                  <a:cubicBezTo>
                    <a:pt x="12683" y="36509"/>
                    <a:pt x="11655" y="42234"/>
                    <a:pt x="11525" y="48006"/>
                  </a:cubicBezTo>
                  <a:cubicBezTo>
                    <a:pt x="11525" y="51530"/>
                    <a:pt x="11525" y="55435"/>
                    <a:pt x="11525" y="59626"/>
                  </a:cubicBezTo>
                  <a:cubicBezTo>
                    <a:pt x="11525" y="63817"/>
                    <a:pt x="11430" y="67532"/>
                    <a:pt x="11525" y="70961"/>
                  </a:cubicBezTo>
                  <a:close/>
                </a:path>
              </a:pathLst>
            </a:custGeom>
            <a:solidFill>
              <a:srgbClr val="E0E0E0"/>
            </a:solidFill>
            <a:ln w="9525" cap="flat">
              <a:noFill/>
              <a:prstDash val="solid"/>
              <a:miter/>
            </a:ln>
          </p:spPr>
          <p:txBody>
            <a:bodyPr rtlCol="0" anchor="ctr"/>
            <a:lstStyle/>
            <a:p>
              <a:endParaRPr lang="en-GR"/>
            </a:p>
          </p:txBody>
        </p:sp>
        <p:sp>
          <p:nvSpPr>
            <p:cNvPr id="93" name="Freeform 92">
              <a:extLst>
                <a:ext uri="{FF2B5EF4-FFF2-40B4-BE49-F238E27FC236}">
                  <a16:creationId xmlns:a16="http://schemas.microsoft.com/office/drawing/2014/main" id="{A9E0C083-50F4-B640-7701-DDCDF5AE116F}"/>
                </a:ext>
              </a:extLst>
            </p:cNvPr>
            <p:cNvSpPr/>
            <p:nvPr/>
          </p:nvSpPr>
          <p:spPr>
            <a:xfrm>
              <a:off x="4021082" y="3381639"/>
              <a:ext cx="32522" cy="100267"/>
            </a:xfrm>
            <a:custGeom>
              <a:avLst/>
              <a:gdLst>
                <a:gd name="connsiteX0" fmla="*/ 514 w 32522"/>
                <a:gd name="connsiteY0" fmla="*/ 48306 h 100267"/>
                <a:gd name="connsiteX1" fmla="*/ 37 w 32522"/>
                <a:gd name="connsiteY1" fmla="*/ 45829 h 100267"/>
                <a:gd name="connsiteX2" fmla="*/ 990 w 32522"/>
                <a:gd name="connsiteY2" fmla="*/ 42877 h 100267"/>
                <a:gd name="connsiteX3" fmla="*/ 20040 w 32522"/>
                <a:gd name="connsiteY3" fmla="*/ 8396 h 100267"/>
                <a:gd name="connsiteX4" fmla="*/ 21564 w 32522"/>
                <a:gd name="connsiteY4" fmla="*/ 6015 h 100267"/>
                <a:gd name="connsiteX5" fmla="*/ 23183 w 32522"/>
                <a:gd name="connsiteY5" fmla="*/ 4300 h 100267"/>
                <a:gd name="connsiteX6" fmla="*/ 30136 w 32522"/>
                <a:gd name="connsiteY6" fmla="*/ 300 h 100267"/>
                <a:gd name="connsiteX7" fmla="*/ 31756 w 32522"/>
                <a:gd name="connsiteY7" fmla="*/ 300 h 100267"/>
                <a:gd name="connsiteX8" fmla="*/ 32518 w 32522"/>
                <a:gd name="connsiteY8" fmla="*/ 2491 h 100267"/>
                <a:gd name="connsiteX9" fmla="*/ 32518 w 32522"/>
                <a:gd name="connsiteY9" fmla="*/ 90692 h 100267"/>
                <a:gd name="connsiteX10" fmla="*/ 31756 w 32522"/>
                <a:gd name="connsiteY10" fmla="*/ 93645 h 100267"/>
                <a:gd name="connsiteX11" fmla="*/ 30136 w 32522"/>
                <a:gd name="connsiteY11" fmla="*/ 95741 h 100267"/>
                <a:gd name="connsiteX12" fmla="*/ 22897 w 32522"/>
                <a:gd name="connsiteY12" fmla="*/ 99932 h 100267"/>
                <a:gd name="connsiteX13" fmla="*/ 21281 w 32522"/>
                <a:gd name="connsiteY13" fmla="*/ 99932 h 100267"/>
                <a:gd name="connsiteX14" fmla="*/ 21278 w 32522"/>
                <a:gd name="connsiteY14" fmla="*/ 99932 h 100267"/>
                <a:gd name="connsiteX15" fmla="*/ 20516 w 32522"/>
                <a:gd name="connsiteY15" fmla="*/ 97741 h 100267"/>
                <a:gd name="connsiteX16" fmla="*/ 20516 w 32522"/>
                <a:gd name="connsiteY16" fmla="*/ 30399 h 100267"/>
                <a:gd name="connsiteX17" fmla="*/ 7943 w 32522"/>
                <a:gd name="connsiteY17" fmla="*/ 52783 h 100267"/>
                <a:gd name="connsiteX18" fmla="*/ 6229 w 32522"/>
                <a:gd name="connsiteY18" fmla="*/ 54497 h 100267"/>
                <a:gd name="connsiteX19" fmla="*/ 4609 w 32522"/>
                <a:gd name="connsiteY19" fmla="*/ 54021 h 1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22" h="100267">
                  <a:moveTo>
                    <a:pt x="514" y="48306"/>
                  </a:moveTo>
                  <a:cubicBezTo>
                    <a:pt x="85" y="47553"/>
                    <a:pt x="-82" y="46687"/>
                    <a:pt x="37" y="45829"/>
                  </a:cubicBezTo>
                  <a:cubicBezTo>
                    <a:pt x="122" y="44782"/>
                    <a:pt x="448" y="43772"/>
                    <a:pt x="990" y="42877"/>
                  </a:cubicBezTo>
                  <a:lnTo>
                    <a:pt x="20040" y="8396"/>
                  </a:lnTo>
                  <a:lnTo>
                    <a:pt x="21564" y="6015"/>
                  </a:lnTo>
                  <a:cubicBezTo>
                    <a:pt x="21976" y="5339"/>
                    <a:pt x="22528" y="4748"/>
                    <a:pt x="23183" y="4300"/>
                  </a:cubicBezTo>
                  <a:lnTo>
                    <a:pt x="30136" y="300"/>
                  </a:lnTo>
                  <a:cubicBezTo>
                    <a:pt x="30601" y="-100"/>
                    <a:pt x="31291" y="-100"/>
                    <a:pt x="31756" y="300"/>
                  </a:cubicBezTo>
                  <a:cubicBezTo>
                    <a:pt x="32288" y="900"/>
                    <a:pt x="32562" y="1691"/>
                    <a:pt x="32518" y="2491"/>
                  </a:cubicBezTo>
                  <a:lnTo>
                    <a:pt x="32518" y="90692"/>
                  </a:lnTo>
                  <a:cubicBezTo>
                    <a:pt x="32492" y="91721"/>
                    <a:pt x="32231" y="92731"/>
                    <a:pt x="31756" y="93645"/>
                  </a:cubicBezTo>
                  <a:cubicBezTo>
                    <a:pt x="31457" y="94502"/>
                    <a:pt x="30889" y="95236"/>
                    <a:pt x="30136" y="95741"/>
                  </a:cubicBezTo>
                  <a:lnTo>
                    <a:pt x="22897" y="99932"/>
                  </a:lnTo>
                  <a:cubicBezTo>
                    <a:pt x="22452" y="100379"/>
                    <a:pt x="21728" y="100379"/>
                    <a:pt x="21281" y="99932"/>
                  </a:cubicBezTo>
                  <a:cubicBezTo>
                    <a:pt x="21280" y="99932"/>
                    <a:pt x="21279" y="99932"/>
                    <a:pt x="21278" y="99932"/>
                  </a:cubicBezTo>
                  <a:cubicBezTo>
                    <a:pt x="20715" y="99350"/>
                    <a:pt x="20436" y="98550"/>
                    <a:pt x="20516" y="97741"/>
                  </a:cubicBezTo>
                  <a:lnTo>
                    <a:pt x="20516" y="30399"/>
                  </a:lnTo>
                  <a:lnTo>
                    <a:pt x="7943" y="52783"/>
                  </a:lnTo>
                  <a:cubicBezTo>
                    <a:pt x="7372" y="53735"/>
                    <a:pt x="6895" y="54307"/>
                    <a:pt x="6229" y="54497"/>
                  </a:cubicBezTo>
                  <a:cubicBezTo>
                    <a:pt x="5648" y="54793"/>
                    <a:pt x="4941" y="54583"/>
                    <a:pt x="4609" y="54021"/>
                  </a:cubicBezTo>
                  <a:close/>
                </a:path>
              </a:pathLst>
            </a:custGeom>
            <a:solidFill>
              <a:srgbClr val="E0E0E0"/>
            </a:solidFill>
            <a:ln w="9525" cap="flat">
              <a:noFill/>
              <a:prstDash val="solid"/>
              <a:miter/>
            </a:ln>
          </p:spPr>
          <p:txBody>
            <a:bodyPr rtlCol="0" anchor="ctr"/>
            <a:lstStyle/>
            <a:p>
              <a:endParaRPr lang="en-GR"/>
            </a:p>
          </p:txBody>
        </p:sp>
        <p:sp>
          <p:nvSpPr>
            <p:cNvPr id="94" name="Freeform 93">
              <a:extLst>
                <a:ext uri="{FF2B5EF4-FFF2-40B4-BE49-F238E27FC236}">
                  <a16:creationId xmlns:a16="http://schemas.microsoft.com/office/drawing/2014/main" id="{8D2AB8E5-B98A-BA98-223E-A7B428B199F9}"/>
                </a:ext>
              </a:extLst>
            </p:cNvPr>
            <p:cNvSpPr/>
            <p:nvPr/>
          </p:nvSpPr>
          <p:spPr>
            <a:xfrm>
              <a:off x="4066744" y="3354507"/>
              <a:ext cx="47625" cy="105727"/>
            </a:xfrm>
            <a:custGeom>
              <a:avLst/>
              <a:gdLst>
                <a:gd name="connsiteX0" fmla="*/ 47625 w 47625"/>
                <a:gd name="connsiteY0" fmla="*/ 26670 h 105727"/>
                <a:gd name="connsiteX1" fmla="*/ 47625 w 47625"/>
                <a:gd name="connsiteY1" fmla="*/ 32290 h 105727"/>
                <a:gd name="connsiteX2" fmla="*/ 47625 w 47625"/>
                <a:gd name="connsiteY2" fmla="*/ 45148 h 105727"/>
                <a:gd name="connsiteX3" fmla="*/ 47625 w 47625"/>
                <a:gd name="connsiteY3" fmla="*/ 50959 h 105727"/>
                <a:gd name="connsiteX4" fmla="*/ 46101 w 47625"/>
                <a:gd name="connsiteY4" fmla="*/ 66484 h 105727"/>
                <a:gd name="connsiteX5" fmla="*/ 42005 w 47625"/>
                <a:gd name="connsiteY5" fmla="*/ 80581 h 105727"/>
                <a:gd name="connsiteX6" fmla="*/ 34766 w 47625"/>
                <a:gd name="connsiteY6" fmla="*/ 92583 h 105727"/>
                <a:gd name="connsiteX7" fmla="*/ 23813 w 47625"/>
                <a:gd name="connsiteY7" fmla="*/ 102108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670 h 105727"/>
                <a:gd name="connsiteX22" fmla="*/ 11906 w 47625"/>
                <a:gd name="connsiteY22" fmla="*/ 70866 h 105727"/>
                <a:gd name="connsiteX23" fmla="*/ 14954 w 47625"/>
                <a:gd name="connsiteY23" fmla="*/ 84296 h 105727"/>
                <a:gd name="connsiteX24" fmla="*/ 23813 w 47625"/>
                <a:gd name="connsiteY24" fmla="*/ 84296 h 105727"/>
                <a:gd name="connsiteX25" fmla="*/ 32671 w 47625"/>
                <a:gd name="connsiteY25" fmla="*/ 73819 h 105727"/>
                <a:gd name="connsiteX26" fmla="*/ 35719 w 47625"/>
                <a:gd name="connsiteY26" fmla="*/ 56864 h 105727"/>
                <a:gd name="connsiteX27" fmla="*/ 35719 w 47625"/>
                <a:gd name="connsiteY27" fmla="*/ 45339 h 105727"/>
                <a:gd name="connsiteX28" fmla="*/ 35719 w 47625"/>
                <a:gd name="connsiteY28" fmla="*/ 33909 h 105727"/>
                <a:gd name="connsiteX29" fmla="*/ 32671 w 47625"/>
                <a:gd name="connsiteY29" fmla="*/ 20479 h 105727"/>
                <a:gd name="connsiteX30" fmla="*/ 23813 w 47625"/>
                <a:gd name="connsiteY30" fmla="*/ 20479 h 105727"/>
                <a:gd name="connsiteX31" fmla="*/ 14954 w 47625"/>
                <a:gd name="connsiteY31" fmla="*/ 30956 h 105727"/>
                <a:gd name="connsiteX32" fmla="*/ 11906 w 47625"/>
                <a:gd name="connsiteY32" fmla="*/ 47911 h 105727"/>
                <a:gd name="connsiteX33" fmla="*/ 11906 w 47625"/>
                <a:gd name="connsiteY33" fmla="*/ 59531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289"/>
                    <a:pt x="47625" y="30194"/>
                    <a:pt x="47625" y="32290"/>
                  </a:cubicBezTo>
                  <a:lnTo>
                    <a:pt x="47625" y="45148"/>
                  </a:lnTo>
                  <a:cubicBezTo>
                    <a:pt x="47625" y="47244"/>
                    <a:pt x="47625" y="49149"/>
                    <a:pt x="47625" y="50959"/>
                  </a:cubicBezTo>
                  <a:cubicBezTo>
                    <a:pt x="47467" y="56159"/>
                    <a:pt x="46957" y="61350"/>
                    <a:pt x="46101" y="66484"/>
                  </a:cubicBezTo>
                  <a:cubicBezTo>
                    <a:pt x="45301" y="71333"/>
                    <a:pt x="43925" y="76057"/>
                    <a:pt x="42005" y="80581"/>
                  </a:cubicBezTo>
                  <a:cubicBezTo>
                    <a:pt x="40197" y="84915"/>
                    <a:pt x="37758" y="88963"/>
                    <a:pt x="34766" y="92583"/>
                  </a:cubicBezTo>
                  <a:cubicBezTo>
                    <a:pt x="31689" y="96364"/>
                    <a:pt x="27984" y="99584"/>
                    <a:pt x="23813" y="102108"/>
                  </a:cubicBezTo>
                  <a:cubicBezTo>
                    <a:pt x="20559" y="104289"/>
                    <a:pt x="16772" y="105537"/>
                    <a:pt x="12859" y="105727"/>
                  </a:cubicBezTo>
                  <a:cubicBezTo>
                    <a:pt x="10028" y="105661"/>
                    <a:pt x="7374" y="104327"/>
                    <a:pt x="5620" y="102108"/>
                  </a:cubicBezTo>
                  <a:cubicBezTo>
                    <a:pt x="3502" y="99308"/>
                    <a:pt x="2096" y="96041"/>
                    <a:pt x="1524" y="92583"/>
                  </a:cubicBezTo>
                  <a:cubicBezTo>
                    <a:pt x="577" y="88068"/>
                    <a:pt x="67" y="83477"/>
                    <a:pt x="0" y="78867"/>
                  </a:cubicBezTo>
                  <a:cubicBezTo>
                    <a:pt x="0" y="75438"/>
                    <a:pt x="0" y="71533"/>
                    <a:pt x="0" y="67151"/>
                  </a:cubicBezTo>
                  <a:cubicBezTo>
                    <a:pt x="0" y="62770"/>
                    <a:pt x="0" y="58769"/>
                    <a:pt x="0" y="55245"/>
                  </a:cubicBezTo>
                  <a:cubicBezTo>
                    <a:pt x="112" y="49978"/>
                    <a:pt x="621" y="44720"/>
                    <a:pt x="1524" y="39529"/>
                  </a:cubicBezTo>
                  <a:cubicBezTo>
                    <a:pt x="2325" y="34623"/>
                    <a:pt x="3700" y="29823"/>
                    <a:pt x="5620" y="25241"/>
                  </a:cubicBezTo>
                  <a:cubicBezTo>
                    <a:pt x="7393" y="20831"/>
                    <a:pt x="9835" y="16716"/>
                    <a:pt x="12859" y="13049"/>
                  </a:cubicBezTo>
                  <a:cubicBezTo>
                    <a:pt x="15850" y="9182"/>
                    <a:pt x="19572" y="5953"/>
                    <a:pt x="23813" y="3524"/>
                  </a:cubicBezTo>
                  <a:cubicBezTo>
                    <a:pt x="27052" y="1324"/>
                    <a:pt x="30853" y="105"/>
                    <a:pt x="34766" y="0"/>
                  </a:cubicBezTo>
                  <a:cubicBezTo>
                    <a:pt x="37582" y="48"/>
                    <a:pt x="40232" y="1333"/>
                    <a:pt x="42005" y="3524"/>
                  </a:cubicBezTo>
                  <a:cubicBezTo>
                    <a:pt x="44123" y="6325"/>
                    <a:pt x="45529" y="9592"/>
                    <a:pt x="46101" y="13049"/>
                  </a:cubicBezTo>
                  <a:cubicBezTo>
                    <a:pt x="46995" y="17535"/>
                    <a:pt x="47506" y="22098"/>
                    <a:pt x="47625" y="26670"/>
                  </a:cubicBezTo>
                  <a:close/>
                  <a:moveTo>
                    <a:pt x="11906" y="70866"/>
                  </a:moveTo>
                  <a:cubicBezTo>
                    <a:pt x="11776" y="75524"/>
                    <a:pt x="12824" y="80143"/>
                    <a:pt x="14954" y="84296"/>
                  </a:cubicBezTo>
                  <a:cubicBezTo>
                    <a:pt x="16764" y="86868"/>
                    <a:pt x="19622" y="86963"/>
                    <a:pt x="23813" y="84296"/>
                  </a:cubicBezTo>
                  <a:cubicBezTo>
                    <a:pt x="27903" y="81953"/>
                    <a:pt x="31038" y="78238"/>
                    <a:pt x="32671" y="73819"/>
                  </a:cubicBezTo>
                  <a:cubicBezTo>
                    <a:pt x="34569" y="68361"/>
                    <a:pt x="35597" y="62636"/>
                    <a:pt x="35719" y="56864"/>
                  </a:cubicBezTo>
                  <a:cubicBezTo>
                    <a:pt x="35719" y="53340"/>
                    <a:pt x="35719" y="49530"/>
                    <a:pt x="35719" y="45339"/>
                  </a:cubicBezTo>
                  <a:cubicBezTo>
                    <a:pt x="35719" y="41148"/>
                    <a:pt x="35719" y="37338"/>
                    <a:pt x="35719" y="33909"/>
                  </a:cubicBezTo>
                  <a:cubicBezTo>
                    <a:pt x="35849" y="29251"/>
                    <a:pt x="34801" y="24632"/>
                    <a:pt x="32671" y="20479"/>
                  </a:cubicBezTo>
                  <a:cubicBezTo>
                    <a:pt x="30892" y="17878"/>
                    <a:pt x="27940" y="17878"/>
                    <a:pt x="23813" y="20479"/>
                  </a:cubicBezTo>
                  <a:cubicBezTo>
                    <a:pt x="19717" y="22822"/>
                    <a:pt x="16579" y="26527"/>
                    <a:pt x="14954" y="30956"/>
                  </a:cubicBezTo>
                  <a:cubicBezTo>
                    <a:pt x="13065" y="36414"/>
                    <a:pt x="12036" y="42139"/>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95" name="Freeform 94">
              <a:extLst>
                <a:ext uri="{FF2B5EF4-FFF2-40B4-BE49-F238E27FC236}">
                  <a16:creationId xmlns:a16="http://schemas.microsoft.com/office/drawing/2014/main" id="{C0913F38-08EB-D947-539D-A1D01649E332}"/>
                </a:ext>
              </a:extLst>
            </p:cNvPr>
            <p:cNvSpPr/>
            <p:nvPr/>
          </p:nvSpPr>
          <p:spPr>
            <a:xfrm>
              <a:off x="4122966" y="3322774"/>
              <a:ext cx="32469" cy="100172"/>
            </a:xfrm>
            <a:custGeom>
              <a:avLst/>
              <a:gdLst>
                <a:gd name="connsiteX0" fmla="*/ 547 w 32469"/>
                <a:gd name="connsiteY0" fmla="*/ 48306 h 100172"/>
                <a:gd name="connsiteX1" fmla="*/ 71 w 32469"/>
                <a:gd name="connsiteY1" fmla="*/ 45830 h 100172"/>
                <a:gd name="connsiteX2" fmla="*/ 1023 w 32469"/>
                <a:gd name="connsiteY2" fmla="*/ 42877 h 100172"/>
                <a:gd name="connsiteX3" fmla="*/ 20073 w 32469"/>
                <a:gd name="connsiteY3" fmla="*/ 8492 h 100172"/>
                <a:gd name="connsiteX4" fmla="*/ 21502 w 32469"/>
                <a:gd name="connsiteY4" fmla="*/ 6015 h 100172"/>
                <a:gd name="connsiteX5" fmla="*/ 23121 w 32469"/>
                <a:gd name="connsiteY5" fmla="*/ 4301 h 100172"/>
                <a:gd name="connsiteX6" fmla="*/ 30075 w 32469"/>
                <a:gd name="connsiteY6" fmla="*/ 300 h 100172"/>
                <a:gd name="connsiteX7" fmla="*/ 31694 w 32469"/>
                <a:gd name="connsiteY7" fmla="*/ 300 h 100172"/>
                <a:gd name="connsiteX8" fmla="*/ 32456 w 32469"/>
                <a:gd name="connsiteY8" fmla="*/ 2491 h 100172"/>
                <a:gd name="connsiteX9" fmla="*/ 32456 w 32469"/>
                <a:gd name="connsiteY9" fmla="*/ 90597 h 100172"/>
                <a:gd name="connsiteX10" fmla="*/ 31694 w 32469"/>
                <a:gd name="connsiteY10" fmla="*/ 93645 h 100172"/>
                <a:gd name="connsiteX11" fmla="*/ 30075 w 32469"/>
                <a:gd name="connsiteY11" fmla="*/ 95645 h 100172"/>
                <a:gd name="connsiteX12" fmla="*/ 22836 w 32469"/>
                <a:gd name="connsiteY12" fmla="*/ 99836 h 100172"/>
                <a:gd name="connsiteX13" fmla="*/ 21219 w 32469"/>
                <a:gd name="connsiteY13" fmla="*/ 99836 h 100172"/>
                <a:gd name="connsiteX14" fmla="*/ 21216 w 32469"/>
                <a:gd name="connsiteY14" fmla="*/ 99836 h 100172"/>
                <a:gd name="connsiteX15" fmla="*/ 20454 w 32469"/>
                <a:gd name="connsiteY15" fmla="*/ 97741 h 100172"/>
                <a:gd name="connsiteX16" fmla="*/ 20454 w 32469"/>
                <a:gd name="connsiteY16" fmla="*/ 30304 h 100172"/>
                <a:gd name="connsiteX17" fmla="*/ 7881 w 32469"/>
                <a:gd name="connsiteY17" fmla="*/ 52688 h 100172"/>
                <a:gd name="connsiteX18" fmla="*/ 6167 w 32469"/>
                <a:gd name="connsiteY18" fmla="*/ 54497 h 100172"/>
                <a:gd name="connsiteX19" fmla="*/ 4548 w 32469"/>
                <a:gd name="connsiteY19" fmla="*/ 54021 h 10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69" h="100172">
                  <a:moveTo>
                    <a:pt x="547" y="48306"/>
                  </a:moveTo>
                  <a:cubicBezTo>
                    <a:pt x="60" y="47582"/>
                    <a:pt x="-111" y="46687"/>
                    <a:pt x="71" y="45830"/>
                  </a:cubicBezTo>
                  <a:cubicBezTo>
                    <a:pt x="168" y="44791"/>
                    <a:pt x="494" y="43782"/>
                    <a:pt x="1023" y="42877"/>
                  </a:cubicBezTo>
                  <a:lnTo>
                    <a:pt x="20073" y="8492"/>
                  </a:lnTo>
                  <a:lnTo>
                    <a:pt x="21502" y="6015"/>
                  </a:lnTo>
                  <a:cubicBezTo>
                    <a:pt x="21915" y="5339"/>
                    <a:pt x="22466" y="4748"/>
                    <a:pt x="23121" y="4301"/>
                  </a:cubicBezTo>
                  <a:lnTo>
                    <a:pt x="30075" y="300"/>
                  </a:lnTo>
                  <a:cubicBezTo>
                    <a:pt x="30539" y="-100"/>
                    <a:pt x="31229" y="-100"/>
                    <a:pt x="31694" y="300"/>
                  </a:cubicBezTo>
                  <a:cubicBezTo>
                    <a:pt x="32257" y="881"/>
                    <a:pt x="32536" y="1681"/>
                    <a:pt x="32456" y="2491"/>
                  </a:cubicBezTo>
                  <a:lnTo>
                    <a:pt x="32456" y="90597"/>
                  </a:lnTo>
                  <a:cubicBezTo>
                    <a:pt x="32428" y="91654"/>
                    <a:pt x="32168" y="92693"/>
                    <a:pt x="31694" y="93645"/>
                  </a:cubicBezTo>
                  <a:cubicBezTo>
                    <a:pt x="31366" y="94455"/>
                    <a:pt x="30802" y="95160"/>
                    <a:pt x="30075" y="95645"/>
                  </a:cubicBezTo>
                  <a:lnTo>
                    <a:pt x="22836" y="99836"/>
                  </a:lnTo>
                  <a:cubicBezTo>
                    <a:pt x="22390" y="100284"/>
                    <a:pt x="21666" y="100284"/>
                    <a:pt x="21219" y="99836"/>
                  </a:cubicBezTo>
                  <a:cubicBezTo>
                    <a:pt x="21218" y="99836"/>
                    <a:pt x="21217" y="99836"/>
                    <a:pt x="21216" y="99836"/>
                  </a:cubicBezTo>
                  <a:cubicBezTo>
                    <a:pt x="20669" y="99284"/>
                    <a:pt x="20391" y="98512"/>
                    <a:pt x="20454" y="97741"/>
                  </a:cubicBezTo>
                  <a:lnTo>
                    <a:pt x="20454" y="30304"/>
                  </a:lnTo>
                  <a:lnTo>
                    <a:pt x="7881" y="52688"/>
                  </a:lnTo>
                  <a:cubicBezTo>
                    <a:pt x="7493" y="53440"/>
                    <a:pt x="6898" y="54069"/>
                    <a:pt x="6167" y="54497"/>
                  </a:cubicBezTo>
                  <a:cubicBezTo>
                    <a:pt x="5580" y="54678"/>
                    <a:pt x="4942" y="54488"/>
                    <a:pt x="4548" y="54021"/>
                  </a:cubicBezTo>
                  <a:close/>
                </a:path>
              </a:pathLst>
            </a:custGeom>
            <a:solidFill>
              <a:srgbClr val="E0E0E0"/>
            </a:solidFill>
            <a:ln w="9525" cap="flat">
              <a:noFill/>
              <a:prstDash val="solid"/>
              <a:miter/>
            </a:ln>
          </p:spPr>
          <p:txBody>
            <a:bodyPr rtlCol="0" anchor="ctr"/>
            <a:lstStyle/>
            <a:p>
              <a:endParaRPr lang="en-GR"/>
            </a:p>
          </p:txBody>
        </p:sp>
        <p:sp>
          <p:nvSpPr>
            <p:cNvPr id="96" name="Freeform 95">
              <a:extLst>
                <a:ext uri="{FF2B5EF4-FFF2-40B4-BE49-F238E27FC236}">
                  <a16:creationId xmlns:a16="http://schemas.microsoft.com/office/drawing/2014/main" id="{27454799-4F77-1399-1ADC-6D0228B16C61}"/>
                </a:ext>
              </a:extLst>
            </p:cNvPr>
            <p:cNvSpPr/>
            <p:nvPr/>
          </p:nvSpPr>
          <p:spPr>
            <a:xfrm>
              <a:off x="4168662" y="3295547"/>
              <a:ext cx="47625" cy="105727"/>
            </a:xfrm>
            <a:custGeom>
              <a:avLst/>
              <a:gdLst>
                <a:gd name="connsiteX0" fmla="*/ 47625 w 47625"/>
                <a:gd name="connsiteY0" fmla="*/ 26765 h 105727"/>
                <a:gd name="connsiteX1" fmla="*/ 47625 w 47625"/>
                <a:gd name="connsiteY1" fmla="*/ 3238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392 h 105727"/>
                <a:gd name="connsiteX24" fmla="*/ 23813 w 47625"/>
                <a:gd name="connsiteY24" fmla="*/ 84392 h 105727"/>
                <a:gd name="connsiteX25" fmla="*/ 32671 w 47625"/>
                <a:gd name="connsiteY25" fmla="*/ 73914 h 105727"/>
                <a:gd name="connsiteX26" fmla="*/ 35719 w 47625"/>
                <a:gd name="connsiteY26" fmla="*/ 56959 h 105727"/>
                <a:gd name="connsiteX27" fmla="*/ 35719 w 47625"/>
                <a:gd name="connsiteY27" fmla="*/ 45434 h 105727"/>
                <a:gd name="connsiteX28" fmla="*/ 35719 w 47625"/>
                <a:gd name="connsiteY28" fmla="*/ 34004 h 105727"/>
                <a:gd name="connsiteX29" fmla="*/ 32671 w 47625"/>
                <a:gd name="connsiteY29" fmla="*/ 20574 h 105727"/>
                <a:gd name="connsiteX30" fmla="*/ 23813 w 47625"/>
                <a:gd name="connsiteY30" fmla="*/ 20574 h 105727"/>
                <a:gd name="connsiteX31" fmla="*/ 14954 w 47625"/>
                <a:gd name="connsiteY31" fmla="*/ 31051 h 105727"/>
                <a:gd name="connsiteX32" fmla="*/ 11906 w 47625"/>
                <a:gd name="connsiteY32" fmla="*/ 48006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289"/>
                    <a:pt x="47625" y="32385"/>
                  </a:cubicBezTo>
                  <a:lnTo>
                    <a:pt x="47625" y="45244"/>
                  </a:lnTo>
                  <a:cubicBezTo>
                    <a:pt x="47625" y="47339"/>
                    <a:pt x="47625" y="49244"/>
                    <a:pt x="47625" y="51054"/>
                  </a:cubicBezTo>
                  <a:cubicBezTo>
                    <a:pt x="47467" y="56255"/>
                    <a:pt x="46957" y="61446"/>
                    <a:pt x="46101" y="66580"/>
                  </a:cubicBezTo>
                  <a:cubicBezTo>
                    <a:pt x="45313" y="71428"/>
                    <a:pt x="43938" y="76162"/>
                    <a:pt x="42005" y="80677"/>
                  </a:cubicBezTo>
                  <a:cubicBezTo>
                    <a:pt x="40197" y="85011"/>
                    <a:pt x="37758" y="89059"/>
                    <a:pt x="34766" y="92678"/>
                  </a:cubicBezTo>
                  <a:cubicBezTo>
                    <a:pt x="31684" y="96450"/>
                    <a:pt x="27980" y="99679"/>
                    <a:pt x="23813" y="102203"/>
                  </a:cubicBezTo>
                  <a:cubicBezTo>
                    <a:pt x="20562" y="104375"/>
                    <a:pt x="16767" y="105594"/>
                    <a:pt x="12859" y="105727"/>
                  </a:cubicBezTo>
                  <a:cubicBezTo>
                    <a:pt x="10028" y="105661"/>
                    <a:pt x="7374" y="104327"/>
                    <a:pt x="5620" y="102108"/>
                  </a:cubicBezTo>
                  <a:cubicBezTo>
                    <a:pt x="3502" y="99308"/>
                    <a:pt x="2096" y="96041"/>
                    <a:pt x="1524" y="92583"/>
                  </a:cubicBezTo>
                  <a:cubicBezTo>
                    <a:pt x="624" y="88059"/>
                    <a:pt x="113" y="83477"/>
                    <a:pt x="0" y="78867"/>
                  </a:cubicBezTo>
                  <a:cubicBezTo>
                    <a:pt x="0" y="75438"/>
                    <a:pt x="0" y="71533"/>
                    <a:pt x="0" y="67151"/>
                  </a:cubicBezTo>
                  <a:cubicBezTo>
                    <a:pt x="0" y="62770"/>
                    <a:pt x="0" y="58769"/>
                    <a:pt x="0" y="55245"/>
                  </a:cubicBezTo>
                  <a:cubicBezTo>
                    <a:pt x="164" y="49978"/>
                    <a:pt x="672" y="44729"/>
                    <a:pt x="1524" y="39529"/>
                  </a:cubicBezTo>
                  <a:cubicBezTo>
                    <a:pt x="2325" y="34623"/>
                    <a:pt x="3699" y="29823"/>
                    <a:pt x="5620" y="25241"/>
                  </a:cubicBezTo>
                  <a:cubicBezTo>
                    <a:pt x="7430" y="20850"/>
                    <a:pt x="9869" y="16745"/>
                    <a:pt x="12859" y="13049"/>
                  </a:cubicBezTo>
                  <a:cubicBezTo>
                    <a:pt x="15899" y="9230"/>
                    <a:pt x="19611" y="6001"/>
                    <a:pt x="23813" y="3524"/>
                  </a:cubicBezTo>
                  <a:cubicBezTo>
                    <a:pt x="27072" y="1372"/>
                    <a:pt x="30861" y="152"/>
                    <a:pt x="34766" y="0"/>
                  </a:cubicBezTo>
                  <a:cubicBezTo>
                    <a:pt x="37597" y="67"/>
                    <a:pt x="40251" y="1400"/>
                    <a:pt x="42005" y="3620"/>
                  </a:cubicBezTo>
                  <a:cubicBezTo>
                    <a:pt x="44158" y="6391"/>
                    <a:pt x="45568" y="9677"/>
                    <a:pt x="46101" y="13145"/>
                  </a:cubicBezTo>
                  <a:cubicBezTo>
                    <a:pt x="46991" y="17631"/>
                    <a:pt x="47500" y="22193"/>
                    <a:pt x="47625" y="26765"/>
                  </a:cubicBezTo>
                  <a:close/>
                  <a:moveTo>
                    <a:pt x="11906" y="70961"/>
                  </a:moveTo>
                  <a:cubicBezTo>
                    <a:pt x="11812" y="75619"/>
                    <a:pt x="12859" y="80229"/>
                    <a:pt x="14954" y="84392"/>
                  </a:cubicBezTo>
                  <a:cubicBezTo>
                    <a:pt x="16733" y="87058"/>
                    <a:pt x="19685" y="87058"/>
                    <a:pt x="23813" y="84392"/>
                  </a:cubicBezTo>
                  <a:cubicBezTo>
                    <a:pt x="27930" y="82077"/>
                    <a:pt x="31075" y="78362"/>
                    <a:pt x="32671" y="73914"/>
                  </a:cubicBezTo>
                  <a:cubicBezTo>
                    <a:pt x="34569" y="68456"/>
                    <a:pt x="35597" y="62732"/>
                    <a:pt x="35719" y="56959"/>
                  </a:cubicBezTo>
                  <a:cubicBezTo>
                    <a:pt x="35719" y="53435"/>
                    <a:pt x="35719" y="49625"/>
                    <a:pt x="35719" y="45434"/>
                  </a:cubicBezTo>
                  <a:cubicBezTo>
                    <a:pt x="35719" y="41243"/>
                    <a:pt x="35719" y="37433"/>
                    <a:pt x="35719" y="34004"/>
                  </a:cubicBezTo>
                  <a:cubicBezTo>
                    <a:pt x="35813" y="29346"/>
                    <a:pt x="34766" y="24736"/>
                    <a:pt x="32671" y="20574"/>
                  </a:cubicBezTo>
                  <a:cubicBezTo>
                    <a:pt x="30861" y="18002"/>
                    <a:pt x="28004" y="17907"/>
                    <a:pt x="23813" y="20574"/>
                  </a:cubicBezTo>
                  <a:cubicBezTo>
                    <a:pt x="19742" y="22946"/>
                    <a:pt x="16614" y="26641"/>
                    <a:pt x="14954" y="31051"/>
                  </a:cubicBezTo>
                  <a:cubicBezTo>
                    <a:pt x="13119" y="36528"/>
                    <a:pt x="12092" y="42234"/>
                    <a:pt x="11906" y="48006"/>
                  </a:cubicBezTo>
                  <a:cubicBezTo>
                    <a:pt x="11906" y="51625"/>
                    <a:pt x="11906" y="55435"/>
                    <a:pt x="11906" y="59626"/>
                  </a:cubicBezTo>
                  <a:cubicBezTo>
                    <a:pt x="11906" y="63817"/>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97" name="Freeform 96">
              <a:extLst>
                <a:ext uri="{FF2B5EF4-FFF2-40B4-BE49-F238E27FC236}">
                  <a16:creationId xmlns:a16="http://schemas.microsoft.com/office/drawing/2014/main" id="{E2D52656-BA1C-5E53-9784-F920DB78A18F}"/>
                </a:ext>
              </a:extLst>
            </p:cNvPr>
            <p:cNvSpPr/>
            <p:nvPr/>
          </p:nvSpPr>
          <p:spPr>
            <a:xfrm>
              <a:off x="4228288" y="3261067"/>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005 w 47720"/>
                <a:gd name="connsiteY3" fmla="*/ 80772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1719 w 47720"/>
                <a:gd name="connsiteY17" fmla="*/ 4096 h 105727"/>
                <a:gd name="connsiteX18" fmla="*/ 45815 w 47720"/>
                <a:gd name="connsiteY18" fmla="*/ 13621 h 105727"/>
                <a:gd name="connsiteX19" fmla="*/ 47720 w 47720"/>
                <a:gd name="connsiteY19" fmla="*/ 26765 h 105727"/>
                <a:gd name="connsiteX20" fmla="*/ 12001 w 47720"/>
                <a:gd name="connsiteY20" fmla="*/ 70771 h 105727"/>
                <a:gd name="connsiteX21" fmla="*/ 15049 w 47720"/>
                <a:gd name="connsiteY21" fmla="*/ 84201 h 105727"/>
                <a:gd name="connsiteX22" fmla="*/ 23813 w 47720"/>
                <a:gd name="connsiteY22" fmla="*/ 84201 h 105727"/>
                <a:gd name="connsiteX23" fmla="*/ 32671 w 47720"/>
                <a:gd name="connsiteY23" fmla="*/ 73723 h 105727"/>
                <a:gd name="connsiteX24" fmla="*/ 35719 w 47720"/>
                <a:gd name="connsiteY24" fmla="*/ 56769 h 105727"/>
                <a:gd name="connsiteX25" fmla="*/ 35719 w 47720"/>
                <a:gd name="connsiteY25" fmla="*/ 45148 h 105727"/>
                <a:gd name="connsiteX26" fmla="*/ 35719 w 47720"/>
                <a:gd name="connsiteY26" fmla="*/ 33814 h 105727"/>
                <a:gd name="connsiteX27" fmla="*/ 32671 w 47720"/>
                <a:gd name="connsiteY27" fmla="*/ 20383 h 105727"/>
                <a:gd name="connsiteX28" fmla="*/ 23813 w 47720"/>
                <a:gd name="connsiteY28" fmla="*/ 20383 h 105727"/>
                <a:gd name="connsiteX29" fmla="*/ 15049 w 47720"/>
                <a:gd name="connsiteY29" fmla="*/ 30861 h 105727"/>
                <a:gd name="connsiteX30" fmla="*/ 12001 w 47720"/>
                <a:gd name="connsiteY30" fmla="*/ 47815 h 105727"/>
                <a:gd name="connsiteX31" fmla="*/ 12001 w 47720"/>
                <a:gd name="connsiteY31" fmla="*/ 59341 h 105727"/>
                <a:gd name="connsiteX32" fmla="*/ 12001 w 47720"/>
                <a:gd name="connsiteY32" fmla="*/ 7077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1" y="56293"/>
                    <a:pt x="46990" y="61512"/>
                    <a:pt x="46101" y="66675"/>
                  </a:cubicBezTo>
                  <a:cubicBezTo>
                    <a:pt x="45288" y="71514"/>
                    <a:pt x="43913" y="76248"/>
                    <a:pt x="42005" y="80772"/>
                  </a:cubicBezTo>
                  <a:cubicBezTo>
                    <a:pt x="40250" y="85106"/>
                    <a:pt x="37806" y="89125"/>
                    <a:pt x="34766" y="92678"/>
                  </a:cubicBezTo>
                  <a:cubicBezTo>
                    <a:pt x="31759" y="96526"/>
                    <a:pt x="28041" y="99755"/>
                    <a:pt x="23813" y="102203"/>
                  </a:cubicBezTo>
                  <a:cubicBezTo>
                    <a:pt x="20581" y="104413"/>
                    <a:pt x="16774" y="105642"/>
                    <a:pt x="12859" y="105727"/>
                  </a:cubicBezTo>
                  <a:cubicBezTo>
                    <a:pt x="10028" y="105661"/>
                    <a:pt x="7374" y="104327"/>
                    <a:pt x="5620" y="102108"/>
                  </a:cubicBezTo>
                  <a:cubicBezTo>
                    <a:pt x="3467" y="99336"/>
                    <a:pt x="2057" y="96050"/>
                    <a:pt x="1524" y="92583"/>
                  </a:cubicBezTo>
                  <a:cubicBezTo>
                    <a:pt x="618" y="88030"/>
                    <a:pt x="109" y="83410"/>
                    <a:pt x="0" y="78772"/>
                  </a:cubicBezTo>
                  <a:cubicBezTo>
                    <a:pt x="0" y="75438"/>
                    <a:pt x="0" y="71533"/>
                    <a:pt x="0" y="67056"/>
                  </a:cubicBezTo>
                  <a:cubicBezTo>
                    <a:pt x="0" y="62579"/>
                    <a:pt x="0" y="58769"/>
                    <a:pt x="0" y="55150"/>
                  </a:cubicBezTo>
                  <a:cubicBezTo>
                    <a:pt x="163" y="49911"/>
                    <a:pt x="672" y="44701"/>
                    <a:pt x="1524" y="39529"/>
                  </a:cubicBezTo>
                  <a:cubicBezTo>
                    <a:pt x="2298" y="34614"/>
                    <a:pt x="3674" y="29813"/>
                    <a:pt x="5620" y="25241"/>
                  </a:cubicBezTo>
                  <a:cubicBezTo>
                    <a:pt x="7410" y="20841"/>
                    <a:pt x="9851" y="16726"/>
                    <a:pt x="12859" y="13049"/>
                  </a:cubicBezTo>
                  <a:cubicBezTo>
                    <a:pt x="15866" y="9201"/>
                    <a:pt x="19584" y="5972"/>
                    <a:pt x="23813" y="3524"/>
                  </a:cubicBezTo>
                  <a:cubicBezTo>
                    <a:pt x="27045" y="1314"/>
                    <a:pt x="30851" y="86"/>
                    <a:pt x="34766" y="0"/>
                  </a:cubicBezTo>
                  <a:cubicBezTo>
                    <a:pt x="37576" y="267"/>
                    <a:pt x="40123" y="1772"/>
                    <a:pt x="41719" y="4096"/>
                  </a:cubicBezTo>
                  <a:cubicBezTo>
                    <a:pt x="43837" y="6896"/>
                    <a:pt x="45243" y="10163"/>
                    <a:pt x="45815" y="13621"/>
                  </a:cubicBezTo>
                  <a:cubicBezTo>
                    <a:pt x="46815" y="17945"/>
                    <a:pt x="47453" y="22336"/>
                    <a:pt x="47720" y="26765"/>
                  </a:cubicBezTo>
                  <a:close/>
                  <a:moveTo>
                    <a:pt x="12001" y="70771"/>
                  </a:moveTo>
                  <a:cubicBezTo>
                    <a:pt x="11824" y="75438"/>
                    <a:pt x="12875" y="80067"/>
                    <a:pt x="15049" y="84201"/>
                  </a:cubicBezTo>
                  <a:cubicBezTo>
                    <a:pt x="16764" y="86773"/>
                    <a:pt x="19717" y="86868"/>
                    <a:pt x="23813" y="84201"/>
                  </a:cubicBezTo>
                  <a:cubicBezTo>
                    <a:pt x="27908" y="81858"/>
                    <a:pt x="31046" y="78153"/>
                    <a:pt x="32671" y="73723"/>
                  </a:cubicBezTo>
                  <a:cubicBezTo>
                    <a:pt x="34561" y="68266"/>
                    <a:pt x="35589" y="62541"/>
                    <a:pt x="35719" y="56769"/>
                  </a:cubicBezTo>
                  <a:cubicBezTo>
                    <a:pt x="35719" y="53245"/>
                    <a:pt x="35719" y="49339"/>
                    <a:pt x="35719" y="45148"/>
                  </a:cubicBezTo>
                  <a:cubicBezTo>
                    <a:pt x="35719" y="40957"/>
                    <a:pt x="35719" y="37243"/>
                    <a:pt x="35719" y="33814"/>
                  </a:cubicBezTo>
                  <a:cubicBezTo>
                    <a:pt x="35849" y="29156"/>
                    <a:pt x="34800" y="24536"/>
                    <a:pt x="32671" y="20383"/>
                  </a:cubicBezTo>
                  <a:cubicBezTo>
                    <a:pt x="30861" y="17812"/>
                    <a:pt x="28003" y="17621"/>
                    <a:pt x="23813" y="20383"/>
                  </a:cubicBezTo>
                  <a:cubicBezTo>
                    <a:pt x="19697" y="22669"/>
                    <a:pt x="16575" y="26403"/>
                    <a:pt x="15049" y="30861"/>
                  </a:cubicBezTo>
                  <a:cubicBezTo>
                    <a:pt x="13104" y="36309"/>
                    <a:pt x="12075" y="42034"/>
                    <a:pt x="12001" y="47815"/>
                  </a:cubicBezTo>
                  <a:cubicBezTo>
                    <a:pt x="12001" y="51340"/>
                    <a:pt x="12001" y="55150"/>
                    <a:pt x="12001" y="59341"/>
                  </a:cubicBezTo>
                  <a:cubicBezTo>
                    <a:pt x="12001" y="63532"/>
                    <a:pt x="11811" y="67627"/>
                    <a:pt x="12001" y="70771"/>
                  </a:cubicBezTo>
                  <a:close/>
                </a:path>
              </a:pathLst>
            </a:custGeom>
            <a:solidFill>
              <a:srgbClr val="E0E0E0"/>
            </a:solidFill>
            <a:ln w="9525" cap="flat">
              <a:noFill/>
              <a:prstDash val="solid"/>
              <a:miter/>
            </a:ln>
          </p:spPr>
          <p:txBody>
            <a:bodyPr rtlCol="0" anchor="ctr"/>
            <a:lstStyle/>
            <a:p>
              <a:endParaRPr lang="en-GR"/>
            </a:p>
          </p:txBody>
        </p:sp>
        <p:sp>
          <p:nvSpPr>
            <p:cNvPr id="98" name="Freeform 97">
              <a:extLst>
                <a:ext uri="{FF2B5EF4-FFF2-40B4-BE49-F238E27FC236}">
                  <a16:creationId xmlns:a16="http://schemas.microsoft.com/office/drawing/2014/main" id="{E8525680-56B1-D6ED-9F44-5241BA2EF886}"/>
                </a:ext>
              </a:extLst>
            </p:cNvPr>
            <p:cNvSpPr/>
            <p:nvPr/>
          </p:nvSpPr>
          <p:spPr>
            <a:xfrm>
              <a:off x="4287914" y="3226682"/>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101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1 w 47720"/>
                <a:gd name="connsiteY19" fmla="*/ 3619 h 105727"/>
                <a:gd name="connsiteX20" fmla="*/ 46101 w 47720"/>
                <a:gd name="connsiteY20" fmla="*/ 13144 h 105727"/>
                <a:gd name="connsiteX21" fmla="*/ 47720 w 47720"/>
                <a:gd name="connsiteY21" fmla="*/ 26765 h 105727"/>
                <a:gd name="connsiteX22" fmla="*/ 12002 w 47720"/>
                <a:gd name="connsiteY22" fmla="*/ 70961 h 105727"/>
                <a:gd name="connsiteX23" fmla="*/ 15050 w 47720"/>
                <a:gd name="connsiteY23" fmla="*/ 84392 h 105727"/>
                <a:gd name="connsiteX24" fmla="*/ 23813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813 w 47720"/>
                <a:gd name="connsiteY30" fmla="*/ 20574 h 105727"/>
                <a:gd name="connsiteX31" fmla="*/ 15050 w 47720"/>
                <a:gd name="connsiteY31" fmla="*/ 31051 h 105727"/>
                <a:gd name="connsiteX32" fmla="*/ 12002 w 47720"/>
                <a:gd name="connsiteY32" fmla="*/ 48006 h 105727"/>
                <a:gd name="connsiteX33" fmla="*/ 12002 w 47720"/>
                <a:gd name="connsiteY33" fmla="*/ 59626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31" y="56264"/>
                    <a:pt x="46990" y="61446"/>
                    <a:pt x="46101" y="66580"/>
                  </a:cubicBezTo>
                  <a:cubicBezTo>
                    <a:pt x="45300" y="71418"/>
                    <a:pt x="43958" y="76143"/>
                    <a:pt x="42101" y="80677"/>
                  </a:cubicBezTo>
                  <a:cubicBezTo>
                    <a:pt x="40255" y="85011"/>
                    <a:pt x="37784" y="89059"/>
                    <a:pt x="34766" y="92678"/>
                  </a:cubicBezTo>
                  <a:cubicBezTo>
                    <a:pt x="31732" y="96498"/>
                    <a:pt x="28018" y="99727"/>
                    <a:pt x="23813" y="102203"/>
                  </a:cubicBezTo>
                  <a:cubicBezTo>
                    <a:pt x="20541" y="104337"/>
                    <a:pt x="16759" y="105546"/>
                    <a:pt x="12859" y="105727"/>
                  </a:cubicBezTo>
                  <a:cubicBezTo>
                    <a:pt x="10028" y="105661"/>
                    <a:pt x="7375" y="104327"/>
                    <a:pt x="5620" y="102108"/>
                  </a:cubicBezTo>
                  <a:cubicBezTo>
                    <a:pt x="3502" y="99308"/>
                    <a:pt x="2096" y="96041"/>
                    <a:pt x="1524" y="92583"/>
                  </a:cubicBezTo>
                  <a:cubicBezTo>
                    <a:pt x="624" y="88059"/>
                    <a:pt x="114" y="83477"/>
                    <a:pt x="0" y="78867"/>
                  </a:cubicBezTo>
                  <a:cubicBezTo>
                    <a:pt x="0" y="75438"/>
                    <a:pt x="0" y="71533"/>
                    <a:pt x="0" y="67151"/>
                  </a:cubicBezTo>
                  <a:cubicBezTo>
                    <a:pt x="0" y="62770"/>
                    <a:pt x="0" y="58769"/>
                    <a:pt x="0" y="55245"/>
                  </a:cubicBezTo>
                  <a:cubicBezTo>
                    <a:pt x="164" y="49978"/>
                    <a:pt x="672" y="44729"/>
                    <a:pt x="1524" y="39529"/>
                  </a:cubicBezTo>
                  <a:cubicBezTo>
                    <a:pt x="2325" y="34623"/>
                    <a:pt x="3700" y="29823"/>
                    <a:pt x="5620" y="25241"/>
                  </a:cubicBezTo>
                  <a:cubicBezTo>
                    <a:pt x="7467" y="20869"/>
                    <a:pt x="9902" y="16764"/>
                    <a:pt x="12859" y="13049"/>
                  </a:cubicBezTo>
                  <a:cubicBezTo>
                    <a:pt x="15898" y="9230"/>
                    <a:pt x="19611" y="6001"/>
                    <a:pt x="23813" y="3524"/>
                  </a:cubicBezTo>
                  <a:cubicBezTo>
                    <a:pt x="27084" y="1391"/>
                    <a:pt x="30867" y="181"/>
                    <a:pt x="34766" y="0"/>
                  </a:cubicBezTo>
                  <a:cubicBezTo>
                    <a:pt x="37631" y="38"/>
                    <a:pt x="40324" y="1372"/>
                    <a:pt x="42101" y="3619"/>
                  </a:cubicBezTo>
                  <a:cubicBezTo>
                    <a:pt x="44181" y="6429"/>
                    <a:pt x="45553" y="9696"/>
                    <a:pt x="46101" y="13144"/>
                  </a:cubicBezTo>
                  <a:cubicBezTo>
                    <a:pt x="47031" y="17631"/>
                    <a:pt x="47573" y="22184"/>
                    <a:pt x="47720" y="26765"/>
                  </a:cubicBezTo>
                  <a:close/>
                  <a:moveTo>
                    <a:pt x="12002" y="70961"/>
                  </a:moveTo>
                  <a:cubicBezTo>
                    <a:pt x="11824" y="75628"/>
                    <a:pt x="12875" y="80258"/>
                    <a:pt x="15050" y="84392"/>
                  </a:cubicBezTo>
                  <a:cubicBezTo>
                    <a:pt x="16764" y="87058"/>
                    <a:pt x="19717" y="87058"/>
                    <a:pt x="23813" y="84392"/>
                  </a:cubicBezTo>
                  <a:cubicBezTo>
                    <a:pt x="27965" y="82124"/>
                    <a:pt x="31122" y="78381"/>
                    <a:pt x="32671" y="73914"/>
                  </a:cubicBezTo>
                  <a:cubicBezTo>
                    <a:pt x="34568" y="68456"/>
                    <a:pt x="35597" y="62732"/>
                    <a:pt x="35719" y="56959"/>
                  </a:cubicBezTo>
                  <a:cubicBezTo>
                    <a:pt x="35719" y="53435"/>
                    <a:pt x="35719" y="49625"/>
                    <a:pt x="35719" y="45434"/>
                  </a:cubicBezTo>
                  <a:cubicBezTo>
                    <a:pt x="35719" y="41243"/>
                    <a:pt x="35719" y="37433"/>
                    <a:pt x="35719" y="34004"/>
                  </a:cubicBezTo>
                  <a:cubicBezTo>
                    <a:pt x="35849" y="29346"/>
                    <a:pt x="34801" y="24727"/>
                    <a:pt x="32671" y="20574"/>
                  </a:cubicBezTo>
                  <a:cubicBezTo>
                    <a:pt x="30956" y="17974"/>
                    <a:pt x="28004" y="17974"/>
                    <a:pt x="23813" y="20574"/>
                  </a:cubicBezTo>
                  <a:cubicBezTo>
                    <a:pt x="19742" y="22917"/>
                    <a:pt x="16636" y="26632"/>
                    <a:pt x="15050" y="31051"/>
                  </a:cubicBezTo>
                  <a:cubicBezTo>
                    <a:pt x="13113" y="36500"/>
                    <a:pt x="12083" y="42224"/>
                    <a:pt x="12002" y="48006"/>
                  </a:cubicBezTo>
                  <a:cubicBezTo>
                    <a:pt x="12002" y="51530"/>
                    <a:pt x="12002" y="55435"/>
                    <a:pt x="12002" y="59626"/>
                  </a:cubicBezTo>
                  <a:cubicBezTo>
                    <a:pt x="12002" y="63817"/>
                    <a:pt x="11906" y="67627"/>
                    <a:pt x="12002" y="70961"/>
                  </a:cubicBezTo>
                  <a:close/>
                </a:path>
              </a:pathLst>
            </a:custGeom>
            <a:solidFill>
              <a:srgbClr val="E0E0E0"/>
            </a:solidFill>
            <a:ln w="9525" cap="flat">
              <a:noFill/>
              <a:prstDash val="solid"/>
              <a:miter/>
            </a:ln>
          </p:spPr>
          <p:txBody>
            <a:bodyPr rtlCol="0" anchor="ctr"/>
            <a:lstStyle/>
            <a:p>
              <a:endParaRPr lang="en-GR"/>
            </a:p>
          </p:txBody>
        </p:sp>
        <p:sp>
          <p:nvSpPr>
            <p:cNvPr id="99" name="Freeform 98">
              <a:extLst>
                <a:ext uri="{FF2B5EF4-FFF2-40B4-BE49-F238E27FC236}">
                  <a16:creationId xmlns:a16="http://schemas.microsoft.com/office/drawing/2014/main" id="{D84D562C-4167-87BD-8104-4ECB3C972806}"/>
                </a:ext>
              </a:extLst>
            </p:cNvPr>
            <p:cNvSpPr/>
            <p:nvPr/>
          </p:nvSpPr>
          <p:spPr>
            <a:xfrm>
              <a:off x="4344476" y="3195125"/>
              <a:ext cx="32611" cy="100136"/>
            </a:xfrm>
            <a:custGeom>
              <a:avLst/>
              <a:gdLst>
                <a:gd name="connsiteX0" fmla="*/ 207 w 32611"/>
                <a:gd name="connsiteY0" fmla="*/ 48225 h 100136"/>
                <a:gd name="connsiteX1" fmla="*/ 207 w 32611"/>
                <a:gd name="connsiteY1" fmla="*/ 45844 h 100136"/>
                <a:gd name="connsiteX2" fmla="*/ 1160 w 32611"/>
                <a:gd name="connsiteY2" fmla="*/ 42796 h 100136"/>
                <a:gd name="connsiteX3" fmla="*/ 20210 w 32611"/>
                <a:gd name="connsiteY3" fmla="*/ 8411 h 100136"/>
                <a:gd name="connsiteX4" fmla="*/ 21638 w 32611"/>
                <a:gd name="connsiteY4" fmla="*/ 5934 h 100136"/>
                <a:gd name="connsiteX5" fmla="*/ 23353 w 32611"/>
                <a:gd name="connsiteY5" fmla="*/ 4315 h 100136"/>
                <a:gd name="connsiteX6" fmla="*/ 30211 w 32611"/>
                <a:gd name="connsiteY6" fmla="*/ 314 h 100136"/>
                <a:gd name="connsiteX7" fmla="*/ 31925 w 32611"/>
                <a:gd name="connsiteY7" fmla="*/ 314 h 100136"/>
                <a:gd name="connsiteX8" fmla="*/ 32592 w 32611"/>
                <a:gd name="connsiteY8" fmla="*/ 2505 h 100136"/>
                <a:gd name="connsiteX9" fmla="*/ 32592 w 32611"/>
                <a:gd name="connsiteY9" fmla="*/ 90611 h 100136"/>
                <a:gd name="connsiteX10" fmla="*/ 31925 w 32611"/>
                <a:gd name="connsiteY10" fmla="*/ 93659 h 100136"/>
                <a:gd name="connsiteX11" fmla="*/ 30211 w 32611"/>
                <a:gd name="connsiteY11" fmla="*/ 95660 h 100136"/>
                <a:gd name="connsiteX12" fmla="*/ 23067 w 32611"/>
                <a:gd name="connsiteY12" fmla="*/ 99851 h 100136"/>
                <a:gd name="connsiteX13" fmla="*/ 21353 w 32611"/>
                <a:gd name="connsiteY13" fmla="*/ 99851 h 100136"/>
                <a:gd name="connsiteX14" fmla="*/ 20686 w 32611"/>
                <a:gd name="connsiteY14" fmla="*/ 97660 h 100136"/>
                <a:gd name="connsiteX15" fmla="*/ 20686 w 32611"/>
                <a:gd name="connsiteY15" fmla="*/ 30223 h 100136"/>
                <a:gd name="connsiteX16" fmla="*/ 8113 w 32611"/>
                <a:gd name="connsiteY16" fmla="*/ 52607 h 100136"/>
                <a:gd name="connsiteX17" fmla="*/ 6303 w 32611"/>
                <a:gd name="connsiteY17" fmla="*/ 54416 h 100136"/>
                <a:gd name="connsiteX18" fmla="*/ 4684 w 32611"/>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136">
                  <a:moveTo>
                    <a:pt x="207" y="48225"/>
                  </a:moveTo>
                  <a:cubicBezTo>
                    <a:pt x="-69" y="47454"/>
                    <a:pt x="-69" y="46615"/>
                    <a:pt x="207" y="45844"/>
                  </a:cubicBezTo>
                  <a:cubicBezTo>
                    <a:pt x="291" y="44768"/>
                    <a:pt x="616" y="43729"/>
                    <a:pt x="1160" y="42796"/>
                  </a:cubicBezTo>
                  <a:lnTo>
                    <a:pt x="20210" y="8411"/>
                  </a:lnTo>
                  <a:lnTo>
                    <a:pt x="21638" y="5934"/>
                  </a:lnTo>
                  <a:cubicBezTo>
                    <a:pt x="22059" y="5258"/>
                    <a:pt x="22650" y="4696"/>
                    <a:pt x="23353" y="4315"/>
                  </a:cubicBezTo>
                  <a:lnTo>
                    <a:pt x="30211" y="314"/>
                  </a:lnTo>
                  <a:cubicBezTo>
                    <a:pt x="30706" y="-105"/>
                    <a:pt x="31430" y="-105"/>
                    <a:pt x="31925" y="314"/>
                  </a:cubicBezTo>
                  <a:cubicBezTo>
                    <a:pt x="32444" y="924"/>
                    <a:pt x="32685" y="1714"/>
                    <a:pt x="32592" y="2505"/>
                  </a:cubicBezTo>
                  <a:lnTo>
                    <a:pt x="32592" y="90611"/>
                  </a:lnTo>
                  <a:cubicBezTo>
                    <a:pt x="32601" y="91669"/>
                    <a:pt x="32372" y="92707"/>
                    <a:pt x="31925" y="93659"/>
                  </a:cubicBezTo>
                  <a:cubicBezTo>
                    <a:pt x="31563" y="94478"/>
                    <a:pt x="30966" y="95174"/>
                    <a:pt x="30211" y="95660"/>
                  </a:cubicBezTo>
                  <a:lnTo>
                    <a:pt x="23067" y="99851"/>
                  </a:lnTo>
                  <a:cubicBezTo>
                    <a:pt x="22560" y="100232"/>
                    <a:pt x="21860" y="100232"/>
                    <a:pt x="21353" y="99851"/>
                  </a:cubicBezTo>
                  <a:cubicBezTo>
                    <a:pt x="20855" y="99231"/>
                    <a:pt x="20615" y="98450"/>
                    <a:pt x="20686" y="97660"/>
                  </a:cubicBezTo>
                  <a:lnTo>
                    <a:pt x="20686" y="30223"/>
                  </a:lnTo>
                  <a:lnTo>
                    <a:pt x="8113" y="52607"/>
                  </a:lnTo>
                  <a:cubicBezTo>
                    <a:pt x="7719" y="53388"/>
                    <a:pt x="7084" y="54026"/>
                    <a:pt x="6303" y="54416"/>
                  </a:cubicBezTo>
                  <a:cubicBezTo>
                    <a:pt x="5716" y="54597"/>
                    <a:pt x="5078" y="54407"/>
                    <a:pt x="4684" y="53940"/>
                  </a:cubicBezTo>
                  <a:close/>
                </a:path>
              </a:pathLst>
            </a:custGeom>
            <a:solidFill>
              <a:srgbClr val="E0E0E0"/>
            </a:solidFill>
            <a:ln w="9525" cap="flat">
              <a:noFill/>
              <a:prstDash val="solid"/>
              <a:miter/>
            </a:ln>
          </p:spPr>
          <p:txBody>
            <a:bodyPr rtlCol="0" anchor="ctr"/>
            <a:lstStyle/>
            <a:p>
              <a:endParaRPr lang="en-GR"/>
            </a:p>
          </p:txBody>
        </p:sp>
        <p:sp>
          <p:nvSpPr>
            <p:cNvPr id="100" name="Freeform 99">
              <a:extLst>
                <a:ext uri="{FF2B5EF4-FFF2-40B4-BE49-F238E27FC236}">
                  <a16:creationId xmlns:a16="http://schemas.microsoft.com/office/drawing/2014/main" id="{30CE26C2-4ABE-86C8-FCDE-87B74E62F803}"/>
                </a:ext>
              </a:extLst>
            </p:cNvPr>
            <p:cNvSpPr/>
            <p:nvPr/>
          </p:nvSpPr>
          <p:spPr>
            <a:xfrm>
              <a:off x="4389832" y="3167817"/>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765 h 105727"/>
                <a:gd name="connsiteX22" fmla="*/ 12001 w 47720"/>
                <a:gd name="connsiteY22" fmla="*/ 70961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575 w 47720"/>
                <a:gd name="connsiteY29" fmla="*/ 21146 h 105727"/>
                <a:gd name="connsiteX30" fmla="*/ 23717 w 47720"/>
                <a:gd name="connsiteY30" fmla="*/ 21146 h 105727"/>
                <a:gd name="connsiteX31" fmla="*/ 14954 w 47720"/>
                <a:gd name="connsiteY31" fmla="*/ 31623 h 105727"/>
                <a:gd name="connsiteX32" fmla="*/ 11906 w 47720"/>
                <a:gd name="connsiteY32" fmla="*/ 48673 h 105727"/>
                <a:gd name="connsiteX33" fmla="*/ 11906 w 47720"/>
                <a:gd name="connsiteY33" fmla="*/ 60198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30" y="56264"/>
                    <a:pt x="46987" y="61446"/>
                    <a:pt x="46101" y="66580"/>
                  </a:cubicBezTo>
                  <a:cubicBezTo>
                    <a:pt x="45301" y="71418"/>
                    <a:pt x="43958" y="76143"/>
                    <a:pt x="42100" y="80677"/>
                  </a:cubicBezTo>
                  <a:cubicBezTo>
                    <a:pt x="40253" y="85011"/>
                    <a:pt x="37786" y="89059"/>
                    <a:pt x="34766" y="92678"/>
                  </a:cubicBezTo>
                  <a:cubicBezTo>
                    <a:pt x="31756" y="96526"/>
                    <a:pt x="28042" y="99755"/>
                    <a:pt x="23813" y="102203"/>
                  </a:cubicBezTo>
                  <a:cubicBezTo>
                    <a:pt x="20562" y="104375"/>
                    <a:pt x="16767" y="105594"/>
                    <a:pt x="12859" y="105728"/>
                  </a:cubicBezTo>
                  <a:cubicBezTo>
                    <a:pt x="10028" y="105661"/>
                    <a:pt x="7374" y="104327"/>
                    <a:pt x="5620" y="102108"/>
                  </a:cubicBezTo>
                  <a:cubicBezTo>
                    <a:pt x="3509" y="99308"/>
                    <a:pt x="2104" y="96041"/>
                    <a:pt x="1524" y="92583"/>
                  </a:cubicBezTo>
                  <a:cubicBezTo>
                    <a:pt x="624" y="88030"/>
                    <a:pt x="114" y="83410"/>
                    <a:pt x="0" y="78772"/>
                  </a:cubicBezTo>
                  <a:cubicBezTo>
                    <a:pt x="0" y="75343"/>
                    <a:pt x="0" y="71533"/>
                    <a:pt x="0" y="67056"/>
                  </a:cubicBezTo>
                  <a:cubicBezTo>
                    <a:pt x="0" y="62579"/>
                    <a:pt x="0" y="58674"/>
                    <a:pt x="0" y="55150"/>
                  </a:cubicBezTo>
                  <a:cubicBezTo>
                    <a:pt x="169" y="49882"/>
                    <a:pt x="677" y="44634"/>
                    <a:pt x="1524" y="39433"/>
                  </a:cubicBezTo>
                  <a:cubicBezTo>
                    <a:pt x="2369" y="34538"/>
                    <a:pt x="3742" y="29747"/>
                    <a:pt x="5620" y="25146"/>
                  </a:cubicBezTo>
                  <a:cubicBezTo>
                    <a:pt x="7469" y="20803"/>
                    <a:pt x="9904" y="16735"/>
                    <a:pt x="12859" y="13049"/>
                  </a:cubicBezTo>
                  <a:cubicBezTo>
                    <a:pt x="15878" y="9211"/>
                    <a:pt x="19594" y="5982"/>
                    <a:pt x="23813" y="3524"/>
                  </a:cubicBezTo>
                  <a:cubicBezTo>
                    <a:pt x="27089" y="1391"/>
                    <a:pt x="30871" y="181"/>
                    <a:pt x="34766" y="0"/>
                  </a:cubicBezTo>
                  <a:cubicBezTo>
                    <a:pt x="37633" y="38"/>
                    <a:pt x="40329" y="1372"/>
                    <a:pt x="42100" y="3620"/>
                  </a:cubicBezTo>
                  <a:cubicBezTo>
                    <a:pt x="44177" y="6429"/>
                    <a:pt x="45549" y="9697"/>
                    <a:pt x="46101" y="13145"/>
                  </a:cubicBezTo>
                  <a:cubicBezTo>
                    <a:pt x="47025" y="17631"/>
                    <a:pt x="47568" y="22184"/>
                    <a:pt x="47720" y="26765"/>
                  </a:cubicBezTo>
                  <a:close/>
                  <a:moveTo>
                    <a:pt x="12001" y="70961"/>
                  </a:moveTo>
                  <a:cubicBezTo>
                    <a:pt x="11892" y="75648"/>
                    <a:pt x="12939" y="80296"/>
                    <a:pt x="15050" y="84487"/>
                  </a:cubicBezTo>
                  <a:cubicBezTo>
                    <a:pt x="16764" y="87058"/>
                    <a:pt x="19717" y="87154"/>
                    <a:pt x="23813" y="84487"/>
                  </a:cubicBezTo>
                  <a:cubicBezTo>
                    <a:pt x="27927" y="82172"/>
                    <a:pt x="31071" y="78457"/>
                    <a:pt x="32671" y="74009"/>
                  </a:cubicBezTo>
                  <a:cubicBezTo>
                    <a:pt x="34557" y="68513"/>
                    <a:pt x="35585" y="62770"/>
                    <a:pt x="35719" y="56959"/>
                  </a:cubicBezTo>
                  <a:cubicBezTo>
                    <a:pt x="35719" y="53435"/>
                    <a:pt x="35719" y="49625"/>
                    <a:pt x="35719" y="45434"/>
                  </a:cubicBezTo>
                  <a:cubicBezTo>
                    <a:pt x="35719" y="41243"/>
                    <a:pt x="35719" y="37433"/>
                    <a:pt x="35719" y="34100"/>
                  </a:cubicBezTo>
                  <a:cubicBezTo>
                    <a:pt x="35709" y="29594"/>
                    <a:pt x="34633" y="25156"/>
                    <a:pt x="32575" y="21146"/>
                  </a:cubicBezTo>
                  <a:cubicBezTo>
                    <a:pt x="30861" y="18545"/>
                    <a:pt x="27908" y="18545"/>
                    <a:pt x="23717" y="21146"/>
                  </a:cubicBezTo>
                  <a:cubicBezTo>
                    <a:pt x="19646" y="23489"/>
                    <a:pt x="16541" y="27203"/>
                    <a:pt x="14954" y="31623"/>
                  </a:cubicBezTo>
                  <a:cubicBezTo>
                    <a:pt x="13064" y="37119"/>
                    <a:pt x="12037" y="42863"/>
                    <a:pt x="11906" y="48673"/>
                  </a:cubicBezTo>
                  <a:cubicBezTo>
                    <a:pt x="11906" y="52197"/>
                    <a:pt x="11906" y="56007"/>
                    <a:pt x="11906" y="60198"/>
                  </a:cubicBezTo>
                  <a:cubicBezTo>
                    <a:pt x="11906" y="64389"/>
                    <a:pt x="11811" y="67628"/>
                    <a:pt x="12001" y="70961"/>
                  </a:cubicBezTo>
                  <a:close/>
                </a:path>
              </a:pathLst>
            </a:custGeom>
            <a:solidFill>
              <a:srgbClr val="E0E0E0"/>
            </a:solidFill>
            <a:ln w="9525" cap="flat">
              <a:noFill/>
              <a:prstDash val="solid"/>
              <a:miter/>
            </a:ln>
          </p:spPr>
          <p:txBody>
            <a:bodyPr rtlCol="0" anchor="ctr"/>
            <a:lstStyle/>
            <a:p>
              <a:endParaRPr lang="en-GR"/>
            </a:p>
          </p:txBody>
        </p:sp>
        <p:sp>
          <p:nvSpPr>
            <p:cNvPr id="101" name="Freeform 100">
              <a:extLst>
                <a:ext uri="{FF2B5EF4-FFF2-40B4-BE49-F238E27FC236}">
                  <a16:creationId xmlns:a16="http://schemas.microsoft.com/office/drawing/2014/main" id="{FED88CF2-E433-48BF-3A57-B2470C66ACE2}"/>
                </a:ext>
              </a:extLst>
            </p:cNvPr>
            <p:cNvSpPr/>
            <p:nvPr/>
          </p:nvSpPr>
          <p:spPr>
            <a:xfrm>
              <a:off x="4446084" y="3136261"/>
              <a:ext cx="32445" cy="100355"/>
            </a:xfrm>
            <a:custGeom>
              <a:avLst/>
              <a:gdLst>
                <a:gd name="connsiteX0" fmla="*/ 612 w 32445"/>
                <a:gd name="connsiteY0" fmla="*/ 48320 h 100355"/>
                <a:gd name="connsiteX1" fmla="*/ 40 w 32445"/>
                <a:gd name="connsiteY1" fmla="*/ 45844 h 100355"/>
                <a:gd name="connsiteX2" fmla="*/ 993 w 32445"/>
                <a:gd name="connsiteY2" fmla="*/ 42796 h 100355"/>
                <a:gd name="connsiteX3" fmla="*/ 20043 w 32445"/>
                <a:gd name="connsiteY3" fmla="*/ 8411 h 100355"/>
                <a:gd name="connsiteX4" fmla="*/ 21471 w 32445"/>
                <a:gd name="connsiteY4" fmla="*/ 6029 h 100355"/>
                <a:gd name="connsiteX5" fmla="*/ 23186 w 32445"/>
                <a:gd name="connsiteY5" fmla="*/ 4315 h 100355"/>
                <a:gd name="connsiteX6" fmla="*/ 30044 w 32445"/>
                <a:gd name="connsiteY6" fmla="*/ 314 h 100355"/>
                <a:gd name="connsiteX7" fmla="*/ 31759 w 32445"/>
                <a:gd name="connsiteY7" fmla="*/ 314 h 100355"/>
                <a:gd name="connsiteX8" fmla="*/ 32425 w 32445"/>
                <a:gd name="connsiteY8" fmla="*/ 2505 h 100355"/>
                <a:gd name="connsiteX9" fmla="*/ 32425 w 32445"/>
                <a:gd name="connsiteY9" fmla="*/ 90802 h 100355"/>
                <a:gd name="connsiteX10" fmla="*/ 31759 w 32445"/>
                <a:gd name="connsiteY10" fmla="*/ 93850 h 100355"/>
                <a:gd name="connsiteX11" fmla="*/ 30044 w 32445"/>
                <a:gd name="connsiteY11" fmla="*/ 95945 h 100355"/>
                <a:gd name="connsiteX12" fmla="*/ 22900 w 32445"/>
                <a:gd name="connsiteY12" fmla="*/ 100041 h 100355"/>
                <a:gd name="connsiteX13" fmla="*/ 21186 w 32445"/>
                <a:gd name="connsiteY13" fmla="*/ 100041 h 100355"/>
                <a:gd name="connsiteX14" fmla="*/ 20519 w 32445"/>
                <a:gd name="connsiteY14" fmla="*/ 97850 h 100355"/>
                <a:gd name="connsiteX15" fmla="*/ 20519 w 32445"/>
                <a:gd name="connsiteY15" fmla="*/ 30413 h 100355"/>
                <a:gd name="connsiteX16" fmla="*/ 8136 w 32445"/>
                <a:gd name="connsiteY16" fmla="*/ 52702 h 100355"/>
                <a:gd name="connsiteX17" fmla="*/ 6327 w 32445"/>
                <a:gd name="connsiteY17" fmla="*/ 54416 h 100355"/>
                <a:gd name="connsiteX18" fmla="*/ 4708 w 32445"/>
                <a:gd name="connsiteY18" fmla="*/ 53940 h 10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355">
                  <a:moveTo>
                    <a:pt x="612" y="48320"/>
                  </a:moveTo>
                  <a:cubicBezTo>
                    <a:pt x="107" y="47597"/>
                    <a:pt x="-93" y="46711"/>
                    <a:pt x="40" y="45844"/>
                  </a:cubicBezTo>
                  <a:cubicBezTo>
                    <a:pt x="126" y="44768"/>
                    <a:pt x="450" y="43729"/>
                    <a:pt x="993" y="42796"/>
                  </a:cubicBezTo>
                  <a:lnTo>
                    <a:pt x="20043" y="8411"/>
                  </a:lnTo>
                  <a:lnTo>
                    <a:pt x="21471" y="6029"/>
                  </a:lnTo>
                  <a:cubicBezTo>
                    <a:pt x="21862" y="5305"/>
                    <a:pt x="22462" y="4705"/>
                    <a:pt x="23186" y="4315"/>
                  </a:cubicBezTo>
                  <a:lnTo>
                    <a:pt x="30044" y="314"/>
                  </a:lnTo>
                  <a:cubicBezTo>
                    <a:pt x="30539" y="-105"/>
                    <a:pt x="31263" y="-105"/>
                    <a:pt x="31759" y="314"/>
                  </a:cubicBezTo>
                  <a:cubicBezTo>
                    <a:pt x="32273" y="924"/>
                    <a:pt x="32521" y="1715"/>
                    <a:pt x="32425" y="2505"/>
                  </a:cubicBezTo>
                  <a:lnTo>
                    <a:pt x="32425" y="90802"/>
                  </a:lnTo>
                  <a:cubicBezTo>
                    <a:pt x="32435" y="91859"/>
                    <a:pt x="32206" y="92897"/>
                    <a:pt x="31759" y="93850"/>
                  </a:cubicBezTo>
                  <a:cubicBezTo>
                    <a:pt x="31397" y="94698"/>
                    <a:pt x="30806" y="95422"/>
                    <a:pt x="30044" y="95945"/>
                  </a:cubicBezTo>
                  <a:lnTo>
                    <a:pt x="22900" y="100041"/>
                  </a:lnTo>
                  <a:cubicBezTo>
                    <a:pt x="22405" y="100460"/>
                    <a:pt x="21681" y="100460"/>
                    <a:pt x="21186" y="100041"/>
                  </a:cubicBezTo>
                  <a:cubicBezTo>
                    <a:pt x="20690" y="99422"/>
                    <a:pt x="20452" y="98641"/>
                    <a:pt x="20519" y="97850"/>
                  </a:cubicBezTo>
                  <a:lnTo>
                    <a:pt x="20519" y="30413"/>
                  </a:lnTo>
                  <a:lnTo>
                    <a:pt x="8136" y="52702"/>
                  </a:lnTo>
                  <a:cubicBezTo>
                    <a:pt x="7746" y="53464"/>
                    <a:pt x="7108" y="54064"/>
                    <a:pt x="6327" y="54416"/>
                  </a:cubicBezTo>
                  <a:cubicBezTo>
                    <a:pt x="5736" y="54626"/>
                    <a:pt x="5088" y="54435"/>
                    <a:pt x="4708" y="53940"/>
                  </a:cubicBezTo>
                  <a:close/>
                </a:path>
              </a:pathLst>
            </a:custGeom>
            <a:solidFill>
              <a:srgbClr val="E0E0E0"/>
            </a:solidFill>
            <a:ln w="9525" cap="flat">
              <a:noFill/>
              <a:prstDash val="solid"/>
              <a:miter/>
            </a:ln>
          </p:spPr>
          <p:txBody>
            <a:bodyPr rtlCol="0" anchor="ctr"/>
            <a:lstStyle/>
            <a:p>
              <a:endParaRPr lang="en-GR"/>
            </a:p>
          </p:txBody>
        </p:sp>
        <p:sp>
          <p:nvSpPr>
            <p:cNvPr id="102" name="Freeform 101">
              <a:extLst>
                <a:ext uri="{FF2B5EF4-FFF2-40B4-BE49-F238E27FC236}">
                  <a16:creationId xmlns:a16="http://schemas.microsoft.com/office/drawing/2014/main" id="{122D4EB0-9897-F507-6AEB-428AA2866618}"/>
                </a:ext>
              </a:extLst>
            </p:cNvPr>
            <p:cNvSpPr/>
            <p:nvPr/>
          </p:nvSpPr>
          <p:spPr>
            <a:xfrm>
              <a:off x="4491749" y="3109048"/>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01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013 h 105632"/>
                <a:gd name="connsiteX10" fmla="*/ 1524 w 47720"/>
                <a:gd name="connsiteY10" fmla="*/ 92488 h 105632"/>
                <a:gd name="connsiteX11" fmla="*/ 0 w 47720"/>
                <a:gd name="connsiteY11" fmla="*/ 78676 h 105632"/>
                <a:gd name="connsiteX12" fmla="*/ 0 w 47720"/>
                <a:gd name="connsiteY12" fmla="*/ 66961 h 105632"/>
                <a:gd name="connsiteX13" fmla="*/ 0 w 47720"/>
                <a:gd name="connsiteY13" fmla="*/ 55054 h 105632"/>
                <a:gd name="connsiteX14" fmla="*/ 1524 w 47720"/>
                <a:gd name="connsiteY14" fmla="*/ 39338 h 105632"/>
                <a:gd name="connsiteX15" fmla="*/ 5620 w 47720"/>
                <a:gd name="connsiteY15" fmla="*/ 25146 h 105632"/>
                <a:gd name="connsiteX16" fmla="*/ 12859 w 47720"/>
                <a:gd name="connsiteY16" fmla="*/ 12954 h 105632"/>
                <a:gd name="connsiteX17" fmla="*/ 23813 w 47720"/>
                <a:gd name="connsiteY17" fmla="*/ 3429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670 h 105632"/>
                <a:gd name="connsiteX22" fmla="*/ 12002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813 w 47720"/>
                <a:gd name="connsiteY30" fmla="*/ 20574 h 105632"/>
                <a:gd name="connsiteX31" fmla="*/ 15050 w 47720"/>
                <a:gd name="connsiteY31" fmla="*/ 31051 h 105632"/>
                <a:gd name="connsiteX32" fmla="*/ 12002 w 47720"/>
                <a:gd name="connsiteY32" fmla="*/ 48006 h 105632"/>
                <a:gd name="connsiteX33" fmla="*/ 12002 w 47720"/>
                <a:gd name="connsiteY33" fmla="*/ 59531 h 105632"/>
                <a:gd name="connsiteX34" fmla="*/ 12002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244"/>
                    <a:pt x="47720" y="49244"/>
                    <a:pt x="47720" y="50959"/>
                  </a:cubicBezTo>
                  <a:cubicBezTo>
                    <a:pt x="47530" y="56197"/>
                    <a:pt x="46987" y="61417"/>
                    <a:pt x="46101" y="66580"/>
                  </a:cubicBezTo>
                  <a:cubicBezTo>
                    <a:pt x="45272" y="71409"/>
                    <a:pt x="43929" y="76133"/>
                    <a:pt x="42100" y="80677"/>
                  </a:cubicBezTo>
                  <a:cubicBezTo>
                    <a:pt x="40272" y="84992"/>
                    <a:pt x="37805" y="89011"/>
                    <a:pt x="34766" y="92583"/>
                  </a:cubicBezTo>
                  <a:cubicBezTo>
                    <a:pt x="31756" y="96431"/>
                    <a:pt x="28042" y="99660"/>
                    <a:pt x="23813" y="102108"/>
                  </a:cubicBezTo>
                  <a:cubicBezTo>
                    <a:pt x="20584" y="104318"/>
                    <a:pt x="16774" y="105546"/>
                    <a:pt x="12859" y="105632"/>
                  </a:cubicBezTo>
                  <a:cubicBezTo>
                    <a:pt x="10030" y="105566"/>
                    <a:pt x="7372" y="104232"/>
                    <a:pt x="5620" y="102013"/>
                  </a:cubicBezTo>
                  <a:cubicBezTo>
                    <a:pt x="3505" y="99212"/>
                    <a:pt x="2105" y="95945"/>
                    <a:pt x="1524" y="92488"/>
                  </a:cubicBezTo>
                  <a:cubicBezTo>
                    <a:pt x="619" y="87935"/>
                    <a:pt x="105" y="83315"/>
                    <a:pt x="0" y="78676"/>
                  </a:cubicBezTo>
                  <a:cubicBezTo>
                    <a:pt x="0" y="75343"/>
                    <a:pt x="0" y="71438"/>
                    <a:pt x="0" y="66961"/>
                  </a:cubicBezTo>
                  <a:cubicBezTo>
                    <a:pt x="0" y="62484"/>
                    <a:pt x="0" y="58579"/>
                    <a:pt x="0" y="55054"/>
                  </a:cubicBezTo>
                  <a:cubicBezTo>
                    <a:pt x="171" y="49787"/>
                    <a:pt x="676" y="44539"/>
                    <a:pt x="1524" y="39338"/>
                  </a:cubicBezTo>
                  <a:cubicBezTo>
                    <a:pt x="2362" y="34471"/>
                    <a:pt x="3734" y="29709"/>
                    <a:pt x="5620" y="25146"/>
                  </a:cubicBezTo>
                  <a:cubicBezTo>
                    <a:pt x="7449" y="20764"/>
                    <a:pt x="9877" y="16659"/>
                    <a:pt x="12859" y="12954"/>
                  </a:cubicBezTo>
                  <a:cubicBezTo>
                    <a:pt x="15907" y="9144"/>
                    <a:pt x="19612" y="5915"/>
                    <a:pt x="23813" y="3429"/>
                  </a:cubicBezTo>
                  <a:cubicBezTo>
                    <a:pt x="27070" y="1276"/>
                    <a:pt x="30861" y="95"/>
                    <a:pt x="34766" y="0"/>
                  </a:cubicBezTo>
                  <a:cubicBezTo>
                    <a:pt x="37614" y="19"/>
                    <a:pt x="40310" y="1314"/>
                    <a:pt x="42100" y="3524"/>
                  </a:cubicBezTo>
                  <a:cubicBezTo>
                    <a:pt x="44167" y="6344"/>
                    <a:pt x="45539" y="9601"/>
                    <a:pt x="46101" y="13049"/>
                  </a:cubicBezTo>
                  <a:cubicBezTo>
                    <a:pt x="47034" y="17536"/>
                    <a:pt x="47577" y="22088"/>
                    <a:pt x="47720" y="26670"/>
                  </a:cubicBezTo>
                  <a:close/>
                  <a:moveTo>
                    <a:pt x="12002" y="70961"/>
                  </a:moveTo>
                  <a:cubicBezTo>
                    <a:pt x="11868" y="75619"/>
                    <a:pt x="12916" y="80239"/>
                    <a:pt x="15050" y="84392"/>
                  </a:cubicBezTo>
                  <a:cubicBezTo>
                    <a:pt x="16764" y="86963"/>
                    <a:pt x="19717" y="87058"/>
                    <a:pt x="23813" y="84392"/>
                  </a:cubicBezTo>
                  <a:cubicBezTo>
                    <a:pt x="27927" y="82077"/>
                    <a:pt x="31071" y="78362"/>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956" y="17907"/>
                    <a:pt x="28004" y="17907"/>
                    <a:pt x="23813" y="20574"/>
                  </a:cubicBezTo>
                  <a:cubicBezTo>
                    <a:pt x="19698" y="22860"/>
                    <a:pt x="16573" y="26594"/>
                    <a:pt x="15050" y="31051"/>
                  </a:cubicBezTo>
                  <a:cubicBezTo>
                    <a:pt x="13154" y="36509"/>
                    <a:pt x="12125" y="42234"/>
                    <a:pt x="12002" y="48006"/>
                  </a:cubicBezTo>
                  <a:cubicBezTo>
                    <a:pt x="12002" y="51530"/>
                    <a:pt x="12002" y="55340"/>
                    <a:pt x="12002" y="59531"/>
                  </a:cubicBezTo>
                  <a:cubicBezTo>
                    <a:pt x="12002" y="63722"/>
                    <a:pt x="11811" y="67532"/>
                    <a:pt x="12002" y="70961"/>
                  </a:cubicBezTo>
                  <a:close/>
                </a:path>
              </a:pathLst>
            </a:custGeom>
            <a:solidFill>
              <a:srgbClr val="E0E0E0"/>
            </a:solidFill>
            <a:ln w="9525" cap="flat">
              <a:noFill/>
              <a:prstDash val="solid"/>
              <a:miter/>
            </a:ln>
          </p:spPr>
          <p:txBody>
            <a:bodyPr rtlCol="0" anchor="ctr"/>
            <a:lstStyle/>
            <a:p>
              <a:endParaRPr lang="en-GR"/>
            </a:p>
          </p:txBody>
        </p:sp>
        <p:sp>
          <p:nvSpPr>
            <p:cNvPr id="103" name="Freeform 102">
              <a:extLst>
                <a:ext uri="{FF2B5EF4-FFF2-40B4-BE49-F238E27FC236}">
                  <a16:creationId xmlns:a16="http://schemas.microsoft.com/office/drawing/2014/main" id="{2EECBD76-87BE-7BF3-81DE-0BA3F44CAFB5}"/>
                </a:ext>
              </a:extLst>
            </p:cNvPr>
            <p:cNvSpPr/>
            <p:nvPr/>
          </p:nvSpPr>
          <p:spPr>
            <a:xfrm>
              <a:off x="4548347" y="3077425"/>
              <a:ext cx="32567" cy="100136"/>
            </a:xfrm>
            <a:custGeom>
              <a:avLst/>
              <a:gdLst>
                <a:gd name="connsiteX0" fmla="*/ 171 w 32567"/>
                <a:gd name="connsiteY0" fmla="*/ 48292 h 100136"/>
                <a:gd name="connsiteX1" fmla="*/ 171 w 32567"/>
                <a:gd name="connsiteY1" fmla="*/ 45815 h 100136"/>
                <a:gd name="connsiteX2" fmla="*/ 1124 w 32567"/>
                <a:gd name="connsiteY2" fmla="*/ 42862 h 100136"/>
                <a:gd name="connsiteX3" fmla="*/ 20174 w 32567"/>
                <a:gd name="connsiteY3" fmla="*/ 8382 h 100136"/>
                <a:gd name="connsiteX4" fmla="*/ 21603 w 32567"/>
                <a:gd name="connsiteY4" fmla="*/ 6001 h 100136"/>
                <a:gd name="connsiteX5" fmla="*/ 23317 w 32567"/>
                <a:gd name="connsiteY5" fmla="*/ 4286 h 100136"/>
                <a:gd name="connsiteX6" fmla="*/ 30175 w 32567"/>
                <a:gd name="connsiteY6" fmla="*/ 286 h 100136"/>
                <a:gd name="connsiteX7" fmla="*/ 31890 w 32567"/>
                <a:gd name="connsiteY7" fmla="*/ 286 h 100136"/>
                <a:gd name="connsiteX8" fmla="*/ 32556 w 32567"/>
                <a:gd name="connsiteY8" fmla="*/ 2477 h 100136"/>
                <a:gd name="connsiteX9" fmla="*/ 32556 w 32567"/>
                <a:gd name="connsiteY9" fmla="*/ 90678 h 100136"/>
                <a:gd name="connsiteX10" fmla="*/ 31890 w 32567"/>
                <a:gd name="connsiteY10" fmla="*/ 93631 h 100136"/>
                <a:gd name="connsiteX11" fmla="*/ 30175 w 32567"/>
                <a:gd name="connsiteY11" fmla="*/ 95726 h 100136"/>
                <a:gd name="connsiteX12" fmla="*/ 23031 w 32567"/>
                <a:gd name="connsiteY12" fmla="*/ 99822 h 100136"/>
                <a:gd name="connsiteX13" fmla="*/ 21317 w 32567"/>
                <a:gd name="connsiteY13" fmla="*/ 99822 h 100136"/>
                <a:gd name="connsiteX14" fmla="*/ 20650 w 32567"/>
                <a:gd name="connsiteY14" fmla="*/ 97631 h 100136"/>
                <a:gd name="connsiteX15" fmla="*/ 20650 w 32567"/>
                <a:gd name="connsiteY15" fmla="*/ 30290 h 100136"/>
                <a:gd name="connsiteX16" fmla="*/ 7410 w 32567"/>
                <a:gd name="connsiteY16" fmla="*/ 52673 h 100136"/>
                <a:gd name="connsiteX17" fmla="*/ 5601 w 32567"/>
                <a:gd name="connsiteY17" fmla="*/ 54388 h 100136"/>
                <a:gd name="connsiteX18" fmla="*/ 3981 w 32567"/>
                <a:gd name="connsiteY18" fmla="*/ 53911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67" h="100136">
                  <a:moveTo>
                    <a:pt x="171" y="48292"/>
                  </a:moveTo>
                  <a:cubicBezTo>
                    <a:pt x="-57" y="47482"/>
                    <a:pt x="-57" y="46625"/>
                    <a:pt x="171" y="45815"/>
                  </a:cubicBezTo>
                  <a:cubicBezTo>
                    <a:pt x="305" y="44777"/>
                    <a:pt x="619" y="43777"/>
                    <a:pt x="1124" y="42862"/>
                  </a:cubicBezTo>
                  <a:lnTo>
                    <a:pt x="20174" y="8382"/>
                  </a:lnTo>
                  <a:lnTo>
                    <a:pt x="21603" y="6001"/>
                  </a:lnTo>
                  <a:cubicBezTo>
                    <a:pt x="22022" y="5296"/>
                    <a:pt x="22612" y="4705"/>
                    <a:pt x="23317" y="4286"/>
                  </a:cubicBezTo>
                  <a:lnTo>
                    <a:pt x="30175" y="286"/>
                  </a:lnTo>
                  <a:cubicBezTo>
                    <a:pt x="30680" y="-95"/>
                    <a:pt x="31385" y="-95"/>
                    <a:pt x="31890" y="286"/>
                  </a:cubicBezTo>
                  <a:cubicBezTo>
                    <a:pt x="32385" y="905"/>
                    <a:pt x="32623" y="1686"/>
                    <a:pt x="32556" y="2477"/>
                  </a:cubicBezTo>
                  <a:lnTo>
                    <a:pt x="32556" y="90678"/>
                  </a:lnTo>
                  <a:cubicBezTo>
                    <a:pt x="32566" y="91697"/>
                    <a:pt x="32337" y="92707"/>
                    <a:pt x="31890" y="93631"/>
                  </a:cubicBezTo>
                  <a:cubicBezTo>
                    <a:pt x="31556" y="94488"/>
                    <a:pt x="30956" y="95231"/>
                    <a:pt x="30175" y="95726"/>
                  </a:cubicBezTo>
                  <a:lnTo>
                    <a:pt x="23031" y="99822"/>
                  </a:lnTo>
                  <a:cubicBezTo>
                    <a:pt x="22536" y="100241"/>
                    <a:pt x="21812" y="100241"/>
                    <a:pt x="21317" y="99822"/>
                  </a:cubicBezTo>
                  <a:cubicBezTo>
                    <a:pt x="20803" y="99212"/>
                    <a:pt x="20555" y="98422"/>
                    <a:pt x="20650" y="97631"/>
                  </a:cubicBezTo>
                  <a:lnTo>
                    <a:pt x="20650" y="30290"/>
                  </a:lnTo>
                  <a:lnTo>
                    <a:pt x="7410" y="52673"/>
                  </a:lnTo>
                  <a:cubicBezTo>
                    <a:pt x="7039" y="53454"/>
                    <a:pt x="6401" y="54064"/>
                    <a:pt x="5601" y="54388"/>
                  </a:cubicBezTo>
                  <a:cubicBezTo>
                    <a:pt x="5010" y="54597"/>
                    <a:pt x="4362" y="54407"/>
                    <a:pt x="3981" y="53911"/>
                  </a:cubicBezTo>
                  <a:close/>
                </a:path>
              </a:pathLst>
            </a:custGeom>
            <a:solidFill>
              <a:srgbClr val="E0E0E0"/>
            </a:solidFill>
            <a:ln w="9525" cap="flat">
              <a:noFill/>
              <a:prstDash val="solid"/>
              <a:miter/>
            </a:ln>
          </p:spPr>
          <p:txBody>
            <a:bodyPr rtlCol="0" anchor="ctr"/>
            <a:lstStyle/>
            <a:p>
              <a:endParaRPr lang="en-GR"/>
            </a:p>
          </p:txBody>
        </p:sp>
        <p:sp>
          <p:nvSpPr>
            <p:cNvPr id="104" name="Freeform 103">
              <a:extLst>
                <a:ext uri="{FF2B5EF4-FFF2-40B4-BE49-F238E27FC236}">
                  <a16:creationId xmlns:a16="http://schemas.microsoft.com/office/drawing/2014/main" id="{9D305660-E833-F36F-C0FC-F71DAAFE7458}"/>
                </a:ext>
              </a:extLst>
            </p:cNvPr>
            <p:cNvSpPr/>
            <p:nvPr/>
          </p:nvSpPr>
          <p:spPr>
            <a:xfrm>
              <a:off x="4593762" y="3050183"/>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1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1 w 47720"/>
                <a:gd name="connsiteY19" fmla="*/ 3524 h 105632"/>
                <a:gd name="connsiteX20" fmla="*/ 46196 w 47720"/>
                <a:gd name="connsiteY20" fmla="*/ 13049 h 105632"/>
                <a:gd name="connsiteX21" fmla="*/ 47720 w 47720"/>
                <a:gd name="connsiteY21" fmla="*/ 26670 h 105632"/>
                <a:gd name="connsiteX22" fmla="*/ 12002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960 h 105632"/>
                <a:gd name="connsiteX27" fmla="*/ 35719 w 47720"/>
                <a:gd name="connsiteY27" fmla="*/ 45339 h 105632"/>
                <a:gd name="connsiteX28" fmla="*/ 35719 w 47720"/>
                <a:gd name="connsiteY28" fmla="*/ 34004 h 105632"/>
                <a:gd name="connsiteX29" fmla="*/ 32671 w 47720"/>
                <a:gd name="connsiteY29" fmla="*/ 20574 h 105632"/>
                <a:gd name="connsiteX30" fmla="*/ 23813 w 47720"/>
                <a:gd name="connsiteY30" fmla="*/ 20574 h 105632"/>
                <a:gd name="connsiteX31" fmla="*/ 15050 w 47720"/>
                <a:gd name="connsiteY31" fmla="*/ 31052 h 105632"/>
                <a:gd name="connsiteX32" fmla="*/ 12002 w 47720"/>
                <a:gd name="connsiteY32" fmla="*/ 48006 h 105632"/>
                <a:gd name="connsiteX33" fmla="*/ 12002 w 47720"/>
                <a:gd name="connsiteY33" fmla="*/ 59627 h 105632"/>
                <a:gd name="connsiteX34" fmla="*/ 11906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290"/>
                    <a:pt x="47720" y="32385"/>
                  </a:cubicBezTo>
                  <a:lnTo>
                    <a:pt x="47720" y="45244"/>
                  </a:lnTo>
                  <a:cubicBezTo>
                    <a:pt x="47720" y="47339"/>
                    <a:pt x="47720" y="49244"/>
                    <a:pt x="47720" y="50959"/>
                  </a:cubicBezTo>
                  <a:cubicBezTo>
                    <a:pt x="47511" y="56188"/>
                    <a:pt x="47006" y="61408"/>
                    <a:pt x="46196" y="66580"/>
                  </a:cubicBezTo>
                  <a:cubicBezTo>
                    <a:pt x="45310" y="71399"/>
                    <a:pt x="43939" y="76124"/>
                    <a:pt x="42101" y="80677"/>
                  </a:cubicBezTo>
                  <a:cubicBezTo>
                    <a:pt x="40272" y="84992"/>
                    <a:pt x="37805" y="89011"/>
                    <a:pt x="34766" y="92583"/>
                  </a:cubicBezTo>
                  <a:cubicBezTo>
                    <a:pt x="31756" y="96431"/>
                    <a:pt x="28042" y="99660"/>
                    <a:pt x="23813" y="102108"/>
                  </a:cubicBezTo>
                  <a:cubicBezTo>
                    <a:pt x="20584" y="104318"/>
                    <a:pt x="16774" y="105547"/>
                    <a:pt x="12859" y="105632"/>
                  </a:cubicBezTo>
                  <a:cubicBezTo>
                    <a:pt x="10039" y="105585"/>
                    <a:pt x="7391" y="104299"/>
                    <a:pt x="5620" y="102108"/>
                  </a:cubicBezTo>
                  <a:cubicBezTo>
                    <a:pt x="3543" y="99289"/>
                    <a:pt x="2143" y="96031"/>
                    <a:pt x="1524" y="92583"/>
                  </a:cubicBezTo>
                  <a:cubicBezTo>
                    <a:pt x="619" y="88030"/>
                    <a:pt x="105" y="83410"/>
                    <a:pt x="0" y="78772"/>
                  </a:cubicBezTo>
                  <a:cubicBezTo>
                    <a:pt x="0" y="75438"/>
                    <a:pt x="0" y="71533"/>
                    <a:pt x="0" y="67151"/>
                  </a:cubicBezTo>
                  <a:cubicBezTo>
                    <a:pt x="0" y="62770"/>
                    <a:pt x="0" y="58769"/>
                    <a:pt x="0" y="55245"/>
                  </a:cubicBezTo>
                  <a:cubicBezTo>
                    <a:pt x="162" y="49978"/>
                    <a:pt x="667" y="44730"/>
                    <a:pt x="1524" y="39529"/>
                  </a:cubicBezTo>
                  <a:cubicBezTo>
                    <a:pt x="2343" y="34623"/>
                    <a:pt x="3715" y="29832"/>
                    <a:pt x="5620" y="25241"/>
                  </a:cubicBezTo>
                  <a:cubicBezTo>
                    <a:pt x="7468" y="20869"/>
                    <a:pt x="9906" y="16764"/>
                    <a:pt x="12859" y="13049"/>
                  </a:cubicBezTo>
                  <a:cubicBezTo>
                    <a:pt x="15869" y="9201"/>
                    <a:pt x="19583" y="5972"/>
                    <a:pt x="23813" y="3524"/>
                  </a:cubicBezTo>
                  <a:cubicBezTo>
                    <a:pt x="27061" y="1353"/>
                    <a:pt x="30861" y="133"/>
                    <a:pt x="34766" y="0"/>
                  </a:cubicBezTo>
                  <a:cubicBezTo>
                    <a:pt x="37614" y="19"/>
                    <a:pt x="40310" y="1314"/>
                    <a:pt x="42101" y="3524"/>
                  </a:cubicBezTo>
                  <a:cubicBezTo>
                    <a:pt x="44139" y="6363"/>
                    <a:pt x="45539" y="9611"/>
                    <a:pt x="46196" y="13049"/>
                  </a:cubicBezTo>
                  <a:cubicBezTo>
                    <a:pt x="47044" y="17545"/>
                    <a:pt x="47558" y="22098"/>
                    <a:pt x="47720" y="26670"/>
                  </a:cubicBezTo>
                  <a:close/>
                  <a:moveTo>
                    <a:pt x="12002" y="70961"/>
                  </a:moveTo>
                  <a:cubicBezTo>
                    <a:pt x="11821" y="75629"/>
                    <a:pt x="12878" y="80258"/>
                    <a:pt x="15050" y="84392"/>
                  </a:cubicBezTo>
                  <a:cubicBezTo>
                    <a:pt x="16764" y="86963"/>
                    <a:pt x="19717" y="87059"/>
                    <a:pt x="23813" y="84392"/>
                  </a:cubicBezTo>
                  <a:cubicBezTo>
                    <a:pt x="27927" y="82077"/>
                    <a:pt x="31071" y="78362"/>
                    <a:pt x="32671" y="73914"/>
                  </a:cubicBezTo>
                  <a:cubicBezTo>
                    <a:pt x="34557" y="68456"/>
                    <a:pt x="35585" y="62732"/>
                    <a:pt x="35719" y="56960"/>
                  </a:cubicBezTo>
                  <a:cubicBezTo>
                    <a:pt x="35719" y="53435"/>
                    <a:pt x="35719" y="49530"/>
                    <a:pt x="35719" y="45339"/>
                  </a:cubicBezTo>
                  <a:cubicBezTo>
                    <a:pt x="35719" y="41148"/>
                    <a:pt x="35719" y="37433"/>
                    <a:pt x="35719" y="34004"/>
                  </a:cubicBezTo>
                  <a:cubicBezTo>
                    <a:pt x="35852" y="29347"/>
                    <a:pt x="34804" y="24727"/>
                    <a:pt x="32671" y="20574"/>
                  </a:cubicBezTo>
                  <a:cubicBezTo>
                    <a:pt x="30956" y="17974"/>
                    <a:pt x="28004" y="17974"/>
                    <a:pt x="23813" y="20574"/>
                  </a:cubicBezTo>
                  <a:cubicBezTo>
                    <a:pt x="19698" y="22860"/>
                    <a:pt x="16574" y="26594"/>
                    <a:pt x="15050" y="31052"/>
                  </a:cubicBezTo>
                  <a:cubicBezTo>
                    <a:pt x="13116" y="36500"/>
                    <a:pt x="12087" y="42224"/>
                    <a:pt x="12002" y="48006"/>
                  </a:cubicBezTo>
                  <a:cubicBezTo>
                    <a:pt x="12002" y="51530"/>
                    <a:pt x="12002" y="55436"/>
                    <a:pt x="12002" y="59627"/>
                  </a:cubicBezTo>
                  <a:cubicBezTo>
                    <a:pt x="12002" y="63818"/>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105" name="Freeform 104">
              <a:extLst>
                <a:ext uri="{FF2B5EF4-FFF2-40B4-BE49-F238E27FC236}">
                  <a16:creationId xmlns:a16="http://schemas.microsoft.com/office/drawing/2014/main" id="{10255307-53F1-AF2F-942E-3C64B3DB63CC}"/>
                </a:ext>
              </a:extLst>
            </p:cNvPr>
            <p:cNvSpPr/>
            <p:nvPr/>
          </p:nvSpPr>
          <p:spPr>
            <a:xfrm>
              <a:off x="4653293" y="3015703"/>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1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1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574 h 105727"/>
                <a:gd name="connsiteX30" fmla="*/ 23908 w 47720"/>
                <a:gd name="connsiteY30" fmla="*/ 20574 h 105727"/>
                <a:gd name="connsiteX31" fmla="*/ 15050 w 47720"/>
                <a:gd name="connsiteY31" fmla="*/ 31052 h 105727"/>
                <a:gd name="connsiteX32" fmla="*/ 12002 w 47720"/>
                <a:gd name="connsiteY32" fmla="*/ 48101 h 105727"/>
                <a:gd name="connsiteX33" fmla="*/ 12002 w 47720"/>
                <a:gd name="connsiteY33" fmla="*/ 59627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58" y="56255"/>
                    <a:pt x="47053" y="61446"/>
                    <a:pt x="46196" y="66580"/>
                  </a:cubicBezTo>
                  <a:cubicBezTo>
                    <a:pt x="45368" y="71418"/>
                    <a:pt x="43986" y="76143"/>
                    <a:pt x="42101" y="80677"/>
                  </a:cubicBezTo>
                  <a:cubicBezTo>
                    <a:pt x="40253" y="85011"/>
                    <a:pt x="37786" y="89059"/>
                    <a:pt x="34766" y="92678"/>
                  </a:cubicBezTo>
                  <a:cubicBezTo>
                    <a:pt x="31766" y="96498"/>
                    <a:pt x="28089" y="99727"/>
                    <a:pt x="23908" y="102203"/>
                  </a:cubicBezTo>
                  <a:cubicBezTo>
                    <a:pt x="20622" y="104384"/>
                    <a:pt x="16802" y="105604"/>
                    <a:pt x="12859" y="105728"/>
                  </a:cubicBezTo>
                  <a:cubicBezTo>
                    <a:pt x="10030" y="105661"/>
                    <a:pt x="7372" y="104327"/>
                    <a:pt x="5620" y="102108"/>
                  </a:cubicBezTo>
                  <a:cubicBezTo>
                    <a:pt x="3562" y="99279"/>
                    <a:pt x="2162" y="96022"/>
                    <a:pt x="1524" y="92583"/>
                  </a:cubicBezTo>
                  <a:cubicBezTo>
                    <a:pt x="667" y="88021"/>
                    <a:pt x="162" y="83410"/>
                    <a:pt x="0" y="78772"/>
                  </a:cubicBezTo>
                  <a:cubicBezTo>
                    <a:pt x="0" y="75343"/>
                    <a:pt x="0" y="71438"/>
                    <a:pt x="0" y="67056"/>
                  </a:cubicBezTo>
                  <a:cubicBezTo>
                    <a:pt x="0" y="62675"/>
                    <a:pt x="0" y="58674"/>
                    <a:pt x="0" y="55150"/>
                  </a:cubicBezTo>
                  <a:cubicBezTo>
                    <a:pt x="219" y="49882"/>
                    <a:pt x="724" y="44644"/>
                    <a:pt x="1524" y="39433"/>
                  </a:cubicBezTo>
                  <a:cubicBezTo>
                    <a:pt x="2410" y="34547"/>
                    <a:pt x="3781" y="29766"/>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1" y="3620"/>
                  </a:cubicBezTo>
                  <a:cubicBezTo>
                    <a:pt x="44215" y="6420"/>
                    <a:pt x="45615" y="9687"/>
                    <a:pt x="46196" y="13145"/>
                  </a:cubicBezTo>
                  <a:cubicBezTo>
                    <a:pt x="47082" y="17631"/>
                    <a:pt x="47596" y="22193"/>
                    <a:pt x="47720" y="26765"/>
                  </a:cubicBezTo>
                  <a:close/>
                  <a:moveTo>
                    <a:pt x="12002" y="70961"/>
                  </a:moveTo>
                  <a:cubicBezTo>
                    <a:pt x="11887" y="75648"/>
                    <a:pt x="12935" y="80296"/>
                    <a:pt x="15050" y="84487"/>
                  </a:cubicBezTo>
                  <a:cubicBezTo>
                    <a:pt x="16764" y="87030"/>
                    <a:pt x="19717" y="87030"/>
                    <a:pt x="23908" y="84487"/>
                  </a:cubicBezTo>
                  <a:cubicBezTo>
                    <a:pt x="27956" y="82115"/>
                    <a:pt x="31052" y="78410"/>
                    <a:pt x="32671" y="74009"/>
                  </a:cubicBezTo>
                  <a:cubicBezTo>
                    <a:pt x="34557" y="68513"/>
                    <a:pt x="35585" y="62770"/>
                    <a:pt x="35719" y="56959"/>
                  </a:cubicBezTo>
                  <a:cubicBezTo>
                    <a:pt x="35719" y="53435"/>
                    <a:pt x="35719" y="49625"/>
                    <a:pt x="35719" y="45434"/>
                  </a:cubicBezTo>
                  <a:cubicBezTo>
                    <a:pt x="35719" y="41243"/>
                    <a:pt x="35719" y="37433"/>
                    <a:pt x="35719" y="34100"/>
                  </a:cubicBezTo>
                  <a:cubicBezTo>
                    <a:pt x="35833" y="29413"/>
                    <a:pt x="34785" y="24765"/>
                    <a:pt x="32671" y="20574"/>
                  </a:cubicBezTo>
                  <a:cubicBezTo>
                    <a:pt x="30956" y="18002"/>
                    <a:pt x="28003" y="17907"/>
                    <a:pt x="23908" y="20574"/>
                  </a:cubicBezTo>
                  <a:cubicBezTo>
                    <a:pt x="19793" y="22889"/>
                    <a:pt x="16650" y="26603"/>
                    <a:pt x="15050" y="31052"/>
                  </a:cubicBezTo>
                  <a:cubicBezTo>
                    <a:pt x="13164" y="36547"/>
                    <a:pt x="12135" y="42291"/>
                    <a:pt x="12002" y="48101"/>
                  </a:cubicBezTo>
                  <a:cubicBezTo>
                    <a:pt x="12002" y="51625"/>
                    <a:pt x="12002" y="55436"/>
                    <a:pt x="12002" y="59627"/>
                  </a:cubicBezTo>
                  <a:cubicBezTo>
                    <a:pt x="12002" y="63817"/>
                    <a:pt x="11906" y="67628"/>
                    <a:pt x="12002" y="70961"/>
                  </a:cubicBezTo>
                  <a:close/>
                </a:path>
              </a:pathLst>
            </a:custGeom>
            <a:solidFill>
              <a:srgbClr val="E0E0E0"/>
            </a:solidFill>
            <a:ln w="9525" cap="flat">
              <a:noFill/>
              <a:prstDash val="solid"/>
              <a:miter/>
            </a:ln>
          </p:spPr>
          <p:txBody>
            <a:bodyPr rtlCol="0" anchor="ctr"/>
            <a:lstStyle/>
            <a:p>
              <a:endParaRPr lang="en-GR"/>
            </a:p>
          </p:txBody>
        </p:sp>
        <p:sp>
          <p:nvSpPr>
            <p:cNvPr id="106" name="Freeform 105">
              <a:extLst>
                <a:ext uri="{FF2B5EF4-FFF2-40B4-BE49-F238E27FC236}">
                  <a16:creationId xmlns:a16="http://schemas.microsoft.com/office/drawing/2014/main" id="{F497798B-8E28-29CC-AA0B-0655B85B2E3E}"/>
                </a:ext>
              </a:extLst>
            </p:cNvPr>
            <p:cNvSpPr/>
            <p:nvPr/>
          </p:nvSpPr>
          <p:spPr>
            <a:xfrm>
              <a:off x="4713015" y="2981794"/>
              <a:ext cx="47625" cy="105632"/>
            </a:xfrm>
            <a:custGeom>
              <a:avLst/>
              <a:gdLst>
                <a:gd name="connsiteX0" fmla="*/ 47625 w 47625"/>
                <a:gd name="connsiteY0" fmla="*/ 26194 h 105632"/>
                <a:gd name="connsiteX1" fmla="*/ 47625 w 47625"/>
                <a:gd name="connsiteY1" fmla="*/ 31909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764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764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194 h 105632"/>
                <a:gd name="connsiteX22" fmla="*/ 11906 w 47625"/>
                <a:gd name="connsiteY22" fmla="*/ 70485 h 105632"/>
                <a:gd name="connsiteX23" fmla="*/ 14954 w 47625"/>
                <a:gd name="connsiteY23" fmla="*/ 83915 h 105632"/>
                <a:gd name="connsiteX24" fmla="*/ 23813 w 47625"/>
                <a:gd name="connsiteY24" fmla="*/ 83915 h 105632"/>
                <a:gd name="connsiteX25" fmla="*/ 32575 w 47625"/>
                <a:gd name="connsiteY25" fmla="*/ 73438 h 105632"/>
                <a:gd name="connsiteX26" fmla="*/ 35624 w 47625"/>
                <a:gd name="connsiteY26" fmla="*/ 56483 h 105632"/>
                <a:gd name="connsiteX27" fmla="*/ 35624 w 47625"/>
                <a:gd name="connsiteY27" fmla="*/ 44863 h 105632"/>
                <a:gd name="connsiteX28" fmla="*/ 35624 w 47625"/>
                <a:gd name="connsiteY28" fmla="*/ 33528 h 105632"/>
                <a:gd name="connsiteX29" fmla="*/ 32575 w 47625"/>
                <a:gd name="connsiteY29" fmla="*/ 20098 h 105632"/>
                <a:gd name="connsiteX30" fmla="*/ 23813 w 47625"/>
                <a:gd name="connsiteY30" fmla="*/ 20098 h 105632"/>
                <a:gd name="connsiteX31" fmla="*/ 14954 w 47625"/>
                <a:gd name="connsiteY31" fmla="*/ 30575 h 105632"/>
                <a:gd name="connsiteX32" fmla="*/ 11906 w 47625"/>
                <a:gd name="connsiteY32" fmla="*/ 47530 h 105632"/>
                <a:gd name="connsiteX33" fmla="*/ 11906 w 47625"/>
                <a:gd name="connsiteY33" fmla="*/ 59055 h 105632"/>
                <a:gd name="connsiteX34" fmla="*/ 11906 w 47625"/>
                <a:gd name="connsiteY34" fmla="*/ 70485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194"/>
                  </a:moveTo>
                  <a:cubicBezTo>
                    <a:pt x="47625" y="27908"/>
                    <a:pt x="47625" y="29813"/>
                    <a:pt x="47625" y="31909"/>
                  </a:cubicBezTo>
                  <a:lnTo>
                    <a:pt x="47625" y="45244"/>
                  </a:lnTo>
                  <a:cubicBezTo>
                    <a:pt x="47625" y="47339"/>
                    <a:pt x="47625" y="49244"/>
                    <a:pt x="47625" y="50959"/>
                  </a:cubicBezTo>
                  <a:cubicBezTo>
                    <a:pt x="47463" y="56197"/>
                    <a:pt x="46958" y="61417"/>
                    <a:pt x="46101" y="66580"/>
                  </a:cubicBezTo>
                  <a:cubicBezTo>
                    <a:pt x="45301" y="71428"/>
                    <a:pt x="43929" y="76152"/>
                    <a:pt x="42005" y="80677"/>
                  </a:cubicBezTo>
                  <a:cubicBezTo>
                    <a:pt x="40176" y="84973"/>
                    <a:pt x="37738" y="88983"/>
                    <a:pt x="34766" y="92583"/>
                  </a:cubicBezTo>
                  <a:cubicBezTo>
                    <a:pt x="31709" y="96384"/>
                    <a:pt x="28004" y="99612"/>
                    <a:pt x="23813" y="102108"/>
                  </a:cubicBezTo>
                  <a:cubicBezTo>
                    <a:pt x="20546" y="104327"/>
                    <a:pt x="16707" y="105556"/>
                    <a:pt x="12764" y="105632"/>
                  </a:cubicBezTo>
                  <a:cubicBezTo>
                    <a:pt x="9982" y="105556"/>
                    <a:pt x="7372" y="104270"/>
                    <a:pt x="5620" y="102108"/>
                  </a:cubicBezTo>
                  <a:cubicBezTo>
                    <a:pt x="3505" y="99308"/>
                    <a:pt x="2096" y="96041"/>
                    <a:pt x="1524" y="92583"/>
                  </a:cubicBezTo>
                  <a:cubicBezTo>
                    <a:pt x="572" y="88040"/>
                    <a:pt x="57" y="83410"/>
                    <a:pt x="0" y="78772"/>
                  </a:cubicBezTo>
                  <a:cubicBezTo>
                    <a:pt x="0" y="75438"/>
                    <a:pt x="0" y="71533"/>
                    <a:pt x="0" y="67151"/>
                  </a:cubicBezTo>
                  <a:cubicBezTo>
                    <a:pt x="0" y="62770"/>
                    <a:pt x="0" y="58769"/>
                    <a:pt x="0" y="55245"/>
                  </a:cubicBezTo>
                  <a:cubicBezTo>
                    <a:pt x="114" y="49978"/>
                    <a:pt x="619" y="44720"/>
                    <a:pt x="1524" y="39529"/>
                  </a:cubicBezTo>
                  <a:cubicBezTo>
                    <a:pt x="2296" y="34614"/>
                    <a:pt x="3677" y="29813"/>
                    <a:pt x="5620" y="25241"/>
                  </a:cubicBezTo>
                  <a:cubicBezTo>
                    <a:pt x="7382" y="20841"/>
                    <a:pt x="9792" y="16735"/>
                    <a:pt x="12764" y="13049"/>
                  </a:cubicBezTo>
                  <a:cubicBezTo>
                    <a:pt x="15812" y="9201"/>
                    <a:pt x="19564" y="5972"/>
                    <a:pt x="23813" y="3524"/>
                  </a:cubicBezTo>
                  <a:cubicBezTo>
                    <a:pt x="27051" y="1324"/>
                    <a:pt x="30851" y="105"/>
                    <a:pt x="34766" y="0"/>
                  </a:cubicBezTo>
                  <a:cubicBezTo>
                    <a:pt x="37586" y="48"/>
                    <a:pt x="40234" y="1333"/>
                    <a:pt x="42005" y="3524"/>
                  </a:cubicBezTo>
                  <a:cubicBezTo>
                    <a:pt x="44120" y="6325"/>
                    <a:pt x="45529" y="9592"/>
                    <a:pt x="46101" y="13049"/>
                  </a:cubicBezTo>
                  <a:cubicBezTo>
                    <a:pt x="46968" y="17383"/>
                    <a:pt x="47482" y="21774"/>
                    <a:pt x="47625" y="26194"/>
                  </a:cubicBezTo>
                  <a:close/>
                  <a:moveTo>
                    <a:pt x="11906" y="70485"/>
                  </a:moveTo>
                  <a:cubicBezTo>
                    <a:pt x="11773" y="75143"/>
                    <a:pt x="12821" y="79762"/>
                    <a:pt x="14954" y="83915"/>
                  </a:cubicBezTo>
                  <a:cubicBezTo>
                    <a:pt x="16669" y="86516"/>
                    <a:pt x="19622" y="86516"/>
                    <a:pt x="23813" y="83915"/>
                  </a:cubicBezTo>
                  <a:cubicBezTo>
                    <a:pt x="27880" y="81572"/>
                    <a:pt x="30985" y="77857"/>
                    <a:pt x="32575" y="73438"/>
                  </a:cubicBezTo>
                  <a:cubicBezTo>
                    <a:pt x="34509" y="67989"/>
                    <a:pt x="35538" y="62265"/>
                    <a:pt x="35624" y="56483"/>
                  </a:cubicBezTo>
                  <a:cubicBezTo>
                    <a:pt x="35624" y="52959"/>
                    <a:pt x="35624" y="49054"/>
                    <a:pt x="35624" y="44863"/>
                  </a:cubicBezTo>
                  <a:cubicBezTo>
                    <a:pt x="35624" y="40672"/>
                    <a:pt x="35624" y="36957"/>
                    <a:pt x="35624" y="33528"/>
                  </a:cubicBezTo>
                  <a:cubicBezTo>
                    <a:pt x="35805" y="28861"/>
                    <a:pt x="34747" y="24232"/>
                    <a:pt x="32575" y="20098"/>
                  </a:cubicBezTo>
                  <a:cubicBezTo>
                    <a:pt x="30861" y="17526"/>
                    <a:pt x="27908" y="17431"/>
                    <a:pt x="23813" y="20098"/>
                  </a:cubicBezTo>
                  <a:cubicBezTo>
                    <a:pt x="19660" y="22365"/>
                    <a:pt x="16507" y="26108"/>
                    <a:pt x="14954" y="30575"/>
                  </a:cubicBezTo>
                  <a:cubicBezTo>
                    <a:pt x="13059" y="36033"/>
                    <a:pt x="12030" y="41758"/>
                    <a:pt x="11906" y="47530"/>
                  </a:cubicBezTo>
                  <a:cubicBezTo>
                    <a:pt x="11906" y="51054"/>
                    <a:pt x="11906" y="54959"/>
                    <a:pt x="11906" y="59055"/>
                  </a:cubicBezTo>
                  <a:cubicBezTo>
                    <a:pt x="11906" y="63151"/>
                    <a:pt x="11811" y="67056"/>
                    <a:pt x="11906" y="70485"/>
                  </a:cubicBezTo>
                  <a:close/>
                </a:path>
              </a:pathLst>
            </a:custGeom>
            <a:solidFill>
              <a:srgbClr val="E0E0E0"/>
            </a:solidFill>
            <a:ln w="9525" cap="flat">
              <a:noFill/>
              <a:prstDash val="solid"/>
              <a:miter/>
            </a:ln>
          </p:spPr>
          <p:txBody>
            <a:bodyPr rtlCol="0" anchor="ctr"/>
            <a:lstStyle/>
            <a:p>
              <a:endParaRPr lang="en-GR"/>
            </a:p>
          </p:txBody>
        </p:sp>
        <p:sp>
          <p:nvSpPr>
            <p:cNvPr id="107" name="Freeform 106">
              <a:extLst>
                <a:ext uri="{FF2B5EF4-FFF2-40B4-BE49-F238E27FC236}">
                  <a16:creationId xmlns:a16="http://schemas.microsoft.com/office/drawing/2014/main" id="{E022E488-BD7C-D732-2894-ACD005915634}"/>
                </a:ext>
              </a:extLst>
            </p:cNvPr>
            <p:cNvSpPr/>
            <p:nvPr/>
          </p:nvSpPr>
          <p:spPr>
            <a:xfrm>
              <a:off x="4769243" y="2950185"/>
              <a:ext cx="32455" cy="99902"/>
            </a:xfrm>
            <a:custGeom>
              <a:avLst/>
              <a:gdLst>
                <a:gd name="connsiteX0" fmla="*/ 541 w 32455"/>
                <a:gd name="connsiteY0" fmla="*/ 48277 h 99902"/>
                <a:gd name="connsiteX1" fmla="*/ 65 w 32455"/>
                <a:gd name="connsiteY1" fmla="*/ 45801 h 99902"/>
                <a:gd name="connsiteX2" fmla="*/ 922 w 32455"/>
                <a:gd name="connsiteY2" fmla="*/ 42848 h 99902"/>
                <a:gd name="connsiteX3" fmla="*/ 19972 w 32455"/>
                <a:gd name="connsiteY3" fmla="*/ 8368 h 99902"/>
                <a:gd name="connsiteX4" fmla="*/ 21496 w 32455"/>
                <a:gd name="connsiteY4" fmla="*/ 5986 h 99902"/>
                <a:gd name="connsiteX5" fmla="*/ 23115 w 32455"/>
                <a:gd name="connsiteY5" fmla="*/ 4272 h 99902"/>
                <a:gd name="connsiteX6" fmla="*/ 30069 w 32455"/>
                <a:gd name="connsiteY6" fmla="*/ 271 h 99902"/>
                <a:gd name="connsiteX7" fmla="*/ 31688 w 32455"/>
                <a:gd name="connsiteY7" fmla="*/ 271 h 99902"/>
                <a:gd name="connsiteX8" fmla="*/ 32450 w 32455"/>
                <a:gd name="connsiteY8" fmla="*/ 2462 h 99902"/>
                <a:gd name="connsiteX9" fmla="*/ 32450 w 32455"/>
                <a:gd name="connsiteY9" fmla="*/ 90664 h 99902"/>
                <a:gd name="connsiteX10" fmla="*/ 31688 w 32455"/>
                <a:gd name="connsiteY10" fmla="*/ 93616 h 99902"/>
                <a:gd name="connsiteX11" fmla="*/ 30069 w 32455"/>
                <a:gd name="connsiteY11" fmla="*/ 95712 h 99902"/>
                <a:gd name="connsiteX12" fmla="*/ 22830 w 32455"/>
                <a:gd name="connsiteY12" fmla="*/ 99903 h 99902"/>
                <a:gd name="connsiteX13" fmla="*/ 21210 w 32455"/>
                <a:gd name="connsiteY13" fmla="*/ 99903 h 99902"/>
                <a:gd name="connsiteX14" fmla="*/ 20448 w 32455"/>
                <a:gd name="connsiteY14" fmla="*/ 97712 h 99902"/>
                <a:gd name="connsiteX15" fmla="*/ 20448 w 32455"/>
                <a:gd name="connsiteY15" fmla="*/ 30370 h 99902"/>
                <a:gd name="connsiteX16" fmla="*/ 7875 w 32455"/>
                <a:gd name="connsiteY16" fmla="*/ 52754 h 99902"/>
                <a:gd name="connsiteX17" fmla="*/ 6161 w 32455"/>
                <a:gd name="connsiteY17" fmla="*/ 54469 h 99902"/>
                <a:gd name="connsiteX18" fmla="*/ 4446 w 32455"/>
                <a:gd name="connsiteY18" fmla="*/ 53993 h 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99902">
                  <a:moveTo>
                    <a:pt x="541" y="48277"/>
                  </a:moveTo>
                  <a:cubicBezTo>
                    <a:pt x="65" y="47544"/>
                    <a:pt x="-107" y="46658"/>
                    <a:pt x="65" y="45801"/>
                  </a:cubicBezTo>
                  <a:cubicBezTo>
                    <a:pt x="160" y="44772"/>
                    <a:pt x="446" y="43772"/>
                    <a:pt x="922" y="42848"/>
                  </a:cubicBezTo>
                  <a:lnTo>
                    <a:pt x="19972" y="8368"/>
                  </a:lnTo>
                  <a:lnTo>
                    <a:pt x="21496" y="5986"/>
                  </a:lnTo>
                  <a:cubicBezTo>
                    <a:pt x="21906" y="5310"/>
                    <a:pt x="22458" y="4720"/>
                    <a:pt x="23115" y="4272"/>
                  </a:cubicBezTo>
                  <a:lnTo>
                    <a:pt x="30069" y="271"/>
                  </a:lnTo>
                  <a:cubicBezTo>
                    <a:pt x="30545" y="-90"/>
                    <a:pt x="31212" y="-90"/>
                    <a:pt x="31688" y="271"/>
                  </a:cubicBezTo>
                  <a:cubicBezTo>
                    <a:pt x="32221" y="872"/>
                    <a:pt x="32498" y="1662"/>
                    <a:pt x="32450" y="2462"/>
                  </a:cubicBezTo>
                  <a:lnTo>
                    <a:pt x="32450" y="90664"/>
                  </a:lnTo>
                  <a:cubicBezTo>
                    <a:pt x="32421" y="91692"/>
                    <a:pt x="32164" y="92702"/>
                    <a:pt x="31688" y="93616"/>
                  </a:cubicBezTo>
                  <a:cubicBezTo>
                    <a:pt x="31355" y="94455"/>
                    <a:pt x="30793" y="95179"/>
                    <a:pt x="30069" y="95712"/>
                  </a:cubicBezTo>
                  <a:lnTo>
                    <a:pt x="22830" y="99903"/>
                  </a:lnTo>
                  <a:cubicBezTo>
                    <a:pt x="22163" y="99903"/>
                    <a:pt x="21591" y="99903"/>
                    <a:pt x="21210" y="99903"/>
                  </a:cubicBezTo>
                  <a:cubicBezTo>
                    <a:pt x="20829" y="99903"/>
                    <a:pt x="20448" y="98760"/>
                    <a:pt x="20448" y="97712"/>
                  </a:cubicBezTo>
                  <a:lnTo>
                    <a:pt x="20448" y="30370"/>
                  </a:lnTo>
                  <a:lnTo>
                    <a:pt x="7875" y="52754"/>
                  </a:lnTo>
                  <a:cubicBezTo>
                    <a:pt x="7513" y="53507"/>
                    <a:pt x="6913" y="54107"/>
                    <a:pt x="6161" y="54469"/>
                  </a:cubicBezTo>
                  <a:cubicBezTo>
                    <a:pt x="5551" y="54726"/>
                    <a:pt x="4837" y="54535"/>
                    <a:pt x="4446" y="53993"/>
                  </a:cubicBezTo>
                  <a:close/>
                </a:path>
              </a:pathLst>
            </a:custGeom>
            <a:solidFill>
              <a:srgbClr val="E0E0E0"/>
            </a:solidFill>
            <a:ln w="9525" cap="flat">
              <a:noFill/>
              <a:prstDash val="solid"/>
              <a:miter/>
            </a:ln>
          </p:spPr>
          <p:txBody>
            <a:bodyPr rtlCol="0" anchor="ctr"/>
            <a:lstStyle/>
            <a:p>
              <a:endParaRPr lang="en-GR"/>
            </a:p>
          </p:txBody>
        </p:sp>
        <p:sp>
          <p:nvSpPr>
            <p:cNvPr id="108" name="Freeform 107">
              <a:extLst>
                <a:ext uri="{FF2B5EF4-FFF2-40B4-BE49-F238E27FC236}">
                  <a16:creationId xmlns:a16="http://schemas.microsoft.com/office/drawing/2014/main" id="{0123058A-79A9-1E92-A70C-9B00A577E4C2}"/>
                </a:ext>
              </a:extLst>
            </p:cNvPr>
            <p:cNvSpPr/>
            <p:nvPr/>
          </p:nvSpPr>
          <p:spPr>
            <a:xfrm>
              <a:off x="4814837" y="2922072"/>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862 w 47720"/>
                <a:gd name="connsiteY6" fmla="*/ 93059 h 105727"/>
                <a:gd name="connsiteX7" fmla="*/ 23908 w 47720"/>
                <a:gd name="connsiteY7" fmla="*/ 102108 h 105727"/>
                <a:gd name="connsiteX8" fmla="*/ 12954 w 47720"/>
                <a:gd name="connsiteY8" fmla="*/ 105727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954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2 w 47720"/>
                <a:gd name="connsiteY22" fmla="*/ 71342 h 105727"/>
                <a:gd name="connsiteX23" fmla="*/ 15050 w 47720"/>
                <a:gd name="connsiteY23" fmla="*/ 84773 h 105727"/>
                <a:gd name="connsiteX24" fmla="*/ 23908 w 47720"/>
                <a:gd name="connsiteY24" fmla="*/ 84773 h 105727"/>
                <a:gd name="connsiteX25" fmla="*/ 32671 w 47720"/>
                <a:gd name="connsiteY25" fmla="*/ 74295 h 105727"/>
                <a:gd name="connsiteX26" fmla="*/ 36195 w 47720"/>
                <a:gd name="connsiteY26" fmla="*/ 57340 h 105727"/>
                <a:gd name="connsiteX27" fmla="*/ 36195 w 47720"/>
                <a:gd name="connsiteY27" fmla="*/ 45815 h 105727"/>
                <a:gd name="connsiteX28" fmla="*/ 36195 w 47720"/>
                <a:gd name="connsiteY28" fmla="*/ 34385 h 105727"/>
                <a:gd name="connsiteX29" fmla="*/ 33147 w 47720"/>
                <a:gd name="connsiteY29" fmla="*/ 20955 h 105727"/>
                <a:gd name="connsiteX30" fmla="*/ 24384 w 47720"/>
                <a:gd name="connsiteY30" fmla="*/ 20955 h 105727"/>
                <a:gd name="connsiteX31" fmla="*/ 15526 w 47720"/>
                <a:gd name="connsiteY31" fmla="*/ 31432 h 105727"/>
                <a:gd name="connsiteX32" fmla="*/ 12478 w 47720"/>
                <a:gd name="connsiteY32" fmla="*/ 48387 h 105727"/>
                <a:gd name="connsiteX33" fmla="*/ 12478 w 47720"/>
                <a:gd name="connsiteY33" fmla="*/ 60007 h 105727"/>
                <a:gd name="connsiteX34" fmla="*/ 12002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5"/>
                    <a:pt x="47720" y="30670"/>
                    <a:pt x="47720" y="32766"/>
                  </a:cubicBezTo>
                  <a:lnTo>
                    <a:pt x="47720" y="45625"/>
                  </a:lnTo>
                  <a:cubicBezTo>
                    <a:pt x="47720" y="47720"/>
                    <a:pt x="47720" y="49625"/>
                    <a:pt x="47720" y="51435"/>
                  </a:cubicBezTo>
                  <a:cubicBezTo>
                    <a:pt x="47558" y="56636"/>
                    <a:pt x="47054" y="61827"/>
                    <a:pt x="46196" y="66961"/>
                  </a:cubicBezTo>
                  <a:cubicBezTo>
                    <a:pt x="45396" y="71809"/>
                    <a:pt x="44025" y="76533"/>
                    <a:pt x="42100" y="81058"/>
                  </a:cubicBezTo>
                  <a:cubicBezTo>
                    <a:pt x="40253" y="85372"/>
                    <a:pt x="37814" y="89411"/>
                    <a:pt x="34862" y="93059"/>
                  </a:cubicBezTo>
                  <a:cubicBezTo>
                    <a:pt x="31747" y="96669"/>
                    <a:pt x="28042" y="99727"/>
                    <a:pt x="23908" y="102108"/>
                  </a:cubicBezTo>
                  <a:cubicBezTo>
                    <a:pt x="20650" y="104289"/>
                    <a:pt x="16869" y="105537"/>
                    <a:pt x="12954" y="105727"/>
                  </a:cubicBezTo>
                  <a:cubicBezTo>
                    <a:pt x="10125" y="105661"/>
                    <a:pt x="7468" y="104327"/>
                    <a:pt x="5715" y="102108"/>
                  </a:cubicBezTo>
                  <a:cubicBezTo>
                    <a:pt x="3601" y="99308"/>
                    <a:pt x="2191" y="96041"/>
                    <a:pt x="1619" y="92583"/>
                  </a:cubicBezTo>
                  <a:cubicBezTo>
                    <a:pt x="686" y="88068"/>
                    <a:pt x="143" y="83477"/>
                    <a:pt x="0" y="78867"/>
                  </a:cubicBezTo>
                  <a:cubicBezTo>
                    <a:pt x="0" y="75438"/>
                    <a:pt x="0" y="71533"/>
                    <a:pt x="0" y="67151"/>
                  </a:cubicBezTo>
                  <a:cubicBezTo>
                    <a:pt x="0" y="62770"/>
                    <a:pt x="0" y="58769"/>
                    <a:pt x="0" y="55245"/>
                  </a:cubicBezTo>
                  <a:cubicBezTo>
                    <a:pt x="191" y="49978"/>
                    <a:pt x="733" y="44729"/>
                    <a:pt x="1619" y="39529"/>
                  </a:cubicBezTo>
                  <a:cubicBezTo>
                    <a:pt x="2419" y="34623"/>
                    <a:pt x="3791" y="29823"/>
                    <a:pt x="5715" y="25241"/>
                  </a:cubicBezTo>
                  <a:cubicBezTo>
                    <a:pt x="7487" y="20831"/>
                    <a:pt x="9935" y="16716"/>
                    <a:pt x="12954" y="13049"/>
                  </a:cubicBezTo>
                  <a:cubicBezTo>
                    <a:pt x="15945" y="9182"/>
                    <a:pt x="19669" y="5953"/>
                    <a:pt x="23908" y="3524"/>
                  </a:cubicBezTo>
                  <a:cubicBezTo>
                    <a:pt x="27146" y="1324"/>
                    <a:pt x="30947" y="105"/>
                    <a:pt x="34862" y="0"/>
                  </a:cubicBezTo>
                  <a:cubicBezTo>
                    <a:pt x="37681" y="48"/>
                    <a:pt x="40329" y="1333"/>
                    <a:pt x="42100" y="3524"/>
                  </a:cubicBezTo>
                  <a:cubicBezTo>
                    <a:pt x="44215" y="6325"/>
                    <a:pt x="45625" y="9592"/>
                    <a:pt x="46196" y="13049"/>
                  </a:cubicBezTo>
                  <a:cubicBezTo>
                    <a:pt x="47120" y="17697"/>
                    <a:pt x="47625" y="22412"/>
                    <a:pt x="47720" y="27146"/>
                  </a:cubicBezTo>
                  <a:close/>
                  <a:moveTo>
                    <a:pt x="12002" y="71342"/>
                  </a:moveTo>
                  <a:cubicBezTo>
                    <a:pt x="11868" y="76000"/>
                    <a:pt x="12916" y="80620"/>
                    <a:pt x="15050" y="84773"/>
                  </a:cubicBezTo>
                  <a:cubicBezTo>
                    <a:pt x="16764" y="87373"/>
                    <a:pt x="19717" y="87373"/>
                    <a:pt x="23908" y="84773"/>
                  </a:cubicBezTo>
                  <a:cubicBezTo>
                    <a:pt x="28023" y="82486"/>
                    <a:pt x="31147" y="78753"/>
                    <a:pt x="32671" y="74295"/>
                  </a:cubicBezTo>
                  <a:cubicBezTo>
                    <a:pt x="34776" y="68875"/>
                    <a:pt x="35966" y="63151"/>
                    <a:pt x="36195" y="57340"/>
                  </a:cubicBezTo>
                  <a:cubicBezTo>
                    <a:pt x="36195" y="53816"/>
                    <a:pt x="36195" y="50006"/>
                    <a:pt x="36195" y="45815"/>
                  </a:cubicBezTo>
                  <a:cubicBezTo>
                    <a:pt x="36195" y="41624"/>
                    <a:pt x="36195" y="37814"/>
                    <a:pt x="36195" y="34385"/>
                  </a:cubicBezTo>
                  <a:cubicBezTo>
                    <a:pt x="36376" y="29718"/>
                    <a:pt x="35319" y="25089"/>
                    <a:pt x="33147" y="20955"/>
                  </a:cubicBezTo>
                  <a:cubicBezTo>
                    <a:pt x="31433" y="18383"/>
                    <a:pt x="28480" y="18288"/>
                    <a:pt x="24384" y="20955"/>
                  </a:cubicBezTo>
                  <a:cubicBezTo>
                    <a:pt x="20269" y="23270"/>
                    <a:pt x="17126" y="26984"/>
                    <a:pt x="15526" y="31432"/>
                  </a:cubicBezTo>
                  <a:cubicBezTo>
                    <a:pt x="13640" y="36890"/>
                    <a:pt x="12611" y="42615"/>
                    <a:pt x="12478" y="48387"/>
                  </a:cubicBezTo>
                  <a:cubicBezTo>
                    <a:pt x="12478" y="51911"/>
                    <a:pt x="12478" y="55816"/>
                    <a:pt x="12478" y="60007"/>
                  </a:cubicBezTo>
                  <a:cubicBezTo>
                    <a:pt x="12478" y="64198"/>
                    <a:pt x="11906" y="67913"/>
                    <a:pt x="12002" y="71342"/>
                  </a:cubicBezTo>
                  <a:close/>
                </a:path>
              </a:pathLst>
            </a:custGeom>
            <a:solidFill>
              <a:srgbClr val="E0E0E0"/>
            </a:solidFill>
            <a:ln w="9525" cap="flat">
              <a:noFill/>
              <a:prstDash val="solid"/>
              <a:miter/>
            </a:ln>
          </p:spPr>
          <p:txBody>
            <a:bodyPr rtlCol="0" anchor="ctr"/>
            <a:lstStyle/>
            <a:p>
              <a:endParaRPr lang="en-GR"/>
            </a:p>
          </p:txBody>
        </p:sp>
        <p:sp>
          <p:nvSpPr>
            <p:cNvPr id="109" name="Freeform 108">
              <a:extLst>
                <a:ext uri="{FF2B5EF4-FFF2-40B4-BE49-F238E27FC236}">
                  <a16:creationId xmlns:a16="http://schemas.microsoft.com/office/drawing/2014/main" id="{2A162FA7-FD3B-FD2D-F0FB-2BB08C514522}"/>
                </a:ext>
              </a:extLst>
            </p:cNvPr>
            <p:cNvSpPr/>
            <p:nvPr/>
          </p:nvSpPr>
          <p:spPr>
            <a:xfrm>
              <a:off x="4871459" y="2890844"/>
              <a:ext cx="32735" cy="100143"/>
            </a:xfrm>
            <a:custGeom>
              <a:avLst/>
              <a:gdLst>
                <a:gd name="connsiteX0" fmla="*/ 243 w 32735"/>
                <a:gd name="connsiteY0" fmla="*/ 48277 h 100143"/>
                <a:gd name="connsiteX1" fmla="*/ 243 w 32735"/>
                <a:gd name="connsiteY1" fmla="*/ 45801 h 100143"/>
                <a:gd name="connsiteX2" fmla="*/ 1195 w 32735"/>
                <a:gd name="connsiteY2" fmla="*/ 42848 h 100143"/>
                <a:gd name="connsiteX3" fmla="*/ 20245 w 32735"/>
                <a:gd name="connsiteY3" fmla="*/ 8463 h 100143"/>
                <a:gd name="connsiteX4" fmla="*/ 21769 w 32735"/>
                <a:gd name="connsiteY4" fmla="*/ 5986 h 100143"/>
                <a:gd name="connsiteX5" fmla="*/ 23389 w 32735"/>
                <a:gd name="connsiteY5" fmla="*/ 4272 h 100143"/>
                <a:gd name="connsiteX6" fmla="*/ 30342 w 32735"/>
                <a:gd name="connsiteY6" fmla="*/ 271 h 100143"/>
                <a:gd name="connsiteX7" fmla="*/ 31961 w 32735"/>
                <a:gd name="connsiteY7" fmla="*/ 271 h 100143"/>
                <a:gd name="connsiteX8" fmla="*/ 32723 w 32735"/>
                <a:gd name="connsiteY8" fmla="*/ 2462 h 100143"/>
                <a:gd name="connsiteX9" fmla="*/ 32723 w 32735"/>
                <a:gd name="connsiteY9" fmla="*/ 90569 h 100143"/>
                <a:gd name="connsiteX10" fmla="*/ 31961 w 32735"/>
                <a:gd name="connsiteY10" fmla="*/ 93616 h 100143"/>
                <a:gd name="connsiteX11" fmla="*/ 30342 w 32735"/>
                <a:gd name="connsiteY11" fmla="*/ 95617 h 100143"/>
                <a:gd name="connsiteX12" fmla="*/ 23103 w 32735"/>
                <a:gd name="connsiteY12" fmla="*/ 99808 h 100143"/>
                <a:gd name="connsiteX13" fmla="*/ 21484 w 32735"/>
                <a:gd name="connsiteY13" fmla="*/ 99808 h 100143"/>
                <a:gd name="connsiteX14" fmla="*/ 21484 w 32735"/>
                <a:gd name="connsiteY14" fmla="*/ 99808 h 100143"/>
                <a:gd name="connsiteX15" fmla="*/ 20722 w 32735"/>
                <a:gd name="connsiteY15" fmla="*/ 97712 h 100143"/>
                <a:gd name="connsiteX16" fmla="*/ 20722 w 32735"/>
                <a:gd name="connsiteY16" fmla="*/ 30275 h 100143"/>
                <a:gd name="connsiteX17" fmla="*/ 8149 w 32735"/>
                <a:gd name="connsiteY17" fmla="*/ 52659 h 100143"/>
                <a:gd name="connsiteX18" fmla="*/ 6434 w 32735"/>
                <a:gd name="connsiteY18" fmla="*/ 54469 h 100143"/>
                <a:gd name="connsiteX19" fmla="*/ 4815 w 32735"/>
                <a:gd name="connsiteY19" fmla="*/ 53897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735" h="100143">
                  <a:moveTo>
                    <a:pt x="243" y="48277"/>
                  </a:moveTo>
                  <a:cubicBezTo>
                    <a:pt x="-81" y="47487"/>
                    <a:pt x="-81" y="46592"/>
                    <a:pt x="243" y="45801"/>
                  </a:cubicBezTo>
                  <a:cubicBezTo>
                    <a:pt x="329" y="44753"/>
                    <a:pt x="652" y="43744"/>
                    <a:pt x="1195" y="42848"/>
                  </a:cubicBezTo>
                  <a:lnTo>
                    <a:pt x="20245" y="8463"/>
                  </a:lnTo>
                  <a:lnTo>
                    <a:pt x="21769" y="5986"/>
                  </a:lnTo>
                  <a:cubicBezTo>
                    <a:pt x="22179" y="5310"/>
                    <a:pt x="22731" y="4720"/>
                    <a:pt x="23389" y="4272"/>
                  </a:cubicBezTo>
                  <a:lnTo>
                    <a:pt x="30342" y="271"/>
                  </a:lnTo>
                  <a:cubicBezTo>
                    <a:pt x="30818" y="-90"/>
                    <a:pt x="31485" y="-90"/>
                    <a:pt x="31961" y="271"/>
                  </a:cubicBezTo>
                  <a:cubicBezTo>
                    <a:pt x="32523" y="852"/>
                    <a:pt x="32799" y="1653"/>
                    <a:pt x="32723" y="2462"/>
                  </a:cubicBezTo>
                  <a:lnTo>
                    <a:pt x="32723" y="90569"/>
                  </a:lnTo>
                  <a:cubicBezTo>
                    <a:pt x="32695" y="91626"/>
                    <a:pt x="32437" y="92664"/>
                    <a:pt x="31961" y="93616"/>
                  </a:cubicBezTo>
                  <a:cubicBezTo>
                    <a:pt x="31599" y="94407"/>
                    <a:pt x="31047" y="95102"/>
                    <a:pt x="30342" y="95617"/>
                  </a:cubicBezTo>
                  <a:lnTo>
                    <a:pt x="23103" y="99808"/>
                  </a:lnTo>
                  <a:cubicBezTo>
                    <a:pt x="22655" y="100255"/>
                    <a:pt x="21931" y="100255"/>
                    <a:pt x="21484" y="99808"/>
                  </a:cubicBezTo>
                  <a:cubicBezTo>
                    <a:pt x="21484" y="99808"/>
                    <a:pt x="21484" y="99808"/>
                    <a:pt x="21484" y="99808"/>
                  </a:cubicBezTo>
                  <a:cubicBezTo>
                    <a:pt x="20931" y="99255"/>
                    <a:pt x="20655" y="98484"/>
                    <a:pt x="20722" y="97712"/>
                  </a:cubicBezTo>
                  <a:lnTo>
                    <a:pt x="20722" y="30275"/>
                  </a:lnTo>
                  <a:lnTo>
                    <a:pt x="8149" y="52659"/>
                  </a:lnTo>
                  <a:cubicBezTo>
                    <a:pt x="7758" y="53411"/>
                    <a:pt x="7168" y="54040"/>
                    <a:pt x="6434" y="54469"/>
                  </a:cubicBezTo>
                  <a:cubicBezTo>
                    <a:pt x="5824" y="54659"/>
                    <a:pt x="5167" y="54431"/>
                    <a:pt x="4815" y="53897"/>
                  </a:cubicBezTo>
                  <a:close/>
                </a:path>
              </a:pathLst>
            </a:custGeom>
            <a:solidFill>
              <a:srgbClr val="E0E0E0"/>
            </a:solidFill>
            <a:ln w="9525" cap="flat">
              <a:noFill/>
              <a:prstDash val="solid"/>
              <a:miter/>
            </a:ln>
          </p:spPr>
          <p:txBody>
            <a:bodyPr rtlCol="0" anchor="ctr"/>
            <a:lstStyle/>
            <a:p>
              <a:endParaRPr lang="en-GR"/>
            </a:p>
          </p:txBody>
        </p:sp>
        <p:sp>
          <p:nvSpPr>
            <p:cNvPr id="110" name="Freeform 109">
              <a:extLst>
                <a:ext uri="{FF2B5EF4-FFF2-40B4-BE49-F238E27FC236}">
                  <a16:creationId xmlns:a16="http://schemas.microsoft.com/office/drawing/2014/main" id="{C5502222-10FF-D26F-F4B3-590B67A6B98F}"/>
                </a:ext>
              </a:extLst>
            </p:cNvPr>
            <p:cNvSpPr/>
            <p:nvPr/>
          </p:nvSpPr>
          <p:spPr>
            <a:xfrm>
              <a:off x="4913452" y="2866460"/>
              <a:ext cx="32455" cy="100122"/>
            </a:xfrm>
            <a:custGeom>
              <a:avLst/>
              <a:gdLst>
                <a:gd name="connsiteX0" fmla="*/ 541 w 32455"/>
                <a:gd name="connsiteY0" fmla="*/ 48277 h 100122"/>
                <a:gd name="connsiteX1" fmla="*/ 65 w 32455"/>
                <a:gd name="connsiteY1" fmla="*/ 45801 h 100122"/>
                <a:gd name="connsiteX2" fmla="*/ 922 w 32455"/>
                <a:gd name="connsiteY2" fmla="*/ 42848 h 100122"/>
                <a:gd name="connsiteX3" fmla="*/ 19972 w 32455"/>
                <a:gd name="connsiteY3" fmla="*/ 8368 h 100122"/>
                <a:gd name="connsiteX4" fmla="*/ 21496 w 32455"/>
                <a:gd name="connsiteY4" fmla="*/ 5986 h 100122"/>
                <a:gd name="connsiteX5" fmla="*/ 23115 w 32455"/>
                <a:gd name="connsiteY5" fmla="*/ 4272 h 100122"/>
                <a:gd name="connsiteX6" fmla="*/ 30069 w 32455"/>
                <a:gd name="connsiteY6" fmla="*/ 271 h 100122"/>
                <a:gd name="connsiteX7" fmla="*/ 31688 w 32455"/>
                <a:gd name="connsiteY7" fmla="*/ 271 h 100122"/>
                <a:gd name="connsiteX8" fmla="*/ 32450 w 32455"/>
                <a:gd name="connsiteY8" fmla="*/ 2462 h 100122"/>
                <a:gd name="connsiteX9" fmla="*/ 32450 w 32455"/>
                <a:gd name="connsiteY9" fmla="*/ 90664 h 100122"/>
                <a:gd name="connsiteX10" fmla="*/ 31688 w 32455"/>
                <a:gd name="connsiteY10" fmla="*/ 93616 h 100122"/>
                <a:gd name="connsiteX11" fmla="*/ 30069 w 32455"/>
                <a:gd name="connsiteY11" fmla="*/ 95712 h 100122"/>
                <a:gd name="connsiteX12" fmla="*/ 22830 w 32455"/>
                <a:gd name="connsiteY12" fmla="*/ 99808 h 100122"/>
                <a:gd name="connsiteX13" fmla="*/ 21115 w 32455"/>
                <a:gd name="connsiteY13" fmla="*/ 99808 h 100122"/>
                <a:gd name="connsiteX14" fmla="*/ 20448 w 32455"/>
                <a:gd name="connsiteY14" fmla="*/ 97617 h 100122"/>
                <a:gd name="connsiteX15" fmla="*/ 20448 w 32455"/>
                <a:gd name="connsiteY15" fmla="*/ 30275 h 100122"/>
                <a:gd name="connsiteX16" fmla="*/ 7875 w 32455"/>
                <a:gd name="connsiteY16" fmla="*/ 52659 h 100122"/>
                <a:gd name="connsiteX17" fmla="*/ 6161 w 32455"/>
                <a:gd name="connsiteY17" fmla="*/ 54373 h 100122"/>
                <a:gd name="connsiteX18" fmla="*/ 4542 w 32455"/>
                <a:gd name="connsiteY18" fmla="*/ 54373 h 1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100122">
                  <a:moveTo>
                    <a:pt x="541" y="48277"/>
                  </a:moveTo>
                  <a:cubicBezTo>
                    <a:pt x="65" y="47544"/>
                    <a:pt x="-106" y="46658"/>
                    <a:pt x="65" y="45801"/>
                  </a:cubicBezTo>
                  <a:cubicBezTo>
                    <a:pt x="160" y="44772"/>
                    <a:pt x="446" y="43772"/>
                    <a:pt x="922" y="42848"/>
                  </a:cubicBezTo>
                  <a:lnTo>
                    <a:pt x="19972" y="8368"/>
                  </a:lnTo>
                  <a:cubicBezTo>
                    <a:pt x="20448" y="7606"/>
                    <a:pt x="20925" y="6748"/>
                    <a:pt x="21496" y="5986"/>
                  </a:cubicBezTo>
                  <a:cubicBezTo>
                    <a:pt x="21906" y="5310"/>
                    <a:pt x="22458" y="4720"/>
                    <a:pt x="23115" y="4272"/>
                  </a:cubicBezTo>
                  <a:lnTo>
                    <a:pt x="30069" y="271"/>
                  </a:lnTo>
                  <a:cubicBezTo>
                    <a:pt x="30545" y="-90"/>
                    <a:pt x="31212" y="-90"/>
                    <a:pt x="31688" y="271"/>
                  </a:cubicBezTo>
                  <a:cubicBezTo>
                    <a:pt x="32221" y="872"/>
                    <a:pt x="32497" y="1662"/>
                    <a:pt x="32450" y="2462"/>
                  </a:cubicBezTo>
                  <a:lnTo>
                    <a:pt x="32450" y="90664"/>
                  </a:lnTo>
                  <a:cubicBezTo>
                    <a:pt x="32421" y="91692"/>
                    <a:pt x="32164" y="92702"/>
                    <a:pt x="31688" y="93616"/>
                  </a:cubicBezTo>
                  <a:cubicBezTo>
                    <a:pt x="31355" y="94455"/>
                    <a:pt x="30792" y="95179"/>
                    <a:pt x="30069" y="95712"/>
                  </a:cubicBezTo>
                  <a:lnTo>
                    <a:pt x="22830" y="99808"/>
                  </a:lnTo>
                  <a:cubicBezTo>
                    <a:pt x="22334" y="100227"/>
                    <a:pt x="21610" y="100227"/>
                    <a:pt x="21115" y="99808"/>
                  </a:cubicBezTo>
                  <a:cubicBezTo>
                    <a:pt x="20601" y="99198"/>
                    <a:pt x="20353" y="98408"/>
                    <a:pt x="20448" y="97617"/>
                  </a:cubicBezTo>
                  <a:lnTo>
                    <a:pt x="20448" y="30275"/>
                  </a:lnTo>
                  <a:lnTo>
                    <a:pt x="7875" y="52659"/>
                  </a:lnTo>
                  <a:cubicBezTo>
                    <a:pt x="7513" y="53411"/>
                    <a:pt x="6913" y="54011"/>
                    <a:pt x="6161" y="54373"/>
                  </a:cubicBezTo>
                  <a:cubicBezTo>
                    <a:pt x="5694" y="54773"/>
                    <a:pt x="5008" y="54773"/>
                    <a:pt x="4542" y="54373"/>
                  </a:cubicBezTo>
                  <a:close/>
                </a:path>
              </a:pathLst>
            </a:custGeom>
            <a:solidFill>
              <a:srgbClr val="E0E0E0"/>
            </a:solidFill>
            <a:ln w="9525" cap="flat">
              <a:noFill/>
              <a:prstDash val="solid"/>
              <a:miter/>
            </a:ln>
          </p:spPr>
          <p:txBody>
            <a:bodyPr rtlCol="0" anchor="ctr"/>
            <a:lstStyle/>
            <a:p>
              <a:endParaRPr lang="en-GR"/>
            </a:p>
          </p:txBody>
        </p:sp>
        <p:sp>
          <p:nvSpPr>
            <p:cNvPr id="111" name="Freeform 110">
              <a:extLst>
                <a:ext uri="{FF2B5EF4-FFF2-40B4-BE49-F238E27FC236}">
                  <a16:creationId xmlns:a16="http://schemas.microsoft.com/office/drawing/2014/main" id="{A3D0DCD7-37E1-29DD-DCFB-BD0D1ADE9B2F}"/>
                </a:ext>
              </a:extLst>
            </p:cNvPr>
            <p:cNvSpPr/>
            <p:nvPr/>
          </p:nvSpPr>
          <p:spPr>
            <a:xfrm>
              <a:off x="4955743" y="2842033"/>
              <a:ext cx="32365" cy="100164"/>
            </a:xfrm>
            <a:custGeom>
              <a:avLst/>
              <a:gdLst>
                <a:gd name="connsiteX0" fmla="*/ 541 w 32365"/>
                <a:gd name="connsiteY0" fmla="*/ 48320 h 100164"/>
                <a:gd name="connsiteX1" fmla="*/ 65 w 32365"/>
                <a:gd name="connsiteY1" fmla="*/ 45844 h 100164"/>
                <a:gd name="connsiteX2" fmla="*/ 922 w 32365"/>
                <a:gd name="connsiteY2" fmla="*/ 42796 h 100164"/>
                <a:gd name="connsiteX3" fmla="*/ 19972 w 32365"/>
                <a:gd name="connsiteY3" fmla="*/ 8411 h 100164"/>
                <a:gd name="connsiteX4" fmla="*/ 21496 w 32365"/>
                <a:gd name="connsiteY4" fmla="*/ 6029 h 100164"/>
                <a:gd name="connsiteX5" fmla="*/ 23115 w 32365"/>
                <a:gd name="connsiteY5" fmla="*/ 4315 h 100164"/>
                <a:gd name="connsiteX6" fmla="*/ 29973 w 32365"/>
                <a:gd name="connsiteY6" fmla="*/ 314 h 100164"/>
                <a:gd name="connsiteX7" fmla="*/ 31688 w 32365"/>
                <a:gd name="connsiteY7" fmla="*/ 314 h 100164"/>
                <a:gd name="connsiteX8" fmla="*/ 32355 w 32365"/>
                <a:gd name="connsiteY8" fmla="*/ 2505 h 100164"/>
                <a:gd name="connsiteX9" fmla="*/ 32355 w 32365"/>
                <a:gd name="connsiteY9" fmla="*/ 90707 h 100164"/>
                <a:gd name="connsiteX10" fmla="*/ 31688 w 32365"/>
                <a:gd name="connsiteY10" fmla="*/ 93659 h 100164"/>
                <a:gd name="connsiteX11" fmla="*/ 29973 w 32365"/>
                <a:gd name="connsiteY11" fmla="*/ 95755 h 100164"/>
                <a:gd name="connsiteX12" fmla="*/ 22830 w 32365"/>
                <a:gd name="connsiteY12" fmla="*/ 99851 h 100164"/>
                <a:gd name="connsiteX13" fmla="*/ 21115 w 32365"/>
                <a:gd name="connsiteY13" fmla="*/ 99851 h 100164"/>
                <a:gd name="connsiteX14" fmla="*/ 20448 w 32365"/>
                <a:gd name="connsiteY14" fmla="*/ 97660 h 100164"/>
                <a:gd name="connsiteX15" fmla="*/ 20448 w 32365"/>
                <a:gd name="connsiteY15" fmla="*/ 30223 h 100164"/>
                <a:gd name="connsiteX16" fmla="*/ 7875 w 32365"/>
                <a:gd name="connsiteY16" fmla="*/ 52702 h 100164"/>
                <a:gd name="connsiteX17" fmla="*/ 6161 w 32365"/>
                <a:gd name="connsiteY17" fmla="*/ 54416 h 100164"/>
                <a:gd name="connsiteX18" fmla="*/ 4446 w 3236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5" h="100164">
                  <a:moveTo>
                    <a:pt x="541" y="48320"/>
                  </a:moveTo>
                  <a:cubicBezTo>
                    <a:pt x="65" y="47587"/>
                    <a:pt x="-107" y="46701"/>
                    <a:pt x="65" y="45844"/>
                  </a:cubicBezTo>
                  <a:cubicBezTo>
                    <a:pt x="113" y="44777"/>
                    <a:pt x="408" y="43729"/>
                    <a:pt x="922" y="42796"/>
                  </a:cubicBezTo>
                  <a:lnTo>
                    <a:pt x="19972" y="8411"/>
                  </a:lnTo>
                  <a:cubicBezTo>
                    <a:pt x="20420" y="7582"/>
                    <a:pt x="20934" y="6791"/>
                    <a:pt x="21496" y="6029"/>
                  </a:cubicBezTo>
                  <a:cubicBezTo>
                    <a:pt x="21858" y="5315"/>
                    <a:pt x="22420" y="4715"/>
                    <a:pt x="23115" y="4315"/>
                  </a:cubicBezTo>
                  <a:lnTo>
                    <a:pt x="29973" y="314"/>
                  </a:lnTo>
                  <a:cubicBezTo>
                    <a:pt x="30469" y="-105"/>
                    <a:pt x="31193" y="-105"/>
                    <a:pt x="31688" y="314"/>
                  </a:cubicBezTo>
                  <a:cubicBezTo>
                    <a:pt x="32183" y="933"/>
                    <a:pt x="32421" y="1715"/>
                    <a:pt x="32355" y="2505"/>
                  </a:cubicBezTo>
                  <a:lnTo>
                    <a:pt x="32355" y="90707"/>
                  </a:lnTo>
                  <a:cubicBezTo>
                    <a:pt x="32364" y="91726"/>
                    <a:pt x="32136" y="92735"/>
                    <a:pt x="31688" y="93659"/>
                  </a:cubicBezTo>
                  <a:cubicBezTo>
                    <a:pt x="31355" y="94517"/>
                    <a:pt x="30754" y="95260"/>
                    <a:pt x="29973" y="95755"/>
                  </a:cubicBezTo>
                  <a:lnTo>
                    <a:pt x="22830" y="99851"/>
                  </a:lnTo>
                  <a:cubicBezTo>
                    <a:pt x="22334" y="100270"/>
                    <a:pt x="21610" y="100270"/>
                    <a:pt x="21115" y="99851"/>
                  </a:cubicBezTo>
                  <a:cubicBezTo>
                    <a:pt x="20601" y="99241"/>
                    <a:pt x="20353" y="98450"/>
                    <a:pt x="20448" y="97660"/>
                  </a:cubicBezTo>
                  <a:lnTo>
                    <a:pt x="20448" y="30223"/>
                  </a:lnTo>
                  <a:lnTo>
                    <a:pt x="7875" y="52702"/>
                  </a:lnTo>
                  <a:cubicBezTo>
                    <a:pt x="7513" y="53454"/>
                    <a:pt x="6913" y="54054"/>
                    <a:pt x="6161" y="54416"/>
                  </a:cubicBezTo>
                  <a:cubicBezTo>
                    <a:pt x="5551" y="54645"/>
                    <a:pt x="4856" y="54454"/>
                    <a:pt x="4446" y="53940"/>
                  </a:cubicBezTo>
                  <a:close/>
                </a:path>
              </a:pathLst>
            </a:custGeom>
            <a:solidFill>
              <a:srgbClr val="E0E0E0"/>
            </a:solidFill>
            <a:ln w="9525" cap="flat">
              <a:noFill/>
              <a:prstDash val="solid"/>
              <a:miter/>
            </a:ln>
          </p:spPr>
          <p:txBody>
            <a:bodyPr rtlCol="0" anchor="ctr"/>
            <a:lstStyle/>
            <a:p>
              <a:endParaRPr lang="en-GR"/>
            </a:p>
          </p:txBody>
        </p:sp>
        <p:sp>
          <p:nvSpPr>
            <p:cNvPr id="112" name="Freeform 111">
              <a:extLst>
                <a:ext uri="{FF2B5EF4-FFF2-40B4-BE49-F238E27FC236}">
                  <a16:creationId xmlns:a16="http://schemas.microsoft.com/office/drawing/2014/main" id="{32AB40A0-84F5-EB9C-3E19-811897C032C1}"/>
                </a:ext>
              </a:extLst>
            </p:cNvPr>
            <p:cNvSpPr/>
            <p:nvPr/>
          </p:nvSpPr>
          <p:spPr>
            <a:xfrm>
              <a:off x="4997955" y="2817649"/>
              <a:ext cx="32453" cy="100136"/>
            </a:xfrm>
            <a:custGeom>
              <a:avLst/>
              <a:gdLst>
                <a:gd name="connsiteX0" fmla="*/ 620 w 32453"/>
                <a:gd name="connsiteY0" fmla="*/ 48225 h 100136"/>
                <a:gd name="connsiteX1" fmla="*/ 49 w 32453"/>
                <a:gd name="connsiteY1" fmla="*/ 45844 h 100136"/>
                <a:gd name="connsiteX2" fmla="*/ 1001 w 32453"/>
                <a:gd name="connsiteY2" fmla="*/ 42796 h 100136"/>
                <a:gd name="connsiteX3" fmla="*/ 20051 w 32453"/>
                <a:gd name="connsiteY3" fmla="*/ 8411 h 100136"/>
                <a:gd name="connsiteX4" fmla="*/ 21480 w 32453"/>
                <a:gd name="connsiteY4" fmla="*/ 5934 h 100136"/>
                <a:gd name="connsiteX5" fmla="*/ 23194 w 32453"/>
                <a:gd name="connsiteY5" fmla="*/ 4315 h 100136"/>
                <a:gd name="connsiteX6" fmla="*/ 30052 w 32453"/>
                <a:gd name="connsiteY6" fmla="*/ 314 h 100136"/>
                <a:gd name="connsiteX7" fmla="*/ 31767 w 32453"/>
                <a:gd name="connsiteY7" fmla="*/ 314 h 100136"/>
                <a:gd name="connsiteX8" fmla="*/ 32434 w 32453"/>
                <a:gd name="connsiteY8" fmla="*/ 2505 h 100136"/>
                <a:gd name="connsiteX9" fmla="*/ 32434 w 32453"/>
                <a:gd name="connsiteY9" fmla="*/ 90611 h 100136"/>
                <a:gd name="connsiteX10" fmla="*/ 31767 w 32453"/>
                <a:gd name="connsiteY10" fmla="*/ 93659 h 100136"/>
                <a:gd name="connsiteX11" fmla="*/ 30052 w 32453"/>
                <a:gd name="connsiteY11" fmla="*/ 95660 h 100136"/>
                <a:gd name="connsiteX12" fmla="*/ 22909 w 32453"/>
                <a:gd name="connsiteY12" fmla="*/ 99851 h 100136"/>
                <a:gd name="connsiteX13" fmla="*/ 21194 w 32453"/>
                <a:gd name="connsiteY13" fmla="*/ 99851 h 100136"/>
                <a:gd name="connsiteX14" fmla="*/ 20527 w 32453"/>
                <a:gd name="connsiteY14" fmla="*/ 97660 h 100136"/>
                <a:gd name="connsiteX15" fmla="*/ 20527 w 32453"/>
                <a:gd name="connsiteY15" fmla="*/ 30223 h 100136"/>
                <a:gd name="connsiteX16" fmla="*/ 7954 w 32453"/>
                <a:gd name="connsiteY16" fmla="*/ 52607 h 100136"/>
                <a:gd name="connsiteX17" fmla="*/ 6145 w 32453"/>
                <a:gd name="connsiteY17" fmla="*/ 54416 h 100136"/>
                <a:gd name="connsiteX18" fmla="*/ 4525 w 32453"/>
                <a:gd name="connsiteY18" fmla="*/ 54416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3" h="100136">
                  <a:moveTo>
                    <a:pt x="620" y="48225"/>
                  </a:moveTo>
                  <a:cubicBezTo>
                    <a:pt x="106" y="47549"/>
                    <a:pt x="-104" y="46682"/>
                    <a:pt x="49" y="45844"/>
                  </a:cubicBezTo>
                  <a:cubicBezTo>
                    <a:pt x="134" y="44768"/>
                    <a:pt x="458" y="43729"/>
                    <a:pt x="1001" y="42796"/>
                  </a:cubicBezTo>
                  <a:lnTo>
                    <a:pt x="20051" y="8411"/>
                  </a:lnTo>
                  <a:lnTo>
                    <a:pt x="21480" y="5934"/>
                  </a:lnTo>
                  <a:cubicBezTo>
                    <a:pt x="21928" y="5277"/>
                    <a:pt x="22509" y="4724"/>
                    <a:pt x="23194" y="4315"/>
                  </a:cubicBezTo>
                  <a:lnTo>
                    <a:pt x="30052" y="314"/>
                  </a:lnTo>
                  <a:cubicBezTo>
                    <a:pt x="30548" y="-105"/>
                    <a:pt x="31272" y="-105"/>
                    <a:pt x="31767" y="314"/>
                  </a:cubicBezTo>
                  <a:cubicBezTo>
                    <a:pt x="32281" y="924"/>
                    <a:pt x="32529" y="1715"/>
                    <a:pt x="32434" y="2505"/>
                  </a:cubicBezTo>
                  <a:lnTo>
                    <a:pt x="32434" y="90611"/>
                  </a:lnTo>
                  <a:cubicBezTo>
                    <a:pt x="32443" y="91669"/>
                    <a:pt x="32215" y="92707"/>
                    <a:pt x="31767" y="93659"/>
                  </a:cubicBezTo>
                  <a:cubicBezTo>
                    <a:pt x="31405" y="94478"/>
                    <a:pt x="30805" y="95174"/>
                    <a:pt x="30052" y="95660"/>
                  </a:cubicBezTo>
                  <a:lnTo>
                    <a:pt x="22909" y="99851"/>
                  </a:lnTo>
                  <a:cubicBezTo>
                    <a:pt x="22404" y="100232"/>
                    <a:pt x="21699" y="100232"/>
                    <a:pt x="21194" y="99851"/>
                  </a:cubicBezTo>
                  <a:cubicBezTo>
                    <a:pt x="20699" y="99231"/>
                    <a:pt x="20461" y="98450"/>
                    <a:pt x="20527" y="97660"/>
                  </a:cubicBezTo>
                  <a:lnTo>
                    <a:pt x="20527" y="30223"/>
                  </a:lnTo>
                  <a:lnTo>
                    <a:pt x="7954" y="52607"/>
                  </a:lnTo>
                  <a:cubicBezTo>
                    <a:pt x="7564" y="53388"/>
                    <a:pt x="6926" y="54026"/>
                    <a:pt x="6145" y="54416"/>
                  </a:cubicBezTo>
                  <a:cubicBezTo>
                    <a:pt x="5649" y="54731"/>
                    <a:pt x="5021" y="54731"/>
                    <a:pt x="4525" y="54416"/>
                  </a:cubicBezTo>
                  <a:close/>
                </a:path>
              </a:pathLst>
            </a:custGeom>
            <a:solidFill>
              <a:srgbClr val="E0E0E0"/>
            </a:solidFill>
            <a:ln w="9525" cap="flat">
              <a:noFill/>
              <a:prstDash val="solid"/>
              <a:miter/>
            </a:ln>
          </p:spPr>
          <p:txBody>
            <a:bodyPr rtlCol="0" anchor="ctr"/>
            <a:lstStyle/>
            <a:p>
              <a:endParaRPr lang="en-GR"/>
            </a:p>
          </p:txBody>
        </p:sp>
        <p:sp>
          <p:nvSpPr>
            <p:cNvPr id="113" name="Freeform 112">
              <a:extLst>
                <a:ext uri="{FF2B5EF4-FFF2-40B4-BE49-F238E27FC236}">
                  <a16:creationId xmlns:a16="http://schemas.microsoft.com/office/drawing/2014/main" id="{E56D9F85-4D26-B096-8406-7EC46D53E77B}"/>
                </a:ext>
              </a:extLst>
            </p:cNvPr>
            <p:cNvSpPr/>
            <p:nvPr/>
          </p:nvSpPr>
          <p:spPr>
            <a:xfrm>
              <a:off x="5043628" y="2790722"/>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099 h 105727"/>
                <a:gd name="connsiteX29" fmla="*/ 32671 w 47720"/>
                <a:gd name="connsiteY29" fmla="*/ 20669 h 105727"/>
                <a:gd name="connsiteX30" fmla="*/ 23813 w 47720"/>
                <a:gd name="connsiteY30" fmla="*/ 20669 h 105727"/>
                <a:gd name="connsiteX31" fmla="*/ 15050 w 47720"/>
                <a:gd name="connsiteY31" fmla="*/ 31147 h 105727"/>
                <a:gd name="connsiteX32" fmla="*/ 12001 w 47720"/>
                <a:gd name="connsiteY32" fmla="*/ 48196 h 105727"/>
                <a:gd name="connsiteX33" fmla="*/ 12001 w 47720"/>
                <a:gd name="connsiteY33" fmla="*/ 59722 h 105727"/>
                <a:gd name="connsiteX34" fmla="*/ 12001 w 47720"/>
                <a:gd name="connsiteY34" fmla="*/ 70580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11" y="56255"/>
                    <a:pt x="47006" y="61436"/>
                    <a:pt x="46196" y="66580"/>
                  </a:cubicBezTo>
                  <a:cubicBezTo>
                    <a:pt x="45320" y="71409"/>
                    <a:pt x="43948" y="76133"/>
                    <a:pt x="42100" y="80677"/>
                  </a:cubicBezTo>
                  <a:cubicBezTo>
                    <a:pt x="40272" y="85020"/>
                    <a:pt x="37805" y="89068"/>
                    <a:pt x="34766" y="92678"/>
                  </a:cubicBezTo>
                  <a:cubicBezTo>
                    <a:pt x="31756" y="96526"/>
                    <a:pt x="28042" y="99755"/>
                    <a:pt x="23813" y="102203"/>
                  </a:cubicBezTo>
                  <a:cubicBezTo>
                    <a:pt x="20564" y="104384"/>
                    <a:pt x="16774" y="105604"/>
                    <a:pt x="12859" y="105727"/>
                  </a:cubicBezTo>
                  <a:cubicBezTo>
                    <a:pt x="10030" y="105661"/>
                    <a:pt x="7372" y="104327"/>
                    <a:pt x="5620" y="102108"/>
                  </a:cubicBezTo>
                  <a:cubicBezTo>
                    <a:pt x="3505" y="99308"/>
                    <a:pt x="2105" y="96041"/>
                    <a:pt x="1524" y="92583"/>
                  </a:cubicBezTo>
                  <a:cubicBezTo>
                    <a:pt x="667" y="88021"/>
                    <a:pt x="162" y="83410"/>
                    <a:pt x="0" y="78772"/>
                  </a:cubicBezTo>
                  <a:cubicBezTo>
                    <a:pt x="0" y="75343"/>
                    <a:pt x="0" y="71533"/>
                    <a:pt x="0" y="67056"/>
                  </a:cubicBezTo>
                  <a:cubicBezTo>
                    <a:pt x="0" y="62579"/>
                    <a:pt x="0" y="58674"/>
                    <a:pt x="0" y="55150"/>
                  </a:cubicBezTo>
                  <a:cubicBezTo>
                    <a:pt x="219" y="49882"/>
                    <a:pt x="724" y="44644"/>
                    <a:pt x="1524" y="39433"/>
                  </a:cubicBezTo>
                  <a:cubicBezTo>
                    <a:pt x="2372" y="34538"/>
                    <a:pt x="3743" y="29747"/>
                    <a:pt x="5620" y="25146"/>
                  </a:cubicBezTo>
                  <a:cubicBezTo>
                    <a:pt x="7468" y="20803"/>
                    <a:pt x="9906" y="16735"/>
                    <a:pt x="12859" y="13049"/>
                  </a:cubicBezTo>
                  <a:cubicBezTo>
                    <a:pt x="15897" y="9230"/>
                    <a:pt x="19612" y="6010"/>
                    <a:pt x="23813" y="3524"/>
                  </a:cubicBezTo>
                  <a:cubicBezTo>
                    <a:pt x="27089" y="1391"/>
                    <a:pt x="30871" y="181"/>
                    <a:pt x="34766" y="0"/>
                  </a:cubicBezTo>
                  <a:cubicBezTo>
                    <a:pt x="37633" y="38"/>
                    <a:pt x="40329" y="1372"/>
                    <a:pt x="42100" y="3619"/>
                  </a:cubicBezTo>
                  <a:cubicBezTo>
                    <a:pt x="44177" y="6439"/>
                    <a:pt x="45577" y="9696"/>
                    <a:pt x="46196" y="13144"/>
                  </a:cubicBezTo>
                  <a:cubicBezTo>
                    <a:pt x="47034" y="17640"/>
                    <a:pt x="47539" y="22193"/>
                    <a:pt x="47720" y="26765"/>
                  </a:cubicBezTo>
                  <a:close/>
                  <a:moveTo>
                    <a:pt x="12001" y="70961"/>
                  </a:moveTo>
                  <a:cubicBezTo>
                    <a:pt x="11887" y="75648"/>
                    <a:pt x="12935" y="80296"/>
                    <a:pt x="15050" y="84487"/>
                  </a:cubicBezTo>
                  <a:cubicBezTo>
                    <a:pt x="16764" y="87058"/>
                    <a:pt x="19717" y="87154"/>
                    <a:pt x="23813" y="84487"/>
                  </a:cubicBezTo>
                  <a:cubicBezTo>
                    <a:pt x="27927" y="82172"/>
                    <a:pt x="31070" y="78457"/>
                    <a:pt x="32671" y="74009"/>
                  </a:cubicBezTo>
                  <a:cubicBezTo>
                    <a:pt x="34557" y="68513"/>
                    <a:pt x="35585" y="62770"/>
                    <a:pt x="35719" y="56959"/>
                  </a:cubicBezTo>
                  <a:cubicBezTo>
                    <a:pt x="35719" y="53435"/>
                    <a:pt x="35719" y="49625"/>
                    <a:pt x="35719" y="45434"/>
                  </a:cubicBezTo>
                  <a:cubicBezTo>
                    <a:pt x="35719" y="41243"/>
                    <a:pt x="35719" y="37433"/>
                    <a:pt x="35719" y="34099"/>
                  </a:cubicBezTo>
                  <a:cubicBezTo>
                    <a:pt x="35852" y="29442"/>
                    <a:pt x="34804" y="24822"/>
                    <a:pt x="32671" y="20669"/>
                  </a:cubicBezTo>
                  <a:cubicBezTo>
                    <a:pt x="30956" y="18002"/>
                    <a:pt x="28004" y="17907"/>
                    <a:pt x="23813" y="20669"/>
                  </a:cubicBezTo>
                  <a:cubicBezTo>
                    <a:pt x="19745" y="23012"/>
                    <a:pt x="16640" y="26727"/>
                    <a:pt x="15050" y="31147"/>
                  </a:cubicBezTo>
                  <a:cubicBezTo>
                    <a:pt x="13164" y="36643"/>
                    <a:pt x="12135" y="42386"/>
                    <a:pt x="12001" y="48196"/>
                  </a:cubicBezTo>
                  <a:cubicBezTo>
                    <a:pt x="12001" y="51721"/>
                    <a:pt x="12001" y="55531"/>
                    <a:pt x="12001" y="59722"/>
                  </a:cubicBezTo>
                  <a:cubicBezTo>
                    <a:pt x="12001" y="63913"/>
                    <a:pt x="11811" y="67246"/>
                    <a:pt x="12001" y="70580"/>
                  </a:cubicBezTo>
                  <a:close/>
                </a:path>
              </a:pathLst>
            </a:custGeom>
            <a:solidFill>
              <a:srgbClr val="E0E0E0"/>
            </a:solidFill>
            <a:ln w="9525" cap="flat">
              <a:noFill/>
              <a:prstDash val="solid"/>
              <a:miter/>
            </a:ln>
          </p:spPr>
          <p:txBody>
            <a:bodyPr rtlCol="0" anchor="ctr"/>
            <a:lstStyle/>
            <a:p>
              <a:endParaRPr lang="en-GR"/>
            </a:p>
          </p:txBody>
        </p:sp>
        <p:sp>
          <p:nvSpPr>
            <p:cNvPr id="114" name="Freeform 113">
              <a:extLst>
                <a:ext uri="{FF2B5EF4-FFF2-40B4-BE49-F238E27FC236}">
                  <a16:creationId xmlns:a16="http://schemas.microsoft.com/office/drawing/2014/main" id="{E44C58BF-BC25-D886-C96D-1CD006F659EB}"/>
                </a:ext>
              </a:extLst>
            </p:cNvPr>
            <p:cNvSpPr/>
            <p:nvPr/>
          </p:nvSpPr>
          <p:spPr>
            <a:xfrm>
              <a:off x="5099956" y="2758785"/>
              <a:ext cx="32360" cy="100164"/>
            </a:xfrm>
            <a:custGeom>
              <a:avLst/>
              <a:gdLst>
                <a:gd name="connsiteX0" fmla="*/ 536 w 32360"/>
                <a:gd name="connsiteY0" fmla="*/ 48320 h 100164"/>
                <a:gd name="connsiteX1" fmla="*/ 60 w 32360"/>
                <a:gd name="connsiteY1" fmla="*/ 45844 h 100164"/>
                <a:gd name="connsiteX2" fmla="*/ 917 w 32360"/>
                <a:gd name="connsiteY2" fmla="*/ 42796 h 100164"/>
                <a:gd name="connsiteX3" fmla="*/ 19967 w 32360"/>
                <a:gd name="connsiteY3" fmla="*/ 8411 h 100164"/>
                <a:gd name="connsiteX4" fmla="*/ 21396 w 32360"/>
                <a:gd name="connsiteY4" fmla="*/ 6029 h 100164"/>
                <a:gd name="connsiteX5" fmla="*/ 23110 w 32360"/>
                <a:gd name="connsiteY5" fmla="*/ 4315 h 100164"/>
                <a:gd name="connsiteX6" fmla="*/ 29968 w 32360"/>
                <a:gd name="connsiteY6" fmla="*/ 314 h 100164"/>
                <a:gd name="connsiteX7" fmla="*/ 31683 w 32360"/>
                <a:gd name="connsiteY7" fmla="*/ 314 h 100164"/>
                <a:gd name="connsiteX8" fmla="*/ 32349 w 32360"/>
                <a:gd name="connsiteY8" fmla="*/ 2505 h 100164"/>
                <a:gd name="connsiteX9" fmla="*/ 32349 w 32360"/>
                <a:gd name="connsiteY9" fmla="*/ 90611 h 100164"/>
                <a:gd name="connsiteX10" fmla="*/ 31683 w 32360"/>
                <a:gd name="connsiteY10" fmla="*/ 93659 h 100164"/>
                <a:gd name="connsiteX11" fmla="*/ 29968 w 32360"/>
                <a:gd name="connsiteY11" fmla="*/ 95755 h 100164"/>
                <a:gd name="connsiteX12" fmla="*/ 22824 w 32360"/>
                <a:gd name="connsiteY12" fmla="*/ 99851 h 100164"/>
                <a:gd name="connsiteX13" fmla="*/ 21110 w 32360"/>
                <a:gd name="connsiteY13" fmla="*/ 99851 h 100164"/>
                <a:gd name="connsiteX14" fmla="*/ 20443 w 32360"/>
                <a:gd name="connsiteY14" fmla="*/ 97660 h 100164"/>
                <a:gd name="connsiteX15" fmla="*/ 20443 w 32360"/>
                <a:gd name="connsiteY15" fmla="*/ 30128 h 100164"/>
                <a:gd name="connsiteX16" fmla="*/ 8251 w 32360"/>
                <a:gd name="connsiteY16" fmla="*/ 52702 h 100164"/>
                <a:gd name="connsiteX17" fmla="*/ 6537 w 32360"/>
                <a:gd name="connsiteY17" fmla="*/ 54416 h 100164"/>
                <a:gd name="connsiteX18" fmla="*/ 4822 w 32360"/>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0" h="100164">
                  <a:moveTo>
                    <a:pt x="536" y="48320"/>
                  </a:moveTo>
                  <a:cubicBezTo>
                    <a:pt x="69" y="47587"/>
                    <a:pt x="-102" y="46701"/>
                    <a:pt x="60" y="45844"/>
                  </a:cubicBezTo>
                  <a:cubicBezTo>
                    <a:pt x="107" y="44777"/>
                    <a:pt x="402" y="43729"/>
                    <a:pt x="917" y="42796"/>
                  </a:cubicBezTo>
                  <a:lnTo>
                    <a:pt x="19967" y="8411"/>
                  </a:lnTo>
                  <a:lnTo>
                    <a:pt x="21396" y="6029"/>
                  </a:lnTo>
                  <a:cubicBezTo>
                    <a:pt x="21786" y="5305"/>
                    <a:pt x="22386" y="4705"/>
                    <a:pt x="23110" y="4315"/>
                  </a:cubicBezTo>
                  <a:lnTo>
                    <a:pt x="29968" y="314"/>
                  </a:lnTo>
                  <a:cubicBezTo>
                    <a:pt x="30463" y="-105"/>
                    <a:pt x="31187" y="-105"/>
                    <a:pt x="31683" y="314"/>
                  </a:cubicBezTo>
                  <a:cubicBezTo>
                    <a:pt x="32178" y="933"/>
                    <a:pt x="32416" y="1715"/>
                    <a:pt x="32349" y="2505"/>
                  </a:cubicBezTo>
                  <a:lnTo>
                    <a:pt x="32349" y="90611"/>
                  </a:lnTo>
                  <a:cubicBezTo>
                    <a:pt x="32359" y="91669"/>
                    <a:pt x="32130" y="92707"/>
                    <a:pt x="31683" y="93659"/>
                  </a:cubicBezTo>
                  <a:cubicBezTo>
                    <a:pt x="31321" y="94507"/>
                    <a:pt x="30730" y="95231"/>
                    <a:pt x="29968" y="95755"/>
                  </a:cubicBezTo>
                  <a:lnTo>
                    <a:pt x="22824" y="99851"/>
                  </a:lnTo>
                  <a:cubicBezTo>
                    <a:pt x="22329" y="100270"/>
                    <a:pt x="21605" y="100270"/>
                    <a:pt x="21110" y="99851"/>
                  </a:cubicBezTo>
                  <a:cubicBezTo>
                    <a:pt x="20615" y="99231"/>
                    <a:pt x="20376" y="98450"/>
                    <a:pt x="20443" y="97660"/>
                  </a:cubicBezTo>
                  <a:lnTo>
                    <a:pt x="20443" y="30128"/>
                  </a:lnTo>
                  <a:lnTo>
                    <a:pt x="8251" y="52702"/>
                  </a:lnTo>
                  <a:cubicBezTo>
                    <a:pt x="7889" y="53454"/>
                    <a:pt x="7289" y="54054"/>
                    <a:pt x="6537" y="54416"/>
                  </a:cubicBezTo>
                  <a:cubicBezTo>
                    <a:pt x="6022" y="54769"/>
                    <a:pt x="5336" y="54769"/>
                    <a:pt x="4822" y="54416"/>
                  </a:cubicBezTo>
                  <a:close/>
                </a:path>
              </a:pathLst>
            </a:custGeom>
            <a:solidFill>
              <a:srgbClr val="E0E0E0"/>
            </a:solidFill>
            <a:ln w="9525" cap="flat">
              <a:noFill/>
              <a:prstDash val="solid"/>
              <a:miter/>
            </a:ln>
          </p:spPr>
          <p:txBody>
            <a:bodyPr rtlCol="0" anchor="ctr"/>
            <a:lstStyle/>
            <a:p>
              <a:endParaRPr lang="en-GR"/>
            </a:p>
          </p:txBody>
        </p:sp>
        <p:sp>
          <p:nvSpPr>
            <p:cNvPr id="115" name="Freeform 114">
              <a:extLst>
                <a:ext uri="{FF2B5EF4-FFF2-40B4-BE49-F238E27FC236}">
                  <a16:creationId xmlns:a16="http://schemas.microsoft.com/office/drawing/2014/main" id="{D5D711CB-2DAC-98B5-8D6F-F68B7323F5C7}"/>
                </a:ext>
              </a:extLst>
            </p:cNvPr>
            <p:cNvSpPr/>
            <p:nvPr/>
          </p:nvSpPr>
          <p:spPr>
            <a:xfrm>
              <a:off x="5145545" y="2731477"/>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1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01 h 105727"/>
                <a:gd name="connsiteX33" fmla="*/ 12001 w 47720"/>
                <a:gd name="connsiteY33" fmla="*/ 59627 h 105727"/>
                <a:gd name="connsiteX34" fmla="*/ 1200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339"/>
                    <a:pt x="47720" y="49340"/>
                    <a:pt x="47720" y="51054"/>
                  </a:cubicBezTo>
                  <a:cubicBezTo>
                    <a:pt x="47511" y="56283"/>
                    <a:pt x="47006" y="61503"/>
                    <a:pt x="46196" y="66675"/>
                  </a:cubicBezTo>
                  <a:cubicBezTo>
                    <a:pt x="45291" y="71495"/>
                    <a:pt x="43920" y="76219"/>
                    <a:pt x="42100" y="80772"/>
                  </a:cubicBezTo>
                  <a:cubicBezTo>
                    <a:pt x="40272" y="85087"/>
                    <a:pt x="37805" y="89106"/>
                    <a:pt x="34766" y="92678"/>
                  </a:cubicBezTo>
                  <a:cubicBezTo>
                    <a:pt x="31766" y="96498"/>
                    <a:pt x="28089" y="99727"/>
                    <a:pt x="23908" y="102203"/>
                  </a:cubicBezTo>
                  <a:cubicBezTo>
                    <a:pt x="20641" y="104413"/>
                    <a:pt x="16802" y="105632"/>
                    <a:pt x="12859" y="105727"/>
                  </a:cubicBezTo>
                  <a:cubicBezTo>
                    <a:pt x="10030" y="105661"/>
                    <a:pt x="7372" y="104327"/>
                    <a:pt x="5620" y="102108"/>
                  </a:cubicBezTo>
                  <a:cubicBezTo>
                    <a:pt x="3543" y="99289"/>
                    <a:pt x="2143" y="96031"/>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391" y="34633"/>
                    <a:pt x="3762" y="29851"/>
                    <a:pt x="5620" y="25241"/>
                  </a:cubicBezTo>
                  <a:cubicBezTo>
                    <a:pt x="7449" y="20860"/>
                    <a:pt x="9877" y="16754"/>
                    <a:pt x="12859" y="13049"/>
                  </a:cubicBezTo>
                  <a:cubicBezTo>
                    <a:pt x="15897" y="9192"/>
                    <a:pt x="19650" y="5963"/>
                    <a:pt x="23908" y="3524"/>
                  </a:cubicBezTo>
                  <a:cubicBezTo>
                    <a:pt x="27099" y="1295"/>
                    <a:pt x="30880" y="76"/>
                    <a:pt x="34766" y="0"/>
                  </a:cubicBezTo>
                  <a:cubicBezTo>
                    <a:pt x="37614" y="19"/>
                    <a:pt x="40310" y="1314"/>
                    <a:pt x="42100" y="3524"/>
                  </a:cubicBezTo>
                  <a:cubicBezTo>
                    <a:pt x="44158" y="6353"/>
                    <a:pt x="45558" y="9611"/>
                    <a:pt x="46196" y="13049"/>
                  </a:cubicBezTo>
                  <a:cubicBezTo>
                    <a:pt x="47054" y="17574"/>
                    <a:pt x="47558" y="22165"/>
                    <a:pt x="47720" y="26765"/>
                  </a:cubicBezTo>
                  <a:close/>
                  <a:moveTo>
                    <a:pt x="12001" y="71056"/>
                  </a:moveTo>
                  <a:cubicBezTo>
                    <a:pt x="11868" y="75714"/>
                    <a:pt x="12916" y="80334"/>
                    <a:pt x="15050" y="84487"/>
                  </a:cubicBezTo>
                  <a:cubicBezTo>
                    <a:pt x="16764" y="87087"/>
                    <a:pt x="19717" y="87087"/>
                    <a:pt x="23908" y="84487"/>
                  </a:cubicBezTo>
                  <a:cubicBezTo>
                    <a:pt x="27975" y="82144"/>
                    <a:pt x="31080" y="78429"/>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956" y="18098"/>
                    <a:pt x="28004" y="17907"/>
                    <a:pt x="23908" y="20669"/>
                  </a:cubicBezTo>
                  <a:cubicBezTo>
                    <a:pt x="19755" y="22936"/>
                    <a:pt x="16602" y="26680"/>
                    <a:pt x="15050" y="31147"/>
                  </a:cubicBezTo>
                  <a:cubicBezTo>
                    <a:pt x="13154" y="36605"/>
                    <a:pt x="12125" y="42329"/>
                    <a:pt x="12001" y="48101"/>
                  </a:cubicBezTo>
                  <a:cubicBezTo>
                    <a:pt x="12001" y="51625"/>
                    <a:pt x="12001" y="55435"/>
                    <a:pt x="12001" y="59627"/>
                  </a:cubicBezTo>
                  <a:cubicBezTo>
                    <a:pt x="12001" y="63817"/>
                    <a:pt x="11906" y="67627"/>
                    <a:pt x="12001" y="71056"/>
                  </a:cubicBezTo>
                  <a:close/>
                </a:path>
              </a:pathLst>
            </a:custGeom>
            <a:solidFill>
              <a:srgbClr val="E0E0E0"/>
            </a:solidFill>
            <a:ln w="9525" cap="flat">
              <a:noFill/>
              <a:prstDash val="solid"/>
              <a:miter/>
            </a:ln>
          </p:spPr>
          <p:txBody>
            <a:bodyPr rtlCol="0" anchor="ctr"/>
            <a:lstStyle/>
            <a:p>
              <a:endParaRPr lang="en-GR"/>
            </a:p>
          </p:txBody>
        </p:sp>
        <p:sp>
          <p:nvSpPr>
            <p:cNvPr id="116" name="Freeform 115">
              <a:extLst>
                <a:ext uri="{FF2B5EF4-FFF2-40B4-BE49-F238E27FC236}">
                  <a16:creationId xmlns:a16="http://schemas.microsoft.com/office/drawing/2014/main" id="{C62A9CD6-D045-EF7D-2FF8-24B9A3B4AD2E}"/>
                </a:ext>
              </a:extLst>
            </p:cNvPr>
            <p:cNvSpPr/>
            <p:nvPr/>
          </p:nvSpPr>
          <p:spPr>
            <a:xfrm>
              <a:off x="5201815" y="2699949"/>
              <a:ext cx="32419" cy="100136"/>
            </a:xfrm>
            <a:custGeom>
              <a:avLst/>
              <a:gdLst>
                <a:gd name="connsiteX0" fmla="*/ 595 w 32419"/>
                <a:gd name="connsiteY0" fmla="*/ 48292 h 100136"/>
                <a:gd name="connsiteX1" fmla="*/ 23 w 32419"/>
                <a:gd name="connsiteY1" fmla="*/ 45815 h 100136"/>
                <a:gd name="connsiteX2" fmla="*/ 976 w 32419"/>
                <a:gd name="connsiteY2" fmla="*/ 42863 h 100136"/>
                <a:gd name="connsiteX3" fmla="*/ 20026 w 32419"/>
                <a:gd name="connsiteY3" fmla="*/ 8382 h 100136"/>
                <a:gd name="connsiteX4" fmla="*/ 21550 w 32419"/>
                <a:gd name="connsiteY4" fmla="*/ 6001 h 100136"/>
                <a:gd name="connsiteX5" fmla="*/ 23169 w 32419"/>
                <a:gd name="connsiteY5" fmla="*/ 4286 h 100136"/>
                <a:gd name="connsiteX6" fmla="*/ 30027 w 32419"/>
                <a:gd name="connsiteY6" fmla="*/ 286 h 100136"/>
                <a:gd name="connsiteX7" fmla="*/ 31741 w 32419"/>
                <a:gd name="connsiteY7" fmla="*/ 286 h 100136"/>
                <a:gd name="connsiteX8" fmla="*/ 32408 w 32419"/>
                <a:gd name="connsiteY8" fmla="*/ 2476 h 100136"/>
                <a:gd name="connsiteX9" fmla="*/ 32408 w 32419"/>
                <a:gd name="connsiteY9" fmla="*/ 90678 h 100136"/>
                <a:gd name="connsiteX10" fmla="*/ 31741 w 32419"/>
                <a:gd name="connsiteY10" fmla="*/ 93631 h 100136"/>
                <a:gd name="connsiteX11" fmla="*/ 30027 w 32419"/>
                <a:gd name="connsiteY11" fmla="*/ 95726 h 100136"/>
                <a:gd name="connsiteX12" fmla="*/ 22883 w 32419"/>
                <a:gd name="connsiteY12" fmla="*/ 99822 h 100136"/>
                <a:gd name="connsiteX13" fmla="*/ 21169 w 32419"/>
                <a:gd name="connsiteY13" fmla="*/ 99822 h 100136"/>
                <a:gd name="connsiteX14" fmla="*/ 20502 w 32419"/>
                <a:gd name="connsiteY14" fmla="*/ 97631 h 100136"/>
                <a:gd name="connsiteX15" fmla="*/ 20502 w 32419"/>
                <a:gd name="connsiteY15" fmla="*/ 30289 h 100136"/>
                <a:gd name="connsiteX16" fmla="*/ 7929 w 32419"/>
                <a:gd name="connsiteY16" fmla="*/ 52673 h 100136"/>
                <a:gd name="connsiteX17" fmla="*/ 6119 w 32419"/>
                <a:gd name="connsiteY17" fmla="*/ 54388 h 100136"/>
                <a:gd name="connsiteX18" fmla="*/ 4500 w 32419"/>
                <a:gd name="connsiteY18" fmla="*/ 53911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19" h="100136">
                  <a:moveTo>
                    <a:pt x="595" y="48292"/>
                  </a:moveTo>
                  <a:cubicBezTo>
                    <a:pt x="128" y="47558"/>
                    <a:pt x="-72" y="46682"/>
                    <a:pt x="23" y="45815"/>
                  </a:cubicBezTo>
                  <a:cubicBezTo>
                    <a:pt x="156" y="44777"/>
                    <a:pt x="471" y="43777"/>
                    <a:pt x="976" y="42863"/>
                  </a:cubicBezTo>
                  <a:lnTo>
                    <a:pt x="20026" y="8382"/>
                  </a:lnTo>
                  <a:cubicBezTo>
                    <a:pt x="20473" y="7553"/>
                    <a:pt x="20988" y="6758"/>
                    <a:pt x="21550" y="6001"/>
                  </a:cubicBezTo>
                  <a:cubicBezTo>
                    <a:pt x="21912" y="5283"/>
                    <a:pt x="22474" y="4686"/>
                    <a:pt x="23169" y="4286"/>
                  </a:cubicBezTo>
                  <a:lnTo>
                    <a:pt x="30027" y="286"/>
                  </a:lnTo>
                  <a:cubicBezTo>
                    <a:pt x="30532" y="-95"/>
                    <a:pt x="31237" y="-95"/>
                    <a:pt x="31741" y="286"/>
                  </a:cubicBezTo>
                  <a:cubicBezTo>
                    <a:pt x="32237" y="902"/>
                    <a:pt x="32475" y="1688"/>
                    <a:pt x="32408" y="2476"/>
                  </a:cubicBezTo>
                  <a:lnTo>
                    <a:pt x="32408" y="90678"/>
                  </a:lnTo>
                  <a:cubicBezTo>
                    <a:pt x="32418" y="91697"/>
                    <a:pt x="32189" y="92707"/>
                    <a:pt x="31741" y="93631"/>
                  </a:cubicBezTo>
                  <a:cubicBezTo>
                    <a:pt x="31408" y="94488"/>
                    <a:pt x="30808" y="95231"/>
                    <a:pt x="30027" y="95726"/>
                  </a:cubicBezTo>
                  <a:lnTo>
                    <a:pt x="22883" y="99822"/>
                  </a:lnTo>
                  <a:cubicBezTo>
                    <a:pt x="22388" y="100241"/>
                    <a:pt x="21664" y="100241"/>
                    <a:pt x="21169" y="99822"/>
                  </a:cubicBezTo>
                  <a:cubicBezTo>
                    <a:pt x="20654" y="99212"/>
                    <a:pt x="20407" y="98422"/>
                    <a:pt x="20502" y="97631"/>
                  </a:cubicBezTo>
                  <a:lnTo>
                    <a:pt x="20502" y="30289"/>
                  </a:lnTo>
                  <a:lnTo>
                    <a:pt x="7929" y="52673"/>
                  </a:lnTo>
                  <a:cubicBezTo>
                    <a:pt x="7557" y="53454"/>
                    <a:pt x="6919" y="54064"/>
                    <a:pt x="6119" y="54388"/>
                  </a:cubicBezTo>
                  <a:cubicBezTo>
                    <a:pt x="5529" y="54597"/>
                    <a:pt x="4881" y="54407"/>
                    <a:pt x="4500" y="53911"/>
                  </a:cubicBezTo>
                  <a:close/>
                </a:path>
              </a:pathLst>
            </a:custGeom>
            <a:solidFill>
              <a:srgbClr val="E0E0E0"/>
            </a:solidFill>
            <a:ln w="9525" cap="flat">
              <a:noFill/>
              <a:prstDash val="solid"/>
              <a:miter/>
            </a:ln>
          </p:spPr>
          <p:txBody>
            <a:bodyPr rtlCol="0" anchor="ctr"/>
            <a:lstStyle/>
            <a:p>
              <a:endParaRPr lang="en-GR"/>
            </a:p>
          </p:txBody>
        </p:sp>
        <p:sp>
          <p:nvSpPr>
            <p:cNvPr id="117" name="Freeform 116">
              <a:extLst>
                <a:ext uri="{FF2B5EF4-FFF2-40B4-BE49-F238E27FC236}">
                  <a16:creationId xmlns:a16="http://schemas.microsoft.com/office/drawing/2014/main" id="{35E87A9D-D796-D236-B86D-6BCBCA880D75}"/>
                </a:ext>
              </a:extLst>
            </p:cNvPr>
            <p:cNvSpPr/>
            <p:nvPr/>
          </p:nvSpPr>
          <p:spPr>
            <a:xfrm>
              <a:off x="5247463" y="2672803"/>
              <a:ext cx="47720" cy="105632"/>
            </a:xfrm>
            <a:custGeom>
              <a:avLst/>
              <a:gdLst>
                <a:gd name="connsiteX0" fmla="*/ 47720 w 47720"/>
                <a:gd name="connsiteY0" fmla="*/ 26575 h 105632"/>
                <a:gd name="connsiteX1" fmla="*/ 47720 w 47720"/>
                <a:gd name="connsiteY1" fmla="*/ 32290 h 105632"/>
                <a:gd name="connsiteX2" fmla="*/ 47720 w 47720"/>
                <a:gd name="connsiteY2" fmla="*/ 45149 h 105632"/>
                <a:gd name="connsiteX3" fmla="*/ 47720 w 47720"/>
                <a:gd name="connsiteY3" fmla="*/ 50864 h 105632"/>
                <a:gd name="connsiteX4" fmla="*/ 46196 w 47720"/>
                <a:gd name="connsiteY4" fmla="*/ 66485 h 105632"/>
                <a:gd name="connsiteX5" fmla="*/ 42100 w 47720"/>
                <a:gd name="connsiteY5" fmla="*/ 80581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575 h 105632"/>
                <a:gd name="connsiteX22" fmla="*/ 12002 w 47720"/>
                <a:gd name="connsiteY22" fmla="*/ 70866 h 105632"/>
                <a:gd name="connsiteX23" fmla="*/ 15050 w 47720"/>
                <a:gd name="connsiteY23" fmla="*/ 84296 h 105632"/>
                <a:gd name="connsiteX24" fmla="*/ 23813 w 47720"/>
                <a:gd name="connsiteY24" fmla="*/ 84296 h 105632"/>
                <a:gd name="connsiteX25" fmla="*/ 32671 w 47720"/>
                <a:gd name="connsiteY25" fmla="*/ 73819 h 105632"/>
                <a:gd name="connsiteX26" fmla="*/ 35719 w 47720"/>
                <a:gd name="connsiteY26" fmla="*/ 56864 h 105632"/>
                <a:gd name="connsiteX27" fmla="*/ 35719 w 47720"/>
                <a:gd name="connsiteY27" fmla="*/ 45244 h 105632"/>
                <a:gd name="connsiteX28" fmla="*/ 35719 w 47720"/>
                <a:gd name="connsiteY28" fmla="*/ 33909 h 105632"/>
                <a:gd name="connsiteX29" fmla="*/ 32671 w 47720"/>
                <a:gd name="connsiteY29" fmla="*/ 20479 h 105632"/>
                <a:gd name="connsiteX30" fmla="*/ 23813 w 47720"/>
                <a:gd name="connsiteY30" fmla="*/ 20479 h 105632"/>
                <a:gd name="connsiteX31" fmla="*/ 15050 w 47720"/>
                <a:gd name="connsiteY31" fmla="*/ 30956 h 105632"/>
                <a:gd name="connsiteX32" fmla="*/ 12002 w 47720"/>
                <a:gd name="connsiteY32" fmla="*/ 47911 h 105632"/>
                <a:gd name="connsiteX33" fmla="*/ 12002 w 47720"/>
                <a:gd name="connsiteY33" fmla="*/ 59531 h 105632"/>
                <a:gd name="connsiteX34" fmla="*/ 12002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194"/>
                    <a:pt x="47720" y="32290"/>
                  </a:cubicBezTo>
                  <a:lnTo>
                    <a:pt x="47720" y="45149"/>
                  </a:lnTo>
                  <a:cubicBezTo>
                    <a:pt x="47720" y="47244"/>
                    <a:pt x="47720" y="49149"/>
                    <a:pt x="47720" y="50864"/>
                  </a:cubicBezTo>
                  <a:cubicBezTo>
                    <a:pt x="47558" y="56102"/>
                    <a:pt x="47054" y="61322"/>
                    <a:pt x="46196" y="66485"/>
                  </a:cubicBezTo>
                  <a:cubicBezTo>
                    <a:pt x="45358" y="71323"/>
                    <a:pt x="43977" y="76048"/>
                    <a:pt x="42100" y="80581"/>
                  </a:cubicBezTo>
                  <a:cubicBezTo>
                    <a:pt x="40253" y="84915"/>
                    <a:pt x="37786" y="88964"/>
                    <a:pt x="34766" y="92583"/>
                  </a:cubicBezTo>
                  <a:cubicBezTo>
                    <a:pt x="31737" y="96412"/>
                    <a:pt x="28023" y="99641"/>
                    <a:pt x="23813" y="102108"/>
                  </a:cubicBezTo>
                  <a:cubicBezTo>
                    <a:pt x="20584" y="104337"/>
                    <a:pt x="16774" y="105566"/>
                    <a:pt x="12859" y="105632"/>
                  </a:cubicBezTo>
                  <a:cubicBezTo>
                    <a:pt x="10039" y="105585"/>
                    <a:pt x="7391" y="104299"/>
                    <a:pt x="5620" y="102108"/>
                  </a:cubicBezTo>
                  <a:cubicBezTo>
                    <a:pt x="3534" y="99308"/>
                    <a:pt x="2162" y="96031"/>
                    <a:pt x="1619" y="92583"/>
                  </a:cubicBezTo>
                  <a:cubicBezTo>
                    <a:pt x="629" y="88040"/>
                    <a:pt x="86" y="83420"/>
                    <a:pt x="0" y="78772"/>
                  </a:cubicBezTo>
                  <a:cubicBezTo>
                    <a:pt x="0" y="75438"/>
                    <a:pt x="0" y="71533"/>
                    <a:pt x="0" y="67151"/>
                  </a:cubicBezTo>
                  <a:cubicBezTo>
                    <a:pt x="0" y="62770"/>
                    <a:pt x="0" y="58769"/>
                    <a:pt x="0" y="55245"/>
                  </a:cubicBezTo>
                  <a:cubicBezTo>
                    <a:pt x="143" y="49978"/>
                    <a:pt x="686" y="44720"/>
                    <a:pt x="1619" y="39529"/>
                  </a:cubicBezTo>
                  <a:cubicBezTo>
                    <a:pt x="2362" y="34621"/>
                    <a:pt x="3705" y="29822"/>
                    <a:pt x="5620" y="25241"/>
                  </a:cubicBezTo>
                  <a:cubicBezTo>
                    <a:pt x="7468" y="20866"/>
                    <a:pt x="9906" y="16765"/>
                    <a:pt x="12859" y="13049"/>
                  </a:cubicBezTo>
                  <a:cubicBezTo>
                    <a:pt x="15897" y="9230"/>
                    <a:pt x="19612" y="6001"/>
                    <a:pt x="23813" y="3524"/>
                  </a:cubicBezTo>
                  <a:cubicBezTo>
                    <a:pt x="27061" y="1351"/>
                    <a:pt x="30861" y="130"/>
                    <a:pt x="34766" y="0"/>
                  </a:cubicBezTo>
                  <a:cubicBezTo>
                    <a:pt x="37614" y="19"/>
                    <a:pt x="40310" y="1312"/>
                    <a:pt x="42100" y="3524"/>
                  </a:cubicBezTo>
                  <a:cubicBezTo>
                    <a:pt x="44177" y="6342"/>
                    <a:pt x="45577" y="9601"/>
                    <a:pt x="46196" y="13049"/>
                  </a:cubicBezTo>
                  <a:cubicBezTo>
                    <a:pt x="47082" y="17507"/>
                    <a:pt x="47597" y="22031"/>
                    <a:pt x="47720" y="26575"/>
                  </a:cubicBezTo>
                  <a:close/>
                  <a:moveTo>
                    <a:pt x="12002" y="70866"/>
                  </a:moveTo>
                  <a:cubicBezTo>
                    <a:pt x="11868" y="75524"/>
                    <a:pt x="12916" y="80143"/>
                    <a:pt x="15050" y="84296"/>
                  </a:cubicBezTo>
                  <a:cubicBezTo>
                    <a:pt x="16764" y="86868"/>
                    <a:pt x="19717" y="86963"/>
                    <a:pt x="23813" y="84296"/>
                  </a:cubicBezTo>
                  <a:cubicBezTo>
                    <a:pt x="27927" y="81982"/>
                    <a:pt x="31071" y="78267"/>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47"/>
                    <a:pt x="34804" y="24628"/>
                    <a:pt x="32671" y="20479"/>
                  </a:cubicBezTo>
                  <a:cubicBezTo>
                    <a:pt x="30956" y="17938"/>
                    <a:pt x="28004" y="17938"/>
                    <a:pt x="23813" y="20479"/>
                  </a:cubicBezTo>
                  <a:cubicBezTo>
                    <a:pt x="19698" y="22768"/>
                    <a:pt x="16574" y="26500"/>
                    <a:pt x="15050" y="30956"/>
                  </a:cubicBezTo>
                  <a:cubicBezTo>
                    <a:pt x="13164" y="36415"/>
                    <a:pt x="12135" y="42139"/>
                    <a:pt x="12002" y="47911"/>
                  </a:cubicBezTo>
                  <a:cubicBezTo>
                    <a:pt x="12002" y="51435"/>
                    <a:pt x="12002" y="55340"/>
                    <a:pt x="12002" y="59531"/>
                  </a:cubicBezTo>
                  <a:cubicBezTo>
                    <a:pt x="12002" y="63722"/>
                    <a:pt x="11906" y="67437"/>
                    <a:pt x="12002" y="70866"/>
                  </a:cubicBezTo>
                  <a:close/>
                </a:path>
              </a:pathLst>
            </a:custGeom>
            <a:solidFill>
              <a:srgbClr val="E0E0E0"/>
            </a:solidFill>
            <a:ln w="9525" cap="flat">
              <a:noFill/>
              <a:prstDash val="solid"/>
              <a:miter/>
            </a:ln>
          </p:spPr>
          <p:txBody>
            <a:bodyPr rtlCol="0" anchor="ctr"/>
            <a:lstStyle/>
            <a:p>
              <a:endParaRPr lang="en-GR"/>
            </a:p>
          </p:txBody>
        </p:sp>
        <p:sp>
          <p:nvSpPr>
            <p:cNvPr id="118" name="Freeform 117">
              <a:extLst>
                <a:ext uri="{FF2B5EF4-FFF2-40B4-BE49-F238E27FC236}">
                  <a16:creationId xmlns:a16="http://schemas.microsoft.com/office/drawing/2014/main" id="{78BD2022-4124-D50D-A22C-D934CB064231}"/>
                </a:ext>
              </a:extLst>
            </p:cNvPr>
            <p:cNvSpPr/>
            <p:nvPr/>
          </p:nvSpPr>
          <p:spPr>
            <a:xfrm>
              <a:off x="5303711" y="2641085"/>
              <a:ext cx="32440" cy="100517"/>
            </a:xfrm>
            <a:custGeom>
              <a:avLst/>
              <a:gdLst>
                <a:gd name="connsiteX0" fmla="*/ 616 w 32440"/>
                <a:gd name="connsiteY0" fmla="*/ 48292 h 100517"/>
                <a:gd name="connsiteX1" fmla="*/ 45 w 32440"/>
                <a:gd name="connsiteY1" fmla="*/ 45815 h 100517"/>
                <a:gd name="connsiteX2" fmla="*/ 997 w 32440"/>
                <a:gd name="connsiteY2" fmla="*/ 42863 h 100517"/>
                <a:gd name="connsiteX3" fmla="*/ 20047 w 32440"/>
                <a:gd name="connsiteY3" fmla="*/ 8382 h 100517"/>
                <a:gd name="connsiteX4" fmla="*/ 21476 w 32440"/>
                <a:gd name="connsiteY4" fmla="*/ 6001 h 100517"/>
                <a:gd name="connsiteX5" fmla="*/ 23191 w 32440"/>
                <a:gd name="connsiteY5" fmla="*/ 4286 h 100517"/>
                <a:gd name="connsiteX6" fmla="*/ 30049 w 32440"/>
                <a:gd name="connsiteY6" fmla="*/ 286 h 100517"/>
                <a:gd name="connsiteX7" fmla="*/ 31763 w 32440"/>
                <a:gd name="connsiteY7" fmla="*/ 286 h 100517"/>
                <a:gd name="connsiteX8" fmla="*/ 32430 w 32440"/>
                <a:gd name="connsiteY8" fmla="*/ 2476 h 100517"/>
                <a:gd name="connsiteX9" fmla="*/ 32430 w 32440"/>
                <a:gd name="connsiteY9" fmla="*/ 90678 h 100517"/>
                <a:gd name="connsiteX10" fmla="*/ 31763 w 32440"/>
                <a:gd name="connsiteY10" fmla="*/ 93631 h 100517"/>
                <a:gd name="connsiteX11" fmla="*/ 30049 w 32440"/>
                <a:gd name="connsiteY11" fmla="*/ 95726 h 100517"/>
                <a:gd name="connsiteX12" fmla="*/ 23572 w 32440"/>
                <a:gd name="connsiteY12" fmla="*/ 100203 h 100517"/>
                <a:gd name="connsiteX13" fmla="*/ 21857 w 32440"/>
                <a:gd name="connsiteY13" fmla="*/ 100203 h 100517"/>
                <a:gd name="connsiteX14" fmla="*/ 21190 w 32440"/>
                <a:gd name="connsiteY14" fmla="*/ 98012 h 100517"/>
                <a:gd name="connsiteX15" fmla="*/ 21190 w 32440"/>
                <a:gd name="connsiteY15" fmla="*/ 30290 h 100517"/>
                <a:gd name="connsiteX16" fmla="*/ 8141 w 32440"/>
                <a:gd name="connsiteY16" fmla="*/ 52578 h 100517"/>
                <a:gd name="connsiteX17" fmla="*/ 6331 w 32440"/>
                <a:gd name="connsiteY17" fmla="*/ 54292 h 100517"/>
                <a:gd name="connsiteX18" fmla="*/ 4712 w 32440"/>
                <a:gd name="connsiteY18" fmla="*/ 54292 h 10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0" h="100517">
                  <a:moveTo>
                    <a:pt x="616" y="48292"/>
                  </a:moveTo>
                  <a:cubicBezTo>
                    <a:pt x="102" y="47575"/>
                    <a:pt x="-98" y="46684"/>
                    <a:pt x="45" y="45815"/>
                  </a:cubicBezTo>
                  <a:cubicBezTo>
                    <a:pt x="178" y="44780"/>
                    <a:pt x="493" y="43778"/>
                    <a:pt x="997" y="42863"/>
                  </a:cubicBezTo>
                  <a:lnTo>
                    <a:pt x="20047" y="8382"/>
                  </a:lnTo>
                  <a:lnTo>
                    <a:pt x="21476" y="6001"/>
                  </a:lnTo>
                  <a:cubicBezTo>
                    <a:pt x="21943" y="5337"/>
                    <a:pt x="22524" y="4758"/>
                    <a:pt x="23191" y="4286"/>
                  </a:cubicBezTo>
                  <a:lnTo>
                    <a:pt x="30049" y="286"/>
                  </a:lnTo>
                  <a:cubicBezTo>
                    <a:pt x="30554" y="-95"/>
                    <a:pt x="31258" y="-95"/>
                    <a:pt x="31763" y="286"/>
                  </a:cubicBezTo>
                  <a:cubicBezTo>
                    <a:pt x="32258" y="902"/>
                    <a:pt x="32497" y="1688"/>
                    <a:pt x="32430" y="2476"/>
                  </a:cubicBezTo>
                  <a:lnTo>
                    <a:pt x="32430" y="90678"/>
                  </a:lnTo>
                  <a:cubicBezTo>
                    <a:pt x="32439" y="91697"/>
                    <a:pt x="32211" y="92707"/>
                    <a:pt x="31763" y="93631"/>
                  </a:cubicBezTo>
                  <a:cubicBezTo>
                    <a:pt x="31430" y="94488"/>
                    <a:pt x="30830" y="95231"/>
                    <a:pt x="30049" y="95726"/>
                  </a:cubicBezTo>
                  <a:lnTo>
                    <a:pt x="23572" y="100203"/>
                  </a:lnTo>
                  <a:cubicBezTo>
                    <a:pt x="23076" y="100622"/>
                    <a:pt x="22352" y="100622"/>
                    <a:pt x="21857" y="100203"/>
                  </a:cubicBezTo>
                  <a:cubicBezTo>
                    <a:pt x="21324" y="99603"/>
                    <a:pt x="21086" y="98803"/>
                    <a:pt x="21190" y="98012"/>
                  </a:cubicBezTo>
                  <a:lnTo>
                    <a:pt x="21190" y="30290"/>
                  </a:lnTo>
                  <a:lnTo>
                    <a:pt x="8141" y="52578"/>
                  </a:lnTo>
                  <a:cubicBezTo>
                    <a:pt x="7770" y="53356"/>
                    <a:pt x="7132" y="53969"/>
                    <a:pt x="6331" y="54292"/>
                  </a:cubicBezTo>
                  <a:cubicBezTo>
                    <a:pt x="5865" y="54694"/>
                    <a:pt x="5179" y="54694"/>
                    <a:pt x="4712" y="54292"/>
                  </a:cubicBezTo>
                  <a:close/>
                </a:path>
              </a:pathLst>
            </a:custGeom>
            <a:solidFill>
              <a:srgbClr val="E0E0E0"/>
            </a:solidFill>
            <a:ln w="9525" cap="flat">
              <a:noFill/>
              <a:prstDash val="solid"/>
              <a:miter/>
            </a:ln>
          </p:spPr>
          <p:txBody>
            <a:bodyPr rtlCol="0" anchor="ctr"/>
            <a:lstStyle/>
            <a:p>
              <a:endParaRPr lang="en-GR"/>
            </a:p>
          </p:txBody>
        </p:sp>
        <p:sp>
          <p:nvSpPr>
            <p:cNvPr id="119" name="Freeform 118">
              <a:extLst>
                <a:ext uri="{FF2B5EF4-FFF2-40B4-BE49-F238E27FC236}">
                  <a16:creationId xmlns:a16="http://schemas.microsoft.com/office/drawing/2014/main" id="{3AB86485-14BA-EE82-713B-C076EC736B54}"/>
                </a:ext>
              </a:extLst>
            </p:cNvPr>
            <p:cNvSpPr/>
            <p:nvPr/>
          </p:nvSpPr>
          <p:spPr>
            <a:xfrm>
              <a:off x="5349381" y="2613938"/>
              <a:ext cx="47720" cy="105727"/>
            </a:xfrm>
            <a:custGeom>
              <a:avLst/>
              <a:gdLst>
                <a:gd name="connsiteX0" fmla="*/ 47720 w 47720"/>
                <a:gd name="connsiteY0" fmla="*/ 26670 h 105727"/>
                <a:gd name="connsiteX1" fmla="*/ 47720 w 47720"/>
                <a:gd name="connsiteY1" fmla="*/ 32290 h 105727"/>
                <a:gd name="connsiteX2" fmla="*/ 47720 w 47720"/>
                <a:gd name="connsiteY2" fmla="*/ 45149 h 105727"/>
                <a:gd name="connsiteX3" fmla="*/ 47720 w 47720"/>
                <a:gd name="connsiteY3" fmla="*/ 50959 h 105727"/>
                <a:gd name="connsiteX4" fmla="*/ 46101 w 47720"/>
                <a:gd name="connsiteY4" fmla="*/ 66485 h 105727"/>
                <a:gd name="connsiteX5" fmla="*/ 42100 w 47720"/>
                <a:gd name="connsiteY5" fmla="*/ 80581 h 105727"/>
                <a:gd name="connsiteX6" fmla="*/ 34766 w 47720"/>
                <a:gd name="connsiteY6" fmla="*/ 92583 h 105727"/>
                <a:gd name="connsiteX7" fmla="*/ 23813 w 47720"/>
                <a:gd name="connsiteY7" fmla="*/ 102108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670 h 105727"/>
                <a:gd name="connsiteX22" fmla="*/ 12001 w 47720"/>
                <a:gd name="connsiteY22" fmla="*/ 70866 h 105727"/>
                <a:gd name="connsiteX23" fmla="*/ 15049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813 w 47720"/>
                <a:gd name="connsiteY30" fmla="*/ 20479 h 105727"/>
                <a:gd name="connsiteX31" fmla="*/ 15049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9"/>
                  </a:lnTo>
                  <a:cubicBezTo>
                    <a:pt x="47720" y="47244"/>
                    <a:pt x="47720" y="49149"/>
                    <a:pt x="47720" y="50959"/>
                  </a:cubicBezTo>
                  <a:cubicBezTo>
                    <a:pt x="47577" y="56168"/>
                    <a:pt x="47034" y="61358"/>
                    <a:pt x="46101" y="66485"/>
                  </a:cubicBezTo>
                  <a:cubicBezTo>
                    <a:pt x="45348" y="71329"/>
                    <a:pt x="44005" y="76062"/>
                    <a:pt x="42100" y="80581"/>
                  </a:cubicBezTo>
                  <a:cubicBezTo>
                    <a:pt x="40253" y="84918"/>
                    <a:pt x="37786" y="88962"/>
                    <a:pt x="34766" y="92583"/>
                  </a:cubicBezTo>
                  <a:cubicBezTo>
                    <a:pt x="31737" y="96408"/>
                    <a:pt x="28022" y="99641"/>
                    <a:pt x="23813" y="102108"/>
                  </a:cubicBezTo>
                  <a:cubicBezTo>
                    <a:pt x="20574" y="104308"/>
                    <a:pt x="16773" y="105566"/>
                    <a:pt x="12859" y="105728"/>
                  </a:cubicBezTo>
                  <a:cubicBezTo>
                    <a:pt x="10049" y="105585"/>
                    <a:pt x="7420" y="104270"/>
                    <a:pt x="5620" y="102108"/>
                  </a:cubicBezTo>
                  <a:cubicBezTo>
                    <a:pt x="3543" y="99289"/>
                    <a:pt x="2143" y="96031"/>
                    <a:pt x="1524" y="92583"/>
                  </a:cubicBezTo>
                  <a:cubicBezTo>
                    <a:pt x="667" y="88056"/>
                    <a:pt x="162" y="83471"/>
                    <a:pt x="0" y="78867"/>
                  </a:cubicBezTo>
                  <a:cubicBezTo>
                    <a:pt x="0" y="75438"/>
                    <a:pt x="0" y="71533"/>
                    <a:pt x="0" y="67151"/>
                  </a:cubicBezTo>
                  <a:cubicBezTo>
                    <a:pt x="0" y="62770"/>
                    <a:pt x="0" y="58769"/>
                    <a:pt x="0" y="55245"/>
                  </a:cubicBezTo>
                  <a:cubicBezTo>
                    <a:pt x="209" y="49982"/>
                    <a:pt x="714" y="44734"/>
                    <a:pt x="1524" y="39529"/>
                  </a:cubicBezTo>
                  <a:cubicBezTo>
                    <a:pt x="2372" y="34632"/>
                    <a:pt x="3743" y="29842"/>
                    <a:pt x="5620" y="25241"/>
                  </a:cubicBezTo>
                  <a:cubicBezTo>
                    <a:pt x="7468" y="20866"/>
                    <a:pt x="9906" y="16765"/>
                    <a:pt x="12859" y="13049"/>
                  </a:cubicBezTo>
                  <a:cubicBezTo>
                    <a:pt x="15897" y="9230"/>
                    <a:pt x="19612" y="6001"/>
                    <a:pt x="23813" y="3524"/>
                  </a:cubicBezTo>
                  <a:cubicBezTo>
                    <a:pt x="27060" y="1351"/>
                    <a:pt x="30861" y="130"/>
                    <a:pt x="34766" y="0"/>
                  </a:cubicBezTo>
                  <a:cubicBezTo>
                    <a:pt x="37633" y="42"/>
                    <a:pt x="40329" y="1372"/>
                    <a:pt x="42100" y="3620"/>
                  </a:cubicBezTo>
                  <a:cubicBezTo>
                    <a:pt x="44215" y="6405"/>
                    <a:pt x="45596" y="9682"/>
                    <a:pt x="46101" y="13145"/>
                  </a:cubicBezTo>
                  <a:cubicBezTo>
                    <a:pt x="47072" y="17591"/>
                    <a:pt x="47615" y="22120"/>
                    <a:pt x="47720" y="26670"/>
                  </a:cubicBezTo>
                  <a:close/>
                  <a:moveTo>
                    <a:pt x="12001" y="70866"/>
                  </a:moveTo>
                  <a:cubicBezTo>
                    <a:pt x="11868" y="75528"/>
                    <a:pt x="12916" y="80147"/>
                    <a:pt x="15049" y="84296"/>
                  </a:cubicBezTo>
                  <a:cubicBezTo>
                    <a:pt x="16764" y="86868"/>
                    <a:pt x="19717" y="86963"/>
                    <a:pt x="23813" y="84296"/>
                  </a:cubicBezTo>
                  <a:cubicBezTo>
                    <a:pt x="27965" y="82026"/>
                    <a:pt x="31118" y="78290"/>
                    <a:pt x="32671" y="73819"/>
                  </a:cubicBezTo>
                  <a:cubicBezTo>
                    <a:pt x="34566" y="68362"/>
                    <a:pt x="35595" y="62640"/>
                    <a:pt x="35719" y="56864"/>
                  </a:cubicBezTo>
                  <a:cubicBezTo>
                    <a:pt x="35719" y="53340"/>
                    <a:pt x="35719" y="49530"/>
                    <a:pt x="35719" y="45339"/>
                  </a:cubicBezTo>
                  <a:cubicBezTo>
                    <a:pt x="35719" y="41148"/>
                    <a:pt x="35719" y="37338"/>
                    <a:pt x="35719" y="33909"/>
                  </a:cubicBezTo>
                  <a:cubicBezTo>
                    <a:pt x="35852" y="29247"/>
                    <a:pt x="34804" y="24628"/>
                    <a:pt x="32671" y="20479"/>
                  </a:cubicBezTo>
                  <a:cubicBezTo>
                    <a:pt x="30956" y="17876"/>
                    <a:pt x="28003" y="17876"/>
                    <a:pt x="23813" y="20479"/>
                  </a:cubicBezTo>
                  <a:cubicBezTo>
                    <a:pt x="19745" y="22822"/>
                    <a:pt x="16640" y="26536"/>
                    <a:pt x="15049" y="30956"/>
                  </a:cubicBezTo>
                  <a:cubicBezTo>
                    <a:pt x="13163" y="36415"/>
                    <a:pt x="12135" y="42135"/>
                    <a:pt x="12001" y="47911"/>
                  </a:cubicBezTo>
                  <a:cubicBezTo>
                    <a:pt x="12001" y="51435"/>
                    <a:pt x="12001" y="55340"/>
                    <a:pt x="12001" y="59531"/>
                  </a:cubicBezTo>
                  <a:cubicBezTo>
                    <a:pt x="12001" y="63722"/>
                    <a:pt x="11906" y="67437"/>
                    <a:pt x="12001" y="70866"/>
                  </a:cubicBezTo>
                  <a:close/>
                </a:path>
              </a:pathLst>
            </a:custGeom>
            <a:solidFill>
              <a:srgbClr val="E0E0E0"/>
            </a:solidFill>
            <a:ln w="9525" cap="flat">
              <a:noFill/>
              <a:prstDash val="solid"/>
              <a:miter/>
            </a:ln>
          </p:spPr>
          <p:txBody>
            <a:bodyPr rtlCol="0" anchor="ctr"/>
            <a:lstStyle/>
            <a:p>
              <a:endParaRPr lang="en-GR"/>
            </a:p>
          </p:txBody>
        </p:sp>
        <p:sp>
          <p:nvSpPr>
            <p:cNvPr id="120" name="Freeform 119">
              <a:extLst>
                <a:ext uri="{FF2B5EF4-FFF2-40B4-BE49-F238E27FC236}">
                  <a16:creationId xmlns:a16="http://schemas.microsoft.com/office/drawing/2014/main" id="{1EB4B219-2B21-A040-015F-8D31B711AD52}"/>
                </a:ext>
              </a:extLst>
            </p:cNvPr>
            <p:cNvSpPr/>
            <p:nvPr/>
          </p:nvSpPr>
          <p:spPr>
            <a:xfrm>
              <a:off x="5406009" y="2582289"/>
              <a:ext cx="32545" cy="100134"/>
            </a:xfrm>
            <a:custGeom>
              <a:avLst/>
              <a:gdLst>
                <a:gd name="connsiteX0" fmla="*/ 236 w 32545"/>
                <a:gd name="connsiteY0" fmla="*/ 48223 h 100134"/>
                <a:gd name="connsiteX1" fmla="*/ 236 w 32545"/>
                <a:gd name="connsiteY1" fmla="*/ 45842 h 100134"/>
                <a:gd name="connsiteX2" fmla="*/ 1093 w 32545"/>
                <a:gd name="connsiteY2" fmla="*/ 42794 h 100134"/>
                <a:gd name="connsiteX3" fmla="*/ 20143 w 32545"/>
                <a:gd name="connsiteY3" fmla="*/ 8408 h 100134"/>
                <a:gd name="connsiteX4" fmla="*/ 21667 w 32545"/>
                <a:gd name="connsiteY4" fmla="*/ 5932 h 100134"/>
                <a:gd name="connsiteX5" fmla="*/ 23286 w 32545"/>
                <a:gd name="connsiteY5" fmla="*/ 4217 h 100134"/>
                <a:gd name="connsiteX6" fmla="*/ 30144 w 32545"/>
                <a:gd name="connsiteY6" fmla="*/ 312 h 100134"/>
                <a:gd name="connsiteX7" fmla="*/ 31859 w 32545"/>
                <a:gd name="connsiteY7" fmla="*/ 312 h 100134"/>
                <a:gd name="connsiteX8" fmla="*/ 32525 w 32545"/>
                <a:gd name="connsiteY8" fmla="*/ 2503 h 100134"/>
                <a:gd name="connsiteX9" fmla="*/ 32525 w 32545"/>
                <a:gd name="connsiteY9" fmla="*/ 90609 h 100134"/>
                <a:gd name="connsiteX10" fmla="*/ 31859 w 32545"/>
                <a:gd name="connsiteY10" fmla="*/ 93657 h 100134"/>
                <a:gd name="connsiteX11" fmla="*/ 30144 w 32545"/>
                <a:gd name="connsiteY11" fmla="*/ 95657 h 100134"/>
                <a:gd name="connsiteX12" fmla="*/ 23000 w 32545"/>
                <a:gd name="connsiteY12" fmla="*/ 99848 h 100134"/>
                <a:gd name="connsiteX13" fmla="*/ 21286 w 32545"/>
                <a:gd name="connsiteY13" fmla="*/ 99848 h 100134"/>
                <a:gd name="connsiteX14" fmla="*/ 20619 w 32545"/>
                <a:gd name="connsiteY14" fmla="*/ 97658 h 100134"/>
                <a:gd name="connsiteX15" fmla="*/ 20619 w 32545"/>
                <a:gd name="connsiteY15" fmla="*/ 30221 h 100134"/>
                <a:gd name="connsiteX16" fmla="*/ 8046 w 32545"/>
                <a:gd name="connsiteY16" fmla="*/ 52604 h 100134"/>
                <a:gd name="connsiteX17" fmla="*/ 6332 w 32545"/>
                <a:gd name="connsiteY17" fmla="*/ 54414 h 100134"/>
                <a:gd name="connsiteX18" fmla="*/ 4617 w 32545"/>
                <a:gd name="connsiteY18" fmla="*/ 54414 h 1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5" h="100134">
                  <a:moveTo>
                    <a:pt x="236" y="48223"/>
                  </a:moveTo>
                  <a:cubicBezTo>
                    <a:pt x="-79" y="47460"/>
                    <a:pt x="-79" y="46605"/>
                    <a:pt x="236" y="45842"/>
                  </a:cubicBezTo>
                  <a:cubicBezTo>
                    <a:pt x="283" y="44773"/>
                    <a:pt x="579" y="43730"/>
                    <a:pt x="1093" y="42794"/>
                  </a:cubicBezTo>
                  <a:lnTo>
                    <a:pt x="20143" y="8408"/>
                  </a:lnTo>
                  <a:lnTo>
                    <a:pt x="21667" y="5932"/>
                  </a:lnTo>
                  <a:cubicBezTo>
                    <a:pt x="22076" y="5253"/>
                    <a:pt x="22629" y="4668"/>
                    <a:pt x="23286" y="4217"/>
                  </a:cubicBezTo>
                  <a:lnTo>
                    <a:pt x="30144" y="312"/>
                  </a:lnTo>
                  <a:cubicBezTo>
                    <a:pt x="30639" y="-104"/>
                    <a:pt x="31363" y="-104"/>
                    <a:pt x="31859" y="312"/>
                  </a:cubicBezTo>
                  <a:cubicBezTo>
                    <a:pt x="32373" y="917"/>
                    <a:pt x="32621" y="1711"/>
                    <a:pt x="32525" y="2503"/>
                  </a:cubicBezTo>
                  <a:lnTo>
                    <a:pt x="32525" y="90609"/>
                  </a:lnTo>
                  <a:cubicBezTo>
                    <a:pt x="32535" y="91663"/>
                    <a:pt x="32306" y="92704"/>
                    <a:pt x="31859" y="93657"/>
                  </a:cubicBezTo>
                  <a:cubicBezTo>
                    <a:pt x="31497" y="94477"/>
                    <a:pt x="30897" y="95174"/>
                    <a:pt x="30144" y="95657"/>
                  </a:cubicBezTo>
                  <a:lnTo>
                    <a:pt x="23000" y="99848"/>
                  </a:lnTo>
                  <a:cubicBezTo>
                    <a:pt x="22496" y="100229"/>
                    <a:pt x="21791" y="100229"/>
                    <a:pt x="21286" y="99848"/>
                  </a:cubicBezTo>
                  <a:cubicBezTo>
                    <a:pt x="20791" y="99232"/>
                    <a:pt x="20553" y="98447"/>
                    <a:pt x="20619" y="97658"/>
                  </a:cubicBezTo>
                  <a:lnTo>
                    <a:pt x="20619" y="30221"/>
                  </a:lnTo>
                  <a:lnTo>
                    <a:pt x="8046" y="52604"/>
                  </a:lnTo>
                  <a:cubicBezTo>
                    <a:pt x="7656" y="53358"/>
                    <a:pt x="7065" y="53986"/>
                    <a:pt x="6332" y="54414"/>
                  </a:cubicBezTo>
                  <a:cubicBezTo>
                    <a:pt x="5808" y="54742"/>
                    <a:pt x="5141" y="54742"/>
                    <a:pt x="4617" y="54414"/>
                  </a:cubicBezTo>
                  <a:close/>
                </a:path>
              </a:pathLst>
            </a:custGeom>
            <a:solidFill>
              <a:srgbClr val="E0E0E0"/>
            </a:solidFill>
            <a:ln w="9525" cap="flat">
              <a:noFill/>
              <a:prstDash val="solid"/>
              <a:miter/>
            </a:ln>
          </p:spPr>
          <p:txBody>
            <a:bodyPr rtlCol="0" anchor="ctr"/>
            <a:lstStyle/>
            <a:p>
              <a:endParaRPr lang="en-GR"/>
            </a:p>
          </p:txBody>
        </p:sp>
        <p:sp>
          <p:nvSpPr>
            <p:cNvPr id="121" name="Freeform 120">
              <a:extLst>
                <a:ext uri="{FF2B5EF4-FFF2-40B4-BE49-F238E27FC236}">
                  <a16:creationId xmlns:a16="http://schemas.microsoft.com/office/drawing/2014/main" id="{49652DA3-FA0F-C3FD-78C9-9F27162F4084}"/>
                </a:ext>
              </a:extLst>
            </p:cNvPr>
            <p:cNvSpPr/>
            <p:nvPr/>
          </p:nvSpPr>
          <p:spPr>
            <a:xfrm>
              <a:off x="3803187" y="3670261"/>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1152 h 105727"/>
                <a:gd name="connsiteX23" fmla="*/ 15049 w 47720"/>
                <a:gd name="connsiteY23" fmla="*/ 84677 h 105727"/>
                <a:gd name="connsiteX24" fmla="*/ 23908 w 47720"/>
                <a:gd name="connsiteY24" fmla="*/ 84677 h 105727"/>
                <a:gd name="connsiteX25" fmla="*/ 32671 w 47720"/>
                <a:gd name="connsiteY25" fmla="*/ 74200 h 105727"/>
                <a:gd name="connsiteX26" fmla="*/ 35719 w 47720"/>
                <a:gd name="connsiteY26" fmla="*/ 57150 h 105727"/>
                <a:gd name="connsiteX27" fmla="*/ 35719 w 47720"/>
                <a:gd name="connsiteY27" fmla="*/ 45625 h 105727"/>
                <a:gd name="connsiteX28" fmla="*/ 35719 w 47720"/>
                <a:gd name="connsiteY28" fmla="*/ 34290 h 105727"/>
                <a:gd name="connsiteX29" fmla="*/ 32671 w 47720"/>
                <a:gd name="connsiteY29" fmla="*/ 20765 h 105727"/>
                <a:gd name="connsiteX30" fmla="*/ 23908 w 47720"/>
                <a:gd name="connsiteY30" fmla="*/ 20765 h 105727"/>
                <a:gd name="connsiteX31" fmla="*/ 15049 w 47720"/>
                <a:gd name="connsiteY31" fmla="*/ 31242 h 105727"/>
                <a:gd name="connsiteX32" fmla="*/ 12001 w 47720"/>
                <a:gd name="connsiteY32" fmla="*/ 48292 h 105727"/>
                <a:gd name="connsiteX33" fmla="*/ 12001 w 47720"/>
                <a:gd name="connsiteY33" fmla="*/ 59817 h 105727"/>
                <a:gd name="connsiteX34" fmla="*/ 12001 w 47720"/>
                <a:gd name="connsiteY34" fmla="*/ 7115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62" y="56255"/>
                    <a:pt x="47053" y="61446"/>
                    <a:pt x="46196" y="66580"/>
                  </a:cubicBezTo>
                  <a:cubicBezTo>
                    <a:pt x="45364" y="71418"/>
                    <a:pt x="43990" y="76143"/>
                    <a:pt x="42100" y="80677"/>
                  </a:cubicBezTo>
                  <a:cubicBezTo>
                    <a:pt x="40252" y="84992"/>
                    <a:pt x="37816" y="89030"/>
                    <a:pt x="34862" y="92678"/>
                  </a:cubicBezTo>
                  <a:cubicBezTo>
                    <a:pt x="31807" y="96479"/>
                    <a:pt x="28097" y="99708"/>
                    <a:pt x="23908" y="102203"/>
                  </a:cubicBezTo>
                  <a:cubicBezTo>
                    <a:pt x="20623" y="104384"/>
                    <a:pt x="16797" y="105604"/>
                    <a:pt x="12859" y="105728"/>
                  </a:cubicBezTo>
                  <a:cubicBezTo>
                    <a:pt x="10028" y="105661"/>
                    <a:pt x="7374" y="104327"/>
                    <a:pt x="5620" y="102108"/>
                  </a:cubicBezTo>
                  <a:cubicBezTo>
                    <a:pt x="3559" y="99289"/>
                    <a:pt x="2189" y="96031"/>
                    <a:pt x="1619" y="92583"/>
                  </a:cubicBezTo>
                  <a:cubicBezTo>
                    <a:pt x="690" y="88030"/>
                    <a:pt x="149" y="83410"/>
                    <a:pt x="0" y="78772"/>
                  </a:cubicBezTo>
                  <a:cubicBezTo>
                    <a:pt x="0" y="75343"/>
                    <a:pt x="0" y="71438"/>
                    <a:pt x="0" y="67056"/>
                  </a:cubicBezTo>
                  <a:cubicBezTo>
                    <a:pt x="0" y="62675"/>
                    <a:pt x="0" y="58674"/>
                    <a:pt x="0" y="55150"/>
                  </a:cubicBezTo>
                  <a:cubicBezTo>
                    <a:pt x="200" y="49882"/>
                    <a:pt x="740" y="44634"/>
                    <a:pt x="1619" y="39433"/>
                  </a:cubicBezTo>
                  <a:cubicBezTo>
                    <a:pt x="2433" y="34538"/>
                    <a:pt x="3774" y="29747"/>
                    <a:pt x="5620" y="25146"/>
                  </a:cubicBezTo>
                  <a:cubicBezTo>
                    <a:pt x="7469" y="20803"/>
                    <a:pt x="9904" y="16735"/>
                    <a:pt x="12859" y="13049"/>
                  </a:cubicBezTo>
                  <a:cubicBezTo>
                    <a:pt x="15912" y="9211"/>
                    <a:pt x="19661" y="5982"/>
                    <a:pt x="23908" y="3524"/>
                  </a:cubicBezTo>
                  <a:cubicBezTo>
                    <a:pt x="27167" y="1372"/>
                    <a:pt x="30956" y="152"/>
                    <a:pt x="34862" y="0"/>
                  </a:cubicBezTo>
                  <a:cubicBezTo>
                    <a:pt x="37692" y="67"/>
                    <a:pt x="40345" y="1400"/>
                    <a:pt x="42100" y="3620"/>
                  </a:cubicBezTo>
                  <a:cubicBezTo>
                    <a:pt x="44211" y="6420"/>
                    <a:pt x="45616" y="9687"/>
                    <a:pt x="46196" y="13145"/>
                  </a:cubicBezTo>
                  <a:cubicBezTo>
                    <a:pt x="47086" y="17631"/>
                    <a:pt x="47595" y="22193"/>
                    <a:pt x="47720" y="26765"/>
                  </a:cubicBezTo>
                  <a:close/>
                  <a:moveTo>
                    <a:pt x="12001" y="71152"/>
                  </a:moveTo>
                  <a:cubicBezTo>
                    <a:pt x="11892" y="75838"/>
                    <a:pt x="12939" y="80486"/>
                    <a:pt x="15049" y="84677"/>
                  </a:cubicBezTo>
                  <a:cubicBezTo>
                    <a:pt x="16764" y="87220"/>
                    <a:pt x="19717" y="87220"/>
                    <a:pt x="23908" y="84677"/>
                  </a:cubicBezTo>
                  <a:cubicBezTo>
                    <a:pt x="27957" y="82306"/>
                    <a:pt x="31055" y="78600"/>
                    <a:pt x="32671" y="74200"/>
                  </a:cubicBezTo>
                  <a:cubicBezTo>
                    <a:pt x="34605" y="68723"/>
                    <a:pt x="35635" y="62960"/>
                    <a:pt x="35719" y="57150"/>
                  </a:cubicBezTo>
                  <a:cubicBezTo>
                    <a:pt x="35719" y="53626"/>
                    <a:pt x="35719" y="49816"/>
                    <a:pt x="35719" y="45625"/>
                  </a:cubicBezTo>
                  <a:cubicBezTo>
                    <a:pt x="35719" y="41434"/>
                    <a:pt x="35719" y="37624"/>
                    <a:pt x="35719" y="34290"/>
                  </a:cubicBezTo>
                  <a:cubicBezTo>
                    <a:pt x="35878" y="29594"/>
                    <a:pt x="34828" y="24936"/>
                    <a:pt x="32671" y="20765"/>
                  </a:cubicBezTo>
                  <a:cubicBezTo>
                    <a:pt x="30956" y="18193"/>
                    <a:pt x="28003" y="18097"/>
                    <a:pt x="23908" y="20765"/>
                  </a:cubicBezTo>
                  <a:cubicBezTo>
                    <a:pt x="19790" y="23079"/>
                    <a:pt x="16645" y="26794"/>
                    <a:pt x="15049" y="31242"/>
                  </a:cubicBezTo>
                  <a:cubicBezTo>
                    <a:pt x="13160" y="36738"/>
                    <a:pt x="12132" y="42482"/>
                    <a:pt x="12001" y="48292"/>
                  </a:cubicBezTo>
                  <a:cubicBezTo>
                    <a:pt x="12001" y="51816"/>
                    <a:pt x="12001" y="55626"/>
                    <a:pt x="12001" y="59817"/>
                  </a:cubicBezTo>
                  <a:cubicBezTo>
                    <a:pt x="12001" y="64008"/>
                    <a:pt x="11906" y="67628"/>
                    <a:pt x="12001" y="71152"/>
                  </a:cubicBezTo>
                  <a:close/>
                </a:path>
              </a:pathLst>
            </a:custGeom>
            <a:solidFill>
              <a:srgbClr val="E0E0E0"/>
            </a:solidFill>
            <a:ln w="9525" cap="flat">
              <a:noFill/>
              <a:prstDash val="solid"/>
              <a:miter/>
            </a:ln>
          </p:spPr>
          <p:txBody>
            <a:bodyPr rtlCol="0" anchor="ctr"/>
            <a:lstStyle/>
            <a:p>
              <a:endParaRPr lang="en-GR"/>
            </a:p>
          </p:txBody>
        </p:sp>
        <p:sp>
          <p:nvSpPr>
            <p:cNvPr id="122" name="Freeform 121">
              <a:extLst>
                <a:ext uri="{FF2B5EF4-FFF2-40B4-BE49-F238E27FC236}">
                  <a16:creationId xmlns:a16="http://schemas.microsoft.com/office/drawing/2014/main" id="{4489845E-ED20-A9AA-5B19-6FA8B60FBA9C}"/>
                </a:ext>
              </a:extLst>
            </p:cNvPr>
            <p:cNvSpPr/>
            <p:nvPr/>
          </p:nvSpPr>
          <p:spPr>
            <a:xfrm>
              <a:off x="3859241" y="3639033"/>
              <a:ext cx="32628" cy="99807"/>
            </a:xfrm>
            <a:custGeom>
              <a:avLst/>
              <a:gdLst>
                <a:gd name="connsiteX0" fmla="*/ 239 w 32628"/>
                <a:gd name="connsiteY0" fmla="*/ 48278 h 99807"/>
                <a:gd name="connsiteX1" fmla="*/ 239 w 32628"/>
                <a:gd name="connsiteY1" fmla="*/ 45801 h 99807"/>
                <a:gd name="connsiteX2" fmla="*/ 1191 w 32628"/>
                <a:gd name="connsiteY2" fmla="*/ 42848 h 99807"/>
                <a:gd name="connsiteX3" fmla="*/ 20241 w 32628"/>
                <a:gd name="connsiteY3" fmla="*/ 8368 h 99807"/>
                <a:gd name="connsiteX4" fmla="*/ 21670 w 32628"/>
                <a:gd name="connsiteY4" fmla="*/ 5986 h 99807"/>
                <a:gd name="connsiteX5" fmla="*/ 23289 w 32628"/>
                <a:gd name="connsiteY5" fmla="*/ 4272 h 99807"/>
                <a:gd name="connsiteX6" fmla="*/ 30242 w 32628"/>
                <a:gd name="connsiteY6" fmla="*/ 271 h 99807"/>
                <a:gd name="connsiteX7" fmla="*/ 31862 w 32628"/>
                <a:gd name="connsiteY7" fmla="*/ 271 h 99807"/>
                <a:gd name="connsiteX8" fmla="*/ 32624 w 32628"/>
                <a:gd name="connsiteY8" fmla="*/ 2462 h 99807"/>
                <a:gd name="connsiteX9" fmla="*/ 32624 w 32628"/>
                <a:gd name="connsiteY9" fmla="*/ 90664 h 99807"/>
                <a:gd name="connsiteX10" fmla="*/ 31862 w 32628"/>
                <a:gd name="connsiteY10" fmla="*/ 93616 h 99807"/>
                <a:gd name="connsiteX11" fmla="*/ 30242 w 32628"/>
                <a:gd name="connsiteY11" fmla="*/ 95712 h 99807"/>
                <a:gd name="connsiteX12" fmla="*/ 23003 w 32628"/>
                <a:gd name="connsiteY12" fmla="*/ 99808 h 99807"/>
                <a:gd name="connsiteX13" fmla="*/ 21384 w 32628"/>
                <a:gd name="connsiteY13" fmla="*/ 99808 h 99807"/>
                <a:gd name="connsiteX14" fmla="*/ 20622 w 32628"/>
                <a:gd name="connsiteY14" fmla="*/ 97617 h 99807"/>
                <a:gd name="connsiteX15" fmla="*/ 20622 w 32628"/>
                <a:gd name="connsiteY15" fmla="*/ 30275 h 99807"/>
                <a:gd name="connsiteX16" fmla="*/ 8049 w 32628"/>
                <a:gd name="connsiteY16" fmla="*/ 52659 h 99807"/>
                <a:gd name="connsiteX17" fmla="*/ 6335 w 32628"/>
                <a:gd name="connsiteY17" fmla="*/ 54373 h 99807"/>
                <a:gd name="connsiteX18" fmla="*/ 4715 w 32628"/>
                <a:gd name="connsiteY18" fmla="*/ 53897 h 9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8" h="99807">
                  <a:moveTo>
                    <a:pt x="239" y="48278"/>
                  </a:moveTo>
                  <a:cubicBezTo>
                    <a:pt x="-80" y="47487"/>
                    <a:pt x="-80" y="46592"/>
                    <a:pt x="239" y="45801"/>
                  </a:cubicBezTo>
                  <a:cubicBezTo>
                    <a:pt x="323" y="44753"/>
                    <a:pt x="649" y="43743"/>
                    <a:pt x="1191" y="42848"/>
                  </a:cubicBezTo>
                  <a:lnTo>
                    <a:pt x="20241" y="8368"/>
                  </a:lnTo>
                  <a:cubicBezTo>
                    <a:pt x="20241" y="7606"/>
                    <a:pt x="21194" y="6748"/>
                    <a:pt x="21670" y="5986"/>
                  </a:cubicBezTo>
                  <a:cubicBezTo>
                    <a:pt x="22082" y="5310"/>
                    <a:pt x="22634" y="4720"/>
                    <a:pt x="23289" y="4272"/>
                  </a:cubicBezTo>
                  <a:lnTo>
                    <a:pt x="30242" y="271"/>
                  </a:lnTo>
                  <a:cubicBezTo>
                    <a:pt x="30721" y="-90"/>
                    <a:pt x="31383" y="-90"/>
                    <a:pt x="31862" y="271"/>
                  </a:cubicBezTo>
                  <a:cubicBezTo>
                    <a:pt x="32394" y="872"/>
                    <a:pt x="32668" y="1662"/>
                    <a:pt x="32624" y="2462"/>
                  </a:cubicBezTo>
                  <a:lnTo>
                    <a:pt x="32624" y="90664"/>
                  </a:lnTo>
                  <a:cubicBezTo>
                    <a:pt x="32598" y="91692"/>
                    <a:pt x="32337" y="92702"/>
                    <a:pt x="31862" y="93616"/>
                  </a:cubicBezTo>
                  <a:cubicBezTo>
                    <a:pt x="31526" y="94455"/>
                    <a:pt x="30965" y="95179"/>
                    <a:pt x="30242" y="95712"/>
                  </a:cubicBezTo>
                  <a:lnTo>
                    <a:pt x="23003" y="99808"/>
                  </a:lnTo>
                  <a:cubicBezTo>
                    <a:pt x="22337" y="99808"/>
                    <a:pt x="21765" y="99808"/>
                    <a:pt x="21384" y="99808"/>
                  </a:cubicBezTo>
                  <a:cubicBezTo>
                    <a:pt x="20832" y="99217"/>
                    <a:pt x="20555" y="98427"/>
                    <a:pt x="20622" y="97617"/>
                  </a:cubicBezTo>
                  <a:lnTo>
                    <a:pt x="20622" y="30275"/>
                  </a:lnTo>
                  <a:lnTo>
                    <a:pt x="8049" y="52659"/>
                  </a:lnTo>
                  <a:cubicBezTo>
                    <a:pt x="7692" y="53411"/>
                    <a:pt x="7086" y="54011"/>
                    <a:pt x="6335" y="54373"/>
                  </a:cubicBezTo>
                  <a:cubicBezTo>
                    <a:pt x="5751" y="54621"/>
                    <a:pt x="5073" y="54421"/>
                    <a:pt x="4715" y="53897"/>
                  </a:cubicBezTo>
                  <a:close/>
                </a:path>
              </a:pathLst>
            </a:custGeom>
            <a:solidFill>
              <a:srgbClr val="E0E0E0"/>
            </a:solidFill>
            <a:ln w="9525" cap="flat">
              <a:noFill/>
              <a:prstDash val="solid"/>
              <a:miter/>
            </a:ln>
          </p:spPr>
          <p:txBody>
            <a:bodyPr rtlCol="0" anchor="ctr"/>
            <a:lstStyle/>
            <a:p>
              <a:endParaRPr lang="en-GR"/>
            </a:p>
          </p:txBody>
        </p:sp>
        <p:sp>
          <p:nvSpPr>
            <p:cNvPr id="123" name="Freeform 122">
              <a:extLst>
                <a:ext uri="{FF2B5EF4-FFF2-40B4-BE49-F238E27FC236}">
                  <a16:creationId xmlns:a16="http://schemas.microsoft.com/office/drawing/2014/main" id="{F00C384F-625E-72CB-D76B-F9386539977C}"/>
                </a:ext>
              </a:extLst>
            </p:cNvPr>
            <p:cNvSpPr/>
            <p:nvPr/>
          </p:nvSpPr>
          <p:spPr>
            <a:xfrm>
              <a:off x="3900686" y="3614935"/>
              <a:ext cx="32522" cy="100238"/>
            </a:xfrm>
            <a:custGeom>
              <a:avLst/>
              <a:gdLst>
                <a:gd name="connsiteX0" fmla="*/ 514 w 32522"/>
                <a:gd name="connsiteY0" fmla="*/ 48277 h 100238"/>
                <a:gd name="connsiteX1" fmla="*/ 37 w 32522"/>
                <a:gd name="connsiteY1" fmla="*/ 45801 h 100238"/>
                <a:gd name="connsiteX2" fmla="*/ 990 w 32522"/>
                <a:gd name="connsiteY2" fmla="*/ 42848 h 100238"/>
                <a:gd name="connsiteX3" fmla="*/ 20040 w 32522"/>
                <a:gd name="connsiteY3" fmla="*/ 8368 h 100238"/>
                <a:gd name="connsiteX4" fmla="*/ 21564 w 32522"/>
                <a:gd name="connsiteY4" fmla="*/ 5986 h 100238"/>
                <a:gd name="connsiteX5" fmla="*/ 23183 w 32522"/>
                <a:gd name="connsiteY5" fmla="*/ 4272 h 100238"/>
                <a:gd name="connsiteX6" fmla="*/ 30136 w 32522"/>
                <a:gd name="connsiteY6" fmla="*/ 271 h 100238"/>
                <a:gd name="connsiteX7" fmla="*/ 31756 w 32522"/>
                <a:gd name="connsiteY7" fmla="*/ 271 h 100238"/>
                <a:gd name="connsiteX8" fmla="*/ 32518 w 32522"/>
                <a:gd name="connsiteY8" fmla="*/ 2462 h 100238"/>
                <a:gd name="connsiteX9" fmla="*/ 32518 w 32522"/>
                <a:gd name="connsiteY9" fmla="*/ 90664 h 100238"/>
                <a:gd name="connsiteX10" fmla="*/ 31756 w 32522"/>
                <a:gd name="connsiteY10" fmla="*/ 93616 h 100238"/>
                <a:gd name="connsiteX11" fmla="*/ 30136 w 32522"/>
                <a:gd name="connsiteY11" fmla="*/ 95712 h 100238"/>
                <a:gd name="connsiteX12" fmla="*/ 22897 w 32522"/>
                <a:gd name="connsiteY12" fmla="*/ 99903 h 100238"/>
                <a:gd name="connsiteX13" fmla="*/ 21281 w 32522"/>
                <a:gd name="connsiteY13" fmla="*/ 99903 h 100238"/>
                <a:gd name="connsiteX14" fmla="*/ 21278 w 32522"/>
                <a:gd name="connsiteY14" fmla="*/ 99903 h 100238"/>
                <a:gd name="connsiteX15" fmla="*/ 20516 w 32522"/>
                <a:gd name="connsiteY15" fmla="*/ 97712 h 100238"/>
                <a:gd name="connsiteX16" fmla="*/ 20516 w 32522"/>
                <a:gd name="connsiteY16" fmla="*/ 30275 h 100238"/>
                <a:gd name="connsiteX17" fmla="*/ 7943 w 32522"/>
                <a:gd name="connsiteY17" fmla="*/ 52659 h 100238"/>
                <a:gd name="connsiteX18" fmla="*/ 6229 w 32522"/>
                <a:gd name="connsiteY18" fmla="*/ 54373 h 100238"/>
                <a:gd name="connsiteX19" fmla="*/ 4609 w 32522"/>
                <a:gd name="connsiteY19" fmla="*/ 53897 h 10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22" h="100238">
                  <a:moveTo>
                    <a:pt x="514" y="48277"/>
                  </a:moveTo>
                  <a:cubicBezTo>
                    <a:pt x="85" y="47525"/>
                    <a:pt x="-82" y="46658"/>
                    <a:pt x="37" y="45801"/>
                  </a:cubicBezTo>
                  <a:cubicBezTo>
                    <a:pt x="122" y="44753"/>
                    <a:pt x="448" y="43743"/>
                    <a:pt x="990" y="42848"/>
                  </a:cubicBezTo>
                  <a:lnTo>
                    <a:pt x="20040" y="8368"/>
                  </a:lnTo>
                  <a:lnTo>
                    <a:pt x="21564" y="5986"/>
                  </a:lnTo>
                  <a:cubicBezTo>
                    <a:pt x="21976" y="5310"/>
                    <a:pt x="22528" y="4720"/>
                    <a:pt x="23183" y="4272"/>
                  </a:cubicBezTo>
                  <a:lnTo>
                    <a:pt x="30136" y="271"/>
                  </a:lnTo>
                  <a:cubicBezTo>
                    <a:pt x="30615" y="-90"/>
                    <a:pt x="31278" y="-90"/>
                    <a:pt x="31756" y="271"/>
                  </a:cubicBezTo>
                  <a:cubicBezTo>
                    <a:pt x="32288" y="872"/>
                    <a:pt x="32562" y="1662"/>
                    <a:pt x="32518" y="2462"/>
                  </a:cubicBezTo>
                  <a:lnTo>
                    <a:pt x="32518" y="90664"/>
                  </a:lnTo>
                  <a:cubicBezTo>
                    <a:pt x="32492" y="91692"/>
                    <a:pt x="32231" y="92702"/>
                    <a:pt x="31756" y="93616"/>
                  </a:cubicBezTo>
                  <a:cubicBezTo>
                    <a:pt x="31420" y="94455"/>
                    <a:pt x="30859" y="95179"/>
                    <a:pt x="30136" y="95712"/>
                  </a:cubicBezTo>
                  <a:lnTo>
                    <a:pt x="22897" y="99903"/>
                  </a:lnTo>
                  <a:cubicBezTo>
                    <a:pt x="22452" y="100351"/>
                    <a:pt x="21728" y="100351"/>
                    <a:pt x="21281" y="99903"/>
                  </a:cubicBezTo>
                  <a:cubicBezTo>
                    <a:pt x="21280" y="99903"/>
                    <a:pt x="21279" y="99903"/>
                    <a:pt x="21278" y="99903"/>
                  </a:cubicBezTo>
                  <a:cubicBezTo>
                    <a:pt x="20715" y="99322"/>
                    <a:pt x="20436" y="98522"/>
                    <a:pt x="20516" y="97712"/>
                  </a:cubicBezTo>
                  <a:lnTo>
                    <a:pt x="20516" y="30275"/>
                  </a:lnTo>
                  <a:lnTo>
                    <a:pt x="7943" y="52659"/>
                  </a:lnTo>
                  <a:cubicBezTo>
                    <a:pt x="7586" y="53411"/>
                    <a:pt x="6980" y="54011"/>
                    <a:pt x="6229" y="54373"/>
                  </a:cubicBezTo>
                  <a:cubicBezTo>
                    <a:pt x="5648" y="54669"/>
                    <a:pt x="4941" y="54459"/>
                    <a:pt x="4609" y="53897"/>
                  </a:cubicBezTo>
                  <a:close/>
                </a:path>
              </a:pathLst>
            </a:custGeom>
            <a:solidFill>
              <a:srgbClr val="E0E0E0"/>
            </a:solidFill>
            <a:ln w="9525" cap="flat">
              <a:noFill/>
              <a:prstDash val="solid"/>
              <a:miter/>
            </a:ln>
          </p:spPr>
          <p:txBody>
            <a:bodyPr rtlCol="0" anchor="ctr"/>
            <a:lstStyle/>
            <a:p>
              <a:endParaRPr lang="en-GR"/>
            </a:p>
          </p:txBody>
        </p:sp>
        <p:sp>
          <p:nvSpPr>
            <p:cNvPr id="124" name="Freeform 123">
              <a:extLst>
                <a:ext uri="{FF2B5EF4-FFF2-40B4-BE49-F238E27FC236}">
                  <a16:creationId xmlns:a16="http://schemas.microsoft.com/office/drawing/2014/main" id="{1A50E154-9568-CA93-BD42-B4AAB12320E8}"/>
                </a:ext>
              </a:extLst>
            </p:cNvPr>
            <p:cNvSpPr/>
            <p:nvPr/>
          </p:nvSpPr>
          <p:spPr>
            <a:xfrm>
              <a:off x="3942673" y="3590772"/>
              <a:ext cx="32644" cy="99995"/>
            </a:xfrm>
            <a:custGeom>
              <a:avLst/>
              <a:gdLst>
                <a:gd name="connsiteX0" fmla="*/ 246 w 32644"/>
                <a:gd name="connsiteY0" fmla="*/ 48342 h 99995"/>
                <a:gd name="connsiteX1" fmla="*/ 246 w 32644"/>
                <a:gd name="connsiteY1" fmla="*/ 45865 h 99995"/>
                <a:gd name="connsiteX2" fmla="*/ 1103 w 32644"/>
                <a:gd name="connsiteY2" fmla="*/ 42912 h 99995"/>
                <a:gd name="connsiteX3" fmla="*/ 20153 w 32644"/>
                <a:gd name="connsiteY3" fmla="*/ 8432 h 99995"/>
                <a:gd name="connsiteX4" fmla="*/ 21677 w 32644"/>
                <a:gd name="connsiteY4" fmla="*/ 6051 h 99995"/>
                <a:gd name="connsiteX5" fmla="*/ 23296 w 32644"/>
                <a:gd name="connsiteY5" fmla="*/ 4336 h 99995"/>
                <a:gd name="connsiteX6" fmla="*/ 30250 w 32644"/>
                <a:gd name="connsiteY6" fmla="*/ 336 h 99995"/>
                <a:gd name="connsiteX7" fmla="*/ 31866 w 32644"/>
                <a:gd name="connsiteY7" fmla="*/ 336 h 99995"/>
                <a:gd name="connsiteX8" fmla="*/ 31869 w 32644"/>
                <a:gd name="connsiteY8" fmla="*/ 336 h 99995"/>
                <a:gd name="connsiteX9" fmla="*/ 32631 w 32644"/>
                <a:gd name="connsiteY9" fmla="*/ 2526 h 99995"/>
                <a:gd name="connsiteX10" fmla="*/ 32631 w 32644"/>
                <a:gd name="connsiteY10" fmla="*/ 90633 h 99995"/>
                <a:gd name="connsiteX11" fmla="*/ 32059 w 32644"/>
                <a:gd name="connsiteY11" fmla="*/ 93490 h 99995"/>
                <a:gd name="connsiteX12" fmla="*/ 30440 w 32644"/>
                <a:gd name="connsiteY12" fmla="*/ 95491 h 99995"/>
                <a:gd name="connsiteX13" fmla="*/ 23201 w 32644"/>
                <a:gd name="connsiteY13" fmla="*/ 99681 h 99995"/>
                <a:gd name="connsiteX14" fmla="*/ 21486 w 32644"/>
                <a:gd name="connsiteY14" fmla="*/ 99681 h 99995"/>
                <a:gd name="connsiteX15" fmla="*/ 20820 w 32644"/>
                <a:gd name="connsiteY15" fmla="*/ 97586 h 99995"/>
                <a:gd name="connsiteX16" fmla="*/ 20820 w 32644"/>
                <a:gd name="connsiteY16" fmla="*/ 30149 h 99995"/>
                <a:gd name="connsiteX17" fmla="*/ 8247 w 32644"/>
                <a:gd name="connsiteY17" fmla="*/ 52533 h 99995"/>
                <a:gd name="connsiteX18" fmla="*/ 6532 w 32644"/>
                <a:gd name="connsiteY18" fmla="*/ 54342 h 99995"/>
                <a:gd name="connsiteX19" fmla="*/ 4913 w 32644"/>
                <a:gd name="connsiteY19" fmla="*/ 53771 h 9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44" h="99995">
                  <a:moveTo>
                    <a:pt x="246" y="48342"/>
                  </a:moveTo>
                  <a:cubicBezTo>
                    <a:pt x="-82" y="47551"/>
                    <a:pt x="-82" y="46656"/>
                    <a:pt x="246" y="45865"/>
                  </a:cubicBezTo>
                  <a:cubicBezTo>
                    <a:pt x="294" y="44827"/>
                    <a:pt x="588" y="43817"/>
                    <a:pt x="1103" y="42912"/>
                  </a:cubicBezTo>
                  <a:lnTo>
                    <a:pt x="20153" y="8432"/>
                  </a:lnTo>
                  <a:cubicBezTo>
                    <a:pt x="20629" y="7670"/>
                    <a:pt x="21105" y="6813"/>
                    <a:pt x="21677" y="6051"/>
                  </a:cubicBezTo>
                  <a:cubicBezTo>
                    <a:pt x="22089" y="5374"/>
                    <a:pt x="22641" y="4784"/>
                    <a:pt x="23296" y="4336"/>
                  </a:cubicBezTo>
                  <a:lnTo>
                    <a:pt x="30250" y="336"/>
                  </a:lnTo>
                  <a:cubicBezTo>
                    <a:pt x="30695" y="-112"/>
                    <a:pt x="31419" y="-112"/>
                    <a:pt x="31866" y="336"/>
                  </a:cubicBezTo>
                  <a:cubicBezTo>
                    <a:pt x="31867" y="336"/>
                    <a:pt x="31868" y="336"/>
                    <a:pt x="31869" y="336"/>
                  </a:cubicBezTo>
                  <a:cubicBezTo>
                    <a:pt x="32432" y="917"/>
                    <a:pt x="32711" y="1717"/>
                    <a:pt x="32631" y="2526"/>
                  </a:cubicBezTo>
                  <a:lnTo>
                    <a:pt x="32631" y="90633"/>
                  </a:lnTo>
                  <a:cubicBezTo>
                    <a:pt x="32636" y="91614"/>
                    <a:pt x="32441" y="92585"/>
                    <a:pt x="32059" y="93490"/>
                  </a:cubicBezTo>
                  <a:cubicBezTo>
                    <a:pt x="31697" y="94281"/>
                    <a:pt x="31140" y="94976"/>
                    <a:pt x="30440" y="95491"/>
                  </a:cubicBezTo>
                  <a:lnTo>
                    <a:pt x="23201" y="99681"/>
                  </a:lnTo>
                  <a:cubicBezTo>
                    <a:pt x="22706" y="100101"/>
                    <a:pt x="21982" y="100101"/>
                    <a:pt x="21486" y="99681"/>
                  </a:cubicBezTo>
                  <a:cubicBezTo>
                    <a:pt x="20973" y="99110"/>
                    <a:pt x="20730" y="98348"/>
                    <a:pt x="20820" y="97586"/>
                  </a:cubicBezTo>
                  <a:lnTo>
                    <a:pt x="20820" y="30149"/>
                  </a:lnTo>
                  <a:lnTo>
                    <a:pt x="8247" y="52533"/>
                  </a:lnTo>
                  <a:cubicBezTo>
                    <a:pt x="7858" y="53285"/>
                    <a:pt x="7264" y="53914"/>
                    <a:pt x="6532" y="54342"/>
                  </a:cubicBezTo>
                  <a:cubicBezTo>
                    <a:pt x="5926" y="54571"/>
                    <a:pt x="5242" y="54333"/>
                    <a:pt x="4913" y="53771"/>
                  </a:cubicBezTo>
                  <a:close/>
                </a:path>
              </a:pathLst>
            </a:custGeom>
            <a:solidFill>
              <a:srgbClr val="E0E0E0"/>
            </a:solidFill>
            <a:ln w="9525" cap="flat">
              <a:noFill/>
              <a:prstDash val="solid"/>
              <a:miter/>
            </a:ln>
          </p:spPr>
          <p:txBody>
            <a:bodyPr rtlCol="0" anchor="ctr"/>
            <a:lstStyle/>
            <a:p>
              <a:endParaRPr lang="en-GR"/>
            </a:p>
          </p:txBody>
        </p:sp>
        <p:sp>
          <p:nvSpPr>
            <p:cNvPr id="125" name="Freeform 124">
              <a:extLst>
                <a:ext uri="{FF2B5EF4-FFF2-40B4-BE49-F238E27FC236}">
                  <a16:creationId xmlns:a16="http://schemas.microsoft.com/office/drawing/2014/main" id="{CE2EA4CE-08EA-2F98-8641-7DCB9FA460AE}"/>
                </a:ext>
              </a:extLst>
            </p:cNvPr>
            <p:cNvSpPr/>
            <p:nvPr/>
          </p:nvSpPr>
          <p:spPr>
            <a:xfrm>
              <a:off x="3987496" y="3563962"/>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013 h 105632"/>
                <a:gd name="connsiteX10" fmla="*/ 1524 w 47625"/>
                <a:gd name="connsiteY10" fmla="*/ 92488 h 105632"/>
                <a:gd name="connsiteX11" fmla="*/ 0 w 47625"/>
                <a:gd name="connsiteY11" fmla="*/ 78677 h 105632"/>
                <a:gd name="connsiteX12" fmla="*/ 0 w 47625"/>
                <a:gd name="connsiteY12" fmla="*/ 66961 h 105632"/>
                <a:gd name="connsiteX13" fmla="*/ 0 w 47625"/>
                <a:gd name="connsiteY13" fmla="*/ 55054 h 105632"/>
                <a:gd name="connsiteX14" fmla="*/ 1524 w 47625"/>
                <a:gd name="connsiteY14" fmla="*/ 39338 h 105632"/>
                <a:gd name="connsiteX15" fmla="*/ 5620 w 47625"/>
                <a:gd name="connsiteY15" fmla="*/ 25051 h 105632"/>
                <a:gd name="connsiteX16" fmla="*/ 12859 w 47625"/>
                <a:gd name="connsiteY16" fmla="*/ 12954 h 105632"/>
                <a:gd name="connsiteX17" fmla="*/ 23813 w 47625"/>
                <a:gd name="connsiteY17" fmla="*/ 3429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671 w 47625"/>
                <a:gd name="connsiteY25" fmla="*/ 73914 h 105632"/>
                <a:gd name="connsiteX26" fmla="*/ 35719 w 47625"/>
                <a:gd name="connsiteY26" fmla="*/ 56960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4954 w 47625"/>
                <a:gd name="connsiteY31" fmla="*/ 31147 h 105632"/>
                <a:gd name="connsiteX32" fmla="*/ 11906 w 47625"/>
                <a:gd name="connsiteY32" fmla="*/ 48101 h 105632"/>
                <a:gd name="connsiteX33" fmla="*/ 11906 w 47625"/>
                <a:gd name="connsiteY33" fmla="*/ 59627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5"/>
                    <a:pt x="47625" y="30290"/>
                    <a:pt x="47625" y="32385"/>
                  </a:cubicBezTo>
                  <a:lnTo>
                    <a:pt x="47625" y="45244"/>
                  </a:lnTo>
                  <a:cubicBezTo>
                    <a:pt x="47625" y="47244"/>
                    <a:pt x="47625" y="49244"/>
                    <a:pt x="47625" y="50959"/>
                  </a:cubicBezTo>
                  <a:cubicBezTo>
                    <a:pt x="47466" y="56198"/>
                    <a:pt x="46957" y="61417"/>
                    <a:pt x="46101" y="66580"/>
                  </a:cubicBezTo>
                  <a:cubicBezTo>
                    <a:pt x="45288" y="71418"/>
                    <a:pt x="43913" y="76152"/>
                    <a:pt x="42005" y="80677"/>
                  </a:cubicBezTo>
                  <a:cubicBezTo>
                    <a:pt x="40214" y="84992"/>
                    <a:pt x="37772" y="89011"/>
                    <a:pt x="34766" y="92583"/>
                  </a:cubicBezTo>
                  <a:cubicBezTo>
                    <a:pt x="31712" y="96384"/>
                    <a:pt x="28002" y="99613"/>
                    <a:pt x="23813" y="102108"/>
                  </a:cubicBezTo>
                  <a:cubicBezTo>
                    <a:pt x="20555" y="104270"/>
                    <a:pt x="16765" y="105489"/>
                    <a:pt x="12859" y="105632"/>
                  </a:cubicBezTo>
                  <a:cubicBezTo>
                    <a:pt x="10028" y="105566"/>
                    <a:pt x="7374" y="104232"/>
                    <a:pt x="5620" y="102013"/>
                  </a:cubicBezTo>
                  <a:cubicBezTo>
                    <a:pt x="3467" y="99241"/>
                    <a:pt x="2057" y="95955"/>
                    <a:pt x="1524" y="92488"/>
                  </a:cubicBezTo>
                  <a:cubicBezTo>
                    <a:pt x="572" y="87944"/>
                    <a:pt x="61" y="83315"/>
                    <a:pt x="0" y="78677"/>
                  </a:cubicBezTo>
                  <a:cubicBezTo>
                    <a:pt x="0" y="75343"/>
                    <a:pt x="0" y="71438"/>
                    <a:pt x="0" y="66961"/>
                  </a:cubicBezTo>
                  <a:cubicBezTo>
                    <a:pt x="0" y="62484"/>
                    <a:pt x="0" y="58579"/>
                    <a:pt x="0" y="55054"/>
                  </a:cubicBezTo>
                  <a:cubicBezTo>
                    <a:pt x="121" y="49787"/>
                    <a:pt x="631" y="44529"/>
                    <a:pt x="1524" y="39338"/>
                  </a:cubicBezTo>
                  <a:cubicBezTo>
                    <a:pt x="2325" y="34433"/>
                    <a:pt x="3700" y="29632"/>
                    <a:pt x="5620" y="25051"/>
                  </a:cubicBezTo>
                  <a:cubicBezTo>
                    <a:pt x="7394" y="20669"/>
                    <a:pt x="9836" y="16593"/>
                    <a:pt x="12859" y="12954"/>
                  </a:cubicBezTo>
                  <a:cubicBezTo>
                    <a:pt x="15853" y="9096"/>
                    <a:pt x="19575" y="5858"/>
                    <a:pt x="23813" y="3429"/>
                  </a:cubicBezTo>
                  <a:cubicBezTo>
                    <a:pt x="27058" y="1257"/>
                    <a:pt x="30861" y="67"/>
                    <a:pt x="34766" y="0"/>
                  </a:cubicBezTo>
                  <a:cubicBezTo>
                    <a:pt x="37582" y="48"/>
                    <a:pt x="40232" y="1333"/>
                    <a:pt x="42005" y="3524"/>
                  </a:cubicBezTo>
                  <a:cubicBezTo>
                    <a:pt x="44144" y="6306"/>
                    <a:pt x="45551" y="9582"/>
                    <a:pt x="46101" y="13049"/>
                  </a:cubicBezTo>
                  <a:cubicBezTo>
                    <a:pt x="46995" y="17536"/>
                    <a:pt x="47506" y="22098"/>
                    <a:pt x="47625" y="26670"/>
                  </a:cubicBezTo>
                  <a:close/>
                  <a:moveTo>
                    <a:pt x="11906" y="70961"/>
                  </a:moveTo>
                  <a:cubicBezTo>
                    <a:pt x="11776" y="75619"/>
                    <a:pt x="12824" y="80239"/>
                    <a:pt x="14954" y="84392"/>
                  </a:cubicBezTo>
                  <a:cubicBezTo>
                    <a:pt x="16764" y="86963"/>
                    <a:pt x="19622" y="87058"/>
                    <a:pt x="23813" y="84392"/>
                  </a:cubicBezTo>
                  <a:cubicBezTo>
                    <a:pt x="27883" y="82020"/>
                    <a:pt x="31011" y="78324"/>
                    <a:pt x="32671" y="73914"/>
                  </a:cubicBezTo>
                  <a:cubicBezTo>
                    <a:pt x="34516" y="68447"/>
                    <a:pt x="35543" y="62732"/>
                    <a:pt x="35719" y="56960"/>
                  </a:cubicBezTo>
                  <a:cubicBezTo>
                    <a:pt x="35719" y="53435"/>
                    <a:pt x="35719" y="49530"/>
                    <a:pt x="35719" y="45339"/>
                  </a:cubicBezTo>
                  <a:cubicBezTo>
                    <a:pt x="35719" y="41148"/>
                    <a:pt x="35719" y="37433"/>
                    <a:pt x="35719" y="34004"/>
                  </a:cubicBezTo>
                  <a:cubicBezTo>
                    <a:pt x="35813" y="29347"/>
                    <a:pt x="34766" y="24736"/>
                    <a:pt x="32671" y="20574"/>
                  </a:cubicBezTo>
                  <a:cubicBezTo>
                    <a:pt x="30861" y="17907"/>
                    <a:pt x="27908" y="17812"/>
                    <a:pt x="23813" y="20574"/>
                  </a:cubicBezTo>
                  <a:cubicBezTo>
                    <a:pt x="19710" y="22946"/>
                    <a:pt x="16574" y="26689"/>
                    <a:pt x="14954" y="31147"/>
                  </a:cubicBezTo>
                  <a:cubicBezTo>
                    <a:pt x="13057" y="36605"/>
                    <a:pt x="12028" y="42329"/>
                    <a:pt x="11906" y="48101"/>
                  </a:cubicBezTo>
                  <a:cubicBezTo>
                    <a:pt x="11906" y="51625"/>
                    <a:pt x="11906" y="55436"/>
                    <a:pt x="11906" y="59627"/>
                  </a:cubicBezTo>
                  <a:cubicBezTo>
                    <a:pt x="11906" y="63818"/>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126" name="Freeform 125">
              <a:extLst>
                <a:ext uri="{FF2B5EF4-FFF2-40B4-BE49-F238E27FC236}">
                  <a16:creationId xmlns:a16="http://schemas.microsoft.com/office/drawing/2014/main" id="{5960CE1E-553D-601A-27BA-8EFFADBF63C6}"/>
                </a:ext>
              </a:extLst>
            </p:cNvPr>
            <p:cNvSpPr/>
            <p:nvPr/>
          </p:nvSpPr>
          <p:spPr>
            <a:xfrm>
              <a:off x="4043180" y="3532575"/>
              <a:ext cx="32423" cy="100207"/>
            </a:xfrm>
            <a:custGeom>
              <a:avLst/>
              <a:gdLst>
                <a:gd name="connsiteX0" fmla="*/ 514 w 32423"/>
                <a:gd name="connsiteY0" fmla="*/ 48342 h 100207"/>
                <a:gd name="connsiteX1" fmla="*/ 37 w 32423"/>
                <a:gd name="connsiteY1" fmla="*/ 45865 h 100207"/>
                <a:gd name="connsiteX2" fmla="*/ 990 w 32423"/>
                <a:gd name="connsiteY2" fmla="*/ 42912 h 100207"/>
                <a:gd name="connsiteX3" fmla="*/ 20040 w 32423"/>
                <a:gd name="connsiteY3" fmla="*/ 8432 h 100207"/>
                <a:gd name="connsiteX4" fmla="*/ 21469 w 32423"/>
                <a:gd name="connsiteY4" fmla="*/ 6051 h 100207"/>
                <a:gd name="connsiteX5" fmla="*/ 23088 w 32423"/>
                <a:gd name="connsiteY5" fmla="*/ 4336 h 100207"/>
                <a:gd name="connsiteX6" fmla="*/ 30041 w 32423"/>
                <a:gd name="connsiteY6" fmla="*/ 336 h 100207"/>
                <a:gd name="connsiteX7" fmla="*/ 31658 w 32423"/>
                <a:gd name="connsiteY7" fmla="*/ 336 h 100207"/>
                <a:gd name="connsiteX8" fmla="*/ 31660 w 32423"/>
                <a:gd name="connsiteY8" fmla="*/ 336 h 100207"/>
                <a:gd name="connsiteX9" fmla="*/ 32422 w 32423"/>
                <a:gd name="connsiteY9" fmla="*/ 2526 h 100207"/>
                <a:gd name="connsiteX10" fmla="*/ 32422 w 32423"/>
                <a:gd name="connsiteY10" fmla="*/ 90633 h 100207"/>
                <a:gd name="connsiteX11" fmla="*/ 31660 w 32423"/>
                <a:gd name="connsiteY11" fmla="*/ 93681 h 100207"/>
                <a:gd name="connsiteX12" fmla="*/ 30041 w 32423"/>
                <a:gd name="connsiteY12" fmla="*/ 95681 h 100207"/>
                <a:gd name="connsiteX13" fmla="*/ 22802 w 32423"/>
                <a:gd name="connsiteY13" fmla="*/ 99872 h 100207"/>
                <a:gd name="connsiteX14" fmla="*/ 21186 w 32423"/>
                <a:gd name="connsiteY14" fmla="*/ 99872 h 100207"/>
                <a:gd name="connsiteX15" fmla="*/ 21183 w 32423"/>
                <a:gd name="connsiteY15" fmla="*/ 99872 h 100207"/>
                <a:gd name="connsiteX16" fmla="*/ 20421 w 32423"/>
                <a:gd name="connsiteY16" fmla="*/ 97776 h 100207"/>
                <a:gd name="connsiteX17" fmla="*/ 20421 w 32423"/>
                <a:gd name="connsiteY17" fmla="*/ 30339 h 100207"/>
                <a:gd name="connsiteX18" fmla="*/ 7753 w 32423"/>
                <a:gd name="connsiteY18" fmla="*/ 52723 h 100207"/>
                <a:gd name="connsiteX19" fmla="*/ 6038 w 32423"/>
                <a:gd name="connsiteY19" fmla="*/ 54533 h 100207"/>
                <a:gd name="connsiteX20" fmla="*/ 4419 w 32423"/>
                <a:gd name="connsiteY20" fmla="*/ 53962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23" h="100207">
                  <a:moveTo>
                    <a:pt x="514" y="48342"/>
                  </a:moveTo>
                  <a:cubicBezTo>
                    <a:pt x="85" y="47589"/>
                    <a:pt x="-82" y="46722"/>
                    <a:pt x="37" y="45865"/>
                  </a:cubicBezTo>
                  <a:cubicBezTo>
                    <a:pt x="122" y="44817"/>
                    <a:pt x="448" y="43808"/>
                    <a:pt x="990" y="42912"/>
                  </a:cubicBezTo>
                  <a:lnTo>
                    <a:pt x="20040" y="8432"/>
                  </a:lnTo>
                  <a:lnTo>
                    <a:pt x="21469" y="6051"/>
                  </a:lnTo>
                  <a:cubicBezTo>
                    <a:pt x="21881" y="5375"/>
                    <a:pt x="22433" y="4784"/>
                    <a:pt x="23088" y="4336"/>
                  </a:cubicBezTo>
                  <a:lnTo>
                    <a:pt x="30041" y="336"/>
                  </a:lnTo>
                  <a:cubicBezTo>
                    <a:pt x="30487" y="-112"/>
                    <a:pt x="31211" y="-112"/>
                    <a:pt x="31658" y="336"/>
                  </a:cubicBezTo>
                  <a:cubicBezTo>
                    <a:pt x="31659" y="336"/>
                    <a:pt x="31660" y="336"/>
                    <a:pt x="31660" y="336"/>
                  </a:cubicBezTo>
                  <a:cubicBezTo>
                    <a:pt x="32232" y="336"/>
                    <a:pt x="32422" y="1479"/>
                    <a:pt x="32422" y="2526"/>
                  </a:cubicBezTo>
                  <a:lnTo>
                    <a:pt x="32422" y="90633"/>
                  </a:lnTo>
                  <a:cubicBezTo>
                    <a:pt x="32443" y="91699"/>
                    <a:pt x="32180" y="92747"/>
                    <a:pt x="31660" y="93681"/>
                  </a:cubicBezTo>
                  <a:cubicBezTo>
                    <a:pt x="31333" y="94490"/>
                    <a:pt x="30769" y="95195"/>
                    <a:pt x="30041" y="95681"/>
                  </a:cubicBezTo>
                  <a:lnTo>
                    <a:pt x="22802" y="99872"/>
                  </a:lnTo>
                  <a:cubicBezTo>
                    <a:pt x="22356" y="100320"/>
                    <a:pt x="21632" y="100320"/>
                    <a:pt x="21186" y="99872"/>
                  </a:cubicBezTo>
                  <a:cubicBezTo>
                    <a:pt x="21185" y="99872"/>
                    <a:pt x="21184" y="99872"/>
                    <a:pt x="21183" y="99872"/>
                  </a:cubicBezTo>
                  <a:cubicBezTo>
                    <a:pt x="20635" y="99320"/>
                    <a:pt x="20357" y="98548"/>
                    <a:pt x="20421" y="97776"/>
                  </a:cubicBezTo>
                  <a:lnTo>
                    <a:pt x="20421" y="30339"/>
                  </a:lnTo>
                  <a:lnTo>
                    <a:pt x="7753" y="52723"/>
                  </a:lnTo>
                  <a:cubicBezTo>
                    <a:pt x="7421" y="53514"/>
                    <a:pt x="6811" y="54162"/>
                    <a:pt x="6038" y="54533"/>
                  </a:cubicBezTo>
                  <a:cubicBezTo>
                    <a:pt x="5431" y="54724"/>
                    <a:pt x="4771" y="54495"/>
                    <a:pt x="4419" y="53962"/>
                  </a:cubicBezTo>
                  <a:close/>
                </a:path>
              </a:pathLst>
            </a:custGeom>
            <a:solidFill>
              <a:srgbClr val="E0E0E0"/>
            </a:solidFill>
            <a:ln w="9525" cap="flat">
              <a:noFill/>
              <a:prstDash val="solid"/>
              <a:miter/>
            </a:ln>
          </p:spPr>
          <p:txBody>
            <a:bodyPr rtlCol="0" anchor="ctr"/>
            <a:lstStyle/>
            <a:p>
              <a:endParaRPr lang="en-GR"/>
            </a:p>
          </p:txBody>
        </p:sp>
        <p:sp>
          <p:nvSpPr>
            <p:cNvPr id="127" name="Freeform 126">
              <a:extLst>
                <a:ext uri="{FF2B5EF4-FFF2-40B4-BE49-F238E27FC236}">
                  <a16:creationId xmlns:a16="http://schemas.microsoft.com/office/drawing/2014/main" id="{098C94C7-DB88-2669-0025-FFE5E9D0B005}"/>
                </a:ext>
              </a:extLst>
            </p:cNvPr>
            <p:cNvSpPr/>
            <p:nvPr/>
          </p:nvSpPr>
          <p:spPr>
            <a:xfrm>
              <a:off x="4088270" y="3505764"/>
              <a:ext cx="47720" cy="105632"/>
            </a:xfrm>
            <a:custGeom>
              <a:avLst/>
              <a:gdLst>
                <a:gd name="connsiteX0" fmla="*/ 47720 w 47720"/>
                <a:gd name="connsiteY0" fmla="*/ 26670 h 105632"/>
                <a:gd name="connsiteX1" fmla="*/ 47720 w 47720"/>
                <a:gd name="connsiteY1" fmla="*/ 50959 h 105632"/>
                <a:gd name="connsiteX2" fmla="*/ 46101 w 47720"/>
                <a:gd name="connsiteY2" fmla="*/ 66580 h 105632"/>
                <a:gd name="connsiteX3" fmla="*/ 42005 w 47720"/>
                <a:gd name="connsiteY3" fmla="*/ 80582 h 105632"/>
                <a:gd name="connsiteX4" fmla="*/ 34766 w 47720"/>
                <a:gd name="connsiteY4" fmla="*/ 92583 h 105632"/>
                <a:gd name="connsiteX5" fmla="*/ 23813 w 47720"/>
                <a:gd name="connsiteY5" fmla="*/ 102108 h 105632"/>
                <a:gd name="connsiteX6" fmla="*/ 12859 w 47720"/>
                <a:gd name="connsiteY6" fmla="*/ 105632 h 105632"/>
                <a:gd name="connsiteX7" fmla="*/ 5620 w 47720"/>
                <a:gd name="connsiteY7" fmla="*/ 102013 h 105632"/>
                <a:gd name="connsiteX8" fmla="*/ 1524 w 47720"/>
                <a:gd name="connsiteY8" fmla="*/ 92488 h 105632"/>
                <a:gd name="connsiteX9" fmla="*/ 0 w 47720"/>
                <a:gd name="connsiteY9" fmla="*/ 78677 h 105632"/>
                <a:gd name="connsiteX10" fmla="*/ 0 w 47720"/>
                <a:gd name="connsiteY10" fmla="*/ 66961 h 105632"/>
                <a:gd name="connsiteX11" fmla="*/ 0 w 47720"/>
                <a:gd name="connsiteY11" fmla="*/ 55054 h 105632"/>
                <a:gd name="connsiteX12" fmla="*/ 1524 w 47720"/>
                <a:gd name="connsiteY12" fmla="*/ 39338 h 105632"/>
                <a:gd name="connsiteX13" fmla="*/ 5620 w 47720"/>
                <a:gd name="connsiteY13" fmla="*/ 25051 h 105632"/>
                <a:gd name="connsiteX14" fmla="*/ 12859 w 47720"/>
                <a:gd name="connsiteY14" fmla="*/ 12954 h 105632"/>
                <a:gd name="connsiteX15" fmla="*/ 23813 w 47720"/>
                <a:gd name="connsiteY15" fmla="*/ 3429 h 105632"/>
                <a:gd name="connsiteX16" fmla="*/ 34766 w 47720"/>
                <a:gd name="connsiteY16" fmla="*/ 0 h 105632"/>
                <a:gd name="connsiteX17" fmla="*/ 42005 w 47720"/>
                <a:gd name="connsiteY17" fmla="*/ 3524 h 105632"/>
                <a:gd name="connsiteX18" fmla="*/ 46101 w 47720"/>
                <a:gd name="connsiteY18" fmla="*/ 13049 h 105632"/>
                <a:gd name="connsiteX19" fmla="*/ 47720 w 47720"/>
                <a:gd name="connsiteY19" fmla="*/ 26670 h 105632"/>
                <a:gd name="connsiteX20" fmla="*/ 11906 w 47720"/>
                <a:gd name="connsiteY20" fmla="*/ 70961 h 105632"/>
                <a:gd name="connsiteX21" fmla="*/ 15050 w 47720"/>
                <a:gd name="connsiteY21" fmla="*/ 84392 h 105632"/>
                <a:gd name="connsiteX22" fmla="*/ 23813 w 47720"/>
                <a:gd name="connsiteY22" fmla="*/ 84392 h 105632"/>
                <a:gd name="connsiteX23" fmla="*/ 32671 w 47720"/>
                <a:gd name="connsiteY23" fmla="*/ 73914 h 105632"/>
                <a:gd name="connsiteX24" fmla="*/ 35719 w 47720"/>
                <a:gd name="connsiteY24" fmla="*/ 56960 h 105632"/>
                <a:gd name="connsiteX25" fmla="*/ 35719 w 47720"/>
                <a:gd name="connsiteY25" fmla="*/ 45339 h 105632"/>
                <a:gd name="connsiteX26" fmla="*/ 35719 w 47720"/>
                <a:gd name="connsiteY26" fmla="*/ 34004 h 105632"/>
                <a:gd name="connsiteX27" fmla="*/ 32671 w 47720"/>
                <a:gd name="connsiteY27" fmla="*/ 20574 h 105632"/>
                <a:gd name="connsiteX28" fmla="*/ 23813 w 47720"/>
                <a:gd name="connsiteY28" fmla="*/ 20574 h 105632"/>
                <a:gd name="connsiteX29" fmla="*/ 15050 w 47720"/>
                <a:gd name="connsiteY29" fmla="*/ 31147 h 105632"/>
                <a:gd name="connsiteX30" fmla="*/ 11906 w 47720"/>
                <a:gd name="connsiteY30" fmla="*/ 48101 h 105632"/>
                <a:gd name="connsiteX31" fmla="*/ 11906 w 47720"/>
                <a:gd name="connsiteY31" fmla="*/ 59627 h 105632"/>
                <a:gd name="connsiteX32" fmla="*/ 11906 w 47720"/>
                <a:gd name="connsiteY32"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632">
                  <a:moveTo>
                    <a:pt x="47720" y="26670"/>
                  </a:moveTo>
                  <a:lnTo>
                    <a:pt x="47720" y="50959"/>
                  </a:lnTo>
                  <a:cubicBezTo>
                    <a:pt x="47531" y="56198"/>
                    <a:pt x="46990" y="61417"/>
                    <a:pt x="46101" y="66580"/>
                  </a:cubicBezTo>
                  <a:cubicBezTo>
                    <a:pt x="45300" y="71390"/>
                    <a:pt x="43926" y="76095"/>
                    <a:pt x="42005" y="80582"/>
                  </a:cubicBezTo>
                  <a:cubicBezTo>
                    <a:pt x="40237" y="84934"/>
                    <a:pt x="37794" y="88992"/>
                    <a:pt x="34766" y="92583"/>
                  </a:cubicBezTo>
                  <a:cubicBezTo>
                    <a:pt x="31734" y="96403"/>
                    <a:pt x="28021" y="99641"/>
                    <a:pt x="23813" y="102108"/>
                  </a:cubicBezTo>
                  <a:cubicBezTo>
                    <a:pt x="20562" y="104280"/>
                    <a:pt x="16767" y="105499"/>
                    <a:pt x="12859" y="105632"/>
                  </a:cubicBezTo>
                  <a:cubicBezTo>
                    <a:pt x="10028" y="105566"/>
                    <a:pt x="7374" y="104232"/>
                    <a:pt x="5620" y="102013"/>
                  </a:cubicBezTo>
                  <a:cubicBezTo>
                    <a:pt x="3467" y="99241"/>
                    <a:pt x="2057" y="95955"/>
                    <a:pt x="1524" y="92488"/>
                  </a:cubicBezTo>
                  <a:cubicBezTo>
                    <a:pt x="624" y="87935"/>
                    <a:pt x="114" y="83315"/>
                    <a:pt x="0" y="78677"/>
                  </a:cubicBezTo>
                  <a:cubicBezTo>
                    <a:pt x="0" y="75343"/>
                    <a:pt x="0" y="71438"/>
                    <a:pt x="0" y="66961"/>
                  </a:cubicBezTo>
                  <a:cubicBezTo>
                    <a:pt x="0" y="62484"/>
                    <a:pt x="0" y="58579"/>
                    <a:pt x="0" y="55054"/>
                  </a:cubicBezTo>
                  <a:cubicBezTo>
                    <a:pt x="169" y="49787"/>
                    <a:pt x="677" y="44539"/>
                    <a:pt x="1524" y="39338"/>
                  </a:cubicBezTo>
                  <a:cubicBezTo>
                    <a:pt x="2325" y="34433"/>
                    <a:pt x="3700" y="29632"/>
                    <a:pt x="5620" y="25051"/>
                  </a:cubicBezTo>
                  <a:cubicBezTo>
                    <a:pt x="7469" y="20707"/>
                    <a:pt x="9904" y="16640"/>
                    <a:pt x="12859" y="12954"/>
                  </a:cubicBezTo>
                  <a:cubicBezTo>
                    <a:pt x="15878" y="9115"/>
                    <a:pt x="19594" y="5887"/>
                    <a:pt x="23813" y="3429"/>
                  </a:cubicBezTo>
                  <a:cubicBezTo>
                    <a:pt x="27062" y="1267"/>
                    <a:pt x="30863" y="76"/>
                    <a:pt x="34766" y="0"/>
                  </a:cubicBezTo>
                  <a:cubicBezTo>
                    <a:pt x="37582" y="48"/>
                    <a:pt x="40232" y="1333"/>
                    <a:pt x="42005" y="3524"/>
                  </a:cubicBezTo>
                  <a:cubicBezTo>
                    <a:pt x="44144" y="6306"/>
                    <a:pt x="45551" y="9582"/>
                    <a:pt x="46101" y="13049"/>
                  </a:cubicBezTo>
                  <a:cubicBezTo>
                    <a:pt x="47032" y="17536"/>
                    <a:pt x="47573" y="22088"/>
                    <a:pt x="47720" y="26670"/>
                  </a:cubicBezTo>
                  <a:close/>
                  <a:moveTo>
                    <a:pt x="11906" y="70961"/>
                  </a:moveTo>
                  <a:cubicBezTo>
                    <a:pt x="11798" y="75629"/>
                    <a:pt x="12879" y="80258"/>
                    <a:pt x="15050" y="84392"/>
                  </a:cubicBezTo>
                  <a:cubicBezTo>
                    <a:pt x="16764" y="86963"/>
                    <a:pt x="19717" y="87058"/>
                    <a:pt x="23813" y="84392"/>
                  </a:cubicBezTo>
                  <a:cubicBezTo>
                    <a:pt x="27930" y="82077"/>
                    <a:pt x="31075" y="78362"/>
                    <a:pt x="32671" y="73914"/>
                  </a:cubicBezTo>
                  <a:cubicBezTo>
                    <a:pt x="34561" y="68456"/>
                    <a:pt x="35589" y="62732"/>
                    <a:pt x="35719" y="56960"/>
                  </a:cubicBezTo>
                  <a:cubicBezTo>
                    <a:pt x="35719" y="53435"/>
                    <a:pt x="35719" y="49530"/>
                    <a:pt x="35719" y="45339"/>
                  </a:cubicBezTo>
                  <a:cubicBezTo>
                    <a:pt x="35719" y="41148"/>
                    <a:pt x="35719" y="37433"/>
                    <a:pt x="35719" y="34004"/>
                  </a:cubicBezTo>
                  <a:cubicBezTo>
                    <a:pt x="35849" y="29347"/>
                    <a:pt x="34801" y="24727"/>
                    <a:pt x="32671" y="20574"/>
                  </a:cubicBezTo>
                  <a:cubicBezTo>
                    <a:pt x="30956" y="17907"/>
                    <a:pt x="28004" y="17812"/>
                    <a:pt x="23813" y="20574"/>
                  </a:cubicBezTo>
                  <a:cubicBezTo>
                    <a:pt x="19741" y="22965"/>
                    <a:pt x="16638" y="26699"/>
                    <a:pt x="15050" y="31147"/>
                  </a:cubicBezTo>
                  <a:cubicBezTo>
                    <a:pt x="13115" y="36595"/>
                    <a:pt x="12054" y="42320"/>
                    <a:pt x="11906" y="48101"/>
                  </a:cubicBezTo>
                  <a:cubicBezTo>
                    <a:pt x="11906" y="51625"/>
                    <a:pt x="11906" y="55436"/>
                    <a:pt x="11906" y="59627"/>
                  </a:cubicBezTo>
                  <a:cubicBezTo>
                    <a:pt x="11906" y="63818"/>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128" name="Freeform 127">
              <a:extLst>
                <a:ext uri="{FF2B5EF4-FFF2-40B4-BE49-F238E27FC236}">
                  <a16:creationId xmlns:a16="http://schemas.microsoft.com/office/drawing/2014/main" id="{3C2457EC-4731-4036-7996-F012700F62BB}"/>
                </a:ext>
              </a:extLst>
            </p:cNvPr>
            <p:cNvSpPr/>
            <p:nvPr/>
          </p:nvSpPr>
          <p:spPr>
            <a:xfrm>
              <a:off x="4147326" y="3471569"/>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49 w 47720"/>
                <a:gd name="connsiteY23" fmla="*/ 84487 h 105727"/>
                <a:gd name="connsiteX24" fmla="*/ 23908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49 w 47720"/>
                <a:gd name="connsiteY31" fmla="*/ 31147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14" y="56255"/>
                    <a:pt x="47006" y="61436"/>
                    <a:pt x="46196" y="66580"/>
                  </a:cubicBezTo>
                  <a:cubicBezTo>
                    <a:pt x="45364" y="71418"/>
                    <a:pt x="43990" y="76143"/>
                    <a:pt x="42100" y="80677"/>
                  </a:cubicBezTo>
                  <a:cubicBezTo>
                    <a:pt x="40275" y="85020"/>
                    <a:pt x="37803" y="89068"/>
                    <a:pt x="34766" y="92678"/>
                  </a:cubicBezTo>
                  <a:cubicBezTo>
                    <a:pt x="31771" y="96498"/>
                    <a:pt x="28088" y="99727"/>
                    <a:pt x="23908" y="102203"/>
                  </a:cubicBezTo>
                  <a:cubicBezTo>
                    <a:pt x="20617" y="104365"/>
                    <a:pt x="16794" y="105585"/>
                    <a:pt x="12859" y="105728"/>
                  </a:cubicBezTo>
                  <a:cubicBezTo>
                    <a:pt x="10028" y="105661"/>
                    <a:pt x="7374" y="104327"/>
                    <a:pt x="5620" y="102108"/>
                  </a:cubicBezTo>
                  <a:cubicBezTo>
                    <a:pt x="3546" y="99289"/>
                    <a:pt x="2145" y="96031"/>
                    <a:pt x="1524" y="92583"/>
                  </a:cubicBezTo>
                  <a:cubicBezTo>
                    <a:pt x="624" y="88030"/>
                    <a:pt x="114" y="83410"/>
                    <a:pt x="0" y="78772"/>
                  </a:cubicBezTo>
                  <a:cubicBezTo>
                    <a:pt x="0" y="75438"/>
                    <a:pt x="0" y="71533"/>
                    <a:pt x="0" y="67056"/>
                  </a:cubicBezTo>
                  <a:cubicBezTo>
                    <a:pt x="0" y="62579"/>
                    <a:pt x="0" y="58674"/>
                    <a:pt x="0" y="55150"/>
                  </a:cubicBezTo>
                  <a:cubicBezTo>
                    <a:pt x="169" y="49882"/>
                    <a:pt x="677" y="44634"/>
                    <a:pt x="1524" y="39433"/>
                  </a:cubicBezTo>
                  <a:cubicBezTo>
                    <a:pt x="2414" y="34547"/>
                    <a:pt x="3786" y="29766"/>
                    <a:pt x="5620" y="25146"/>
                  </a:cubicBezTo>
                  <a:cubicBezTo>
                    <a:pt x="7469" y="20803"/>
                    <a:pt x="9904" y="16735"/>
                    <a:pt x="12859" y="13049"/>
                  </a:cubicBezTo>
                  <a:cubicBezTo>
                    <a:pt x="15894" y="9192"/>
                    <a:pt x="19645" y="5963"/>
                    <a:pt x="23908" y="3524"/>
                  </a:cubicBezTo>
                  <a:cubicBezTo>
                    <a:pt x="27140" y="1381"/>
                    <a:pt x="30894" y="172"/>
                    <a:pt x="34766" y="0"/>
                  </a:cubicBezTo>
                  <a:cubicBezTo>
                    <a:pt x="37631" y="38"/>
                    <a:pt x="40325" y="1372"/>
                    <a:pt x="42100" y="3620"/>
                  </a:cubicBezTo>
                  <a:cubicBezTo>
                    <a:pt x="44196" y="6429"/>
                    <a:pt x="45599" y="9697"/>
                    <a:pt x="46196" y="13145"/>
                  </a:cubicBezTo>
                  <a:cubicBezTo>
                    <a:pt x="47034" y="17640"/>
                    <a:pt x="47544" y="22193"/>
                    <a:pt x="47720" y="26765"/>
                  </a:cubicBezTo>
                  <a:close/>
                  <a:moveTo>
                    <a:pt x="12001" y="70961"/>
                  </a:moveTo>
                  <a:cubicBezTo>
                    <a:pt x="11892" y="75648"/>
                    <a:pt x="12939" y="80296"/>
                    <a:pt x="15049" y="84487"/>
                  </a:cubicBezTo>
                  <a:cubicBezTo>
                    <a:pt x="16764" y="87087"/>
                    <a:pt x="19717" y="87087"/>
                    <a:pt x="23908" y="84487"/>
                  </a:cubicBezTo>
                  <a:cubicBezTo>
                    <a:pt x="27979" y="82144"/>
                    <a:pt x="31084" y="78429"/>
                    <a:pt x="32671" y="74009"/>
                  </a:cubicBezTo>
                  <a:cubicBezTo>
                    <a:pt x="34560" y="68513"/>
                    <a:pt x="35588" y="62770"/>
                    <a:pt x="35719" y="56959"/>
                  </a:cubicBezTo>
                  <a:cubicBezTo>
                    <a:pt x="35719" y="53435"/>
                    <a:pt x="35719" y="49625"/>
                    <a:pt x="35719" y="45434"/>
                  </a:cubicBezTo>
                  <a:cubicBezTo>
                    <a:pt x="35719" y="41243"/>
                    <a:pt x="35719" y="37433"/>
                    <a:pt x="35719" y="34100"/>
                  </a:cubicBezTo>
                  <a:cubicBezTo>
                    <a:pt x="35849" y="29442"/>
                    <a:pt x="34800" y="24822"/>
                    <a:pt x="32671" y="20669"/>
                  </a:cubicBezTo>
                  <a:cubicBezTo>
                    <a:pt x="30956" y="18002"/>
                    <a:pt x="28003" y="17907"/>
                    <a:pt x="23908" y="20669"/>
                  </a:cubicBezTo>
                  <a:cubicBezTo>
                    <a:pt x="19790" y="22984"/>
                    <a:pt x="16645" y="26699"/>
                    <a:pt x="15049" y="31147"/>
                  </a:cubicBezTo>
                  <a:cubicBezTo>
                    <a:pt x="13160" y="36643"/>
                    <a:pt x="12132" y="42386"/>
                    <a:pt x="12001" y="48196"/>
                  </a:cubicBezTo>
                  <a:cubicBezTo>
                    <a:pt x="12001" y="51721"/>
                    <a:pt x="12001" y="55531"/>
                    <a:pt x="12001" y="59722"/>
                  </a:cubicBezTo>
                  <a:cubicBezTo>
                    <a:pt x="12001" y="63913"/>
                    <a:pt x="11906" y="67628"/>
                    <a:pt x="12001" y="70961"/>
                  </a:cubicBezTo>
                  <a:close/>
                </a:path>
              </a:pathLst>
            </a:custGeom>
            <a:solidFill>
              <a:srgbClr val="E0E0E0"/>
            </a:solidFill>
            <a:ln w="9525" cap="flat">
              <a:noFill/>
              <a:prstDash val="solid"/>
              <a:miter/>
            </a:ln>
          </p:spPr>
          <p:txBody>
            <a:bodyPr rtlCol="0" anchor="ctr"/>
            <a:lstStyle/>
            <a:p>
              <a:endParaRPr lang="en-GR"/>
            </a:p>
          </p:txBody>
        </p:sp>
        <p:sp>
          <p:nvSpPr>
            <p:cNvPr id="129" name="Freeform 128">
              <a:extLst>
                <a:ext uri="{FF2B5EF4-FFF2-40B4-BE49-F238E27FC236}">
                  <a16:creationId xmlns:a16="http://schemas.microsoft.com/office/drawing/2014/main" id="{07858774-6253-4936-B2FC-66AB17E06B5E}"/>
                </a:ext>
              </a:extLst>
            </p:cNvPr>
            <p:cNvSpPr/>
            <p:nvPr/>
          </p:nvSpPr>
          <p:spPr>
            <a:xfrm>
              <a:off x="4206380" y="3437470"/>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868 h 105727"/>
                <a:gd name="connsiteX24" fmla="*/ 23908 w 47720"/>
                <a:gd name="connsiteY24" fmla="*/ 84868 h 105727"/>
                <a:gd name="connsiteX25" fmla="*/ 32671 w 47720"/>
                <a:gd name="connsiteY25" fmla="*/ 74390 h 105727"/>
                <a:gd name="connsiteX26" fmla="*/ 35719 w 47720"/>
                <a:gd name="connsiteY26" fmla="*/ 57341 h 105727"/>
                <a:gd name="connsiteX27" fmla="*/ 35719 w 47720"/>
                <a:gd name="connsiteY27" fmla="*/ 45815 h 105727"/>
                <a:gd name="connsiteX28" fmla="*/ 35719 w 47720"/>
                <a:gd name="connsiteY28" fmla="*/ 34481 h 105727"/>
                <a:gd name="connsiteX29" fmla="*/ 32671 w 47720"/>
                <a:gd name="connsiteY29" fmla="*/ 20955 h 105727"/>
                <a:gd name="connsiteX30" fmla="*/ 23908 w 47720"/>
                <a:gd name="connsiteY30" fmla="*/ 20955 h 105727"/>
                <a:gd name="connsiteX31" fmla="*/ 15050 w 47720"/>
                <a:gd name="connsiteY31" fmla="*/ 31433 h 105727"/>
                <a:gd name="connsiteX32" fmla="*/ 12002 w 47720"/>
                <a:gd name="connsiteY32" fmla="*/ 48482 h 105727"/>
                <a:gd name="connsiteX33" fmla="*/ 12002 w 47720"/>
                <a:gd name="connsiteY33" fmla="*/ 60008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62" y="56255"/>
                    <a:pt x="47053" y="61446"/>
                    <a:pt x="46196" y="66580"/>
                  </a:cubicBezTo>
                  <a:cubicBezTo>
                    <a:pt x="45409" y="71428"/>
                    <a:pt x="44033" y="76162"/>
                    <a:pt x="42100" y="80677"/>
                  </a:cubicBezTo>
                  <a:cubicBezTo>
                    <a:pt x="40252" y="84992"/>
                    <a:pt x="37816" y="89030"/>
                    <a:pt x="34862" y="92678"/>
                  </a:cubicBezTo>
                  <a:cubicBezTo>
                    <a:pt x="31807" y="96479"/>
                    <a:pt x="28097" y="99708"/>
                    <a:pt x="23908" y="102203"/>
                  </a:cubicBezTo>
                  <a:cubicBezTo>
                    <a:pt x="20623" y="104384"/>
                    <a:pt x="16797" y="105604"/>
                    <a:pt x="12859" y="105728"/>
                  </a:cubicBezTo>
                  <a:cubicBezTo>
                    <a:pt x="10028" y="105661"/>
                    <a:pt x="7374" y="104327"/>
                    <a:pt x="5620" y="102108"/>
                  </a:cubicBezTo>
                  <a:cubicBezTo>
                    <a:pt x="3539" y="99298"/>
                    <a:pt x="2167" y="96031"/>
                    <a:pt x="1619" y="92583"/>
                  </a:cubicBezTo>
                  <a:cubicBezTo>
                    <a:pt x="684" y="88030"/>
                    <a:pt x="143" y="83410"/>
                    <a:pt x="0" y="78772"/>
                  </a:cubicBezTo>
                  <a:cubicBezTo>
                    <a:pt x="0" y="75343"/>
                    <a:pt x="0" y="71438"/>
                    <a:pt x="0" y="67056"/>
                  </a:cubicBezTo>
                  <a:cubicBezTo>
                    <a:pt x="0" y="62675"/>
                    <a:pt x="0" y="58674"/>
                    <a:pt x="0" y="55150"/>
                  </a:cubicBezTo>
                  <a:cubicBezTo>
                    <a:pt x="200" y="49882"/>
                    <a:pt x="740" y="44634"/>
                    <a:pt x="1619" y="39433"/>
                  </a:cubicBezTo>
                  <a:cubicBezTo>
                    <a:pt x="2433" y="34538"/>
                    <a:pt x="3774" y="29747"/>
                    <a:pt x="5620" y="25146"/>
                  </a:cubicBezTo>
                  <a:cubicBezTo>
                    <a:pt x="7469" y="20803"/>
                    <a:pt x="9904" y="16735"/>
                    <a:pt x="12859" y="13049"/>
                  </a:cubicBezTo>
                  <a:cubicBezTo>
                    <a:pt x="15912" y="9211"/>
                    <a:pt x="19661" y="5982"/>
                    <a:pt x="23908" y="3524"/>
                  </a:cubicBezTo>
                  <a:cubicBezTo>
                    <a:pt x="27167" y="1372"/>
                    <a:pt x="30956" y="152"/>
                    <a:pt x="34862" y="0"/>
                  </a:cubicBezTo>
                  <a:cubicBezTo>
                    <a:pt x="37692" y="67"/>
                    <a:pt x="40346" y="1400"/>
                    <a:pt x="42100" y="3620"/>
                  </a:cubicBezTo>
                  <a:cubicBezTo>
                    <a:pt x="44253" y="6391"/>
                    <a:pt x="45663" y="9677"/>
                    <a:pt x="46196" y="13145"/>
                  </a:cubicBezTo>
                  <a:cubicBezTo>
                    <a:pt x="47086" y="17631"/>
                    <a:pt x="47595" y="22193"/>
                    <a:pt x="47720" y="26765"/>
                  </a:cubicBezTo>
                  <a:close/>
                  <a:moveTo>
                    <a:pt x="12002" y="70961"/>
                  </a:moveTo>
                  <a:cubicBezTo>
                    <a:pt x="11828" y="75781"/>
                    <a:pt x="12877" y="80563"/>
                    <a:pt x="15050" y="84868"/>
                  </a:cubicBezTo>
                  <a:cubicBezTo>
                    <a:pt x="16764" y="87411"/>
                    <a:pt x="19717" y="87411"/>
                    <a:pt x="23908" y="84868"/>
                  </a:cubicBezTo>
                  <a:cubicBezTo>
                    <a:pt x="27979" y="82525"/>
                    <a:pt x="31084" y="78810"/>
                    <a:pt x="32671" y="74390"/>
                  </a:cubicBezTo>
                  <a:cubicBezTo>
                    <a:pt x="34605" y="68913"/>
                    <a:pt x="35635" y="63151"/>
                    <a:pt x="35719" y="57341"/>
                  </a:cubicBezTo>
                  <a:cubicBezTo>
                    <a:pt x="35719" y="53816"/>
                    <a:pt x="35719" y="50006"/>
                    <a:pt x="35719" y="45815"/>
                  </a:cubicBezTo>
                  <a:cubicBezTo>
                    <a:pt x="35719" y="41624"/>
                    <a:pt x="35719" y="37814"/>
                    <a:pt x="35719" y="34481"/>
                  </a:cubicBezTo>
                  <a:cubicBezTo>
                    <a:pt x="35878" y="29785"/>
                    <a:pt x="34828" y="25127"/>
                    <a:pt x="32671" y="20955"/>
                  </a:cubicBezTo>
                  <a:cubicBezTo>
                    <a:pt x="30956" y="18383"/>
                    <a:pt x="28004" y="18288"/>
                    <a:pt x="23908" y="20955"/>
                  </a:cubicBezTo>
                  <a:cubicBezTo>
                    <a:pt x="19790" y="23270"/>
                    <a:pt x="16645" y="26984"/>
                    <a:pt x="15050" y="31433"/>
                  </a:cubicBezTo>
                  <a:cubicBezTo>
                    <a:pt x="13160" y="36928"/>
                    <a:pt x="12132" y="42672"/>
                    <a:pt x="12002" y="48482"/>
                  </a:cubicBezTo>
                  <a:cubicBezTo>
                    <a:pt x="12002" y="52007"/>
                    <a:pt x="12002" y="55817"/>
                    <a:pt x="12002" y="60008"/>
                  </a:cubicBezTo>
                  <a:cubicBezTo>
                    <a:pt x="12002" y="64199"/>
                    <a:pt x="11906" y="67628"/>
                    <a:pt x="12002" y="70961"/>
                  </a:cubicBezTo>
                  <a:close/>
                </a:path>
              </a:pathLst>
            </a:custGeom>
            <a:solidFill>
              <a:srgbClr val="E0E0E0"/>
            </a:solidFill>
            <a:ln w="9525" cap="flat">
              <a:noFill/>
              <a:prstDash val="solid"/>
              <a:miter/>
            </a:ln>
          </p:spPr>
          <p:txBody>
            <a:bodyPr rtlCol="0" anchor="ctr"/>
            <a:lstStyle/>
            <a:p>
              <a:endParaRPr lang="en-GR"/>
            </a:p>
          </p:txBody>
        </p:sp>
        <p:sp>
          <p:nvSpPr>
            <p:cNvPr id="130" name="Freeform 129">
              <a:extLst>
                <a:ext uri="{FF2B5EF4-FFF2-40B4-BE49-F238E27FC236}">
                  <a16:creationId xmlns:a16="http://schemas.microsoft.com/office/drawing/2014/main" id="{C599EB60-7143-5A31-5735-71AA242C8548}"/>
                </a:ext>
              </a:extLst>
            </p:cNvPr>
            <p:cNvSpPr/>
            <p:nvPr/>
          </p:nvSpPr>
          <p:spPr>
            <a:xfrm>
              <a:off x="4262472" y="3406242"/>
              <a:ext cx="32591" cy="100174"/>
            </a:xfrm>
            <a:custGeom>
              <a:avLst/>
              <a:gdLst>
                <a:gd name="connsiteX0" fmla="*/ 201 w 32591"/>
                <a:gd name="connsiteY0" fmla="*/ 48278 h 100174"/>
                <a:gd name="connsiteX1" fmla="*/ 201 w 32591"/>
                <a:gd name="connsiteY1" fmla="*/ 45801 h 100174"/>
                <a:gd name="connsiteX2" fmla="*/ 1154 w 32591"/>
                <a:gd name="connsiteY2" fmla="*/ 42848 h 100174"/>
                <a:gd name="connsiteX3" fmla="*/ 20204 w 32591"/>
                <a:gd name="connsiteY3" fmla="*/ 8368 h 100174"/>
                <a:gd name="connsiteX4" fmla="*/ 21633 w 32591"/>
                <a:gd name="connsiteY4" fmla="*/ 5986 h 100174"/>
                <a:gd name="connsiteX5" fmla="*/ 23252 w 32591"/>
                <a:gd name="connsiteY5" fmla="*/ 4272 h 100174"/>
                <a:gd name="connsiteX6" fmla="*/ 30205 w 32591"/>
                <a:gd name="connsiteY6" fmla="*/ 271 h 100174"/>
                <a:gd name="connsiteX7" fmla="*/ 31824 w 32591"/>
                <a:gd name="connsiteY7" fmla="*/ 271 h 100174"/>
                <a:gd name="connsiteX8" fmla="*/ 32586 w 32591"/>
                <a:gd name="connsiteY8" fmla="*/ 2462 h 100174"/>
                <a:gd name="connsiteX9" fmla="*/ 32586 w 32591"/>
                <a:gd name="connsiteY9" fmla="*/ 90664 h 100174"/>
                <a:gd name="connsiteX10" fmla="*/ 31824 w 32591"/>
                <a:gd name="connsiteY10" fmla="*/ 93616 h 100174"/>
                <a:gd name="connsiteX11" fmla="*/ 30205 w 32591"/>
                <a:gd name="connsiteY11" fmla="*/ 95712 h 100174"/>
                <a:gd name="connsiteX12" fmla="*/ 22966 w 32591"/>
                <a:gd name="connsiteY12" fmla="*/ 99903 h 100174"/>
                <a:gd name="connsiteX13" fmla="*/ 21347 w 32591"/>
                <a:gd name="connsiteY13" fmla="*/ 99903 h 100174"/>
                <a:gd name="connsiteX14" fmla="*/ 20585 w 32591"/>
                <a:gd name="connsiteY14" fmla="*/ 97712 h 100174"/>
                <a:gd name="connsiteX15" fmla="*/ 20585 w 32591"/>
                <a:gd name="connsiteY15" fmla="*/ 30370 h 100174"/>
                <a:gd name="connsiteX16" fmla="*/ 7536 w 32591"/>
                <a:gd name="connsiteY16" fmla="*/ 52659 h 100174"/>
                <a:gd name="connsiteX17" fmla="*/ 5821 w 32591"/>
                <a:gd name="connsiteY17" fmla="*/ 54373 h 100174"/>
                <a:gd name="connsiteX18" fmla="*/ 4202 w 32591"/>
                <a:gd name="connsiteY18" fmla="*/ 53897 h 10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1" h="100174">
                  <a:moveTo>
                    <a:pt x="201" y="48278"/>
                  </a:moveTo>
                  <a:cubicBezTo>
                    <a:pt x="-67" y="47477"/>
                    <a:pt x="-67" y="46601"/>
                    <a:pt x="201" y="45801"/>
                  </a:cubicBezTo>
                  <a:cubicBezTo>
                    <a:pt x="286" y="44753"/>
                    <a:pt x="612" y="43744"/>
                    <a:pt x="1154" y="42848"/>
                  </a:cubicBezTo>
                  <a:lnTo>
                    <a:pt x="20204" y="8368"/>
                  </a:lnTo>
                  <a:cubicBezTo>
                    <a:pt x="20204" y="7606"/>
                    <a:pt x="21156" y="6748"/>
                    <a:pt x="21633" y="5986"/>
                  </a:cubicBezTo>
                  <a:cubicBezTo>
                    <a:pt x="22045" y="5310"/>
                    <a:pt x="22597" y="4720"/>
                    <a:pt x="23252" y="4272"/>
                  </a:cubicBezTo>
                  <a:lnTo>
                    <a:pt x="30205" y="271"/>
                  </a:lnTo>
                  <a:cubicBezTo>
                    <a:pt x="30683" y="-90"/>
                    <a:pt x="31346" y="-90"/>
                    <a:pt x="31824" y="271"/>
                  </a:cubicBezTo>
                  <a:cubicBezTo>
                    <a:pt x="32357" y="872"/>
                    <a:pt x="32631" y="1662"/>
                    <a:pt x="32586" y="2462"/>
                  </a:cubicBezTo>
                  <a:lnTo>
                    <a:pt x="32586" y="90664"/>
                  </a:lnTo>
                  <a:cubicBezTo>
                    <a:pt x="32561" y="91692"/>
                    <a:pt x="32300" y="92702"/>
                    <a:pt x="31824" y="93616"/>
                  </a:cubicBezTo>
                  <a:cubicBezTo>
                    <a:pt x="31489" y="94455"/>
                    <a:pt x="30928" y="95179"/>
                    <a:pt x="30205" y="95712"/>
                  </a:cubicBezTo>
                  <a:lnTo>
                    <a:pt x="22966" y="99903"/>
                  </a:lnTo>
                  <a:cubicBezTo>
                    <a:pt x="22488" y="100265"/>
                    <a:pt x="21825" y="100265"/>
                    <a:pt x="21347" y="99903"/>
                  </a:cubicBezTo>
                  <a:cubicBezTo>
                    <a:pt x="20794" y="99312"/>
                    <a:pt x="20518" y="98522"/>
                    <a:pt x="20585" y="97712"/>
                  </a:cubicBezTo>
                  <a:lnTo>
                    <a:pt x="20585" y="30370"/>
                  </a:lnTo>
                  <a:lnTo>
                    <a:pt x="7536" y="52659"/>
                  </a:lnTo>
                  <a:cubicBezTo>
                    <a:pt x="7179" y="53411"/>
                    <a:pt x="6573" y="54011"/>
                    <a:pt x="5821" y="54373"/>
                  </a:cubicBezTo>
                  <a:cubicBezTo>
                    <a:pt x="5240" y="54669"/>
                    <a:pt x="4533" y="54459"/>
                    <a:pt x="4202" y="53897"/>
                  </a:cubicBezTo>
                  <a:close/>
                </a:path>
              </a:pathLst>
            </a:custGeom>
            <a:solidFill>
              <a:srgbClr val="E0E0E0"/>
            </a:solidFill>
            <a:ln w="9525" cap="flat">
              <a:noFill/>
              <a:prstDash val="solid"/>
              <a:miter/>
            </a:ln>
          </p:spPr>
          <p:txBody>
            <a:bodyPr rtlCol="0" anchor="ctr"/>
            <a:lstStyle/>
            <a:p>
              <a:endParaRPr lang="en-GR"/>
            </a:p>
          </p:txBody>
        </p:sp>
        <p:sp>
          <p:nvSpPr>
            <p:cNvPr id="131" name="Freeform 130">
              <a:extLst>
                <a:ext uri="{FF2B5EF4-FFF2-40B4-BE49-F238E27FC236}">
                  <a16:creationId xmlns:a16="http://schemas.microsoft.com/office/drawing/2014/main" id="{44BBBD21-C252-60C5-72E9-897DF3EF6850}"/>
                </a:ext>
              </a:extLst>
            </p:cNvPr>
            <p:cNvSpPr/>
            <p:nvPr/>
          </p:nvSpPr>
          <p:spPr>
            <a:xfrm>
              <a:off x="4307250" y="3379272"/>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60 h 105727"/>
                <a:gd name="connsiteX27" fmla="*/ 35719 w 47625"/>
                <a:gd name="connsiteY27" fmla="*/ 45434 h 105727"/>
                <a:gd name="connsiteX28" fmla="*/ 35719 w 47625"/>
                <a:gd name="connsiteY28" fmla="*/ 34100 h 105727"/>
                <a:gd name="connsiteX29" fmla="*/ 32671 w 47625"/>
                <a:gd name="connsiteY29" fmla="*/ 20574 h 105727"/>
                <a:gd name="connsiteX30" fmla="*/ 23813 w 47625"/>
                <a:gd name="connsiteY30" fmla="*/ 20574 h 105727"/>
                <a:gd name="connsiteX31" fmla="*/ 14954 w 47625"/>
                <a:gd name="connsiteY31" fmla="*/ 31052 h 105727"/>
                <a:gd name="connsiteX32" fmla="*/ 11906 w 47625"/>
                <a:gd name="connsiteY32" fmla="*/ 48101 h 105727"/>
                <a:gd name="connsiteX33" fmla="*/ 11906 w 47625"/>
                <a:gd name="connsiteY33" fmla="*/ 59627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7" y="56255"/>
                    <a:pt x="46957" y="61446"/>
                    <a:pt x="46101" y="66580"/>
                  </a:cubicBezTo>
                  <a:cubicBezTo>
                    <a:pt x="45313" y="71428"/>
                    <a:pt x="43938" y="76162"/>
                    <a:pt x="42005" y="80677"/>
                  </a:cubicBezTo>
                  <a:cubicBezTo>
                    <a:pt x="40197" y="85011"/>
                    <a:pt x="37758" y="89059"/>
                    <a:pt x="34766" y="92678"/>
                  </a:cubicBezTo>
                  <a:cubicBezTo>
                    <a:pt x="31734" y="96498"/>
                    <a:pt x="28021" y="99736"/>
                    <a:pt x="23813" y="102203"/>
                  </a:cubicBezTo>
                  <a:cubicBezTo>
                    <a:pt x="20562" y="104375"/>
                    <a:pt x="16767" y="105594"/>
                    <a:pt x="12859" y="105728"/>
                  </a:cubicBezTo>
                  <a:cubicBezTo>
                    <a:pt x="10028" y="105661"/>
                    <a:pt x="7374" y="104327"/>
                    <a:pt x="5620" y="102108"/>
                  </a:cubicBezTo>
                  <a:cubicBezTo>
                    <a:pt x="3467" y="99336"/>
                    <a:pt x="2057" y="96050"/>
                    <a:pt x="1524" y="92583"/>
                  </a:cubicBezTo>
                  <a:cubicBezTo>
                    <a:pt x="624" y="88030"/>
                    <a:pt x="114" y="83410"/>
                    <a:pt x="0" y="78772"/>
                  </a:cubicBezTo>
                  <a:cubicBezTo>
                    <a:pt x="0" y="75343"/>
                    <a:pt x="0" y="71438"/>
                    <a:pt x="0" y="67056"/>
                  </a:cubicBezTo>
                  <a:cubicBezTo>
                    <a:pt x="0" y="62675"/>
                    <a:pt x="0" y="58674"/>
                    <a:pt x="0" y="55150"/>
                  </a:cubicBezTo>
                  <a:cubicBezTo>
                    <a:pt x="169" y="49882"/>
                    <a:pt x="677" y="44634"/>
                    <a:pt x="1524" y="39433"/>
                  </a:cubicBezTo>
                  <a:cubicBezTo>
                    <a:pt x="2325" y="34528"/>
                    <a:pt x="3699" y="29728"/>
                    <a:pt x="5620" y="25146"/>
                  </a:cubicBezTo>
                  <a:cubicBezTo>
                    <a:pt x="7431" y="20784"/>
                    <a:pt x="9871" y="16707"/>
                    <a:pt x="12859" y="13049"/>
                  </a:cubicBezTo>
                  <a:cubicBezTo>
                    <a:pt x="15878" y="9211"/>
                    <a:pt x="19594" y="5982"/>
                    <a:pt x="23813" y="3524"/>
                  </a:cubicBezTo>
                  <a:cubicBezTo>
                    <a:pt x="27079" y="1381"/>
                    <a:pt x="30864" y="162"/>
                    <a:pt x="34766" y="0"/>
                  </a:cubicBezTo>
                  <a:cubicBezTo>
                    <a:pt x="37597" y="67"/>
                    <a:pt x="40251" y="1400"/>
                    <a:pt x="42005" y="3620"/>
                  </a:cubicBezTo>
                  <a:cubicBezTo>
                    <a:pt x="44158" y="6391"/>
                    <a:pt x="45568" y="9677"/>
                    <a:pt x="46101" y="13145"/>
                  </a:cubicBezTo>
                  <a:cubicBezTo>
                    <a:pt x="46991" y="17631"/>
                    <a:pt x="47500" y="22193"/>
                    <a:pt x="47625" y="26765"/>
                  </a:cubicBezTo>
                  <a:close/>
                  <a:moveTo>
                    <a:pt x="11906" y="70961"/>
                  </a:moveTo>
                  <a:cubicBezTo>
                    <a:pt x="11797" y="75648"/>
                    <a:pt x="12843" y="80296"/>
                    <a:pt x="14954" y="84487"/>
                  </a:cubicBezTo>
                  <a:cubicBezTo>
                    <a:pt x="16733" y="87087"/>
                    <a:pt x="19685" y="87087"/>
                    <a:pt x="23813" y="84487"/>
                  </a:cubicBezTo>
                  <a:cubicBezTo>
                    <a:pt x="27883" y="82115"/>
                    <a:pt x="31011" y="78419"/>
                    <a:pt x="32671" y="74009"/>
                  </a:cubicBezTo>
                  <a:cubicBezTo>
                    <a:pt x="34560" y="68513"/>
                    <a:pt x="35588" y="62770"/>
                    <a:pt x="35719" y="56960"/>
                  </a:cubicBezTo>
                  <a:cubicBezTo>
                    <a:pt x="35719" y="53435"/>
                    <a:pt x="35719" y="49625"/>
                    <a:pt x="35719" y="45434"/>
                  </a:cubicBezTo>
                  <a:cubicBezTo>
                    <a:pt x="35719" y="41243"/>
                    <a:pt x="35719" y="37433"/>
                    <a:pt x="35719" y="34100"/>
                  </a:cubicBezTo>
                  <a:cubicBezTo>
                    <a:pt x="35828" y="29413"/>
                    <a:pt x="34781" y="24765"/>
                    <a:pt x="32671" y="20574"/>
                  </a:cubicBezTo>
                  <a:cubicBezTo>
                    <a:pt x="30892" y="18031"/>
                    <a:pt x="27940" y="18031"/>
                    <a:pt x="23813" y="20574"/>
                  </a:cubicBezTo>
                  <a:cubicBezTo>
                    <a:pt x="19742" y="22946"/>
                    <a:pt x="16614" y="26641"/>
                    <a:pt x="14954" y="31052"/>
                  </a:cubicBezTo>
                  <a:cubicBezTo>
                    <a:pt x="13064" y="36547"/>
                    <a:pt x="12037" y="42291"/>
                    <a:pt x="11906" y="48101"/>
                  </a:cubicBezTo>
                  <a:cubicBezTo>
                    <a:pt x="11906" y="51625"/>
                    <a:pt x="11906" y="55436"/>
                    <a:pt x="11906" y="59627"/>
                  </a:cubicBezTo>
                  <a:cubicBezTo>
                    <a:pt x="11906" y="63817"/>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132" name="Freeform 131">
              <a:extLst>
                <a:ext uri="{FF2B5EF4-FFF2-40B4-BE49-F238E27FC236}">
                  <a16:creationId xmlns:a16="http://schemas.microsoft.com/office/drawing/2014/main" id="{70D08112-7314-7626-0524-DEB82930722F}"/>
                </a:ext>
              </a:extLst>
            </p:cNvPr>
            <p:cNvSpPr/>
            <p:nvPr/>
          </p:nvSpPr>
          <p:spPr>
            <a:xfrm>
              <a:off x="4363246" y="3348030"/>
              <a:ext cx="32598" cy="100136"/>
            </a:xfrm>
            <a:custGeom>
              <a:avLst/>
              <a:gdLst>
                <a:gd name="connsiteX0" fmla="*/ 201 w 32598"/>
                <a:gd name="connsiteY0" fmla="*/ 48292 h 100136"/>
                <a:gd name="connsiteX1" fmla="*/ 201 w 32598"/>
                <a:gd name="connsiteY1" fmla="*/ 45815 h 100136"/>
                <a:gd name="connsiteX2" fmla="*/ 1154 w 32598"/>
                <a:gd name="connsiteY2" fmla="*/ 42862 h 100136"/>
                <a:gd name="connsiteX3" fmla="*/ 20204 w 32598"/>
                <a:gd name="connsiteY3" fmla="*/ 8382 h 100136"/>
                <a:gd name="connsiteX4" fmla="*/ 21633 w 32598"/>
                <a:gd name="connsiteY4" fmla="*/ 6001 h 100136"/>
                <a:gd name="connsiteX5" fmla="*/ 23252 w 32598"/>
                <a:gd name="connsiteY5" fmla="*/ 4286 h 100136"/>
                <a:gd name="connsiteX6" fmla="*/ 30205 w 32598"/>
                <a:gd name="connsiteY6" fmla="*/ 286 h 100136"/>
                <a:gd name="connsiteX7" fmla="*/ 31920 w 32598"/>
                <a:gd name="connsiteY7" fmla="*/ 286 h 100136"/>
                <a:gd name="connsiteX8" fmla="*/ 32586 w 32598"/>
                <a:gd name="connsiteY8" fmla="*/ 2477 h 100136"/>
                <a:gd name="connsiteX9" fmla="*/ 32586 w 32598"/>
                <a:gd name="connsiteY9" fmla="*/ 90678 h 100136"/>
                <a:gd name="connsiteX10" fmla="*/ 31920 w 32598"/>
                <a:gd name="connsiteY10" fmla="*/ 93631 h 100136"/>
                <a:gd name="connsiteX11" fmla="*/ 30205 w 32598"/>
                <a:gd name="connsiteY11" fmla="*/ 95726 h 100136"/>
                <a:gd name="connsiteX12" fmla="*/ 23061 w 32598"/>
                <a:gd name="connsiteY12" fmla="*/ 99822 h 100136"/>
                <a:gd name="connsiteX13" fmla="*/ 21347 w 32598"/>
                <a:gd name="connsiteY13" fmla="*/ 99822 h 100136"/>
                <a:gd name="connsiteX14" fmla="*/ 20680 w 32598"/>
                <a:gd name="connsiteY14" fmla="*/ 97631 h 100136"/>
                <a:gd name="connsiteX15" fmla="*/ 20680 w 32598"/>
                <a:gd name="connsiteY15" fmla="*/ 30290 h 100136"/>
                <a:gd name="connsiteX16" fmla="*/ 8012 w 32598"/>
                <a:gd name="connsiteY16" fmla="*/ 52673 h 100136"/>
                <a:gd name="connsiteX17" fmla="*/ 6297 w 32598"/>
                <a:gd name="connsiteY17" fmla="*/ 54388 h 100136"/>
                <a:gd name="connsiteX18" fmla="*/ 4678 w 32598"/>
                <a:gd name="connsiteY18" fmla="*/ 54388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136">
                  <a:moveTo>
                    <a:pt x="201" y="48292"/>
                  </a:moveTo>
                  <a:cubicBezTo>
                    <a:pt x="-67" y="47492"/>
                    <a:pt x="-67" y="46615"/>
                    <a:pt x="201" y="45815"/>
                  </a:cubicBezTo>
                  <a:cubicBezTo>
                    <a:pt x="286" y="44767"/>
                    <a:pt x="612" y="43758"/>
                    <a:pt x="1154" y="42862"/>
                  </a:cubicBezTo>
                  <a:lnTo>
                    <a:pt x="20204" y="8382"/>
                  </a:lnTo>
                  <a:lnTo>
                    <a:pt x="21633" y="6001"/>
                  </a:lnTo>
                  <a:cubicBezTo>
                    <a:pt x="22045" y="5324"/>
                    <a:pt x="22597" y="4734"/>
                    <a:pt x="23252" y="4286"/>
                  </a:cubicBezTo>
                  <a:lnTo>
                    <a:pt x="30205" y="286"/>
                  </a:lnTo>
                  <a:cubicBezTo>
                    <a:pt x="30713" y="-95"/>
                    <a:pt x="31412" y="-95"/>
                    <a:pt x="31920" y="286"/>
                  </a:cubicBezTo>
                  <a:cubicBezTo>
                    <a:pt x="32418" y="905"/>
                    <a:pt x="32657" y="1686"/>
                    <a:pt x="32586" y="2477"/>
                  </a:cubicBezTo>
                  <a:lnTo>
                    <a:pt x="32586" y="90678"/>
                  </a:lnTo>
                  <a:cubicBezTo>
                    <a:pt x="32593" y="91697"/>
                    <a:pt x="32365" y="92707"/>
                    <a:pt x="31920" y="93631"/>
                  </a:cubicBezTo>
                  <a:cubicBezTo>
                    <a:pt x="31583" y="94488"/>
                    <a:pt x="30983" y="95231"/>
                    <a:pt x="30205" y="95726"/>
                  </a:cubicBezTo>
                  <a:lnTo>
                    <a:pt x="23061" y="99822"/>
                  </a:lnTo>
                  <a:cubicBezTo>
                    <a:pt x="22566" y="100241"/>
                    <a:pt x="21842" y="100241"/>
                    <a:pt x="21347" y="99822"/>
                  </a:cubicBezTo>
                  <a:cubicBezTo>
                    <a:pt x="20829" y="99212"/>
                    <a:pt x="20587" y="98422"/>
                    <a:pt x="20680" y="97631"/>
                  </a:cubicBezTo>
                  <a:lnTo>
                    <a:pt x="20680" y="30290"/>
                  </a:lnTo>
                  <a:lnTo>
                    <a:pt x="8012" y="52673"/>
                  </a:lnTo>
                  <a:cubicBezTo>
                    <a:pt x="7712" y="53464"/>
                    <a:pt x="7088" y="54092"/>
                    <a:pt x="6297" y="54388"/>
                  </a:cubicBezTo>
                  <a:cubicBezTo>
                    <a:pt x="5833" y="54788"/>
                    <a:pt x="5143" y="54788"/>
                    <a:pt x="4678" y="54388"/>
                  </a:cubicBezTo>
                  <a:close/>
                </a:path>
              </a:pathLst>
            </a:custGeom>
            <a:solidFill>
              <a:srgbClr val="E0E0E0"/>
            </a:solidFill>
            <a:ln w="9525" cap="flat">
              <a:noFill/>
              <a:prstDash val="solid"/>
              <a:miter/>
            </a:ln>
          </p:spPr>
          <p:txBody>
            <a:bodyPr rtlCol="0" anchor="ctr"/>
            <a:lstStyle/>
            <a:p>
              <a:endParaRPr lang="en-GR"/>
            </a:p>
          </p:txBody>
        </p:sp>
        <p:sp>
          <p:nvSpPr>
            <p:cNvPr id="133" name="Freeform 132">
              <a:extLst>
                <a:ext uri="{FF2B5EF4-FFF2-40B4-BE49-F238E27FC236}">
                  <a16:creationId xmlns:a16="http://schemas.microsoft.com/office/drawing/2014/main" id="{A3674843-F8E5-9C2F-8F76-68B42DD8EBA2}"/>
                </a:ext>
              </a:extLst>
            </p:cNvPr>
            <p:cNvSpPr/>
            <p:nvPr/>
          </p:nvSpPr>
          <p:spPr>
            <a:xfrm>
              <a:off x="4408025" y="3321074"/>
              <a:ext cx="47720" cy="105727"/>
            </a:xfrm>
            <a:custGeom>
              <a:avLst/>
              <a:gdLst>
                <a:gd name="connsiteX0" fmla="*/ 47720 w 47720"/>
                <a:gd name="connsiteY0" fmla="*/ 26765 h 105727"/>
                <a:gd name="connsiteX1" fmla="*/ 47720 w 47720"/>
                <a:gd name="connsiteY1" fmla="*/ 51054 h 105727"/>
                <a:gd name="connsiteX2" fmla="*/ 46101 w 47720"/>
                <a:gd name="connsiteY2" fmla="*/ 66580 h 105727"/>
                <a:gd name="connsiteX3" fmla="*/ 42005 w 47720"/>
                <a:gd name="connsiteY3" fmla="*/ 80677 h 105727"/>
                <a:gd name="connsiteX4" fmla="*/ 34766 w 47720"/>
                <a:gd name="connsiteY4" fmla="*/ 92678 h 105727"/>
                <a:gd name="connsiteX5" fmla="*/ 23813 w 47720"/>
                <a:gd name="connsiteY5" fmla="*/ 102203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433 h 105727"/>
                <a:gd name="connsiteX13" fmla="*/ 5620 w 47720"/>
                <a:gd name="connsiteY13" fmla="*/ 25146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20 h 105727"/>
                <a:gd name="connsiteX18" fmla="*/ 46101 w 47720"/>
                <a:gd name="connsiteY18" fmla="*/ 13145 h 105727"/>
                <a:gd name="connsiteX19" fmla="*/ 47720 w 47720"/>
                <a:gd name="connsiteY19" fmla="*/ 26765 h 105727"/>
                <a:gd name="connsiteX20" fmla="*/ 12002 w 47720"/>
                <a:gd name="connsiteY20" fmla="*/ 70961 h 105727"/>
                <a:gd name="connsiteX21" fmla="*/ 15050 w 47720"/>
                <a:gd name="connsiteY21" fmla="*/ 84487 h 105727"/>
                <a:gd name="connsiteX22" fmla="*/ 23813 w 47720"/>
                <a:gd name="connsiteY22" fmla="*/ 84487 h 105727"/>
                <a:gd name="connsiteX23" fmla="*/ 32671 w 47720"/>
                <a:gd name="connsiteY23" fmla="*/ 74009 h 105727"/>
                <a:gd name="connsiteX24" fmla="*/ 35719 w 47720"/>
                <a:gd name="connsiteY24" fmla="*/ 56960 h 105727"/>
                <a:gd name="connsiteX25" fmla="*/ 35719 w 47720"/>
                <a:gd name="connsiteY25" fmla="*/ 45434 h 105727"/>
                <a:gd name="connsiteX26" fmla="*/ 35719 w 47720"/>
                <a:gd name="connsiteY26" fmla="*/ 34100 h 105727"/>
                <a:gd name="connsiteX27" fmla="*/ 32671 w 47720"/>
                <a:gd name="connsiteY27" fmla="*/ 20574 h 105727"/>
                <a:gd name="connsiteX28" fmla="*/ 23813 w 47720"/>
                <a:gd name="connsiteY28" fmla="*/ 20574 h 105727"/>
                <a:gd name="connsiteX29" fmla="*/ 15050 w 47720"/>
                <a:gd name="connsiteY29" fmla="*/ 31052 h 105727"/>
                <a:gd name="connsiteX30" fmla="*/ 12002 w 47720"/>
                <a:gd name="connsiteY30" fmla="*/ 48101 h 105727"/>
                <a:gd name="connsiteX31" fmla="*/ 12002 w 47720"/>
                <a:gd name="connsiteY31" fmla="*/ 59627 h 105727"/>
                <a:gd name="connsiteX32" fmla="*/ 12002 w 47720"/>
                <a:gd name="connsiteY32"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64"/>
                    <a:pt x="46987" y="61446"/>
                    <a:pt x="46101" y="66580"/>
                  </a:cubicBezTo>
                  <a:cubicBezTo>
                    <a:pt x="45310" y="71428"/>
                    <a:pt x="43939" y="76162"/>
                    <a:pt x="42005" y="80677"/>
                  </a:cubicBezTo>
                  <a:cubicBezTo>
                    <a:pt x="40234" y="85030"/>
                    <a:pt x="37786" y="89078"/>
                    <a:pt x="34766" y="92678"/>
                  </a:cubicBezTo>
                  <a:cubicBezTo>
                    <a:pt x="31737" y="96498"/>
                    <a:pt x="28023" y="99727"/>
                    <a:pt x="23813" y="102203"/>
                  </a:cubicBezTo>
                  <a:cubicBezTo>
                    <a:pt x="20565" y="104375"/>
                    <a:pt x="16764" y="105594"/>
                    <a:pt x="12859" y="105728"/>
                  </a:cubicBezTo>
                  <a:cubicBezTo>
                    <a:pt x="10030" y="105661"/>
                    <a:pt x="7372" y="104327"/>
                    <a:pt x="5620" y="102108"/>
                  </a:cubicBezTo>
                  <a:cubicBezTo>
                    <a:pt x="3509" y="99308"/>
                    <a:pt x="2104" y="96041"/>
                    <a:pt x="1524" y="92583"/>
                  </a:cubicBezTo>
                  <a:cubicBezTo>
                    <a:pt x="624" y="88030"/>
                    <a:pt x="114" y="83410"/>
                    <a:pt x="0" y="78772"/>
                  </a:cubicBezTo>
                  <a:cubicBezTo>
                    <a:pt x="0" y="75343"/>
                    <a:pt x="0" y="71438"/>
                    <a:pt x="0" y="67056"/>
                  </a:cubicBezTo>
                  <a:cubicBezTo>
                    <a:pt x="0" y="62675"/>
                    <a:pt x="0" y="58674"/>
                    <a:pt x="0" y="55150"/>
                  </a:cubicBezTo>
                  <a:cubicBezTo>
                    <a:pt x="169" y="49882"/>
                    <a:pt x="677" y="44634"/>
                    <a:pt x="1524" y="39433"/>
                  </a:cubicBezTo>
                  <a:cubicBezTo>
                    <a:pt x="2369" y="34538"/>
                    <a:pt x="3742" y="29747"/>
                    <a:pt x="5620" y="25146"/>
                  </a:cubicBezTo>
                  <a:cubicBezTo>
                    <a:pt x="7468" y="20803"/>
                    <a:pt x="9906" y="16735"/>
                    <a:pt x="12859" y="13049"/>
                  </a:cubicBezTo>
                  <a:cubicBezTo>
                    <a:pt x="15878" y="9211"/>
                    <a:pt x="19593" y="5982"/>
                    <a:pt x="23813" y="3524"/>
                  </a:cubicBezTo>
                  <a:cubicBezTo>
                    <a:pt x="27080" y="1381"/>
                    <a:pt x="30861" y="162"/>
                    <a:pt x="34766" y="0"/>
                  </a:cubicBezTo>
                  <a:cubicBezTo>
                    <a:pt x="37595" y="67"/>
                    <a:pt x="40253" y="1400"/>
                    <a:pt x="42005" y="3620"/>
                  </a:cubicBezTo>
                  <a:cubicBezTo>
                    <a:pt x="44158" y="6391"/>
                    <a:pt x="45568" y="9677"/>
                    <a:pt x="46101" y="13145"/>
                  </a:cubicBezTo>
                  <a:cubicBezTo>
                    <a:pt x="47025" y="17631"/>
                    <a:pt x="47568" y="22184"/>
                    <a:pt x="47720" y="26765"/>
                  </a:cubicBezTo>
                  <a:close/>
                  <a:moveTo>
                    <a:pt x="12002" y="70961"/>
                  </a:moveTo>
                  <a:cubicBezTo>
                    <a:pt x="11840" y="75657"/>
                    <a:pt x="12897" y="80315"/>
                    <a:pt x="15050" y="84487"/>
                  </a:cubicBezTo>
                  <a:cubicBezTo>
                    <a:pt x="16764" y="87058"/>
                    <a:pt x="19717" y="87154"/>
                    <a:pt x="23813" y="84487"/>
                  </a:cubicBezTo>
                  <a:cubicBezTo>
                    <a:pt x="27927" y="82172"/>
                    <a:pt x="31071" y="78457"/>
                    <a:pt x="32671" y="74009"/>
                  </a:cubicBezTo>
                  <a:cubicBezTo>
                    <a:pt x="34557" y="68513"/>
                    <a:pt x="35585" y="62770"/>
                    <a:pt x="35719" y="56960"/>
                  </a:cubicBezTo>
                  <a:cubicBezTo>
                    <a:pt x="35719" y="53435"/>
                    <a:pt x="35719" y="49625"/>
                    <a:pt x="35719" y="45434"/>
                  </a:cubicBezTo>
                  <a:cubicBezTo>
                    <a:pt x="35719" y="41243"/>
                    <a:pt x="35719" y="37433"/>
                    <a:pt x="35719" y="34100"/>
                  </a:cubicBezTo>
                  <a:cubicBezTo>
                    <a:pt x="35833" y="29413"/>
                    <a:pt x="34785" y="24765"/>
                    <a:pt x="32671" y="20574"/>
                  </a:cubicBezTo>
                  <a:cubicBezTo>
                    <a:pt x="30956" y="17974"/>
                    <a:pt x="28004" y="17974"/>
                    <a:pt x="23813" y="20574"/>
                  </a:cubicBezTo>
                  <a:cubicBezTo>
                    <a:pt x="19745" y="22917"/>
                    <a:pt x="16640" y="26632"/>
                    <a:pt x="15050" y="31052"/>
                  </a:cubicBezTo>
                  <a:cubicBezTo>
                    <a:pt x="13116" y="36528"/>
                    <a:pt x="12087" y="42291"/>
                    <a:pt x="12002" y="48101"/>
                  </a:cubicBezTo>
                  <a:cubicBezTo>
                    <a:pt x="12002" y="51625"/>
                    <a:pt x="12002" y="55436"/>
                    <a:pt x="12002" y="59627"/>
                  </a:cubicBezTo>
                  <a:cubicBezTo>
                    <a:pt x="12002" y="63818"/>
                    <a:pt x="11811" y="67913"/>
                    <a:pt x="12002" y="70961"/>
                  </a:cubicBezTo>
                  <a:close/>
                </a:path>
              </a:pathLst>
            </a:custGeom>
            <a:solidFill>
              <a:srgbClr val="E0E0E0"/>
            </a:solidFill>
            <a:ln w="9525" cap="flat">
              <a:noFill/>
              <a:prstDash val="solid"/>
              <a:miter/>
            </a:ln>
          </p:spPr>
          <p:txBody>
            <a:bodyPr rtlCol="0" anchor="ctr"/>
            <a:lstStyle/>
            <a:p>
              <a:endParaRPr lang="en-GR"/>
            </a:p>
          </p:txBody>
        </p:sp>
        <p:sp>
          <p:nvSpPr>
            <p:cNvPr id="134" name="Freeform 133">
              <a:extLst>
                <a:ext uri="{FF2B5EF4-FFF2-40B4-BE49-F238E27FC236}">
                  <a16:creationId xmlns:a16="http://schemas.microsoft.com/office/drawing/2014/main" id="{158CD662-54A7-88EC-3064-C3561F1692FE}"/>
                </a:ext>
              </a:extLst>
            </p:cNvPr>
            <p:cNvSpPr/>
            <p:nvPr/>
          </p:nvSpPr>
          <p:spPr>
            <a:xfrm>
              <a:off x="4464022" y="3289832"/>
              <a:ext cx="32596" cy="100202"/>
            </a:xfrm>
            <a:custGeom>
              <a:avLst/>
              <a:gdLst>
                <a:gd name="connsiteX0" fmla="*/ 200 w 32596"/>
                <a:gd name="connsiteY0" fmla="*/ 48292 h 100202"/>
                <a:gd name="connsiteX1" fmla="*/ 200 w 32596"/>
                <a:gd name="connsiteY1" fmla="*/ 45815 h 100202"/>
                <a:gd name="connsiteX2" fmla="*/ 1153 w 32596"/>
                <a:gd name="connsiteY2" fmla="*/ 42862 h 100202"/>
                <a:gd name="connsiteX3" fmla="*/ 20203 w 32596"/>
                <a:gd name="connsiteY3" fmla="*/ 8382 h 100202"/>
                <a:gd name="connsiteX4" fmla="*/ 21631 w 32596"/>
                <a:gd name="connsiteY4" fmla="*/ 6001 h 100202"/>
                <a:gd name="connsiteX5" fmla="*/ 23346 w 32596"/>
                <a:gd name="connsiteY5" fmla="*/ 4286 h 100202"/>
                <a:gd name="connsiteX6" fmla="*/ 30204 w 32596"/>
                <a:gd name="connsiteY6" fmla="*/ 286 h 100202"/>
                <a:gd name="connsiteX7" fmla="*/ 31918 w 32596"/>
                <a:gd name="connsiteY7" fmla="*/ 286 h 100202"/>
                <a:gd name="connsiteX8" fmla="*/ 32585 w 32596"/>
                <a:gd name="connsiteY8" fmla="*/ 2477 h 100202"/>
                <a:gd name="connsiteX9" fmla="*/ 32585 w 32596"/>
                <a:gd name="connsiteY9" fmla="*/ 90678 h 100202"/>
                <a:gd name="connsiteX10" fmla="*/ 31918 w 32596"/>
                <a:gd name="connsiteY10" fmla="*/ 93631 h 100202"/>
                <a:gd name="connsiteX11" fmla="*/ 30204 w 32596"/>
                <a:gd name="connsiteY11" fmla="*/ 95726 h 100202"/>
                <a:gd name="connsiteX12" fmla="*/ 23060 w 32596"/>
                <a:gd name="connsiteY12" fmla="*/ 99917 h 100202"/>
                <a:gd name="connsiteX13" fmla="*/ 21346 w 32596"/>
                <a:gd name="connsiteY13" fmla="*/ 99917 h 100202"/>
                <a:gd name="connsiteX14" fmla="*/ 20679 w 32596"/>
                <a:gd name="connsiteY14" fmla="*/ 97727 h 100202"/>
                <a:gd name="connsiteX15" fmla="*/ 20679 w 32596"/>
                <a:gd name="connsiteY15" fmla="*/ 30385 h 100202"/>
                <a:gd name="connsiteX16" fmla="*/ 8106 w 32596"/>
                <a:gd name="connsiteY16" fmla="*/ 52769 h 100202"/>
                <a:gd name="connsiteX17" fmla="*/ 6296 w 32596"/>
                <a:gd name="connsiteY17" fmla="*/ 54483 h 100202"/>
                <a:gd name="connsiteX18" fmla="*/ 4677 w 32596"/>
                <a:gd name="connsiteY18" fmla="*/ 54007 h 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6" h="100202">
                  <a:moveTo>
                    <a:pt x="200" y="48292"/>
                  </a:moveTo>
                  <a:cubicBezTo>
                    <a:pt x="-67" y="47492"/>
                    <a:pt x="-67" y="46615"/>
                    <a:pt x="200" y="45815"/>
                  </a:cubicBezTo>
                  <a:cubicBezTo>
                    <a:pt x="286" y="44767"/>
                    <a:pt x="610" y="43758"/>
                    <a:pt x="1153" y="42862"/>
                  </a:cubicBezTo>
                  <a:lnTo>
                    <a:pt x="20203" y="8382"/>
                  </a:lnTo>
                  <a:lnTo>
                    <a:pt x="21631" y="6001"/>
                  </a:lnTo>
                  <a:cubicBezTo>
                    <a:pt x="22079" y="5315"/>
                    <a:pt x="22660" y="4734"/>
                    <a:pt x="23346" y="4286"/>
                  </a:cubicBezTo>
                  <a:lnTo>
                    <a:pt x="30204" y="286"/>
                  </a:lnTo>
                  <a:cubicBezTo>
                    <a:pt x="30709" y="-95"/>
                    <a:pt x="31413" y="-95"/>
                    <a:pt x="31918" y="286"/>
                  </a:cubicBezTo>
                  <a:cubicBezTo>
                    <a:pt x="32414" y="905"/>
                    <a:pt x="32652" y="1686"/>
                    <a:pt x="32585" y="2477"/>
                  </a:cubicBezTo>
                  <a:lnTo>
                    <a:pt x="32585" y="90678"/>
                  </a:lnTo>
                  <a:cubicBezTo>
                    <a:pt x="32595" y="91697"/>
                    <a:pt x="32366" y="92707"/>
                    <a:pt x="31918" y="93631"/>
                  </a:cubicBezTo>
                  <a:cubicBezTo>
                    <a:pt x="31585" y="94488"/>
                    <a:pt x="30985" y="95231"/>
                    <a:pt x="30204" y="95726"/>
                  </a:cubicBezTo>
                  <a:lnTo>
                    <a:pt x="23060" y="99917"/>
                  </a:lnTo>
                  <a:cubicBezTo>
                    <a:pt x="22555" y="100298"/>
                    <a:pt x="21850" y="100298"/>
                    <a:pt x="21346" y="99917"/>
                  </a:cubicBezTo>
                  <a:cubicBezTo>
                    <a:pt x="20812" y="99317"/>
                    <a:pt x="20574" y="98517"/>
                    <a:pt x="20679" y="97727"/>
                  </a:cubicBezTo>
                  <a:lnTo>
                    <a:pt x="20679" y="30385"/>
                  </a:lnTo>
                  <a:lnTo>
                    <a:pt x="8106" y="52769"/>
                  </a:lnTo>
                  <a:cubicBezTo>
                    <a:pt x="7734" y="53550"/>
                    <a:pt x="7096" y="54159"/>
                    <a:pt x="6296" y="54483"/>
                  </a:cubicBezTo>
                  <a:cubicBezTo>
                    <a:pt x="5715" y="54778"/>
                    <a:pt x="5010" y="54569"/>
                    <a:pt x="4677" y="54007"/>
                  </a:cubicBezTo>
                  <a:close/>
                </a:path>
              </a:pathLst>
            </a:custGeom>
            <a:solidFill>
              <a:srgbClr val="E0E0E0"/>
            </a:solidFill>
            <a:ln w="9525" cap="flat">
              <a:noFill/>
              <a:prstDash val="solid"/>
              <a:miter/>
            </a:ln>
          </p:spPr>
          <p:txBody>
            <a:bodyPr rtlCol="0" anchor="ctr"/>
            <a:lstStyle/>
            <a:p>
              <a:endParaRPr lang="en-GR"/>
            </a:p>
          </p:txBody>
        </p:sp>
        <p:sp>
          <p:nvSpPr>
            <p:cNvPr id="135" name="Freeform 134">
              <a:extLst>
                <a:ext uri="{FF2B5EF4-FFF2-40B4-BE49-F238E27FC236}">
                  <a16:creationId xmlns:a16="http://schemas.microsoft.com/office/drawing/2014/main" id="{057F85F0-2ABC-1585-B435-CADB8A01BA96}"/>
                </a:ext>
              </a:extLst>
            </p:cNvPr>
            <p:cNvSpPr/>
            <p:nvPr/>
          </p:nvSpPr>
          <p:spPr>
            <a:xfrm>
              <a:off x="4508799" y="3262876"/>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574 h 105727"/>
                <a:gd name="connsiteX30" fmla="*/ 23908 w 47720"/>
                <a:gd name="connsiteY30" fmla="*/ 20574 h 105727"/>
                <a:gd name="connsiteX31" fmla="*/ 15050 w 47720"/>
                <a:gd name="connsiteY31" fmla="*/ 31052 h 105727"/>
                <a:gd name="connsiteX32" fmla="*/ 12002 w 47720"/>
                <a:gd name="connsiteY32" fmla="*/ 48101 h 105727"/>
                <a:gd name="connsiteX33" fmla="*/ 12002 w 47720"/>
                <a:gd name="connsiteY33" fmla="*/ 59627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58" y="56255"/>
                    <a:pt x="47054" y="61446"/>
                    <a:pt x="46196" y="66580"/>
                  </a:cubicBezTo>
                  <a:cubicBezTo>
                    <a:pt x="45368" y="71418"/>
                    <a:pt x="43986" y="76143"/>
                    <a:pt x="42100" y="80677"/>
                  </a:cubicBezTo>
                  <a:cubicBezTo>
                    <a:pt x="40253" y="85011"/>
                    <a:pt x="37786" y="89059"/>
                    <a:pt x="34766" y="92678"/>
                  </a:cubicBezTo>
                  <a:cubicBezTo>
                    <a:pt x="31766" y="96498"/>
                    <a:pt x="28089" y="99727"/>
                    <a:pt x="23908" y="102203"/>
                  </a:cubicBezTo>
                  <a:cubicBezTo>
                    <a:pt x="20622" y="104384"/>
                    <a:pt x="16802" y="105604"/>
                    <a:pt x="12859" y="105728"/>
                  </a:cubicBezTo>
                  <a:cubicBezTo>
                    <a:pt x="10030" y="105661"/>
                    <a:pt x="7372" y="104327"/>
                    <a:pt x="5620" y="102108"/>
                  </a:cubicBezTo>
                  <a:cubicBezTo>
                    <a:pt x="3543" y="99298"/>
                    <a:pt x="2172" y="96031"/>
                    <a:pt x="1619" y="92583"/>
                  </a:cubicBezTo>
                  <a:cubicBezTo>
                    <a:pt x="686" y="88030"/>
                    <a:pt x="143" y="83410"/>
                    <a:pt x="0" y="78772"/>
                  </a:cubicBezTo>
                  <a:cubicBezTo>
                    <a:pt x="0" y="75343"/>
                    <a:pt x="0" y="71438"/>
                    <a:pt x="0" y="67056"/>
                  </a:cubicBezTo>
                  <a:cubicBezTo>
                    <a:pt x="0" y="62675"/>
                    <a:pt x="0" y="58674"/>
                    <a:pt x="0" y="55150"/>
                  </a:cubicBezTo>
                  <a:cubicBezTo>
                    <a:pt x="200" y="49882"/>
                    <a:pt x="743" y="44634"/>
                    <a:pt x="1619" y="39433"/>
                  </a:cubicBezTo>
                  <a:cubicBezTo>
                    <a:pt x="2429" y="34538"/>
                    <a:pt x="3772" y="29747"/>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0" y="3620"/>
                  </a:cubicBezTo>
                  <a:cubicBezTo>
                    <a:pt x="44215" y="6420"/>
                    <a:pt x="45615" y="9687"/>
                    <a:pt x="46196" y="13145"/>
                  </a:cubicBezTo>
                  <a:cubicBezTo>
                    <a:pt x="47082" y="17631"/>
                    <a:pt x="47596" y="22193"/>
                    <a:pt x="47720" y="26765"/>
                  </a:cubicBezTo>
                  <a:close/>
                  <a:moveTo>
                    <a:pt x="12002" y="70961"/>
                  </a:moveTo>
                  <a:cubicBezTo>
                    <a:pt x="11887" y="75648"/>
                    <a:pt x="12935" y="80296"/>
                    <a:pt x="15050" y="84487"/>
                  </a:cubicBezTo>
                  <a:cubicBezTo>
                    <a:pt x="16764" y="87087"/>
                    <a:pt x="19717" y="87087"/>
                    <a:pt x="23908" y="84487"/>
                  </a:cubicBezTo>
                  <a:cubicBezTo>
                    <a:pt x="27975" y="82144"/>
                    <a:pt x="31080" y="78429"/>
                    <a:pt x="32671" y="74009"/>
                  </a:cubicBezTo>
                  <a:cubicBezTo>
                    <a:pt x="34557" y="68513"/>
                    <a:pt x="35585" y="62770"/>
                    <a:pt x="35719" y="56960"/>
                  </a:cubicBezTo>
                  <a:cubicBezTo>
                    <a:pt x="35719" y="53435"/>
                    <a:pt x="35719" y="49625"/>
                    <a:pt x="35719" y="45434"/>
                  </a:cubicBezTo>
                  <a:cubicBezTo>
                    <a:pt x="35719" y="41243"/>
                    <a:pt x="35719" y="37433"/>
                    <a:pt x="35719" y="34100"/>
                  </a:cubicBezTo>
                  <a:cubicBezTo>
                    <a:pt x="35833" y="29413"/>
                    <a:pt x="34785" y="24765"/>
                    <a:pt x="32671" y="20574"/>
                  </a:cubicBezTo>
                  <a:cubicBezTo>
                    <a:pt x="30956" y="18002"/>
                    <a:pt x="28004" y="17907"/>
                    <a:pt x="23908" y="20574"/>
                  </a:cubicBezTo>
                  <a:cubicBezTo>
                    <a:pt x="19793" y="22889"/>
                    <a:pt x="16650" y="26603"/>
                    <a:pt x="15050" y="31052"/>
                  </a:cubicBezTo>
                  <a:cubicBezTo>
                    <a:pt x="13164" y="36547"/>
                    <a:pt x="12135" y="42291"/>
                    <a:pt x="12002" y="48101"/>
                  </a:cubicBezTo>
                  <a:cubicBezTo>
                    <a:pt x="12002" y="51625"/>
                    <a:pt x="12002" y="55436"/>
                    <a:pt x="12002" y="59627"/>
                  </a:cubicBezTo>
                  <a:cubicBezTo>
                    <a:pt x="12002" y="63818"/>
                    <a:pt x="11906" y="67628"/>
                    <a:pt x="12002" y="70961"/>
                  </a:cubicBezTo>
                  <a:close/>
                </a:path>
              </a:pathLst>
            </a:custGeom>
            <a:solidFill>
              <a:srgbClr val="E0E0E0"/>
            </a:solidFill>
            <a:ln w="9525" cap="flat">
              <a:noFill/>
              <a:prstDash val="solid"/>
              <a:miter/>
            </a:ln>
          </p:spPr>
          <p:txBody>
            <a:bodyPr rtlCol="0" anchor="ctr"/>
            <a:lstStyle/>
            <a:p>
              <a:endParaRPr lang="en-GR"/>
            </a:p>
          </p:txBody>
        </p:sp>
        <p:sp>
          <p:nvSpPr>
            <p:cNvPr id="136" name="Freeform 135">
              <a:extLst>
                <a:ext uri="{FF2B5EF4-FFF2-40B4-BE49-F238E27FC236}">
                  <a16:creationId xmlns:a16="http://schemas.microsoft.com/office/drawing/2014/main" id="{9E42FD53-0CC4-6C9C-BA9B-4A150EDF2890}"/>
                </a:ext>
              </a:extLst>
            </p:cNvPr>
            <p:cNvSpPr/>
            <p:nvPr/>
          </p:nvSpPr>
          <p:spPr>
            <a:xfrm>
              <a:off x="4567949" y="3228872"/>
              <a:ext cx="47625" cy="105727"/>
            </a:xfrm>
            <a:custGeom>
              <a:avLst/>
              <a:gdLst>
                <a:gd name="connsiteX0" fmla="*/ 47625 w 47625"/>
                <a:gd name="connsiteY0" fmla="*/ 26765 h 105727"/>
                <a:gd name="connsiteX1" fmla="*/ 47625 w 47625"/>
                <a:gd name="connsiteY1" fmla="*/ 3238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4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764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392 h 105727"/>
                <a:gd name="connsiteX24" fmla="*/ 23813 w 47625"/>
                <a:gd name="connsiteY24" fmla="*/ 84392 h 105727"/>
                <a:gd name="connsiteX25" fmla="*/ 32575 w 47625"/>
                <a:gd name="connsiteY25" fmla="*/ 73914 h 105727"/>
                <a:gd name="connsiteX26" fmla="*/ 35719 w 47625"/>
                <a:gd name="connsiteY26" fmla="*/ 56959 h 105727"/>
                <a:gd name="connsiteX27" fmla="*/ 35719 w 47625"/>
                <a:gd name="connsiteY27" fmla="*/ 45434 h 105727"/>
                <a:gd name="connsiteX28" fmla="*/ 35719 w 47625"/>
                <a:gd name="connsiteY28" fmla="*/ 34100 h 105727"/>
                <a:gd name="connsiteX29" fmla="*/ 32575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289"/>
                    <a:pt x="47625" y="32385"/>
                  </a:cubicBezTo>
                  <a:lnTo>
                    <a:pt x="47625" y="45244"/>
                  </a:lnTo>
                  <a:cubicBezTo>
                    <a:pt x="47625" y="47339"/>
                    <a:pt x="47625" y="49244"/>
                    <a:pt x="47625" y="51054"/>
                  </a:cubicBezTo>
                  <a:cubicBezTo>
                    <a:pt x="47463" y="56255"/>
                    <a:pt x="46958" y="61446"/>
                    <a:pt x="46101" y="66580"/>
                  </a:cubicBezTo>
                  <a:cubicBezTo>
                    <a:pt x="45310" y="71428"/>
                    <a:pt x="43939" y="76162"/>
                    <a:pt x="42005" y="80677"/>
                  </a:cubicBezTo>
                  <a:cubicBezTo>
                    <a:pt x="40196" y="85011"/>
                    <a:pt x="37757" y="89059"/>
                    <a:pt x="34766" y="92678"/>
                  </a:cubicBezTo>
                  <a:cubicBezTo>
                    <a:pt x="31709" y="96479"/>
                    <a:pt x="27994" y="99698"/>
                    <a:pt x="23813" y="102203"/>
                  </a:cubicBezTo>
                  <a:cubicBezTo>
                    <a:pt x="20536" y="104394"/>
                    <a:pt x="16707" y="105613"/>
                    <a:pt x="12764" y="105727"/>
                  </a:cubicBezTo>
                  <a:cubicBezTo>
                    <a:pt x="9963" y="105632"/>
                    <a:pt x="7353" y="104308"/>
                    <a:pt x="5620" y="102108"/>
                  </a:cubicBezTo>
                  <a:cubicBezTo>
                    <a:pt x="3486" y="99327"/>
                    <a:pt x="2076" y="96050"/>
                    <a:pt x="1524" y="92583"/>
                  </a:cubicBezTo>
                  <a:cubicBezTo>
                    <a:pt x="581" y="88068"/>
                    <a:pt x="67" y="83477"/>
                    <a:pt x="0" y="78867"/>
                  </a:cubicBezTo>
                  <a:cubicBezTo>
                    <a:pt x="0" y="75438"/>
                    <a:pt x="0" y="71533"/>
                    <a:pt x="0" y="67151"/>
                  </a:cubicBezTo>
                  <a:cubicBezTo>
                    <a:pt x="0" y="62770"/>
                    <a:pt x="0" y="58769"/>
                    <a:pt x="0" y="55245"/>
                  </a:cubicBezTo>
                  <a:cubicBezTo>
                    <a:pt x="124" y="49978"/>
                    <a:pt x="629" y="44720"/>
                    <a:pt x="1524" y="39529"/>
                  </a:cubicBezTo>
                  <a:cubicBezTo>
                    <a:pt x="2324" y="34623"/>
                    <a:pt x="3696" y="29823"/>
                    <a:pt x="5620" y="25241"/>
                  </a:cubicBezTo>
                  <a:cubicBezTo>
                    <a:pt x="7429" y="20869"/>
                    <a:pt x="9839" y="16774"/>
                    <a:pt x="12764" y="13049"/>
                  </a:cubicBezTo>
                  <a:cubicBezTo>
                    <a:pt x="15859" y="9258"/>
                    <a:pt x="19602" y="6029"/>
                    <a:pt x="23813" y="3524"/>
                  </a:cubicBezTo>
                  <a:cubicBezTo>
                    <a:pt x="27080" y="1381"/>
                    <a:pt x="30861" y="162"/>
                    <a:pt x="34766" y="0"/>
                  </a:cubicBezTo>
                  <a:cubicBezTo>
                    <a:pt x="37595" y="67"/>
                    <a:pt x="40253" y="1400"/>
                    <a:pt x="42005" y="3620"/>
                  </a:cubicBezTo>
                  <a:cubicBezTo>
                    <a:pt x="44158" y="6391"/>
                    <a:pt x="45568" y="9677"/>
                    <a:pt x="46101" y="13145"/>
                  </a:cubicBezTo>
                  <a:cubicBezTo>
                    <a:pt x="46987" y="17631"/>
                    <a:pt x="47501" y="22193"/>
                    <a:pt x="47625" y="26765"/>
                  </a:cubicBezTo>
                  <a:close/>
                  <a:moveTo>
                    <a:pt x="11906" y="70961"/>
                  </a:moveTo>
                  <a:cubicBezTo>
                    <a:pt x="11773" y="75619"/>
                    <a:pt x="12821" y="80239"/>
                    <a:pt x="14954" y="84392"/>
                  </a:cubicBezTo>
                  <a:cubicBezTo>
                    <a:pt x="16793" y="87058"/>
                    <a:pt x="19745" y="87058"/>
                    <a:pt x="23813" y="84392"/>
                  </a:cubicBezTo>
                  <a:cubicBezTo>
                    <a:pt x="27927" y="82105"/>
                    <a:pt x="31052" y="78372"/>
                    <a:pt x="32575" y="73914"/>
                  </a:cubicBezTo>
                  <a:cubicBezTo>
                    <a:pt x="34509" y="68466"/>
                    <a:pt x="35576" y="62741"/>
                    <a:pt x="35719" y="56959"/>
                  </a:cubicBezTo>
                  <a:cubicBezTo>
                    <a:pt x="35719" y="53435"/>
                    <a:pt x="35719" y="49625"/>
                    <a:pt x="35719" y="45434"/>
                  </a:cubicBezTo>
                  <a:cubicBezTo>
                    <a:pt x="35719" y="41243"/>
                    <a:pt x="35719" y="37433"/>
                    <a:pt x="35719" y="34100"/>
                  </a:cubicBezTo>
                  <a:cubicBezTo>
                    <a:pt x="35795" y="29404"/>
                    <a:pt x="34719" y="24755"/>
                    <a:pt x="32575" y="20574"/>
                  </a:cubicBezTo>
                  <a:cubicBezTo>
                    <a:pt x="30861" y="18002"/>
                    <a:pt x="27908" y="17907"/>
                    <a:pt x="23813" y="20574"/>
                  </a:cubicBezTo>
                  <a:cubicBezTo>
                    <a:pt x="19745" y="22946"/>
                    <a:pt x="16612" y="26641"/>
                    <a:pt x="14954" y="31051"/>
                  </a:cubicBezTo>
                  <a:cubicBezTo>
                    <a:pt x="13068" y="36547"/>
                    <a:pt x="12040" y="42291"/>
                    <a:pt x="11906" y="48101"/>
                  </a:cubicBezTo>
                  <a:cubicBezTo>
                    <a:pt x="11906" y="51625"/>
                    <a:pt x="11906" y="55435"/>
                    <a:pt x="11906" y="59626"/>
                  </a:cubicBezTo>
                  <a:cubicBezTo>
                    <a:pt x="11906" y="63817"/>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137" name="Freeform 136">
              <a:extLst>
                <a:ext uri="{FF2B5EF4-FFF2-40B4-BE49-F238E27FC236}">
                  <a16:creationId xmlns:a16="http://schemas.microsoft.com/office/drawing/2014/main" id="{20E95FA9-ECBB-4B4C-404D-223ACFCE3C05}"/>
                </a:ext>
              </a:extLst>
            </p:cNvPr>
            <p:cNvSpPr/>
            <p:nvPr/>
          </p:nvSpPr>
          <p:spPr>
            <a:xfrm>
              <a:off x="4627005" y="3194296"/>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7146 h 105727"/>
                <a:gd name="connsiteX22" fmla="*/ 11906 w 47625"/>
                <a:gd name="connsiteY22" fmla="*/ 71342 h 105727"/>
                <a:gd name="connsiteX23" fmla="*/ 15049 w 47625"/>
                <a:gd name="connsiteY23" fmla="*/ 84773 h 105727"/>
                <a:gd name="connsiteX24" fmla="*/ 23813 w 47625"/>
                <a:gd name="connsiteY24" fmla="*/ 84773 h 105727"/>
                <a:gd name="connsiteX25" fmla="*/ 32671 w 47625"/>
                <a:gd name="connsiteY25" fmla="*/ 74295 h 105727"/>
                <a:gd name="connsiteX26" fmla="*/ 35719 w 47625"/>
                <a:gd name="connsiteY26" fmla="*/ 57341 h 105727"/>
                <a:gd name="connsiteX27" fmla="*/ 35719 w 47625"/>
                <a:gd name="connsiteY27" fmla="*/ 45815 h 105727"/>
                <a:gd name="connsiteX28" fmla="*/ 35719 w 47625"/>
                <a:gd name="connsiteY28" fmla="*/ 34385 h 105727"/>
                <a:gd name="connsiteX29" fmla="*/ 32671 w 47625"/>
                <a:gd name="connsiteY29" fmla="*/ 20955 h 105727"/>
                <a:gd name="connsiteX30" fmla="*/ 23813 w 47625"/>
                <a:gd name="connsiteY30" fmla="*/ 20955 h 105727"/>
                <a:gd name="connsiteX31" fmla="*/ 15049 w 47625"/>
                <a:gd name="connsiteY31" fmla="*/ 31433 h 105727"/>
                <a:gd name="connsiteX32" fmla="*/ 11906 w 47625"/>
                <a:gd name="connsiteY32" fmla="*/ 48387 h 105727"/>
                <a:gd name="connsiteX33" fmla="*/ 11906 w 47625"/>
                <a:gd name="connsiteY33" fmla="*/ 60008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6"/>
                    <a:pt x="47625" y="30671"/>
                    <a:pt x="47625" y="32766"/>
                  </a:cubicBezTo>
                  <a:lnTo>
                    <a:pt x="47625" y="45625"/>
                  </a:lnTo>
                  <a:cubicBezTo>
                    <a:pt x="47625" y="47720"/>
                    <a:pt x="47625" y="49625"/>
                    <a:pt x="47625" y="51435"/>
                  </a:cubicBezTo>
                  <a:cubicBezTo>
                    <a:pt x="47511" y="56645"/>
                    <a:pt x="47006" y="61836"/>
                    <a:pt x="46101" y="66961"/>
                  </a:cubicBezTo>
                  <a:cubicBezTo>
                    <a:pt x="45310" y="71809"/>
                    <a:pt x="43939" y="76543"/>
                    <a:pt x="42005" y="81058"/>
                  </a:cubicBezTo>
                  <a:cubicBezTo>
                    <a:pt x="40195" y="85392"/>
                    <a:pt x="37757" y="89440"/>
                    <a:pt x="34766" y="93059"/>
                  </a:cubicBezTo>
                  <a:cubicBezTo>
                    <a:pt x="31671" y="96688"/>
                    <a:pt x="27965" y="99755"/>
                    <a:pt x="23813" y="102108"/>
                  </a:cubicBezTo>
                  <a:cubicBezTo>
                    <a:pt x="20564" y="104299"/>
                    <a:pt x="16773" y="105556"/>
                    <a:pt x="12859" y="105728"/>
                  </a:cubicBezTo>
                  <a:cubicBezTo>
                    <a:pt x="10030" y="105661"/>
                    <a:pt x="7372" y="104327"/>
                    <a:pt x="5620" y="102108"/>
                  </a:cubicBezTo>
                  <a:cubicBezTo>
                    <a:pt x="3505" y="99308"/>
                    <a:pt x="2095" y="96041"/>
                    <a:pt x="1524" y="92583"/>
                  </a:cubicBezTo>
                  <a:cubicBezTo>
                    <a:pt x="619" y="88059"/>
                    <a:pt x="114" y="83477"/>
                    <a:pt x="0" y="78867"/>
                  </a:cubicBezTo>
                  <a:cubicBezTo>
                    <a:pt x="0" y="75438"/>
                    <a:pt x="0" y="71533"/>
                    <a:pt x="0" y="67151"/>
                  </a:cubicBezTo>
                  <a:cubicBezTo>
                    <a:pt x="0" y="62770"/>
                    <a:pt x="0" y="58769"/>
                    <a:pt x="0" y="55245"/>
                  </a:cubicBezTo>
                  <a:cubicBezTo>
                    <a:pt x="162" y="49978"/>
                    <a:pt x="667" y="44729"/>
                    <a:pt x="1524" y="39529"/>
                  </a:cubicBezTo>
                  <a:cubicBezTo>
                    <a:pt x="2324" y="34623"/>
                    <a:pt x="3696" y="29823"/>
                    <a:pt x="5620" y="25241"/>
                  </a:cubicBezTo>
                  <a:cubicBezTo>
                    <a:pt x="7429" y="20850"/>
                    <a:pt x="9868" y="16745"/>
                    <a:pt x="12859" y="13049"/>
                  </a:cubicBezTo>
                  <a:cubicBezTo>
                    <a:pt x="15869" y="9201"/>
                    <a:pt x="19583" y="5972"/>
                    <a:pt x="23813" y="3524"/>
                  </a:cubicBezTo>
                  <a:cubicBezTo>
                    <a:pt x="27080" y="1381"/>
                    <a:pt x="30861" y="162"/>
                    <a:pt x="34766" y="0"/>
                  </a:cubicBezTo>
                  <a:cubicBezTo>
                    <a:pt x="37595" y="67"/>
                    <a:pt x="40253" y="1400"/>
                    <a:pt x="42005" y="3620"/>
                  </a:cubicBezTo>
                  <a:cubicBezTo>
                    <a:pt x="44158" y="6391"/>
                    <a:pt x="45568" y="9677"/>
                    <a:pt x="46101" y="13145"/>
                  </a:cubicBezTo>
                  <a:cubicBezTo>
                    <a:pt x="47063" y="17755"/>
                    <a:pt x="47577" y="22441"/>
                    <a:pt x="47625" y="27146"/>
                  </a:cubicBezTo>
                  <a:close/>
                  <a:moveTo>
                    <a:pt x="11906" y="71342"/>
                  </a:moveTo>
                  <a:cubicBezTo>
                    <a:pt x="11801" y="76009"/>
                    <a:pt x="12878" y="80639"/>
                    <a:pt x="15049" y="84773"/>
                  </a:cubicBezTo>
                  <a:cubicBezTo>
                    <a:pt x="16764" y="87344"/>
                    <a:pt x="19717" y="87440"/>
                    <a:pt x="23813" y="84773"/>
                  </a:cubicBezTo>
                  <a:cubicBezTo>
                    <a:pt x="27927" y="82458"/>
                    <a:pt x="31070" y="78743"/>
                    <a:pt x="32671" y="74295"/>
                  </a:cubicBezTo>
                  <a:cubicBezTo>
                    <a:pt x="34566" y="68837"/>
                    <a:pt x="35595" y="63113"/>
                    <a:pt x="35719" y="57341"/>
                  </a:cubicBezTo>
                  <a:cubicBezTo>
                    <a:pt x="35719" y="53816"/>
                    <a:pt x="35719" y="50006"/>
                    <a:pt x="35719" y="45815"/>
                  </a:cubicBezTo>
                  <a:cubicBezTo>
                    <a:pt x="35719" y="41624"/>
                    <a:pt x="35719" y="37814"/>
                    <a:pt x="35719" y="34385"/>
                  </a:cubicBezTo>
                  <a:cubicBezTo>
                    <a:pt x="35852" y="29728"/>
                    <a:pt x="34804" y="25108"/>
                    <a:pt x="32671" y="20955"/>
                  </a:cubicBezTo>
                  <a:cubicBezTo>
                    <a:pt x="30861" y="18383"/>
                    <a:pt x="28003" y="18288"/>
                    <a:pt x="23813" y="20955"/>
                  </a:cubicBezTo>
                  <a:cubicBezTo>
                    <a:pt x="19745" y="23298"/>
                    <a:pt x="16640" y="27013"/>
                    <a:pt x="15049" y="31433"/>
                  </a:cubicBezTo>
                  <a:cubicBezTo>
                    <a:pt x="13125" y="36881"/>
                    <a:pt x="12059" y="42605"/>
                    <a:pt x="11906" y="48387"/>
                  </a:cubicBezTo>
                  <a:cubicBezTo>
                    <a:pt x="11906" y="51911"/>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138" name="Freeform 137">
              <a:extLst>
                <a:ext uri="{FF2B5EF4-FFF2-40B4-BE49-F238E27FC236}">
                  <a16:creationId xmlns:a16="http://schemas.microsoft.com/office/drawing/2014/main" id="{9ADE9B38-C4DC-A077-3CA9-48800DFC65F0}"/>
                </a:ext>
              </a:extLst>
            </p:cNvPr>
            <p:cNvSpPr/>
            <p:nvPr/>
          </p:nvSpPr>
          <p:spPr>
            <a:xfrm>
              <a:off x="4683002" y="3163407"/>
              <a:ext cx="32595" cy="100164"/>
            </a:xfrm>
            <a:custGeom>
              <a:avLst/>
              <a:gdLst>
                <a:gd name="connsiteX0" fmla="*/ 200 w 32595"/>
                <a:gd name="connsiteY0" fmla="*/ 48320 h 100164"/>
                <a:gd name="connsiteX1" fmla="*/ 200 w 32595"/>
                <a:gd name="connsiteY1" fmla="*/ 45844 h 100164"/>
                <a:gd name="connsiteX2" fmla="*/ 1152 w 32595"/>
                <a:gd name="connsiteY2" fmla="*/ 42891 h 100164"/>
                <a:gd name="connsiteX3" fmla="*/ 20202 w 32595"/>
                <a:gd name="connsiteY3" fmla="*/ 8411 h 100164"/>
                <a:gd name="connsiteX4" fmla="*/ 21631 w 32595"/>
                <a:gd name="connsiteY4" fmla="*/ 6029 h 100164"/>
                <a:gd name="connsiteX5" fmla="*/ 23251 w 32595"/>
                <a:gd name="connsiteY5" fmla="*/ 4315 h 100164"/>
                <a:gd name="connsiteX6" fmla="*/ 30204 w 32595"/>
                <a:gd name="connsiteY6" fmla="*/ 314 h 100164"/>
                <a:gd name="connsiteX7" fmla="*/ 31918 w 32595"/>
                <a:gd name="connsiteY7" fmla="*/ 314 h 100164"/>
                <a:gd name="connsiteX8" fmla="*/ 32585 w 32595"/>
                <a:gd name="connsiteY8" fmla="*/ 2505 h 100164"/>
                <a:gd name="connsiteX9" fmla="*/ 32585 w 32595"/>
                <a:gd name="connsiteY9" fmla="*/ 90707 h 100164"/>
                <a:gd name="connsiteX10" fmla="*/ 31918 w 32595"/>
                <a:gd name="connsiteY10" fmla="*/ 93659 h 100164"/>
                <a:gd name="connsiteX11" fmla="*/ 30204 w 32595"/>
                <a:gd name="connsiteY11" fmla="*/ 95755 h 100164"/>
                <a:gd name="connsiteX12" fmla="*/ 23060 w 32595"/>
                <a:gd name="connsiteY12" fmla="*/ 99851 h 100164"/>
                <a:gd name="connsiteX13" fmla="*/ 21346 w 32595"/>
                <a:gd name="connsiteY13" fmla="*/ 99851 h 100164"/>
                <a:gd name="connsiteX14" fmla="*/ 20679 w 32595"/>
                <a:gd name="connsiteY14" fmla="*/ 97660 h 100164"/>
                <a:gd name="connsiteX15" fmla="*/ 20679 w 32595"/>
                <a:gd name="connsiteY15" fmla="*/ 30223 h 100164"/>
                <a:gd name="connsiteX16" fmla="*/ 8106 w 32595"/>
                <a:gd name="connsiteY16" fmla="*/ 52702 h 100164"/>
                <a:gd name="connsiteX17" fmla="*/ 6296 w 32595"/>
                <a:gd name="connsiteY17" fmla="*/ 54416 h 100164"/>
                <a:gd name="connsiteX18" fmla="*/ 4677 w 3259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5" h="100164">
                  <a:moveTo>
                    <a:pt x="200" y="48320"/>
                  </a:moveTo>
                  <a:cubicBezTo>
                    <a:pt x="-67" y="47520"/>
                    <a:pt x="-67" y="46644"/>
                    <a:pt x="200" y="45844"/>
                  </a:cubicBezTo>
                  <a:cubicBezTo>
                    <a:pt x="286" y="44796"/>
                    <a:pt x="610" y="43786"/>
                    <a:pt x="1152" y="42891"/>
                  </a:cubicBezTo>
                  <a:lnTo>
                    <a:pt x="20202" y="8411"/>
                  </a:lnTo>
                  <a:lnTo>
                    <a:pt x="21631" y="6029"/>
                  </a:lnTo>
                  <a:cubicBezTo>
                    <a:pt x="22022" y="5334"/>
                    <a:pt x="22574" y="4743"/>
                    <a:pt x="23251" y="4315"/>
                  </a:cubicBezTo>
                  <a:lnTo>
                    <a:pt x="30204" y="314"/>
                  </a:lnTo>
                  <a:cubicBezTo>
                    <a:pt x="30699" y="-105"/>
                    <a:pt x="31423" y="-105"/>
                    <a:pt x="31918" y="314"/>
                  </a:cubicBezTo>
                  <a:cubicBezTo>
                    <a:pt x="32413" y="933"/>
                    <a:pt x="32652" y="1714"/>
                    <a:pt x="32585" y="2505"/>
                  </a:cubicBezTo>
                  <a:lnTo>
                    <a:pt x="32585" y="90707"/>
                  </a:lnTo>
                  <a:cubicBezTo>
                    <a:pt x="32595" y="91726"/>
                    <a:pt x="32366" y="92735"/>
                    <a:pt x="31918" y="93659"/>
                  </a:cubicBezTo>
                  <a:cubicBezTo>
                    <a:pt x="31585" y="94517"/>
                    <a:pt x="30985" y="95259"/>
                    <a:pt x="30204" y="95755"/>
                  </a:cubicBezTo>
                  <a:lnTo>
                    <a:pt x="23060" y="99851"/>
                  </a:lnTo>
                  <a:cubicBezTo>
                    <a:pt x="22565" y="100270"/>
                    <a:pt x="21841" y="100270"/>
                    <a:pt x="21346" y="99851"/>
                  </a:cubicBezTo>
                  <a:cubicBezTo>
                    <a:pt x="20831" y="99241"/>
                    <a:pt x="20584" y="98450"/>
                    <a:pt x="20679" y="97660"/>
                  </a:cubicBezTo>
                  <a:lnTo>
                    <a:pt x="20679" y="30223"/>
                  </a:lnTo>
                  <a:lnTo>
                    <a:pt x="8106" y="52702"/>
                  </a:lnTo>
                  <a:cubicBezTo>
                    <a:pt x="7734" y="53483"/>
                    <a:pt x="7096" y="54092"/>
                    <a:pt x="6296" y="54416"/>
                  </a:cubicBezTo>
                  <a:cubicBezTo>
                    <a:pt x="5705" y="54626"/>
                    <a:pt x="5058" y="54435"/>
                    <a:pt x="4677" y="53940"/>
                  </a:cubicBezTo>
                  <a:close/>
                </a:path>
              </a:pathLst>
            </a:custGeom>
            <a:solidFill>
              <a:srgbClr val="E0E0E0"/>
            </a:solidFill>
            <a:ln w="9525" cap="flat">
              <a:noFill/>
              <a:prstDash val="solid"/>
              <a:miter/>
            </a:ln>
          </p:spPr>
          <p:txBody>
            <a:bodyPr rtlCol="0" anchor="ctr"/>
            <a:lstStyle/>
            <a:p>
              <a:endParaRPr lang="en-GR"/>
            </a:p>
          </p:txBody>
        </p:sp>
        <p:sp>
          <p:nvSpPr>
            <p:cNvPr id="139" name="Freeform 138">
              <a:extLst>
                <a:ext uri="{FF2B5EF4-FFF2-40B4-BE49-F238E27FC236}">
                  <a16:creationId xmlns:a16="http://schemas.microsoft.com/office/drawing/2014/main" id="{EDD0A643-F39E-EB78-A80D-9634C721C1DD}"/>
                </a:ext>
              </a:extLst>
            </p:cNvPr>
            <p:cNvSpPr/>
            <p:nvPr/>
          </p:nvSpPr>
          <p:spPr>
            <a:xfrm>
              <a:off x="4727779" y="3136480"/>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01 w 47720"/>
                <a:gd name="connsiteY20" fmla="*/ 13144 h 105727"/>
                <a:gd name="connsiteX21" fmla="*/ 47720 w 47720"/>
                <a:gd name="connsiteY21" fmla="*/ 26765 h 105727"/>
                <a:gd name="connsiteX22" fmla="*/ 12002 w 47720"/>
                <a:gd name="connsiteY22" fmla="*/ 70961 h 105727"/>
                <a:gd name="connsiteX23" fmla="*/ 15050 w 47720"/>
                <a:gd name="connsiteY23" fmla="*/ 84392 h 105727"/>
                <a:gd name="connsiteX24" fmla="*/ 23813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813 w 47720"/>
                <a:gd name="connsiteY30" fmla="*/ 20574 h 105727"/>
                <a:gd name="connsiteX31" fmla="*/ 15050 w 47720"/>
                <a:gd name="connsiteY31" fmla="*/ 31051 h 105727"/>
                <a:gd name="connsiteX32" fmla="*/ 12002 w 47720"/>
                <a:gd name="connsiteY32" fmla="*/ 48006 h 105727"/>
                <a:gd name="connsiteX33" fmla="*/ 12002 w 47720"/>
                <a:gd name="connsiteY33" fmla="*/ 59626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30" y="56264"/>
                    <a:pt x="46987" y="61446"/>
                    <a:pt x="46101" y="66580"/>
                  </a:cubicBezTo>
                  <a:cubicBezTo>
                    <a:pt x="45301" y="71418"/>
                    <a:pt x="43958" y="76143"/>
                    <a:pt x="42100" y="80677"/>
                  </a:cubicBezTo>
                  <a:cubicBezTo>
                    <a:pt x="40253" y="85011"/>
                    <a:pt x="37786" y="89059"/>
                    <a:pt x="34766" y="92678"/>
                  </a:cubicBezTo>
                  <a:cubicBezTo>
                    <a:pt x="31699" y="96469"/>
                    <a:pt x="27994" y="99698"/>
                    <a:pt x="23813" y="102203"/>
                  </a:cubicBezTo>
                  <a:cubicBezTo>
                    <a:pt x="20536" y="104337"/>
                    <a:pt x="16755" y="105546"/>
                    <a:pt x="12859" y="105727"/>
                  </a:cubicBezTo>
                  <a:cubicBezTo>
                    <a:pt x="10049" y="105585"/>
                    <a:pt x="7420" y="104270"/>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72" y="34633"/>
                    <a:pt x="3743" y="29842"/>
                    <a:pt x="5620" y="25241"/>
                  </a:cubicBezTo>
                  <a:cubicBezTo>
                    <a:pt x="7468" y="20869"/>
                    <a:pt x="9906" y="16764"/>
                    <a:pt x="12859" y="13049"/>
                  </a:cubicBezTo>
                  <a:cubicBezTo>
                    <a:pt x="15897" y="9230"/>
                    <a:pt x="19612" y="6001"/>
                    <a:pt x="23813" y="3524"/>
                  </a:cubicBezTo>
                  <a:cubicBezTo>
                    <a:pt x="27089" y="1391"/>
                    <a:pt x="30871" y="181"/>
                    <a:pt x="34766" y="0"/>
                  </a:cubicBezTo>
                  <a:cubicBezTo>
                    <a:pt x="37633" y="38"/>
                    <a:pt x="40329" y="1372"/>
                    <a:pt x="42100" y="3619"/>
                  </a:cubicBezTo>
                  <a:cubicBezTo>
                    <a:pt x="44177" y="6429"/>
                    <a:pt x="45549" y="9696"/>
                    <a:pt x="46101" y="13144"/>
                  </a:cubicBezTo>
                  <a:cubicBezTo>
                    <a:pt x="47034" y="17631"/>
                    <a:pt x="47568" y="22184"/>
                    <a:pt x="47720" y="26765"/>
                  </a:cubicBezTo>
                  <a:close/>
                  <a:moveTo>
                    <a:pt x="12002" y="70961"/>
                  </a:moveTo>
                  <a:cubicBezTo>
                    <a:pt x="11868" y="75619"/>
                    <a:pt x="12916" y="80239"/>
                    <a:pt x="15050" y="84392"/>
                  </a:cubicBezTo>
                  <a:cubicBezTo>
                    <a:pt x="16764" y="86963"/>
                    <a:pt x="19717" y="87058"/>
                    <a:pt x="23813" y="84392"/>
                  </a:cubicBezTo>
                  <a:cubicBezTo>
                    <a:pt x="27965" y="82124"/>
                    <a:pt x="31118" y="78381"/>
                    <a:pt x="32671" y="73914"/>
                  </a:cubicBezTo>
                  <a:cubicBezTo>
                    <a:pt x="34566" y="68456"/>
                    <a:pt x="35595" y="62732"/>
                    <a:pt x="35719" y="56959"/>
                  </a:cubicBezTo>
                  <a:cubicBezTo>
                    <a:pt x="35719" y="53435"/>
                    <a:pt x="35719" y="49625"/>
                    <a:pt x="35719" y="45434"/>
                  </a:cubicBezTo>
                  <a:cubicBezTo>
                    <a:pt x="35719" y="41243"/>
                    <a:pt x="35719" y="37433"/>
                    <a:pt x="35719" y="34004"/>
                  </a:cubicBezTo>
                  <a:cubicBezTo>
                    <a:pt x="35852" y="29346"/>
                    <a:pt x="34804" y="24727"/>
                    <a:pt x="32671" y="20574"/>
                  </a:cubicBezTo>
                  <a:cubicBezTo>
                    <a:pt x="30956" y="17974"/>
                    <a:pt x="28004" y="17974"/>
                    <a:pt x="23813" y="20574"/>
                  </a:cubicBezTo>
                  <a:cubicBezTo>
                    <a:pt x="19745" y="22917"/>
                    <a:pt x="16640" y="26632"/>
                    <a:pt x="15050" y="31051"/>
                  </a:cubicBezTo>
                  <a:cubicBezTo>
                    <a:pt x="13164" y="36509"/>
                    <a:pt x="12135" y="42234"/>
                    <a:pt x="12002" y="48006"/>
                  </a:cubicBezTo>
                  <a:cubicBezTo>
                    <a:pt x="12002" y="51530"/>
                    <a:pt x="12002" y="55435"/>
                    <a:pt x="12002" y="59626"/>
                  </a:cubicBezTo>
                  <a:cubicBezTo>
                    <a:pt x="12002" y="63817"/>
                    <a:pt x="11811" y="67532"/>
                    <a:pt x="12002" y="70961"/>
                  </a:cubicBezTo>
                  <a:close/>
                </a:path>
              </a:pathLst>
            </a:custGeom>
            <a:solidFill>
              <a:srgbClr val="E0E0E0"/>
            </a:solidFill>
            <a:ln w="9525" cap="flat">
              <a:noFill/>
              <a:prstDash val="solid"/>
              <a:miter/>
            </a:ln>
          </p:spPr>
          <p:txBody>
            <a:bodyPr rtlCol="0" anchor="ctr"/>
            <a:lstStyle/>
            <a:p>
              <a:endParaRPr lang="en-GR"/>
            </a:p>
          </p:txBody>
        </p:sp>
        <p:sp>
          <p:nvSpPr>
            <p:cNvPr id="140" name="Freeform 139">
              <a:extLst>
                <a:ext uri="{FF2B5EF4-FFF2-40B4-BE49-F238E27FC236}">
                  <a16:creationId xmlns:a16="http://schemas.microsoft.com/office/drawing/2014/main" id="{9ADBA60C-30A1-4D4D-3D93-49B2C9F4E429}"/>
                </a:ext>
              </a:extLst>
            </p:cNvPr>
            <p:cNvSpPr/>
            <p:nvPr/>
          </p:nvSpPr>
          <p:spPr>
            <a:xfrm>
              <a:off x="4783763" y="3105209"/>
              <a:ext cx="32508" cy="100164"/>
            </a:xfrm>
            <a:custGeom>
              <a:avLst/>
              <a:gdLst>
                <a:gd name="connsiteX0" fmla="*/ 595 w 32508"/>
                <a:gd name="connsiteY0" fmla="*/ 48320 h 100164"/>
                <a:gd name="connsiteX1" fmla="*/ 23 w 32508"/>
                <a:gd name="connsiteY1" fmla="*/ 45844 h 100164"/>
                <a:gd name="connsiteX2" fmla="*/ 976 w 32508"/>
                <a:gd name="connsiteY2" fmla="*/ 42891 h 100164"/>
                <a:gd name="connsiteX3" fmla="*/ 20026 w 32508"/>
                <a:gd name="connsiteY3" fmla="*/ 8411 h 100164"/>
                <a:gd name="connsiteX4" fmla="*/ 21550 w 32508"/>
                <a:gd name="connsiteY4" fmla="*/ 6029 h 100164"/>
                <a:gd name="connsiteX5" fmla="*/ 23169 w 32508"/>
                <a:gd name="connsiteY5" fmla="*/ 4315 h 100164"/>
                <a:gd name="connsiteX6" fmla="*/ 30027 w 32508"/>
                <a:gd name="connsiteY6" fmla="*/ 314 h 100164"/>
                <a:gd name="connsiteX7" fmla="*/ 31741 w 32508"/>
                <a:gd name="connsiteY7" fmla="*/ 314 h 100164"/>
                <a:gd name="connsiteX8" fmla="*/ 32503 w 32508"/>
                <a:gd name="connsiteY8" fmla="*/ 2505 h 100164"/>
                <a:gd name="connsiteX9" fmla="*/ 32503 w 32508"/>
                <a:gd name="connsiteY9" fmla="*/ 90707 h 100164"/>
                <a:gd name="connsiteX10" fmla="*/ 31741 w 32508"/>
                <a:gd name="connsiteY10" fmla="*/ 93659 h 100164"/>
                <a:gd name="connsiteX11" fmla="*/ 30027 w 32508"/>
                <a:gd name="connsiteY11" fmla="*/ 95755 h 100164"/>
                <a:gd name="connsiteX12" fmla="*/ 22883 w 32508"/>
                <a:gd name="connsiteY12" fmla="*/ 99851 h 100164"/>
                <a:gd name="connsiteX13" fmla="*/ 21169 w 32508"/>
                <a:gd name="connsiteY13" fmla="*/ 99851 h 100164"/>
                <a:gd name="connsiteX14" fmla="*/ 20502 w 32508"/>
                <a:gd name="connsiteY14" fmla="*/ 97660 h 100164"/>
                <a:gd name="connsiteX15" fmla="*/ 20502 w 32508"/>
                <a:gd name="connsiteY15" fmla="*/ 30223 h 100164"/>
                <a:gd name="connsiteX16" fmla="*/ 7929 w 32508"/>
                <a:gd name="connsiteY16" fmla="*/ 52702 h 100164"/>
                <a:gd name="connsiteX17" fmla="*/ 6119 w 32508"/>
                <a:gd name="connsiteY17" fmla="*/ 54416 h 100164"/>
                <a:gd name="connsiteX18" fmla="*/ 4500 w 32508"/>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08" h="100164">
                  <a:moveTo>
                    <a:pt x="595" y="48320"/>
                  </a:moveTo>
                  <a:cubicBezTo>
                    <a:pt x="128" y="47587"/>
                    <a:pt x="-72" y="46711"/>
                    <a:pt x="23" y="45844"/>
                  </a:cubicBezTo>
                  <a:cubicBezTo>
                    <a:pt x="156" y="44806"/>
                    <a:pt x="471" y="43805"/>
                    <a:pt x="976" y="42891"/>
                  </a:cubicBezTo>
                  <a:lnTo>
                    <a:pt x="20026" y="8411"/>
                  </a:lnTo>
                  <a:cubicBezTo>
                    <a:pt x="20473" y="7582"/>
                    <a:pt x="20988" y="6791"/>
                    <a:pt x="21550" y="6029"/>
                  </a:cubicBezTo>
                  <a:cubicBezTo>
                    <a:pt x="21912" y="5315"/>
                    <a:pt x="22474" y="4715"/>
                    <a:pt x="23169" y="4315"/>
                  </a:cubicBezTo>
                  <a:lnTo>
                    <a:pt x="30027" y="314"/>
                  </a:lnTo>
                  <a:cubicBezTo>
                    <a:pt x="30522" y="-105"/>
                    <a:pt x="31246" y="-105"/>
                    <a:pt x="31741" y="314"/>
                  </a:cubicBezTo>
                  <a:cubicBezTo>
                    <a:pt x="32275" y="914"/>
                    <a:pt x="32551" y="1705"/>
                    <a:pt x="32503" y="2505"/>
                  </a:cubicBezTo>
                  <a:lnTo>
                    <a:pt x="32503" y="90707"/>
                  </a:lnTo>
                  <a:cubicBezTo>
                    <a:pt x="32475" y="91735"/>
                    <a:pt x="32218" y="92745"/>
                    <a:pt x="31741" y="93659"/>
                  </a:cubicBezTo>
                  <a:cubicBezTo>
                    <a:pt x="31408" y="94517"/>
                    <a:pt x="30808" y="95259"/>
                    <a:pt x="30027" y="95755"/>
                  </a:cubicBezTo>
                  <a:lnTo>
                    <a:pt x="22883" y="99851"/>
                  </a:lnTo>
                  <a:cubicBezTo>
                    <a:pt x="22388" y="100270"/>
                    <a:pt x="21664" y="100270"/>
                    <a:pt x="21169" y="99851"/>
                  </a:cubicBezTo>
                  <a:cubicBezTo>
                    <a:pt x="20654" y="99241"/>
                    <a:pt x="20407" y="98450"/>
                    <a:pt x="20502" y="97660"/>
                  </a:cubicBezTo>
                  <a:lnTo>
                    <a:pt x="20502" y="30223"/>
                  </a:lnTo>
                  <a:lnTo>
                    <a:pt x="7929" y="52702"/>
                  </a:lnTo>
                  <a:cubicBezTo>
                    <a:pt x="7557" y="53483"/>
                    <a:pt x="6919" y="54092"/>
                    <a:pt x="6119" y="54416"/>
                  </a:cubicBezTo>
                  <a:cubicBezTo>
                    <a:pt x="5633" y="54750"/>
                    <a:pt x="4986" y="54750"/>
                    <a:pt x="4500" y="54416"/>
                  </a:cubicBezTo>
                  <a:close/>
                </a:path>
              </a:pathLst>
            </a:custGeom>
            <a:solidFill>
              <a:srgbClr val="E0E0E0"/>
            </a:solidFill>
            <a:ln w="9525" cap="flat">
              <a:noFill/>
              <a:prstDash val="solid"/>
              <a:miter/>
            </a:ln>
          </p:spPr>
          <p:txBody>
            <a:bodyPr rtlCol="0" anchor="ctr"/>
            <a:lstStyle/>
            <a:p>
              <a:endParaRPr lang="en-GR"/>
            </a:p>
          </p:txBody>
        </p:sp>
        <p:sp>
          <p:nvSpPr>
            <p:cNvPr id="141" name="Freeform 140">
              <a:extLst>
                <a:ext uri="{FF2B5EF4-FFF2-40B4-BE49-F238E27FC236}">
                  <a16:creationId xmlns:a16="http://schemas.microsoft.com/office/drawing/2014/main" id="{9A1EE318-F671-CAB9-97DD-E0E94D5C2557}"/>
                </a:ext>
              </a:extLst>
            </p:cNvPr>
            <p:cNvSpPr/>
            <p:nvPr/>
          </p:nvSpPr>
          <p:spPr>
            <a:xfrm>
              <a:off x="4828553" y="3078282"/>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392 h 105727"/>
                <a:gd name="connsiteX24" fmla="*/ 23908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50 w 47720"/>
                <a:gd name="connsiteY31" fmla="*/ 31051 h 105727"/>
                <a:gd name="connsiteX32" fmla="*/ 12001 w 47720"/>
                <a:gd name="connsiteY32" fmla="*/ 48006 h 105727"/>
                <a:gd name="connsiteX33" fmla="*/ 12001 w 47720"/>
                <a:gd name="connsiteY33" fmla="*/ 59626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58" y="56255"/>
                    <a:pt x="47054" y="61446"/>
                    <a:pt x="46196" y="66580"/>
                  </a:cubicBezTo>
                  <a:cubicBezTo>
                    <a:pt x="45368" y="71418"/>
                    <a:pt x="43986" y="76143"/>
                    <a:pt x="42100" y="80677"/>
                  </a:cubicBezTo>
                  <a:cubicBezTo>
                    <a:pt x="40253" y="85011"/>
                    <a:pt x="37786" y="89059"/>
                    <a:pt x="34766" y="92678"/>
                  </a:cubicBezTo>
                  <a:cubicBezTo>
                    <a:pt x="31718" y="96450"/>
                    <a:pt x="28042" y="99670"/>
                    <a:pt x="23908" y="102203"/>
                  </a:cubicBezTo>
                  <a:cubicBezTo>
                    <a:pt x="20603" y="104337"/>
                    <a:pt x="16793" y="105556"/>
                    <a:pt x="12859" y="105727"/>
                  </a:cubicBezTo>
                  <a:cubicBezTo>
                    <a:pt x="10058" y="105632"/>
                    <a:pt x="7449" y="104308"/>
                    <a:pt x="5715" y="102108"/>
                  </a:cubicBezTo>
                  <a:cubicBezTo>
                    <a:pt x="3601" y="99308"/>
                    <a:pt x="2191" y="96041"/>
                    <a:pt x="1619" y="92583"/>
                  </a:cubicBezTo>
                  <a:cubicBezTo>
                    <a:pt x="686" y="88068"/>
                    <a:pt x="143" y="83477"/>
                    <a:pt x="0" y="78867"/>
                  </a:cubicBezTo>
                  <a:cubicBezTo>
                    <a:pt x="0" y="75438"/>
                    <a:pt x="0" y="71533"/>
                    <a:pt x="0" y="67151"/>
                  </a:cubicBezTo>
                  <a:cubicBezTo>
                    <a:pt x="0" y="62770"/>
                    <a:pt x="0" y="58769"/>
                    <a:pt x="0" y="55245"/>
                  </a:cubicBezTo>
                  <a:cubicBezTo>
                    <a:pt x="191" y="49978"/>
                    <a:pt x="733" y="44729"/>
                    <a:pt x="1619" y="39529"/>
                  </a:cubicBezTo>
                  <a:cubicBezTo>
                    <a:pt x="2419" y="34623"/>
                    <a:pt x="3791" y="29823"/>
                    <a:pt x="5715" y="25241"/>
                  </a:cubicBezTo>
                  <a:cubicBezTo>
                    <a:pt x="7496" y="20850"/>
                    <a:pt x="9896" y="16745"/>
                    <a:pt x="12859" y="13049"/>
                  </a:cubicBezTo>
                  <a:cubicBezTo>
                    <a:pt x="15935" y="9230"/>
                    <a:pt x="19679" y="6001"/>
                    <a:pt x="23908" y="3524"/>
                  </a:cubicBezTo>
                  <a:cubicBezTo>
                    <a:pt x="27137" y="1381"/>
                    <a:pt x="30890" y="162"/>
                    <a:pt x="34766" y="0"/>
                  </a:cubicBezTo>
                  <a:cubicBezTo>
                    <a:pt x="37633" y="38"/>
                    <a:pt x="40329" y="1372"/>
                    <a:pt x="42100" y="3619"/>
                  </a:cubicBezTo>
                  <a:cubicBezTo>
                    <a:pt x="44215" y="6420"/>
                    <a:pt x="45615" y="9687"/>
                    <a:pt x="46196" y="13144"/>
                  </a:cubicBezTo>
                  <a:cubicBezTo>
                    <a:pt x="47092" y="17631"/>
                    <a:pt x="47596" y="22193"/>
                    <a:pt x="47720" y="26765"/>
                  </a:cubicBezTo>
                  <a:close/>
                  <a:moveTo>
                    <a:pt x="12001" y="70961"/>
                  </a:moveTo>
                  <a:cubicBezTo>
                    <a:pt x="11868" y="75619"/>
                    <a:pt x="12916" y="80239"/>
                    <a:pt x="15050" y="84392"/>
                  </a:cubicBezTo>
                  <a:cubicBezTo>
                    <a:pt x="16764" y="86935"/>
                    <a:pt x="19717" y="86935"/>
                    <a:pt x="23908" y="84392"/>
                  </a:cubicBezTo>
                  <a:cubicBezTo>
                    <a:pt x="28023" y="82105"/>
                    <a:pt x="31147" y="78372"/>
                    <a:pt x="32671" y="73914"/>
                  </a:cubicBezTo>
                  <a:cubicBezTo>
                    <a:pt x="34614" y="68466"/>
                    <a:pt x="35643" y="62741"/>
                    <a:pt x="35719" y="56959"/>
                  </a:cubicBezTo>
                  <a:cubicBezTo>
                    <a:pt x="35719" y="53435"/>
                    <a:pt x="35719" y="49625"/>
                    <a:pt x="35719" y="45434"/>
                  </a:cubicBezTo>
                  <a:cubicBezTo>
                    <a:pt x="35719" y="41243"/>
                    <a:pt x="35719" y="37433"/>
                    <a:pt x="35719" y="34004"/>
                  </a:cubicBezTo>
                  <a:cubicBezTo>
                    <a:pt x="35900" y="29337"/>
                    <a:pt x="34842" y="24708"/>
                    <a:pt x="32671" y="20574"/>
                  </a:cubicBezTo>
                  <a:cubicBezTo>
                    <a:pt x="30956" y="18002"/>
                    <a:pt x="28004" y="17907"/>
                    <a:pt x="23908" y="20574"/>
                  </a:cubicBezTo>
                  <a:cubicBezTo>
                    <a:pt x="19793" y="22889"/>
                    <a:pt x="16650" y="26603"/>
                    <a:pt x="15050" y="31051"/>
                  </a:cubicBezTo>
                  <a:cubicBezTo>
                    <a:pt x="13164" y="36509"/>
                    <a:pt x="12135" y="42234"/>
                    <a:pt x="12001" y="48006"/>
                  </a:cubicBezTo>
                  <a:cubicBezTo>
                    <a:pt x="12001" y="51530"/>
                    <a:pt x="12001" y="55435"/>
                    <a:pt x="12001" y="59626"/>
                  </a:cubicBezTo>
                  <a:cubicBezTo>
                    <a:pt x="12001" y="6381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142" name="Freeform 141">
              <a:extLst>
                <a:ext uri="{FF2B5EF4-FFF2-40B4-BE49-F238E27FC236}">
                  <a16:creationId xmlns:a16="http://schemas.microsoft.com/office/drawing/2014/main" id="{5C724F9D-6580-2B08-0511-9ACD9FDD06D4}"/>
                </a:ext>
              </a:extLst>
            </p:cNvPr>
            <p:cNvSpPr/>
            <p:nvPr/>
          </p:nvSpPr>
          <p:spPr>
            <a:xfrm>
              <a:off x="4884331" y="3046990"/>
              <a:ext cx="32429" cy="100207"/>
            </a:xfrm>
            <a:custGeom>
              <a:avLst/>
              <a:gdLst>
                <a:gd name="connsiteX0" fmla="*/ 516 w 32429"/>
                <a:gd name="connsiteY0" fmla="*/ 48342 h 100207"/>
                <a:gd name="connsiteX1" fmla="*/ 39 w 32429"/>
                <a:gd name="connsiteY1" fmla="*/ 45865 h 100207"/>
                <a:gd name="connsiteX2" fmla="*/ 897 w 32429"/>
                <a:gd name="connsiteY2" fmla="*/ 42913 h 100207"/>
                <a:gd name="connsiteX3" fmla="*/ 19947 w 32429"/>
                <a:gd name="connsiteY3" fmla="*/ 8432 h 100207"/>
                <a:gd name="connsiteX4" fmla="*/ 21471 w 32429"/>
                <a:gd name="connsiteY4" fmla="*/ 6051 h 100207"/>
                <a:gd name="connsiteX5" fmla="*/ 23090 w 32429"/>
                <a:gd name="connsiteY5" fmla="*/ 4336 h 100207"/>
                <a:gd name="connsiteX6" fmla="*/ 30043 w 32429"/>
                <a:gd name="connsiteY6" fmla="*/ 336 h 100207"/>
                <a:gd name="connsiteX7" fmla="*/ 31662 w 32429"/>
                <a:gd name="connsiteY7" fmla="*/ 336 h 100207"/>
                <a:gd name="connsiteX8" fmla="*/ 31662 w 32429"/>
                <a:gd name="connsiteY8" fmla="*/ 336 h 100207"/>
                <a:gd name="connsiteX9" fmla="*/ 32424 w 32429"/>
                <a:gd name="connsiteY9" fmla="*/ 2527 h 100207"/>
                <a:gd name="connsiteX10" fmla="*/ 32424 w 32429"/>
                <a:gd name="connsiteY10" fmla="*/ 90728 h 100207"/>
                <a:gd name="connsiteX11" fmla="*/ 31662 w 32429"/>
                <a:gd name="connsiteY11" fmla="*/ 93681 h 100207"/>
                <a:gd name="connsiteX12" fmla="*/ 30043 w 32429"/>
                <a:gd name="connsiteY12" fmla="*/ 95776 h 100207"/>
                <a:gd name="connsiteX13" fmla="*/ 22804 w 32429"/>
                <a:gd name="connsiteY13" fmla="*/ 99872 h 100207"/>
                <a:gd name="connsiteX14" fmla="*/ 21185 w 32429"/>
                <a:gd name="connsiteY14" fmla="*/ 99872 h 100207"/>
                <a:gd name="connsiteX15" fmla="*/ 21185 w 32429"/>
                <a:gd name="connsiteY15" fmla="*/ 99872 h 100207"/>
                <a:gd name="connsiteX16" fmla="*/ 20423 w 32429"/>
                <a:gd name="connsiteY16" fmla="*/ 97681 h 100207"/>
                <a:gd name="connsiteX17" fmla="*/ 20423 w 32429"/>
                <a:gd name="connsiteY17" fmla="*/ 30244 h 100207"/>
                <a:gd name="connsiteX18" fmla="*/ 7850 w 32429"/>
                <a:gd name="connsiteY18" fmla="*/ 52723 h 100207"/>
                <a:gd name="connsiteX19" fmla="*/ 6135 w 32429"/>
                <a:gd name="connsiteY19" fmla="*/ 54438 h 100207"/>
                <a:gd name="connsiteX20" fmla="*/ 4516 w 32429"/>
                <a:gd name="connsiteY20" fmla="*/ 53961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29" h="100207">
                  <a:moveTo>
                    <a:pt x="516" y="48342"/>
                  </a:moveTo>
                  <a:cubicBezTo>
                    <a:pt x="87" y="47589"/>
                    <a:pt x="-85" y="46723"/>
                    <a:pt x="39" y="45865"/>
                  </a:cubicBezTo>
                  <a:cubicBezTo>
                    <a:pt x="134" y="44837"/>
                    <a:pt x="420" y="43837"/>
                    <a:pt x="897" y="42913"/>
                  </a:cubicBezTo>
                  <a:lnTo>
                    <a:pt x="19947" y="8432"/>
                  </a:lnTo>
                  <a:cubicBezTo>
                    <a:pt x="19947" y="7575"/>
                    <a:pt x="20994" y="6813"/>
                    <a:pt x="21471" y="6051"/>
                  </a:cubicBezTo>
                  <a:cubicBezTo>
                    <a:pt x="21832" y="5336"/>
                    <a:pt x="22394" y="4736"/>
                    <a:pt x="23090" y="4336"/>
                  </a:cubicBezTo>
                  <a:lnTo>
                    <a:pt x="30043" y="336"/>
                  </a:lnTo>
                  <a:cubicBezTo>
                    <a:pt x="30491" y="-112"/>
                    <a:pt x="31215" y="-112"/>
                    <a:pt x="31662" y="336"/>
                  </a:cubicBezTo>
                  <a:cubicBezTo>
                    <a:pt x="31662" y="336"/>
                    <a:pt x="31662" y="336"/>
                    <a:pt x="31662" y="336"/>
                  </a:cubicBezTo>
                  <a:cubicBezTo>
                    <a:pt x="32196" y="936"/>
                    <a:pt x="32472" y="1726"/>
                    <a:pt x="32424" y="2527"/>
                  </a:cubicBezTo>
                  <a:lnTo>
                    <a:pt x="32424" y="90728"/>
                  </a:lnTo>
                  <a:cubicBezTo>
                    <a:pt x="32396" y="91757"/>
                    <a:pt x="32139" y="92766"/>
                    <a:pt x="31662" y="93681"/>
                  </a:cubicBezTo>
                  <a:cubicBezTo>
                    <a:pt x="31367" y="94538"/>
                    <a:pt x="30796" y="95271"/>
                    <a:pt x="30043" y="95776"/>
                  </a:cubicBezTo>
                  <a:lnTo>
                    <a:pt x="22804" y="99872"/>
                  </a:lnTo>
                  <a:cubicBezTo>
                    <a:pt x="22356" y="100320"/>
                    <a:pt x="21632" y="100320"/>
                    <a:pt x="21185" y="99872"/>
                  </a:cubicBezTo>
                  <a:cubicBezTo>
                    <a:pt x="21185" y="99872"/>
                    <a:pt x="21185" y="99872"/>
                    <a:pt x="21185" y="99872"/>
                  </a:cubicBezTo>
                  <a:cubicBezTo>
                    <a:pt x="20632" y="99282"/>
                    <a:pt x="20356" y="98491"/>
                    <a:pt x="20423" y="97681"/>
                  </a:cubicBezTo>
                  <a:lnTo>
                    <a:pt x="20423" y="30244"/>
                  </a:lnTo>
                  <a:lnTo>
                    <a:pt x="7850" y="52723"/>
                  </a:lnTo>
                  <a:cubicBezTo>
                    <a:pt x="7526" y="53495"/>
                    <a:pt x="6907" y="54114"/>
                    <a:pt x="6135" y="54438"/>
                  </a:cubicBezTo>
                  <a:cubicBezTo>
                    <a:pt x="5554" y="54685"/>
                    <a:pt x="4878" y="54485"/>
                    <a:pt x="4516" y="53961"/>
                  </a:cubicBezTo>
                  <a:close/>
                </a:path>
              </a:pathLst>
            </a:custGeom>
            <a:solidFill>
              <a:srgbClr val="E0E0E0"/>
            </a:solidFill>
            <a:ln w="9525" cap="flat">
              <a:noFill/>
              <a:prstDash val="solid"/>
              <a:miter/>
            </a:ln>
          </p:spPr>
          <p:txBody>
            <a:bodyPr rtlCol="0" anchor="ctr"/>
            <a:lstStyle/>
            <a:p>
              <a:endParaRPr lang="en-GR"/>
            </a:p>
          </p:txBody>
        </p:sp>
        <p:sp>
          <p:nvSpPr>
            <p:cNvPr id="143" name="Freeform 142">
              <a:extLst>
                <a:ext uri="{FF2B5EF4-FFF2-40B4-BE49-F238E27FC236}">
                  <a16:creationId xmlns:a16="http://schemas.microsoft.com/office/drawing/2014/main" id="{A1C6C3E9-6B80-7B57-581F-3423554459F5}"/>
                </a:ext>
              </a:extLst>
            </p:cNvPr>
            <p:cNvSpPr/>
            <p:nvPr/>
          </p:nvSpPr>
          <p:spPr>
            <a:xfrm>
              <a:off x="4929423" y="3019894"/>
              <a:ext cx="47625" cy="105727"/>
            </a:xfrm>
            <a:custGeom>
              <a:avLst/>
              <a:gdLst>
                <a:gd name="connsiteX0" fmla="*/ 47625 w 47625"/>
                <a:gd name="connsiteY0" fmla="*/ 26956 h 105727"/>
                <a:gd name="connsiteX1" fmla="*/ 47625 w 47625"/>
                <a:gd name="connsiteY1" fmla="*/ 3257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956 h 105727"/>
                <a:gd name="connsiteX22" fmla="*/ 11906 w 47625"/>
                <a:gd name="connsiteY22" fmla="*/ 71152 h 105727"/>
                <a:gd name="connsiteX23" fmla="*/ 14954 w 47625"/>
                <a:gd name="connsiteY23" fmla="*/ 84582 h 105727"/>
                <a:gd name="connsiteX24" fmla="*/ 23813 w 47625"/>
                <a:gd name="connsiteY24" fmla="*/ 84582 h 105727"/>
                <a:gd name="connsiteX25" fmla="*/ 32575 w 47625"/>
                <a:gd name="connsiteY25" fmla="*/ 74104 h 105727"/>
                <a:gd name="connsiteX26" fmla="*/ 35719 w 47625"/>
                <a:gd name="connsiteY26" fmla="*/ 57150 h 105727"/>
                <a:gd name="connsiteX27" fmla="*/ 35719 w 47625"/>
                <a:gd name="connsiteY27" fmla="*/ 45625 h 105727"/>
                <a:gd name="connsiteX28" fmla="*/ 35719 w 47625"/>
                <a:gd name="connsiteY28" fmla="*/ 34195 h 105727"/>
                <a:gd name="connsiteX29" fmla="*/ 32575 w 47625"/>
                <a:gd name="connsiteY29" fmla="*/ 20764 h 105727"/>
                <a:gd name="connsiteX30" fmla="*/ 23813 w 47625"/>
                <a:gd name="connsiteY30" fmla="*/ 20764 h 105727"/>
                <a:gd name="connsiteX31" fmla="*/ 14954 w 47625"/>
                <a:gd name="connsiteY31" fmla="*/ 31242 h 105727"/>
                <a:gd name="connsiteX32" fmla="*/ 11906 w 47625"/>
                <a:gd name="connsiteY32" fmla="*/ 48196 h 105727"/>
                <a:gd name="connsiteX33" fmla="*/ 11906 w 47625"/>
                <a:gd name="connsiteY33" fmla="*/ 59817 h 105727"/>
                <a:gd name="connsiteX34" fmla="*/ 11906 w 47625"/>
                <a:gd name="connsiteY34" fmla="*/ 7115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956"/>
                  </a:moveTo>
                  <a:cubicBezTo>
                    <a:pt x="47625" y="28670"/>
                    <a:pt x="47625" y="30480"/>
                    <a:pt x="47625" y="32575"/>
                  </a:cubicBezTo>
                  <a:lnTo>
                    <a:pt x="47625" y="45244"/>
                  </a:lnTo>
                  <a:cubicBezTo>
                    <a:pt x="47625" y="47339"/>
                    <a:pt x="47625" y="49244"/>
                    <a:pt x="47625" y="51054"/>
                  </a:cubicBezTo>
                  <a:cubicBezTo>
                    <a:pt x="47463" y="56255"/>
                    <a:pt x="46958" y="61446"/>
                    <a:pt x="46101" y="66580"/>
                  </a:cubicBezTo>
                  <a:cubicBezTo>
                    <a:pt x="45310" y="71428"/>
                    <a:pt x="43939" y="76162"/>
                    <a:pt x="42005" y="80677"/>
                  </a:cubicBezTo>
                  <a:cubicBezTo>
                    <a:pt x="40196" y="85011"/>
                    <a:pt x="37757" y="89059"/>
                    <a:pt x="34766" y="92678"/>
                  </a:cubicBezTo>
                  <a:cubicBezTo>
                    <a:pt x="31680" y="96450"/>
                    <a:pt x="27975" y="99670"/>
                    <a:pt x="23813" y="102203"/>
                  </a:cubicBezTo>
                  <a:cubicBezTo>
                    <a:pt x="20536" y="104337"/>
                    <a:pt x="16755" y="105546"/>
                    <a:pt x="12859" y="105728"/>
                  </a:cubicBezTo>
                  <a:cubicBezTo>
                    <a:pt x="10030" y="105661"/>
                    <a:pt x="7372" y="104327"/>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76" y="44729"/>
                    <a:pt x="1524" y="39529"/>
                  </a:cubicBezTo>
                  <a:cubicBezTo>
                    <a:pt x="2324" y="34623"/>
                    <a:pt x="3696" y="29823"/>
                    <a:pt x="5620" y="25241"/>
                  </a:cubicBezTo>
                  <a:cubicBezTo>
                    <a:pt x="7429" y="20850"/>
                    <a:pt x="9868" y="16745"/>
                    <a:pt x="12859" y="13049"/>
                  </a:cubicBezTo>
                  <a:cubicBezTo>
                    <a:pt x="15897" y="9230"/>
                    <a:pt x="19612" y="6001"/>
                    <a:pt x="23813" y="3524"/>
                  </a:cubicBezTo>
                  <a:cubicBezTo>
                    <a:pt x="27080" y="1381"/>
                    <a:pt x="30861" y="162"/>
                    <a:pt x="34766" y="0"/>
                  </a:cubicBezTo>
                  <a:cubicBezTo>
                    <a:pt x="37595" y="67"/>
                    <a:pt x="40253" y="1400"/>
                    <a:pt x="42005" y="3620"/>
                  </a:cubicBezTo>
                  <a:cubicBezTo>
                    <a:pt x="44158" y="6391"/>
                    <a:pt x="45568" y="9677"/>
                    <a:pt x="46101" y="13145"/>
                  </a:cubicBezTo>
                  <a:cubicBezTo>
                    <a:pt x="47006" y="17697"/>
                    <a:pt x="47520" y="22317"/>
                    <a:pt x="47625" y="26956"/>
                  </a:cubicBezTo>
                  <a:close/>
                  <a:moveTo>
                    <a:pt x="11906" y="71152"/>
                  </a:moveTo>
                  <a:cubicBezTo>
                    <a:pt x="11773" y="75809"/>
                    <a:pt x="12821" y="80429"/>
                    <a:pt x="14954" y="84582"/>
                  </a:cubicBezTo>
                  <a:cubicBezTo>
                    <a:pt x="16735" y="87182"/>
                    <a:pt x="19688" y="87182"/>
                    <a:pt x="23813" y="84582"/>
                  </a:cubicBezTo>
                  <a:cubicBezTo>
                    <a:pt x="27927" y="82296"/>
                    <a:pt x="31052" y="78562"/>
                    <a:pt x="32575" y="74104"/>
                  </a:cubicBezTo>
                  <a:cubicBezTo>
                    <a:pt x="34557" y="68666"/>
                    <a:pt x="35614" y="62941"/>
                    <a:pt x="35719" y="57150"/>
                  </a:cubicBezTo>
                  <a:cubicBezTo>
                    <a:pt x="35719" y="53626"/>
                    <a:pt x="35719" y="49816"/>
                    <a:pt x="35719" y="45625"/>
                  </a:cubicBezTo>
                  <a:cubicBezTo>
                    <a:pt x="35719" y="41434"/>
                    <a:pt x="35719" y="37624"/>
                    <a:pt x="35719" y="34195"/>
                  </a:cubicBezTo>
                  <a:cubicBezTo>
                    <a:pt x="35871" y="29518"/>
                    <a:pt x="34785" y="24889"/>
                    <a:pt x="32575" y="20764"/>
                  </a:cubicBezTo>
                  <a:cubicBezTo>
                    <a:pt x="30861" y="18193"/>
                    <a:pt x="27908" y="18097"/>
                    <a:pt x="23813" y="20764"/>
                  </a:cubicBezTo>
                  <a:cubicBezTo>
                    <a:pt x="19745" y="23136"/>
                    <a:pt x="16612" y="26832"/>
                    <a:pt x="14954" y="31242"/>
                  </a:cubicBezTo>
                  <a:cubicBezTo>
                    <a:pt x="13068" y="36700"/>
                    <a:pt x="12040" y="42424"/>
                    <a:pt x="11906" y="48196"/>
                  </a:cubicBezTo>
                  <a:cubicBezTo>
                    <a:pt x="11906" y="51721"/>
                    <a:pt x="11906" y="55626"/>
                    <a:pt x="11906" y="59817"/>
                  </a:cubicBezTo>
                  <a:cubicBezTo>
                    <a:pt x="11906" y="64008"/>
                    <a:pt x="11811" y="67723"/>
                    <a:pt x="11906" y="71152"/>
                  </a:cubicBezTo>
                  <a:close/>
                </a:path>
              </a:pathLst>
            </a:custGeom>
            <a:solidFill>
              <a:srgbClr val="E0E0E0"/>
            </a:solidFill>
            <a:ln w="9525" cap="flat">
              <a:noFill/>
              <a:prstDash val="solid"/>
              <a:miter/>
            </a:ln>
          </p:spPr>
          <p:txBody>
            <a:bodyPr rtlCol="0" anchor="ctr"/>
            <a:lstStyle/>
            <a:p>
              <a:endParaRPr lang="en-GR"/>
            </a:p>
          </p:txBody>
        </p:sp>
        <p:sp>
          <p:nvSpPr>
            <p:cNvPr id="144" name="Freeform 143">
              <a:extLst>
                <a:ext uri="{FF2B5EF4-FFF2-40B4-BE49-F238E27FC236}">
                  <a16:creationId xmlns:a16="http://schemas.microsoft.com/office/drawing/2014/main" id="{F54174DF-5CBD-02E9-2408-6F8E65867B22}"/>
                </a:ext>
              </a:extLst>
            </p:cNvPr>
            <p:cNvSpPr/>
            <p:nvPr/>
          </p:nvSpPr>
          <p:spPr>
            <a:xfrm>
              <a:off x="4985421" y="2988814"/>
              <a:ext cx="32595" cy="100186"/>
            </a:xfrm>
            <a:custGeom>
              <a:avLst/>
              <a:gdLst>
                <a:gd name="connsiteX0" fmla="*/ 200 w 32595"/>
                <a:gd name="connsiteY0" fmla="*/ 48320 h 100186"/>
                <a:gd name="connsiteX1" fmla="*/ 200 w 32595"/>
                <a:gd name="connsiteY1" fmla="*/ 45844 h 100186"/>
                <a:gd name="connsiteX2" fmla="*/ 1152 w 32595"/>
                <a:gd name="connsiteY2" fmla="*/ 42891 h 100186"/>
                <a:gd name="connsiteX3" fmla="*/ 20202 w 32595"/>
                <a:gd name="connsiteY3" fmla="*/ 8411 h 100186"/>
                <a:gd name="connsiteX4" fmla="*/ 21631 w 32595"/>
                <a:gd name="connsiteY4" fmla="*/ 6029 h 100186"/>
                <a:gd name="connsiteX5" fmla="*/ 23251 w 32595"/>
                <a:gd name="connsiteY5" fmla="*/ 4315 h 100186"/>
                <a:gd name="connsiteX6" fmla="*/ 30204 w 32595"/>
                <a:gd name="connsiteY6" fmla="*/ 314 h 100186"/>
                <a:gd name="connsiteX7" fmla="*/ 31918 w 32595"/>
                <a:gd name="connsiteY7" fmla="*/ 314 h 100186"/>
                <a:gd name="connsiteX8" fmla="*/ 32585 w 32595"/>
                <a:gd name="connsiteY8" fmla="*/ 2505 h 100186"/>
                <a:gd name="connsiteX9" fmla="*/ 32585 w 32595"/>
                <a:gd name="connsiteY9" fmla="*/ 90707 h 100186"/>
                <a:gd name="connsiteX10" fmla="*/ 31918 w 32595"/>
                <a:gd name="connsiteY10" fmla="*/ 93659 h 100186"/>
                <a:gd name="connsiteX11" fmla="*/ 30204 w 32595"/>
                <a:gd name="connsiteY11" fmla="*/ 95755 h 100186"/>
                <a:gd name="connsiteX12" fmla="*/ 22965 w 32595"/>
                <a:gd name="connsiteY12" fmla="*/ 99851 h 100186"/>
                <a:gd name="connsiteX13" fmla="*/ 21346 w 32595"/>
                <a:gd name="connsiteY13" fmla="*/ 99851 h 100186"/>
                <a:gd name="connsiteX14" fmla="*/ 21346 w 32595"/>
                <a:gd name="connsiteY14" fmla="*/ 99851 h 100186"/>
                <a:gd name="connsiteX15" fmla="*/ 20584 w 32595"/>
                <a:gd name="connsiteY15" fmla="*/ 97660 h 100186"/>
                <a:gd name="connsiteX16" fmla="*/ 20584 w 32595"/>
                <a:gd name="connsiteY16" fmla="*/ 30223 h 100186"/>
                <a:gd name="connsiteX17" fmla="*/ 8010 w 32595"/>
                <a:gd name="connsiteY17" fmla="*/ 52702 h 100186"/>
                <a:gd name="connsiteX18" fmla="*/ 6296 w 32595"/>
                <a:gd name="connsiteY18" fmla="*/ 54416 h 100186"/>
                <a:gd name="connsiteX19" fmla="*/ 4677 w 32595"/>
                <a:gd name="connsiteY19" fmla="*/ 54416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5" h="100186">
                  <a:moveTo>
                    <a:pt x="200" y="48320"/>
                  </a:moveTo>
                  <a:cubicBezTo>
                    <a:pt x="-67" y="47520"/>
                    <a:pt x="-67" y="46644"/>
                    <a:pt x="200" y="45844"/>
                  </a:cubicBezTo>
                  <a:cubicBezTo>
                    <a:pt x="286" y="44796"/>
                    <a:pt x="610" y="43786"/>
                    <a:pt x="1152" y="42891"/>
                  </a:cubicBezTo>
                  <a:lnTo>
                    <a:pt x="20202" y="8411"/>
                  </a:lnTo>
                  <a:lnTo>
                    <a:pt x="21631" y="6029"/>
                  </a:lnTo>
                  <a:cubicBezTo>
                    <a:pt x="21993" y="5315"/>
                    <a:pt x="22555" y="4715"/>
                    <a:pt x="23251" y="4315"/>
                  </a:cubicBezTo>
                  <a:lnTo>
                    <a:pt x="30204" y="314"/>
                  </a:lnTo>
                  <a:cubicBezTo>
                    <a:pt x="30699" y="-105"/>
                    <a:pt x="31423" y="-105"/>
                    <a:pt x="31918" y="314"/>
                  </a:cubicBezTo>
                  <a:cubicBezTo>
                    <a:pt x="32413" y="934"/>
                    <a:pt x="32652" y="1715"/>
                    <a:pt x="32585" y="2505"/>
                  </a:cubicBezTo>
                  <a:lnTo>
                    <a:pt x="32585" y="90707"/>
                  </a:lnTo>
                  <a:cubicBezTo>
                    <a:pt x="32595" y="91726"/>
                    <a:pt x="32366" y="92735"/>
                    <a:pt x="31918" y="93659"/>
                  </a:cubicBezTo>
                  <a:cubicBezTo>
                    <a:pt x="31585" y="94517"/>
                    <a:pt x="30985" y="95260"/>
                    <a:pt x="30204" y="95755"/>
                  </a:cubicBezTo>
                  <a:lnTo>
                    <a:pt x="22965" y="99851"/>
                  </a:lnTo>
                  <a:cubicBezTo>
                    <a:pt x="22517" y="100298"/>
                    <a:pt x="21793" y="100298"/>
                    <a:pt x="21346" y="99851"/>
                  </a:cubicBezTo>
                  <a:cubicBezTo>
                    <a:pt x="21346" y="99851"/>
                    <a:pt x="21346" y="99851"/>
                    <a:pt x="21346" y="99851"/>
                  </a:cubicBezTo>
                  <a:cubicBezTo>
                    <a:pt x="20793" y="99260"/>
                    <a:pt x="20517" y="98469"/>
                    <a:pt x="20584" y="97660"/>
                  </a:cubicBezTo>
                  <a:lnTo>
                    <a:pt x="20584" y="30223"/>
                  </a:lnTo>
                  <a:lnTo>
                    <a:pt x="8010" y="52702"/>
                  </a:lnTo>
                  <a:cubicBezTo>
                    <a:pt x="7715" y="53492"/>
                    <a:pt x="7087" y="54121"/>
                    <a:pt x="6296" y="54416"/>
                  </a:cubicBezTo>
                  <a:cubicBezTo>
                    <a:pt x="5810" y="54750"/>
                    <a:pt x="5163" y="54750"/>
                    <a:pt x="4677" y="54416"/>
                  </a:cubicBezTo>
                  <a:close/>
                </a:path>
              </a:pathLst>
            </a:custGeom>
            <a:solidFill>
              <a:srgbClr val="E0E0E0"/>
            </a:solidFill>
            <a:ln w="9525" cap="flat">
              <a:noFill/>
              <a:prstDash val="solid"/>
              <a:miter/>
            </a:ln>
          </p:spPr>
          <p:txBody>
            <a:bodyPr rtlCol="0" anchor="ctr"/>
            <a:lstStyle/>
            <a:p>
              <a:endParaRPr lang="en-GR"/>
            </a:p>
          </p:txBody>
        </p:sp>
        <p:sp>
          <p:nvSpPr>
            <p:cNvPr id="145" name="Freeform 144">
              <a:extLst>
                <a:ext uri="{FF2B5EF4-FFF2-40B4-BE49-F238E27FC236}">
                  <a16:creationId xmlns:a16="http://schemas.microsoft.com/office/drawing/2014/main" id="{F7D369C9-BD4C-C57E-0F02-28AFBF755C2B}"/>
                </a:ext>
              </a:extLst>
            </p:cNvPr>
            <p:cNvSpPr/>
            <p:nvPr/>
          </p:nvSpPr>
          <p:spPr>
            <a:xfrm>
              <a:off x="5030198" y="2962172"/>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01 w 47720"/>
                <a:gd name="connsiteY20" fmla="*/ 13144 h 105727"/>
                <a:gd name="connsiteX21" fmla="*/ 47720 w 47720"/>
                <a:gd name="connsiteY21" fmla="*/ 26765 h 105727"/>
                <a:gd name="connsiteX22" fmla="*/ 12002 w 47720"/>
                <a:gd name="connsiteY22" fmla="*/ 70961 h 105727"/>
                <a:gd name="connsiteX23" fmla="*/ 15050 w 47720"/>
                <a:gd name="connsiteY23" fmla="*/ 84392 h 105727"/>
                <a:gd name="connsiteX24" fmla="*/ 23813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813 w 47720"/>
                <a:gd name="connsiteY30" fmla="*/ 20574 h 105727"/>
                <a:gd name="connsiteX31" fmla="*/ 15050 w 47720"/>
                <a:gd name="connsiteY31" fmla="*/ 31051 h 105727"/>
                <a:gd name="connsiteX32" fmla="*/ 12002 w 47720"/>
                <a:gd name="connsiteY32" fmla="*/ 48006 h 105727"/>
                <a:gd name="connsiteX33" fmla="*/ 12002 w 47720"/>
                <a:gd name="connsiteY33" fmla="*/ 59626 h 105727"/>
                <a:gd name="connsiteX34" fmla="*/ 12002 w 47720"/>
                <a:gd name="connsiteY34" fmla="*/ 7067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30" y="56264"/>
                    <a:pt x="46987" y="61446"/>
                    <a:pt x="46101" y="66580"/>
                  </a:cubicBezTo>
                  <a:cubicBezTo>
                    <a:pt x="45301" y="71418"/>
                    <a:pt x="43958" y="76143"/>
                    <a:pt x="42100" y="80677"/>
                  </a:cubicBezTo>
                  <a:cubicBezTo>
                    <a:pt x="40215" y="84992"/>
                    <a:pt x="37748" y="89030"/>
                    <a:pt x="34766" y="92678"/>
                  </a:cubicBezTo>
                  <a:cubicBezTo>
                    <a:pt x="31699" y="96469"/>
                    <a:pt x="27994" y="99698"/>
                    <a:pt x="23813" y="102203"/>
                  </a:cubicBezTo>
                  <a:cubicBezTo>
                    <a:pt x="20536" y="104337"/>
                    <a:pt x="16755" y="105546"/>
                    <a:pt x="12859" y="105727"/>
                  </a:cubicBezTo>
                  <a:cubicBezTo>
                    <a:pt x="10049" y="105585"/>
                    <a:pt x="7420" y="104270"/>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24" y="34623"/>
                    <a:pt x="3696" y="29823"/>
                    <a:pt x="5620" y="25241"/>
                  </a:cubicBezTo>
                  <a:cubicBezTo>
                    <a:pt x="7468" y="20869"/>
                    <a:pt x="9906" y="16764"/>
                    <a:pt x="12859" y="13049"/>
                  </a:cubicBezTo>
                  <a:cubicBezTo>
                    <a:pt x="15897" y="9230"/>
                    <a:pt x="19612" y="6001"/>
                    <a:pt x="23813" y="3524"/>
                  </a:cubicBezTo>
                  <a:cubicBezTo>
                    <a:pt x="27089" y="1391"/>
                    <a:pt x="30871" y="181"/>
                    <a:pt x="34766" y="0"/>
                  </a:cubicBezTo>
                  <a:cubicBezTo>
                    <a:pt x="37633" y="38"/>
                    <a:pt x="40329" y="1372"/>
                    <a:pt x="42100" y="3619"/>
                  </a:cubicBezTo>
                  <a:cubicBezTo>
                    <a:pt x="44177" y="6429"/>
                    <a:pt x="45549" y="9696"/>
                    <a:pt x="46101" y="13144"/>
                  </a:cubicBezTo>
                  <a:cubicBezTo>
                    <a:pt x="47034" y="17631"/>
                    <a:pt x="47568" y="22184"/>
                    <a:pt x="47720" y="26765"/>
                  </a:cubicBezTo>
                  <a:close/>
                  <a:moveTo>
                    <a:pt x="12002" y="70961"/>
                  </a:moveTo>
                  <a:cubicBezTo>
                    <a:pt x="11820" y="75629"/>
                    <a:pt x="12878" y="80258"/>
                    <a:pt x="15050" y="84392"/>
                  </a:cubicBezTo>
                  <a:cubicBezTo>
                    <a:pt x="16764" y="86963"/>
                    <a:pt x="19717" y="87058"/>
                    <a:pt x="23813" y="84392"/>
                  </a:cubicBezTo>
                  <a:cubicBezTo>
                    <a:pt x="27965" y="82124"/>
                    <a:pt x="31118" y="78381"/>
                    <a:pt x="32671" y="73914"/>
                  </a:cubicBezTo>
                  <a:cubicBezTo>
                    <a:pt x="34566" y="68456"/>
                    <a:pt x="35595" y="62732"/>
                    <a:pt x="35719" y="56959"/>
                  </a:cubicBezTo>
                  <a:cubicBezTo>
                    <a:pt x="35719" y="53435"/>
                    <a:pt x="35719" y="49625"/>
                    <a:pt x="35719" y="45434"/>
                  </a:cubicBezTo>
                  <a:cubicBezTo>
                    <a:pt x="35719" y="41243"/>
                    <a:pt x="35719" y="37433"/>
                    <a:pt x="35719" y="34004"/>
                  </a:cubicBezTo>
                  <a:cubicBezTo>
                    <a:pt x="35852" y="29346"/>
                    <a:pt x="34804" y="24727"/>
                    <a:pt x="32671" y="20574"/>
                  </a:cubicBezTo>
                  <a:cubicBezTo>
                    <a:pt x="30956" y="18031"/>
                    <a:pt x="28004" y="18031"/>
                    <a:pt x="23813" y="20574"/>
                  </a:cubicBezTo>
                  <a:cubicBezTo>
                    <a:pt x="19745" y="22917"/>
                    <a:pt x="16640" y="26632"/>
                    <a:pt x="15050" y="31051"/>
                  </a:cubicBezTo>
                  <a:cubicBezTo>
                    <a:pt x="13116" y="36500"/>
                    <a:pt x="12087" y="42224"/>
                    <a:pt x="12002" y="48006"/>
                  </a:cubicBezTo>
                  <a:cubicBezTo>
                    <a:pt x="12002" y="51530"/>
                    <a:pt x="12002" y="55435"/>
                    <a:pt x="12002" y="59626"/>
                  </a:cubicBezTo>
                  <a:cubicBezTo>
                    <a:pt x="12002" y="63817"/>
                    <a:pt x="11811" y="67246"/>
                    <a:pt x="12002" y="70675"/>
                  </a:cubicBezTo>
                  <a:close/>
                </a:path>
              </a:pathLst>
            </a:custGeom>
            <a:solidFill>
              <a:srgbClr val="E0E0E0"/>
            </a:solidFill>
            <a:ln w="9525" cap="flat">
              <a:noFill/>
              <a:prstDash val="solid"/>
              <a:miter/>
            </a:ln>
          </p:spPr>
          <p:txBody>
            <a:bodyPr rtlCol="0" anchor="ctr"/>
            <a:lstStyle/>
            <a:p>
              <a:endParaRPr lang="en-GR"/>
            </a:p>
          </p:txBody>
        </p:sp>
        <p:sp>
          <p:nvSpPr>
            <p:cNvPr id="146" name="Freeform 145">
              <a:extLst>
                <a:ext uri="{FF2B5EF4-FFF2-40B4-BE49-F238E27FC236}">
                  <a16:creationId xmlns:a16="http://schemas.microsoft.com/office/drawing/2014/main" id="{F2FFCE2A-42B0-7F6B-9963-AA0606CF1F8D}"/>
                </a:ext>
              </a:extLst>
            </p:cNvPr>
            <p:cNvSpPr/>
            <p:nvPr/>
          </p:nvSpPr>
          <p:spPr>
            <a:xfrm>
              <a:off x="5089062" y="2927406"/>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813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192 w 47720"/>
                <a:gd name="connsiteY22" fmla="*/ 71056 h 105727"/>
                <a:gd name="connsiteX23" fmla="*/ 15240 w 47720"/>
                <a:gd name="connsiteY23" fmla="*/ 84487 h 105727"/>
                <a:gd name="connsiteX24" fmla="*/ 24003 w 47720"/>
                <a:gd name="connsiteY24" fmla="*/ 84487 h 105727"/>
                <a:gd name="connsiteX25" fmla="*/ 32861 w 47720"/>
                <a:gd name="connsiteY25" fmla="*/ 74009 h 105727"/>
                <a:gd name="connsiteX26" fmla="*/ 35909 w 47720"/>
                <a:gd name="connsiteY26" fmla="*/ 57055 h 105727"/>
                <a:gd name="connsiteX27" fmla="*/ 35909 w 47720"/>
                <a:gd name="connsiteY27" fmla="*/ 45529 h 105727"/>
                <a:gd name="connsiteX28" fmla="*/ 35909 w 47720"/>
                <a:gd name="connsiteY28" fmla="*/ 34100 h 105727"/>
                <a:gd name="connsiteX29" fmla="*/ 32861 w 47720"/>
                <a:gd name="connsiteY29" fmla="*/ 20669 h 105727"/>
                <a:gd name="connsiteX30" fmla="*/ 24003 w 47720"/>
                <a:gd name="connsiteY30" fmla="*/ 20669 h 105727"/>
                <a:gd name="connsiteX31" fmla="*/ 15240 w 47720"/>
                <a:gd name="connsiteY31" fmla="*/ 31147 h 105727"/>
                <a:gd name="connsiteX32" fmla="*/ 12192 w 47720"/>
                <a:gd name="connsiteY32" fmla="*/ 48101 h 105727"/>
                <a:gd name="connsiteX33" fmla="*/ 12192 w 47720"/>
                <a:gd name="connsiteY33" fmla="*/ 59722 h 105727"/>
                <a:gd name="connsiteX34" fmla="*/ 12192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5"/>
                    <a:pt x="47720" y="30671"/>
                    <a:pt x="47720" y="32766"/>
                  </a:cubicBezTo>
                  <a:lnTo>
                    <a:pt x="47720" y="45625"/>
                  </a:lnTo>
                  <a:cubicBezTo>
                    <a:pt x="47720" y="47720"/>
                    <a:pt x="47720" y="49625"/>
                    <a:pt x="47720" y="51435"/>
                  </a:cubicBezTo>
                  <a:cubicBezTo>
                    <a:pt x="47558" y="56636"/>
                    <a:pt x="47053" y="61827"/>
                    <a:pt x="46196" y="66961"/>
                  </a:cubicBezTo>
                  <a:cubicBezTo>
                    <a:pt x="45358" y="71799"/>
                    <a:pt x="43977" y="76524"/>
                    <a:pt x="42100" y="81058"/>
                  </a:cubicBezTo>
                  <a:cubicBezTo>
                    <a:pt x="40253" y="85392"/>
                    <a:pt x="37786" y="89440"/>
                    <a:pt x="34766" y="93059"/>
                  </a:cubicBezTo>
                  <a:cubicBezTo>
                    <a:pt x="31690" y="96717"/>
                    <a:pt x="27984" y="99784"/>
                    <a:pt x="23813" y="102108"/>
                  </a:cubicBezTo>
                  <a:cubicBezTo>
                    <a:pt x="20574" y="104308"/>
                    <a:pt x="16774" y="105566"/>
                    <a:pt x="12859" y="105727"/>
                  </a:cubicBezTo>
                  <a:cubicBezTo>
                    <a:pt x="10049" y="105585"/>
                    <a:pt x="7420" y="104270"/>
                    <a:pt x="5620" y="102108"/>
                  </a:cubicBezTo>
                  <a:cubicBezTo>
                    <a:pt x="3534" y="99308"/>
                    <a:pt x="2162" y="9603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372" y="34623"/>
                    <a:pt x="3715" y="29823"/>
                    <a:pt x="5620" y="25241"/>
                  </a:cubicBezTo>
                  <a:cubicBezTo>
                    <a:pt x="7468" y="20869"/>
                    <a:pt x="9906" y="16764"/>
                    <a:pt x="12859" y="13049"/>
                  </a:cubicBezTo>
                  <a:cubicBezTo>
                    <a:pt x="15897" y="9230"/>
                    <a:pt x="19612" y="6001"/>
                    <a:pt x="23813" y="3524"/>
                  </a:cubicBezTo>
                  <a:cubicBezTo>
                    <a:pt x="27060" y="1353"/>
                    <a:pt x="30861" y="133"/>
                    <a:pt x="34766" y="0"/>
                  </a:cubicBezTo>
                  <a:cubicBezTo>
                    <a:pt x="37614" y="19"/>
                    <a:pt x="40310" y="1314"/>
                    <a:pt x="42100" y="3524"/>
                  </a:cubicBezTo>
                  <a:cubicBezTo>
                    <a:pt x="44177" y="6344"/>
                    <a:pt x="45577" y="9601"/>
                    <a:pt x="46196" y="13049"/>
                  </a:cubicBezTo>
                  <a:cubicBezTo>
                    <a:pt x="47120" y="17697"/>
                    <a:pt x="47625" y="22412"/>
                    <a:pt x="47720" y="27146"/>
                  </a:cubicBezTo>
                  <a:close/>
                  <a:moveTo>
                    <a:pt x="12192" y="71056"/>
                  </a:moveTo>
                  <a:cubicBezTo>
                    <a:pt x="12059" y="75714"/>
                    <a:pt x="13106" y="80334"/>
                    <a:pt x="15240" y="84487"/>
                  </a:cubicBezTo>
                  <a:cubicBezTo>
                    <a:pt x="16954" y="87058"/>
                    <a:pt x="19907" y="87154"/>
                    <a:pt x="24003" y="84487"/>
                  </a:cubicBezTo>
                  <a:cubicBezTo>
                    <a:pt x="28156" y="82220"/>
                    <a:pt x="31309" y="78477"/>
                    <a:pt x="32861" y="74009"/>
                  </a:cubicBezTo>
                  <a:cubicBezTo>
                    <a:pt x="34757" y="68551"/>
                    <a:pt x="35785" y="62827"/>
                    <a:pt x="35909" y="57055"/>
                  </a:cubicBezTo>
                  <a:cubicBezTo>
                    <a:pt x="35909" y="53531"/>
                    <a:pt x="35909" y="49721"/>
                    <a:pt x="35909" y="45529"/>
                  </a:cubicBezTo>
                  <a:cubicBezTo>
                    <a:pt x="35909" y="41338"/>
                    <a:pt x="35909" y="37529"/>
                    <a:pt x="35909" y="34100"/>
                  </a:cubicBezTo>
                  <a:cubicBezTo>
                    <a:pt x="36043" y="29442"/>
                    <a:pt x="34995" y="24822"/>
                    <a:pt x="32861" y="20669"/>
                  </a:cubicBezTo>
                  <a:cubicBezTo>
                    <a:pt x="31147" y="18126"/>
                    <a:pt x="28194" y="18126"/>
                    <a:pt x="24003" y="20669"/>
                  </a:cubicBezTo>
                  <a:cubicBezTo>
                    <a:pt x="19936" y="23012"/>
                    <a:pt x="16831" y="26727"/>
                    <a:pt x="15240" y="31147"/>
                  </a:cubicBezTo>
                  <a:cubicBezTo>
                    <a:pt x="13354" y="36605"/>
                    <a:pt x="12325" y="42329"/>
                    <a:pt x="12192" y="48101"/>
                  </a:cubicBezTo>
                  <a:cubicBezTo>
                    <a:pt x="12192" y="51625"/>
                    <a:pt x="12192" y="55531"/>
                    <a:pt x="12192" y="59722"/>
                  </a:cubicBezTo>
                  <a:cubicBezTo>
                    <a:pt x="12192" y="63913"/>
                    <a:pt x="12097" y="67913"/>
                    <a:pt x="12192" y="71056"/>
                  </a:cubicBezTo>
                  <a:close/>
                </a:path>
              </a:pathLst>
            </a:custGeom>
            <a:solidFill>
              <a:srgbClr val="E0E0E0"/>
            </a:solidFill>
            <a:ln w="9525" cap="flat">
              <a:noFill/>
              <a:prstDash val="solid"/>
              <a:miter/>
            </a:ln>
          </p:spPr>
          <p:txBody>
            <a:bodyPr rtlCol="0" anchor="ctr"/>
            <a:lstStyle/>
            <a:p>
              <a:endParaRPr lang="en-GR"/>
            </a:p>
          </p:txBody>
        </p:sp>
        <p:sp>
          <p:nvSpPr>
            <p:cNvPr id="147" name="Freeform 146">
              <a:extLst>
                <a:ext uri="{FF2B5EF4-FFF2-40B4-BE49-F238E27FC236}">
                  <a16:creationId xmlns:a16="http://schemas.microsoft.com/office/drawing/2014/main" id="{832277FF-9447-AABF-E5EF-872355B23110}"/>
                </a:ext>
              </a:extLst>
            </p:cNvPr>
            <p:cNvSpPr/>
            <p:nvPr/>
          </p:nvSpPr>
          <p:spPr>
            <a:xfrm>
              <a:off x="5145310" y="2896516"/>
              <a:ext cx="32630" cy="100164"/>
            </a:xfrm>
            <a:custGeom>
              <a:avLst/>
              <a:gdLst>
                <a:gd name="connsiteX0" fmla="*/ 236 w 32630"/>
                <a:gd name="connsiteY0" fmla="*/ 48225 h 100164"/>
                <a:gd name="connsiteX1" fmla="*/ 236 w 32630"/>
                <a:gd name="connsiteY1" fmla="*/ 45844 h 100164"/>
                <a:gd name="connsiteX2" fmla="*/ 1093 w 32630"/>
                <a:gd name="connsiteY2" fmla="*/ 42796 h 100164"/>
                <a:gd name="connsiteX3" fmla="*/ 20143 w 32630"/>
                <a:gd name="connsiteY3" fmla="*/ 8411 h 100164"/>
                <a:gd name="connsiteX4" fmla="*/ 21667 w 32630"/>
                <a:gd name="connsiteY4" fmla="*/ 6029 h 100164"/>
                <a:gd name="connsiteX5" fmla="*/ 23286 w 32630"/>
                <a:gd name="connsiteY5" fmla="*/ 4315 h 100164"/>
                <a:gd name="connsiteX6" fmla="*/ 30144 w 32630"/>
                <a:gd name="connsiteY6" fmla="*/ 314 h 100164"/>
                <a:gd name="connsiteX7" fmla="*/ 31859 w 32630"/>
                <a:gd name="connsiteY7" fmla="*/ 314 h 100164"/>
                <a:gd name="connsiteX8" fmla="*/ 32621 w 32630"/>
                <a:gd name="connsiteY8" fmla="*/ 2505 h 100164"/>
                <a:gd name="connsiteX9" fmla="*/ 32621 w 32630"/>
                <a:gd name="connsiteY9" fmla="*/ 90611 h 100164"/>
                <a:gd name="connsiteX10" fmla="*/ 31859 w 32630"/>
                <a:gd name="connsiteY10" fmla="*/ 93659 h 100164"/>
                <a:gd name="connsiteX11" fmla="*/ 30144 w 32630"/>
                <a:gd name="connsiteY11" fmla="*/ 95755 h 100164"/>
                <a:gd name="connsiteX12" fmla="*/ 23001 w 32630"/>
                <a:gd name="connsiteY12" fmla="*/ 99851 h 100164"/>
                <a:gd name="connsiteX13" fmla="*/ 21286 w 32630"/>
                <a:gd name="connsiteY13" fmla="*/ 99851 h 100164"/>
                <a:gd name="connsiteX14" fmla="*/ 20619 w 32630"/>
                <a:gd name="connsiteY14" fmla="*/ 97660 h 100164"/>
                <a:gd name="connsiteX15" fmla="*/ 20619 w 32630"/>
                <a:gd name="connsiteY15" fmla="*/ 30223 h 100164"/>
                <a:gd name="connsiteX16" fmla="*/ 8046 w 32630"/>
                <a:gd name="connsiteY16" fmla="*/ 52702 h 100164"/>
                <a:gd name="connsiteX17" fmla="*/ 6332 w 32630"/>
                <a:gd name="connsiteY17" fmla="*/ 54416 h 100164"/>
                <a:gd name="connsiteX18" fmla="*/ 4713 w 32630"/>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30" h="100164">
                  <a:moveTo>
                    <a:pt x="236" y="48225"/>
                  </a:moveTo>
                  <a:cubicBezTo>
                    <a:pt x="-79" y="47463"/>
                    <a:pt x="-79" y="46606"/>
                    <a:pt x="236" y="45844"/>
                  </a:cubicBezTo>
                  <a:cubicBezTo>
                    <a:pt x="283" y="44777"/>
                    <a:pt x="579" y="43729"/>
                    <a:pt x="1093" y="42796"/>
                  </a:cubicBezTo>
                  <a:lnTo>
                    <a:pt x="20143" y="8411"/>
                  </a:lnTo>
                  <a:cubicBezTo>
                    <a:pt x="20591" y="7582"/>
                    <a:pt x="21105" y="6791"/>
                    <a:pt x="21667" y="6029"/>
                  </a:cubicBezTo>
                  <a:cubicBezTo>
                    <a:pt x="22029" y="5315"/>
                    <a:pt x="22591" y="4715"/>
                    <a:pt x="23286" y="4315"/>
                  </a:cubicBezTo>
                  <a:lnTo>
                    <a:pt x="30144" y="314"/>
                  </a:lnTo>
                  <a:cubicBezTo>
                    <a:pt x="30640" y="-105"/>
                    <a:pt x="31364" y="-105"/>
                    <a:pt x="31859" y="314"/>
                  </a:cubicBezTo>
                  <a:cubicBezTo>
                    <a:pt x="32411" y="905"/>
                    <a:pt x="32687" y="1695"/>
                    <a:pt x="32621" y="2505"/>
                  </a:cubicBezTo>
                  <a:lnTo>
                    <a:pt x="32621" y="90611"/>
                  </a:lnTo>
                  <a:cubicBezTo>
                    <a:pt x="32592" y="91669"/>
                    <a:pt x="32335" y="92707"/>
                    <a:pt x="31859" y="93659"/>
                  </a:cubicBezTo>
                  <a:cubicBezTo>
                    <a:pt x="31497" y="94507"/>
                    <a:pt x="30906" y="95231"/>
                    <a:pt x="30144" y="95755"/>
                  </a:cubicBezTo>
                  <a:lnTo>
                    <a:pt x="23001" y="99851"/>
                  </a:lnTo>
                  <a:cubicBezTo>
                    <a:pt x="22505" y="100270"/>
                    <a:pt x="21781" y="100270"/>
                    <a:pt x="21286" y="99851"/>
                  </a:cubicBezTo>
                  <a:cubicBezTo>
                    <a:pt x="20829" y="99212"/>
                    <a:pt x="20591" y="98441"/>
                    <a:pt x="20619" y="97660"/>
                  </a:cubicBezTo>
                  <a:lnTo>
                    <a:pt x="20619" y="30223"/>
                  </a:lnTo>
                  <a:lnTo>
                    <a:pt x="8046" y="52702"/>
                  </a:lnTo>
                  <a:cubicBezTo>
                    <a:pt x="7656" y="53426"/>
                    <a:pt x="7056" y="54026"/>
                    <a:pt x="6332" y="54416"/>
                  </a:cubicBezTo>
                  <a:cubicBezTo>
                    <a:pt x="5751" y="54664"/>
                    <a:pt x="5074" y="54464"/>
                    <a:pt x="4713" y="53940"/>
                  </a:cubicBezTo>
                  <a:close/>
                </a:path>
              </a:pathLst>
            </a:custGeom>
            <a:solidFill>
              <a:srgbClr val="E0E0E0"/>
            </a:solidFill>
            <a:ln w="9525" cap="flat">
              <a:noFill/>
              <a:prstDash val="solid"/>
              <a:miter/>
            </a:ln>
          </p:spPr>
          <p:txBody>
            <a:bodyPr rtlCol="0" anchor="ctr"/>
            <a:lstStyle/>
            <a:p>
              <a:endParaRPr lang="en-GR"/>
            </a:p>
          </p:txBody>
        </p:sp>
        <p:sp>
          <p:nvSpPr>
            <p:cNvPr id="148" name="Freeform 147">
              <a:extLst>
                <a:ext uri="{FF2B5EF4-FFF2-40B4-BE49-F238E27FC236}">
                  <a16:creationId xmlns:a16="http://schemas.microsoft.com/office/drawing/2014/main" id="{91BABC10-9497-94B7-D1BE-611F17F1841A}"/>
                </a:ext>
              </a:extLst>
            </p:cNvPr>
            <p:cNvSpPr/>
            <p:nvPr/>
          </p:nvSpPr>
          <p:spPr>
            <a:xfrm>
              <a:off x="5190027" y="2869685"/>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96 w 47720"/>
                <a:gd name="connsiteY4" fmla="*/ 66484 h 105727"/>
                <a:gd name="connsiteX5" fmla="*/ 42100 w 47720"/>
                <a:gd name="connsiteY5" fmla="*/ 80581 h 105727"/>
                <a:gd name="connsiteX6" fmla="*/ 34862 w 47720"/>
                <a:gd name="connsiteY6" fmla="*/ 92583 h 105727"/>
                <a:gd name="connsiteX7" fmla="*/ 23908 w 47720"/>
                <a:gd name="connsiteY7" fmla="*/ 102108 h 105727"/>
                <a:gd name="connsiteX8" fmla="*/ 12859 w 47720"/>
                <a:gd name="connsiteY8" fmla="*/ 105727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6670 h 105727"/>
                <a:gd name="connsiteX22" fmla="*/ 12002 w 47720"/>
                <a:gd name="connsiteY22" fmla="*/ 70866 h 105727"/>
                <a:gd name="connsiteX23" fmla="*/ 15050 w 47720"/>
                <a:gd name="connsiteY23" fmla="*/ 84296 h 105727"/>
                <a:gd name="connsiteX24" fmla="*/ 23908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908 w 47720"/>
                <a:gd name="connsiteY30" fmla="*/ 20479 h 105727"/>
                <a:gd name="connsiteX31" fmla="*/ 15050 w 47720"/>
                <a:gd name="connsiteY31" fmla="*/ 30956 h 105727"/>
                <a:gd name="connsiteX32" fmla="*/ 12002 w 47720"/>
                <a:gd name="connsiteY32" fmla="*/ 47911 h 105727"/>
                <a:gd name="connsiteX33" fmla="*/ 12002 w 47720"/>
                <a:gd name="connsiteY33" fmla="*/ 59531 h 105727"/>
                <a:gd name="connsiteX34" fmla="*/ 12002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58" y="56159"/>
                    <a:pt x="47054" y="61350"/>
                    <a:pt x="46196" y="66484"/>
                  </a:cubicBezTo>
                  <a:cubicBezTo>
                    <a:pt x="45396" y="71333"/>
                    <a:pt x="44025" y="76057"/>
                    <a:pt x="42100" y="80581"/>
                  </a:cubicBezTo>
                  <a:cubicBezTo>
                    <a:pt x="40253" y="84896"/>
                    <a:pt x="37814" y="88935"/>
                    <a:pt x="34862" y="92583"/>
                  </a:cubicBezTo>
                  <a:cubicBezTo>
                    <a:pt x="31785" y="96364"/>
                    <a:pt x="28080" y="99584"/>
                    <a:pt x="23908" y="102108"/>
                  </a:cubicBezTo>
                  <a:cubicBezTo>
                    <a:pt x="20631" y="104308"/>
                    <a:pt x="16802" y="105556"/>
                    <a:pt x="12859" y="105727"/>
                  </a:cubicBezTo>
                  <a:cubicBezTo>
                    <a:pt x="10058" y="105632"/>
                    <a:pt x="7449" y="104308"/>
                    <a:pt x="5715" y="102108"/>
                  </a:cubicBezTo>
                  <a:cubicBezTo>
                    <a:pt x="3601" y="99308"/>
                    <a:pt x="2191" y="96041"/>
                    <a:pt x="1619" y="92583"/>
                  </a:cubicBezTo>
                  <a:cubicBezTo>
                    <a:pt x="686" y="88068"/>
                    <a:pt x="143" y="83477"/>
                    <a:pt x="0" y="78867"/>
                  </a:cubicBezTo>
                  <a:cubicBezTo>
                    <a:pt x="0" y="75438"/>
                    <a:pt x="0" y="71533"/>
                    <a:pt x="0" y="67151"/>
                  </a:cubicBezTo>
                  <a:cubicBezTo>
                    <a:pt x="0" y="62770"/>
                    <a:pt x="0" y="58769"/>
                    <a:pt x="0" y="55245"/>
                  </a:cubicBezTo>
                  <a:cubicBezTo>
                    <a:pt x="191" y="49978"/>
                    <a:pt x="734" y="44729"/>
                    <a:pt x="1619" y="39529"/>
                  </a:cubicBezTo>
                  <a:cubicBezTo>
                    <a:pt x="2419" y="34623"/>
                    <a:pt x="3791" y="29823"/>
                    <a:pt x="5715" y="25241"/>
                  </a:cubicBezTo>
                  <a:cubicBezTo>
                    <a:pt x="7496" y="20850"/>
                    <a:pt x="9896" y="16745"/>
                    <a:pt x="12859" y="13049"/>
                  </a:cubicBezTo>
                  <a:cubicBezTo>
                    <a:pt x="15907" y="9201"/>
                    <a:pt x="19660" y="5972"/>
                    <a:pt x="23908" y="3524"/>
                  </a:cubicBezTo>
                  <a:cubicBezTo>
                    <a:pt x="27146" y="1324"/>
                    <a:pt x="30947" y="105"/>
                    <a:pt x="34862" y="0"/>
                  </a:cubicBezTo>
                  <a:cubicBezTo>
                    <a:pt x="37681" y="48"/>
                    <a:pt x="40329" y="1333"/>
                    <a:pt x="42100" y="3524"/>
                  </a:cubicBezTo>
                  <a:cubicBezTo>
                    <a:pt x="44215" y="6325"/>
                    <a:pt x="45625" y="9592"/>
                    <a:pt x="46196" y="13049"/>
                  </a:cubicBezTo>
                  <a:cubicBezTo>
                    <a:pt x="47092" y="17535"/>
                    <a:pt x="47597" y="22098"/>
                    <a:pt x="47720" y="26670"/>
                  </a:cubicBezTo>
                  <a:close/>
                  <a:moveTo>
                    <a:pt x="12002" y="70866"/>
                  </a:moveTo>
                  <a:cubicBezTo>
                    <a:pt x="11868" y="75524"/>
                    <a:pt x="12916" y="80143"/>
                    <a:pt x="15050" y="84296"/>
                  </a:cubicBezTo>
                  <a:cubicBezTo>
                    <a:pt x="16764" y="86839"/>
                    <a:pt x="19717" y="86839"/>
                    <a:pt x="23908" y="84296"/>
                  </a:cubicBezTo>
                  <a:cubicBezTo>
                    <a:pt x="28023" y="82010"/>
                    <a:pt x="31147" y="78276"/>
                    <a:pt x="32671" y="73819"/>
                  </a:cubicBezTo>
                  <a:cubicBezTo>
                    <a:pt x="34614" y="68370"/>
                    <a:pt x="35643" y="62646"/>
                    <a:pt x="35719" y="56864"/>
                  </a:cubicBezTo>
                  <a:cubicBezTo>
                    <a:pt x="35719" y="53340"/>
                    <a:pt x="35719" y="49530"/>
                    <a:pt x="35719" y="45339"/>
                  </a:cubicBezTo>
                  <a:cubicBezTo>
                    <a:pt x="35719" y="41148"/>
                    <a:pt x="35719" y="37338"/>
                    <a:pt x="35719" y="33909"/>
                  </a:cubicBezTo>
                  <a:cubicBezTo>
                    <a:pt x="35900" y="29242"/>
                    <a:pt x="34842" y="24613"/>
                    <a:pt x="32671" y="20479"/>
                  </a:cubicBezTo>
                  <a:cubicBezTo>
                    <a:pt x="30956" y="17907"/>
                    <a:pt x="28004" y="17812"/>
                    <a:pt x="23908" y="20479"/>
                  </a:cubicBezTo>
                  <a:cubicBezTo>
                    <a:pt x="19793" y="22793"/>
                    <a:pt x="16650" y="26508"/>
                    <a:pt x="15050" y="30956"/>
                  </a:cubicBezTo>
                  <a:cubicBezTo>
                    <a:pt x="13164" y="36414"/>
                    <a:pt x="12135" y="42139"/>
                    <a:pt x="12002" y="47911"/>
                  </a:cubicBezTo>
                  <a:cubicBezTo>
                    <a:pt x="12002" y="51435"/>
                    <a:pt x="12002" y="55340"/>
                    <a:pt x="12002" y="59531"/>
                  </a:cubicBezTo>
                  <a:cubicBezTo>
                    <a:pt x="12002" y="63722"/>
                    <a:pt x="11906" y="67437"/>
                    <a:pt x="12002" y="70866"/>
                  </a:cubicBezTo>
                  <a:close/>
                </a:path>
              </a:pathLst>
            </a:custGeom>
            <a:solidFill>
              <a:srgbClr val="E0E0E0"/>
            </a:solidFill>
            <a:ln w="9525" cap="flat">
              <a:noFill/>
              <a:prstDash val="solid"/>
              <a:miter/>
            </a:ln>
          </p:spPr>
          <p:txBody>
            <a:bodyPr rtlCol="0" anchor="ctr"/>
            <a:lstStyle/>
            <a:p>
              <a:endParaRPr lang="en-GR"/>
            </a:p>
          </p:txBody>
        </p:sp>
        <p:sp>
          <p:nvSpPr>
            <p:cNvPr id="149" name="Freeform 148">
              <a:extLst>
                <a:ext uri="{FF2B5EF4-FFF2-40B4-BE49-F238E27FC236}">
                  <a16:creationId xmlns:a16="http://schemas.microsoft.com/office/drawing/2014/main" id="{C5EC76F8-C4B9-2290-BE1D-AD9A4DD2E4E6}"/>
                </a:ext>
              </a:extLst>
            </p:cNvPr>
            <p:cNvSpPr/>
            <p:nvPr/>
          </p:nvSpPr>
          <p:spPr>
            <a:xfrm>
              <a:off x="5249178" y="2835109"/>
              <a:ext cx="47634" cy="105632"/>
            </a:xfrm>
            <a:custGeom>
              <a:avLst/>
              <a:gdLst>
                <a:gd name="connsiteX0" fmla="*/ 47625 w 47634"/>
                <a:gd name="connsiteY0" fmla="*/ 27051 h 105632"/>
                <a:gd name="connsiteX1" fmla="*/ 47625 w 47634"/>
                <a:gd name="connsiteY1" fmla="*/ 32766 h 105632"/>
                <a:gd name="connsiteX2" fmla="*/ 47625 w 47634"/>
                <a:gd name="connsiteY2" fmla="*/ 45625 h 105632"/>
                <a:gd name="connsiteX3" fmla="*/ 47625 w 47634"/>
                <a:gd name="connsiteY3" fmla="*/ 51435 h 105632"/>
                <a:gd name="connsiteX4" fmla="*/ 46101 w 47634"/>
                <a:gd name="connsiteY4" fmla="*/ 66961 h 105632"/>
                <a:gd name="connsiteX5" fmla="*/ 42005 w 47634"/>
                <a:gd name="connsiteY5" fmla="*/ 81058 h 105632"/>
                <a:gd name="connsiteX6" fmla="*/ 34766 w 47634"/>
                <a:gd name="connsiteY6" fmla="*/ 93059 h 105632"/>
                <a:gd name="connsiteX7" fmla="*/ 23813 w 47634"/>
                <a:gd name="connsiteY7" fmla="*/ 102108 h 105632"/>
                <a:gd name="connsiteX8" fmla="*/ 12859 w 47634"/>
                <a:gd name="connsiteY8" fmla="*/ 105632 h 105632"/>
                <a:gd name="connsiteX9" fmla="*/ 5620 w 47634"/>
                <a:gd name="connsiteY9" fmla="*/ 102108 h 105632"/>
                <a:gd name="connsiteX10" fmla="*/ 1524 w 47634"/>
                <a:gd name="connsiteY10" fmla="*/ 92583 h 105632"/>
                <a:gd name="connsiteX11" fmla="*/ 0 w 47634"/>
                <a:gd name="connsiteY11" fmla="*/ 78867 h 105632"/>
                <a:gd name="connsiteX12" fmla="*/ 0 w 47634"/>
                <a:gd name="connsiteY12" fmla="*/ 67151 h 105632"/>
                <a:gd name="connsiteX13" fmla="*/ 0 w 47634"/>
                <a:gd name="connsiteY13" fmla="*/ 55245 h 105632"/>
                <a:gd name="connsiteX14" fmla="*/ 1905 w 47634"/>
                <a:gd name="connsiteY14" fmla="*/ 39529 h 105632"/>
                <a:gd name="connsiteX15" fmla="*/ 6001 w 47634"/>
                <a:gd name="connsiteY15" fmla="*/ 25241 h 105632"/>
                <a:gd name="connsiteX16" fmla="*/ 13240 w 47634"/>
                <a:gd name="connsiteY16" fmla="*/ 13049 h 105632"/>
                <a:gd name="connsiteX17" fmla="*/ 24193 w 47634"/>
                <a:gd name="connsiteY17" fmla="*/ 3524 h 105632"/>
                <a:gd name="connsiteX18" fmla="*/ 35147 w 47634"/>
                <a:gd name="connsiteY18" fmla="*/ 0 h 105632"/>
                <a:gd name="connsiteX19" fmla="*/ 42386 w 47634"/>
                <a:gd name="connsiteY19" fmla="*/ 3524 h 105632"/>
                <a:gd name="connsiteX20" fmla="*/ 46482 w 47634"/>
                <a:gd name="connsiteY20" fmla="*/ 13049 h 105632"/>
                <a:gd name="connsiteX21" fmla="*/ 47625 w 47634"/>
                <a:gd name="connsiteY21" fmla="*/ 27051 h 105632"/>
                <a:gd name="connsiteX22" fmla="*/ 11906 w 47634"/>
                <a:gd name="connsiteY22" fmla="*/ 71342 h 105632"/>
                <a:gd name="connsiteX23" fmla="*/ 14954 w 47634"/>
                <a:gd name="connsiteY23" fmla="*/ 84773 h 105632"/>
                <a:gd name="connsiteX24" fmla="*/ 23813 w 47634"/>
                <a:gd name="connsiteY24" fmla="*/ 84773 h 105632"/>
                <a:gd name="connsiteX25" fmla="*/ 32671 w 47634"/>
                <a:gd name="connsiteY25" fmla="*/ 74295 h 105632"/>
                <a:gd name="connsiteX26" fmla="*/ 35719 w 47634"/>
                <a:gd name="connsiteY26" fmla="*/ 57341 h 105632"/>
                <a:gd name="connsiteX27" fmla="*/ 35719 w 47634"/>
                <a:gd name="connsiteY27" fmla="*/ 45720 h 105632"/>
                <a:gd name="connsiteX28" fmla="*/ 35719 w 47634"/>
                <a:gd name="connsiteY28" fmla="*/ 34385 h 105632"/>
                <a:gd name="connsiteX29" fmla="*/ 32671 w 47634"/>
                <a:gd name="connsiteY29" fmla="*/ 20955 h 105632"/>
                <a:gd name="connsiteX30" fmla="*/ 23813 w 47634"/>
                <a:gd name="connsiteY30" fmla="*/ 20955 h 105632"/>
                <a:gd name="connsiteX31" fmla="*/ 14954 w 47634"/>
                <a:gd name="connsiteY31" fmla="*/ 31433 h 105632"/>
                <a:gd name="connsiteX32" fmla="*/ 11906 w 47634"/>
                <a:gd name="connsiteY32" fmla="*/ 48387 h 105632"/>
                <a:gd name="connsiteX33" fmla="*/ 11906 w 47634"/>
                <a:gd name="connsiteY33" fmla="*/ 60008 h 105632"/>
                <a:gd name="connsiteX34" fmla="*/ 11906 w 47634"/>
                <a:gd name="connsiteY34" fmla="*/ 7134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34" h="105632">
                  <a:moveTo>
                    <a:pt x="47625" y="27051"/>
                  </a:moveTo>
                  <a:cubicBezTo>
                    <a:pt x="47625" y="28766"/>
                    <a:pt x="47625" y="30671"/>
                    <a:pt x="47625" y="32766"/>
                  </a:cubicBezTo>
                  <a:lnTo>
                    <a:pt x="47625" y="45625"/>
                  </a:lnTo>
                  <a:cubicBezTo>
                    <a:pt x="47625" y="47720"/>
                    <a:pt x="47625" y="49625"/>
                    <a:pt x="47625" y="51435"/>
                  </a:cubicBezTo>
                  <a:cubicBezTo>
                    <a:pt x="47511" y="56645"/>
                    <a:pt x="46996" y="61827"/>
                    <a:pt x="46101" y="66961"/>
                  </a:cubicBezTo>
                  <a:cubicBezTo>
                    <a:pt x="45301" y="71809"/>
                    <a:pt x="43929" y="76533"/>
                    <a:pt x="42005" y="81058"/>
                  </a:cubicBezTo>
                  <a:cubicBezTo>
                    <a:pt x="40196" y="85392"/>
                    <a:pt x="37757" y="89440"/>
                    <a:pt x="34766" y="93059"/>
                  </a:cubicBezTo>
                  <a:cubicBezTo>
                    <a:pt x="31671" y="96688"/>
                    <a:pt x="27965" y="99755"/>
                    <a:pt x="23813" y="102108"/>
                  </a:cubicBezTo>
                  <a:cubicBezTo>
                    <a:pt x="20583" y="104318"/>
                    <a:pt x="16774" y="105547"/>
                    <a:pt x="12859" y="105632"/>
                  </a:cubicBezTo>
                  <a:cubicBezTo>
                    <a:pt x="10039" y="105585"/>
                    <a:pt x="7391" y="104299"/>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286" y="49968"/>
                    <a:pt x="924" y="44720"/>
                    <a:pt x="1905" y="39529"/>
                  </a:cubicBezTo>
                  <a:cubicBezTo>
                    <a:pt x="2676" y="34614"/>
                    <a:pt x="4058" y="29813"/>
                    <a:pt x="6001" y="25241"/>
                  </a:cubicBezTo>
                  <a:cubicBezTo>
                    <a:pt x="7810" y="20850"/>
                    <a:pt x="10249" y="16745"/>
                    <a:pt x="13240" y="13049"/>
                  </a:cubicBezTo>
                  <a:cubicBezTo>
                    <a:pt x="16250" y="9201"/>
                    <a:pt x="19964" y="5972"/>
                    <a:pt x="24193" y="3524"/>
                  </a:cubicBezTo>
                  <a:cubicBezTo>
                    <a:pt x="27441" y="1343"/>
                    <a:pt x="31232" y="124"/>
                    <a:pt x="35147" y="0"/>
                  </a:cubicBezTo>
                  <a:cubicBezTo>
                    <a:pt x="37967" y="48"/>
                    <a:pt x="40615" y="1333"/>
                    <a:pt x="42386" y="3524"/>
                  </a:cubicBezTo>
                  <a:cubicBezTo>
                    <a:pt x="44501" y="6325"/>
                    <a:pt x="45910" y="9592"/>
                    <a:pt x="46482" y="13049"/>
                  </a:cubicBezTo>
                  <a:cubicBezTo>
                    <a:pt x="47320" y="17669"/>
                    <a:pt x="47701" y="22355"/>
                    <a:pt x="47625" y="27051"/>
                  </a:cubicBezTo>
                  <a:close/>
                  <a:moveTo>
                    <a:pt x="11906" y="71342"/>
                  </a:moveTo>
                  <a:cubicBezTo>
                    <a:pt x="11811" y="76000"/>
                    <a:pt x="12859" y="80610"/>
                    <a:pt x="14954" y="84773"/>
                  </a:cubicBezTo>
                  <a:cubicBezTo>
                    <a:pt x="16735" y="87373"/>
                    <a:pt x="19688" y="87373"/>
                    <a:pt x="23813" y="84773"/>
                  </a:cubicBezTo>
                  <a:cubicBezTo>
                    <a:pt x="27908" y="82429"/>
                    <a:pt x="31042" y="78724"/>
                    <a:pt x="32671" y="74295"/>
                  </a:cubicBezTo>
                  <a:cubicBezTo>
                    <a:pt x="34557" y="68837"/>
                    <a:pt x="35585" y="63113"/>
                    <a:pt x="35719" y="57341"/>
                  </a:cubicBezTo>
                  <a:cubicBezTo>
                    <a:pt x="35719" y="53816"/>
                    <a:pt x="35719" y="49911"/>
                    <a:pt x="35719" y="45720"/>
                  </a:cubicBezTo>
                  <a:cubicBezTo>
                    <a:pt x="35719" y="41529"/>
                    <a:pt x="35719" y="37814"/>
                    <a:pt x="35719" y="34385"/>
                  </a:cubicBezTo>
                  <a:cubicBezTo>
                    <a:pt x="35852" y="29728"/>
                    <a:pt x="34804" y="25108"/>
                    <a:pt x="32671" y="20955"/>
                  </a:cubicBezTo>
                  <a:cubicBezTo>
                    <a:pt x="30861" y="18383"/>
                    <a:pt x="28004" y="18288"/>
                    <a:pt x="23813" y="20955"/>
                  </a:cubicBezTo>
                  <a:cubicBezTo>
                    <a:pt x="19745" y="23327"/>
                    <a:pt x="16612" y="27022"/>
                    <a:pt x="14954" y="31433"/>
                  </a:cubicBezTo>
                  <a:cubicBezTo>
                    <a:pt x="13106" y="36900"/>
                    <a:pt x="12087" y="42615"/>
                    <a:pt x="11906" y="48387"/>
                  </a:cubicBezTo>
                  <a:cubicBezTo>
                    <a:pt x="11906" y="51911"/>
                    <a:pt x="11906" y="55817"/>
                    <a:pt x="11906" y="60008"/>
                  </a:cubicBezTo>
                  <a:cubicBezTo>
                    <a:pt x="11906" y="64198"/>
                    <a:pt x="11430" y="68104"/>
                    <a:pt x="11906" y="71342"/>
                  </a:cubicBezTo>
                  <a:close/>
                </a:path>
              </a:pathLst>
            </a:custGeom>
            <a:solidFill>
              <a:srgbClr val="E0E0E0"/>
            </a:solidFill>
            <a:ln w="9525" cap="flat">
              <a:noFill/>
              <a:prstDash val="solid"/>
              <a:miter/>
            </a:ln>
          </p:spPr>
          <p:txBody>
            <a:bodyPr rtlCol="0" anchor="ctr"/>
            <a:lstStyle/>
            <a:p>
              <a:endParaRPr lang="en-GR"/>
            </a:p>
          </p:txBody>
        </p:sp>
        <p:sp>
          <p:nvSpPr>
            <p:cNvPr id="150" name="Freeform 149">
              <a:extLst>
                <a:ext uri="{FF2B5EF4-FFF2-40B4-BE49-F238E27FC236}">
                  <a16:creationId xmlns:a16="http://schemas.microsoft.com/office/drawing/2014/main" id="{E3527E0C-6F25-1015-4DB7-74A1EFD42CA9}"/>
                </a:ext>
              </a:extLst>
            </p:cNvPr>
            <p:cNvSpPr/>
            <p:nvPr/>
          </p:nvSpPr>
          <p:spPr>
            <a:xfrm>
              <a:off x="5305168" y="2804219"/>
              <a:ext cx="32612" cy="100164"/>
            </a:xfrm>
            <a:custGeom>
              <a:avLst/>
              <a:gdLst>
                <a:gd name="connsiteX0" fmla="*/ 207 w 32612"/>
                <a:gd name="connsiteY0" fmla="*/ 48225 h 100164"/>
                <a:gd name="connsiteX1" fmla="*/ 207 w 32612"/>
                <a:gd name="connsiteY1" fmla="*/ 45844 h 100164"/>
                <a:gd name="connsiteX2" fmla="*/ 1160 w 32612"/>
                <a:gd name="connsiteY2" fmla="*/ 42796 h 100164"/>
                <a:gd name="connsiteX3" fmla="*/ 20210 w 32612"/>
                <a:gd name="connsiteY3" fmla="*/ 8411 h 100164"/>
                <a:gd name="connsiteX4" fmla="*/ 21638 w 32612"/>
                <a:gd name="connsiteY4" fmla="*/ 5934 h 100164"/>
                <a:gd name="connsiteX5" fmla="*/ 23353 w 32612"/>
                <a:gd name="connsiteY5" fmla="*/ 4315 h 100164"/>
                <a:gd name="connsiteX6" fmla="*/ 30211 w 32612"/>
                <a:gd name="connsiteY6" fmla="*/ 314 h 100164"/>
                <a:gd name="connsiteX7" fmla="*/ 31925 w 32612"/>
                <a:gd name="connsiteY7" fmla="*/ 314 h 100164"/>
                <a:gd name="connsiteX8" fmla="*/ 32592 w 32612"/>
                <a:gd name="connsiteY8" fmla="*/ 2505 h 100164"/>
                <a:gd name="connsiteX9" fmla="*/ 32592 w 32612"/>
                <a:gd name="connsiteY9" fmla="*/ 90611 h 100164"/>
                <a:gd name="connsiteX10" fmla="*/ 31925 w 32612"/>
                <a:gd name="connsiteY10" fmla="*/ 93659 h 100164"/>
                <a:gd name="connsiteX11" fmla="*/ 30211 w 32612"/>
                <a:gd name="connsiteY11" fmla="*/ 95755 h 100164"/>
                <a:gd name="connsiteX12" fmla="*/ 23067 w 32612"/>
                <a:gd name="connsiteY12" fmla="*/ 99851 h 100164"/>
                <a:gd name="connsiteX13" fmla="*/ 21353 w 32612"/>
                <a:gd name="connsiteY13" fmla="*/ 99851 h 100164"/>
                <a:gd name="connsiteX14" fmla="*/ 20591 w 32612"/>
                <a:gd name="connsiteY14" fmla="*/ 97660 h 100164"/>
                <a:gd name="connsiteX15" fmla="*/ 20591 w 32612"/>
                <a:gd name="connsiteY15" fmla="*/ 30223 h 100164"/>
                <a:gd name="connsiteX16" fmla="*/ 8018 w 32612"/>
                <a:gd name="connsiteY16" fmla="*/ 52607 h 100164"/>
                <a:gd name="connsiteX17" fmla="*/ 6303 w 32612"/>
                <a:gd name="connsiteY17" fmla="*/ 54416 h 100164"/>
                <a:gd name="connsiteX18" fmla="*/ 4684 w 32612"/>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2" h="100164">
                  <a:moveTo>
                    <a:pt x="207" y="48225"/>
                  </a:moveTo>
                  <a:cubicBezTo>
                    <a:pt x="-69" y="47454"/>
                    <a:pt x="-69" y="46615"/>
                    <a:pt x="207" y="45844"/>
                  </a:cubicBezTo>
                  <a:cubicBezTo>
                    <a:pt x="293" y="44767"/>
                    <a:pt x="617" y="43729"/>
                    <a:pt x="1160" y="42796"/>
                  </a:cubicBezTo>
                  <a:lnTo>
                    <a:pt x="20210" y="8411"/>
                  </a:lnTo>
                  <a:lnTo>
                    <a:pt x="21638" y="5934"/>
                  </a:lnTo>
                  <a:cubicBezTo>
                    <a:pt x="22038" y="5239"/>
                    <a:pt x="22629" y="4667"/>
                    <a:pt x="23353" y="4315"/>
                  </a:cubicBezTo>
                  <a:lnTo>
                    <a:pt x="30211" y="314"/>
                  </a:lnTo>
                  <a:cubicBezTo>
                    <a:pt x="30706" y="-105"/>
                    <a:pt x="31430" y="-105"/>
                    <a:pt x="31925" y="314"/>
                  </a:cubicBezTo>
                  <a:cubicBezTo>
                    <a:pt x="32440" y="924"/>
                    <a:pt x="32687" y="1715"/>
                    <a:pt x="32592" y="2505"/>
                  </a:cubicBezTo>
                  <a:lnTo>
                    <a:pt x="32592" y="90611"/>
                  </a:lnTo>
                  <a:cubicBezTo>
                    <a:pt x="32602" y="91669"/>
                    <a:pt x="32373" y="92707"/>
                    <a:pt x="31925" y="93659"/>
                  </a:cubicBezTo>
                  <a:cubicBezTo>
                    <a:pt x="31563" y="94507"/>
                    <a:pt x="30973" y="95231"/>
                    <a:pt x="30211" y="95755"/>
                  </a:cubicBezTo>
                  <a:lnTo>
                    <a:pt x="23067" y="99851"/>
                  </a:lnTo>
                  <a:cubicBezTo>
                    <a:pt x="22572" y="100270"/>
                    <a:pt x="21848" y="100270"/>
                    <a:pt x="21353" y="99851"/>
                  </a:cubicBezTo>
                  <a:cubicBezTo>
                    <a:pt x="20819" y="99251"/>
                    <a:pt x="20543" y="98460"/>
                    <a:pt x="20591" y="97660"/>
                  </a:cubicBezTo>
                  <a:lnTo>
                    <a:pt x="20591" y="30223"/>
                  </a:lnTo>
                  <a:lnTo>
                    <a:pt x="8018" y="52607"/>
                  </a:lnTo>
                  <a:cubicBezTo>
                    <a:pt x="7684" y="53397"/>
                    <a:pt x="7075" y="54045"/>
                    <a:pt x="6303" y="54416"/>
                  </a:cubicBezTo>
                  <a:cubicBezTo>
                    <a:pt x="5808" y="54731"/>
                    <a:pt x="5179" y="54731"/>
                    <a:pt x="4684" y="54416"/>
                  </a:cubicBezTo>
                  <a:close/>
                </a:path>
              </a:pathLst>
            </a:custGeom>
            <a:solidFill>
              <a:srgbClr val="E0E0E0"/>
            </a:solidFill>
            <a:ln w="9525" cap="flat">
              <a:noFill/>
              <a:prstDash val="solid"/>
              <a:miter/>
            </a:ln>
          </p:spPr>
          <p:txBody>
            <a:bodyPr rtlCol="0" anchor="ctr"/>
            <a:lstStyle/>
            <a:p>
              <a:endParaRPr lang="en-GR"/>
            </a:p>
          </p:txBody>
        </p:sp>
        <p:sp>
          <p:nvSpPr>
            <p:cNvPr id="151" name="Freeform 150">
              <a:extLst>
                <a:ext uri="{FF2B5EF4-FFF2-40B4-BE49-F238E27FC236}">
                  <a16:creationId xmlns:a16="http://schemas.microsoft.com/office/drawing/2014/main" id="{8AED3C93-5DB6-7C53-AF1C-BA58F6822CD8}"/>
                </a:ext>
              </a:extLst>
            </p:cNvPr>
            <p:cNvSpPr/>
            <p:nvPr/>
          </p:nvSpPr>
          <p:spPr>
            <a:xfrm>
              <a:off x="5349952" y="2776911"/>
              <a:ext cx="47720" cy="105632"/>
            </a:xfrm>
            <a:custGeom>
              <a:avLst/>
              <a:gdLst>
                <a:gd name="connsiteX0" fmla="*/ 47720 w 47720"/>
                <a:gd name="connsiteY0" fmla="*/ 27051 h 105632"/>
                <a:gd name="connsiteX1" fmla="*/ 47720 w 47720"/>
                <a:gd name="connsiteY1" fmla="*/ 32766 h 105632"/>
                <a:gd name="connsiteX2" fmla="*/ 47720 w 47720"/>
                <a:gd name="connsiteY2" fmla="*/ 45625 h 105632"/>
                <a:gd name="connsiteX3" fmla="*/ 47720 w 47720"/>
                <a:gd name="connsiteY3" fmla="*/ 51435 h 105632"/>
                <a:gd name="connsiteX4" fmla="*/ 46101 w 47720"/>
                <a:gd name="connsiteY4" fmla="*/ 66961 h 105632"/>
                <a:gd name="connsiteX5" fmla="*/ 42100 w 47720"/>
                <a:gd name="connsiteY5" fmla="*/ 81058 h 105632"/>
                <a:gd name="connsiteX6" fmla="*/ 34766 w 47720"/>
                <a:gd name="connsiteY6" fmla="*/ 93059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867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7051 h 105632"/>
                <a:gd name="connsiteX22" fmla="*/ 12001 w 47720"/>
                <a:gd name="connsiteY22" fmla="*/ 71342 h 105632"/>
                <a:gd name="connsiteX23" fmla="*/ 15050 w 47720"/>
                <a:gd name="connsiteY23" fmla="*/ 84773 h 105632"/>
                <a:gd name="connsiteX24" fmla="*/ 23813 w 47720"/>
                <a:gd name="connsiteY24" fmla="*/ 84773 h 105632"/>
                <a:gd name="connsiteX25" fmla="*/ 32671 w 47720"/>
                <a:gd name="connsiteY25" fmla="*/ 74295 h 105632"/>
                <a:gd name="connsiteX26" fmla="*/ 35719 w 47720"/>
                <a:gd name="connsiteY26" fmla="*/ 57341 h 105632"/>
                <a:gd name="connsiteX27" fmla="*/ 35719 w 47720"/>
                <a:gd name="connsiteY27" fmla="*/ 45720 h 105632"/>
                <a:gd name="connsiteX28" fmla="*/ 35719 w 47720"/>
                <a:gd name="connsiteY28" fmla="*/ 34385 h 105632"/>
                <a:gd name="connsiteX29" fmla="*/ 32671 w 47720"/>
                <a:gd name="connsiteY29" fmla="*/ 20955 h 105632"/>
                <a:gd name="connsiteX30" fmla="*/ 23813 w 47720"/>
                <a:gd name="connsiteY30" fmla="*/ 20955 h 105632"/>
                <a:gd name="connsiteX31" fmla="*/ 15430 w 47720"/>
                <a:gd name="connsiteY31" fmla="*/ 31052 h 105632"/>
                <a:gd name="connsiteX32" fmla="*/ 12382 w 47720"/>
                <a:gd name="connsiteY32" fmla="*/ 48006 h 105632"/>
                <a:gd name="connsiteX33" fmla="*/ 12382 w 47720"/>
                <a:gd name="connsiteY33" fmla="*/ 59627 h 105632"/>
                <a:gd name="connsiteX34" fmla="*/ 12001 w 47720"/>
                <a:gd name="connsiteY34" fmla="*/ 7134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7051"/>
                  </a:moveTo>
                  <a:cubicBezTo>
                    <a:pt x="47720" y="28766"/>
                    <a:pt x="47720" y="30671"/>
                    <a:pt x="47720" y="32766"/>
                  </a:cubicBezTo>
                  <a:lnTo>
                    <a:pt x="47720" y="45625"/>
                  </a:lnTo>
                  <a:cubicBezTo>
                    <a:pt x="47720" y="47720"/>
                    <a:pt x="47720" y="49625"/>
                    <a:pt x="47720" y="51435"/>
                  </a:cubicBezTo>
                  <a:cubicBezTo>
                    <a:pt x="47530" y="56645"/>
                    <a:pt x="46987" y="61827"/>
                    <a:pt x="46101" y="66961"/>
                  </a:cubicBezTo>
                  <a:cubicBezTo>
                    <a:pt x="45291" y="71790"/>
                    <a:pt x="43948" y="76524"/>
                    <a:pt x="42100" y="81058"/>
                  </a:cubicBezTo>
                  <a:cubicBezTo>
                    <a:pt x="40253" y="85392"/>
                    <a:pt x="37786" y="89440"/>
                    <a:pt x="34766" y="93059"/>
                  </a:cubicBezTo>
                  <a:cubicBezTo>
                    <a:pt x="31690" y="96717"/>
                    <a:pt x="27984" y="99784"/>
                    <a:pt x="23813" y="102108"/>
                  </a:cubicBezTo>
                  <a:cubicBezTo>
                    <a:pt x="20583" y="104318"/>
                    <a:pt x="16774" y="105547"/>
                    <a:pt x="12859" y="105632"/>
                  </a:cubicBezTo>
                  <a:cubicBezTo>
                    <a:pt x="10039" y="105585"/>
                    <a:pt x="7391" y="104299"/>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43" y="34623"/>
                    <a:pt x="3715" y="29832"/>
                    <a:pt x="5620" y="25241"/>
                  </a:cubicBezTo>
                  <a:cubicBezTo>
                    <a:pt x="7468" y="20869"/>
                    <a:pt x="9906" y="16764"/>
                    <a:pt x="12859" y="13049"/>
                  </a:cubicBezTo>
                  <a:cubicBezTo>
                    <a:pt x="15869" y="9201"/>
                    <a:pt x="19583" y="5972"/>
                    <a:pt x="23813" y="3524"/>
                  </a:cubicBezTo>
                  <a:cubicBezTo>
                    <a:pt x="27060" y="1353"/>
                    <a:pt x="30861" y="133"/>
                    <a:pt x="34766" y="0"/>
                  </a:cubicBezTo>
                  <a:cubicBezTo>
                    <a:pt x="37614" y="19"/>
                    <a:pt x="40310" y="1314"/>
                    <a:pt x="42100" y="3524"/>
                  </a:cubicBezTo>
                  <a:cubicBezTo>
                    <a:pt x="44148" y="6353"/>
                    <a:pt x="45510" y="9611"/>
                    <a:pt x="46101" y="13049"/>
                  </a:cubicBezTo>
                  <a:cubicBezTo>
                    <a:pt x="47054" y="17659"/>
                    <a:pt x="47596" y="22346"/>
                    <a:pt x="47720" y="27051"/>
                  </a:cubicBezTo>
                  <a:close/>
                  <a:moveTo>
                    <a:pt x="12001" y="71342"/>
                  </a:moveTo>
                  <a:cubicBezTo>
                    <a:pt x="11820" y="76010"/>
                    <a:pt x="12878" y="80639"/>
                    <a:pt x="15050" y="84773"/>
                  </a:cubicBezTo>
                  <a:cubicBezTo>
                    <a:pt x="16764" y="87344"/>
                    <a:pt x="19717" y="87440"/>
                    <a:pt x="23813" y="84773"/>
                  </a:cubicBezTo>
                  <a:cubicBezTo>
                    <a:pt x="27927" y="82458"/>
                    <a:pt x="31070" y="78743"/>
                    <a:pt x="32671" y="74295"/>
                  </a:cubicBezTo>
                  <a:cubicBezTo>
                    <a:pt x="34557" y="68837"/>
                    <a:pt x="35585" y="63113"/>
                    <a:pt x="35719" y="57341"/>
                  </a:cubicBezTo>
                  <a:cubicBezTo>
                    <a:pt x="35719" y="53816"/>
                    <a:pt x="35719" y="49911"/>
                    <a:pt x="35719" y="45720"/>
                  </a:cubicBezTo>
                  <a:cubicBezTo>
                    <a:pt x="35719" y="41529"/>
                    <a:pt x="35719" y="37814"/>
                    <a:pt x="35719" y="34385"/>
                  </a:cubicBezTo>
                  <a:cubicBezTo>
                    <a:pt x="35852" y="29728"/>
                    <a:pt x="34804" y="25108"/>
                    <a:pt x="32671" y="20955"/>
                  </a:cubicBezTo>
                  <a:cubicBezTo>
                    <a:pt x="30956" y="18355"/>
                    <a:pt x="28004" y="18355"/>
                    <a:pt x="23813" y="20955"/>
                  </a:cubicBezTo>
                  <a:cubicBezTo>
                    <a:pt x="19955" y="23270"/>
                    <a:pt x="16993" y="26832"/>
                    <a:pt x="15430" y="31052"/>
                  </a:cubicBezTo>
                  <a:cubicBezTo>
                    <a:pt x="13497" y="36500"/>
                    <a:pt x="12468" y="42224"/>
                    <a:pt x="12382" y="48006"/>
                  </a:cubicBezTo>
                  <a:cubicBezTo>
                    <a:pt x="12382" y="51530"/>
                    <a:pt x="12382" y="55435"/>
                    <a:pt x="12382" y="59627"/>
                  </a:cubicBezTo>
                  <a:cubicBezTo>
                    <a:pt x="12382" y="63818"/>
                    <a:pt x="11906" y="67913"/>
                    <a:pt x="12001" y="71342"/>
                  </a:cubicBezTo>
                  <a:close/>
                </a:path>
              </a:pathLst>
            </a:custGeom>
            <a:solidFill>
              <a:srgbClr val="E0E0E0"/>
            </a:solidFill>
            <a:ln w="9525" cap="flat">
              <a:noFill/>
              <a:prstDash val="solid"/>
              <a:miter/>
            </a:ln>
          </p:spPr>
          <p:txBody>
            <a:bodyPr rtlCol="0" anchor="ctr"/>
            <a:lstStyle/>
            <a:p>
              <a:endParaRPr lang="en-GR"/>
            </a:p>
          </p:txBody>
        </p:sp>
        <p:sp>
          <p:nvSpPr>
            <p:cNvPr id="152" name="Freeform 151">
              <a:extLst>
                <a:ext uri="{FF2B5EF4-FFF2-40B4-BE49-F238E27FC236}">
                  <a16:creationId xmlns:a16="http://schemas.microsoft.com/office/drawing/2014/main" id="{0DFBBA3E-162D-11CF-B896-372526B51E6F}"/>
                </a:ext>
              </a:extLst>
            </p:cNvPr>
            <p:cNvSpPr/>
            <p:nvPr/>
          </p:nvSpPr>
          <p:spPr>
            <a:xfrm>
              <a:off x="5406009" y="2746021"/>
              <a:ext cx="32545" cy="100069"/>
            </a:xfrm>
            <a:custGeom>
              <a:avLst/>
              <a:gdLst>
                <a:gd name="connsiteX0" fmla="*/ 236 w 32545"/>
                <a:gd name="connsiteY0" fmla="*/ 48225 h 100069"/>
                <a:gd name="connsiteX1" fmla="*/ 236 w 32545"/>
                <a:gd name="connsiteY1" fmla="*/ 45844 h 100069"/>
                <a:gd name="connsiteX2" fmla="*/ 1093 w 32545"/>
                <a:gd name="connsiteY2" fmla="*/ 42796 h 100069"/>
                <a:gd name="connsiteX3" fmla="*/ 20143 w 32545"/>
                <a:gd name="connsiteY3" fmla="*/ 8411 h 100069"/>
                <a:gd name="connsiteX4" fmla="*/ 21667 w 32545"/>
                <a:gd name="connsiteY4" fmla="*/ 5934 h 100069"/>
                <a:gd name="connsiteX5" fmla="*/ 23286 w 32545"/>
                <a:gd name="connsiteY5" fmla="*/ 4315 h 100069"/>
                <a:gd name="connsiteX6" fmla="*/ 30144 w 32545"/>
                <a:gd name="connsiteY6" fmla="*/ 314 h 100069"/>
                <a:gd name="connsiteX7" fmla="*/ 31859 w 32545"/>
                <a:gd name="connsiteY7" fmla="*/ 314 h 100069"/>
                <a:gd name="connsiteX8" fmla="*/ 32525 w 32545"/>
                <a:gd name="connsiteY8" fmla="*/ 2505 h 100069"/>
                <a:gd name="connsiteX9" fmla="*/ 32525 w 32545"/>
                <a:gd name="connsiteY9" fmla="*/ 90516 h 100069"/>
                <a:gd name="connsiteX10" fmla="*/ 31859 w 32545"/>
                <a:gd name="connsiteY10" fmla="*/ 93564 h 100069"/>
                <a:gd name="connsiteX11" fmla="*/ 30144 w 32545"/>
                <a:gd name="connsiteY11" fmla="*/ 95660 h 100069"/>
                <a:gd name="connsiteX12" fmla="*/ 23000 w 32545"/>
                <a:gd name="connsiteY12" fmla="*/ 99755 h 100069"/>
                <a:gd name="connsiteX13" fmla="*/ 21286 w 32545"/>
                <a:gd name="connsiteY13" fmla="*/ 99755 h 100069"/>
                <a:gd name="connsiteX14" fmla="*/ 20619 w 32545"/>
                <a:gd name="connsiteY14" fmla="*/ 97565 h 100069"/>
                <a:gd name="connsiteX15" fmla="*/ 20619 w 32545"/>
                <a:gd name="connsiteY15" fmla="*/ 30128 h 100069"/>
                <a:gd name="connsiteX16" fmla="*/ 7761 w 32545"/>
                <a:gd name="connsiteY16" fmla="*/ 52416 h 100069"/>
                <a:gd name="connsiteX17" fmla="*/ 6046 w 32545"/>
                <a:gd name="connsiteY17" fmla="*/ 54226 h 100069"/>
                <a:gd name="connsiteX18" fmla="*/ 4331 w 32545"/>
                <a:gd name="connsiteY18" fmla="*/ 54226 h 10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5" h="100069">
                  <a:moveTo>
                    <a:pt x="236" y="48225"/>
                  </a:moveTo>
                  <a:cubicBezTo>
                    <a:pt x="-79" y="47463"/>
                    <a:pt x="-79" y="46606"/>
                    <a:pt x="236" y="45844"/>
                  </a:cubicBezTo>
                  <a:cubicBezTo>
                    <a:pt x="283" y="44777"/>
                    <a:pt x="579" y="43729"/>
                    <a:pt x="1093" y="42796"/>
                  </a:cubicBezTo>
                  <a:lnTo>
                    <a:pt x="20143" y="8411"/>
                  </a:lnTo>
                  <a:lnTo>
                    <a:pt x="21667" y="5934"/>
                  </a:lnTo>
                  <a:cubicBezTo>
                    <a:pt x="22057" y="5258"/>
                    <a:pt x="22610" y="4705"/>
                    <a:pt x="23286" y="4315"/>
                  </a:cubicBezTo>
                  <a:lnTo>
                    <a:pt x="30144" y="314"/>
                  </a:lnTo>
                  <a:cubicBezTo>
                    <a:pt x="30639" y="-105"/>
                    <a:pt x="31363" y="-105"/>
                    <a:pt x="31859" y="314"/>
                  </a:cubicBezTo>
                  <a:cubicBezTo>
                    <a:pt x="32373" y="924"/>
                    <a:pt x="32621" y="1715"/>
                    <a:pt x="32525" y="2505"/>
                  </a:cubicBezTo>
                  <a:lnTo>
                    <a:pt x="32525" y="90516"/>
                  </a:lnTo>
                  <a:cubicBezTo>
                    <a:pt x="32535" y="91573"/>
                    <a:pt x="32306" y="92612"/>
                    <a:pt x="31859" y="93564"/>
                  </a:cubicBezTo>
                  <a:cubicBezTo>
                    <a:pt x="31497" y="94412"/>
                    <a:pt x="30906" y="95136"/>
                    <a:pt x="30144" y="95660"/>
                  </a:cubicBezTo>
                  <a:lnTo>
                    <a:pt x="23000" y="99755"/>
                  </a:lnTo>
                  <a:cubicBezTo>
                    <a:pt x="22505" y="100174"/>
                    <a:pt x="21781" y="100174"/>
                    <a:pt x="21286" y="99755"/>
                  </a:cubicBezTo>
                  <a:cubicBezTo>
                    <a:pt x="20791" y="99136"/>
                    <a:pt x="20553" y="98355"/>
                    <a:pt x="20619" y="97565"/>
                  </a:cubicBezTo>
                  <a:lnTo>
                    <a:pt x="20619" y="30128"/>
                  </a:lnTo>
                  <a:lnTo>
                    <a:pt x="7761" y="52416"/>
                  </a:lnTo>
                  <a:cubicBezTo>
                    <a:pt x="7370" y="53169"/>
                    <a:pt x="6779" y="53797"/>
                    <a:pt x="6046" y="54226"/>
                  </a:cubicBezTo>
                  <a:cubicBezTo>
                    <a:pt x="5522" y="54550"/>
                    <a:pt x="4855" y="54550"/>
                    <a:pt x="4331" y="54226"/>
                  </a:cubicBezTo>
                  <a:close/>
                </a:path>
              </a:pathLst>
            </a:custGeom>
            <a:solidFill>
              <a:srgbClr val="E0E0E0"/>
            </a:solidFill>
            <a:ln w="9525" cap="flat">
              <a:noFill/>
              <a:prstDash val="solid"/>
              <a:miter/>
            </a:ln>
          </p:spPr>
          <p:txBody>
            <a:bodyPr rtlCol="0" anchor="ctr"/>
            <a:lstStyle/>
            <a:p>
              <a:endParaRPr lang="en-GR"/>
            </a:p>
          </p:txBody>
        </p:sp>
        <p:sp>
          <p:nvSpPr>
            <p:cNvPr id="153" name="Freeform 152">
              <a:extLst>
                <a:ext uri="{FF2B5EF4-FFF2-40B4-BE49-F238E27FC236}">
                  <a16:creationId xmlns:a16="http://schemas.microsoft.com/office/drawing/2014/main" id="{61B471A8-15A9-4C18-4867-44727E34C3AD}"/>
                </a:ext>
              </a:extLst>
            </p:cNvPr>
            <p:cNvSpPr/>
            <p:nvPr/>
          </p:nvSpPr>
          <p:spPr>
            <a:xfrm>
              <a:off x="3803283" y="3834091"/>
              <a:ext cx="47625" cy="105632"/>
            </a:xfrm>
            <a:custGeom>
              <a:avLst/>
              <a:gdLst>
                <a:gd name="connsiteX0" fmla="*/ 47625 w 47625"/>
                <a:gd name="connsiteY0" fmla="*/ 26670 h 105632"/>
                <a:gd name="connsiteX1" fmla="*/ 47625 w 47625"/>
                <a:gd name="connsiteY1" fmla="*/ 32385 h 105632"/>
                <a:gd name="connsiteX2" fmla="*/ 47625 w 47625"/>
                <a:gd name="connsiteY2" fmla="*/ 45149 h 105632"/>
                <a:gd name="connsiteX3" fmla="*/ 47625 w 47625"/>
                <a:gd name="connsiteY3" fmla="*/ 50959 h 105632"/>
                <a:gd name="connsiteX4" fmla="*/ 46101 w 47625"/>
                <a:gd name="connsiteY4" fmla="*/ 66580 h 105632"/>
                <a:gd name="connsiteX5" fmla="*/ 42005 w 47625"/>
                <a:gd name="connsiteY5" fmla="*/ 80582 h 105632"/>
                <a:gd name="connsiteX6" fmla="*/ 34766 w 47625"/>
                <a:gd name="connsiteY6" fmla="*/ 92583 h 105632"/>
                <a:gd name="connsiteX7" fmla="*/ 23813 w 47625"/>
                <a:gd name="connsiteY7" fmla="*/ 102108 h 105632"/>
                <a:gd name="connsiteX8" fmla="*/ 12764 w 47625"/>
                <a:gd name="connsiteY8" fmla="*/ 105632 h 105632"/>
                <a:gd name="connsiteX9" fmla="*/ 5525 w 47625"/>
                <a:gd name="connsiteY9" fmla="*/ 102013 h 105632"/>
                <a:gd name="connsiteX10" fmla="*/ 1524 w 47625"/>
                <a:gd name="connsiteY10" fmla="*/ 92488 h 105632"/>
                <a:gd name="connsiteX11" fmla="*/ 0 w 47625"/>
                <a:gd name="connsiteY11" fmla="*/ 78772 h 105632"/>
                <a:gd name="connsiteX12" fmla="*/ 0 w 47625"/>
                <a:gd name="connsiteY12" fmla="*/ 67056 h 105632"/>
                <a:gd name="connsiteX13" fmla="*/ 0 w 47625"/>
                <a:gd name="connsiteY13" fmla="*/ 55150 h 105632"/>
                <a:gd name="connsiteX14" fmla="*/ 1619 w 47625"/>
                <a:gd name="connsiteY14" fmla="*/ 39433 h 105632"/>
                <a:gd name="connsiteX15" fmla="*/ 5620 w 47625"/>
                <a:gd name="connsiteY15" fmla="*/ 25146 h 105632"/>
                <a:gd name="connsiteX16" fmla="*/ 12859 w 47625"/>
                <a:gd name="connsiteY16" fmla="*/ 13049 h 105632"/>
                <a:gd name="connsiteX17" fmla="*/ 23908 w 47625"/>
                <a:gd name="connsiteY17" fmla="*/ 3524 h 105632"/>
                <a:gd name="connsiteX18" fmla="*/ 34862 w 47625"/>
                <a:gd name="connsiteY18" fmla="*/ 0 h 105632"/>
                <a:gd name="connsiteX19" fmla="*/ 42100 w 47625"/>
                <a:gd name="connsiteY19" fmla="*/ 3620 h 105632"/>
                <a:gd name="connsiteX20" fmla="*/ 46196 w 47625"/>
                <a:gd name="connsiteY20" fmla="*/ 13145 h 105632"/>
                <a:gd name="connsiteX21" fmla="*/ 47625 w 47625"/>
                <a:gd name="connsiteY21" fmla="*/ 26670 h 105632"/>
                <a:gd name="connsiteX22" fmla="*/ 11906 w 47625"/>
                <a:gd name="connsiteY22" fmla="*/ 70866 h 105632"/>
                <a:gd name="connsiteX23" fmla="*/ 14954 w 47625"/>
                <a:gd name="connsiteY23" fmla="*/ 84392 h 105632"/>
                <a:gd name="connsiteX24" fmla="*/ 23813 w 47625"/>
                <a:gd name="connsiteY24" fmla="*/ 84392 h 105632"/>
                <a:gd name="connsiteX25" fmla="*/ 32575 w 47625"/>
                <a:gd name="connsiteY25" fmla="*/ 73914 h 105632"/>
                <a:gd name="connsiteX26" fmla="*/ 35624 w 47625"/>
                <a:gd name="connsiteY26" fmla="*/ 56960 h 105632"/>
                <a:gd name="connsiteX27" fmla="*/ 35624 w 47625"/>
                <a:gd name="connsiteY27" fmla="*/ 45339 h 105632"/>
                <a:gd name="connsiteX28" fmla="*/ 35624 w 47625"/>
                <a:gd name="connsiteY28" fmla="*/ 34004 h 105632"/>
                <a:gd name="connsiteX29" fmla="*/ 32575 w 47625"/>
                <a:gd name="connsiteY29" fmla="*/ 20574 h 105632"/>
                <a:gd name="connsiteX30" fmla="*/ 23813 w 47625"/>
                <a:gd name="connsiteY30" fmla="*/ 20574 h 105632"/>
                <a:gd name="connsiteX31" fmla="*/ 14954 w 47625"/>
                <a:gd name="connsiteY31" fmla="*/ 31147 h 105632"/>
                <a:gd name="connsiteX32" fmla="*/ 11906 w 47625"/>
                <a:gd name="connsiteY32" fmla="*/ 48101 h 105632"/>
                <a:gd name="connsiteX33" fmla="*/ 11906 w 47625"/>
                <a:gd name="connsiteY33" fmla="*/ 59627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5"/>
                    <a:pt x="47625" y="30290"/>
                    <a:pt x="47625" y="32385"/>
                  </a:cubicBezTo>
                  <a:lnTo>
                    <a:pt x="47625" y="45149"/>
                  </a:lnTo>
                  <a:cubicBezTo>
                    <a:pt x="47625" y="47244"/>
                    <a:pt x="47625" y="49244"/>
                    <a:pt x="47625" y="50959"/>
                  </a:cubicBezTo>
                  <a:cubicBezTo>
                    <a:pt x="47466" y="56198"/>
                    <a:pt x="46957" y="61417"/>
                    <a:pt x="46101" y="66580"/>
                  </a:cubicBezTo>
                  <a:cubicBezTo>
                    <a:pt x="45252" y="71380"/>
                    <a:pt x="43879" y="76076"/>
                    <a:pt x="42005" y="80582"/>
                  </a:cubicBezTo>
                  <a:cubicBezTo>
                    <a:pt x="40178" y="84906"/>
                    <a:pt x="37740" y="88944"/>
                    <a:pt x="34766" y="92583"/>
                  </a:cubicBezTo>
                  <a:cubicBezTo>
                    <a:pt x="31712" y="96384"/>
                    <a:pt x="28002" y="99613"/>
                    <a:pt x="23813" y="102108"/>
                  </a:cubicBezTo>
                  <a:cubicBezTo>
                    <a:pt x="20527" y="104289"/>
                    <a:pt x="16702" y="105509"/>
                    <a:pt x="12764" y="105632"/>
                  </a:cubicBezTo>
                  <a:cubicBezTo>
                    <a:pt x="9933" y="105566"/>
                    <a:pt x="7279" y="104232"/>
                    <a:pt x="5525" y="102013"/>
                  </a:cubicBezTo>
                  <a:cubicBezTo>
                    <a:pt x="3444" y="99203"/>
                    <a:pt x="2072" y="95936"/>
                    <a:pt x="1524" y="92488"/>
                  </a:cubicBezTo>
                  <a:cubicBezTo>
                    <a:pt x="627" y="87963"/>
                    <a:pt x="117" y="83382"/>
                    <a:pt x="0" y="78772"/>
                  </a:cubicBezTo>
                  <a:cubicBezTo>
                    <a:pt x="0" y="75438"/>
                    <a:pt x="0" y="71533"/>
                    <a:pt x="0" y="67056"/>
                  </a:cubicBezTo>
                  <a:cubicBezTo>
                    <a:pt x="0" y="62579"/>
                    <a:pt x="0" y="58674"/>
                    <a:pt x="0" y="55150"/>
                  </a:cubicBezTo>
                  <a:cubicBezTo>
                    <a:pt x="200" y="49882"/>
                    <a:pt x="740" y="44634"/>
                    <a:pt x="1619" y="39433"/>
                  </a:cubicBezTo>
                  <a:cubicBezTo>
                    <a:pt x="2433" y="34538"/>
                    <a:pt x="3774" y="29747"/>
                    <a:pt x="5620" y="25146"/>
                  </a:cubicBezTo>
                  <a:cubicBezTo>
                    <a:pt x="7469" y="20803"/>
                    <a:pt x="9904" y="16735"/>
                    <a:pt x="12859" y="13049"/>
                  </a:cubicBezTo>
                  <a:cubicBezTo>
                    <a:pt x="15912" y="9211"/>
                    <a:pt x="19661" y="5982"/>
                    <a:pt x="23908" y="3524"/>
                  </a:cubicBezTo>
                  <a:cubicBezTo>
                    <a:pt x="27167" y="1372"/>
                    <a:pt x="30956" y="152"/>
                    <a:pt x="34862" y="0"/>
                  </a:cubicBezTo>
                  <a:cubicBezTo>
                    <a:pt x="37692" y="67"/>
                    <a:pt x="40345" y="1400"/>
                    <a:pt x="42100" y="3620"/>
                  </a:cubicBezTo>
                  <a:cubicBezTo>
                    <a:pt x="44195" y="6429"/>
                    <a:pt x="45599" y="9697"/>
                    <a:pt x="46196" y="13145"/>
                  </a:cubicBezTo>
                  <a:cubicBezTo>
                    <a:pt x="47043" y="17602"/>
                    <a:pt x="47521" y="22127"/>
                    <a:pt x="47625" y="26670"/>
                  </a:cubicBezTo>
                  <a:close/>
                  <a:moveTo>
                    <a:pt x="11906" y="70866"/>
                  </a:moveTo>
                  <a:cubicBezTo>
                    <a:pt x="11797" y="75552"/>
                    <a:pt x="12844" y="80200"/>
                    <a:pt x="14954" y="84392"/>
                  </a:cubicBezTo>
                  <a:cubicBezTo>
                    <a:pt x="16669" y="86992"/>
                    <a:pt x="19622" y="86992"/>
                    <a:pt x="23813" y="84392"/>
                  </a:cubicBezTo>
                  <a:cubicBezTo>
                    <a:pt x="27883" y="82048"/>
                    <a:pt x="30989" y="78334"/>
                    <a:pt x="32575" y="73914"/>
                  </a:cubicBezTo>
                  <a:cubicBezTo>
                    <a:pt x="34501" y="68466"/>
                    <a:pt x="35531" y="62741"/>
                    <a:pt x="35624" y="56960"/>
                  </a:cubicBezTo>
                  <a:cubicBezTo>
                    <a:pt x="35624" y="53340"/>
                    <a:pt x="35624" y="49530"/>
                    <a:pt x="35624" y="45339"/>
                  </a:cubicBezTo>
                  <a:cubicBezTo>
                    <a:pt x="35624" y="41148"/>
                    <a:pt x="35624" y="37338"/>
                    <a:pt x="35624" y="34004"/>
                  </a:cubicBezTo>
                  <a:cubicBezTo>
                    <a:pt x="35801" y="29337"/>
                    <a:pt x="34750" y="24708"/>
                    <a:pt x="32575" y="20574"/>
                  </a:cubicBezTo>
                  <a:cubicBezTo>
                    <a:pt x="30861" y="17907"/>
                    <a:pt x="27908" y="17812"/>
                    <a:pt x="23813" y="20574"/>
                  </a:cubicBezTo>
                  <a:cubicBezTo>
                    <a:pt x="19642" y="22870"/>
                    <a:pt x="16483" y="26641"/>
                    <a:pt x="14954" y="31147"/>
                  </a:cubicBezTo>
                  <a:cubicBezTo>
                    <a:pt x="13057" y="36605"/>
                    <a:pt x="12028" y="42329"/>
                    <a:pt x="11906" y="48101"/>
                  </a:cubicBezTo>
                  <a:cubicBezTo>
                    <a:pt x="11906" y="51625"/>
                    <a:pt x="11906" y="55436"/>
                    <a:pt x="11906" y="59627"/>
                  </a:cubicBezTo>
                  <a:cubicBezTo>
                    <a:pt x="11906" y="63817"/>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154" name="Freeform 153">
              <a:extLst>
                <a:ext uri="{FF2B5EF4-FFF2-40B4-BE49-F238E27FC236}">
                  <a16:creationId xmlns:a16="http://schemas.microsoft.com/office/drawing/2014/main" id="{1CB4FD29-A22F-A8D2-5F23-4C39EC5BE4CA}"/>
                </a:ext>
              </a:extLst>
            </p:cNvPr>
            <p:cNvSpPr/>
            <p:nvPr/>
          </p:nvSpPr>
          <p:spPr>
            <a:xfrm>
              <a:off x="3862338" y="3800372"/>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671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1906 w 47625"/>
                <a:gd name="connsiteY34" fmla="*/ 7048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7" y="56255"/>
                    <a:pt x="46957" y="61446"/>
                    <a:pt x="46101" y="66580"/>
                  </a:cubicBezTo>
                  <a:cubicBezTo>
                    <a:pt x="45313" y="71428"/>
                    <a:pt x="43938" y="76162"/>
                    <a:pt x="42005" y="80677"/>
                  </a:cubicBezTo>
                  <a:cubicBezTo>
                    <a:pt x="40197" y="85011"/>
                    <a:pt x="37758" y="89059"/>
                    <a:pt x="34766" y="92678"/>
                  </a:cubicBezTo>
                  <a:cubicBezTo>
                    <a:pt x="31734" y="96498"/>
                    <a:pt x="28021" y="99736"/>
                    <a:pt x="23813" y="102203"/>
                  </a:cubicBezTo>
                  <a:cubicBezTo>
                    <a:pt x="20562" y="104375"/>
                    <a:pt x="16768" y="105594"/>
                    <a:pt x="12859" y="105727"/>
                  </a:cubicBezTo>
                  <a:cubicBezTo>
                    <a:pt x="10028" y="105661"/>
                    <a:pt x="7374" y="104327"/>
                    <a:pt x="5620" y="102108"/>
                  </a:cubicBezTo>
                  <a:cubicBezTo>
                    <a:pt x="3467" y="99336"/>
                    <a:pt x="2057" y="96050"/>
                    <a:pt x="1524" y="92583"/>
                  </a:cubicBezTo>
                  <a:cubicBezTo>
                    <a:pt x="577" y="88040"/>
                    <a:pt x="67" y="83410"/>
                    <a:pt x="0" y="78772"/>
                  </a:cubicBezTo>
                  <a:cubicBezTo>
                    <a:pt x="0" y="75343"/>
                    <a:pt x="0" y="71438"/>
                    <a:pt x="0" y="67056"/>
                  </a:cubicBezTo>
                  <a:cubicBezTo>
                    <a:pt x="0" y="62675"/>
                    <a:pt x="0" y="58674"/>
                    <a:pt x="0" y="55150"/>
                  </a:cubicBezTo>
                  <a:cubicBezTo>
                    <a:pt x="121" y="49882"/>
                    <a:pt x="631" y="44625"/>
                    <a:pt x="1524" y="39433"/>
                  </a:cubicBezTo>
                  <a:cubicBezTo>
                    <a:pt x="2325" y="34528"/>
                    <a:pt x="3700" y="29728"/>
                    <a:pt x="5620" y="25146"/>
                  </a:cubicBezTo>
                  <a:cubicBezTo>
                    <a:pt x="7431" y="20783"/>
                    <a:pt x="9871" y="16707"/>
                    <a:pt x="12859" y="13049"/>
                  </a:cubicBezTo>
                  <a:cubicBezTo>
                    <a:pt x="15878" y="9211"/>
                    <a:pt x="19594" y="5982"/>
                    <a:pt x="23813" y="3524"/>
                  </a:cubicBezTo>
                  <a:cubicBezTo>
                    <a:pt x="27079" y="1381"/>
                    <a:pt x="30864" y="162"/>
                    <a:pt x="34766" y="0"/>
                  </a:cubicBezTo>
                  <a:cubicBezTo>
                    <a:pt x="37597" y="67"/>
                    <a:pt x="40251" y="1400"/>
                    <a:pt x="42005" y="3620"/>
                  </a:cubicBezTo>
                  <a:cubicBezTo>
                    <a:pt x="44158" y="6391"/>
                    <a:pt x="45568" y="9677"/>
                    <a:pt x="46101" y="13145"/>
                  </a:cubicBezTo>
                  <a:cubicBezTo>
                    <a:pt x="46991" y="17631"/>
                    <a:pt x="47500" y="22193"/>
                    <a:pt x="47625" y="26765"/>
                  </a:cubicBezTo>
                  <a:close/>
                  <a:moveTo>
                    <a:pt x="11906" y="70961"/>
                  </a:moveTo>
                  <a:cubicBezTo>
                    <a:pt x="11797" y="75648"/>
                    <a:pt x="12844" y="80296"/>
                    <a:pt x="14954" y="84487"/>
                  </a:cubicBezTo>
                  <a:cubicBezTo>
                    <a:pt x="16733" y="87087"/>
                    <a:pt x="19685" y="87087"/>
                    <a:pt x="23813" y="84487"/>
                  </a:cubicBezTo>
                  <a:cubicBezTo>
                    <a:pt x="27883" y="82115"/>
                    <a:pt x="31011" y="78419"/>
                    <a:pt x="32671" y="74009"/>
                  </a:cubicBezTo>
                  <a:cubicBezTo>
                    <a:pt x="34561" y="68513"/>
                    <a:pt x="35588" y="62770"/>
                    <a:pt x="35719" y="56959"/>
                  </a:cubicBezTo>
                  <a:cubicBezTo>
                    <a:pt x="35719" y="53435"/>
                    <a:pt x="35719" y="49625"/>
                    <a:pt x="35719" y="45434"/>
                  </a:cubicBezTo>
                  <a:cubicBezTo>
                    <a:pt x="35719" y="41243"/>
                    <a:pt x="35719" y="37433"/>
                    <a:pt x="35719" y="34100"/>
                  </a:cubicBezTo>
                  <a:cubicBezTo>
                    <a:pt x="35828" y="29413"/>
                    <a:pt x="34781" y="24765"/>
                    <a:pt x="32671" y="20574"/>
                  </a:cubicBezTo>
                  <a:cubicBezTo>
                    <a:pt x="30830" y="17974"/>
                    <a:pt x="27877" y="17974"/>
                    <a:pt x="23813" y="20574"/>
                  </a:cubicBezTo>
                  <a:cubicBezTo>
                    <a:pt x="19742" y="22946"/>
                    <a:pt x="16614" y="26641"/>
                    <a:pt x="14954" y="31051"/>
                  </a:cubicBezTo>
                  <a:cubicBezTo>
                    <a:pt x="13065" y="36547"/>
                    <a:pt x="12037" y="42291"/>
                    <a:pt x="11906" y="48101"/>
                  </a:cubicBezTo>
                  <a:cubicBezTo>
                    <a:pt x="11906" y="51625"/>
                    <a:pt x="11906" y="55435"/>
                    <a:pt x="11906" y="59626"/>
                  </a:cubicBezTo>
                  <a:cubicBezTo>
                    <a:pt x="11906" y="63817"/>
                    <a:pt x="11811" y="67151"/>
                    <a:pt x="11906" y="70485"/>
                  </a:cubicBezTo>
                  <a:close/>
                </a:path>
              </a:pathLst>
            </a:custGeom>
            <a:solidFill>
              <a:srgbClr val="E0E0E0"/>
            </a:solidFill>
            <a:ln w="9525" cap="flat">
              <a:noFill/>
              <a:prstDash val="solid"/>
              <a:miter/>
            </a:ln>
          </p:spPr>
          <p:txBody>
            <a:bodyPr rtlCol="0" anchor="ctr"/>
            <a:lstStyle/>
            <a:p>
              <a:endParaRPr lang="en-GR"/>
            </a:p>
          </p:txBody>
        </p:sp>
        <p:sp>
          <p:nvSpPr>
            <p:cNvPr id="155" name="Freeform 154">
              <a:extLst>
                <a:ext uri="{FF2B5EF4-FFF2-40B4-BE49-F238E27FC236}">
                  <a16:creationId xmlns:a16="http://schemas.microsoft.com/office/drawing/2014/main" id="{D26A4641-1087-C36A-8A56-CA05CE733646}"/>
                </a:ext>
              </a:extLst>
            </p:cNvPr>
            <p:cNvSpPr/>
            <p:nvPr/>
          </p:nvSpPr>
          <p:spPr>
            <a:xfrm>
              <a:off x="3921393" y="3765796"/>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005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005 w 47720"/>
                <a:gd name="connsiteY19" fmla="*/ 3620 h 105727"/>
                <a:gd name="connsiteX20" fmla="*/ 46101 w 47720"/>
                <a:gd name="connsiteY20" fmla="*/ 13145 h 105727"/>
                <a:gd name="connsiteX21" fmla="*/ 47720 w 47720"/>
                <a:gd name="connsiteY21" fmla="*/ 26765 h 105727"/>
                <a:gd name="connsiteX22" fmla="*/ 12001 w 47720"/>
                <a:gd name="connsiteY22" fmla="*/ 70866 h 105727"/>
                <a:gd name="connsiteX23" fmla="*/ 15049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4004 h 105727"/>
                <a:gd name="connsiteX29" fmla="*/ 32671 w 47720"/>
                <a:gd name="connsiteY29" fmla="*/ 20479 h 105727"/>
                <a:gd name="connsiteX30" fmla="*/ 23813 w 47720"/>
                <a:gd name="connsiteY30" fmla="*/ 20479 h 105727"/>
                <a:gd name="connsiteX31" fmla="*/ 15049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90"/>
                    <a:pt x="47720" y="32385"/>
                  </a:cubicBezTo>
                  <a:lnTo>
                    <a:pt x="47720" y="45244"/>
                  </a:lnTo>
                  <a:cubicBezTo>
                    <a:pt x="47720" y="47339"/>
                    <a:pt x="47720" y="49244"/>
                    <a:pt x="47720" y="51054"/>
                  </a:cubicBezTo>
                  <a:cubicBezTo>
                    <a:pt x="47531" y="56264"/>
                    <a:pt x="46990" y="61446"/>
                    <a:pt x="46101" y="66580"/>
                  </a:cubicBezTo>
                  <a:cubicBezTo>
                    <a:pt x="45313" y="71428"/>
                    <a:pt x="43938" y="76162"/>
                    <a:pt x="42005" y="80677"/>
                  </a:cubicBezTo>
                  <a:cubicBezTo>
                    <a:pt x="40229" y="85030"/>
                    <a:pt x="37787" y="89078"/>
                    <a:pt x="34766" y="92678"/>
                  </a:cubicBezTo>
                  <a:cubicBezTo>
                    <a:pt x="31731" y="96498"/>
                    <a:pt x="28018" y="99727"/>
                    <a:pt x="23813" y="102203"/>
                  </a:cubicBezTo>
                  <a:cubicBezTo>
                    <a:pt x="20562" y="104375"/>
                    <a:pt x="16768" y="105594"/>
                    <a:pt x="12859" y="105728"/>
                  </a:cubicBezTo>
                  <a:cubicBezTo>
                    <a:pt x="10028" y="105661"/>
                    <a:pt x="7374" y="104327"/>
                    <a:pt x="5620" y="102108"/>
                  </a:cubicBezTo>
                  <a:cubicBezTo>
                    <a:pt x="3521" y="99298"/>
                    <a:pt x="2118" y="96041"/>
                    <a:pt x="1524" y="92583"/>
                  </a:cubicBezTo>
                  <a:cubicBezTo>
                    <a:pt x="624" y="88059"/>
                    <a:pt x="114" y="83477"/>
                    <a:pt x="0" y="78867"/>
                  </a:cubicBezTo>
                  <a:cubicBezTo>
                    <a:pt x="0" y="75438"/>
                    <a:pt x="0" y="71533"/>
                    <a:pt x="0" y="67151"/>
                  </a:cubicBezTo>
                  <a:cubicBezTo>
                    <a:pt x="0" y="62770"/>
                    <a:pt x="0" y="58769"/>
                    <a:pt x="0" y="55245"/>
                  </a:cubicBezTo>
                  <a:cubicBezTo>
                    <a:pt x="169" y="49978"/>
                    <a:pt x="677" y="44729"/>
                    <a:pt x="1524" y="39529"/>
                  </a:cubicBezTo>
                  <a:cubicBezTo>
                    <a:pt x="2369" y="34633"/>
                    <a:pt x="3742" y="29842"/>
                    <a:pt x="5620" y="25241"/>
                  </a:cubicBezTo>
                  <a:cubicBezTo>
                    <a:pt x="7467" y="20869"/>
                    <a:pt x="9902" y="16764"/>
                    <a:pt x="12859" y="13049"/>
                  </a:cubicBezTo>
                  <a:cubicBezTo>
                    <a:pt x="15898" y="9230"/>
                    <a:pt x="19611" y="6001"/>
                    <a:pt x="23813" y="3524"/>
                  </a:cubicBezTo>
                  <a:cubicBezTo>
                    <a:pt x="27084" y="1391"/>
                    <a:pt x="30866" y="181"/>
                    <a:pt x="34766" y="0"/>
                  </a:cubicBezTo>
                  <a:cubicBezTo>
                    <a:pt x="37597" y="67"/>
                    <a:pt x="40251" y="1400"/>
                    <a:pt x="42005" y="3620"/>
                  </a:cubicBezTo>
                  <a:cubicBezTo>
                    <a:pt x="44158" y="6391"/>
                    <a:pt x="45568" y="9677"/>
                    <a:pt x="46101" y="13145"/>
                  </a:cubicBezTo>
                  <a:cubicBezTo>
                    <a:pt x="47025" y="17631"/>
                    <a:pt x="47567" y="22184"/>
                    <a:pt x="47720" y="26765"/>
                  </a:cubicBezTo>
                  <a:close/>
                  <a:moveTo>
                    <a:pt x="12001" y="70866"/>
                  </a:moveTo>
                  <a:cubicBezTo>
                    <a:pt x="11824" y="75533"/>
                    <a:pt x="12875" y="80162"/>
                    <a:pt x="15049" y="84296"/>
                  </a:cubicBezTo>
                  <a:cubicBezTo>
                    <a:pt x="16764" y="86963"/>
                    <a:pt x="19717" y="87058"/>
                    <a:pt x="23813" y="84296"/>
                  </a:cubicBezTo>
                  <a:cubicBezTo>
                    <a:pt x="27964" y="82029"/>
                    <a:pt x="31122" y="78286"/>
                    <a:pt x="32671" y="73819"/>
                  </a:cubicBezTo>
                  <a:cubicBezTo>
                    <a:pt x="34568" y="68361"/>
                    <a:pt x="35597" y="62636"/>
                    <a:pt x="35719" y="56864"/>
                  </a:cubicBezTo>
                  <a:cubicBezTo>
                    <a:pt x="35719" y="53340"/>
                    <a:pt x="35719" y="49530"/>
                    <a:pt x="35719" y="45339"/>
                  </a:cubicBezTo>
                  <a:cubicBezTo>
                    <a:pt x="35719" y="41148"/>
                    <a:pt x="35719" y="37338"/>
                    <a:pt x="35719" y="34004"/>
                  </a:cubicBezTo>
                  <a:cubicBezTo>
                    <a:pt x="35828" y="29318"/>
                    <a:pt x="34781" y="24670"/>
                    <a:pt x="32671" y="20479"/>
                  </a:cubicBezTo>
                  <a:cubicBezTo>
                    <a:pt x="30956" y="17878"/>
                    <a:pt x="28003" y="17878"/>
                    <a:pt x="23813" y="20479"/>
                  </a:cubicBezTo>
                  <a:cubicBezTo>
                    <a:pt x="19741" y="22822"/>
                    <a:pt x="16636" y="26537"/>
                    <a:pt x="15049" y="30956"/>
                  </a:cubicBezTo>
                  <a:cubicBezTo>
                    <a:pt x="13124" y="36405"/>
                    <a:pt x="12094" y="42129"/>
                    <a:pt x="12001" y="47911"/>
                  </a:cubicBezTo>
                  <a:cubicBezTo>
                    <a:pt x="12001" y="51530"/>
                    <a:pt x="12001" y="55340"/>
                    <a:pt x="12001" y="59531"/>
                  </a:cubicBezTo>
                  <a:cubicBezTo>
                    <a:pt x="12001" y="63722"/>
                    <a:pt x="11811" y="67628"/>
                    <a:pt x="12001" y="70866"/>
                  </a:cubicBezTo>
                  <a:close/>
                </a:path>
              </a:pathLst>
            </a:custGeom>
            <a:solidFill>
              <a:srgbClr val="E0E0E0"/>
            </a:solidFill>
            <a:ln w="9525" cap="flat">
              <a:noFill/>
              <a:prstDash val="solid"/>
              <a:miter/>
            </a:ln>
          </p:spPr>
          <p:txBody>
            <a:bodyPr rtlCol="0" anchor="ctr"/>
            <a:lstStyle/>
            <a:p>
              <a:endParaRPr lang="en-GR"/>
            </a:p>
          </p:txBody>
        </p:sp>
        <p:sp>
          <p:nvSpPr>
            <p:cNvPr id="156" name="Freeform 155">
              <a:extLst>
                <a:ext uri="{FF2B5EF4-FFF2-40B4-BE49-F238E27FC236}">
                  <a16:creationId xmlns:a16="http://schemas.microsoft.com/office/drawing/2014/main" id="{CC2E6C18-5713-C3BE-6DEA-A7AB8B43FCAB}"/>
                </a:ext>
              </a:extLst>
            </p:cNvPr>
            <p:cNvSpPr/>
            <p:nvPr/>
          </p:nvSpPr>
          <p:spPr>
            <a:xfrm>
              <a:off x="3977389" y="3734555"/>
              <a:ext cx="32598" cy="100136"/>
            </a:xfrm>
            <a:custGeom>
              <a:avLst/>
              <a:gdLst>
                <a:gd name="connsiteX0" fmla="*/ 201 w 32598"/>
                <a:gd name="connsiteY0" fmla="*/ 48292 h 100136"/>
                <a:gd name="connsiteX1" fmla="*/ 201 w 32598"/>
                <a:gd name="connsiteY1" fmla="*/ 45815 h 100136"/>
                <a:gd name="connsiteX2" fmla="*/ 1154 w 32598"/>
                <a:gd name="connsiteY2" fmla="*/ 42862 h 100136"/>
                <a:gd name="connsiteX3" fmla="*/ 20204 w 32598"/>
                <a:gd name="connsiteY3" fmla="*/ 8382 h 100136"/>
                <a:gd name="connsiteX4" fmla="*/ 21633 w 32598"/>
                <a:gd name="connsiteY4" fmla="*/ 6001 h 100136"/>
                <a:gd name="connsiteX5" fmla="*/ 23347 w 32598"/>
                <a:gd name="connsiteY5" fmla="*/ 4286 h 100136"/>
                <a:gd name="connsiteX6" fmla="*/ 30205 w 32598"/>
                <a:gd name="connsiteY6" fmla="*/ 286 h 100136"/>
                <a:gd name="connsiteX7" fmla="*/ 31920 w 32598"/>
                <a:gd name="connsiteY7" fmla="*/ 286 h 100136"/>
                <a:gd name="connsiteX8" fmla="*/ 32586 w 32598"/>
                <a:gd name="connsiteY8" fmla="*/ 2476 h 100136"/>
                <a:gd name="connsiteX9" fmla="*/ 32586 w 32598"/>
                <a:gd name="connsiteY9" fmla="*/ 90678 h 100136"/>
                <a:gd name="connsiteX10" fmla="*/ 31920 w 32598"/>
                <a:gd name="connsiteY10" fmla="*/ 93631 h 100136"/>
                <a:gd name="connsiteX11" fmla="*/ 30205 w 32598"/>
                <a:gd name="connsiteY11" fmla="*/ 95726 h 100136"/>
                <a:gd name="connsiteX12" fmla="*/ 23061 w 32598"/>
                <a:gd name="connsiteY12" fmla="*/ 99822 h 100136"/>
                <a:gd name="connsiteX13" fmla="*/ 21347 w 32598"/>
                <a:gd name="connsiteY13" fmla="*/ 99822 h 100136"/>
                <a:gd name="connsiteX14" fmla="*/ 20680 w 32598"/>
                <a:gd name="connsiteY14" fmla="*/ 97631 h 100136"/>
                <a:gd name="connsiteX15" fmla="*/ 20680 w 32598"/>
                <a:gd name="connsiteY15" fmla="*/ 30290 h 100136"/>
                <a:gd name="connsiteX16" fmla="*/ 8107 w 32598"/>
                <a:gd name="connsiteY16" fmla="*/ 52673 h 100136"/>
                <a:gd name="connsiteX17" fmla="*/ 6297 w 32598"/>
                <a:gd name="connsiteY17" fmla="*/ 54388 h 100136"/>
                <a:gd name="connsiteX18" fmla="*/ 4678 w 32598"/>
                <a:gd name="connsiteY18" fmla="*/ 53912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136">
                  <a:moveTo>
                    <a:pt x="201" y="48292"/>
                  </a:moveTo>
                  <a:cubicBezTo>
                    <a:pt x="-67" y="47492"/>
                    <a:pt x="-67" y="46615"/>
                    <a:pt x="201" y="45815"/>
                  </a:cubicBezTo>
                  <a:cubicBezTo>
                    <a:pt x="286" y="44767"/>
                    <a:pt x="612" y="43758"/>
                    <a:pt x="1154" y="42862"/>
                  </a:cubicBezTo>
                  <a:lnTo>
                    <a:pt x="20204" y="8382"/>
                  </a:lnTo>
                  <a:lnTo>
                    <a:pt x="21633" y="6001"/>
                  </a:lnTo>
                  <a:cubicBezTo>
                    <a:pt x="22079" y="5315"/>
                    <a:pt x="22663" y="4734"/>
                    <a:pt x="23347" y="4286"/>
                  </a:cubicBezTo>
                  <a:lnTo>
                    <a:pt x="30205" y="286"/>
                  </a:lnTo>
                  <a:cubicBezTo>
                    <a:pt x="30713" y="-95"/>
                    <a:pt x="31412" y="-95"/>
                    <a:pt x="31920" y="286"/>
                  </a:cubicBezTo>
                  <a:cubicBezTo>
                    <a:pt x="32418" y="905"/>
                    <a:pt x="32658" y="1686"/>
                    <a:pt x="32586" y="2476"/>
                  </a:cubicBezTo>
                  <a:lnTo>
                    <a:pt x="32586" y="90678"/>
                  </a:lnTo>
                  <a:cubicBezTo>
                    <a:pt x="32593" y="91697"/>
                    <a:pt x="32365" y="92707"/>
                    <a:pt x="31920" y="93631"/>
                  </a:cubicBezTo>
                  <a:cubicBezTo>
                    <a:pt x="31583" y="94498"/>
                    <a:pt x="30983" y="95231"/>
                    <a:pt x="30205" y="95726"/>
                  </a:cubicBezTo>
                  <a:lnTo>
                    <a:pt x="23061" y="99822"/>
                  </a:lnTo>
                  <a:cubicBezTo>
                    <a:pt x="22566" y="100241"/>
                    <a:pt x="21842" y="100241"/>
                    <a:pt x="21347" y="99822"/>
                  </a:cubicBezTo>
                  <a:cubicBezTo>
                    <a:pt x="20829" y="99212"/>
                    <a:pt x="20588" y="98422"/>
                    <a:pt x="20680" y="97631"/>
                  </a:cubicBezTo>
                  <a:lnTo>
                    <a:pt x="20680" y="30290"/>
                  </a:lnTo>
                  <a:lnTo>
                    <a:pt x="8107" y="52673"/>
                  </a:lnTo>
                  <a:cubicBezTo>
                    <a:pt x="7740" y="53454"/>
                    <a:pt x="7095" y="54064"/>
                    <a:pt x="6297" y="54388"/>
                  </a:cubicBezTo>
                  <a:cubicBezTo>
                    <a:pt x="5712" y="54597"/>
                    <a:pt x="5056" y="54407"/>
                    <a:pt x="4678" y="53912"/>
                  </a:cubicBezTo>
                  <a:close/>
                </a:path>
              </a:pathLst>
            </a:custGeom>
            <a:solidFill>
              <a:srgbClr val="E0E0E0"/>
            </a:solidFill>
            <a:ln w="9525" cap="flat">
              <a:noFill/>
              <a:prstDash val="solid"/>
              <a:miter/>
            </a:ln>
          </p:spPr>
          <p:txBody>
            <a:bodyPr rtlCol="0" anchor="ctr"/>
            <a:lstStyle/>
            <a:p>
              <a:endParaRPr lang="en-GR"/>
            </a:p>
          </p:txBody>
        </p:sp>
        <p:sp>
          <p:nvSpPr>
            <p:cNvPr id="157" name="Freeform 156">
              <a:extLst>
                <a:ext uri="{FF2B5EF4-FFF2-40B4-BE49-F238E27FC236}">
                  <a16:creationId xmlns:a16="http://schemas.microsoft.com/office/drawing/2014/main" id="{104E4EF2-6322-14D1-9740-F011C94F97A2}"/>
                </a:ext>
              </a:extLst>
            </p:cNvPr>
            <p:cNvSpPr/>
            <p:nvPr/>
          </p:nvSpPr>
          <p:spPr>
            <a:xfrm>
              <a:off x="4022358" y="3707408"/>
              <a:ext cx="47625" cy="105918"/>
            </a:xfrm>
            <a:custGeom>
              <a:avLst/>
              <a:gdLst>
                <a:gd name="connsiteX0" fmla="*/ 47625 w 47625"/>
                <a:gd name="connsiteY0" fmla="*/ 26956 h 105918"/>
                <a:gd name="connsiteX1" fmla="*/ 47625 w 47625"/>
                <a:gd name="connsiteY1" fmla="*/ 32671 h 105918"/>
                <a:gd name="connsiteX2" fmla="*/ 47625 w 47625"/>
                <a:gd name="connsiteY2" fmla="*/ 45434 h 105918"/>
                <a:gd name="connsiteX3" fmla="*/ 47625 w 47625"/>
                <a:gd name="connsiteY3" fmla="*/ 51245 h 105918"/>
                <a:gd name="connsiteX4" fmla="*/ 46101 w 47625"/>
                <a:gd name="connsiteY4" fmla="*/ 66770 h 105918"/>
                <a:gd name="connsiteX5" fmla="*/ 42005 w 47625"/>
                <a:gd name="connsiteY5" fmla="*/ 80867 h 105918"/>
                <a:gd name="connsiteX6" fmla="*/ 34671 w 47625"/>
                <a:gd name="connsiteY6" fmla="*/ 92869 h 105918"/>
                <a:gd name="connsiteX7" fmla="*/ 23813 w 47625"/>
                <a:gd name="connsiteY7" fmla="*/ 102394 h 105918"/>
                <a:gd name="connsiteX8" fmla="*/ 12764 w 47625"/>
                <a:gd name="connsiteY8" fmla="*/ 105918 h 105918"/>
                <a:gd name="connsiteX9" fmla="*/ 5525 w 47625"/>
                <a:gd name="connsiteY9" fmla="*/ 102299 h 105918"/>
                <a:gd name="connsiteX10" fmla="*/ 1429 w 47625"/>
                <a:gd name="connsiteY10" fmla="*/ 92774 h 105918"/>
                <a:gd name="connsiteX11" fmla="*/ 0 w 47625"/>
                <a:gd name="connsiteY11" fmla="*/ 78772 h 105918"/>
                <a:gd name="connsiteX12" fmla="*/ 0 w 47625"/>
                <a:gd name="connsiteY12" fmla="*/ 67056 h 105918"/>
                <a:gd name="connsiteX13" fmla="*/ 0 w 47625"/>
                <a:gd name="connsiteY13" fmla="*/ 55150 h 105918"/>
                <a:gd name="connsiteX14" fmla="*/ 1524 w 47625"/>
                <a:gd name="connsiteY14" fmla="*/ 39434 h 105918"/>
                <a:gd name="connsiteX15" fmla="*/ 5620 w 47625"/>
                <a:gd name="connsiteY15" fmla="*/ 25146 h 105918"/>
                <a:gd name="connsiteX16" fmla="*/ 12859 w 47625"/>
                <a:gd name="connsiteY16" fmla="*/ 13049 h 105918"/>
                <a:gd name="connsiteX17" fmla="*/ 23908 w 47625"/>
                <a:gd name="connsiteY17" fmla="*/ 3524 h 105918"/>
                <a:gd name="connsiteX18" fmla="*/ 34766 w 47625"/>
                <a:gd name="connsiteY18" fmla="*/ 0 h 105918"/>
                <a:gd name="connsiteX19" fmla="*/ 42100 w 47625"/>
                <a:gd name="connsiteY19" fmla="*/ 3620 h 105918"/>
                <a:gd name="connsiteX20" fmla="*/ 46196 w 47625"/>
                <a:gd name="connsiteY20" fmla="*/ 13145 h 105918"/>
                <a:gd name="connsiteX21" fmla="*/ 47625 w 47625"/>
                <a:gd name="connsiteY21" fmla="*/ 26956 h 105918"/>
                <a:gd name="connsiteX22" fmla="*/ 11906 w 47625"/>
                <a:gd name="connsiteY22" fmla="*/ 71152 h 105918"/>
                <a:gd name="connsiteX23" fmla="*/ 14954 w 47625"/>
                <a:gd name="connsiteY23" fmla="*/ 84582 h 105918"/>
                <a:gd name="connsiteX24" fmla="*/ 23813 w 47625"/>
                <a:gd name="connsiteY24" fmla="*/ 84582 h 105918"/>
                <a:gd name="connsiteX25" fmla="*/ 32575 w 47625"/>
                <a:gd name="connsiteY25" fmla="*/ 74105 h 105918"/>
                <a:gd name="connsiteX26" fmla="*/ 35624 w 47625"/>
                <a:gd name="connsiteY26" fmla="*/ 57055 h 105918"/>
                <a:gd name="connsiteX27" fmla="*/ 35624 w 47625"/>
                <a:gd name="connsiteY27" fmla="*/ 45530 h 105918"/>
                <a:gd name="connsiteX28" fmla="*/ 35624 w 47625"/>
                <a:gd name="connsiteY28" fmla="*/ 34195 h 105918"/>
                <a:gd name="connsiteX29" fmla="*/ 32575 w 47625"/>
                <a:gd name="connsiteY29" fmla="*/ 20669 h 105918"/>
                <a:gd name="connsiteX30" fmla="*/ 23813 w 47625"/>
                <a:gd name="connsiteY30" fmla="*/ 20669 h 105918"/>
                <a:gd name="connsiteX31" fmla="*/ 14954 w 47625"/>
                <a:gd name="connsiteY31" fmla="*/ 31147 h 105918"/>
                <a:gd name="connsiteX32" fmla="*/ 11906 w 47625"/>
                <a:gd name="connsiteY32" fmla="*/ 48197 h 105918"/>
                <a:gd name="connsiteX33" fmla="*/ 11906 w 47625"/>
                <a:gd name="connsiteY33" fmla="*/ 59722 h 105918"/>
                <a:gd name="connsiteX34" fmla="*/ 11811 w 47625"/>
                <a:gd name="connsiteY34" fmla="*/ 71152 h 1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918">
                  <a:moveTo>
                    <a:pt x="47625" y="26956"/>
                  </a:moveTo>
                  <a:cubicBezTo>
                    <a:pt x="47625" y="28670"/>
                    <a:pt x="47625" y="30575"/>
                    <a:pt x="47625" y="32671"/>
                  </a:cubicBezTo>
                  <a:lnTo>
                    <a:pt x="47625" y="45434"/>
                  </a:lnTo>
                  <a:cubicBezTo>
                    <a:pt x="47625" y="47530"/>
                    <a:pt x="47625" y="49435"/>
                    <a:pt x="47625" y="51245"/>
                  </a:cubicBezTo>
                  <a:cubicBezTo>
                    <a:pt x="47419" y="56445"/>
                    <a:pt x="46911" y="61627"/>
                    <a:pt x="46101" y="66770"/>
                  </a:cubicBezTo>
                  <a:cubicBezTo>
                    <a:pt x="45224" y="71600"/>
                    <a:pt x="43851" y="76324"/>
                    <a:pt x="42005" y="80867"/>
                  </a:cubicBezTo>
                  <a:cubicBezTo>
                    <a:pt x="40159" y="85201"/>
                    <a:pt x="37689" y="89249"/>
                    <a:pt x="34671" y="92869"/>
                  </a:cubicBezTo>
                  <a:cubicBezTo>
                    <a:pt x="31675" y="96688"/>
                    <a:pt x="27993" y="99917"/>
                    <a:pt x="23813" y="102394"/>
                  </a:cubicBezTo>
                  <a:cubicBezTo>
                    <a:pt x="20522" y="104556"/>
                    <a:pt x="16699" y="105775"/>
                    <a:pt x="12764" y="105918"/>
                  </a:cubicBezTo>
                  <a:cubicBezTo>
                    <a:pt x="9933" y="105851"/>
                    <a:pt x="7279" y="104518"/>
                    <a:pt x="5525" y="102299"/>
                  </a:cubicBezTo>
                  <a:cubicBezTo>
                    <a:pt x="3471" y="99470"/>
                    <a:pt x="2072" y="96212"/>
                    <a:pt x="1429" y="92774"/>
                  </a:cubicBezTo>
                  <a:cubicBezTo>
                    <a:pt x="555" y="88154"/>
                    <a:pt x="77" y="83468"/>
                    <a:pt x="0" y="78772"/>
                  </a:cubicBezTo>
                  <a:cubicBezTo>
                    <a:pt x="0" y="75343"/>
                    <a:pt x="0" y="71438"/>
                    <a:pt x="0" y="67056"/>
                  </a:cubicBezTo>
                  <a:cubicBezTo>
                    <a:pt x="0" y="62675"/>
                    <a:pt x="0" y="58674"/>
                    <a:pt x="0" y="55150"/>
                  </a:cubicBezTo>
                  <a:cubicBezTo>
                    <a:pt x="169" y="49883"/>
                    <a:pt x="677" y="44634"/>
                    <a:pt x="1524" y="39434"/>
                  </a:cubicBezTo>
                  <a:cubicBezTo>
                    <a:pt x="2414" y="34547"/>
                    <a:pt x="3786" y="29766"/>
                    <a:pt x="5620" y="25146"/>
                  </a:cubicBezTo>
                  <a:cubicBezTo>
                    <a:pt x="7469" y="20803"/>
                    <a:pt x="9904" y="16735"/>
                    <a:pt x="12859" y="13049"/>
                  </a:cubicBezTo>
                  <a:cubicBezTo>
                    <a:pt x="15893" y="9192"/>
                    <a:pt x="19645" y="5963"/>
                    <a:pt x="23908" y="3524"/>
                  </a:cubicBezTo>
                  <a:cubicBezTo>
                    <a:pt x="27140" y="1381"/>
                    <a:pt x="30893" y="162"/>
                    <a:pt x="34766" y="0"/>
                  </a:cubicBezTo>
                  <a:cubicBezTo>
                    <a:pt x="37631" y="38"/>
                    <a:pt x="40324" y="1372"/>
                    <a:pt x="42100" y="3620"/>
                  </a:cubicBezTo>
                  <a:cubicBezTo>
                    <a:pt x="44174" y="6439"/>
                    <a:pt x="45575" y="9697"/>
                    <a:pt x="46196" y="13145"/>
                  </a:cubicBezTo>
                  <a:cubicBezTo>
                    <a:pt x="47017" y="17707"/>
                    <a:pt x="47495" y="22327"/>
                    <a:pt x="47625" y="26956"/>
                  </a:cubicBezTo>
                  <a:close/>
                  <a:moveTo>
                    <a:pt x="11906" y="71152"/>
                  </a:moveTo>
                  <a:cubicBezTo>
                    <a:pt x="11776" y="75810"/>
                    <a:pt x="12824" y="80429"/>
                    <a:pt x="14954" y="84582"/>
                  </a:cubicBezTo>
                  <a:cubicBezTo>
                    <a:pt x="16669" y="87249"/>
                    <a:pt x="19622" y="87344"/>
                    <a:pt x="23813" y="84582"/>
                  </a:cubicBezTo>
                  <a:cubicBezTo>
                    <a:pt x="27862" y="82210"/>
                    <a:pt x="30960" y="78505"/>
                    <a:pt x="32575" y="74105"/>
                  </a:cubicBezTo>
                  <a:cubicBezTo>
                    <a:pt x="34465" y="68609"/>
                    <a:pt x="35493" y="62865"/>
                    <a:pt x="35624" y="57055"/>
                  </a:cubicBezTo>
                  <a:cubicBezTo>
                    <a:pt x="35624" y="53531"/>
                    <a:pt x="35624" y="49721"/>
                    <a:pt x="35624" y="45530"/>
                  </a:cubicBezTo>
                  <a:cubicBezTo>
                    <a:pt x="35624" y="41339"/>
                    <a:pt x="35624" y="37529"/>
                    <a:pt x="35624" y="34195"/>
                  </a:cubicBezTo>
                  <a:cubicBezTo>
                    <a:pt x="35733" y="29509"/>
                    <a:pt x="34686" y="24860"/>
                    <a:pt x="32575" y="20669"/>
                  </a:cubicBezTo>
                  <a:cubicBezTo>
                    <a:pt x="30861" y="18098"/>
                    <a:pt x="27908" y="18002"/>
                    <a:pt x="23813" y="20669"/>
                  </a:cubicBezTo>
                  <a:cubicBezTo>
                    <a:pt x="19695" y="22984"/>
                    <a:pt x="16550" y="26699"/>
                    <a:pt x="14954" y="31147"/>
                  </a:cubicBezTo>
                  <a:cubicBezTo>
                    <a:pt x="13065" y="36643"/>
                    <a:pt x="12037" y="42386"/>
                    <a:pt x="11906" y="48197"/>
                  </a:cubicBezTo>
                  <a:cubicBezTo>
                    <a:pt x="11906" y="51721"/>
                    <a:pt x="11906" y="55531"/>
                    <a:pt x="11906" y="59722"/>
                  </a:cubicBezTo>
                  <a:cubicBezTo>
                    <a:pt x="11906" y="63913"/>
                    <a:pt x="11716" y="67818"/>
                    <a:pt x="11811" y="71152"/>
                  </a:cubicBezTo>
                  <a:close/>
                </a:path>
              </a:pathLst>
            </a:custGeom>
            <a:solidFill>
              <a:srgbClr val="E0E0E0"/>
            </a:solidFill>
            <a:ln w="9525" cap="flat">
              <a:noFill/>
              <a:prstDash val="solid"/>
              <a:miter/>
            </a:ln>
          </p:spPr>
          <p:txBody>
            <a:bodyPr rtlCol="0" anchor="ctr"/>
            <a:lstStyle/>
            <a:p>
              <a:endParaRPr lang="en-GR"/>
            </a:p>
          </p:txBody>
        </p:sp>
        <p:sp>
          <p:nvSpPr>
            <p:cNvPr id="158" name="Freeform 157">
              <a:extLst>
                <a:ext uri="{FF2B5EF4-FFF2-40B4-BE49-F238E27FC236}">
                  <a16:creationId xmlns:a16="http://schemas.microsoft.com/office/drawing/2014/main" id="{80708424-710C-0513-1942-2754D6A887CC}"/>
                </a:ext>
              </a:extLst>
            </p:cNvPr>
            <p:cNvSpPr/>
            <p:nvPr/>
          </p:nvSpPr>
          <p:spPr>
            <a:xfrm>
              <a:off x="4078221" y="3676357"/>
              <a:ext cx="32628" cy="100136"/>
            </a:xfrm>
            <a:custGeom>
              <a:avLst/>
              <a:gdLst>
                <a:gd name="connsiteX0" fmla="*/ 239 w 32628"/>
                <a:gd name="connsiteY0" fmla="*/ 48292 h 100136"/>
                <a:gd name="connsiteX1" fmla="*/ 239 w 32628"/>
                <a:gd name="connsiteY1" fmla="*/ 45815 h 100136"/>
                <a:gd name="connsiteX2" fmla="*/ 1096 w 32628"/>
                <a:gd name="connsiteY2" fmla="*/ 42862 h 100136"/>
                <a:gd name="connsiteX3" fmla="*/ 20146 w 32628"/>
                <a:gd name="connsiteY3" fmla="*/ 8382 h 100136"/>
                <a:gd name="connsiteX4" fmla="*/ 21670 w 32628"/>
                <a:gd name="connsiteY4" fmla="*/ 6001 h 100136"/>
                <a:gd name="connsiteX5" fmla="*/ 23289 w 32628"/>
                <a:gd name="connsiteY5" fmla="*/ 4286 h 100136"/>
                <a:gd name="connsiteX6" fmla="*/ 30147 w 32628"/>
                <a:gd name="connsiteY6" fmla="*/ 286 h 100136"/>
                <a:gd name="connsiteX7" fmla="*/ 31862 w 32628"/>
                <a:gd name="connsiteY7" fmla="*/ 286 h 100136"/>
                <a:gd name="connsiteX8" fmla="*/ 32624 w 32628"/>
                <a:gd name="connsiteY8" fmla="*/ 2476 h 100136"/>
                <a:gd name="connsiteX9" fmla="*/ 32624 w 32628"/>
                <a:gd name="connsiteY9" fmla="*/ 90678 h 100136"/>
                <a:gd name="connsiteX10" fmla="*/ 31862 w 32628"/>
                <a:gd name="connsiteY10" fmla="*/ 93631 h 100136"/>
                <a:gd name="connsiteX11" fmla="*/ 30147 w 32628"/>
                <a:gd name="connsiteY11" fmla="*/ 95726 h 100136"/>
                <a:gd name="connsiteX12" fmla="*/ 23003 w 32628"/>
                <a:gd name="connsiteY12" fmla="*/ 99822 h 100136"/>
                <a:gd name="connsiteX13" fmla="*/ 21289 w 32628"/>
                <a:gd name="connsiteY13" fmla="*/ 99822 h 100136"/>
                <a:gd name="connsiteX14" fmla="*/ 20622 w 32628"/>
                <a:gd name="connsiteY14" fmla="*/ 97631 h 100136"/>
                <a:gd name="connsiteX15" fmla="*/ 20622 w 32628"/>
                <a:gd name="connsiteY15" fmla="*/ 30290 h 100136"/>
                <a:gd name="connsiteX16" fmla="*/ 8049 w 32628"/>
                <a:gd name="connsiteY16" fmla="*/ 52673 h 100136"/>
                <a:gd name="connsiteX17" fmla="*/ 6335 w 32628"/>
                <a:gd name="connsiteY17" fmla="*/ 54388 h 100136"/>
                <a:gd name="connsiteX18" fmla="*/ 4620 w 32628"/>
                <a:gd name="connsiteY18" fmla="*/ 54388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8" h="100136">
                  <a:moveTo>
                    <a:pt x="239" y="48292"/>
                  </a:moveTo>
                  <a:cubicBezTo>
                    <a:pt x="-80" y="47501"/>
                    <a:pt x="-80" y="46606"/>
                    <a:pt x="239" y="45815"/>
                  </a:cubicBezTo>
                  <a:cubicBezTo>
                    <a:pt x="333" y="44786"/>
                    <a:pt x="624" y="43786"/>
                    <a:pt x="1096" y="42862"/>
                  </a:cubicBezTo>
                  <a:lnTo>
                    <a:pt x="20146" y="8382"/>
                  </a:lnTo>
                  <a:cubicBezTo>
                    <a:pt x="20146" y="7620"/>
                    <a:pt x="21098" y="6763"/>
                    <a:pt x="21670" y="6001"/>
                  </a:cubicBezTo>
                  <a:cubicBezTo>
                    <a:pt x="22082" y="5324"/>
                    <a:pt x="22634" y="4734"/>
                    <a:pt x="23289" y="4286"/>
                  </a:cubicBezTo>
                  <a:lnTo>
                    <a:pt x="30147" y="286"/>
                  </a:lnTo>
                  <a:cubicBezTo>
                    <a:pt x="30655" y="-95"/>
                    <a:pt x="31354" y="-95"/>
                    <a:pt x="31862" y="286"/>
                  </a:cubicBezTo>
                  <a:cubicBezTo>
                    <a:pt x="32394" y="886"/>
                    <a:pt x="32668" y="1676"/>
                    <a:pt x="32624" y="2476"/>
                  </a:cubicBezTo>
                  <a:lnTo>
                    <a:pt x="32624" y="90678"/>
                  </a:lnTo>
                  <a:cubicBezTo>
                    <a:pt x="32598" y="91707"/>
                    <a:pt x="32337" y="92716"/>
                    <a:pt x="31862" y="93631"/>
                  </a:cubicBezTo>
                  <a:cubicBezTo>
                    <a:pt x="31525" y="94488"/>
                    <a:pt x="30925" y="95231"/>
                    <a:pt x="30147" y="95726"/>
                  </a:cubicBezTo>
                  <a:lnTo>
                    <a:pt x="23003" y="99822"/>
                  </a:lnTo>
                  <a:cubicBezTo>
                    <a:pt x="22508" y="100241"/>
                    <a:pt x="21784" y="100241"/>
                    <a:pt x="21289" y="99822"/>
                  </a:cubicBezTo>
                  <a:cubicBezTo>
                    <a:pt x="20771" y="99212"/>
                    <a:pt x="20529" y="98422"/>
                    <a:pt x="20622" y="97631"/>
                  </a:cubicBezTo>
                  <a:lnTo>
                    <a:pt x="20622" y="30290"/>
                  </a:lnTo>
                  <a:lnTo>
                    <a:pt x="8049" y="52673"/>
                  </a:lnTo>
                  <a:cubicBezTo>
                    <a:pt x="7692" y="53426"/>
                    <a:pt x="7086" y="54026"/>
                    <a:pt x="6335" y="54388"/>
                  </a:cubicBezTo>
                  <a:cubicBezTo>
                    <a:pt x="5817" y="54740"/>
                    <a:pt x="5137" y="54740"/>
                    <a:pt x="4620" y="54388"/>
                  </a:cubicBezTo>
                  <a:close/>
                </a:path>
              </a:pathLst>
            </a:custGeom>
            <a:solidFill>
              <a:srgbClr val="E0E0E0"/>
            </a:solidFill>
            <a:ln w="9525" cap="flat">
              <a:noFill/>
              <a:prstDash val="solid"/>
              <a:miter/>
            </a:ln>
          </p:spPr>
          <p:txBody>
            <a:bodyPr rtlCol="0" anchor="ctr"/>
            <a:lstStyle/>
            <a:p>
              <a:endParaRPr lang="en-GR"/>
            </a:p>
          </p:txBody>
        </p:sp>
        <p:sp>
          <p:nvSpPr>
            <p:cNvPr id="159" name="Freeform 158">
              <a:extLst>
                <a:ext uri="{FF2B5EF4-FFF2-40B4-BE49-F238E27FC236}">
                  <a16:creationId xmlns:a16="http://schemas.microsoft.com/office/drawing/2014/main" id="{E057F3FE-CF49-8163-F70A-6FBEC794FDA9}"/>
                </a:ext>
              </a:extLst>
            </p:cNvPr>
            <p:cNvSpPr/>
            <p:nvPr/>
          </p:nvSpPr>
          <p:spPr>
            <a:xfrm>
              <a:off x="4122941" y="3649496"/>
              <a:ext cx="47720" cy="105632"/>
            </a:xfrm>
            <a:custGeom>
              <a:avLst/>
              <a:gdLst>
                <a:gd name="connsiteX0" fmla="*/ 47720 w 47720"/>
                <a:gd name="connsiteY0" fmla="*/ 26670 h 105632"/>
                <a:gd name="connsiteX1" fmla="*/ 47720 w 47720"/>
                <a:gd name="connsiteY1" fmla="*/ 32290 h 105632"/>
                <a:gd name="connsiteX2" fmla="*/ 47720 w 47720"/>
                <a:gd name="connsiteY2" fmla="*/ 45148 h 105632"/>
                <a:gd name="connsiteX3" fmla="*/ 47720 w 47720"/>
                <a:gd name="connsiteY3" fmla="*/ 50959 h 105632"/>
                <a:gd name="connsiteX4" fmla="*/ 46196 w 47720"/>
                <a:gd name="connsiteY4" fmla="*/ 66484 h 105632"/>
                <a:gd name="connsiteX5" fmla="*/ 42101 w 47720"/>
                <a:gd name="connsiteY5" fmla="*/ 80581 h 105632"/>
                <a:gd name="connsiteX6" fmla="*/ 34862 w 47720"/>
                <a:gd name="connsiteY6" fmla="*/ 92583 h 105632"/>
                <a:gd name="connsiteX7" fmla="*/ 23908 w 47720"/>
                <a:gd name="connsiteY7" fmla="*/ 102108 h 105632"/>
                <a:gd name="connsiteX8" fmla="*/ 12859 w 47720"/>
                <a:gd name="connsiteY8" fmla="*/ 105632 h 105632"/>
                <a:gd name="connsiteX9" fmla="*/ 5715 w 47720"/>
                <a:gd name="connsiteY9" fmla="*/ 102013 h 105632"/>
                <a:gd name="connsiteX10" fmla="*/ 1619 w 47720"/>
                <a:gd name="connsiteY10" fmla="*/ 92488 h 105632"/>
                <a:gd name="connsiteX11" fmla="*/ 0 w 47720"/>
                <a:gd name="connsiteY11" fmla="*/ 78772 h 105632"/>
                <a:gd name="connsiteX12" fmla="*/ 0 w 47720"/>
                <a:gd name="connsiteY12" fmla="*/ 67056 h 105632"/>
                <a:gd name="connsiteX13" fmla="*/ 0 w 47720"/>
                <a:gd name="connsiteY13" fmla="*/ 55150 h 105632"/>
                <a:gd name="connsiteX14" fmla="*/ 1619 w 47720"/>
                <a:gd name="connsiteY14" fmla="*/ 39433 h 105632"/>
                <a:gd name="connsiteX15" fmla="*/ 5715 w 47720"/>
                <a:gd name="connsiteY15" fmla="*/ 25146 h 105632"/>
                <a:gd name="connsiteX16" fmla="*/ 12859 w 47720"/>
                <a:gd name="connsiteY16" fmla="*/ 13049 h 105632"/>
                <a:gd name="connsiteX17" fmla="*/ 23908 w 47720"/>
                <a:gd name="connsiteY17" fmla="*/ 3524 h 105632"/>
                <a:gd name="connsiteX18" fmla="*/ 34862 w 47720"/>
                <a:gd name="connsiteY18" fmla="*/ 0 h 105632"/>
                <a:gd name="connsiteX19" fmla="*/ 42101 w 47720"/>
                <a:gd name="connsiteY19" fmla="*/ 3619 h 105632"/>
                <a:gd name="connsiteX20" fmla="*/ 46196 w 47720"/>
                <a:gd name="connsiteY20" fmla="*/ 13144 h 105632"/>
                <a:gd name="connsiteX21" fmla="*/ 47720 w 47720"/>
                <a:gd name="connsiteY21" fmla="*/ 26670 h 105632"/>
                <a:gd name="connsiteX22" fmla="*/ 12002 w 47720"/>
                <a:gd name="connsiteY22" fmla="*/ 70866 h 105632"/>
                <a:gd name="connsiteX23" fmla="*/ 15050 w 47720"/>
                <a:gd name="connsiteY23" fmla="*/ 84296 h 105632"/>
                <a:gd name="connsiteX24" fmla="*/ 23908 w 47720"/>
                <a:gd name="connsiteY24" fmla="*/ 84296 h 105632"/>
                <a:gd name="connsiteX25" fmla="*/ 32671 w 47720"/>
                <a:gd name="connsiteY25" fmla="*/ 73819 h 105632"/>
                <a:gd name="connsiteX26" fmla="*/ 35719 w 47720"/>
                <a:gd name="connsiteY26" fmla="*/ 56769 h 105632"/>
                <a:gd name="connsiteX27" fmla="*/ 35719 w 47720"/>
                <a:gd name="connsiteY27" fmla="*/ 45244 h 105632"/>
                <a:gd name="connsiteX28" fmla="*/ 35719 w 47720"/>
                <a:gd name="connsiteY28" fmla="*/ 33909 h 105632"/>
                <a:gd name="connsiteX29" fmla="*/ 32671 w 47720"/>
                <a:gd name="connsiteY29" fmla="*/ 20383 h 105632"/>
                <a:gd name="connsiteX30" fmla="*/ 23908 w 47720"/>
                <a:gd name="connsiteY30" fmla="*/ 20383 h 105632"/>
                <a:gd name="connsiteX31" fmla="*/ 15050 w 47720"/>
                <a:gd name="connsiteY31" fmla="*/ 30861 h 105632"/>
                <a:gd name="connsiteX32" fmla="*/ 12002 w 47720"/>
                <a:gd name="connsiteY32" fmla="*/ 47911 h 105632"/>
                <a:gd name="connsiteX33" fmla="*/ 12002 w 47720"/>
                <a:gd name="connsiteY33" fmla="*/ 59436 h 105632"/>
                <a:gd name="connsiteX34" fmla="*/ 12002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194"/>
                    <a:pt x="47720" y="32290"/>
                  </a:cubicBezTo>
                  <a:lnTo>
                    <a:pt x="47720" y="45148"/>
                  </a:lnTo>
                  <a:cubicBezTo>
                    <a:pt x="47720" y="47244"/>
                    <a:pt x="47720" y="49149"/>
                    <a:pt x="47720" y="50959"/>
                  </a:cubicBezTo>
                  <a:cubicBezTo>
                    <a:pt x="47562" y="56159"/>
                    <a:pt x="47053" y="61350"/>
                    <a:pt x="46196" y="66484"/>
                  </a:cubicBezTo>
                  <a:cubicBezTo>
                    <a:pt x="45409" y="71333"/>
                    <a:pt x="44033" y="76067"/>
                    <a:pt x="42101" y="80581"/>
                  </a:cubicBezTo>
                  <a:cubicBezTo>
                    <a:pt x="40293" y="84915"/>
                    <a:pt x="37853" y="88963"/>
                    <a:pt x="34862" y="92583"/>
                  </a:cubicBezTo>
                  <a:cubicBezTo>
                    <a:pt x="31779" y="96355"/>
                    <a:pt x="28075" y="99584"/>
                    <a:pt x="23908" y="102108"/>
                  </a:cubicBezTo>
                  <a:cubicBezTo>
                    <a:pt x="20623" y="104289"/>
                    <a:pt x="16797" y="105508"/>
                    <a:pt x="12859" y="105632"/>
                  </a:cubicBezTo>
                  <a:cubicBezTo>
                    <a:pt x="10061" y="105537"/>
                    <a:pt x="7449" y="104213"/>
                    <a:pt x="5715" y="102013"/>
                  </a:cubicBezTo>
                  <a:cubicBezTo>
                    <a:pt x="3577" y="99231"/>
                    <a:pt x="2169" y="95955"/>
                    <a:pt x="1619" y="92488"/>
                  </a:cubicBezTo>
                  <a:cubicBezTo>
                    <a:pt x="684" y="87973"/>
                    <a:pt x="142" y="83382"/>
                    <a:pt x="0" y="78772"/>
                  </a:cubicBezTo>
                  <a:cubicBezTo>
                    <a:pt x="0" y="75343"/>
                    <a:pt x="0" y="71438"/>
                    <a:pt x="0" y="67056"/>
                  </a:cubicBezTo>
                  <a:cubicBezTo>
                    <a:pt x="0" y="62674"/>
                    <a:pt x="0" y="58674"/>
                    <a:pt x="0" y="55150"/>
                  </a:cubicBezTo>
                  <a:cubicBezTo>
                    <a:pt x="200" y="49882"/>
                    <a:pt x="740" y="44634"/>
                    <a:pt x="1619" y="39433"/>
                  </a:cubicBezTo>
                  <a:cubicBezTo>
                    <a:pt x="2420" y="34528"/>
                    <a:pt x="3795" y="29727"/>
                    <a:pt x="5715" y="25146"/>
                  </a:cubicBezTo>
                  <a:cubicBezTo>
                    <a:pt x="7470" y="20774"/>
                    <a:pt x="9879" y="16697"/>
                    <a:pt x="12859" y="13049"/>
                  </a:cubicBezTo>
                  <a:cubicBezTo>
                    <a:pt x="15912" y="9211"/>
                    <a:pt x="19661" y="5982"/>
                    <a:pt x="23908" y="3524"/>
                  </a:cubicBezTo>
                  <a:cubicBezTo>
                    <a:pt x="27167" y="1372"/>
                    <a:pt x="30956" y="152"/>
                    <a:pt x="34862" y="0"/>
                  </a:cubicBezTo>
                  <a:cubicBezTo>
                    <a:pt x="37692" y="67"/>
                    <a:pt x="40346" y="1400"/>
                    <a:pt x="42101" y="3619"/>
                  </a:cubicBezTo>
                  <a:cubicBezTo>
                    <a:pt x="44253" y="6391"/>
                    <a:pt x="45663" y="9677"/>
                    <a:pt x="46196" y="13144"/>
                  </a:cubicBezTo>
                  <a:cubicBezTo>
                    <a:pt x="47080" y="17602"/>
                    <a:pt x="47590" y="22127"/>
                    <a:pt x="47720" y="26670"/>
                  </a:cubicBezTo>
                  <a:close/>
                  <a:moveTo>
                    <a:pt x="12002" y="70866"/>
                  </a:moveTo>
                  <a:cubicBezTo>
                    <a:pt x="11871" y="75524"/>
                    <a:pt x="12920" y="80143"/>
                    <a:pt x="15050" y="84296"/>
                  </a:cubicBezTo>
                  <a:cubicBezTo>
                    <a:pt x="16859" y="86963"/>
                    <a:pt x="19717" y="87058"/>
                    <a:pt x="23908" y="84296"/>
                  </a:cubicBezTo>
                  <a:cubicBezTo>
                    <a:pt x="27957" y="81925"/>
                    <a:pt x="31055" y="78219"/>
                    <a:pt x="32671" y="73819"/>
                  </a:cubicBezTo>
                  <a:cubicBezTo>
                    <a:pt x="34605" y="68342"/>
                    <a:pt x="35635" y="62579"/>
                    <a:pt x="35719" y="56769"/>
                  </a:cubicBezTo>
                  <a:cubicBezTo>
                    <a:pt x="35719" y="53245"/>
                    <a:pt x="35719" y="49435"/>
                    <a:pt x="35719" y="45244"/>
                  </a:cubicBezTo>
                  <a:cubicBezTo>
                    <a:pt x="35719" y="41053"/>
                    <a:pt x="35719" y="37243"/>
                    <a:pt x="35719" y="33909"/>
                  </a:cubicBezTo>
                  <a:cubicBezTo>
                    <a:pt x="35878" y="29213"/>
                    <a:pt x="34828" y="24555"/>
                    <a:pt x="32671" y="20383"/>
                  </a:cubicBezTo>
                  <a:cubicBezTo>
                    <a:pt x="30956" y="17812"/>
                    <a:pt x="28004" y="17717"/>
                    <a:pt x="23908" y="20383"/>
                  </a:cubicBezTo>
                  <a:cubicBezTo>
                    <a:pt x="19812" y="22727"/>
                    <a:pt x="16674" y="26432"/>
                    <a:pt x="15050" y="30861"/>
                  </a:cubicBezTo>
                  <a:cubicBezTo>
                    <a:pt x="13160" y="36357"/>
                    <a:pt x="12132" y="42100"/>
                    <a:pt x="12002" y="47911"/>
                  </a:cubicBezTo>
                  <a:cubicBezTo>
                    <a:pt x="12002" y="51435"/>
                    <a:pt x="12002" y="55245"/>
                    <a:pt x="12002" y="59436"/>
                  </a:cubicBezTo>
                  <a:cubicBezTo>
                    <a:pt x="12002" y="63627"/>
                    <a:pt x="11906" y="67532"/>
                    <a:pt x="12002" y="70866"/>
                  </a:cubicBezTo>
                  <a:close/>
                </a:path>
              </a:pathLst>
            </a:custGeom>
            <a:solidFill>
              <a:srgbClr val="E0E0E0"/>
            </a:solidFill>
            <a:ln w="9525" cap="flat">
              <a:noFill/>
              <a:prstDash val="solid"/>
              <a:miter/>
            </a:ln>
          </p:spPr>
          <p:txBody>
            <a:bodyPr rtlCol="0" anchor="ctr"/>
            <a:lstStyle/>
            <a:p>
              <a:endParaRPr lang="en-GR"/>
            </a:p>
          </p:txBody>
        </p:sp>
        <p:sp>
          <p:nvSpPr>
            <p:cNvPr id="160" name="Freeform 159">
              <a:extLst>
                <a:ext uri="{FF2B5EF4-FFF2-40B4-BE49-F238E27FC236}">
                  <a16:creationId xmlns:a16="http://schemas.microsoft.com/office/drawing/2014/main" id="{EBA723E3-E90E-D894-54B2-BCFA424B236B}"/>
                </a:ext>
              </a:extLst>
            </p:cNvPr>
            <p:cNvSpPr/>
            <p:nvPr/>
          </p:nvSpPr>
          <p:spPr>
            <a:xfrm>
              <a:off x="4182092" y="3614921"/>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7146 h 105727"/>
                <a:gd name="connsiteX22" fmla="*/ 11716 w 47625"/>
                <a:gd name="connsiteY22" fmla="*/ 71342 h 105727"/>
                <a:gd name="connsiteX23" fmla="*/ 14859 w 47625"/>
                <a:gd name="connsiteY23" fmla="*/ 84772 h 105727"/>
                <a:gd name="connsiteX24" fmla="*/ 23622 w 47625"/>
                <a:gd name="connsiteY24" fmla="*/ 84772 h 105727"/>
                <a:gd name="connsiteX25" fmla="*/ 32480 w 47625"/>
                <a:gd name="connsiteY25" fmla="*/ 74295 h 105727"/>
                <a:gd name="connsiteX26" fmla="*/ 35528 w 47625"/>
                <a:gd name="connsiteY26" fmla="*/ 57341 h 105727"/>
                <a:gd name="connsiteX27" fmla="*/ 35528 w 47625"/>
                <a:gd name="connsiteY27" fmla="*/ 45815 h 105727"/>
                <a:gd name="connsiteX28" fmla="*/ 35528 w 47625"/>
                <a:gd name="connsiteY28" fmla="*/ 34385 h 105727"/>
                <a:gd name="connsiteX29" fmla="*/ 32671 w 47625"/>
                <a:gd name="connsiteY29" fmla="*/ 21717 h 105727"/>
                <a:gd name="connsiteX30" fmla="*/ 23813 w 47625"/>
                <a:gd name="connsiteY30" fmla="*/ 21717 h 105727"/>
                <a:gd name="connsiteX31" fmla="*/ 15050 w 47625"/>
                <a:gd name="connsiteY31" fmla="*/ 32195 h 105727"/>
                <a:gd name="connsiteX32" fmla="*/ 11716 w 47625"/>
                <a:gd name="connsiteY32" fmla="*/ 48387 h 105727"/>
                <a:gd name="connsiteX33" fmla="*/ 11716 w 47625"/>
                <a:gd name="connsiteY33" fmla="*/ 60008 h 105727"/>
                <a:gd name="connsiteX34" fmla="*/ 1171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861"/>
                    <a:pt x="47625" y="30671"/>
                    <a:pt x="47625" y="32766"/>
                  </a:cubicBezTo>
                  <a:lnTo>
                    <a:pt x="47625" y="45625"/>
                  </a:lnTo>
                  <a:cubicBezTo>
                    <a:pt x="47625" y="47720"/>
                    <a:pt x="47625" y="49625"/>
                    <a:pt x="47625" y="51435"/>
                  </a:cubicBezTo>
                  <a:cubicBezTo>
                    <a:pt x="47514" y="56645"/>
                    <a:pt x="47004" y="61836"/>
                    <a:pt x="46101" y="66961"/>
                  </a:cubicBezTo>
                  <a:cubicBezTo>
                    <a:pt x="45313" y="71809"/>
                    <a:pt x="43938" y="76543"/>
                    <a:pt x="42005" y="81058"/>
                  </a:cubicBezTo>
                  <a:cubicBezTo>
                    <a:pt x="40197" y="85392"/>
                    <a:pt x="37758" y="89440"/>
                    <a:pt x="34766" y="93059"/>
                  </a:cubicBezTo>
                  <a:cubicBezTo>
                    <a:pt x="31672" y="96688"/>
                    <a:pt x="27965" y="99755"/>
                    <a:pt x="23813" y="102108"/>
                  </a:cubicBezTo>
                  <a:cubicBezTo>
                    <a:pt x="20565" y="104299"/>
                    <a:pt x="16774" y="105556"/>
                    <a:pt x="12859" y="105728"/>
                  </a:cubicBezTo>
                  <a:cubicBezTo>
                    <a:pt x="10028" y="105661"/>
                    <a:pt x="7374" y="104327"/>
                    <a:pt x="5620" y="102108"/>
                  </a:cubicBezTo>
                  <a:cubicBezTo>
                    <a:pt x="3502" y="99308"/>
                    <a:pt x="2096" y="96041"/>
                    <a:pt x="1524" y="92583"/>
                  </a:cubicBezTo>
                  <a:cubicBezTo>
                    <a:pt x="624" y="88059"/>
                    <a:pt x="113" y="83477"/>
                    <a:pt x="0" y="78867"/>
                  </a:cubicBezTo>
                  <a:cubicBezTo>
                    <a:pt x="0" y="75438"/>
                    <a:pt x="0" y="71533"/>
                    <a:pt x="0" y="67151"/>
                  </a:cubicBezTo>
                  <a:cubicBezTo>
                    <a:pt x="0" y="62770"/>
                    <a:pt x="0" y="58769"/>
                    <a:pt x="0" y="55245"/>
                  </a:cubicBezTo>
                  <a:cubicBezTo>
                    <a:pt x="159" y="49978"/>
                    <a:pt x="668" y="44729"/>
                    <a:pt x="1524" y="39529"/>
                  </a:cubicBezTo>
                  <a:cubicBezTo>
                    <a:pt x="2325" y="34623"/>
                    <a:pt x="3700" y="29823"/>
                    <a:pt x="5620" y="25241"/>
                  </a:cubicBezTo>
                  <a:cubicBezTo>
                    <a:pt x="7431" y="20850"/>
                    <a:pt x="9869" y="16745"/>
                    <a:pt x="12859" y="13049"/>
                  </a:cubicBezTo>
                  <a:cubicBezTo>
                    <a:pt x="15898" y="9230"/>
                    <a:pt x="19611" y="6001"/>
                    <a:pt x="23813" y="3524"/>
                  </a:cubicBezTo>
                  <a:cubicBezTo>
                    <a:pt x="27079" y="1381"/>
                    <a:pt x="30864" y="162"/>
                    <a:pt x="34766" y="0"/>
                  </a:cubicBezTo>
                  <a:cubicBezTo>
                    <a:pt x="37597" y="67"/>
                    <a:pt x="40251" y="1400"/>
                    <a:pt x="42005" y="3620"/>
                  </a:cubicBezTo>
                  <a:cubicBezTo>
                    <a:pt x="44158" y="6391"/>
                    <a:pt x="45568" y="9677"/>
                    <a:pt x="46101" y="13145"/>
                  </a:cubicBezTo>
                  <a:cubicBezTo>
                    <a:pt x="47066" y="17755"/>
                    <a:pt x="47576" y="22441"/>
                    <a:pt x="47625" y="27146"/>
                  </a:cubicBezTo>
                  <a:close/>
                  <a:moveTo>
                    <a:pt x="11716" y="71342"/>
                  </a:moveTo>
                  <a:cubicBezTo>
                    <a:pt x="11563" y="76019"/>
                    <a:pt x="12647" y="80648"/>
                    <a:pt x="14859" y="84772"/>
                  </a:cubicBezTo>
                  <a:cubicBezTo>
                    <a:pt x="16574" y="87344"/>
                    <a:pt x="19526" y="87439"/>
                    <a:pt x="23622" y="84772"/>
                  </a:cubicBezTo>
                  <a:cubicBezTo>
                    <a:pt x="27740" y="82458"/>
                    <a:pt x="30885" y="78743"/>
                    <a:pt x="32480" y="74295"/>
                  </a:cubicBezTo>
                  <a:cubicBezTo>
                    <a:pt x="34378" y="68837"/>
                    <a:pt x="35406" y="63113"/>
                    <a:pt x="35528" y="57341"/>
                  </a:cubicBezTo>
                  <a:cubicBezTo>
                    <a:pt x="35528" y="53816"/>
                    <a:pt x="35528" y="50006"/>
                    <a:pt x="35528" y="45815"/>
                  </a:cubicBezTo>
                  <a:cubicBezTo>
                    <a:pt x="35528" y="41624"/>
                    <a:pt x="35528" y="37814"/>
                    <a:pt x="35528" y="34385"/>
                  </a:cubicBezTo>
                  <a:cubicBezTo>
                    <a:pt x="35592" y="29994"/>
                    <a:pt x="34613" y="25651"/>
                    <a:pt x="32671" y="21717"/>
                  </a:cubicBezTo>
                  <a:cubicBezTo>
                    <a:pt x="30861" y="19145"/>
                    <a:pt x="28004" y="19050"/>
                    <a:pt x="23813" y="21717"/>
                  </a:cubicBezTo>
                  <a:cubicBezTo>
                    <a:pt x="19742" y="24060"/>
                    <a:pt x="16636" y="27775"/>
                    <a:pt x="15050" y="32195"/>
                  </a:cubicBezTo>
                  <a:cubicBezTo>
                    <a:pt x="13094" y="37386"/>
                    <a:pt x="11969" y="42843"/>
                    <a:pt x="11716" y="48387"/>
                  </a:cubicBezTo>
                  <a:cubicBezTo>
                    <a:pt x="11716" y="51911"/>
                    <a:pt x="11716" y="55817"/>
                    <a:pt x="11716" y="60008"/>
                  </a:cubicBezTo>
                  <a:cubicBezTo>
                    <a:pt x="11716" y="64199"/>
                    <a:pt x="11716" y="67913"/>
                    <a:pt x="11716" y="71342"/>
                  </a:cubicBezTo>
                  <a:close/>
                </a:path>
              </a:pathLst>
            </a:custGeom>
            <a:solidFill>
              <a:srgbClr val="E0E0E0"/>
            </a:solidFill>
            <a:ln w="9525" cap="flat">
              <a:noFill/>
              <a:prstDash val="solid"/>
              <a:miter/>
            </a:ln>
          </p:spPr>
          <p:txBody>
            <a:bodyPr rtlCol="0" anchor="ctr"/>
            <a:lstStyle/>
            <a:p>
              <a:endParaRPr lang="en-GR"/>
            </a:p>
          </p:txBody>
        </p:sp>
        <p:sp>
          <p:nvSpPr>
            <p:cNvPr id="161" name="Freeform 160">
              <a:extLst>
                <a:ext uri="{FF2B5EF4-FFF2-40B4-BE49-F238E27FC236}">
                  <a16:creationId xmlns:a16="http://schemas.microsoft.com/office/drawing/2014/main" id="{9D310C3C-942D-7103-91E3-3506C86C54AD}"/>
                </a:ext>
              </a:extLst>
            </p:cNvPr>
            <p:cNvSpPr/>
            <p:nvPr/>
          </p:nvSpPr>
          <p:spPr>
            <a:xfrm>
              <a:off x="4241337" y="3581392"/>
              <a:ext cx="47720" cy="105727"/>
            </a:xfrm>
            <a:custGeom>
              <a:avLst/>
              <a:gdLst>
                <a:gd name="connsiteX0" fmla="*/ 47720 w 47720"/>
                <a:gd name="connsiteY0" fmla="*/ 26670 h 105727"/>
                <a:gd name="connsiteX1" fmla="*/ 47720 w 47720"/>
                <a:gd name="connsiteY1" fmla="*/ 32290 h 105727"/>
                <a:gd name="connsiteX2" fmla="*/ 47720 w 47720"/>
                <a:gd name="connsiteY2" fmla="*/ 45149 h 105727"/>
                <a:gd name="connsiteX3" fmla="*/ 47720 w 47720"/>
                <a:gd name="connsiteY3" fmla="*/ 50959 h 105727"/>
                <a:gd name="connsiteX4" fmla="*/ 46101 w 47720"/>
                <a:gd name="connsiteY4" fmla="*/ 66484 h 105727"/>
                <a:gd name="connsiteX5" fmla="*/ 42101 w 47720"/>
                <a:gd name="connsiteY5" fmla="*/ 80582 h 105727"/>
                <a:gd name="connsiteX6" fmla="*/ 34766 w 47720"/>
                <a:gd name="connsiteY6" fmla="*/ 92583 h 105727"/>
                <a:gd name="connsiteX7" fmla="*/ 23813 w 47720"/>
                <a:gd name="connsiteY7" fmla="*/ 102108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1 w 47720"/>
                <a:gd name="connsiteY19" fmla="*/ 3524 h 105727"/>
                <a:gd name="connsiteX20" fmla="*/ 46101 w 47720"/>
                <a:gd name="connsiteY20" fmla="*/ 13049 h 105727"/>
                <a:gd name="connsiteX21" fmla="*/ 47720 w 47720"/>
                <a:gd name="connsiteY21" fmla="*/ 26670 h 105727"/>
                <a:gd name="connsiteX22" fmla="*/ 12002 w 47720"/>
                <a:gd name="connsiteY22" fmla="*/ 70866 h 105727"/>
                <a:gd name="connsiteX23" fmla="*/ 15050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813 w 47720"/>
                <a:gd name="connsiteY30" fmla="*/ 20479 h 105727"/>
                <a:gd name="connsiteX31" fmla="*/ 15050 w 47720"/>
                <a:gd name="connsiteY31" fmla="*/ 30956 h 105727"/>
                <a:gd name="connsiteX32" fmla="*/ 12002 w 47720"/>
                <a:gd name="connsiteY32" fmla="*/ 47911 h 105727"/>
                <a:gd name="connsiteX33" fmla="*/ 12002 w 47720"/>
                <a:gd name="connsiteY33" fmla="*/ 59531 h 105727"/>
                <a:gd name="connsiteX34" fmla="*/ 11811 w 47720"/>
                <a:gd name="connsiteY34" fmla="*/ 7077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9"/>
                  </a:lnTo>
                  <a:cubicBezTo>
                    <a:pt x="47720" y="47244"/>
                    <a:pt x="47720" y="49149"/>
                    <a:pt x="47720" y="50959"/>
                  </a:cubicBezTo>
                  <a:cubicBezTo>
                    <a:pt x="47531" y="56169"/>
                    <a:pt x="46990" y="61351"/>
                    <a:pt x="46101" y="66484"/>
                  </a:cubicBezTo>
                  <a:cubicBezTo>
                    <a:pt x="45289" y="71314"/>
                    <a:pt x="43948" y="76048"/>
                    <a:pt x="42101" y="80582"/>
                  </a:cubicBezTo>
                  <a:cubicBezTo>
                    <a:pt x="40255" y="84915"/>
                    <a:pt x="37784" y="88963"/>
                    <a:pt x="34766" y="92583"/>
                  </a:cubicBezTo>
                  <a:cubicBezTo>
                    <a:pt x="31736" y="96412"/>
                    <a:pt x="28022" y="99641"/>
                    <a:pt x="23813" y="102108"/>
                  </a:cubicBezTo>
                  <a:cubicBezTo>
                    <a:pt x="20565" y="104299"/>
                    <a:pt x="16774" y="105556"/>
                    <a:pt x="12859" y="105728"/>
                  </a:cubicBezTo>
                  <a:cubicBezTo>
                    <a:pt x="10047" y="105585"/>
                    <a:pt x="7423" y="104270"/>
                    <a:pt x="5620" y="102108"/>
                  </a:cubicBezTo>
                  <a:cubicBezTo>
                    <a:pt x="3540" y="99289"/>
                    <a:pt x="2138" y="96031"/>
                    <a:pt x="1524" y="92583"/>
                  </a:cubicBezTo>
                  <a:cubicBezTo>
                    <a:pt x="624" y="88059"/>
                    <a:pt x="114" y="83477"/>
                    <a:pt x="0" y="78867"/>
                  </a:cubicBezTo>
                  <a:cubicBezTo>
                    <a:pt x="0" y="75438"/>
                    <a:pt x="0" y="71533"/>
                    <a:pt x="0" y="67151"/>
                  </a:cubicBezTo>
                  <a:cubicBezTo>
                    <a:pt x="0" y="62770"/>
                    <a:pt x="0" y="58769"/>
                    <a:pt x="0" y="55245"/>
                  </a:cubicBezTo>
                  <a:cubicBezTo>
                    <a:pt x="159" y="49978"/>
                    <a:pt x="668" y="44729"/>
                    <a:pt x="1524" y="39529"/>
                  </a:cubicBezTo>
                  <a:cubicBezTo>
                    <a:pt x="2369" y="34633"/>
                    <a:pt x="3742" y="29842"/>
                    <a:pt x="5620" y="25241"/>
                  </a:cubicBezTo>
                  <a:cubicBezTo>
                    <a:pt x="7467" y="20869"/>
                    <a:pt x="9902" y="16764"/>
                    <a:pt x="12859" y="13049"/>
                  </a:cubicBezTo>
                  <a:cubicBezTo>
                    <a:pt x="15866" y="9201"/>
                    <a:pt x="19584" y="5972"/>
                    <a:pt x="23813" y="3524"/>
                  </a:cubicBezTo>
                  <a:cubicBezTo>
                    <a:pt x="27063" y="1353"/>
                    <a:pt x="30858" y="133"/>
                    <a:pt x="34766" y="0"/>
                  </a:cubicBezTo>
                  <a:cubicBezTo>
                    <a:pt x="37615" y="19"/>
                    <a:pt x="40306" y="1314"/>
                    <a:pt x="42101" y="3524"/>
                  </a:cubicBezTo>
                  <a:cubicBezTo>
                    <a:pt x="44147" y="6353"/>
                    <a:pt x="45515" y="9611"/>
                    <a:pt x="46101" y="13049"/>
                  </a:cubicBezTo>
                  <a:cubicBezTo>
                    <a:pt x="47031" y="17536"/>
                    <a:pt x="47573" y="22088"/>
                    <a:pt x="47720" y="26670"/>
                  </a:cubicBezTo>
                  <a:close/>
                  <a:moveTo>
                    <a:pt x="12002" y="70866"/>
                  </a:moveTo>
                  <a:cubicBezTo>
                    <a:pt x="11871" y="75524"/>
                    <a:pt x="12920" y="80143"/>
                    <a:pt x="15050" y="84296"/>
                  </a:cubicBezTo>
                  <a:cubicBezTo>
                    <a:pt x="16764" y="86868"/>
                    <a:pt x="19717" y="86963"/>
                    <a:pt x="23813" y="84296"/>
                  </a:cubicBezTo>
                  <a:cubicBezTo>
                    <a:pt x="27965" y="82029"/>
                    <a:pt x="31122" y="78286"/>
                    <a:pt x="32671" y="73819"/>
                  </a:cubicBezTo>
                  <a:cubicBezTo>
                    <a:pt x="34568" y="68361"/>
                    <a:pt x="35597" y="62636"/>
                    <a:pt x="35719" y="56864"/>
                  </a:cubicBezTo>
                  <a:cubicBezTo>
                    <a:pt x="35719" y="53340"/>
                    <a:pt x="35719" y="49530"/>
                    <a:pt x="35719" y="45339"/>
                  </a:cubicBezTo>
                  <a:cubicBezTo>
                    <a:pt x="35719" y="41148"/>
                    <a:pt x="35719" y="37338"/>
                    <a:pt x="35719" y="33909"/>
                  </a:cubicBezTo>
                  <a:cubicBezTo>
                    <a:pt x="35849" y="29251"/>
                    <a:pt x="34801" y="24632"/>
                    <a:pt x="32671" y="20479"/>
                  </a:cubicBezTo>
                  <a:cubicBezTo>
                    <a:pt x="30956" y="17878"/>
                    <a:pt x="28004" y="17878"/>
                    <a:pt x="23813" y="20479"/>
                  </a:cubicBezTo>
                  <a:cubicBezTo>
                    <a:pt x="19742" y="22822"/>
                    <a:pt x="16636" y="26537"/>
                    <a:pt x="15050" y="30956"/>
                  </a:cubicBezTo>
                  <a:cubicBezTo>
                    <a:pt x="13160" y="36414"/>
                    <a:pt x="12131" y="42139"/>
                    <a:pt x="12002" y="47911"/>
                  </a:cubicBezTo>
                  <a:cubicBezTo>
                    <a:pt x="12002" y="51435"/>
                    <a:pt x="12002" y="55340"/>
                    <a:pt x="12002" y="59531"/>
                  </a:cubicBezTo>
                  <a:cubicBezTo>
                    <a:pt x="12002" y="63722"/>
                    <a:pt x="11621" y="67342"/>
                    <a:pt x="11811" y="70771"/>
                  </a:cubicBezTo>
                  <a:close/>
                </a:path>
              </a:pathLst>
            </a:custGeom>
            <a:solidFill>
              <a:srgbClr val="E0E0E0"/>
            </a:solidFill>
            <a:ln w="9525" cap="flat">
              <a:noFill/>
              <a:prstDash val="solid"/>
              <a:miter/>
            </a:ln>
          </p:spPr>
          <p:txBody>
            <a:bodyPr rtlCol="0" anchor="ctr"/>
            <a:lstStyle/>
            <a:p>
              <a:endParaRPr lang="en-GR"/>
            </a:p>
          </p:txBody>
        </p:sp>
        <p:sp>
          <p:nvSpPr>
            <p:cNvPr id="162" name="Freeform 161">
              <a:extLst>
                <a:ext uri="{FF2B5EF4-FFF2-40B4-BE49-F238E27FC236}">
                  <a16:creationId xmlns:a16="http://schemas.microsoft.com/office/drawing/2014/main" id="{F9663C37-0112-9880-F906-EF1A5540CB9D}"/>
                </a:ext>
              </a:extLst>
            </p:cNvPr>
            <p:cNvSpPr/>
            <p:nvPr/>
          </p:nvSpPr>
          <p:spPr>
            <a:xfrm>
              <a:off x="4296849" y="3550217"/>
              <a:ext cx="32415" cy="100355"/>
            </a:xfrm>
            <a:custGeom>
              <a:avLst/>
              <a:gdLst>
                <a:gd name="connsiteX0" fmla="*/ 590 w 32415"/>
                <a:gd name="connsiteY0" fmla="*/ 48320 h 100355"/>
                <a:gd name="connsiteX1" fmla="*/ 19 w 32415"/>
                <a:gd name="connsiteY1" fmla="*/ 45844 h 100355"/>
                <a:gd name="connsiteX2" fmla="*/ 971 w 32415"/>
                <a:gd name="connsiteY2" fmla="*/ 42796 h 100355"/>
                <a:gd name="connsiteX3" fmla="*/ 20021 w 32415"/>
                <a:gd name="connsiteY3" fmla="*/ 8411 h 100355"/>
                <a:gd name="connsiteX4" fmla="*/ 21545 w 32415"/>
                <a:gd name="connsiteY4" fmla="*/ 6029 h 100355"/>
                <a:gd name="connsiteX5" fmla="*/ 23164 w 32415"/>
                <a:gd name="connsiteY5" fmla="*/ 4315 h 100355"/>
                <a:gd name="connsiteX6" fmla="*/ 30022 w 32415"/>
                <a:gd name="connsiteY6" fmla="*/ 314 h 100355"/>
                <a:gd name="connsiteX7" fmla="*/ 31737 w 32415"/>
                <a:gd name="connsiteY7" fmla="*/ 314 h 100355"/>
                <a:gd name="connsiteX8" fmla="*/ 32404 w 32415"/>
                <a:gd name="connsiteY8" fmla="*/ 2505 h 100355"/>
                <a:gd name="connsiteX9" fmla="*/ 32404 w 32415"/>
                <a:gd name="connsiteY9" fmla="*/ 90707 h 100355"/>
                <a:gd name="connsiteX10" fmla="*/ 31737 w 32415"/>
                <a:gd name="connsiteY10" fmla="*/ 93659 h 100355"/>
                <a:gd name="connsiteX11" fmla="*/ 30308 w 32415"/>
                <a:gd name="connsiteY11" fmla="*/ 95945 h 100355"/>
                <a:gd name="connsiteX12" fmla="*/ 23164 w 32415"/>
                <a:gd name="connsiteY12" fmla="*/ 100041 h 100355"/>
                <a:gd name="connsiteX13" fmla="*/ 21450 w 32415"/>
                <a:gd name="connsiteY13" fmla="*/ 100041 h 100355"/>
                <a:gd name="connsiteX14" fmla="*/ 20783 w 32415"/>
                <a:gd name="connsiteY14" fmla="*/ 97850 h 100355"/>
                <a:gd name="connsiteX15" fmla="*/ 20783 w 32415"/>
                <a:gd name="connsiteY15" fmla="*/ 30413 h 100355"/>
                <a:gd name="connsiteX16" fmla="*/ 8210 w 32415"/>
                <a:gd name="connsiteY16" fmla="*/ 52892 h 100355"/>
                <a:gd name="connsiteX17" fmla="*/ 6400 w 32415"/>
                <a:gd name="connsiteY17" fmla="*/ 54607 h 100355"/>
                <a:gd name="connsiteX18" fmla="*/ 4781 w 32415"/>
                <a:gd name="connsiteY18" fmla="*/ 54131 h 10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15" h="100355">
                  <a:moveTo>
                    <a:pt x="590" y="48320"/>
                  </a:moveTo>
                  <a:cubicBezTo>
                    <a:pt x="136" y="47577"/>
                    <a:pt x="-65" y="46711"/>
                    <a:pt x="19" y="45844"/>
                  </a:cubicBezTo>
                  <a:cubicBezTo>
                    <a:pt x="147" y="44777"/>
                    <a:pt x="469" y="43748"/>
                    <a:pt x="971" y="42796"/>
                  </a:cubicBezTo>
                  <a:lnTo>
                    <a:pt x="20021" y="8411"/>
                  </a:lnTo>
                  <a:cubicBezTo>
                    <a:pt x="20474" y="7582"/>
                    <a:pt x="20982" y="6791"/>
                    <a:pt x="21545" y="6029"/>
                  </a:cubicBezTo>
                  <a:cubicBezTo>
                    <a:pt x="21872" y="5286"/>
                    <a:pt x="22443" y="4686"/>
                    <a:pt x="23164" y="4315"/>
                  </a:cubicBezTo>
                  <a:lnTo>
                    <a:pt x="30022" y="314"/>
                  </a:lnTo>
                  <a:cubicBezTo>
                    <a:pt x="30518" y="-105"/>
                    <a:pt x="31242" y="-105"/>
                    <a:pt x="31737" y="314"/>
                  </a:cubicBezTo>
                  <a:cubicBezTo>
                    <a:pt x="32235" y="933"/>
                    <a:pt x="32474" y="1714"/>
                    <a:pt x="32404" y="2505"/>
                  </a:cubicBezTo>
                  <a:lnTo>
                    <a:pt x="32404" y="90707"/>
                  </a:lnTo>
                  <a:cubicBezTo>
                    <a:pt x="32410" y="91726"/>
                    <a:pt x="32183" y="92735"/>
                    <a:pt x="31737" y="93659"/>
                  </a:cubicBezTo>
                  <a:cubicBezTo>
                    <a:pt x="31513" y="94555"/>
                    <a:pt x="31013" y="95355"/>
                    <a:pt x="30308" y="95945"/>
                  </a:cubicBezTo>
                  <a:lnTo>
                    <a:pt x="23164" y="100041"/>
                  </a:lnTo>
                  <a:cubicBezTo>
                    <a:pt x="22669" y="100460"/>
                    <a:pt x="21945" y="100460"/>
                    <a:pt x="21450" y="100041"/>
                  </a:cubicBezTo>
                  <a:cubicBezTo>
                    <a:pt x="20932" y="99431"/>
                    <a:pt x="20690" y="98641"/>
                    <a:pt x="20783" y="97850"/>
                  </a:cubicBezTo>
                  <a:lnTo>
                    <a:pt x="20783" y="30413"/>
                  </a:lnTo>
                  <a:lnTo>
                    <a:pt x="8210" y="52892"/>
                  </a:lnTo>
                  <a:cubicBezTo>
                    <a:pt x="7843" y="53673"/>
                    <a:pt x="7198" y="54283"/>
                    <a:pt x="6400" y="54607"/>
                  </a:cubicBezTo>
                  <a:cubicBezTo>
                    <a:pt x="5815" y="54816"/>
                    <a:pt x="5159" y="54626"/>
                    <a:pt x="4781" y="54131"/>
                  </a:cubicBezTo>
                  <a:close/>
                </a:path>
              </a:pathLst>
            </a:custGeom>
            <a:solidFill>
              <a:srgbClr val="E0E0E0"/>
            </a:solidFill>
            <a:ln w="9525" cap="flat">
              <a:noFill/>
              <a:prstDash val="solid"/>
              <a:miter/>
            </a:ln>
          </p:spPr>
          <p:txBody>
            <a:bodyPr rtlCol="0" anchor="ctr"/>
            <a:lstStyle/>
            <a:p>
              <a:endParaRPr lang="en-GR"/>
            </a:p>
          </p:txBody>
        </p:sp>
        <p:sp>
          <p:nvSpPr>
            <p:cNvPr id="163" name="Freeform 162">
              <a:extLst>
                <a:ext uri="{FF2B5EF4-FFF2-40B4-BE49-F238E27FC236}">
                  <a16:creationId xmlns:a16="http://schemas.microsoft.com/office/drawing/2014/main" id="{03D404C5-4E4D-DBF8-D75E-EC06B905666C}"/>
                </a:ext>
              </a:extLst>
            </p:cNvPr>
            <p:cNvSpPr/>
            <p:nvPr/>
          </p:nvSpPr>
          <p:spPr>
            <a:xfrm>
              <a:off x="4341921" y="3522623"/>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908 w 47720"/>
                <a:gd name="connsiteY7" fmla="*/ 102108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1 w 47720"/>
                <a:gd name="connsiteY22" fmla="*/ 71342 h 105727"/>
                <a:gd name="connsiteX23" fmla="*/ 15049 w 47720"/>
                <a:gd name="connsiteY23" fmla="*/ 84772 h 105727"/>
                <a:gd name="connsiteX24" fmla="*/ 23908 w 47720"/>
                <a:gd name="connsiteY24" fmla="*/ 84772 h 105727"/>
                <a:gd name="connsiteX25" fmla="*/ 32671 w 47720"/>
                <a:gd name="connsiteY25" fmla="*/ 74295 h 105727"/>
                <a:gd name="connsiteX26" fmla="*/ 35719 w 47720"/>
                <a:gd name="connsiteY26" fmla="*/ 57341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49 w 47720"/>
                <a:gd name="connsiteY31" fmla="*/ 31433 h 105727"/>
                <a:gd name="connsiteX32" fmla="*/ 12001 w 47720"/>
                <a:gd name="connsiteY32" fmla="*/ 48387 h 105727"/>
                <a:gd name="connsiteX33" fmla="*/ 12001 w 47720"/>
                <a:gd name="connsiteY33" fmla="*/ 60008 h 105727"/>
                <a:gd name="connsiteX34" fmla="*/ 1200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62" y="56636"/>
                    <a:pt x="47053" y="61827"/>
                    <a:pt x="46196" y="66961"/>
                  </a:cubicBezTo>
                  <a:cubicBezTo>
                    <a:pt x="45354" y="71799"/>
                    <a:pt x="43981" y="76524"/>
                    <a:pt x="42100" y="81058"/>
                  </a:cubicBezTo>
                  <a:cubicBezTo>
                    <a:pt x="40255" y="85392"/>
                    <a:pt x="37784" y="89440"/>
                    <a:pt x="34766" y="93059"/>
                  </a:cubicBezTo>
                  <a:cubicBezTo>
                    <a:pt x="31705" y="96688"/>
                    <a:pt x="28030" y="99755"/>
                    <a:pt x="23908" y="102108"/>
                  </a:cubicBezTo>
                  <a:cubicBezTo>
                    <a:pt x="20626" y="104308"/>
                    <a:pt x="16804" y="105556"/>
                    <a:pt x="12859" y="105728"/>
                  </a:cubicBezTo>
                  <a:cubicBezTo>
                    <a:pt x="10047" y="105585"/>
                    <a:pt x="7423" y="104270"/>
                    <a:pt x="5620" y="102108"/>
                  </a:cubicBezTo>
                  <a:cubicBezTo>
                    <a:pt x="3574" y="99279"/>
                    <a:pt x="2205" y="96021"/>
                    <a:pt x="1619" y="92583"/>
                  </a:cubicBezTo>
                  <a:cubicBezTo>
                    <a:pt x="684" y="88068"/>
                    <a:pt x="142" y="83477"/>
                    <a:pt x="0" y="78867"/>
                  </a:cubicBezTo>
                  <a:cubicBezTo>
                    <a:pt x="0" y="75438"/>
                    <a:pt x="0" y="71533"/>
                    <a:pt x="0" y="67151"/>
                  </a:cubicBezTo>
                  <a:cubicBezTo>
                    <a:pt x="0" y="62770"/>
                    <a:pt x="0" y="58769"/>
                    <a:pt x="0" y="55245"/>
                  </a:cubicBezTo>
                  <a:cubicBezTo>
                    <a:pt x="190" y="49978"/>
                    <a:pt x="731" y="44729"/>
                    <a:pt x="1619" y="39529"/>
                  </a:cubicBezTo>
                  <a:cubicBezTo>
                    <a:pt x="2433" y="34633"/>
                    <a:pt x="3774" y="29842"/>
                    <a:pt x="5620" y="25241"/>
                  </a:cubicBezTo>
                  <a:cubicBezTo>
                    <a:pt x="7467" y="20869"/>
                    <a:pt x="9902" y="16764"/>
                    <a:pt x="12859" y="13049"/>
                  </a:cubicBezTo>
                  <a:cubicBezTo>
                    <a:pt x="15908" y="9201"/>
                    <a:pt x="19657" y="5972"/>
                    <a:pt x="23908" y="3524"/>
                  </a:cubicBezTo>
                  <a:cubicBezTo>
                    <a:pt x="27121" y="1343"/>
                    <a:pt x="30886" y="124"/>
                    <a:pt x="34766" y="0"/>
                  </a:cubicBezTo>
                  <a:cubicBezTo>
                    <a:pt x="37615" y="19"/>
                    <a:pt x="40306" y="1314"/>
                    <a:pt x="42100" y="3524"/>
                  </a:cubicBezTo>
                  <a:cubicBezTo>
                    <a:pt x="44180" y="6344"/>
                    <a:pt x="45582" y="9601"/>
                    <a:pt x="46196" y="13049"/>
                  </a:cubicBezTo>
                  <a:cubicBezTo>
                    <a:pt x="47118" y="17697"/>
                    <a:pt x="47629" y="22412"/>
                    <a:pt x="47720" y="27146"/>
                  </a:cubicBezTo>
                  <a:close/>
                  <a:moveTo>
                    <a:pt x="12001" y="71342"/>
                  </a:moveTo>
                  <a:cubicBezTo>
                    <a:pt x="11871" y="76000"/>
                    <a:pt x="12920" y="80620"/>
                    <a:pt x="15049" y="84772"/>
                  </a:cubicBezTo>
                  <a:cubicBezTo>
                    <a:pt x="16764" y="87316"/>
                    <a:pt x="19717" y="87316"/>
                    <a:pt x="23908" y="84772"/>
                  </a:cubicBezTo>
                  <a:cubicBezTo>
                    <a:pt x="28024" y="82487"/>
                    <a:pt x="31145" y="78753"/>
                    <a:pt x="32671" y="74295"/>
                  </a:cubicBezTo>
                  <a:cubicBezTo>
                    <a:pt x="34568" y="68837"/>
                    <a:pt x="35597" y="63113"/>
                    <a:pt x="35719" y="57341"/>
                  </a:cubicBezTo>
                  <a:cubicBezTo>
                    <a:pt x="35719" y="53816"/>
                    <a:pt x="35719" y="50006"/>
                    <a:pt x="35719" y="45815"/>
                  </a:cubicBezTo>
                  <a:cubicBezTo>
                    <a:pt x="35719" y="41624"/>
                    <a:pt x="35719" y="37814"/>
                    <a:pt x="35719" y="34385"/>
                  </a:cubicBezTo>
                  <a:cubicBezTo>
                    <a:pt x="35849" y="29728"/>
                    <a:pt x="34800" y="25108"/>
                    <a:pt x="32671" y="20955"/>
                  </a:cubicBezTo>
                  <a:cubicBezTo>
                    <a:pt x="30956" y="18383"/>
                    <a:pt x="28003" y="18288"/>
                    <a:pt x="23908" y="20955"/>
                  </a:cubicBezTo>
                  <a:cubicBezTo>
                    <a:pt x="19790" y="23270"/>
                    <a:pt x="16645" y="26984"/>
                    <a:pt x="15049" y="31433"/>
                  </a:cubicBezTo>
                  <a:cubicBezTo>
                    <a:pt x="13159" y="36890"/>
                    <a:pt x="12131" y="42615"/>
                    <a:pt x="12001" y="48387"/>
                  </a:cubicBezTo>
                  <a:cubicBezTo>
                    <a:pt x="12001" y="51911"/>
                    <a:pt x="12001" y="55817"/>
                    <a:pt x="12001" y="60008"/>
                  </a:cubicBezTo>
                  <a:cubicBezTo>
                    <a:pt x="12001" y="64199"/>
                    <a:pt x="11906" y="67913"/>
                    <a:pt x="12001" y="71342"/>
                  </a:cubicBezTo>
                  <a:close/>
                </a:path>
              </a:pathLst>
            </a:custGeom>
            <a:solidFill>
              <a:srgbClr val="E0E0E0"/>
            </a:solidFill>
            <a:ln w="9525" cap="flat">
              <a:noFill/>
              <a:prstDash val="solid"/>
              <a:miter/>
            </a:ln>
          </p:spPr>
          <p:txBody>
            <a:bodyPr rtlCol="0" anchor="ctr"/>
            <a:lstStyle/>
            <a:p>
              <a:endParaRPr lang="en-GR"/>
            </a:p>
          </p:txBody>
        </p:sp>
        <p:sp>
          <p:nvSpPr>
            <p:cNvPr id="164" name="Freeform 163">
              <a:extLst>
                <a:ext uri="{FF2B5EF4-FFF2-40B4-BE49-F238E27FC236}">
                  <a16:creationId xmlns:a16="http://schemas.microsoft.com/office/drawing/2014/main" id="{7F50A86A-2352-6090-90B8-6128310A2E6F}"/>
                </a:ext>
              </a:extLst>
            </p:cNvPr>
            <p:cNvSpPr/>
            <p:nvPr/>
          </p:nvSpPr>
          <p:spPr>
            <a:xfrm>
              <a:off x="4401072" y="3488524"/>
              <a:ext cx="47625" cy="105632"/>
            </a:xfrm>
            <a:custGeom>
              <a:avLst/>
              <a:gdLst>
                <a:gd name="connsiteX0" fmla="*/ 47625 w 47625"/>
                <a:gd name="connsiteY0" fmla="*/ 27051 h 105632"/>
                <a:gd name="connsiteX1" fmla="*/ 47625 w 47625"/>
                <a:gd name="connsiteY1" fmla="*/ 32766 h 105632"/>
                <a:gd name="connsiteX2" fmla="*/ 47625 w 47625"/>
                <a:gd name="connsiteY2" fmla="*/ 45625 h 105632"/>
                <a:gd name="connsiteX3" fmla="*/ 47625 w 47625"/>
                <a:gd name="connsiteY3" fmla="*/ 51435 h 105632"/>
                <a:gd name="connsiteX4" fmla="*/ 46101 w 47625"/>
                <a:gd name="connsiteY4" fmla="*/ 66961 h 105632"/>
                <a:gd name="connsiteX5" fmla="*/ 42005 w 47625"/>
                <a:gd name="connsiteY5" fmla="*/ 81058 h 105632"/>
                <a:gd name="connsiteX6" fmla="*/ 34766 w 47625"/>
                <a:gd name="connsiteY6" fmla="*/ 93059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7051 h 105632"/>
                <a:gd name="connsiteX22" fmla="*/ 11811 w 47625"/>
                <a:gd name="connsiteY22" fmla="*/ 71342 h 105632"/>
                <a:gd name="connsiteX23" fmla="*/ 14859 w 47625"/>
                <a:gd name="connsiteY23" fmla="*/ 84773 h 105632"/>
                <a:gd name="connsiteX24" fmla="*/ 23717 w 47625"/>
                <a:gd name="connsiteY24" fmla="*/ 84773 h 105632"/>
                <a:gd name="connsiteX25" fmla="*/ 32575 w 47625"/>
                <a:gd name="connsiteY25" fmla="*/ 74295 h 105632"/>
                <a:gd name="connsiteX26" fmla="*/ 35623 w 47625"/>
                <a:gd name="connsiteY26" fmla="*/ 57341 h 105632"/>
                <a:gd name="connsiteX27" fmla="*/ 35623 w 47625"/>
                <a:gd name="connsiteY27" fmla="*/ 45720 h 105632"/>
                <a:gd name="connsiteX28" fmla="*/ 35623 w 47625"/>
                <a:gd name="connsiteY28" fmla="*/ 34385 h 105632"/>
                <a:gd name="connsiteX29" fmla="*/ 32575 w 47625"/>
                <a:gd name="connsiteY29" fmla="*/ 20955 h 105632"/>
                <a:gd name="connsiteX30" fmla="*/ 23717 w 47625"/>
                <a:gd name="connsiteY30" fmla="*/ 20955 h 105632"/>
                <a:gd name="connsiteX31" fmla="*/ 14859 w 47625"/>
                <a:gd name="connsiteY31" fmla="*/ 31433 h 105632"/>
                <a:gd name="connsiteX32" fmla="*/ 11811 w 47625"/>
                <a:gd name="connsiteY32" fmla="*/ 48387 h 105632"/>
                <a:gd name="connsiteX33" fmla="*/ 11811 w 47625"/>
                <a:gd name="connsiteY33" fmla="*/ 60008 h 105632"/>
                <a:gd name="connsiteX34" fmla="*/ 11811 w 47625"/>
                <a:gd name="connsiteY34" fmla="*/ 7134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7051"/>
                  </a:moveTo>
                  <a:cubicBezTo>
                    <a:pt x="47625" y="28766"/>
                    <a:pt x="47625" y="30671"/>
                    <a:pt x="47625" y="32766"/>
                  </a:cubicBezTo>
                  <a:lnTo>
                    <a:pt x="47625" y="45625"/>
                  </a:lnTo>
                  <a:cubicBezTo>
                    <a:pt x="47625" y="47720"/>
                    <a:pt x="47625" y="49625"/>
                    <a:pt x="47625" y="51435"/>
                  </a:cubicBezTo>
                  <a:cubicBezTo>
                    <a:pt x="47463" y="56636"/>
                    <a:pt x="46949" y="61827"/>
                    <a:pt x="46101" y="66961"/>
                  </a:cubicBezTo>
                  <a:cubicBezTo>
                    <a:pt x="45301" y="71809"/>
                    <a:pt x="43929" y="76543"/>
                    <a:pt x="42005" y="81058"/>
                  </a:cubicBezTo>
                  <a:cubicBezTo>
                    <a:pt x="40196" y="85392"/>
                    <a:pt x="37757" y="89440"/>
                    <a:pt x="34766" y="93059"/>
                  </a:cubicBezTo>
                  <a:cubicBezTo>
                    <a:pt x="31671" y="96688"/>
                    <a:pt x="27965" y="99755"/>
                    <a:pt x="23813" y="102108"/>
                  </a:cubicBezTo>
                  <a:cubicBezTo>
                    <a:pt x="20574" y="104308"/>
                    <a:pt x="16774" y="105537"/>
                    <a:pt x="12859" y="105632"/>
                  </a:cubicBezTo>
                  <a:cubicBezTo>
                    <a:pt x="10043" y="105585"/>
                    <a:pt x="7393" y="104299"/>
                    <a:pt x="5620" y="102108"/>
                  </a:cubicBezTo>
                  <a:cubicBezTo>
                    <a:pt x="3502" y="99308"/>
                    <a:pt x="2096" y="96041"/>
                    <a:pt x="1524" y="92583"/>
                  </a:cubicBezTo>
                  <a:cubicBezTo>
                    <a:pt x="624" y="88059"/>
                    <a:pt x="113" y="83477"/>
                    <a:pt x="0" y="78867"/>
                  </a:cubicBezTo>
                  <a:cubicBezTo>
                    <a:pt x="0" y="75438"/>
                    <a:pt x="0" y="71533"/>
                    <a:pt x="0" y="67151"/>
                  </a:cubicBezTo>
                  <a:cubicBezTo>
                    <a:pt x="0" y="62770"/>
                    <a:pt x="0" y="58769"/>
                    <a:pt x="0" y="55245"/>
                  </a:cubicBezTo>
                  <a:cubicBezTo>
                    <a:pt x="159" y="49978"/>
                    <a:pt x="668" y="44729"/>
                    <a:pt x="1524" y="39529"/>
                  </a:cubicBezTo>
                  <a:cubicBezTo>
                    <a:pt x="2298" y="34614"/>
                    <a:pt x="3674" y="29813"/>
                    <a:pt x="5620" y="25241"/>
                  </a:cubicBezTo>
                  <a:cubicBezTo>
                    <a:pt x="7430" y="20850"/>
                    <a:pt x="9869" y="16745"/>
                    <a:pt x="12859" y="13049"/>
                  </a:cubicBezTo>
                  <a:cubicBezTo>
                    <a:pt x="15850" y="9182"/>
                    <a:pt x="19574" y="5953"/>
                    <a:pt x="23813" y="3524"/>
                  </a:cubicBezTo>
                  <a:cubicBezTo>
                    <a:pt x="27060" y="1343"/>
                    <a:pt x="30851" y="124"/>
                    <a:pt x="34766" y="0"/>
                  </a:cubicBezTo>
                  <a:cubicBezTo>
                    <a:pt x="37586" y="48"/>
                    <a:pt x="40234" y="1333"/>
                    <a:pt x="42005" y="3524"/>
                  </a:cubicBezTo>
                  <a:cubicBezTo>
                    <a:pt x="44120" y="6325"/>
                    <a:pt x="45529" y="9592"/>
                    <a:pt x="46101" y="13049"/>
                  </a:cubicBezTo>
                  <a:cubicBezTo>
                    <a:pt x="47015" y="17659"/>
                    <a:pt x="47530" y="22346"/>
                    <a:pt x="47625" y="27051"/>
                  </a:cubicBezTo>
                  <a:close/>
                  <a:moveTo>
                    <a:pt x="11811" y="71342"/>
                  </a:moveTo>
                  <a:cubicBezTo>
                    <a:pt x="11680" y="76000"/>
                    <a:pt x="12725" y="80620"/>
                    <a:pt x="14859" y="84773"/>
                  </a:cubicBezTo>
                  <a:cubicBezTo>
                    <a:pt x="16669" y="87344"/>
                    <a:pt x="19526" y="87440"/>
                    <a:pt x="23717" y="84773"/>
                  </a:cubicBezTo>
                  <a:cubicBezTo>
                    <a:pt x="27784" y="82401"/>
                    <a:pt x="30918" y="78705"/>
                    <a:pt x="32575" y="74295"/>
                  </a:cubicBezTo>
                  <a:cubicBezTo>
                    <a:pt x="34461" y="68837"/>
                    <a:pt x="35490" y="63113"/>
                    <a:pt x="35623" y="57341"/>
                  </a:cubicBezTo>
                  <a:cubicBezTo>
                    <a:pt x="35623" y="53816"/>
                    <a:pt x="35623" y="49911"/>
                    <a:pt x="35623" y="45720"/>
                  </a:cubicBezTo>
                  <a:cubicBezTo>
                    <a:pt x="35623" y="41529"/>
                    <a:pt x="35623" y="37814"/>
                    <a:pt x="35623" y="34385"/>
                  </a:cubicBezTo>
                  <a:cubicBezTo>
                    <a:pt x="35757" y="29728"/>
                    <a:pt x="34709" y="25108"/>
                    <a:pt x="32575" y="20955"/>
                  </a:cubicBezTo>
                  <a:cubicBezTo>
                    <a:pt x="30794" y="18355"/>
                    <a:pt x="27842" y="18355"/>
                    <a:pt x="23717" y="20955"/>
                  </a:cubicBezTo>
                  <a:cubicBezTo>
                    <a:pt x="19621" y="23298"/>
                    <a:pt x="16488" y="27003"/>
                    <a:pt x="14859" y="31433"/>
                  </a:cubicBezTo>
                  <a:cubicBezTo>
                    <a:pt x="12973" y="36890"/>
                    <a:pt x="11944" y="42615"/>
                    <a:pt x="11811" y="48387"/>
                  </a:cubicBezTo>
                  <a:cubicBezTo>
                    <a:pt x="11811" y="51911"/>
                    <a:pt x="11811" y="55817"/>
                    <a:pt x="11811" y="60008"/>
                  </a:cubicBezTo>
                  <a:cubicBezTo>
                    <a:pt x="11811" y="64199"/>
                    <a:pt x="11811" y="67913"/>
                    <a:pt x="11811" y="71342"/>
                  </a:cubicBezTo>
                  <a:close/>
                </a:path>
              </a:pathLst>
            </a:custGeom>
            <a:solidFill>
              <a:srgbClr val="E0E0E0"/>
            </a:solidFill>
            <a:ln w="9525" cap="flat">
              <a:noFill/>
              <a:prstDash val="solid"/>
              <a:miter/>
            </a:ln>
          </p:spPr>
          <p:txBody>
            <a:bodyPr rtlCol="0" anchor="ctr"/>
            <a:lstStyle/>
            <a:p>
              <a:endParaRPr lang="en-GR"/>
            </a:p>
          </p:txBody>
        </p:sp>
        <p:sp>
          <p:nvSpPr>
            <p:cNvPr id="165" name="Freeform 164">
              <a:extLst>
                <a:ext uri="{FF2B5EF4-FFF2-40B4-BE49-F238E27FC236}">
                  <a16:creationId xmlns:a16="http://schemas.microsoft.com/office/drawing/2014/main" id="{DAE7C143-0ABF-4574-EECA-7E9446430593}"/>
                </a:ext>
              </a:extLst>
            </p:cNvPr>
            <p:cNvSpPr/>
            <p:nvPr/>
          </p:nvSpPr>
          <p:spPr>
            <a:xfrm>
              <a:off x="4460508" y="3454805"/>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5050 w 47625"/>
                <a:gd name="connsiteY23" fmla="*/ 84392 h 105632"/>
                <a:gd name="connsiteX24" fmla="*/ 23813 w 47625"/>
                <a:gd name="connsiteY24" fmla="*/ 84392 h 105632"/>
                <a:gd name="connsiteX25" fmla="*/ 32671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5050 w 47625"/>
                <a:gd name="connsiteY31" fmla="*/ 31051 h 105632"/>
                <a:gd name="connsiteX32" fmla="*/ 11906 w 47625"/>
                <a:gd name="connsiteY32" fmla="*/ 48006 h 105632"/>
                <a:gd name="connsiteX33" fmla="*/ 11906 w 47625"/>
                <a:gd name="connsiteY33" fmla="*/ 59531 h 105632"/>
                <a:gd name="connsiteX34" fmla="*/ 11525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89"/>
                    <a:pt x="47625" y="32385"/>
                  </a:cubicBezTo>
                  <a:lnTo>
                    <a:pt x="47625" y="45244"/>
                  </a:lnTo>
                  <a:cubicBezTo>
                    <a:pt x="47625" y="47339"/>
                    <a:pt x="47625" y="49244"/>
                    <a:pt x="47625" y="50959"/>
                  </a:cubicBezTo>
                  <a:cubicBezTo>
                    <a:pt x="47511" y="56197"/>
                    <a:pt x="47006" y="61417"/>
                    <a:pt x="46101" y="66580"/>
                  </a:cubicBezTo>
                  <a:cubicBezTo>
                    <a:pt x="45301" y="71428"/>
                    <a:pt x="43929" y="76152"/>
                    <a:pt x="42005" y="80677"/>
                  </a:cubicBezTo>
                  <a:cubicBezTo>
                    <a:pt x="40215" y="84991"/>
                    <a:pt x="37776" y="89011"/>
                    <a:pt x="34766" y="92583"/>
                  </a:cubicBezTo>
                  <a:cubicBezTo>
                    <a:pt x="31737" y="96403"/>
                    <a:pt x="28023" y="99631"/>
                    <a:pt x="23813" y="102108"/>
                  </a:cubicBezTo>
                  <a:cubicBezTo>
                    <a:pt x="20584" y="104318"/>
                    <a:pt x="16774" y="105546"/>
                    <a:pt x="12859" y="105632"/>
                  </a:cubicBezTo>
                  <a:cubicBezTo>
                    <a:pt x="10039" y="105585"/>
                    <a:pt x="7391" y="104299"/>
                    <a:pt x="5620" y="102108"/>
                  </a:cubicBezTo>
                  <a:cubicBezTo>
                    <a:pt x="3505" y="99308"/>
                    <a:pt x="2096" y="96041"/>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49" y="20860"/>
                    <a:pt x="9877" y="16755"/>
                    <a:pt x="12859" y="13049"/>
                  </a:cubicBezTo>
                  <a:cubicBezTo>
                    <a:pt x="15869" y="9201"/>
                    <a:pt x="19583" y="5972"/>
                    <a:pt x="23813" y="3524"/>
                  </a:cubicBezTo>
                  <a:cubicBezTo>
                    <a:pt x="27061" y="1343"/>
                    <a:pt x="30851" y="124"/>
                    <a:pt x="34766" y="0"/>
                  </a:cubicBezTo>
                  <a:cubicBezTo>
                    <a:pt x="37586" y="48"/>
                    <a:pt x="40234" y="1333"/>
                    <a:pt x="42005" y="3524"/>
                  </a:cubicBezTo>
                  <a:cubicBezTo>
                    <a:pt x="44120" y="6325"/>
                    <a:pt x="45529" y="9592"/>
                    <a:pt x="46101" y="13049"/>
                  </a:cubicBezTo>
                  <a:cubicBezTo>
                    <a:pt x="47044" y="17526"/>
                    <a:pt x="47549" y="22088"/>
                    <a:pt x="47625" y="26670"/>
                  </a:cubicBezTo>
                  <a:close/>
                  <a:moveTo>
                    <a:pt x="11906" y="70961"/>
                  </a:moveTo>
                  <a:cubicBezTo>
                    <a:pt x="11801" y="75629"/>
                    <a:pt x="12878" y="80258"/>
                    <a:pt x="15050" y="84392"/>
                  </a:cubicBezTo>
                  <a:cubicBezTo>
                    <a:pt x="16764" y="86963"/>
                    <a:pt x="19717" y="87058"/>
                    <a:pt x="23813" y="84392"/>
                  </a:cubicBezTo>
                  <a:cubicBezTo>
                    <a:pt x="27927" y="82077"/>
                    <a:pt x="31071" y="78362"/>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956" y="18031"/>
                    <a:pt x="28004" y="18031"/>
                    <a:pt x="23813" y="20574"/>
                  </a:cubicBezTo>
                  <a:cubicBezTo>
                    <a:pt x="19698" y="22860"/>
                    <a:pt x="16573" y="26594"/>
                    <a:pt x="15050" y="31051"/>
                  </a:cubicBezTo>
                  <a:cubicBezTo>
                    <a:pt x="13116" y="36500"/>
                    <a:pt x="12049" y="42224"/>
                    <a:pt x="11906" y="48006"/>
                  </a:cubicBezTo>
                  <a:cubicBezTo>
                    <a:pt x="11906" y="51530"/>
                    <a:pt x="11906" y="55435"/>
                    <a:pt x="11906" y="59531"/>
                  </a:cubicBezTo>
                  <a:cubicBezTo>
                    <a:pt x="11906" y="63627"/>
                    <a:pt x="11430" y="67532"/>
                    <a:pt x="11525" y="70961"/>
                  </a:cubicBezTo>
                  <a:close/>
                </a:path>
              </a:pathLst>
            </a:custGeom>
            <a:solidFill>
              <a:srgbClr val="E0E0E0"/>
            </a:solidFill>
            <a:ln w="9525" cap="flat">
              <a:noFill/>
              <a:prstDash val="solid"/>
              <a:miter/>
            </a:ln>
          </p:spPr>
          <p:txBody>
            <a:bodyPr rtlCol="0" anchor="ctr"/>
            <a:lstStyle/>
            <a:p>
              <a:endParaRPr lang="en-GR"/>
            </a:p>
          </p:txBody>
        </p:sp>
        <p:sp>
          <p:nvSpPr>
            <p:cNvPr id="166" name="Freeform 165">
              <a:extLst>
                <a:ext uri="{FF2B5EF4-FFF2-40B4-BE49-F238E27FC236}">
                  <a16:creationId xmlns:a16="http://schemas.microsoft.com/office/drawing/2014/main" id="{D806F398-480A-78B5-C9F1-8F5FAB4104B9}"/>
                </a:ext>
              </a:extLst>
            </p:cNvPr>
            <p:cNvSpPr/>
            <p:nvPr/>
          </p:nvSpPr>
          <p:spPr>
            <a:xfrm>
              <a:off x="4516117" y="3423535"/>
              <a:ext cx="32612" cy="100136"/>
            </a:xfrm>
            <a:custGeom>
              <a:avLst/>
              <a:gdLst>
                <a:gd name="connsiteX0" fmla="*/ 207 w 32612"/>
                <a:gd name="connsiteY0" fmla="*/ 48225 h 100136"/>
                <a:gd name="connsiteX1" fmla="*/ 207 w 32612"/>
                <a:gd name="connsiteY1" fmla="*/ 45844 h 100136"/>
                <a:gd name="connsiteX2" fmla="*/ 1160 w 32612"/>
                <a:gd name="connsiteY2" fmla="*/ 42796 h 100136"/>
                <a:gd name="connsiteX3" fmla="*/ 20210 w 32612"/>
                <a:gd name="connsiteY3" fmla="*/ 8411 h 100136"/>
                <a:gd name="connsiteX4" fmla="*/ 21638 w 32612"/>
                <a:gd name="connsiteY4" fmla="*/ 5934 h 100136"/>
                <a:gd name="connsiteX5" fmla="*/ 23353 w 32612"/>
                <a:gd name="connsiteY5" fmla="*/ 4315 h 100136"/>
                <a:gd name="connsiteX6" fmla="*/ 30211 w 32612"/>
                <a:gd name="connsiteY6" fmla="*/ 314 h 100136"/>
                <a:gd name="connsiteX7" fmla="*/ 31925 w 32612"/>
                <a:gd name="connsiteY7" fmla="*/ 314 h 100136"/>
                <a:gd name="connsiteX8" fmla="*/ 32592 w 32612"/>
                <a:gd name="connsiteY8" fmla="*/ 2505 h 100136"/>
                <a:gd name="connsiteX9" fmla="*/ 32592 w 32612"/>
                <a:gd name="connsiteY9" fmla="*/ 90611 h 100136"/>
                <a:gd name="connsiteX10" fmla="*/ 31925 w 32612"/>
                <a:gd name="connsiteY10" fmla="*/ 93659 h 100136"/>
                <a:gd name="connsiteX11" fmla="*/ 30211 w 32612"/>
                <a:gd name="connsiteY11" fmla="*/ 95660 h 100136"/>
                <a:gd name="connsiteX12" fmla="*/ 23067 w 32612"/>
                <a:gd name="connsiteY12" fmla="*/ 99851 h 100136"/>
                <a:gd name="connsiteX13" fmla="*/ 21353 w 32612"/>
                <a:gd name="connsiteY13" fmla="*/ 99851 h 100136"/>
                <a:gd name="connsiteX14" fmla="*/ 20686 w 32612"/>
                <a:gd name="connsiteY14" fmla="*/ 97660 h 100136"/>
                <a:gd name="connsiteX15" fmla="*/ 20686 w 32612"/>
                <a:gd name="connsiteY15" fmla="*/ 30223 h 100136"/>
                <a:gd name="connsiteX16" fmla="*/ 8018 w 32612"/>
                <a:gd name="connsiteY16" fmla="*/ 52607 h 100136"/>
                <a:gd name="connsiteX17" fmla="*/ 6303 w 32612"/>
                <a:gd name="connsiteY17" fmla="*/ 54416 h 100136"/>
                <a:gd name="connsiteX18" fmla="*/ 4684 w 32612"/>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2" h="100136">
                  <a:moveTo>
                    <a:pt x="207" y="48225"/>
                  </a:moveTo>
                  <a:cubicBezTo>
                    <a:pt x="-69" y="47454"/>
                    <a:pt x="-69" y="46615"/>
                    <a:pt x="207" y="45844"/>
                  </a:cubicBezTo>
                  <a:cubicBezTo>
                    <a:pt x="331" y="44777"/>
                    <a:pt x="655" y="43748"/>
                    <a:pt x="1160" y="42796"/>
                  </a:cubicBezTo>
                  <a:lnTo>
                    <a:pt x="20210" y="8411"/>
                  </a:lnTo>
                  <a:lnTo>
                    <a:pt x="21638" y="5934"/>
                  </a:lnTo>
                  <a:cubicBezTo>
                    <a:pt x="22058" y="5258"/>
                    <a:pt x="22648" y="4696"/>
                    <a:pt x="23353" y="4315"/>
                  </a:cubicBezTo>
                  <a:lnTo>
                    <a:pt x="30211" y="314"/>
                  </a:lnTo>
                  <a:cubicBezTo>
                    <a:pt x="30706" y="-105"/>
                    <a:pt x="31430" y="-105"/>
                    <a:pt x="31925" y="314"/>
                  </a:cubicBezTo>
                  <a:cubicBezTo>
                    <a:pt x="32440" y="924"/>
                    <a:pt x="32687" y="1715"/>
                    <a:pt x="32592" y="2505"/>
                  </a:cubicBezTo>
                  <a:lnTo>
                    <a:pt x="32592" y="90611"/>
                  </a:lnTo>
                  <a:cubicBezTo>
                    <a:pt x="32602" y="91669"/>
                    <a:pt x="32373" y="92707"/>
                    <a:pt x="31925" y="93659"/>
                  </a:cubicBezTo>
                  <a:cubicBezTo>
                    <a:pt x="31563" y="94479"/>
                    <a:pt x="30963" y="95174"/>
                    <a:pt x="30211" y="95660"/>
                  </a:cubicBezTo>
                  <a:lnTo>
                    <a:pt x="23067" y="99851"/>
                  </a:lnTo>
                  <a:cubicBezTo>
                    <a:pt x="22562" y="100232"/>
                    <a:pt x="21858" y="100232"/>
                    <a:pt x="21353" y="99851"/>
                  </a:cubicBezTo>
                  <a:cubicBezTo>
                    <a:pt x="20857" y="99231"/>
                    <a:pt x="20619" y="98450"/>
                    <a:pt x="20686" y="97660"/>
                  </a:cubicBezTo>
                  <a:lnTo>
                    <a:pt x="20686" y="30223"/>
                  </a:lnTo>
                  <a:lnTo>
                    <a:pt x="8018" y="52607"/>
                  </a:lnTo>
                  <a:cubicBezTo>
                    <a:pt x="7684" y="53397"/>
                    <a:pt x="7075" y="54045"/>
                    <a:pt x="6303" y="54416"/>
                  </a:cubicBezTo>
                  <a:cubicBezTo>
                    <a:pt x="5713" y="54597"/>
                    <a:pt x="5074" y="54407"/>
                    <a:pt x="4684" y="53940"/>
                  </a:cubicBezTo>
                  <a:close/>
                </a:path>
              </a:pathLst>
            </a:custGeom>
            <a:solidFill>
              <a:srgbClr val="E0E0E0"/>
            </a:solidFill>
            <a:ln w="9525" cap="flat">
              <a:noFill/>
              <a:prstDash val="solid"/>
              <a:miter/>
            </a:ln>
          </p:spPr>
          <p:txBody>
            <a:bodyPr rtlCol="0" anchor="ctr"/>
            <a:lstStyle/>
            <a:p>
              <a:endParaRPr lang="en-GR"/>
            </a:p>
          </p:txBody>
        </p:sp>
        <p:sp>
          <p:nvSpPr>
            <p:cNvPr id="167" name="Freeform 166">
              <a:extLst>
                <a:ext uri="{FF2B5EF4-FFF2-40B4-BE49-F238E27FC236}">
                  <a16:creationId xmlns:a16="http://schemas.microsoft.com/office/drawing/2014/main" id="{167A8E85-226A-566D-EA1D-EBB274B45876}"/>
                </a:ext>
              </a:extLst>
            </p:cNvPr>
            <p:cNvSpPr/>
            <p:nvPr/>
          </p:nvSpPr>
          <p:spPr>
            <a:xfrm>
              <a:off x="4560901" y="3396608"/>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2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956 w 47720"/>
                <a:gd name="connsiteY29" fmla="*/ 20955 h 105632"/>
                <a:gd name="connsiteX30" fmla="*/ 24098 w 47720"/>
                <a:gd name="connsiteY30" fmla="*/ 20955 h 105632"/>
                <a:gd name="connsiteX31" fmla="*/ 15335 w 47720"/>
                <a:gd name="connsiteY31" fmla="*/ 31433 h 105632"/>
                <a:gd name="connsiteX32" fmla="*/ 12287 w 47720"/>
                <a:gd name="connsiteY32" fmla="*/ 48387 h 105632"/>
                <a:gd name="connsiteX33" fmla="*/ 12287 w 47720"/>
                <a:gd name="connsiteY33" fmla="*/ 59912 h 105632"/>
                <a:gd name="connsiteX34" fmla="*/ 12002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339"/>
                    <a:pt x="47720" y="49244"/>
                    <a:pt x="47720" y="50959"/>
                  </a:cubicBezTo>
                  <a:cubicBezTo>
                    <a:pt x="47558" y="56197"/>
                    <a:pt x="47054" y="61417"/>
                    <a:pt x="46196" y="66580"/>
                  </a:cubicBezTo>
                  <a:cubicBezTo>
                    <a:pt x="45358" y="71418"/>
                    <a:pt x="43977" y="76143"/>
                    <a:pt x="42100" y="80677"/>
                  </a:cubicBezTo>
                  <a:cubicBezTo>
                    <a:pt x="40272" y="84992"/>
                    <a:pt x="37805" y="89011"/>
                    <a:pt x="34766" y="92583"/>
                  </a:cubicBezTo>
                  <a:cubicBezTo>
                    <a:pt x="31756" y="96431"/>
                    <a:pt x="28042" y="99660"/>
                    <a:pt x="23813" y="102108"/>
                  </a:cubicBezTo>
                  <a:cubicBezTo>
                    <a:pt x="20583" y="104337"/>
                    <a:pt x="16774" y="105566"/>
                    <a:pt x="12859" y="105632"/>
                  </a:cubicBezTo>
                  <a:cubicBezTo>
                    <a:pt x="10039" y="105585"/>
                    <a:pt x="7391" y="104299"/>
                    <a:pt x="5620" y="102108"/>
                  </a:cubicBezTo>
                  <a:cubicBezTo>
                    <a:pt x="3534" y="99308"/>
                    <a:pt x="2162" y="96031"/>
                    <a:pt x="1619" y="92583"/>
                  </a:cubicBezTo>
                  <a:cubicBezTo>
                    <a:pt x="629" y="88040"/>
                    <a:pt x="86" y="83420"/>
                    <a:pt x="0" y="78772"/>
                  </a:cubicBezTo>
                  <a:cubicBezTo>
                    <a:pt x="0" y="75438"/>
                    <a:pt x="0" y="71533"/>
                    <a:pt x="0" y="67151"/>
                  </a:cubicBezTo>
                  <a:cubicBezTo>
                    <a:pt x="0" y="62770"/>
                    <a:pt x="0" y="58769"/>
                    <a:pt x="0" y="55245"/>
                  </a:cubicBezTo>
                  <a:cubicBezTo>
                    <a:pt x="143" y="49978"/>
                    <a:pt x="686" y="44720"/>
                    <a:pt x="1619" y="39529"/>
                  </a:cubicBezTo>
                  <a:cubicBezTo>
                    <a:pt x="2362" y="34623"/>
                    <a:pt x="3705" y="29823"/>
                    <a:pt x="5620" y="25241"/>
                  </a:cubicBezTo>
                  <a:cubicBezTo>
                    <a:pt x="7449" y="20860"/>
                    <a:pt x="9877" y="16755"/>
                    <a:pt x="12859" y="13049"/>
                  </a:cubicBezTo>
                  <a:cubicBezTo>
                    <a:pt x="15897" y="9230"/>
                    <a:pt x="19612" y="6001"/>
                    <a:pt x="23813" y="3524"/>
                  </a:cubicBezTo>
                  <a:cubicBezTo>
                    <a:pt x="27060" y="1353"/>
                    <a:pt x="30861" y="133"/>
                    <a:pt x="34766" y="0"/>
                  </a:cubicBezTo>
                  <a:cubicBezTo>
                    <a:pt x="37614" y="19"/>
                    <a:pt x="40310" y="1314"/>
                    <a:pt x="42100" y="3524"/>
                  </a:cubicBezTo>
                  <a:cubicBezTo>
                    <a:pt x="44177" y="6344"/>
                    <a:pt x="45577" y="9601"/>
                    <a:pt x="46196" y="13049"/>
                  </a:cubicBezTo>
                  <a:cubicBezTo>
                    <a:pt x="47092" y="17536"/>
                    <a:pt x="47596" y="22098"/>
                    <a:pt x="47720" y="26670"/>
                  </a:cubicBezTo>
                  <a:close/>
                  <a:moveTo>
                    <a:pt x="12002" y="70961"/>
                  </a:moveTo>
                  <a:cubicBezTo>
                    <a:pt x="11868" y="75619"/>
                    <a:pt x="12916" y="80239"/>
                    <a:pt x="15050" y="84392"/>
                  </a:cubicBezTo>
                  <a:cubicBezTo>
                    <a:pt x="16764" y="86963"/>
                    <a:pt x="19717" y="87058"/>
                    <a:pt x="23813" y="84392"/>
                  </a:cubicBezTo>
                  <a:cubicBezTo>
                    <a:pt x="27927" y="82077"/>
                    <a:pt x="31071" y="78362"/>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71" y="29499"/>
                    <a:pt x="34928" y="25013"/>
                    <a:pt x="32956" y="20955"/>
                  </a:cubicBezTo>
                  <a:cubicBezTo>
                    <a:pt x="31242" y="18355"/>
                    <a:pt x="28289" y="18355"/>
                    <a:pt x="24098" y="20955"/>
                  </a:cubicBezTo>
                  <a:cubicBezTo>
                    <a:pt x="19983" y="23241"/>
                    <a:pt x="16859" y="26975"/>
                    <a:pt x="15335" y="31433"/>
                  </a:cubicBezTo>
                  <a:cubicBezTo>
                    <a:pt x="13440" y="36890"/>
                    <a:pt x="12411" y="42615"/>
                    <a:pt x="12287" y="48387"/>
                  </a:cubicBezTo>
                  <a:cubicBezTo>
                    <a:pt x="12287" y="51911"/>
                    <a:pt x="12287" y="55817"/>
                    <a:pt x="12287" y="59912"/>
                  </a:cubicBezTo>
                  <a:cubicBezTo>
                    <a:pt x="12287" y="64008"/>
                    <a:pt x="11906" y="67532"/>
                    <a:pt x="12002" y="70961"/>
                  </a:cubicBezTo>
                  <a:close/>
                </a:path>
              </a:pathLst>
            </a:custGeom>
            <a:solidFill>
              <a:srgbClr val="E0E0E0"/>
            </a:solidFill>
            <a:ln w="9525" cap="flat">
              <a:noFill/>
              <a:prstDash val="solid"/>
              <a:miter/>
            </a:ln>
          </p:spPr>
          <p:txBody>
            <a:bodyPr rtlCol="0" anchor="ctr"/>
            <a:lstStyle/>
            <a:p>
              <a:endParaRPr lang="en-GR"/>
            </a:p>
          </p:txBody>
        </p:sp>
        <p:sp>
          <p:nvSpPr>
            <p:cNvPr id="168" name="Freeform 167">
              <a:extLst>
                <a:ext uri="{FF2B5EF4-FFF2-40B4-BE49-F238E27FC236}">
                  <a16:creationId xmlns:a16="http://schemas.microsoft.com/office/drawing/2014/main" id="{00A349FF-0D66-262C-1154-5B95F0604917}"/>
                </a:ext>
              </a:extLst>
            </p:cNvPr>
            <p:cNvSpPr/>
            <p:nvPr/>
          </p:nvSpPr>
          <p:spPr>
            <a:xfrm>
              <a:off x="4620051" y="3362699"/>
              <a:ext cx="47625" cy="105727"/>
            </a:xfrm>
            <a:custGeom>
              <a:avLst/>
              <a:gdLst>
                <a:gd name="connsiteX0" fmla="*/ 47625 w 47625"/>
                <a:gd name="connsiteY0" fmla="*/ 26289 h 105727"/>
                <a:gd name="connsiteX1" fmla="*/ 47625 w 47625"/>
                <a:gd name="connsiteY1" fmla="*/ 32004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763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289 h 105727"/>
                <a:gd name="connsiteX22" fmla="*/ 11906 w 47625"/>
                <a:gd name="connsiteY22" fmla="*/ 70771 h 105727"/>
                <a:gd name="connsiteX23" fmla="*/ 14954 w 47625"/>
                <a:gd name="connsiteY23" fmla="*/ 84201 h 105727"/>
                <a:gd name="connsiteX24" fmla="*/ 23813 w 47625"/>
                <a:gd name="connsiteY24" fmla="*/ 84201 h 105727"/>
                <a:gd name="connsiteX25" fmla="*/ 32575 w 47625"/>
                <a:gd name="connsiteY25" fmla="*/ 73723 h 105727"/>
                <a:gd name="connsiteX26" fmla="*/ 35719 w 47625"/>
                <a:gd name="connsiteY26" fmla="*/ 56769 h 105727"/>
                <a:gd name="connsiteX27" fmla="*/ 35719 w 47625"/>
                <a:gd name="connsiteY27" fmla="*/ 45148 h 105727"/>
                <a:gd name="connsiteX28" fmla="*/ 35719 w 47625"/>
                <a:gd name="connsiteY28" fmla="*/ 33814 h 105727"/>
                <a:gd name="connsiteX29" fmla="*/ 32575 w 47625"/>
                <a:gd name="connsiteY29" fmla="*/ 20383 h 105727"/>
                <a:gd name="connsiteX30" fmla="*/ 23813 w 47625"/>
                <a:gd name="connsiteY30" fmla="*/ 20383 h 105727"/>
                <a:gd name="connsiteX31" fmla="*/ 14954 w 47625"/>
                <a:gd name="connsiteY31" fmla="*/ 30861 h 105727"/>
                <a:gd name="connsiteX32" fmla="*/ 11906 w 47625"/>
                <a:gd name="connsiteY32" fmla="*/ 47815 h 105727"/>
                <a:gd name="connsiteX33" fmla="*/ 11906 w 47625"/>
                <a:gd name="connsiteY33" fmla="*/ 59341 h 105727"/>
                <a:gd name="connsiteX34" fmla="*/ 11906 w 47625"/>
                <a:gd name="connsiteY34" fmla="*/ 7077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289"/>
                  </a:moveTo>
                  <a:cubicBezTo>
                    <a:pt x="47625" y="28003"/>
                    <a:pt x="47625" y="29908"/>
                    <a:pt x="47625" y="32004"/>
                  </a:cubicBezTo>
                  <a:lnTo>
                    <a:pt x="47625" y="45339"/>
                  </a:lnTo>
                  <a:cubicBezTo>
                    <a:pt x="47625" y="47339"/>
                    <a:pt x="47625" y="49339"/>
                    <a:pt x="47625" y="51054"/>
                  </a:cubicBezTo>
                  <a:cubicBezTo>
                    <a:pt x="47463" y="56293"/>
                    <a:pt x="46958" y="61512"/>
                    <a:pt x="46101" y="66675"/>
                  </a:cubicBezTo>
                  <a:cubicBezTo>
                    <a:pt x="45291" y="71514"/>
                    <a:pt x="43910" y="76248"/>
                    <a:pt x="42005" y="80772"/>
                  </a:cubicBezTo>
                  <a:cubicBezTo>
                    <a:pt x="40215" y="85087"/>
                    <a:pt x="37776" y="89106"/>
                    <a:pt x="34766" y="92678"/>
                  </a:cubicBezTo>
                  <a:cubicBezTo>
                    <a:pt x="31709" y="96479"/>
                    <a:pt x="28004" y="99708"/>
                    <a:pt x="23813" y="102203"/>
                  </a:cubicBezTo>
                  <a:cubicBezTo>
                    <a:pt x="20545" y="104423"/>
                    <a:pt x="16707" y="105651"/>
                    <a:pt x="12763" y="105727"/>
                  </a:cubicBezTo>
                  <a:cubicBezTo>
                    <a:pt x="9963" y="105632"/>
                    <a:pt x="7353" y="104308"/>
                    <a:pt x="5620" y="102108"/>
                  </a:cubicBezTo>
                  <a:cubicBezTo>
                    <a:pt x="3467" y="99336"/>
                    <a:pt x="2057" y="96050"/>
                    <a:pt x="1524" y="92583"/>
                  </a:cubicBezTo>
                  <a:cubicBezTo>
                    <a:pt x="571" y="88040"/>
                    <a:pt x="57" y="83410"/>
                    <a:pt x="0" y="78772"/>
                  </a:cubicBezTo>
                  <a:cubicBezTo>
                    <a:pt x="0" y="75438"/>
                    <a:pt x="0" y="71533"/>
                    <a:pt x="0" y="67056"/>
                  </a:cubicBezTo>
                  <a:cubicBezTo>
                    <a:pt x="0" y="62579"/>
                    <a:pt x="0" y="58769"/>
                    <a:pt x="0" y="55150"/>
                  </a:cubicBezTo>
                  <a:cubicBezTo>
                    <a:pt x="114" y="49911"/>
                    <a:pt x="629" y="44691"/>
                    <a:pt x="1524" y="39529"/>
                  </a:cubicBezTo>
                  <a:cubicBezTo>
                    <a:pt x="2295" y="34614"/>
                    <a:pt x="3677" y="29813"/>
                    <a:pt x="5620" y="25241"/>
                  </a:cubicBezTo>
                  <a:cubicBezTo>
                    <a:pt x="7382" y="20841"/>
                    <a:pt x="9792" y="16735"/>
                    <a:pt x="12763" y="13049"/>
                  </a:cubicBezTo>
                  <a:cubicBezTo>
                    <a:pt x="15812" y="9201"/>
                    <a:pt x="19564" y="5972"/>
                    <a:pt x="23813" y="3524"/>
                  </a:cubicBezTo>
                  <a:cubicBezTo>
                    <a:pt x="27032" y="1286"/>
                    <a:pt x="30842" y="57"/>
                    <a:pt x="34766" y="0"/>
                  </a:cubicBezTo>
                  <a:cubicBezTo>
                    <a:pt x="37586" y="48"/>
                    <a:pt x="40234" y="1333"/>
                    <a:pt x="42005" y="3524"/>
                  </a:cubicBezTo>
                  <a:cubicBezTo>
                    <a:pt x="44139" y="6305"/>
                    <a:pt x="45549" y="9582"/>
                    <a:pt x="46101" y="13049"/>
                  </a:cubicBezTo>
                  <a:cubicBezTo>
                    <a:pt x="46977" y="17412"/>
                    <a:pt x="47482" y="21841"/>
                    <a:pt x="47625" y="26289"/>
                  </a:cubicBezTo>
                  <a:close/>
                  <a:moveTo>
                    <a:pt x="11906" y="70771"/>
                  </a:moveTo>
                  <a:cubicBezTo>
                    <a:pt x="11773" y="75428"/>
                    <a:pt x="12821" y="80048"/>
                    <a:pt x="14954" y="84201"/>
                  </a:cubicBezTo>
                  <a:cubicBezTo>
                    <a:pt x="16764" y="86773"/>
                    <a:pt x="19621" y="86868"/>
                    <a:pt x="23813" y="84201"/>
                  </a:cubicBezTo>
                  <a:cubicBezTo>
                    <a:pt x="27880" y="81858"/>
                    <a:pt x="30985" y="78143"/>
                    <a:pt x="32575" y="73723"/>
                  </a:cubicBezTo>
                  <a:cubicBezTo>
                    <a:pt x="34500" y="68275"/>
                    <a:pt x="35566" y="62551"/>
                    <a:pt x="35719" y="56769"/>
                  </a:cubicBezTo>
                  <a:cubicBezTo>
                    <a:pt x="35719" y="53245"/>
                    <a:pt x="35719" y="49339"/>
                    <a:pt x="35719" y="45148"/>
                  </a:cubicBezTo>
                  <a:cubicBezTo>
                    <a:pt x="35719" y="40957"/>
                    <a:pt x="35719" y="37243"/>
                    <a:pt x="35719" y="33814"/>
                  </a:cubicBezTo>
                  <a:cubicBezTo>
                    <a:pt x="35824" y="29146"/>
                    <a:pt x="34747" y="24517"/>
                    <a:pt x="32575" y="20383"/>
                  </a:cubicBezTo>
                  <a:cubicBezTo>
                    <a:pt x="30861" y="17812"/>
                    <a:pt x="27908" y="17621"/>
                    <a:pt x="23813" y="20383"/>
                  </a:cubicBezTo>
                  <a:cubicBezTo>
                    <a:pt x="19698" y="22698"/>
                    <a:pt x="16554" y="26413"/>
                    <a:pt x="14954" y="30861"/>
                  </a:cubicBezTo>
                  <a:cubicBezTo>
                    <a:pt x="13059" y="36319"/>
                    <a:pt x="12030" y="42043"/>
                    <a:pt x="11906" y="47815"/>
                  </a:cubicBezTo>
                  <a:cubicBezTo>
                    <a:pt x="11906" y="51340"/>
                    <a:pt x="11906" y="55150"/>
                    <a:pt x="11906" y="59341"/>
                  </a:cubicBezTo>
                  <a:cubicBezTo>
                    <a:pt x="11906" y="63532"/>
                    <a:pt x="11906" y="67342"/>
                    <a:pt x="11906" y="70771"/>
                  </a:cubicBezTo>
                  <a:close/>
                </a:path>
              </a:pathLst>
            </a:custGeom>
            <a:solidFill>
              <a:srgbClr val="E0E0E0"/>
            </a:solidFill>
            <a:ln w="9525" cap="flat">
              <a:noFill/>
              <a:prstDash val="solid"/>
              <a:miter/>
            </a:ln>
          </p:spPr>
          <p:txBody>
            <a:bodyPr rtlCol="0" anchor="ctr"/>
            <a:lstStyle/>
            <a:p>
              <a:endParaRPr lang="en-GR"/>
            </a:p>
          </p:txBody>
        </p:sp>
        <p:sp>
          <p:nvSpPr>
            <p:cNvPr id="169" name="Freeform 168">
              <a:extLst>
                <a:ext uri="{FF2B5EF4-FFF2-40B4-BE49-F238E27FC236}">
                  <a16:creationId xmlns:a16="http://schemas.microsoft.com/office/drawing/2014/main" id="{C371E09F-DEF0-FFBB-75F0-EDF6FF317F51}"/>
                </a:ext>
              </a:extLst>
            </p:cNvPr>
            <p:cNvSpPr/>
            <p:nvPr/>
          </p:nvSpPr>
          <p:spPr>
            <a:xfrm>
              <a:off x="4675728" y="3331185"/>
              <a:ext cx="32441" cy="100143"/>
            </a:xfrm>
            <a:custGeom>
              <a:avLst/>
              <a:gdLst>
                <a:gd name="connsiteX0" fmla="*/ 520 w 32441"/>
                <a:gd name="connsiteY0" fmla="*/ 48277 h 100143"/>
                <a:gd name="connsiteX1" fmla="*/ 44 w 32441"/>
                <a:gd name="connsiteY1" fmla="*/ 45801 h 100143"/>
                <a:gd name="connsiteX2" fmla="*/ 997 w 32441"/>
                <a:gd name="connsiteY2" fmla="*/ 42848 h 100143"/>
                <a:gd name="connsiteX3" fmla="*/ 20047 w 32441"/>
                <a:gd name="connsiteY3" fmla="*/ 8463 h 100143"/>
                <a:gd name="connsiteX4" fmla="*/ 21475 w 32441"/>
                <a:gd name="connsiteY4" fmla="*/ 5986 h 100143"/>
                <a:gd name="connsiteX5" fmla="*/ 23095 w 32441"/>
                <a:gd name="connsiteY5" fmla="*/ 4272 h 100143"/>
                <a:gd name="connsiteX6" fmla="*/ 30048 w 32441"/>
                <a:gd name="connsiteY6" fmla="*/ 272 h 100143"/>
                <a:gd name="connsiteX7" fmla="*/ 31667 w 32441"/>
                <a:gd name="connsiteY7" fmla="*/ 272 h 100143"/>
                <a:gd name="connsiteX8" fmla="*/ 32429 w 32441"/>
                <a:gd name="connsiteY8" fmla="*/ 2462 h 100143"/>
                <a:gd name="connsiteX9" fmla="*/ 32429 w 32441"/>
                <a:gd name="connsiteY9" fmla="*/ 90568 h 100143"/>
                <a:gd name="connsiteX10" fmla="*/ 31667 w 32441"/>
                <a:gd name="connsiteY10" fmla="*/ 93616 h 100143"/>
                <a:gd name="connsiteX11" fmla="*/ 30048 w 32441"/>
                <a:gd name="connsiteY11" fmla="*/ 95617 h 100143"/>
                <a:gd name="connsiteX12" fmla="*/ 22809 w 32441"/>
                <a:gd name="connsiteY12" fmla="*/ 99808 h 100143"/>
                <a:gd name="connsiteX13" fmla="*/ 21190 w 32441"/>
                <a:gd name="connsiteY13" fmla="*/ 99808 h 100143"/>
                <a:gd name="connsiteX14" fmla="*/ 21190 w 32441"/>
                <a:gd name="connsiteY14" fmla="*/ 99808 h 100143"/>
                <a:gd name="connsiteX15" fmla="*/ 20428 w 32441"/>
                <a:gd name="connsiteY15" fmla="*/ 97712 h 100143"/>
                <a:gd name="connsiteX16" fmla="*/ 20428 w 32441"/>
                <a:gd name="connsiteY16" fmla="*/ 30275 h 100143"/>
                <a:gd name="connsiteX17" fmla="*/ 7855 w 32441"/>
                <a:gd name="connsiteY17" fmla="*/ 52659 h 100143"/>
                <a:gd name="connsiteX18" fmla="*/ 6140 w 32441"/>
                <a:gd name="connsiteY18" fmla="*/ 54469 h 100143"/>
                <a:gd name="connsiteX19" fmla="*/ 4521 w 32441"/>
                <a:gd name="connsiteY19" fmla="*/ 53993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41" h="100143">
                  <a:moveTo>
                    <a:pt x="520" y="48277"/>
                  </a:moveTo>
                  <a:cubicBezTo>
                    <a:pt x="82" y="47534"/>
                    <a:pt x="-89" y="46658"/>
                    <a:pt x="44" y="45801"/>
                  </a:cubicBezTo>
                  <a:cubicBezTo>
                    <a:pt x="130" y="44753"/>
                    <a:pt x="454" y="43744"/>
                    <a:pt x="997" y="42848"/>
                  </a:cubicBezTo>
                  <a:lnTo>
                    <a:pt x="20047" y="8463"/>
                  </a:lnTo>
                  <a:cubicBezTo>
                    <a:pt x="20466" y="7606"/>
                    <a:pt x="20942" y="6777"/>
                    <a:pt x="21475" y="5986"/>
                  </a:cubicBezTo>
                  <a:cubicBezTo>
                    <a:pt x="21885" y="5310"/>
                    <a:pt x="22437" y="4720"/>
                    <a:pt x="23095" y="4272"/>
                  </a:cubicBezTo>
                  <a:lnTo>
                    <a:pt x="30048" y="272"/>
                  </a:lnTo>
                  <a:cubicBezTo>
                    <a:pt x="30524" y="-91"/>
                    <a:pt x="31191" y="-91"/>
                    <a:pt x="31667" y="272"/>
                  </a:cubicBezTo>
                  <a:cubicBezTo>
                    <a:pt x="32229" y="852"/>
                    <a:pt x="32505" y="1653"/>
                    <a:pt x="32429" y="2462"/>
                  </a:cubicBezTo>
                  <a:lnTo>
                    <a:pt x="32429" y="90568"/>
                  </a:lnTo>
                  <a:cubicBezTo>
                    <a:pt x="32401" y="91626"/>
                    <a:pt x="32143" y="92664"/>
                    <a:pt x="31667" y="93616"/>
                  </a:cubicBezTo>
                  <a:cubicBezTo>
                    <a:pt x="31305" y="94407"/>
                    <a:pt x="30753" y="95102"/>
                    <a:pt x="30048" y="95617"/>
                  </a:cubicBezTo>
                  <a:lnTo>
                    <a:pt x="22809" y="99808"/>
                  </a:lnTo>
                  <a:cubicBezTo>
                    <a:pt x="22361" y="100255"/>
                    <a:pt x="21637" y="100255"/>
                    <a:pt x="21190" y="99808"/>
                  </a:cubicBezTo>
                  <a:cubicBezTo>
                    <a:pt x="21190" y="99808"/>
                    <a:pt x="21190" y="99808"/>
                    <a:pt x="21190" y="99808"/>
                  </a:cubicBezTo>
                  <a:cubicBezTo>
                    <a:pt x="20637" y="99255"/>
                    <a:pt x="20361" y="98484"/>
                    <a:pt x="20428" y="97712"/>
                  </a:cubicBezTo>
                  <a:lnTo>
                    <a:pt x="20428" y="30275"/>
                  </a:lnTo>
                  <a:lnTo>
                    <a:pt x="7855" y="52659"/>
                  </a:lnTo>
                  <a:cubicBezTo>
                    <a:pt x="7493" y="53430"/>
                    <a:pt x="6893" y="54059"/>
                    <a:pt x="6140" y="54469"/>
                  </a:cubicBezTo>
                  <a:cubicBezTo>
                    <a:pt x="5550" y="54650"/>
                    <a:pt x="4911" y="54459"/>
                    <a:pt x="4521" y="53993"/>
                  </a:cubicBezTo>
                  <a:close/>
                </a:path>
              </a:pathLst>
            </a:custGeom>
            <a:solidFill>
              <a:srgbClr val="E0E0E0"/>
            </a:solidFill>
            <a:ln w="9525" cap="flat">
              <a:noFill/>
              <a:prstDash val="solid"/>
              <a:miter/>
            </a:ln>
          </p:spPr>
          <p:txBody>
            <a:bodyPr rtlCol="0" anchor="ctr"/>
            <a:lstStyle/>
            <a:p>
              <a:endParaRPr lang="en-GR"/>
            </a:p>
          </p:txBody>
        </p:sp>
        <p:sp>
          <p:nvSpPr>
            <p:cNvPr id="170" name="Freeform 169">
              <a:extLst>
                <a:ext uri="{FF2B5EF4-FFF2-40B4-BE49-F238E27FC236}">
                  <a16:creationId xmlns:a16="http://schemas.microsoft.com/office/drawing/2014/main" id="{34E227EE-D9A9-9610-C162-882207995854}"/>
                </a:ext>
              </a:extLst>
            </p:cNvPr>
            <p:cNvSpPr/>
            <p:nvPr/>
          </p:nvSpPr>
          <p:spPr>
            <a:xfrm>
              <a:off x="4720826" y="3304215"/>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099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6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511" y="56293"/>
                    <a:pt x="47006" y="61512"/>
                    <a:pt x="46101" y="66675"/>
                  </a:cubicBezTo>
                  <a:cubicBezTo>
                    <a:pt x="45291" y="71514"/>
                    <a:pt x="43910" y="76248"/>
                    <a:pt x="42005" y="80772"/>
                  </a:cubicBezTo>
                  <a:cubicBezTo>
                    <a:pt x="40215" y="85087"/>
                    <a:pt x="37776" y="89106"/>
                    <a:pt x="34766" y="92678"/>
                  </a:cubicBezTo>
                  <a:cubicBezTo>
                    <a:pt x="31737" y="96498"/>
                    <a:pt x="28023" y="99736"/>
                    <a:pt x="23813" y="102203"/>
                  </a:cubicBezTo>
                  <a:cubicBezTo>
                    <a:pt x="20583" y="104413"/>
                    <a:pt x="16774" y="105642"/>
                    <a:pt x="12859" y="105727"/>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295" y="34614"/>
                    <a:pt x="3677" y="29813"/>
                    <a:pt x="5620" y="25241"/>
                  </a:cubicBezTo>
                  <a:cubicBezTo>
                    <a:pt x="7410" y="20841"/>
                    <a:pt x="9849" y="16726"/>
                    <a:pt x="12859" y="13049"/>
                  </a:cubicBezTo>
                  <a:cubicBezTo>
                    <a:pt x="15869" y="9201"/>
                    <a:pt x="19583" y="5972"/>
                    <a:pt x="23813" y="3524"/>
                  </a:cubicBezTo>
                  <a:cubicBezTo>
                    <a:pt x="27042" y="1295"/>
                    <a:pt x="30851" y="67"/>
                    <a:pt x="34766" y="0"/>
                  </a:cubicBezTo>
                  <a:cubicBezTo>
                    <a:pt x="37586" y="48"/>
                    <a:pt x="40234" y="1333"/>
                    <a:pt x="42005" y="3524"/>
                  </a:cubicBezTo>
                  <a:cubicBezTo>
                    <a:pt x="44120" y="6325"/>
                    <a:pt x="45529" y="9592"/>
                    <a:pt x="46101" y="13049"/>
                  </a:cubicBezTo>
                  <a:cubicBezTo>
                    <a:pt x="47044" y="17564"/>
                    <a:pt x="47558" y="22155"/>
                    <a:pt x="47625" y="26765"/>
                  </a:cubicBezTo>
                  <a:close/>
                  <a:moveTo>
                    <a:pt x="11906" y="71056"/>
                  </a:moveTo>
                  <a:cubicBezTo>
                    <a:pt x="11811" y="75714"/>
                    <a:pt x="12859" y="80324"/>
                    <a:pt x="14954" y="84487"/>
                  </a:cubicBezTo>
                  <a:cubicBezTo>
                    <a:pt x="16735" y="87087"/>
                    <a:pt x="19688" y="87087"/>
                    <a:pt x="23813" y="84487"/>
                  </a:cubicBezTo>
                  <a:cubicBezTo>
                    <a:pt x="27908" y="82144"/>
                    <a:pt x="31042" y="78438"/>
                    <a:pt x="32671" y="74009"/>
                  </a:cubicBezTo>
                  <a:cubicBezTo>
                    <a:pt x="34557" y="68551"/>
                    <a:pt x="35585" y="62827"/>
                    <a:pt x="35719" y="57055"/>
                  </a:cubicBezTo>
                  <a:cubicBezTo>
                    <a:pt x="35719" y="53530"/>
                    <a:pt x="35719" y="49625"/>
                    <a:pt x="35719" y="45434"/>
                  </a:cubicBezTo>
                  <a:cubicBezTo>
                    <a:pt x="35719" y="41243"/>
                    <a:pt x="35719" y="37528"/>
                    <a:pt x="35719" y="34099"/>
                  </a:cubicBezTo>
                  <a:cubicBezTo>
                    <a:pt x="35852" y="29442"/>
                    <a:pt x="34804" y="24822"/>
                    <a:pt x="32671" y="20669"/>
                  </a:cubicBezTo>
                  <a:cubicBezTo>
                    <a:pt x="30861" y="18097"/>
                    <a:pt x="28004" y="18002"/>
                    <a:pt x="23813" y="20669"/>
                  </a:cubicBezTo>
                  <a:cubicBezTo>
                    <a:pt x="19726" y="23012"/>
                    <a:pt x="16583" y="26727"/>
                    <a:pt x="14954" y="31147"/>
                  </a:cubicBezTo>
                  <a:cubicBezTo>
                    <a:pt x="13097" y="36614"/>
                    <a:pt x="12078" y="42329"/>
                    <a:pt x="11906" y="48101"/>
                  </a:cubicBezTo>
                  <a:cubicBezTo>
                    <a:pt x="11906" y="51625"/>
                    <a:pt x="11906" y="55435"/>
                    <a:pt x="11906" y="59626"/>
                  </a:cubicBezTo>
                  <a:cubicBezTo>
                    <a:pt x="11906" y="63817"/>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171" name="Freeform 170">
              <a:extLst>
                <a:ext uri="{FF2B5EF4-FFF2-40B4-BE49-F238E27FC236}">
                  <a16:creationId xmlns:a16="http://schemas.microsoft.com/office/drawing/2014/main" id="{13846BF0-A78F-957C-80CC-FFFCBA56ABE7}"/>
                </a:ext>
              </a:extLst>
            </p:cNvPr>
            <p:cNvSpPr/>
            <p:nvPr/>
          </p:nvSpPr>
          <p:spPr>
            <a:xfrm>
              <a:off x="4776816" y="3272973"/>
              <a:ext cx="32616" cy="100107"/>
            </a:xfrm>
            <a:custGeom>
              <a:avLst/>
              <a:gdLst>
                <a:gd name="connsiteX0" fmla="*/ 207 w 32616"/>
                <a:gd name="connsiteY0" fmla="*/ 48292 h 100107"/>
                <a:gd name="connsiteX1" fmla="*/ 207 w 32616"/>
                <a:gd name="connsiteY1" fmla="*/ 45910 h 100107"/>
                <a:gd name="connsiteX2" fmla="*/ 1160 w 32616"/>
                <a:gd name="connsiteY2" fmla="*/ 42863 h 100107"/>
                <a:gd name="connsiteX3" fmla="*/ 20210 w 32616"/>
                <a:gd name="connsiteY3" fmla="*/ 8477 h 100107"/>
                <a:gd name="connsiteX4" fmla="*/ 21638 w 32616"/>
                <a:gd name="connsiteY4" fmla="*/ 6001 h 100107"/>
                <a:gd name="connsiteX5" fmla="*/ 23258 w 32616"/>
                <a:gd name="connsiteY5" fmla="*/ 4286 h 100107"/>
                <a:gd name="connsiteX6" fmla="*/ 30211 w 32616"/>
                <a:gd name="connsiteY6" fmla="*/ 286 h 100107"/>
                <a:gd name="connsiteX7" fmla="*/ 31925 w 32616"/>
                <a:gd name="connsiteY7" fmla="*/ 286 h 100107"/>
                <a:gd name="connsiteX8" fmla="*/ 32592 w 32616"/>
                <a:gd name="connsiteY8" fmla="*/ 2477 h 100107"/>
                <a:gd name="connsiteX9" fmla="*/ 32592 w 32616"/>
                <a:gd name="connsiteY9" fmla="*/ 90583 h 100107"/>
                <a:gd name="connsiteX10" fmla="*/ 31925 w 32616"/>
                <a:gd name="connsiteY10" fmla="*/ 93631 h 100107"/>
                <a:gd name="connsiteX11" fmla="*/ 30211 w 32616"/>
                <a:gd name="connsiteY11" fmla="*/ 95631 h 100107"/>
                <a:gd name="connsiteX12" fmla="*/ 23067 w 32616"/>
                <a:gd name="connsiteY12" fmla="*/ 99822 h 100107"/>
                <a:gd name="connsiteX13" fmla="*/ 21353 w 32616"/>
                <a:gd name="connsiteY13" fmla="*/ 99822 h 100107"/>
                <a:gd name="connsiteX14" fmla="*/ 20591 w 32616"/>
                <a:gd name="connsiteY14" fmla="*/ 97631 h 100107"/>
                <a:gd name="connsiteX15" fmla="*/ 20591 w 32616"/>
                <a:gd name="connsiteY15" fmla="*/ 30290 h 100107"/>
                <a:gd name="connsiteX16" fmla="*/ 7541 w 32616"/>
                <a:gd name="connsiteY16" fmla="*/ 52673 h 100107"/>
                <a:gd name="connsiteX17" fmla="*/ 5827 w 32616"/>
                <a:gd name="connsiteY17" fmla="*/ 54483 h 100107"/>
                <a:gd name="connsiteX18" fmla="*/ 4208 w 32616"/>
                <a:gd name="connsiteY18" fmla="*/ 54483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6" h="100107">
                  <a:moveTo>
                    <a:pt x="207" y="48292"/>
                  </a:moveTo>
                  <a:cubicBezTo>
                    <a:pt x="-69" y="47520"/>
                    <a:pt x="-69" y="46682"/>
                    <a:pt x="207" y="45910"/>
                  </a:cubicBezTo>
                  <a:cubicBezTo>
                    <a:pt x="293" y="44834"/>
                    <a:pt x="617" y="43796"/>
                    <a:pt x="1160" y="42863"/>
                  </a:cubicBezTo>
                  <a:lnTo>
                    <a:pt x="20210" y="8477"/>
                  </a:lnTo>
                  <a:lnTo>
                    <a:pt x="21638" y="6001"/>
                  </a:lnTo>
                  <a:cubicBezTo>
                    <a:pt x="22048" y="5324"/>
                    <a:pt x="22600" y="4734"/>
                    <a:pt x="23258" y="4286"/>
                  </a:cubicBezTo>
                  <a:lnTo>
                    <a:pt x="30211" y="286"/>
                  </a:lnTo>
                  <a:cubicBezTo>
                    <a:pt x="30716" y="-95"/>
                    <a:pt x="31421" y="-95"/>
                    <a:pt x="31925" y="286"/>
                  </a:cubicBezTo>
                  <a:cubicBezTo>
                    <a:pt x="32459" y="886"/>
                    <a:pt x="32697" y="1686"/>
                    <a:pt x="32592" y="2477"/>
                  </a:cubicBezTo>
                  <a:lnTo>
                    <a:pt x="32592" y="90583"/>
                  </a:lnTo>
                  <a:cubicBezTo>
                    <a:pt x="32602" y="91640"/>
                    <a:pt x="32373" y="92678"/>
                    <a:pt x="31925" y="93631"/>
                  </a:cubicBezTo>
                  <a:cubicBezTo>
                    <a:pt x="31563" y="94450"/>
                    <a:pt x="30963" y="95145"/>
                    <a:pt x="30211" y="95631"/>
                  </a:cubicBezTo>
                  <a:lnTo>
                    <a:pt x="23067" y="99822"/>
                  </a:lnTo>
                  <a:cubicBezTo>
                    <a:pt x="22562" y="100203"/>
                    <a:pt x="21858" y="100203"/>
                    <a:pt x="21353" y="99822"/>
                  </a:cubicBezTo>
                  <a:cubicBezTo>
                    <a:pt x="20819" y="99222"/>
                    <a:pt x="20543" y="98431"/>
                    <a:pt x="20591" y="97631"/>
                  </a:cubicBezTo>
                  <a:lnTo>
                    <a:pt x="20591" y="30290"/>
                  </a:lnTo>
                  <a:lnTo>
                    <a:pt x="7541" y="52673"/>
                  </a:lnTo>
                  <a:cubicBezTo>
                    <a:pt x="7208" y="53464"/>
                    <a:pt x="6598" y="54112"/>
                    <a:pt x="5827" y="54483"/>
                  </a:cubicBezTo>
                  <a:cubicBezTo>
                    <a:pt x="5332" y="54797"/>
                    <a:pt x="4703" y="54797"/>
                    <a:pt x="4208" y="54483"/>
                  </a:cubicBezTo>
                  <a:close/>
                </a:path>
              </a:pathLst>
            </a:custGeom>
            <a:solidFill>
              <a:srgbClr val="E0E0E0"/>
            </a:solidFill>
            <a:ln w="9525" cap="flat">
              <a:noFill/>
              <a:prstDash val="solid"/>
              <a:miter/>
            </a:ln>
          </p:spPr>
          <p:txBody>
            <a:bodyPr rtlCol="0" anchor="ctr"/>
            <a:lstStyle/>
            <a:p>
              <a:endParaRPr lang="en-GR"/>
            </a:p>
          </p:txBody>
        </p:sp>
        <p:sp>
          <p:nvSpPr>
            <p:cNvPr id="172" name="Freeform 171">
              <a:extLst>
                <a:ext uri="{FF2B5EF4-FFF2-40B4-BE49-F238E27FC236}">
                  <a16:creationId xmlns:a16="http://schemas.microsoft.com/office/drawing/2014/main" id="{66EB0A89-6338-7452-BEA3-4C85D1B3A161}"/>
                </a:ext>
              </a:extLst>
            </p:cNvPr>
            <p:cNvSpPr/>
            <p:nvPr/>
          </p:nvSpPr>
          <p:spPr>
            <a:xfrm>
              <a:off x="4821600" y="3246017"/>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100 w 47720"/>
                <a:gd name="connsiteY3" fmla="*/ 80772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100 w 47720"/>
                <a:gd name="connsiteY17" fmla="*/ 3524 h 105727"/>
                <a:gd name="connsiteX18" fmla="*/ 46101 w 47720"/>
                <a:gd name="connsiteY18" fmla="*/ 13049 h 105727"/>
                <a:gd name="connsiteX19" fmla="*/ 47720 w 47720"/>
                <a:gd name="connsiteY19" fmla="*/ 26765 h 105727"/>
                <a:gd name="connsiteX20" fmla="*/ 12001 w 47720"/>
                <a:gd name="connsiteY20" fmla="*/ 71056 h 105727"/>
                <a:gd name="connsiteX21" fmla="*/ 15050 w 47720"/>
                <a:gd name="connsiteY21" fmla="*/ 84487 h 105727"/>
                <a:gd name="connsiteX22" fmla="*/ 23813 w 47720"/>
                <a:gd name="connsiteY22" fmla="*/ 84487 h 105727"/>
                <a:gd name="connsiteX23" fmla="*/ 32671 w 47720"/>
                <a:gd name="connsiteY23" fmla="*/ 74009 h 105727"/>
                <a:gd name="connsiteX24" fmla="*/ 35719 w 47720"/>
                <a:gd name="connsiteY24" fmla="*/ 57055 h 105727"/>
                <a:gd name="connsiteX25" fmla="*/ 35719 w 47720"/>
                <a:gd name="connsiteY25" fmla="*/ 45434 h 105727"/>
                <a:gd name="connsiteX26" fmla="*/ 35719 w 47720"/>
                <a:gd name="connsiteY26" fmla="*/ 34100 h 105727"/>
                <a:gd name="connsiteX27" fmla="*/ 32671 w 47720"/>
                <a:gd name="connsiteY27" fmla="*/ 20669 h 105727"/>
                <a:gd name="connsiteX28" fmla="*/ 23813 w 47720"/>
                <a:gd name="connsiteY28" fmla="*/ 20669 h 105727"/>
                <a:gd name="connsiteX29" fmla="*/ 15050 w 47720"/>
                <a:gd name="connsiteY29" fmla="*/ 31147 h 105727"/>
                <a:gd name="connsiteX30" fmla="*/ 12001 w 47720"/>
                <a:gd name="connsiteY30" fmla="*/ 48101 h 105727"/>
                <a:gd name="connsiteX31" fmla="*/ 12001 w 47720"/>
                <a:gd name="connsiteY31" fmla="*/ 59626 h 105727"/>
                <a:gd name="connsiteX32" fmla="*/ 12001 w 47720"/>
                <a:gd name="connsiteY32"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93"/>
                    <a:pt x="46987" y="61512"/>
                    <a:pt x="46101" y="66675"/>
                  </a:cubicBezTo>
                  <a:cubicBezTo>
                    <a:pt x="45272" y="71504"/>
                    <a:pt x="43929" y="76228"/>
                    <a:pt x="42100" y="80772"/>
                  </a:cubicBezTo>
                  <a:cubicBezTo>
                    <a:pt x="40272" y="85087"/>
                    <a:pt x="37805" y="89106"/>
                    <a:pt x="34766" y="92678"/>
                  </a:cubicBezTo>
                  <a:cubicBezTo>
                    <a:pt x="31756" y="96526"/>
                    <a:pt x="28042" y="99755"/>
                    <a:pt x="23813" y="102203"/>
                  </a:cubicBezTo>
                  <a:cubicBezTo>
                    <a:pt x="20583" y="104413"/>
                    <a:pt x="16774" y="105642"/>
                    <a:pt x="12859" y="105727"/>
                  </a:cubicBezTo>
                  <a:cubicBezTo>
                    <a:pt x="10030" y="105661"/>
                    <a:pt x="7372" y="104327"/>
                    <a:pt x="5620" y="102108"/>
                  </a:cubicBezTo>
                  <a:cubicBezTo>
                    <a:pt x="3505" y="99308"/>
                    <a:pt x="2105" y="96041"/>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343" y="34623"/>
                    <a:pt x="3715" y="29832"/>
                    <a:pt x="5620" y="25241"/>
                  </a:cubicBezTo>
                  <a:cubicBezTo>
                    <a:pt x="7449" y="20860"/>
                    <a:pt x="9877" y="16754"/>
                    <a:pt x="12859" y="13049"/>
                  </a:cubicBezTo>
                  <a:cubicBezTo>
                    <a:pt x="15869" y="9201"/>
                    <a:pt x="19583" y="5972"/>
                    <a:pt x="23813" y="3524"/>
                  </a:cubicBezTo>
                  <a:cubicBezTo>
                    <a:pt x="27041" y="1314"/>
                    <a:pt x="30851" y="86"/>
                    <a:pt x="34766" y="0"/>
                  </a:cubicBezTo>
                  <a:cubicBezTo>
                    <a:pt x="37614" y="19"/>
                    <a:pt x="40310" y="1314"/>
                    <a:pt x="42100" y="3524"/>
                  </a:cubicBezTo>
                  <a:cubicBezTo>
                    <a:pt x="44148" y="6353"/>
                    <a:pt x="45510" y="9611"/>
                    <a:pt x="46101" y="13049"/>
                  </a:cubicBezTo>
                  <a:cubicBezTo>
                    <a:pt x="47034" y="17564"/>
                    <a:pt x="47577" y="22155"/>
                    <a:pt x="47720" y="26765"/>
                  </a:cubicBezTo>
                  <a:close/>
                  <a:moveTo>
                    <a:pt x="12001" y="71056"/>
                  </a:moveTo>
                  <a:cubicBezTo>
                    <a:pt x="11820" y="75724"/>
                    <a:pt x="12878" y="80353"/>
                    <a:pt x="15050" y="84487"/>
                  </a:cubicBezTo>
                  <a:cubicBezTo>
                    <a:pt x="16764" y="87058"/>
                    <a:pt x="19717" y="87154"/>
                    <a:pt x="23813" y="84487"/>
                  </a:cubicBezTo>
                  <a:cubicBezTo>
                    <a:pt x="27927" y="82172"/>
                    <a:pt x="31070" y="78457"/>
                    <a:pt x="32671" y="74009"/>
                  </a:cubicBezTo>
                  <a:cubicBezTo>
                    <a:pt x="34557" y="68551"/>
                    <a:pt x="35585" y="62827"/>
                    <a:pt x="35719" y="57055"/>
                  </a:cubicBezTo>
                  <a:cubicBezTo>
                    <a:pt x="35719" y="53530"/>
                    <a:pt x="35719" y="49625"/>
                    <a:pt x="35719" y="45434"/>
                  </a:cubicBezTo>
                  <a:cubicBezTo>
                    <a:pt x="35719" y="41243"/>
                    <a:pt x="35719" y="37528"/>
                    <a:pt x="35719" y="34100"/>
                  </a:cubicBezTo>
                  <a:cubicBezTo>
                    <a:pt x="35852" y="29442"/>
                    <a:pt x="34804" y="24822"/>
                    <a:pt x="32671" y="20669"/>
                  </a:cubicBezTo>
                  <a:cubicBezTo>
                    <a:pt x="30956" y="18097"/>
                    <a:pt x="28004" y="17907"/>
                    <a:pt x="23813" y="20669"/>
                  </a:cubicBezTo>
                  <a:cubicBezTo>
                    <a:pt x="19698" y="22955"/>
                    <a:pt x="16573" y="26689"/>
                    <a:pt x="15050" y="31147"/>
                  </a:cubicBezTo>
                  <a:cubicBezTo>
                    <a:pt x="13106" y="36595"/>
                    <a:pt x="12078" y="42320"/>
                    <a:pt x="12001" y="48101"/>
                  </a:cubicBezTo>
                  <a:cubicBezTo>
                    <a:pt x="12001" y="51625"/>
                    <a:pt x="12001" y="55435"/>
                    <a:pt x="12001" y="59626"/>
                  </a:cubicBezTo>
                  <a:cubicBezTo>
                    <a:pt x="12001" y="63817"/>
                    <a:pt x="11811" y="67627"/>
                    <a:pt x="12001" y="71056"/>
                  </a:cubicBezTo>
                  <a:close/>
                </a:path>
              </a:pathLst>
            </a:custGeom>
            <a:solidFill>
              <a:srgbClr val="E0E0E0"/>
            </a:solidFill>
            <a:ln w="9525" cap="flat">
              <a:noFill/>
              <a:prstDash val="solid"/>
              <a:miter/>
            </a:ln>
          </p:spPr>
          <p:txBody>
            <a:bodyPr rtlCol="0" anchor="ctr"/>
            <a:lstStyle/>
            <a:p>
              <a:endParaRPr lang="en-GR"/>
            </a:p>
          </p:txBody>
        </p:sp>
        <p:sp>
          <p:nvSpPr>
            <p:cNvPr id="173" name="Freeform 172">
              <a:extLst>
                <a:ext uri="{FF2B5EF4-FFF2-40B4-BE49-F238E27FC236}">
                  <a16:creationId xmlns:a16="http://schemas.microsoft.com/office/drawing/2014/main" id="{3A42F142-3A91-1BEB-538C-AF9397D815D5}"/>
                </a:ext>
              </a:extLst>
            </p:cNvPr>
            <p:cNvSpPr/>
            <p:nvPr/>
          </p:nvSpPr>
          <p:spPr>
            <a:xfrm>
              <a:off x="4877273" y="3214775"/>
              <a:ext cx="32457" cy="100107"/>
            </a:xfrm>
            <a:custGeom>
              <a:avLst/>
              <a:gdLst>
                <a:gd name="connsiteX0" fmla="*/ 620 w 32457"/>
                <a:gd name="connsiteY0" fmla="*/ 48292 h 100107"/>
                <a:gd name="connsiteX1" fmla="*/ 49 w 32457"/>
                <a:gd name="connsiteY1" fmla="*/ 45910 h 100107"/>
                <a:gd name="connsiteX2" fmla="*/ 1001 w 32457"/>
                <a:gd name="connsiteY2" fmla="*/ 42863 h 100107"/>
                <a:gd name="connsiteX3" fmla="*/ 20051 w 32457"/>
                <a:gd name="connsiteY3" fmla="*/ 8477 h 100107"/>
                <a:gd name="connsiteX4" fmla="*/ 21480 w 32457"/>
                <a:gd name="connsiteY4" fmla="*/ 6001 h 100107"/>
                <a:gd name="connsiteX5" fmla="*/ 23194 w 32457"/>
                <a:gd name="connsiteY5" fmla="*/ 4286 h 100107"/>
                <a:gd name="connsiteX6" fmla="*/ 30052 w 32457"/>
                <a:gd name="connsiteY6" fmla="*/ 286 h 100107"/>
                <a:gd name="connsiteX7" fmla="*/ 31767 w 32457"/>
                <a:gd name="connsiteY7" fmla="*/ 286 h 100107"/>
                <a:gd name="connsiteX8" fmla="*/ 32434 w 32457"/>
                <a:gd name="connsiteY8" fmla="*/ 2477 h 100107"/>
                <a:gd name="connsiteX9" fmla="*/ 32434 w 32457"/>
                <a:gd name="connsiteY9" fmla="*/ 90583 h 100107"/>
                <a:gd name="connsiteX10" fmla="*/ 31767 w 32457"/>
                <a:gd name="connsiteY10" fmla="*/ 93631 h 100107"/>
                <a:gd name="connsiteX11" fmla="*/ 30052 w 32457"/>
                <a:gd name="connsiteY11" fmla="*/ 95631 h 100107"/>
                <a:gd name="connsiteX12" fmla="*/ 22909 w 32457"/>
                <a:gd name="connsiteY12" fmla="*/ 99822 h 100107"/>
                <a:gd name="connsiteX13" fmla="*/ 21194 w 32457"/>
                <a:gd name="connsiteY13" fmla="*/ 99822 h 100107"/>
                <a:gd name="connsiteX14" fmla="*/ 20527 w 32457"/>
                <a:gd name="connsiteY14" fmla="*/ 97631 h 100107"/>
                <a:gd name="connsiteX15" fmla="*/ 20527 w 32457"/>
                <a:gd name="connsiteY15" fmla="*/ 30194 h 100107"/>
                <a:gd name="connsiteX16" fmla="*/ 7954 w 32457"/>
                <a:gd name="connsiteY16" fmla="*/ 52578 h 100107"/>
                <a:gd name="connsiteX17" fmla="*/ 6240 w 32457"/>
                <a:gd name="connsiteY17" fmla="*/ 54388 h 100107"/>
                <a:gd name="connsiteX18" fmla="*/ 4525 w 32457"/>
                <a:gd name="connsiteY18" fmla="*/ 53911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7" h="100107">
                  <a:moveTo>
                    <a:pt x="620" y="48292"/>
                  </a:moveTo>
                  <a:cubicBezTo>
                    <a:pt x="106" y="47615"/>
                    <a:pt x="-104" y="46749"/>
                    <a:pt x="49" y="45910"/>
                  </a:cubicBezTo>
                  <a:cubicBezTo>
                    <a:pt x="172" y="44844"/>
                    <a:pt x="496" y="43815"/>
                    <a:pt x="1001" y="42863"/>
                  </a:cubicBezTo>
                  <a:lnTo>
                    <a:pt x="20051" y="8477"/>
                  </a:lnTo>
                  <a:lnTo>
                    <a:pt x="21480" y="6001"/>
                  </a:lnTo>
                  <a:cubicBezTo>
                    <a:pt x="21947" y="5334"/>
                    <a:pt x="22528" y="4753"/>
                    <a:pt x="23194" y="4286"/>
                  </a:cubicBezTo>
                  <a:lnTo>
                    <a:pt x="30052" y="286"/>
                  </a:lnTo>
                  <a:cubicBezTo>
                    <a:pt x="30557" y="-95"/>
                    <a:pt x="31262" y="-95"/>
                    <a:pt x="31767" y="286"/>
                  </a:cubicBezTo>
                  <a:cubicBezTo>
                    <a:pt x="32300" y="886"/>
                    <a:pt x="32539" y="1686"/>
                    <a:pt x="32434" y="2477"/>
                  </a:cubicBezTo>
                  <a:lnTo>
                    <a:pt x="32434" y="90583"/>
                  </a:lnTo>
                  <a:cubicBezTo>
                    <a:pt x="32443" y="91640"/>
                    <a:pt x="32215" y="92678"/>
                    <a:pt x="31767" y="93631"/>
                  </a:cubicBezTo>
                  <a:cubicBezTo>
                    <a:pt x="31405" y="94450"/>
                    <a:pt x="30805" y="95145"/>
                    <a:pt x="30052" y="95631"/>
                  </a:cubicBezTo>
                  <a:lnTo>
                    <a:pt x="22909" y="99822"/>
                  </a:lnTo>
                  <a:cubicBezTo>
                    <a:pt x="22404" y="100203"/>
                    <a:pt x="21699" y="100203"/>
                    <a:pt x="21194" y="99822"/>
                  </a:cubicBezTo>
                  <a:cubicBezTo>
                    <a:pt x="20699" y="99203"/>
                    <a:pt x="20461" y="98422"/>
                    <a:pt x="20527" y="97631"/>
                  </a:cubicBezTo>
                  <a:lnTo>
                    <a:pt x="20527" y="30194"/>
                  </a:lnTo>
                  <a:lnTo>
                    <a:pt x="7954" y="52578"/>
                  </a:lnTo>
                  <a:cubicBezTo>
                    <a:pt x="7564" y="53331"/>
                    <a:pt x="6973" y="53959"/>
                    <a:pt x="6240" y="54388"/>
                  </a:cubicBezTo>
                  <a:cubicBezTo>
                    <a:pt x="5621" y="54588"/>
                    <a:pt x="4954" y="54397"/>
                    <a:pt x="4525" y="53911"/>
                  </a:cubicBezTo>
                  <a:close/>
                </a:path>
              </a:pathLst>
            </a:custGeom>
            <a:solidFill>
              <a:srgbClr val="E0E0E0"/>
            </a:solidFill>
            <a:ln w="9525" cap="flat">
              <a:noFill/>
              <a:prstDash val="solid"/>
              <a:miter/>
            </a:ln>
          </p:spPr>
          <p:txBody>
            <a:bodyPr rtlCol="0" anchor="ctr"/>
            <a:lstStyle/>
            <a:p>
              <a:endParaRPr lang="en-GR"/>
            </a:p>
          </p:txBody>
        </p:sp>
        <p:sp>
          <p:nvSpPr>
            <p:cNvPr id="174" name="Freeform 173">
              <a:extLst>
                <a:ext uri="{FF2B5EF4-FFF2-40B4-BE49-F238E27FC236}">
                  <a16:creationId xmlns:a16="http://schemas.microsoft.com/office/drawing/2014/main" id="{470CC1DE-4D2A-B7CA-9FA0-EC52255FBAD0}"/>
                </a:ext>
              </a:extLst>
            </p:cNvPr>
            <p:cNvSpPr/>
            <p:nvPr/>
          </p:nvSpPr>
          <p:spPr>
            <a:xfrm>
              <a:off x="4922375" y="3187820"/>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861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1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1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01 h 105727"/>
                <a:gd name="connsiteX33" fmla="*/ 12001 w 47720"/>
                <a:gd name="connsiteY33" fmla="*/ 59626 h 105727"/>
                <a:gd name="connsiteX34" fmla="*/ 1200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4"/>
                    <a:pt x="47720" y="49339"/>
                    <a:pt x="47720" y="51054"/>
                  </a:cubicBezTo>
                  <a:cubicBezTo>
                    <a:pt x="47558" y="56293"/>
                    <a:pt x="47053" y="61512"/>
                    <a:pt x="46196" y="66675"/>
                  </a:cubicBezTo>
                  <a:cubicBezTo>
                    <a:pt x="45339" y="71504"/>
                    <a:pt x="43967" y="76228"/>
                    <a:pt x="42100" y="80772"/>
                  </a:cubicBezTo>
                  <a:cubicBezTo>
                    <a:pt x="40272" y="85068"/>
                    <a:pt x="37833" y="89078"/>
                    <a:pt x="34861" y="92678"/>
                  </a:cubicBezTo>
                  <a:cubicBezTo>
                    <a:pt x="31804" y="96479"/>
                    <a:pt x="28099" y="99708"/>
                    <a:pt x="23908" y="102203"/>
                  </a:cubicBezTo>
                  <a:cubicBezTo>
                    <a:pt x="20641" y="104423"/>
                    <a:pt x="16802" y="105651"/>
                    <a:pt x="12859" y="105727"/>
                  </a:cubicBezTo>
                  <a:cubicBezTo>
                    <a:pt x="10030" y="105661"/>
                    <a:pt x="7372" y="104327"/>
                    <a:pt x="5620" y="102108"/>
                  </a:cubicBezTo>
                  <a:cubicBezTo>
                    <a:pt x="3543" y="99298"/>
                    <a:pt x="2172" y="96031"/>
                    <a:pt x="1619" y="92583"/>
                  </a:cubicBezTo>
                  <a:cubicBezTo>
                    <a:pt x="676" y="88040"/>
                    <a:pt x="133" y="83410"/>
                    <a:pt x="0" y="78772"/>
                  </a:cubicBezTo>
                  <a:cubicBezTo>
                    <a:pt x="0" y="75438"/>
                    <a:pt x="0" y="71533"/>
                    <a:pt x="0" y="67056"/>
                  </a:cubicBezTo>
                  <a:cubicBezTo>
                    <a:pt x="0" y="62579"/>
                    <a:pt x="0" y="58769"/>
                    <a:pt x="0" y="55150"/>
                  </a:cubicBezTo>
                  <a:cubicBezTo>
                    <a:pt x="190" y="49911"/>
                    <a:pt x="733" y="44691"/>
                    <a:pt x="1619" y="39529"/>
                  </a:cubicBezTo>
                  <a:cubicBezTo>
                    <a:pt x="2410" y="34633"/>
                    <a:pt x="3753" y="29832"/>
                    <a:pt x="5620" y="25241"/>
                  </a:cubicBezTo>
                  <a:cubicBezTo>
                    <a:pt x="7449" y="20860"/>
                    <a:pt x="9877" y="16755"/>
                    <a:pt x="12859" y="13049"/>
                  </a:cubicBezTo>
                  <a:cubicBezTo>
                    <a:pt x="15907" y="9201"/>
                    <a:pt x="19660" y="5972"/>
                    <a:pt x="23908" y="3524"/>
                  </a:cubicBezTo>
                  <a:cubicBezTo>
                    <a:pt x="27127" y="1286"/>
                    <a:pt x="30937" y="57"/>
                    <a:pt x="34861" y="0"/>
                  </a:cubicBezTo>
                  <a:cubicBezTo>
                    <a:pt x="37681" y="48"/>
                    <a:pt x="40329" y="1333"/>
                    <a:pt x="42100" y="3524"/>
                  </a:cubicBezTo>
                  <a:cubicBezTo>
                    <a:pt x="44196" y="6334"/>
                    <a:pt x="45606" y="9592"/>
                    <a:pt x="46196" y="13049"/>
                  </a:cubicBezTo>
                  <a:cubicBezTo>
                    <a:pt x="47092" y="17574"/>
                    <a:pt x="47606" y="22155"/>
                    <a:pt x="47720" y="26765"/>
                  </a:cubicBezTo>
                  <a:close/>
                  <a:moveTo>
                    <a:pt x="12001" y="71056"/>
                  </a:moveTo>
                  <a:cubicBezTo>
                    <a:pt x="11868" y="75714"/>
                    <a:pt x="12916" y="80334"/>
                    <a:pt x="15050" y="84487"/>
                  </a:cubicBezTo>
                  <a:cubicBezTo>
                    <a:pt x="16764" y="87087"/>
                    <a:pt x="19717" y="87087"/>
                    <a:pt x="23908" y="84487"/>
                  </a:cubicBezTo>
                  <a:cubicBezTo>
                    <a:pt x="27975" y="82144"/>
                    <a:pt x="31080" y="78429"/>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956" y="18097"/>
                    <a:pt x="28003" y="17907"/>
                    <a:pt x="23908" y="20669"/>
                  </a:cubicBezTo>
                  <a:cubicBezTo>
                    <a:pt x="19755" y="22936"/>
                    <a:pt x="16602" y="26679"/>
                    <a:pt x="15050" y="31147"/>
                  </a:cubicBezTo>
                  <a:cubicBezTo>
                    <a:pt x="13154" y="36605"/>
                    <a:pt x="12125" y="42329"/>
                    <a:pt x="12001" y="48101"/>
                  </a:cubicBezTo>
                  <a:cubicBezTo>
                    <a:pt x="12001" y="51625"/>
                    <a:pt x="12001" y="55435"/>
                    <a:pt x="12001" y="59626"/>
                  </a:cubicBezTo>
                  <a:cubicBezTo>
                    <a:pt x="12001" y="63817"/>
                    <a:pt x="11906" y="67818"/>
                    <a:pt x="12001" y="71056"/>
                  </a:cubicBezTo>
                  <a:close/>
                </a:path>
              </a:pathLst>
            </a:custGeom>
            <a:solidFill>
              <a:srgbClr val="E0E0E0"/>
            </a:solidFill>
            <a:ln w="9525" cap="flat">
              <a:noFill/>
              <a:prstDash val="solid"/>
              <a:miter/>
            </a:ln>
          </p:spPr>
          <p:txBody>
            <a:bodyPr rtlCol="0" anchor="ctr"/>
            <a:lstStyle/>
            <a:p>
              <a:endParaRPr lang="en-GR"/>
            </a:p>
          </p:txBody>
        </p:sp>
        <p:sp>
          <p:nvSpPr>
            <p:cNvPr id="175" name="Freeform 174">
              <a:extLst>
                <a:ext uri="{FF2B5EF4-FFF2-40B4-BE49-F238E27FC236}">
                  <a16:creationId xmlns:a16="http://schemas.microsoft.com/office/drawing/2014/main" id="{D5BFCA29-3967-8FED-497F-B368E94A7218}"/>
                </a:ext>
              </a:extLst>
            </p:cNvPr>
            <p:cNvSpPr/>
            <p:nvPr/>
          </p:nvSpPr>
          <p:spPr>
            <a:xfrm>
              <a:off x="4978132" y="3156644"/>
              <a:ext cx="32454" cy="100136"/>
            </a:xfrm>
            <a:custGeom>
              <a:avLst/>
              <a:gdLst>
                <a:gd name="connsiteX0" fmla="*/ 536 w 32454"/>
                <a:gd name="connsiteY0" fmla="*/ 48225 h 100136"/>
                <a:gd name="connsiteX1" fmla="*/ 60 w 32454"/>
                <a:gd name="connsiteY1" fmla="*/ 45844 h 100136"/>
                <a:gd name="connsiteX2" fmla="*/ 917 w 32454"/>
                <a:gd name="connsiteY2" fmla="*/ 42796 h 100136"/>
                <a:gd name="connsiteX3" fmla="*/ 19967 w 32454"/>
                <a:gd name="connsiteY3" fmla="*/ 8411 h 100136"/>
                <a:gd name="connsiteX4" fmla="*/ 21491 w 32454"/>
                <a:gd name="connsiteY4" fmla="*/ 5934 h 100136"/>
                <a:gd name="connsiteX5" fmla="*/ 23110 w 32454"/>
                <a:gd name="connsiteY5" fmla="*/ 4220 h 100136"/>
                <a:gd name="connsiteX6" fmla="*/ 29968 w 32454"/>
                <a:gd name="connsiteY6" fmla="*/ 314 h 100136"/>
                <a:gd name="connsiteX7" fmla="*/ 31683 w 32454"/>
                <a:gd name="connsiteY7" fmla="*/ 314 h 100136"/>
                <a:gd name="connsiteX8" fmla="*/ 32445 w 32454"/>
                <a:gd name="connsiteY8" fmla="*/ 2505 h 100136"/>
                <a:gd name="connsiteX9" fmla="*/ 32445 w 32454"/>
                <a:gd name="connsiteY9" fmla="*/ 90611 h 100136"/>
                <a:gd name="connsiteX10" fmla="*/ 31683 w 32454"/>
                <a:gd name="connsiteY10" fmla="*/ 93659 h 100136"/>
                <a:gd name="connsiteX11" fmla="*/ 29968 w 32454"/>
                <a:gd name="connsiteY11" fmla="*/ 95660 h 100136"/>
                <a:gd name="connsiteX12" fmla="*/ 22824 w 32454"/>
                <a:gd name="connsiteY12" fmla="*/ 99851 h 100136"/>
                <a:gd name="connsiteX13" fmla="*/ 21110 w 32454"/>
                <a:gd name="connsiteY13" fmla="*/ 99851 h 100136"/>
                <a:gd name="connsiteX14" fmla="*/ 20443 w 32454"/>
                <a:gd name="connsiteY14" fmla="*/ 97660 h 100136"/>
                <a:gd name="connsiteX15" fmla="*/ 20443 w 32454"/>
                <a:gd name="connsiteY15" fmla="*/ 30223 h 100136"/>
                <a:gd name="connsiteX16" fmla="*/ 7870 w 32454"/>
                <a:gd name="connsiteY16" fmla="*/ 52607 h 100136"/>
                <a:gd name="connsiteX17" fmla="*/ 6156 w 32454"/>
                <a:gd name="connsiteY17" fmla="*/ 54416 h 100136"/>
                <a:gd name="connsiteX18" fmla="*/ 4536 w 32454"/>
                <a:gd name="connsiteY18" fmla="*/ 54416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100136">
                  <a:moveTo>
                    <a:pt x="536" y="48225"/>
                  </a:moveTo>
                  <a:cubicBezTo>
                    <a:pt x="69" y="47530"/>
                    <a:pt x="-102" y="46673"/>
                    <a:pt x="60" y="45844"/>
                  </a:cubicBezTo>
                  <a:cubicBezTo>
                    <a:pt x="155" y="44787"/>
                    <a:pt x="441" y="43748"/>
                    <a:pt x="917" y="42796"/>
                  </a:cubicBezTo>
                  <a:lnTo>
                    <a:pt x="19967" y="8411"/>
                  </a:lnTo>
                  <a:lnTo>
                    <a:pt x="21491" y="5934"/>
                  </a:lnTo>
                  <a:cubicBezTo>
                    <a:pt x="21900" y="5258"/>
                    <a:pt x="22453" y="4667"/>
                    <a:pt x="23110" y="4220"/>
                  </a:cubicBezTo>
                  <a:lnTo>
                    <a:pt x="29968" y="314"/>
                  </a:lnTo>
                  <a:cubicBezTo>
                    <a:pt x="30463" y="-105"/>
                    <a:pt x="31187" y="-105"/>
                    <a:pt x="31683" y="314"/>
                  </a:cubicBezTo>
                  <a:cubicBezTo>
                    <a:pt x="32235" y="905"/>
                    <a:pt x="32511" y="1696"/>
                    <a:pt x="32445" y="2505"/>
                  </a:cubicBezTo>
                  <a:lnTo>
                    <a:pt x="32445" y="90611"/>
                  </a:lnTo>
                  <a:cubicBezTo>
                    <a:pt x="32416" y="91669"/>
                    <a:pt x="32159" y="92707"/>
                    <a:pt x="31683" y="93659"/>
                  </a:cubicBezTo>
                  <a:cubicBezTo>
                    <a:pt x="31321" y="94479"/>
                    <a:pt x="30721" y="95174"/>
                    <a:pt x="29968" y="95660"/>
                  </a:cubicBezTo>
                  <a:lnTo>
                    <a:pt x="22824" y="99851"/>
                  </a:lnTo>
                  <a:cubicBezTo>
                    <a:pt x="22319" y="100232"/>
                    <a:pt x="21615" y="100232"/>
                    <a:pt x="21110" y="99851"/>
                  </a:cubicBezTo>
                  <a:cubicBezTo>
                    <a:pt x="20653" y="99212"/>
                    <a:pt x="20414" y="98441"/>
                    <a:pt x="20443" y="97660"/>
                  </a:cubicBezTo>
                  <a:lnTo>
                    <a:pt x="20443" y="30223"/>
                  </a:lnTo>
                  <a:lnTo>
                    <a:pt x="7870" y="52607"/>
                  </a:lnTo>
                  <a:cubicBezTo>
                    <a:pt x="7480" y="53359"/>
                    <a:pt x="6889" y="53988"/>
                    <a:pt x="6156" y="54416"/>
                  </a:cubicBezTo>
                  <a:cubicBezTo>
                    <a:pt x="5660" y="54731"/>
                    <a:pt x="5032" y="54731"/>
                    <a:pt x="4536" y="54416"/>
                  </a:cubicBezTo>
                  <a:close/>
                </a:path>
              </a:pathLst>
            </a:custGeom>
            <a:solidFill>
              <a:srgbClr val="E0E0E0"/>
            </a:solidFill>
            <a:ln w="9525" cap="flat">
              <a:noFill/>
              <a:prstDash val="solid"/>
              <a:miter/>
            </a:ln>
          </p:spPr>
          <p:txBody>
            <a:bodyPr rtlCol="0" anchor="ctr"/>
            <a:lstStyle/>
            <a:p>
              <a:endParaRPr lang="en-GR"/>
            </a:p>
          </p:txBody>
        </p:sp>
        <p:sp>
          <p:nvSpPr>
            <p:cNvPr id="176" name="Freeform 175">
              <a:extLst>
                <a:ext uri="{FF2B5EF4-FFF2-40B4-BE49-F238E27FC236}">
                  <a16:creationId xmlns:a16="http://schemas.microsoft.com/office/drawing/2014/main" id="{B7A6302E-52AD-09C2-3AD8-6A4539A4EC72}"/>
                </a:ext>
              </a:extLst>
            </p:cNvPr>
            <p:cNvSpPr/>
            <p:nvPr/>
          </p:nvSpPr>
          <p:spPr>
            <a:xfrm>
              <a:off x="5019851" y="3132546"/>
              <a:ext cx="32454" cy="100136"/>
            </a:xfrm>
            <a:custGeom>
              <a:avLst/>
              <a:gdLst>
                <a:gd name="connsiteX0" fmla="*/ 536 w 32454"/>
                <a:gd name="connsiteY0" fmla="*/ 48225 h 100136"/>
                <a:gd name="connsiteX1" fmla="*/ 60 w 32454"/>
                <a:gd name="connsiteY1" fmla="*/ 45844 h 100136"/>
                <a:gd name="connsiteX2" fmla="*/ 917 w 32454"/>
                <a:gd name="connsiteY2" fmla="*/ 42796 h 100136"/>
                <a:gd name="connsiteX3" fmla="*/ 19967 w 32454"/>
                <a:gd name="connsiteY3" fmla="*/ 8411 h 100136"/>
                <a:gd name="connsiteX4" fmla="*/ 21491 w 32454"/>
                <a:gd name="connsiteY4" fmla="*/ 5934 h 100136"/>
                <a:gd name="connsiteX5" fmla="*/ 23110 w 32454"/>
                <a:gd name="connsiteY5" fmla="*/ 4315 h 100136"/>
                <a:gd name="connsiteX6" fmla="*/ 29968 w 32454"/>
                <a:gd name="connsiteY6" fmla="*/ 314 h 100136"/>
                <a:gd name="connsiteX7" fmla="*/ 31683 w 32454"/>
                <a:gd name="connsiteY7" fmla="*/ 314 h 100136"/>
                <a:gd name="connsiteX8" fmla="*/ 32445 w 32454"/>
                <a:gd name="connsiteY8" fmla="*/ 2505 h 100136"/>
                <a:gd name="connsiteX9" fmla="*/ 32445 w 32454"/>
                <a:gd name="connsiteY9" fmla="*/ 90611 h 100136"/>
                <a:gd name="connsiteX10" fmla="*/ 31683 w 32454"/>
                <a:gd name="connsiteY10" fmla="*/ 93659 h 100136"/>
                <a:gd name="connsiteX11" fmla="*/ 29968 w 32454"/>
                <a:gd name="connsiteY11" fmla="*/ 95660 h 100136"/>
                <a:gd name="connsiteX12" fmla="*/ 22824 w 32454"/>
                <a:gd name="connsiteY12" fmla="*/ 99851 h 100136"/>
                <a:gd name="connsiteX13" fmla="*/ 21110 w 32454"/>
                <a:gd name="connsiteY13" fmla="*/ 99851 h 100136"/>
                <a:gd name="connsiteX14" fmla="*/ 20443 w 32454"/>
                <a:gd name="connsiteY14" fmla="*/ 97660 h 100136"/>
                <a:gd name="connsiteX15" fmla="*/ 20443 w 32454"/>
                <a:gd name="connsiteY15" fmla="*/ 30223 h 100136"/>
                <a:gd name="connsiteX16" fmla="*/ 7870 w 32454"/>
                <a:gd name="connsiteY16" fmla="*/ 52607 h 100136"/>
                <a:gd name="connsiteX17" fmla="*/ 6156 w 32454"/>
                <a:gd name="connsiteY17" fmla="*/ 54416 h 100136"/>
                <a:gd name="connsiteX18" fmla="*/ 4536 w 32454"/>
                <a:gd name="connsiteY18" fmla="*/ 54416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100136">
                  <a:moveTo>
                    <a:pt x="536" y="48225"/>
                  </a:moveTo>
                  <a:cubicBezTo>
                    <a:pt x="69" y="47530"/>
                    <a:pt x="-102" y="46673"/>
                    <a:pt x="60" y="45844"/>
                  </a:cubicBezTo>
                  <a:cubicBezTo>
                    <a:pt x="155" y="44787"/>
                    <a:pt x="441" y="43748"/>
                    <a:pt x="917" y="42796"/>
                  </a:cubicBezTo>
                  <a:lnTo>
                    <a:pt x="19967" y="8411"/>
                  </a:lnTo>
                  <a:lnTo>
                    <a:pt x="21491" y="5934"/>
                  </a:lnTo>
                  <a:cubicBezTo>
                    <a:pt x="21881" y="5258"/>
                    <a:pt x="22434" y="4705"/>
                    <a:pt x="23110" y="4315"/>
                  </a:cubicBezTo>
                  <a:lnTo>
                    <a:pt x="29968" y="314"/>
                  </a:lnTo>
                  <a:cubicBezTo>
                    <a:pt x="30463" y="-105"/>
                    <a:pt x="31187" y="-105"/>
                    <a:pt x="31683" y="314"/>
                  </a:cubicBezTo>
                  <a:cubicBezTo>
                    <a:pt x="32235" y="905"/>
                    <a:pt x="32511" y="1696"/>
                    <a:pt x="32445" y="2505"/>
                  </a:cubicBezTo>
                  <a:lnTo>
                    <a:pt x="32445" y="90611"/>
                  </a:lnTo>
                  <a:cubicBezTo>
                    <a:pt x="32416" y="91669"/>
                    <a:pt x="32159" y="92707"/>
                    <a:pt x="31683" y="93659"/>
                  </a:cubicBezTo>
                  <a:cubicBezTo>
                    <a:pt x="31349" y="94498"/>
                    <a:pt x="30740" y="95202"/>
                    <a:pt x="29968" y="95660"/>
                  </a:cubicBezTo>
                  <a:lnTo>
                    <a:pt x="22824" y="99851"/>
                  </a:lnTo>
                  <a:cubicBezTo>
                    <a:pt x="22320" y="100232"/>
                    <a:pt x="21615" y="100232"/>
                    <a:pt x="21110" y="99851"/>
                  </a:cubicBezTo>
                  <a:cubicBezTo>
                    <a:pt x="20653" y="99212"/>
                    <a:pt x="20415" y="98441"/>
                    <a:pt x="20443" y="97660"/>
                  </a:cubicBezTo>
                  <a:lnTo>
                    <a:pt x="20443" y="30223"/>
                  </a:lnTo>
                  <a:lnTo>
                    <a:pt x="7870" y="52607"/>
                  </a:lnTo>
                  <a:cubicBezTo>
                    <a:pt x="7480" y="53359"/>
                    <a:pt x="6889" y="53988"/>
                    <a:pt x="6156" y="54416"/>
                  </a:cubicBezTo>
                  <a:cubicBezTo>
                    <a:pt x="5660" y="54731"/>
                    <a:pt x="5032" y="54731"/>
                    <a:pt x="4536" y="54416"/>
                  </a:cubicBezTo>
                  <a:close/>
                </a:path>
              </a:pathLst>
            </a:custGeom>
            <a:solidFill>
              <a:srgbClr val="E0E0E0"/>
            </a:solidFill>
            <a:ln w="9525" cap="flat">
              <a:noFill/>
              <a:prstDash val="solid"/>
              <a:miter/>
            </a:ln>
          </p:spPr>
          <p:txBody>
            <a:bodyPr rtlCol="0" anchor="ctr"/>
            <a:lstStyle/>
            <a:p>
              <a:endParaRPr lang="en-GR"/>
            </a:p>
          </p:txBody>
        </p:sp>
        <p:sp>
          <p:nvSpPr>
            <p:cNvPr id="177" name="Freeform 176">
              <a:extLst>
                <a:ext uri="{FF2B5EF4-FFF2-40B4-BE49-F238E27FC236}">
                  <a16:creationId xmlns:a16="http://schemas.microsoft.com/office/drawing/2014/main" id="{E8B6ED2F-27DA-8EC8-9E76-9910ADE3AC68}"/>
                </a:ext>
              </a:extLst>
            </p:cNvPr>
            <p:cNvSpPr/>
            <p:nvPr/>
          </p:nvSpPr>
          <p:spPr>
            <a:xfrm>
              <a:off x="5064964" y="3105619"/>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763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763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575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575 w 47625"/>
                <a:gd name="connsiteY29" fmla="*/ 20574 h 105632"/>
                <a:gd name="connsiteX30" fmla="*/ 23813 w 47625"/>
                <a:gd name="connsiteY30" fmla="*/ 20574 h 105632"/>
                <a:gd name="connsiteX31" fmla="*/ 14954 w 47625"/>
                <a:gd name="connsiteY31" fmla="*/ 31051 h 105632"/>
                <a:gd name="connsiteX32" fmla="*/ 11906 w 47625"/>
                <a:gd name="connsiteY32" fmla="*/ 48006 h 105632"/>
                <a:gd name="connsiteX33" fmla="*/ 11906 w 47625"/>
                <a:gd name="connsiteY33" fmla="*/ 59626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89"/>
                    <a:pt x="47625" y="32385"/>
                  </a:cubicBezTo>
                  <a:lnTo>
                    <a:pt x="47625" y="45244"/>
                  </a:lnTo>
                  <a:cubicBezTo>
                    <a:pt x="47625" y="47339"/>
                    <a:pt x="47625" y="49244"/>
                    <a:pt x="47625" y="50959"/>
                  </a:cubicBezTo>
                  <a:cubicBezTo>
                    <a:pt x="47463" y="56197"/>
                    <a:pt x="46958" y="61417"/>
                    <a:pt x="46101" y="66580"/>
                  </a:cubicBezTo>
                  <a:cubicBezTo>
                    <a:pt x="45301" y="71428"/>
                    <a:pt x="43929" y="76152"/>
                    <a:pt x="42005" y="80677"/>
                  </a:cubicBezTo>
                  <a:cubicBezTo>
                    <a:pt x="40215" y="84992"/>
                    <a:pt x="37776" y="89011"/>
                    <a:pt x="34766" y="92583"/>
                  </a:cubicBezTo>
                  <a:cubicBezTo>
                    <a:pt x="31709" y="96384"/>
                    <a:pt x="28003" y="99612"/>
                    <a:pt x="23813" y="102108"/>
                  </a:cubicBezTo>
                  <a:cubicBezTo>
                    <a:pt x="20545" y="104327"/>
                    <a:pt x="16707" y="105556"/>
                    <a:pt x="12763" y="105632"/>
                  </a:cubicBezTo>
                  <a:cubicBezTo>
                    <a:pt x="9982" y="105556"/>
                    <a:pt x="7372" y="104270"/>
                    <a:pt x="5620" y="102108"/>
                  </a:cubicBezTo>
                  <a:cubicBezTo>
                    <a:pt x="3505" y="99308"/>
                    <a:pt x="2095" y="96041"/>
                    <a:pt x="1524" y="92583"/>
                  </a:cubicBezTo>
                  <a:cubicBezTo>
                    <a:pt x="571" y="88040"/>
                    <a:pt x="57" y="83410"/>
                    <a:pt x="0" y="78772"/>
                  </a:cubicBezTo>
                  <a:cubicBezTo>
                    <a:pt x="0" y="75438"/>
                    <a:pt x="0" y="71533"/>
                    <a:pt x="0" y="67151"/>
                  </a:cubicBezTo>
                  <a:cubicBezTo>
                    <a:pt x="0" y="62770"/>
                    <a:pt x="0" y="58769"/>
                    <a:pt x="0" y="55245"/>
                  </a:cubicBezTo>
                  <a:cubicBezTo>
                    <a:pt x="114" y="49978"/>
                    <a:pt x="619" y="44720"/>
                    <a:pt x="1524" y="39529"/>
                  </a:cubicBezTo>
                  <a:cubicBezTo>
                    <a:pt x="2295" y="34614"/>
                    <a:pt x="3677" y="29813"/>
                    <a:pt x="5620" y="25241"/>
                  </a:cubicBezTo>
                  <a:cubicBezTo>
                    <a:pt x="7401" y="20850"/>
                    <a:pt x="9801" y="16745"/>
                    <a:pt x="12763" y="13049"/>
                  </a:cubicBezTo>
                  <a:cubicBezTo>
                    <a:pt x="15811" y="9201"/>
                    <a:pt x="19564" y="5972"/>
                    <a:pt x="23813" y="3524"/>
                  </a:cubicBezTo>
                  <a:cubicBezTo>
                    <a:pt x="27051" y="1324"/>
                    <a:pt x="30851" y="105"/>
                    <a:pt x="34766" y="0"/>
                  </a:cubicBezTo>
                  <a:cubicBezTo>
                    <a:pt x="37586" y="48"/>
                    <a:pt x="40234" y="1333"/>
                    <a:pt x="42005" y="3524"/>
                  </a:cubicBezTo>
                  <a:cubicBezTo>
                    <a:pt x="44120" y="6325"/>
                    <a:pt x="45529" y="9592"/>
                    <a:pt x="46101" y="13049"/>
                  </a:cubicBezTo>
                  <a:cubicBezTo>
                    <a:pt x="46996" y="17536"/>
                    <a:pt x="47501" y="22098"/>
                    <a:pt x="47625" y="26670"/>
                  </a:cubicBezTo>
                  <a:close/>
                  <a:moveTo>
                    <a:pt x="11906" y="70961"/>
                  </a:moveTo>
                  <a:cubicBezTo>
                    <a:pt x="11773" y="75619"/>
                    <a:pt x="12821" y="80239"/>
                    <a:pt x="14954" y="84392"/>
                  </a:cubicBezTo>
                  <a:cubicBezTo>
                    <a:pt x="16764" y="86963"/>
                    <a:pt x="19621" y="87058"/>
                    <a:pt x="23813" y="84392"/>
                  </a:cubicBezTo>
                  <a:cubicBezTo>
                    <a:pt x="27880" y="82048"/>
                    <a:pt x="30985" y="78334"/>
                    <a:pt x="32575" y="73914"/>
                  </a:cubicBezTo>
                  <a:cubicBezTo>
                    <a:pt x="34547" y="68475"/>
                    <a:pt x="35604" y="62741"/>
                    <a:pt x="35719" y="56959"/>
                  </a:cubicBezTo>
                  <a:cubicBezTo>
                    <a:pt x="35719" y="53435"/>
                    <a:pt x="35719" y="49530"/>
                    <a:pt x="35719" y="45339"/>
                  </a:cubicBezTo>
                  <a:cubicBezTo>
                    <a:pt x="35719" y="41148"/>
                    <a:pt x="35719" y="37433"/>
                    <a:pt x="35719" y="34004"/>
                  </a:cubicBezTo>
                  <a:cubicBezTo>
                    <a:pt x="35871" y="29327"/>
                    <a:pt x="34785" y="24698"/>
                    <a:pt x="32575" y="20574"/>
                  </a:cubicBezTo>
                  <a:cubicBezTo>
                    <a:pt x="30861" y="18002"/>
                    <a:pt x="27908" y="17907"/>
                    <a:pt x="23813" y="20574"/>
                  </a:cubicBezTo>
                  <a:cubicBezTo>
                    <a:pt x="19698" y="22889"/>
                    <a:pt x="16554" y="26603"/>
                    <a:pt x="14954" y="31051"/>
                  </a:cubicBezTo>
                  <a:cubicBezTo>
                    <a:pt x="13068" y="36509"/>
                    <a:pt x="12040" y="42234"/>
                    <a:pt x="11906" y="48006"/>
                  </a:cubicBezTo>
                  <a:cubicBezTo>
                    <a:pt x="11906" y="51530"/>
                    <a:pt x="11906" y="55436"/>
                    <a:pt x="11906" y="59626"/>
                  </a:cubicBezTo>
                  <a:cubicBezTo>
                    <a:pt x="11906" y="63817"/>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178" name="Freeform 177">
              <a:extLst>
                <a:ext uri="{FF2B5EF4-FFF2-40B4-BE49-F238E27FC236}">
                  <a16:creationId xmlns:a16="http://schemas.microsoft.com/office/drawing/2014/main" id="{894D7126-44F9-84A5-6D58-2B04B65AC887}"/>
                </a:ext>
              </a:extLst>
            </p:cNvPr>
            <p:cNvSpPr/>
            <p:nvPr/>
          </p:nvSpPr>
          <p:spPr>
            <a:xfrm>
              <a:off x="5120645" y="3074377"/>
              <a:ext cx="32435" cy="99822"/>
            </a:xfrm>
            <a:custGeom>
              <a:avLst/>
              <a:gdLst>
                <a:gd name="connsiteX0" fmla="*/ 517 w 32435"/>
                <a:gd name="connsiteY0" fmla="*/ 47911 h 99822"/>
                <a:gd name="connsiteX1" fmla="*/ 40 w 32435"/>
                <a:gd name="connsiteY1" fmla="*/ 45529 h 99822"/>
                <a:gd name="connsiteX2" fmla="*/ 993 w 32435"/>
                <a:gd name="connsiteY2" fmla="*/ 42481 h 99822"/>
                <a:gd name="connsiteX3" fmla="*/ 20043 w 32435"/>
                <a:gd name="connsiteY3" fmla="*/ 8096 h 99822"/>
                <a:gd name="connsiteX4" fmla="*/ 21472 w 32435"/>
                <a:gd name="connsiteY4" fmla="*/ 5620 h 99822"/>
                <a:gd name="connsiteX5" fmla="*/ 23091 w 32435"/>
                <a:gd name="connsiteY5" fmla="*/ 4000 h 99822"/>
                <a:gd name="connsiteX6" fmla="*/ 30044 w 32435"/>
                <a:gd name="connsiteY6" fmla="*/ 0 h 99822"/>
                <a:gd name="connsiteX7" fmla="*/ 31663 w 32435"/>
                <a:gd name="connsiteY7" fmla="*/ 0 h 99822"/>
                <a:gd name="connsiteX8" fmla="*/ 32425 w 32435"/>
                <a:gd name="connsiteY8" fmla="*/ 2191 h 99822"/>
                <a:gd name="connsiteX9" fmla="*/ 32425 w 32435"/>
                <a:gd name="connsiteY9" fmla="*/ 90297 h 99822"/>
                <a:gd name="connsiteX10" fmla="*/ 31663 w 32435"/>
                <a:gd name="connsiteY10" fmla="*/ 93345 h 99822"/>
                <a:gd name="connsiteX11" fmla="*/ 30044 w 32435"/>
                <a:gd name="connsiteY11" fmla="*/ 95345 h 99822"/>
                <a:gd name="connsiteX12" fmla="*/ 22900 w 32435"/>
                <a:gd name="connsiteY12" fmla="*/ 99536 h 99822"/>
                <a:gd name="connsiteX13" fmla="*/ 21186 w 32435"/>
                <a:gd name="connsiteY13" fmla="*/ 99536 h 99822"/>
                <a:gd name="connsiteX14" fmla="*/ 20424 w 32435"/>
                <a:gd name="connsiteY14" fmla="*/ 97346 h 99822"/>
                <a:gd name="connsiteX15" fmla="*/ 20424 w 32435"/>
                <a:gd name="connsiteY15" fmla="*/ 29908 h 99822"/>
                <a:gd name="connsiteX16" fmla="*/ 7851 w 32435"/>
                <a:gd name="connsiteY16" fmla="*/ 52292 h 99822"/>
                <a:gd name="connsiteX17" fmla="*/ 6136 w 32435"/>
                <a:gd name="connsiteY17" fmla="*/ 54102 h 99822"/>
                <a:gd name="connsiteX18" fmla="*/ 4517 w 32435"/>
                <a:gd name="connsiteY18" fmla="*/ 53626 h 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99822">
                  <a:moveTo>
                    <a:pt x="517" y="47911"/>
                  </a:moveTo>
                  <a:cubicBezTo>
                    <a:pt x="78" y="47196"/>
                    <a:pt x="-83" y="46358"/>
                    <a:pt x="40" y="45529"/>
                  </a:cubicBezTo>
                  <a:cubicBezTo>
                    <a:pt x="126" y="44453"/>
                    <a:pt x="450" y="43415"/>
                    <a:pt x="993" y="42481"/>
                  </a:cubicBezTo>
                  <a:lnTo>
                    <a:pt x="20043" y="8096"/>
                  </a:lnTo>
                  <a:lnTo>
                    <a:pt x="21472" y="5620"/>
                  </a:lnTo>
                  <a:cubicBezTo>
                    <a:pt x="21862" y="4943"/>
                    <a:pt x="22415" y="4391"/>
                    <a:pt x="23091" y="4000"/>
                  </a:cubicBezTo>
                  <a:lnTo>
                    <a:pt x="30044" y="0"/>
                  </a:lnTo>
                  <a:cubicBezTo>
                    <a:pt x="30711" y="0"/>
                    <a:pt x="31282" y="0"/>
                    <a:pt x="31663" y="0"/>
                  </a:cubicBezTo>
                  <a:cubicBezTo>
                    <a:pt x="32216" y="591"/>
                    <a:pt x="32492" y="1381"/>
                    <a:pt x="32425" y="2191"/>
                  </a:cubicBezTo>
                  <a:lnTo>
                    <a:pt x="32425" y="90297"/>
                  </a:lnTo>
                  <a:cubicBezTo>
                    <a:pt x="32397" y="91354"/>
                    <a:pt x="32140" y="92392"/>
                    <a:pt x="31663" y="93345"/>
                  </a:cubicBezTo>
                  <a:cubicBezTo>
                    <a:pt x="31397" y="94193"/>
                    <a:pt x="30816" y="94907"/>
                    <a:pt x="30044" y="95345"/>
                  </a:cubicBezTo>
                  <a:lnTo>
                    <a:pt x="22900" y="99536"/>
                  </a:lnTo>
                  <a:cubicBezTo>
                    <a:pt x="22396" y="99917"/>
                    <a:pt x="21691" y="99917"/>
                    <a:pt x="21186" y="99536"/>
                  </a:cubicBezTo>
                  <a:cubicBezTo>
                    <a:pt x="20652" y="98936"/>
                    <a:pt x="20376" y="98146"/>
                    <a:pt x="20424" y="97346"/>
                  </a:cubicBezTo>
                  <a:lnTo>
                    <a:pt x="20424" y="29908"/>
                  </a:lnTo>
                  <a:lnTo>
                    <a:pt x="7851" y="52292"/>
                  </a:lnTo>
                  <a:cubicBezTo>
                    <a:pt x="7489" y="53064"/>
                    <a:pt x="6889" y="53692"/>
                    <a:pt x="6136" y="54102"/>
                  </a:cubicBezTo>
                  <a:cubicBezTo>
                    <a:pt x="5546" y="54283"/>
                    <a:pt x="4908" y="54092"/>
                    <a:pt x="4517" y="53626"/>
                  </a:cubicBezTo>
                  <a:close/>
                </a:path>
              </a:pathLst>
            </a:custGeom>
            <a:solidFill>
              <a:srgbClr val="E0E0E0"/>
            </a:solidFill>
            <a:ln w="9525" cap="flat">
              <a:noFill/>
              <a:prstDash val="solid"/>
              <a:miter/>
            </a:ln>
          </p:spPr>
          <p:txBody>
            <a:bodyPr rtlCol="0" anchor="ctr"/>
            <a:lstStyle/>
            <a:p>
              <a:endParaRPr lang="en-GR"/>
            </a:p>
          </p:txBody>
        </p:sp>
        <p:sp>
          <p:nvSpPr>
            <p:cNvPr id="179" name="Freeform 178">
              <a:extLst>
                <a:ext uri="{FF2B5EF4-FFF2-40B4-BE49-F238E27FC236}">
                  <a16:creationId xmlns:a16="http://schemas.microsoft.com/office/drawing/2014/main" id="{8BCD86E3-D817-F74F-84F7-54B48FD6549C}"/>
                </a:ext>
              </a:extLst>
            </p:cNvPr>
            <p:cNvSpPr/>
            <p:nvPr/>
          </p:nvSpPr>
          <p:spPr>
            <a:xfrm>
              <a:off x="5165738" y="3047421"/>
              <a:ext cx="47720" cy="105632"/>
            </a:xfrm>
            <a:custGeom>
              <a:avLst/>
              <a:gdLst>
                <a:gd name="connsiteX0" fmla="*/ 47720 w 47720"/>
                <a:gd name="connsiteY0" fmla="*/ 26670 h 105632"/>
                <a:gd name="connsiteX1" fmla="*/ 47720 w 47720"/>
                <a:gd name="connsiteY1" fmla="*/ 50959 h 105632"/>
                <a:gd name="connsiteX2" fmla="*/ 46101 w 47720"/>
                <a:gd name="connsiteY2" fmla="*/ 66580 h 105632"/>
                <a:gd name="connsiteX3" fmla="*/ 42005 w 47720"/>
                <a:gd name="connsiteY3" fmla="*/ 80677 h 105632"/>
                <a:gd name="connsiteX4" fmla="*/ 34766 w 47720"/>
                <a:gd name="connsiteY4" fmla="*/ 92583 h 105632"/>
                <a:gd name="connsiteX5" fmla="*/ 23813 w 47720"/>
                <a:gd name="connsiteY5" fmla="*/ 102108 h 105632"/>
                <a:gd name="connsiteX6" fmla="*/ 12859 w 47720"/>
                <a:gd name="connsiteY6" fmla="*/ 105632 h 105632"/>
                <a:gd name="connsiteX7" fmla="*/ 5620 w 47720"/>
                <a:gd name="connsiteY7" fmla="*/ 102108 h 105632"/>
                <a:gd name="connsiteX8" fmla="*/ 1524 w 47720"/>
                <a:gd name="connsiteY8" fmla="*/ 92583 h 105632"/>
                <a:gd name="connsiteX9" fmla="*/ 0 w 47720"/>
                <a:gd name="connsiteY9" fmla="*/ 78772 h 105632"/>
                <a:gd name="connsiteX10" fmla="*/ 0 w 47720"/>
                <a:gd name="connsiteY10" fmla="*/ 67151 h 105632"/>
                <a:gd name="connsiteX11" fmla="*/ 0 w 47720"/>
                <a:gd name="connsiteY11" fmla="*/ 55245 h 105632"/>
                <a:gd name="connsiteX12" fmla="*/ 1524 w 47720"/>
                <a:gd name="connsiteY12" fmla="*/ 39529 h 105632"/>
                <a:gd name="connsiteX13" fmla="*/ 5620 w 47720"/>
                <a:gd name="connsiteY13" fmla="*/ 25241 h 105632"/>
                <a:gd name="connsiteX14" fmla="*/ 12859 w 47720"/>
                <a:gd name="connsiteY14" fmla="*/ 13049 h 105632"/>
                <a:gd name="connsiteX15" fmla="*/ 23813 w 47720"/>
                <a:gd name="connsiteY15" fmla="*/ 3524 h 105632"/>
                <a:gd name="connsiteX16" fmla="*/ 34766 w 47720"/>
                <a:gd name="connsiteY16" fmla="*/ 0 h 105632"/>
                <a:gd name="connsiteX17" fmla="*/ 42005 w 47720"/>
                <a:gd name="connsiteY17" fmla="*/ 3524 h 105632"/>
                <a:gd name="connsiteX18" fmla="*/ 46101 w 47720"/>
                <a:gd name="connsiteY18" fmla="*/ 13049 h 105632"/>
                <a:gd name="connsiteX19" fmla="*/ 47720 w 47720"/>
                <a:gd name="connsiteY19" fmla="*/ 26670 h 105632"/>
                <a:gd name="connsiteX20" fmla="*/ 12002 w 47720"/>
                <a:gd name="connsiteY20" fmla="*/ 70961 h 105632"/>
                <a:gd name="connsiteX21" fmla="*/ 14954 w 47720"/>
                <a:gd name="connsiteY21" fmla="*/ 84392 h 105632"/>
                <a:gd name="connsiteX22" fmla="*/ 23813 w 47720"/>
                <a:gd name="connsiteY22" fmla="*/ 84392 h 105632"/>
                <a:gd name="connsiteX23" fmla="*/ 32671 w 47720"/>
                <a:gd name="connsiteY23" fmla="*/ 73914 h 105632"/>
                <a:gd name="connsiteX24" fmla="*/ 35719 w 47720"/>
                <a:gd name="connsiteY24" fmla="*/ 56959 h 105632"/>
                <a:gd name="connsiteX25" fmla="*/ 35719 w 47720"/>
                <a:gd name="connsiteY25" fmla="*/ 45339 h 105632"/>
                <a:gd name="connsiteX26" fmla="*/ 35719 w 47720"/>
                <a:gd name="connsiteY26" fmla="*/ 34004 h 105632"/>
                <a:gd name="connsiteX27" fmla="*/ 32671 w 47720"/>
                <a:gd name="connsiteY27" fmla="*/ 20574 h 105632"/>
                <a:gd name="connsiteX28" fmla="*/ 23813 w 47720"/>
                <a:gd name="connsiteY28" fmla="*/ 20574 h 105632"/>
                <a:gd name="connsiteX29" fmla="*/ 14954 w 47720"/>
                <a:gd name="connsiteY29" fmla="*/ 31051 h 105632"/>
                <a:gd name="connsiteX30" fmla="*/ 12002 w 47720"/>
                <a:gd name="connsiteY30" fmla="*/ 48006 h 105632"/>
                <a:gd name="connsiteX31" fmla="*/ 12002 w 47720"/>
                <a:gd name="connsiteY31" fmla="*/ 59531 h 105632"/>
                <a:gd name="connsiteX32" fmla="*/ 12002 w 47720"/>
                <a:gd name="connsiteY32"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632">
                  <a:moveTo>
                    <a:pt x="47720" y="26670"/>
                  </a:moveTo>
                  <a:lnTo>
                    <a:pt x="47720" y="50959"/>
                  </a:lnTo>
                  <a:cubicBezTo>
                    <a:pt x="47530" y="56197"/>
                    <a:pt x="46987" y="61417"/>
                    <a:pt x="46101" y="66580"/>
                  </a:cubicBezTo>
                  <a:cubicBezTo>
                    <a:pt x="45301" y="71428"/>
                    <a:pt x="43929" y="76152"/>
                    <a:pt x="42005" y="80677"/>
                  </a:cubicBezTo>
                  <a:cubicBezTo>
                    <a:pt x="40215" y="84992"/>
                    <a:pt x="37776" y="89011"/>
                    <a:pt x="34766" y="92583"/>
                  </a:cubicBezTo>
                  <a:cubicBezTo>
                    <a:pt x="31737" y="96403"/>
                    <a:pt x="28023" y="99641"/>
                    <a:pt x="23813" y="102108"/>
                  </a:cubicBezTo>
                  <a:cubicBezTo>
                    <a:pt x="20584" y="104318"/>
                    <a:pt x="16774" y="105546"/>
                    <a:pt x="12859" y="105632"/>
                  </a:cubicBezTo>
                  <a:cubicBezTo>
                    <a:pt x="10039" y="105585"/>
                    <a:pt x="7391" y="104299"/>
                    <a:pt x="5620" y="102108"/>
                  </a:cubicBezTo>
                  <a:cubicBezTo>
                    <a:pt x="3505" y="99308"/>
                    <a:pt x="2096" y="96041"/>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6" y="34614"/>
                    <a:pt x="3677" y="29813"/>
                    <a:pt x="5620" y="25241"/>
                  </a:cubicBezTo>
                  <a:cubicBezTo>
                    <a:pt x="7410" y="20841"/>
                    <a:pt x="9849" y="16726"/>
                    <a:pt x="12859" y="13049"/>
                  </a:cubicBezTo>
                  <a:cubicBezTo>
                    <a:pt x="15869" y="9201"/>
                    <a:pt x="19583" y="5972"/>
                    <a:pt x="23813" y="3524"/>
                  </a:cubicBezTo>
                  <a:cubicBezTo>
                    <a:pt x="27061" y="1343"/>
                    <a:pt x="30852" y="124"/>
                    <a:pt x="34766" y="0"/>
                  </a:cubicBezTo>
                  <a:cubicBezTo>
                    <a:pt x="37586" y="48"/>
                    <a:pt x="40234" y="1333"/>
                    <a:pt x="42005" y="3524"/>
                  </a:cubicBezTo>
                  <a:cubicBezTo>
                    <a:pt x="44120" y="6325"/>
                    <a:pt x="45530" y="9592"/>
                    <a:pt x="46101" y="13049"/>
                  </a:cubicBezTo>
                  <a:cubicBezTo>
                    <a:pt x="47034" y="17536"/>
                    <a:pt x="47568" y="22088"/>
                    <a:pt x="47720" y="26670"/>
                  </a:cubicBezTo>
                  <a:close/>
                  <a:moveTo>
                    <a:pt x="12002" y="70961"/>
                  </a:moveTo>
                  <a:cubicBezTo>
                    <a:pt x="11849" y="75609"/>
                    <a:pt x="12868" y="80229"/>
                    <a:pt x="14954" y="84392"/>
                  </a:cubicBezTo>
                  <a:cubicBezTo>
                    <a:pt x="16735" y="86992"/>
                    <a:pt x="19688" y="86992"/>
                    <a:pt x="23813" y="84392"/>
                  </a:cubicBezTo>
                  <a:cubicBezTo>
                    <a:pt x="27908" y="82048"/>
                    <a:pt x="31042" y="78343"/>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861" y="18002"/>
                    <a:pt x="28004" y="17907"/>
                    <a:pt x="23813" y="20574"/>
                  </a:cubicBezTo>
                  <a:cubicBezTo>
                    <a:pt x="19726" y="22917"/>
                    <a:pt x="16583" y="26632"/>
                    <a:pt x="14954" y="31051"/>
                  </a:cubicBezTo>
                  <a:cubicBezTo>
                    <a:pt x="13097" y="36519"/>
                    <a:pt x="12106" y="42234"/>
                    <a:pt x="12002" y="48006"/>
                  </a:cubicBezTo>
                  <a:cubicBezTo>
                    <a:pt x="12002" y="51530"/>
                    <a:pt x="12002" y="55436"/>
                    <a:pt x="12002" y="59531"/>
                  </a:cubicBezTo>
                  <a:cubicBezTo>
                    <a:pt x="12002" y="63627"/>
                    <a:pt x="11811" y="67532"/>
                    <a:pt x="12002" y="70961"/>
                  </a:cubicBezTo>
                  <a:close/>
                </a:path>
              </a:pathLst>
            </a:custGeom>
            <a:solidFill>
              <a:srgbClr val="E0E0E0"/>
            </a:solidFill>
            <a:ln w="9525" cap="flat">
              <a:noFill/>
              <a:prstDash val="solid"/>
              <a:miter/>
            </a:ln>
          </p:spPr>
          <p:txBody>
            <a:bodyPr rtlCol="0" anchor="ctr"/>
            <a:lstStyle/>
            <a:p>
              <a:endParaRPr lang="en-GR"/>
            </a:p>
          </p:txBody>
        </p:sp>
        <p:sp>
          <p:nvSpPr>
            <p:cNvPr id="180" name="Freeform 179">
              <a:extLst>
                <a:ext uri="{FF2B5EF4-FFF2-40B4-BE49-F238E27FC236}">
                  <a16:creationId xmlns:a16="http://schemas.microsoft.com/office/drawing/2014/main" id="{A7EEC33A-EA90-D4A1-9645-4E089B06F9D1}"/>
                </a:ext>
              </a:extLst>
            </p:cNvPr>
            <p:cNvSpPr/>
            <p:nvPr/>
          </p:nvSpPr>
          <p:spPr>
            <a:xfrm>
              <a:off x="5221419" y="3016150"/>
              <a:ext cx="32445" cy="100136"/>
            </a:xfrm>
            <a:custGeom>
              <a:avLst/>
              <a:gdLst>
                <a:gd name="connsiteX0" fmla="*/ 517 w 32445"/>
                <a:gd name="connsiteY0" fmla="*/ 48225 h 100136"/>
                <a:gd name="connsiteX1" fmla="*/ 40 w 32445"/>
                <a:gd name="connsiteY1" fmla="*/ 45844 h 100136"/>
                <a:gd name="connsiteX2" fmla="*/ 993 w 32445"/>
                <a:gd name="connsiteY2" fmla="*/ 42796 h 100136"/>
                <a:gd name="connsiteX3" fmla="*/ 20043 w 32445"/>
                <a:gd name="connsiteY3" fmla="*/ 8411 h 100136"/>
                <a:gd name="connsiteX4" fmla="*/ 21472 w 32445"/>
                <a:gd name="connsiteY4" fmla="*/ 5934 h 100136"/>
                <a:gd name="connsiteX5" fmla="*/ 23186 w 32445"/>
                <a:gd name="connsiteY5" fmla="*/ 4315 h 100136"/>
                <a:gd name="connsiteX6" fmla="*/ 30044 w 32445"/>
                <a:gd name="connsiteY6" fmla="*/ 314 h 100136"/>
                <a:gd name="connsiteX7" fmla="*/ 31759 w 32445"/>
                <a:gd name="connsiteY7" fmla="*/ 314 h 100136"/>
                <a:gd name="connsiteX8" fmla="*/ 32425 w 32445"/>
                <a:gd name="connsiteY8" fmla="*/ 2505 h 100136"/>
                <a:gd name="connsiteX9" fmla="*/ 32425 w 32445"/>
                <a:gd name="connsiteY9" fmla="*/ 90611 h 100136"/>
                <a:gd name="connsiteX10" fmla="*/ 31759 w 32445"/>
                <a:gd name="connsiteY10" fmla="*/ 93659 h 100136"/>
                <a:gd name="connsiteX11" fmla="*/ 30044 w 32445"/>
                <a:gd name="connsiteY11" fmla="*/ 95660 h 100136"/>
                <a:gd name="connsiteX12" fmla="*/ 22900 w 32445"/>
                <a:gd name="connsiteY12" fmla="*/ 99851 h 100136"/>
                <a:gd name="connsiteX13" fmla="*/ 21186 w 32445"/>
                <a:gd name="connsiteY13" fmla="*/ 99851 h 100136"/>
                <a:gd name="connsiteX14" fmla="*/ 20519 w 32445"/>
                <a:gd name="connsiteY14" fmla="*/ 97660 h 100136"/>
                <a:gd name="connsiteX15" fmla="*/ 20519 w 32445"/>
                <a:gd name="connsiteY15" fmla="*/ 29937 h 100136"/>
                <a:gd name="connsiteX16" fmla="*/ 7851 w 32445"/>
                <a:gd name="connsiteY16" fmla="*/ 52321 h 100136"/>
                <a:gd name="connsiteX17" fmla="*/ 6136 w 32445"/>
                <a:gd name="connsiteY17" fmla="*/ 54131 h 100136"/>
                <a:gd name="connsiteX18" fmla="*/ 4517 w 32445"/>
                <a:gd name="connsiteY18" fmla="*/ 54131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36">
                  <a:moveTo>
                    <a:pt x="517" y="48225"/>
                  </a:moveTo>
                  <a:cubicBezTo>
                    <a:pt x="78" y="47511"/>
                    <a:pt x="-83" y="46673"/>
                    <a:pt x="40" y="45844"/>
                  </a:cubicBezTo>
                  <a:cubicBezTo>
                    <a:pt x="126" y="44768"/>
                    <a:pt x="450" y="43729"/>
                    <a:pt x="993" y="42796"/>
                  </a:cubicBezTo>
                  <a:lnTo>
                    <a:pt x="20043" y="8411"/>
                  </a:lnTo>
                  <a:lnTo>
                    <a:pt x="21472" y="5934"/>
                  </a:lnTo>
                  <a:cubicBezTo>
                    <a:pt x="21872" y="5239"/>
                    <a:pt x="22462" y="4667"/>
                    <a:pt x="23186" y="4315"/>
                  </a:cubicBezTo>
                  <a:lnTo>
                    <a:pt x="30044" y="314"/>
                  </a:lnTo>
                  <a:cubicBezTo>
                    <a:pt x="30539" y="-105"/>
                    <a:pt x="31263" y="-105"/>
                    <a:pt x="31759" y="314"/>
                  </a:cubicBezTo>
                  <a:cubicBezTo>
                    <a:pt x="32273" y="924"/>
                    <a:pt x="32521" y="1715"/>
                    <a:pt x="32425" y="2505"/>
                  </a:cubicBezTo>
                  <a:lnTo>
                    <a:pt x="32425" y="90611"/>
                  </a:lnTo>
                  <a:cubicBezTo>
                    <a:pt x="32435" y="91669"/>
                    <a:pt x="32206" y="92707"/>
                    <a:pt x="31759" y="93659"/>
                  </a:cubicBezTo>
                  <a:cubicBezTo>
                    <a:pt x="31425" y="94498"/>
                    <a:pt x="30816" y="95202"/>
                    <a:pt x="30044" y="95660"/>
                  </a:cubicBezTo>
                  <a:lnTo>
                    <a:pt x="22900" y="99851"/>
                  </a:lnTo>
                  <a:cubicBezTo>
                    <a:pt x="22396" y="100232"/>
                    <a:pt x="21691" y="100232"/>
                    <a:pt x="21186" y="99851"/>
                  </a:cubicBezTo>
                  <a:cubicBezTo>
                    <a:pt x="20691" y="99231"/>
                    <a:pt x="20452" y="98450"/>
                    <a:pt x="20519" y="97660"/>
                  </a:cubicBezTo>
                  <a:lnTo>
                    <a:pt x="20519" y="29937"/>
                  </a:lnTo>
                  <a:lnTo>
                    <a:pt x="7851" y="52321"/>
                  </a:lnTo>
                  <a:cubicBezTo>
                    <a:pt x="7518" y="53111"/>
                    <a:pt x="6908" y="53759"/>
                    <a:pt x="6136" y="54131"/>
                  </a:cubicBezTo>
                  <a:cubicBezTo>
                    <a:pt x="5641" y="54445"/>
                    <a:pt x="5012" y="54445"/>
                    <a:pt x="4517" y="54131"/>
                  </a:cubicBezTo>
                  <a:close/>
                </a:path>
              </a:pathLst>
            </a:custGeom>
            <a:solidFill>
              <a:srgbClr val="E0E0E0"/>
            </a:solidFill>
            <a:ln w="9525" cap="flat">
              <a:noFill/>
              <a:prstDash val="solid"/>
              <a:miter/>
            </a:ln>
          </p:spPr>
          <p:txBody>
            <a:bodyPr rtlCol="0" anchor="ctr"/>
            <a:lstStyle/>
            <a:p>
              <a:endParaRPr lang="en-GR"/>
            </a:p>
          </p:txBody>
        </p:sp>
        <p:sp>
          <p:nvSpPr>
            <p:cNvPr id="181" name="Freeform 180">
              <a:extLst>
                <a:ext uri="{FF2B5EF4-FFF2-40B4-BE49-F238E27FC236}">
                  <a16:creationId xmlns:a16="http://schemas.microsoft.com/office/drawing/2014/main" id="{C9A4CE74-C705-82FD-56ED-1FC7AD3C6FED}"/>
                </a:ext>
              </a:extLst>
            </p:cNvPr>
            <p:cNvSpPr/>
            <p:nvPr/>
          </p:nvSpPr>
          <p:spPr>
            <a:xfrm>
              <a:off x="5266513" y="2989318"/>
              <a:ext cx="47720" cy="105632"/>
            </a:xfrm>
            <a:custGeom>
              <a:avLst/>
              <a:gdLst>
                <a:gd name="connsiteX0" fmla="*/ 47720 w 47720"/>
                <a:gd name="connsiteY0" fmla="*/ 26575 h 105632"/>
                <a:gd name="connsiteX1" fmla="*/ 47720 w 47720"/>
                <a:gd name="connsiteY1" fmla="*/ 32290 h 105632"/>
                <a:gd name="connsiteX2" fmla="*/ 47720 w 47720"/>
                <a:gd name="connsiteY2" fmla="*/ 45149 h 105632"/>
                <a:gd name="connsiteX3" fmla="*/ 47720 w 47720"/>
                <a:gd name="connsiteY3" fmla="*/ 50864 h 105632"/>
                <a:gd name="connsiteX4" fmla="*/ 46101 w 47720"/>
                <a:gd name="connsiteY4" fmla="*/ 66485 h 105632"/>
                <a:gd name="connsiteX5" fmla="*/ 42100 w 47720"/>
                <a:gd name="connsiteY5" fmla="*/ 80582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575 h 105632"/>
                <a:gd name="connsiteX22" fmla="*/ 12002 w 47720"/>
                <a:gd name="connsiteY22" fmla="*/ 70866 h 105632"/>
                <a:gd name="connsiteX23" fmla="*/ 15050 w 47720"/>
                <a:gd name="connsiteY23" fmla="*/ 84296 h 105632"/>
                <a:gd name="connsiteX24" fmla="*/ 23813 w 47720"/>
                <a:gd name="connsiteY24" fmla="*/ 84296 h 105632"/>
                <a:gd name="connsiteX25" fmla="*/ 32671 w 47720"/>
                <a:gd name="connsiteY25" fmla="*/ 73819 h 105632"/>
                <a:gd name="connsiteX26" fmla="*/ 35719 w 47720"/>
                <a:gd name="connsiteY26" fmla="*/ 56864 h 105632"/>
                <a:gd name="connsiteX27" fmla="*/ 35719 w 47720"/>
                <a:gd name="connsiteY27" fmla="*/ 45244 h 105632"/>
                <a:gd name="connsiteX28" fmla="*/ 35719 w 47720"/>
                <a:gd name="connsiteY28" fmla="*/ 33909 h 105632"/>
                <a:gd name="connsiteX29" fmla="*/ 32671 w 47720"/>
                <a:gd name="connsiteY29" fmla="*/ 20479 h 105632"/>
                <a:gd name="connsiteX30" fmla="*/ 23813 w 47720"/>
                <a:gd name="connsiteY30" fmla="*/ 20479 h 105632"/>
                <a:gd name="connsiteX31" fmla="*/ 15050 w 47720"/>
                <a:gd name="connsiteY31" fmla="*/ 30956 h 105632"/>
                <a:gd name="connsiteX32" fmla="*/ 12002 w 47720"/>
                <a:gd name="connsiteY32" fmla="*/ 47911 h 105632"/>
                <a:gd name="connsiteX33" fmla="*/ 12002 w 47720"/>
                <a:gd name="connsiteY33" fmla="*/ 59531 h 105632"/>
                <a:gd name="connsiteX34" fmla="*/ 12002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194"/>
                    <a:pt x="47720" y="32290"/>
                  </a:cubicBezTo>
                  <a:lnTo>
                    <a:pt x="47720" y="45149"/>
                  </a:lnTo>
                  <a:cubicBezTo>
                    <a:pt x="47720" y="47244"/>
                    <a:pt x="47720" y="49149"/>
                    <a:pt x="47720" y="50864"/>
                  </a:cubicBezTo>
                  <a:cubicBezTo>
                    <a:pt x="47530" y="56102"/>
                    <a:pt x="46987" y="61322"/>
                    <a:pt x="46101" y="66485"/>
                  </a:cubicBezTo>
                  <a:cubicBezTo>
                    <a:pt x="45291" y="71314"/>
                    <a:pt x="43948" y="76048"/>
                    <a:pt x="42100" y="80582"/>
                  </a:cubicBezTo>
                  <a:cubicBezTo>
                    <a:pt x="40253" y="84915"/>
                    <a:pt x="37786" y="88964"/>
                    <a:pt x="34766" y="92583"/>
                  </a:cubicBezTo>
                  <a:cubicBezTo>
                    <a:pt x="31737" y="96412"/>
                    <a:pt x="28023" y="99641"/>
                    <a:pt x="23813" y="102108"/>
                  </a:cubicBezTo>
                  <a:cubicBezTo>
                    <a:pt x="20584" y="104318"/>
                    <a:pt x="16774" y="105547"/>
                    <a:pt x="12859" y="105632"/>
                  </a:cubicBezTo>
                  <a:cubicBezTo>
                    <a:pt x="10039" y="105585"/>
                    <a:pt x="7391" y="104299"/>
                    <a:pt x="5620" y="102108"/>
                  </a:cubicBezTo>
                  <a:cubicBezTo>
                    <a:pt x="3543" y="99289"/>
                    <a:pt x="2143" y="96031"/>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343" y="34623"/>
                    <a:pt x="3715" y="29832"/>
                    <a:pt x="5620" y="25241"/>
                  </a:cubicBezTo>
                  <a:cubicBezTo>
                    <a:pt x="7468" y="20869"/>
                    <a:pt x="9906" y="16764"/>
                    <a:pt x="12859" y="13049"/>
                  </a:cubicBezTo>
                  <a:cubicBezTo>
                    <a:pt x="15869" y="9201"/>
                    <a:pt x="19583" y="5972"/>
                    <a:pt x="23813" y="3524"/>
                  </a:cubicBezTo>
                  <a:cubicBezTo>
                    <a:pt x="27061" y="1353"/>
                    <a:pt x="30861" y="133"/>
                    <a:pt x="34766" y="0"/>
                  </a:cubicBezTo>
                  <a:cubicBezTo>
                    <a:pt x="37614" y="19"/>
                    <a:pt x="40310" y="1314"/>
                    <a:pt x="42100" y="3524"/>
                  </a:cubicBezTo>
                  <a:cubicBezTo>
                    <a:pt x="44148" y="6353"/>
                    <a:pt x="45510" y="9611"/>
                    <a:pt x="46101" y="13049"/>
                  </a:cubicBezTo>
                  <a:cubicBezTo>
                    <a:pt x="47025" y="17507"/>
                    <a:pt x="47568" y="22031"/>
                    <a:pt x="47720" y="26575"/>
                  </a:cubicBezTo>
                  <a:close/>
                  <a:moveTo>
                    <a:pt x="12002" y="70866"/>
                  </a:moveTo>
                  <a:cubicBezTo>
                    <a:pt x="11820" y="75533"/>
                    <a:pt x="12878" y="80162"/>
                    <a:pt x="15050" y="84296"/>
                  </a:cubicBezTo>
                  <a:cubicBezTo>
                    <a:pt x="16764" y="86868"/>
                    <a:pt x="19717" y="86963"/>
                    <a:pt x="23813" y="84296"/>
                  </a:cubicBezTo>
                  <a:cubicBezTo>
                    <a:pt x="27927" y="81982"/>
                    <a:pt x="31071" y="78267"/>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956" y="17879"/>
                    <a:pt x="28004" y="17879"/>
                    <a:pt x="23813" y="20479"/>
                  </a:cubicBezTo>
                  <a:cubicBezTo>
                    <a:pt x="19698" y="22765"/>
                    <a:pt x="16574" y="26499"/>
                    <a:pt x="15050" y="30956"/>
                  </a:cubicBezTo>
                  <a:cubicBezTo>
                    <a:pt x="13116" y="36405"/>
                    <a:pt x="12087" y="42129"/>
                    <a:pt x="12002" y="47911"/>
                  </a:cubicBezTo>
                  <a:cubicBezTo>
                    <a:pt x="12002" y="51435"/>
                    <a:pt x="12002" y="55340"/>
                    <a:pt x="12002" y="59531"/>
                  </a:cubicBezTo>
                  <a:cubicBezTo>
                    <a:pt x="12002" y="63722"/>
                    <a:pt x="11811" y="67437"/>
                    <a:pt x="12002" y="70866"/>
                  </a:cubicBezTo>
                  <a:close/>
                </a:path>
              </a:pathLst>
            </a:custGeom>
            <a:solidFill>
              <a:srgbClr val="E0E0E0"/>
            </a:solidFill>
            <a:ln w="9525" cap="flat">
              <a:noFill/>
              <a:prstDash val="solid"/>
              <a:miter/>
            </a:ln>
          </p:spPr>
          <p:txBody>
            <a:bodyPr rtlCol="0" anchor="ctr"/>
            <a:lstStyle/>
            <a:p>
              <a:endParaRPr lang="en-GR"/>
            </a:p>
          </p:txBody>
        </p:sp>
        <p:sp>
          <p:nvSpPr>
            <p:cNvPr id="182" name="Freeform 181">
              <a:extLst>
                <a:ext uri="{FF2B5EF4-FFF2-40B4-BE49-F238E27FC236}">
                  <a16:creationId xmlns:a16="http://schemas.microsoft.com/office/drawing/2014/main" id="{1D89FCBC-0DA4-002F-4329-C71884410225}"/>
                </a:ext>
              </a:extLst>
            </p:cNvPr>
            <p:cNvSpPr/>
            <p:nvPr/>
          </p:nvSpPr>
          <p:spPr>
            <a:xfrm>
              <a:off x="5322270" y="2957953"/>
              <a:ext cx="32369" cy="100136"/>
            </a:xfrm>
            <a:custGeom>
              <a:avLst/>
              <a:gdLst>
                <a:gd name="connsiteX0" fmla="*/ 536 w 32369"/>
                <a:gd name="connsiteY0" fmla="*/ 48225 h 100136"/>
                <a:gd name="connsiteX1" fmla="*/ 60 w 32369"/>
                <a:gd name="connsiteY1" fmla="*/ 45844 h 100136"/>
                <a:gd name="connsiteX2" fmla="*/ 917 w 32369"/>
                <a:gd name="connsiteY2" fmla="*/ 42796 h 100136"/>
                <a:gd name="connsiteX3" fmla="*/ 19967 w 32369"/>
                <a:gd name="connsiteY3" fmla="*/ 8411 h 100136"/>
                <a:gd name="connsiteX4" fmla="*/ 21396 w 32369"/>
                <a:gd name="connsiteY4" fmla="*/ 5934 h 100136"/>
                <a:gd name="connsiteX5" fmla="*/ 23110 w 32369"/>
                <a:gd name="connsiteY5" fmla="*/ 4315 h 100136"/>
                <a:gd name="connsiteX6" fmla="*/ 29968 w 32369"/>
                <a:gd name="connsiteY6" fmla="*/ 314 h 100136"/>
                <a:gd name="connsiteX7" fmla="*/ 31683 w 32369"/>
                <a:gd name="connsiteY7" fmla="*/ 314 h 100136"/>
                <a:gd name="connsiteX8" fmla="*/ 32349 w 32369"/>
                <a:gd name="connsiteY8" fmla="*/ 2505 h 100136"/>
                <a:gd name="connsiteX9" fmla="*/ 32349 w 32369"/>
                <a:gd name="connsiteY9" fmla="*/ 90611 h 100136"/>
                <a:gd name="connsiteX10" fmla="*/ 31683 w 32369"/>
                <a:gd name="connsiteY10" fmla="*/ 93659 h 100136"/>
                <a:gd name="connsiteX11" fmla="*/ 29968 w 32369"/>
                <a:gd name="connsiteY11" fmla="*/ 95660 h 100136"/>
                <a:gd name="connsiteX12" fmla="*/ 22824 w 32369"/>
                <a:gd name="connsiteY12" fmla="*/ 99851 h 100136"/>
                <a:gd name="connsiteX13" fmla="*/ 21110 w 32369"/>
                <a:gd name="connsiteY13" fmla="*/ 99851 h 100136"/>
                <a:gd name="connsiteX14" fmla="*/ 20443 w 32369"/>
                <a:gd name="connsiteY14" fmla="*/ 97660 h 100136"/>
                <a:gd name="connsiteX15" fmla="*/ 20443 w 32369"/>
                <a:gd name="connsiteY15" fmla="*/ 30223 h 100136"/>
                <a:gd name="connsiteX16" fmla="*/ 7870 w 32369"/>
                <a:gd name="connsiteY16" fmla="*/ 52607 h 100136"/>
                <a:gd name="connsiteX17" fmla="*/ 6156 w 32369"/>
                <a:gd name="connsiteY17" fmla="*/ 54416 h 100136"/>
                <a:gd name="connsiteX18" fmla="*/ 4441 w 32369"/>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9" h="100136">
                  <a:moveTo>
                    <a:pt x="536" y="48225"/>
                  </a:moveTo>
                  <a:cubicBezTo>
                    <a:pt x="69" y="47530"/>
                    <a:pt x="-102" y="46673"/>
                    <a:pt x="60" y="45844"/>
                  </a:cubicBezTo>
                  <a:cubicBezTo>
                    <a:pt x="107" y="44777"/>
                    <a:pt x="403" y="43729"/>
                    <a:pt x="917" y="42796"/>
                  </a:cubicBezTo>
                  <a:lnTo>
                    <a:pt x="19967" y="8411"/>
                  </a:lnTo>
                  <a:lnTo>
                    <a:pt x="21396" y="5934"/>
                  </a:lnTo>
                  <a:cubicBezTo>
                    <a:pt x="21843" y="5277"/>
                    <a:pt x="22424" y="4724"/>
                    <a:pt x="23110" y="4315"/>
                  </a:cubicBezTo>
                  <a:lnTo>
                    <a:pt x="29968" y="314"/>
                  </a:lnTo>
                  <a:cubicBezTo>
                    <a:pt x="30463" y="-105"/>
                    <a:pt x="31187" y="-105"/>
                    <a:pt x="31683" y="314"/>
                  </a:cubicBezTo>
                  <a:cubicBezTo>
                    <a:pt x="32197" y="924"/>
                    <a:pt x="32445" y="1715"/>
                    <a:pt x="32349" y="2505"/>
                  </a:cubicBezTo>
                  <a:lnTo>
                    <a:pt x="32349" y="90611"/>
                  </a:lnTo>
                  <a:cubicBezTo>
                    <a:pt x="32359" y="91669"/>
                    <a:pt x="32130" y="92707"/>
                    <a:pt x="31683" y="93659"/>
                  </a:cubicBezTo>
                  <a:cubicBezTo>
                    <a:pt x="31349" y="94498"/>
                    <a:pt x="30740" y="95202"/>
                    <a:pt x="29968" y="95660"/>
                  </a:cubicBezTo>
                  <a:lnTo>
                    <a:pt x="22824" y="99851"/>
                  </a:lnTo>
                  <a:cubicBezTo>
                    <a:pt x="22320" y="100232"/>
                    <a:pt x="21615" y="100232"/>
                    <a:pt x="21110" y="99851"/>
                  </a:cubicBezTo>
                  <a:cubicBezTo>
                    <a:pt x="20615" y="99231"/>
                    <a:pt x="20376" y="98450"/>
                    <a:pt x="20443" y="97660"/>
                  </a:cubicBezTo>
                  <a:lnTo>
                    <a:pt x="20443" y="30223"/>
                  </a:lnTo>
                  <a:lnTo>
                    <a:pt x="7870" y="52607"/>
                  </a:lnTo>
                  <a:cubicBezTo>
                    <a:pt x="7480" y="53359"/>
                    <a:pt x="6889" y="53988"/>
                    <a:pt x="6156" y="54416"/>
                  </a:cubicBezTo>
                  <a:cubicBezTo>
                    <a:pt x="5536" y="54616"/>
                    <a:pt x="4870" y="54426"/>
                    <a:pt x="4441" y="53940"/>
                  </a:cubicBezTo>
                  <a:close/>
                </a:path>
              </a:pathLst>
            </a:custGeom>
            <a:solidFill>
              <a:srgbClr val="E0E0E0"/>
            </a:solidFill>
            <a:ln w="9525" cap="flat">
              <a:noFill/>
              <a:prstDash val="solid"/>
              <a:miter/>
            </a:ln>
          </p:spPr>
          <p:txBody>
            <a:bodyPr rtlCol="0" anchor="ctr"/>
            <a:lstStyle/>
            <a:p>
              <a:endParaRPr lang="en-GR"/>
            </a:p>
          </p:txBody>
        </p:sp>
        <p:sp>
          <p:nvSpPr>
            <p:cNvPr id="183" name="Freeform 182">
              <a:extLst>
                <a:ext uri="{FF2B5EF4-FFF2-40B4-BE49-F238E27FC236}">
                  <a16:creationId xmlns:a16="http://schemas.microsoft.com/office/drawing/2014/main" id="{CB356618-9E1A-F914-3D14-782B0BC4A059}"/>
                </a:ext>
              </a:extLst>
            </p:cNvPr>
            <p:cNvSpPr/>
            <p:nvPr/>
          </p:nvSpPr>
          <p:spPr>
            <a:xfrm>
              <a:off x="5364290" y="2933854"/>
              <a:ext cx="32545" cy="100164"/>
            </a:xfrm>
            <a:custGeom>
              <a:avLst/>
              <a:gdLst>
                <a:gd name="connsiteX0" fmla="*/ 236 w 32545"/>
                <a:gd name="connsiteY0" fmla="*/ 48225 h 100164"/>
                <a:gd name="connsiteX1" fmla="*/ 236 w 32545"/>
                <a:gd name="connsiteY1" fmla="*/ 45844 h 100164"/>
                <a:gd name="connsiteX2" fmla="*/ 1093 w 32545"/>
                <a:gd name="connsiteY2" fmla="*/ 42796 h 100164"/>
                <a:gd name="connsiteX3" fmla="*/ 20143 w 32545"/>
                <a:gd name="connsiteY3" fmla="*/ 8411 h 100164"/>
                <a:gd name="connsiteX4" fmla="*/ 21667 w 32545"/>
                <a:gd name="connsiteY4" fmla="*/ 6029 h 100164"/>
                <a:gd name="connsiteX5" fmla="*/ 23286 w 32545"/>
                <a:gd name="connsiteY5" fmla="*/ 4315 h 100164"/>
                <a:gd name="connsiteX6" fmla="*/ 30144 w 32545"/>
                <a:gd name="connsiteY6" fmla="*/ 314 h 100164"/>
                <a:gd name="connsiteX7" fmla="*/ 31859 w 32545"/>
                <a:gd name="connsiteY7" fmla="*/ 314 h 100164"/>
                <a:gd name="connsiteX8" fmla="*/ 32526 w 32545"/>
                <a:gd name="connsiteY8" fmla="*/ 2505 h 100164"/>
                <a:gd name="connsiteX9" fmla="*/ 32526 w 32545"/>
                <a:gd name="connsiteY9" fmla="*/ 90611 h 100164"/>
                <a:gd name="connsiteX10" fmla="*/ 31859 w 32545"/>
                <a:gd name="connsiteY10" fmla="*/ 93659 h 100164"/>
                <a:gd name="connsiteX11" fmla="*/ 30144 w 32545"/>
                <a:gd name="connsiteY11" fmla="*/ 95755 h 100164"/>
                <a:gd name="connsiteX12" fmla="*/ 23001 w 32545"/>
                <a:gd name="connsiteY12" fmla="*/ 99851 h 100164"/>
                <a:gd name="connsiteX13" fmla="*/ 21286 w 32545"/>
                <a:gd name="connsiteY13" fmla="*/ 99851 h 100164"/>
                <a:gd name="connsiteX14" fmla="*/ 20619 w 32545"/>
                <a:gd name="connsiteY14" fmla="*/ 97660 h 100164"/>
                <a:gd name="connsiteX15" fmla="*/ 20619 w 32545"/>
                <a:gd name="connsiteY15" fmla="*/ 30223 h 100164"/>
                <a:gd name="connsiteX16" fmla="*/ 8046 w 32545"/>
                <a:gd name="connsiteY16" fmla="*/ 52702 h 100164"/>
                <a:gd name="connsiteX17" fmla="*/ 6332 w 32545"/>
                <a:gd name="connsiteY17" fmla="*/ 54416 h 100164"/>
                <a:gd name="connsiteX18" fmla="*/ 4617 w 3254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5" h="100164">
                  <a:moveTo>
                    <a:pt x="236" y="48225"/>
                  </a:moveTo>
                  <a:cubicBezTo>
                    <a:pt x="-79" y="47463"/>
                    <a:pt x="-79" y="46606"/>
                    <a:pt x="236" y="45844"/>
                  </a:cubicBezTo>
                  <a:cubicBezTo>
                    <a:pt x="283" y="44777"/>
                    <a:pt x="579" y="43729"/>
                    <a:pt x="1093" y="42796"/>
                  </a:cubicBezTo>
                  <a:lnTo>
                    <a:pt x="20143" y="8411"/>
                  </a:lnTo>
                  <a:cubicBezTo>
                    <a:pt x="20591" y="7582"/>
                    <a:pt x="21105" y="6791"/>
                    <a:pt x="21667" y="6029"/>
                  </a:cubicBezTo>
                  <a:cubicBezTo>
                    <a:pt x="22029" y="5315"/>
                    <a:pt x="22591" y="4715"/>
                    <a:pt x="23286" y="4315"/>
                  </a:cubicBezTo>
                  <a:lnTo>
                    <a:pt x="30144" y="314"/>
                  </a:lnTo>
                  <a:cubicBezTo>
                    <a:pt x="30640" y="-105"/>
                    <a:pt x="31363" y="-105"/>
                    <a:pt x="31859" y="314"/>
                  </a:cubicBezTo>
                  <a:cubicBezTo>
                    <a:pt x="32373" y="924"/>
                    <a:pt x="32621" y="1715"/>
                    <a:pt x="32526" y="2505"/>
                  </a:cubicBezTo>
                  <a:lnTo>
                    <a:pt x="32526" y="90611"/>
                  </a:lnTo>
                  <a:cubicBezTo>
                    <a:pt x="32535" y="91669"/>
                    <a:pt x="32306" y="92707"/>
                    <a:pt x="31859" y="93659"/>
                  </a:cubicBezTo>
                  <a:cubicBezTo>
                    <a:pt x="31497" y="94507"/>
                    <a:pt x="30906" y="95231"/>
                    <a:pt x="30144" y="95755"/>
                  </a:cubicBezTo>
                  <a:lnTo>
                    <a:pt x="23001" y="99851"/>
                  </a:lnTo>
                  <a:cubicBezTo>
                    <a:pt x="22505" y="100270"/>
                    <a:pt x="21781" y="100270"/>
                    <a:pt x="21286" y="99851"/>
                  </a:cubicBezTo>
                  <a:cubicBezTo>
                    <a:pt x="20791" y="99231"/>
                    <a:pt x="20553" y="98450"/>
                    <a:pt x="20619" y="97660"/>
                  </a:cubicBezTo>
                  <a:lnTo>
                    <a:pt x="20619" y="30223"/>
                  </a:lnTo>
                  <a:lnTo>
                    <a:pt x="8046" y="52702"/>
                  </a:lnTo>
                  <a:cubicBezTo>
                    <a:pt x="7656" y="53426"/>
                    <a:pt x="7056" y="54026"/>
                    <a:pt x="6332" y="54416"/>
                  </a:cubicBezTo>
                  <a:cubicBezTo>
                    <a:pt x="5713" y="54645"/>
                    <a:pt x="5027" y="54454"/>
                    <a:pt x="4617" y="53940"/>
                  </a:cubicBezTo>
                  <a:close/>
                </a:path>
              </a:pathLst>
            </a:custGeom>
            <a:solidFill>
              <a:srgbClr val="E0E0E0"/>
            </a:solidFill>
            <a:ln w="9525" cap="flat">
              <a:noFill/>
              <a:prstDash val="solid"/>
              <a:miter/>
            </a:ln>
          </p:spPr>
          <p:txBody>
            <a:bodyPr rtlCol="0" anchor="ctr"/>
            <a:lstStyle/>
            <a:p>
              <a:endParaRPr lang="en-GR"/>
            </a:p>
          </p:txBody>
        </p:sp>
        <p:sp>
          <p:nvSpPr>
            <p:cNvPr id="184" name="Freeform 183">
              <a:extLst>
                <a:ext uri="{FF2B5EF4-FFF2-40B4-BE49-F238E27FC236}">
                  <a16:creationId xmlns:a16="http://schemas.microsoft.com/office/drawing/2014/main" id="{72B96F99-B328-F16F-257E-DCCF338D1BD2}"/>
                </a:ext>
              </a:extLst>
            </p:cNvPr>
            <p:cNvSpPr/>
            <p:nvPr/>
          </p:nvSpPr>
          <p:spPr>
            <a:xfrm>
              <a:off x="5406009" y="2909756"/>
              <a:ext cx="32536" cy="100164"/>
            </a:xfrm>
            <a:custGeom>
              <a:avLst/>
              <a:gdLst>
                <a:gd name="connsiteX0" fmla="*/ 236 w 32536"/>
                <a:gd name="connsiteY0" fmla="*/ 48320 h 100164"/>
                <a:gd name="connsiteX1" fmla="*/ 236 w 32536"/>
                <a:gd name="connsiteY1" fmla="*/ 45844 h 100164"/>
                <a:gd name="connsiteX2" fmla="*/ 1093 w 32536"/>
                <a:gd name="connsiteY2" fmla="*/ 42796 h 100164"/>
                <a:gd name="connsiteX3" fmla="*/ 20143 w 32536"/>
                <a:gd name="connsiteY3" fmla="*/ 8411 h 100164"/>
                <a:gd name="connsiteX4" fmla="*/ 21667 w 32536"/>
                <a:gd name="connsiteY4" fmla="*/ 6029 h 100164"/>
                <a:gd name="connsiteX5" fmla="*/ 23286 w 32536"/>
                <a:gd name="connsiteY5" fmla="*/ 4315 h 100164"/>
                <a:gd name="connsiteX6" fmla="*/ 30144 w 32536"/>
                <a:gd name="connsiteY6" fmla="*/ 314 h 100164"/>
                <a:gd name="connsiteX7" fmla="*/ 31859 w 32536"/>
                <a:gd name="connsiteY7" fmla="*/ 314 h 100164"/>
                <a:gd name="connsiteX8" fmla="*/ 32525 w 32536"/>
                <a:gd name="connsiteY8" fmla="*/ 2505 h 100164"/>
                <a:gd name="connsiteX9" fmla="*/ 32525 w 32536"/>
                <a:gd name="connsiteY9" fmla="*/ 90707 h 100164"/>
                <a:gd name="connsiteX10" fmla="*/ 31859 w 32536"/>
                <a:gd name="connsiteY10" fmla="*/ 93659 h 100164"/>
                <a:gd name="connsiteX11" fmla="*/ 30144 w 32536"/>
                <a:gd name="connsiteY11" fmla="*/ 95755 h 100164"/>
                <a:gd name="connsiteX12" fmla="*/ 23000 w 32536"/>
                <a:gd name="connsiteY12" fmla="*/ 99851 h 100164"/>
                <a:gd name="connsiteX13" fmla="*/ 21286 w 32536"/>
                <a:gd name="connsiteY13" fmla="*/ 99851 h 100164"/>
                <a:gd name="connsiteX14" fmla="*/ 20619 w 32536"/>
                <a:gd name="connsiteY14" fmla="*/ 97660 h 100164"/>
                <a:gd name="connsiteX15" fmla="*/ 20619 w 32536"/>
                <a:gd name="connsiteY15" fmla="*/ 30223 h 100164"/>
                <a:gd name="connsiteX16" fmla="*/ 8046 w 32536"/>
                <a:gd name="connsiteY16" fmla="*/ 52702 h 100164"/>
                <a:gd name="connsiteX17" fmla="*/ 6332 w 32536"/>
                <a:gd name="connsiteY17" fmla="*/ 54416 h 100164"/>
                <a:gd name="connsiteX18" fmla="*/ 4617 w 32536"/>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36" h="100164">
                  <a:moveTo>
                    <a:pt x="236" y="48320"/>
                  </a:moveTo>
                  <a:cubicBezTo>
                    <a:pt x="-79" y="47530"/>
                    <a:pt x="-79" y="46634"/>
                    <a:pt x="236" y="45844"/>
                  </a:cubicBezTo>
                  <a:cubicBezTo>
                    <a:pt x="283" y="44777"/>
                    <a:pt x="579" y="43729"/>
                    <a:pt x="1093" y="42796"/>
                  </a:cubicBezTo>
                  <a:lnTo>
                    <a:pt x="20143" y="8411"/>
                  </a:lnTo>
                  <a:cubicBezTo>
                    <a:pt x="20591" y="7582"/>
                    <a:pt x="21105" y="6791"/>
                    <a:pt x="21667" y="6029"/>
                  </a:cubicBezTo>
                  <a:cubicBezTo>
                    <a:pt x="22029" y="5315"/>
                    <a:pt x="22591" y="4715"/>
                    <a:pt x="23286" y="4315"/>
                  </a:cubicBezTo>
                  <a:lnTo>
                    <a:pt x="30144" y="314"/>
                  </a:lnTo>
                  <a:cubicBezTo>
                    <a:pt x="30639" y="-105"/>
                    <a:pt x="31363" y="-105"/>
                    <a:pt x="31859" y="314"/>
                  </a:cubicBezTo>
                  <a:cubicBezTo>
                    <a:pt x="32354" y="933"/>
                    <a:pt x="32592" y="1714"/>
                    <a:pt x="32525" y="2505"/>
                  </a:cubicBezTo>
                  <a:lnTo>
                    <a:pt x="32525" y="90707"/>
                  </a:lnTo>
                  <a:cubicBezTo>
                    <a:pt x="32535" y="91726"/>
                    <a:pt x="32306" y="92735"/>
                    <a:pt x="31859" y="93659"/>
                  </a:cubicBezTo>
                  <a:cubicBezTo>
                    <a:pt x="31525" y="94526"/>
                    <a:pt x="30925" y="95260"/>
                    <a:pt x="30144" y="95755"/>
                  </a:cubicBezTo>
                  <a:lnTo>
                    <a:pt x="23000" y="99851"/>
                  </a:lnTo>
                  <a:cubicBezTo>
                    <a:pt x="22505" y="100270"/>
                    <a:pt x="21781" y="100270"/>
                    <a:pt x="21286" y="99851"/>
                  </a:cubicBezTo>
                  <a:cubicBezTo>
                    <a:pt x="20772" y="99241"/>
                    <a:pt x="20524" y="98450"/>
                    <a:pt x="20619" y="97660"/>
                  </a:cubicBezTo>
                  <a:lnTo>
                    <a:pt x="20619" y="30223"/>
                  </a:lnTo>
                  <a:lnTo>
                    <a:pt x="8046" y="52702"/>
                  </a:lnTo>
                  <a:cubicBezTo>
                    <a:pt x="7684" y="53454"/>
                    <a:pt x="7084" y="54054"/>
                    <a:pt x="6332" y="54416"/>
                  </a:cubicBezTo>
                  <a:cubicBezTo>
                    <a:pt x="5713" y="54645"/>
                    <a:pt x="5027" y="54454"/>
                    <a:pt x="4617" y="53940"/>
                  </a:cubicBezTo>
                  <a:close/>
                </a:path>
              </a:pathLst>
            </a:custGeom>
            <a:solidFill>
              <a:srgbClr val="E0E0E0"/>
            </a:solidFill>
            <a:ln w="9525" cap="flat">
              <a:noFill/>
              <a:prstDash val="solid"/>
              <a:miter/>
            </a:ln>
          </p:spPr>
          <p:txBody>
            <a:bodyPr rtlCol="0" anchor="ctr"/>
            <a:lstStyle/>
            <a:p>
              <a:endParaRPr lang="en-GR"/>
            </a:p>
          </p:txBody>
        </p:sp>
        <p:sp>
          <p:nvSpPr>
            <p:cNvPr id="185" name="Freeform 184">
              <a:extLst>
                <a:ext uri="{FF2B5EF4-FFF2-40B4-BE49-F238E27FC236}">
                  <a16:creationId xmlns:a16="http://schemas.microsoft.com/office/drawing/2014/main" id="{DF551985-73FF-2F51-79B2-849ABEB26E9C}"/>
                </a:ext>
              </a:extLst>
            </p:cNvPr>
            <p:cNvSpPr/>
            <p:nvPr/>
          </p:nvSpPr>
          <p:spPr>
            <a:xfrm>
              <a:off x="3799887" y="4000654"/>
              <a:ext cx="32371" cy="100136"/>
            </a:xfrm>
            <a:custGeom>
              <a:avLst/>
              <a:gdLst>
                <a:gd name="connsiteX0" fmla="*/ 538 w 32371"/>
                <a:gd name="connsiteY0" fmla="*/ 48225 h 100136"/>
                <a:gd name="connsiteX1" fmla="*/ 62 w 32371"/>
                <a:gd name="connsiteY1" fmla="*/ 45844 h 100136"/>
                <a:gd name="connsiteX2" fmla="*/ 919 w 32371"/>
                <a:gd name="connsiteY2" fmla="*/ 42796 h 100136"/>
                <a:gd name="connsiteX3" fmla="*/ 19969 w 32371"/>
                <a:gd name="connsiteY3" fmla="*/ 8411 h 100136"/>
                <a:gd name="connsiteX4" fmla="*/ 21493 w 32371"/>
                <a:gd name="connsiteY4" fmla="*/ 5934 h 100136"/>
                <a:gd name="connsiteX5" fmla="*/ 23113 w 32371"/>
                <a:gd name="connsiteY5" fmla="*/ 4315 h 100136"/>
                <a:gd name="connsiteX6" fmla="*/ 29971 w 32371"/>
                <a:gd name="connsiteY6" fmla="*/ 314 h 100136"/>
                <a:gd name="connsiteX7" fmla="*/ 31685 w 32371"/>
                <a:gd name="connsiteY7" fmla="*/ 314 h 100136"/>
                <a:gd name="connsiteX8" fmla="*/ 32352 w 32371"/>
                <a:gd name="connsiteY8" fmla="*/ 2505 h 100136"/>
                <a:gd name="connsiteX9" fmla="*/ 32352 w 32371"/>
                <a:gd name="connsiteY9" fmla="*/ 90611 h 100136"/>
                <a:gd name="connsiteX10" fmla="*/ 31685 w 32371"/>
                <a:gd name="connsiteY10" fmla="*/ 93659 h 100136"/>
                <a:gd name="connsiteX11" fmla="*/ 29971 w 32371"/>
                <a:gd name="connsiteY11" fmla="*/ 95660 h 100136"/>
                <a:gd name="connsiteX12" fmla="*/ 22827 w 32371"/>
                <a:gd name="connsiteY12" fmla="*/ 99851 h 100136"/>
                <a:gd name="connsiteX13" fmla="*/ 21112 w 32371"/>
                <a:gd name="connsiteY13" fmla="*/ 99851 h 100136"/>
                <a:gd name="connsiteX14" fmla="*/ 20446 w 32371"/>
                <a:gd name="connsiteY14" fmla="*/ 97660 h 100136"/>
                <a:gd name="connsiteX15" fmla="*/ 20446 w 32371"/>
                <a:gd name="connsiteY15" fmla="*/ 30223 h 100136"/>
                <a:gd name="connsiteX16" fmla="*/ 7873 w 32371"/>
                <a:gd name="connsiteY16" fmla="*/ 52607 h 100136"/>
                <a:gd name="connsiteX17" fmla="*/ 6158 w 32371"/>
                <a:gd name="connsiteY17" fmla="*/ 54416 h 100136"/>
                <a:gd name="connsiteX18" fmla="*/ 4444 w 32371"/>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71" h="100136">
                  <a:moveTo>
                    <a:pt x="538" y="48225"/>
                  </a:moveTo>
                  <a:cubicBezTo>
                    <a:pt x="67" y="47530"/>
                    <a:pt x="-104" y="46673"/>
                    <a:pt x="62" y="45844"/>
                  </a:cubicBezTo>
                  <a:cubicBezTo>
                    <a:pt x="110" y="44777"/>
                    <a:pt x="403" y="43729"/>
                    <a:pt x="919" y="42796"/>
                  </a:cubicBezTo>
                  <a:lnTo>
                    <a:pt x="19969" y="8411"/>
                  </a:lnTo>
                  <a:lnTo>
                    <a:pt x="21493" y="5934"/>
                  </a:lnTo>
                  <a:cubicBezTo>
                    <a:pt x="21854" y="5239"/>
                    <a:pt x="22419" y="4677"/>
                    <a:pt x="23113" y="4315"/>
                  </a:cubicBezTo>
                  <a:lnTo>
                    <a:pt x="29971" y="314"/>
                  </a:lnTo>
                  <a:cubicBezTo>
                    <a:pt x="30466" y="-105"/>
                    <a:pt x="31190" y="-105"/>
                    <a:pt x="31685" y="314"/>
                  </a:cubicBezTo>
                  <a:cubicBezTo>
                    <a:pt x="32203" y="924"/>
                    <a:pt x="32445" y="1715"/>
                    <a:pt x="32352" y="2505"/>
                  </a:cubicBezTo>
                  <a:lnTo>
                    <a:pt x="32352" y="90611"/>
                  </a:lnTo>
                  <a:cubicBezTo>
                    <a:pt x="32361" y="91669"/>
                    <a:pt x="32132" y="92707"/>
                    <a:pt x="31685" y="93659"/>
                  </a:cubicBezTo>
                  <a:cubicBezTo>
                    <a:pt x="31350" y="94498"/>
                    <a:pt x="30747" y="95202"/>
                    <a:pt x="29971" y="95660"/>
                  </a:cubicBezTo>
                  <a:lnTo>
                    <a:pt x="22827" y="99851"/>
                  </a:lnTo>
                  <a:cubicBezTo>
                    <a:pt x="22319" y="100232"/>
                    <a:pt x="21620" y="100232"/>
                    <a:pt x="21112" y="99851"/>
                  </a:cubicBezTo>
                  <a:cubicBezTo>
                    <a:pt x="20614" y="99231"/>
                    <a:pt x="20375" y="98450"/>
                    <a:pt x="20446" y="97660"/>
                  </a:cubicBezTo>
                  <a:lnTo>
                    <a:pt x="20446" y="30223"/>
                  </a:lnTo>
                  <a:lnTo>
                    <a:pt x="7873" y="52607"/>
                  </a:lnTo>
                  <a:cubicBezTo>
                    <a:pt x="7484" y="53359"/>
                    <a:pt x="6890" y="53988"/>
                    <a:pt x="6158" y="54416"/>
                  </a:cubicBezTo>
                  <a:cubicBezTo>
                    <a:pt x="5543" y="54616"/>
                    <a:pt x="4869" y="54426"/>
                    <a:pt x="4444" y="53940"/>
                  </a:cubicBezTo>
                  <a:close/>
                </a:path>
              </a:pathLst>
            </a:custGeom>
            <a:solidFill>
              <a:srgbClr val="E0E0E0"/>
            </a:solidFill>
            <a:ln w="9525" cap="flat">
              <a:noFill/>
              <a:prstDash val="solid"/>
              <a:miter/>
            </a:ln>
          </p:spPr>
          <p:txBody>
            <a:bodyPr rtlCol="0" anchor="ctr"/>
            <a:lstStyle/>
            <a:p>
              <a:endParaRPr lang="en-GR"/>
            </a:p>
          </p:txBody>
        </p:sp>
        <p:sp>
          <p:nvSpPr>
            <p:cNvPr id="186" name="Freeform 185">
              <a:extLst>
                <a:ext uri="{FF2B5EF4-FFF2-40B4-BE49-F238E27FC236}">
                  <a16:creationId xmlns:a16="http://schemas.microsoft.com/office/drawing/2014/main" id="{01FE3D1B-CD09-DDA9-0A0E-055333FB1CF4}"/>
                </a:ext>
              </a:extLst>
            </p:cNvPr>
            <p:cNvSpPr/>
            <p:nvPr/>
          </p:nvSpPr>
          <p:spPr>
            <a:xfrm>
              <a:off x="3843954" y="3974299"/>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582 h 105632"/>
                <a:gd name="connsiteX6" fmla="*/ 34766 w 47720"/>
                <a:gd name="connsiteY6" fmla="*/ 92583 h 105632"/>
                <a:gd name="connsiteX7" fmla="*/ 23908 w 47720"/>
                <a:gd name="connsiteY7" fmla="*/ 102108 h 105632"/>
                <a:gd name="connsiteX8" fmla="*/ 12859 w 47720"/>
                <a:gd name="connsiteY8" fmla="*/ 105632 h 105632"/>
                <a:gd name="connsiteX9" fmla="*/ 5620 w 47720"/>
                <a:gd name="connsiteY9" fmla="*/ 102013 h 105632"/>
                <a:gd name="connsiteX10" fmla="*/ 1619 w 47720"/>
                <a:gd name="connsiteY10" fmla="*/ 92488 h 105632"/>
                <a:gd name="connsiteX11" fmla="*/ 0 w 47720"/>
                <a:gd name="connsiteY11" fmla="*/ 78677 h 105632"/>
                <a:gd name="connsiteX12" fmla="*/ 0 w 47720"/>
                <a:gd name="connsiteY12" fmla="*/ 66961 h 105632"/>
                <a:gd name="connsiteX13" fmla="*/ 0 w 47720"/>
                <a:gd name="connsiteY13" fmla="*/ 55054 h 105632"/>
                <a:gd name="connsiteX14" fmla="*/ 1619 w 47720"/>
                <a:gd name="connsiteY14" fmla="*/ 39338 h 105632"/>
                <a:gd name="connsiteX15" fmla="*/ 5620 w 47720"/>
                <a:gd name="connsiteY15" fmla="*/ 25051 h 105632"/>
                <a:gd name="connsiteX16" fmla="*/ 12859 w 47720"/>
                <a:gd name="connsiteY16" fmla="*/ 12954 h 105632"/>
                <a:gd name="connsiteX17" fmla="*/ 23908 w 47720"/>
                <a:gd name="connsiteY17" fmla="*/ 3429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49 w 47720"/>
                <a:gd name="connsiteY23" fmla="*/ 84392 h 105632"/>
                <a:gd name="connsiteX24" fmla="*/ 23908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908 w 47720"/>
                <a:gd name="connsiteY30" fmla="*/ 20574 h 105632"/>
                <a:gd name="connsiteX31" fmla="*/ 15049 w 47720"/>
                <a:gd name="connsiteY31" fmla="*/ 31147 h 105632"/>
                <a:gd name="connsiteX32" fmla="*/ 12001 w 47720"/>
                <a:gd name="connsiteY32" fmla="*/ 48101 h 105632"/>
                <a:gd name="connsiteX33" fmla="*/ 12001 w 47720"/>
                <a:gd name="connsiteY33" fmla="*/ 59627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90"/>
                    <a:pt x="47720" y="32385"/>
                  </a:cubicBezTo>
                  <a:lnTo>
                    <a:pt x="47720" y="45244"/>
                  </a:lnTo>
                  <a:cubicBezTo>
                    <a:pt x="47720" y="47244"/>
                    <a:pt x="47720" y="49244"/>
                    <a:pt x="47720" y="50959"/>
                  </a:cubicBezTo>
                  <a:cubicBezTo>
                    <a:pt x="47561" y="56198"/>
                    <a:pt x="47053" y="61417"/>
                    <a:pt x="46196" y="66580"/>
                  </a:cubicBezTo>
                  <a:cubicBezTo>
                    <a:pt x="45348" y="71380"/>
                    <a:pt x="43974" y="76076"/>
                    <a:pt x="42100" y="80582"/>
                  </a:cubicBezTo>
                  <a:cubicBezTo>
                    <a:pt x="40299" y="84944"/>
                    <a:pt x="37824" y="88992"/>
                    <a:pt x="34766" y="92583"/>
                  </a:cubicBezTo>
                  <a:cubicBezTo>
                    <a:pt x="31771" y="96403"/>
                    <a:pt x="28088" y="99632"/>
                    <a:pt x="23908" y="102108"/>
                  </a:cubicBezTo>
                  <a:cubicBezTo>
                    <a:pt x="20623" y="104289"/>
                    <a:pt x="16797" y="105508"/>
                    <a:pt x="12859" y="105632"/>
                  </a:cubicBezTo>
                  <a:cubicBezTo>
                    <a:pt x="10028" y="105566"/>
                    <a:pt x="7374" y="104232"/>
                    <a:pt x="5620" y="102013"/>
                  </a:cubicBezTo>
                  <a:cubicBezTo>
                    <a:pt x="3540" y="99203"/>
                    <a:pt x="2167" y="95936"/>
                    <a:pt x="1619" y="92488"/>
                  </a:cubicBezTo>
                  <a:cubicBezTo>
                    <a:pt x="685" y="87935"/>
                    <a:pt x="143" y="83315"/>
                    <a:pt x="0" y="78677"/>
                  </a:cubicBezTo>
                  <a:cubicBezTo>
                    <a:pt x="0" y="75343"/>
                    <a:pt x="0" y="71438"/>
                    <a:pt x="0" y="66961"/>
                  </a:cubicBezTo>
                  <a:cubicBezTo>
                    <a:pt x="0" y="62484"/>
                    <a:pt x="0" y="58579"/>
                    <a:pt x="0" y="55054"/>
                  </a:cubicBezTo>
                  <a:cubicBezTo>
                    <a:pt x="200" y="49787"/>
                    <a:pt x="740" y="44539"/>
                    <a:pt x="1619" y="39338"/>
                  </a:cubicBezTo>
                  <a:cubicBezTo>
                    <a:pt x="2433" y="34442"/>
                    <a:pt x="3774" y="29651"/>
                    <a:pt x="5620" y="25051"/>
                  </a:cubicBezTo>
                  <a:cubicBezTo>
                    <a:pt x="7469" y="20707"/>
                    <a:pt x="9904" y="16640"/>
                    <a:pt x="12859" y="12954"/>
                  </a:cubicBezTo>
                  <a:cubicBezTo>
                    <a:pt x="15912" y="9115"/>
                    <a:pt x="19661" y="5886"/>
                    <a:pt x="23908" y="3429"/>
                  </a:cubicBezTo>
                  <a:cubicBezTo>
                    <a:pt x="27123" y="1267"/>
                    <a:pt x="30892" y="76"/>
                    <a:pt x="34766" y="0"/>
                  </a:cubicBezTo>
                  <a:cubicBezTo>
                    <a:pt x="37615" y="19"/>
                    <a:pt x="40306" y="1314"/>
                    <a:pt x="42100" y="3524"/>
                  </a:cubicBezTo>
                  <a:cubicBezTo>
                    <a:pt x="44199" y="6334"/>
                    <a:pt x="45602" y="9592"/>
                    <a:pt x="46196" y="13049"/>
                  </a:cubicBezTo>
                  <a:cubicBezTo>
                    <a:pt x="47091" y="17536"/>
                    <a:pt x="47601" y="22098"/>
                    <a:pt x="47720" y="26670"/>
                  </a:cubicBezTo>
                  <a:close/>
                  <a:moveTo>
                    <a:pt x="12001" y="70961"/>
                  </a:moveTo>
                  <a:cubicBezTo>
                    <a:pt x="11871" y="75619"/>
                    <a:pt x="12920" y="80239"/>
                    <a:pt x="15049" y="84392"/>
                  </a:cubicBezTo>
                  <a:cubicBezTo>
                    <a:pt x="16764" y="86992"/>
                    <a:pt x="19717" y="86992"/>
                    <a:pt x="23908" y="84392"/>
                  </a:cubicBezTo>
                  <a:cubicBezTo>
                    <a:pt x="27979" y="82048"/>
                    <a:pt x="31084" y="78334"/>
                    <a:pt x="32671" y="73914"/>
                  </a:cubicBezTo>
                  <a:cubicBezTo>
                    <a:pt x="34607" y="68466"/>
                    <a:pt x="35637" y="62741"/>
                    <a:pt x="35719" y="56959"/>
                  </a:cubicBezTo>
                  <a:cubicBezTo>
                    <a:pt x="35719" y="53435"/>
                    <a:pt x="35719" y="49530"/>
                    <a:pt x="35719" y="45339"/>
                  </a:cubicBezTo>
                  <a:cubicBezTo>
                    <a:pt x="35719" y="41148"/>
                    <a:pt x="35719" y="37433"/>
                    <a:pt x="35719" y="34004"/>
                  </a:cubicBezTo>
                  <a:cubicBezTo>
                    <a:pt x="35896" y="29337"/>
                    <a:pt x="34845" y="24708"/>
                    <a:pt x="32671" y="20574"/>
                  </a:cubicBezTo>
                  <a:cubicBezTo>
                    <a:pt x="30956" y="17907"/>
                    <a:pt x="28003" y="17812"/>
                    <a:pt x="23908" y="20574"/>
                  </a:cubicBezTo>
                  <a:cubicBezTo>
                    <a:pt x="19783" y="22927"/>
                    <a:pt x="16640" y="26680"/>
                    <a:pt x="15049" y="31147"/>
                  </a:cubicBezTo>
                  <a:cubicBezTo>
                    <a:pt x="13152" y="36605"/>
                    <a:pt x="12123" y="42329"/>
                    <a:pt x="12001" y="48101"/>
                  </a:cubicBezTo>
                  <a:cubicBezTo>
                    <a:pt x="12001" y="51625"/>
                    <a:pt x="12001" y="55436"/>
                    <a:pt x="12001" y="59627"/>
                  </a:cubicBezTo>
                  <a:cubicBezTo>
                    <a:pt x="12001" y="6381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187" name="Freeform 186">
              <a:extLst>
                <a:ext uri="{FF2B5EF4-FFF2-40B4-BE49-F238E27FC236}">
                  <a16:creationId xmlns:a16="http://schemas.microsoft.com/office/drawing/2014/main" id="{AF2476BF-0274-EBB7-6A4A-88BADC76F22E}"/>
                </a:ext>
              </a:extLst>
            </p:cNvPr>
            <p:cNvSpPr/>
            <p:nvPr/>
          </p:nvSpPr>
          <p:spPr>
            <a:xfrm>
              <a:off x="3899056" y="3943547"/>
              <a:ext cx="32628" cy="100143"/>
            </a:xfrm>
            <a:custGeom>
              <a:avLst/>
              <a:gdLst>
                <a:gd name="connsiteX0" fmla="*/ 239 w 32628"/>
                <a:gd name="connsiteY0" fmla="*/ 48277 h 100143"/>
                <a:gd name="connsiteX1" fmla="*/ 239 w 32628"/>
                <a:gd name="connsiteY1" fmla="*/ 45801 h 100143"/>
                <a:gd name="connsiteX2" fmla="*/ 1191 w 32628"/>
                <a:gd name="connsiteY2" fmla="*/ 42848 h 100143"/>
                <a:gd name="connsiteX3" fmla="*/ 20241 w 32628"/>
                <a:gd name="connsiteY3" fmla="*/ 8368 h 100143"/>
                <a:gd name="connsiteX4" fmla="*/ 21670 w 32628"/>
                <a:gd name="connsiteY4" fmla="*/ 5986 h 100143"/>
                <a:gd name="connsiteX5" fmla="*/ 23289 w 32628"/>
                <a:gd name="connsiteY5" fmla="*/ 4272 h 100143"/>
                <a:gd name="connsiteX6" fmla="*/ 30242 w 32628"/>
                <a:gd name="connsiteY6" fmla="*/ 271 h 100143"/>
                <a:gd name="connsiteX7" fmla="*/ 31862 w 32628"/>
                <a:gd name="connsiteY7" fmla="*/ 271 h 100143"/>
                <a:gd name="connsiteX8" fmla="*/ 32624 w 32628"/>
                <a:gd name="connsiteY8" fmla="*/ 2462 h 100143"/>
                <a:gd name="connsiteX9" fmla="*/ 32624 w 32628"/>
                <a:gd name="connsiteY9" fmla="*/ 90664 h 100143"/>
                <a:gd name="connsiteX10" fmla="*/ 31862 w 32628"/>
                <a:gd name="connsiteY10" fmla="*/ 93616 h 100143"/>
                <a:gd name="connsiteX11" fmla="*/ 30242 w 32628"/>
                <a:gd name="connsiteY11" fmla="*/ 95712 h 100143"/>
                <a:gd name="connsiteX12" fmla="*/ 23003 w 32628"/>
                <a:gd name="connsiteY12" fmla="*/ 99808 h 100143"/>
                <a:gd name="connsiteX13" fmla="*/ 21387 w 32628"/>
                <a:gd name="connsiteY13" fmla="*/ 99808 h 100143"/>
                <a:gd name="connsiteX14" fmla="*/ 21384 w 32628"/>
                <a:gd name="connsiteY14" fmla="*/ 99808 h 100143"/>
                <a:gd name="connsiteX15" fmla="*/ 20622 w 32628"/>
                <a:gd name="connsiteY15" fmla="*/ 97617 h 100143"/>
                <a:gd name="connsiteX16" fmla="*/ 20622 w 32628"/>
                <a:gd name="connsiteY16" fmla="*/ 30275 h 100143"/>
                <a:gd name="connsiteX17" fmla="*/ 8049 w 32628"/>
                <a:gd name="connsiteY17" fmla="*/ 52659 h 100143"/>
                <a:gd name="connsiteX18" fmla="*/ 6335 w 32628"/>
                <a:gd name="connsiteY18" fmla="*/ 54373 h 100143"/>
                <a:gd name="connsiteX19" fmla="*/ 4715 w 32628"/>
                <a:gd name="connsiteY19" fmla="*/ 53897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28" h="100143">
                  <a:moveTo>
                    <a:pt x="239" y="48277"/>
                  </a:moveTo>
                  <a:cubicBezTo>
                    <a:pt x="-80" y="47487"/>
                    <a:pt x="-80" y="46592"/>
                    <a:pt x="239" y="45801"/>
                  </a:cubicBezTo>
                  <a:cubicBezTo>
                    <a:pt x="323" y="44753"/>
                    <a:pt x="649" y="43743"/>
                    <a:pt x="1191" y="42848"/>
                  </a:cubicBezTo>
                  <a:lnTo>
                    <a:pt x="20241" y="8368"/>
                  </a:lnTo>
                  <a:cubicBezTo>
                    <a:pt x="20241" y="7606"/>
                    <a:pt x="21194" y="6748"/>
                    <a:pt x="21670" y="5986"/>
                  </a:cubicBezTo>
                  <a:cubicBezTo>
                    <a:pt x="22082" y="5310"/>
                    <a:pt x="22634" y="4720"/>
                    <a:pt x="23289" y="4272"/>
                  </a:cubicBezTo>
                  <a:lnTo>
                    <a:pt x="30242" y="271"/>
                  </a:lnTo>
                  <a:cubicBezTo>
                    <a:pt x="30721" y="-90"/>
                    <a:pt x="31383" y="-90"/>
                    <a:pt x="31862" y="271"/>
                  </a:cubicBezTo>
                  <a:cubicBezTo>
                    <a:pt x="32394" y="872"/>
                    <a:pt x="32668" y="1662"/>
                    <a:pt x="32624" y="2462"/>
                  </a:cubicBezTo>
                  <a:lnTo>
                    <a:pt x="32624" y="90664"/>
                  </a:lnTo>
                  <a:cubicBezTo>
                    <a:pt x="32598" y="91692"/>
                    <a:pt x="32337" y="92702"/>
                    <a:pt x="31862" y="93616"/>
                  </a:cubicBezTo>
                  <a:cubicBezTo>
                    <a:pt x="31526" y="94455"/>
                    <a:pt x="30965" y="95179"/>
                    <a:pt x="30242" y="95712"/>
                  </a:cubicBezTo>
                  <a:lnTo>
                    <a:pt x="23003" y="99808"/>
                  </a:lnTo>
                  <a:cubicBezTo>
                    <a:pt x="22558" y="100255"/>
                    <a:pt x="21834" y="100255"/>
                    <a:pt x="21387" y="99808"/>
                  </a:cubicBezTo>
                  <a:cubicBezTo>
                    <a:pt x="21386" y="99808"/>
                    <a:pt x="21385" y="99808"/>
                    <a:pt x="21384" y="99808"/>
                  </a:cubicBezTo>
                  <a:cubicBezTo>
                    <a:pt x="20832" y="99217"/>
                    <a:pt x="20555" y="98426"/>
                    <a:pt x="20622" y="97617"/>
                  </a:cubicBezTo>
                  <a:lnTo>
                    <a:pt x="20622" y="30275"/>
                  </a:lnTo>
                  <a:lnTo>
                    <a:pt x="8049" y="52659"/>
                  </a:lnTo>
                  <a:cubicBezTo>
                    <a:pt x="7692" y="53411"/>
                    <a:pt x="7086" y="54011"/>
                    <a:pt x="6335" y="54373"/>
                  </a:cubicBezTo>
                  <a:cubicBezTo>
                    <a:pt x="5754" y="54669"/>
                    <a:pt x="5047" y="54459"/>
                    <a:pt x="4715" y="53897"/>
                  </a:cubicBezTo>
                  <a:close/>
                </a:path>
              </a:pathLst>
            </a:custGeom>
            <a:solidFill>
              <a:srgbClr val="E0E0E0"/>
            </a:solidFill>
            <a:ln w="9525" cap="flat">
              <a:noFill/>
              <a:prstDash val="solid"/>
              <a:miter/>
            </a:ln>
          </p:spPr>
          <p:txBody>
            <a:bodyPr rtlCol="0" anchor="ctr"/>
            <a:lstStyle/>
            <a:p>
              <a:endParaRPr lang="en-GR"/>
            </a:p>
          </p:txBody>
        </p:sp>
        <p:sp>
          <p:nvSpPr>
            <p:cNvPr id="188" name="Freeform 187">
              <a:extLst>
                <a:ext uri="{FF2B5EF4-FFF2-40B4-BE49-F238E27FC236}">
                  <a16:creationId xmlns:a16="http://schemas.microsoft.com/office/drawing/2014/main" id="{AD74F6C9-A583-C700-43A9-6983C0D84050}"/>
                </a:ext>
              </a:extLst>
            </p:cNvPr>
            <p:cNvSpPr/>
            <p:nvPr/>
          </p:nvSpPr>
          <p:spPr>
            <a:xfrm>
              <a:off x="3942919" y="3916768"/>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7146 h 105727"/>
                <a:gd name="connsiteX22" fmla="*/ 11906 w 47625"/>
                <a:gd name="connsiteY22" fmla="*/ 71342 h 105727"/>
                <a:gd name="connsiteX23" fmla="*/ 14954 w 47625"/>
                <a:gd name="connsiteY23" fmla="*/ 84772 h 105727"/>
                <a:gd name="connsiteX24" fmla="*/ 23813 w 47625"/>
                <a:gd name="connsiteY24" fmla="*/ 84772 h 105727"/>
                <a:gd name="connsiteX25" fmla="*/ 32671 w 47625"/>
                <a:gd name="connsiteY25" fmla="*/ 74295 h 105727"/>
                <a:gd name="connsiteX26" fmla="*/ 35719 w 47625"/>
                <a:gd name="connsiteY26" fmla="*/ 57340 h 105727"/>
                <a:gd name="connsiteX27" fmla="*/ 35719 w 47625"/>
                <a:gd name="connsiteY27" fmla="*/ 45815 h 105727"/>
                <a:gd name="connsiteX28" fmla="*/ 35719 w 47625"/>
                <a:gd name="connsiteY28" fmla="*/ 34385 h 105727"/>
                <a:gd name="connsiteX29" fmla="*/ 32671 w 47625"/>
                <a:gd name="connsiteY29" fmla="*/ 20955 h 105727"/>
                <a:gd name="connsiteX30" fmla="*/ 23813 w 47625"/>
                <a:gd name="connsiteY30" fmla="*/ 20955 h 105727"/>
                <a:gd name="connsiteX31" fmla="*/ 14954 w 47625"/>
                <a:gd name="connsiteY31" fmla="*/ 31433 h 105727"/>
                <a:gd name="connsiteX32" fmla="*/ 11906 w 47625"/>
                <a:gd name="connsiteY32" fmla="*/ 48387 h 105727"/>
                <a:gd name="connsiteX33" fmla="*/ 11906 w 47625"/>
                <a:gd name="connsiteY33" fmla="*/ 60008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5"/>
                    <a:pt x="47625" y="30671"/>
                    <a:pt x="47625" y="32766"/>
                  </a:cubicBezTo>
                  <a:lnTo>
                    <a:pt x="47625" y="45625"/>
                  </a:lnTo>
                  <a:cubicBezTo>
                    <a:pt x="47625" y="47720"/>
                    <a:pt x="47625" y="49625"/>
                    <a:pt x="47625" y="51435"/>
                  </a:cubicBezTo>
                  <a:cubicBezTo>
                    <a:pt x="47514" y="56645"/>
                    <a:pt x="47004" y="61836"/>
                    <a:pt x="46101" y="66961"/>
                  </a:cubicBezTo>
                  <a:cubicBezTo>
                    <a:pt x="45313" y="71809"/>
                    <a:pt x="43938" y="76543"/>
                    <a:pt x="42005" y="81058"/>
                  </a:cubicBezTo>
                  <a:cubicBezTo>
                    <a:pt x="40197" y="85392"/>
                    <a:pt x="37758" y="89440"/>
                    <a:pt x="34766" y="93059"/>
                  </a:cubicBezTo>
                  <a:cubicBezTo>
                    <a:pt x="31672" y="96688"/>
                    <a:pt x="27964" y="99755"/>
                    <a:pt x="23813" y="102108"/>
                  </a:cubicBezTo>
                  <a:cubicBezTo>
                    <a:pt x="20565" y="104299"/>
                    <a:pt x="16774" y="105556"/>
                    <a:pt x="12859" y="105727"/>
                  </a:cubicBezTo>
                  <a:cubicBezTo>
                    <a:pt x="10028" y="105661"/>
                    <a:pt x="7374" y="104327"/>
                    <a:pt x="5620" y="102108"/>
                  </a:cubicBezTo>
                  <a:cubicBezTo>
                    <a:pt x="3502" y="99308"/>
                    <a:pt x="2096" y="96041"/>
                    <a:pt x="1524" y="92583"/>
                  </a:cubicBezTo>
                  <a:cubicBezTo>
                    <a:pt x="624" y="88059"/>
                    <a:pt x="114" y="83477"/>
                    <a:pt x="0" y="78867"/>
                  </a:cubicBezTo>
                  <a:cubicBezTo>
                    <a:pt x="0" y="75438"/>
                    <a:pt x="0" y="71533"/>
                    <a:pt x="0" y="67151"/>
                  </a:cubicBezTo>
                  <a:cubicBezTo>
                    <a:pt x="0" y="62770"/>
                    <a:pt x="0" y="58769"/>
                    <a:pt x="0" y="55245"/>
                  </a:cubicBezTo>
                  <a:cubicBezTo>
                    <a:pt x="159" y="49978"/>
                    <a:pt x="668" y="44729"/>
                    <a:pt x="1524" y="39529"/>
                  </a:cubicBezTo>
                  <a:cubicBezTo>
                    <a:pt x="2325" y="34623"/>
                    <a:pt x="3700" y="29823"/>
                    <a:pt x="5620" y="25241"/>
                  </a:cubicBezTo>
                  <a:cubicBezTo>
                    <a:pt x="7430" y="20850"/>
                    <a:pt x="9869" y="16745"/>
                    <a:pt x="12859" y="13049"/>
                  </a:cubicBezTo>
                  <a:cubicBezTo>
                    <a:pt x="15866" y="9201"/>
                    <a:pt x="19584" y="5972"/>
                    <a:pt x="23813" y="3524"/>
                  </a:cubicBezTo>
                  <a:cubicBezTo>
                    <a:pt x="27079" y="1381"/>
                    <a:pt x="30864" y="162"/>
                    <a:pt x="34766" y="0"/>
                  </a:cubicBezTo>
                  <a:cubicBezTo>
                    <a:pt x="37597" y="67"/>
                    <a:pt x="40251" y="1400"/>
                    <a:pt x="42005" y="3619"/>
                  </a:cubicBezTo>
                  <a:cubicBezTo>
                    <a:pt x="44158" y="6391"/>
                    <a:pt x="45568" y="9677"/>
                    <a:pt x="46101" y="13144"/>
                  </a:cubicBezTo>
                  <a:cubicBezTo>
                    <a:pt x="47066" y="17755"/>
                    <a:pt x="47576" y="22441"/>
                    <a:pt x="47625" y="27146"/>
                  </a:cubicBezTo>
                  <a:close/>
                  <a:moveTo>
                    <a:pt x="11906" y="71342"/>
                  </a:moveTo>
                  <a:cubicBezTo>
                    <a:pt x="11812" y="76000"/>
                    <a:pt x="12859" y="80610"/>
                    <a:pt x="14954" y="84772"/>
                  </a:cubicBezTo>
                  <a:cubicBezTo>
                    <a:pt x="16795" y="87373"/>
                    <a:pt x="19748" y="87373"/>
                    <a:pt x="23813" y="84772"/>
                  </a:cubicBezTo>
                  <a:cubicBezTo>
                    <a:pt x="27930" y="82458"/>
                    <a:pt x="31075" y="78743"/>
                    <a:pt x="32671" y="74295"/>
                  </a:cubicBezTo>
                  <a:cubicBezTo>
                    <a:pt x="34568" y="68837"/>
                    <a:pt x="35597" y="63113"/>
                    <a:pt x="35719" y="57340"/>
                  </a:cubicBezTo>
                  <a:cubicBezTo>
                    <a:pt x="35719" y="53816"/>
                    <a:pt x="35719" y="50006"/>
                    <a:pt x="35719" y="45815"/>
                  </a:cubicBezTo>
                  <a:cubicBezTo>
                    <a:pt x="35719" y="41624"/>
                    <a:pt x="35719" y="37814"/>
                    <a:pt x="35719" y="34385"/>
                  </a:cubicBezTo>
                  <a:cubicBezTo>
                    <a:pt x="35849" y="29728"/>
                    <a:pt x="34801" y="25108"/>
                    <a:pt x="32671" y="20955"/>
                  </a:cubicBezTo>
                  <a:cubicBezTo>
                    <a:pt x="30861" y="18383"/>
                    <a:pt x="28003" y="18288"/>
                    <a:pt x="23813" y="20955"/>
                  </a:cubicBezTo>
                  <a:cubicBezTo>
                    <a:pt x="19742" y="23327"/>
                    <a:pt x="16614" y="27022"/>
                    <a:pt x="14954" y="31433"/>
                  </a:cubicBezTo>
                  <a:cubicBezTo>
                    <a:pt x="13109" y="36900"/>
                    <a:pt x="12082" y="42615"/>
                    <a:pt x="11906" y="48387"/>
                  </a:cubicBezTo>
                  <a:cubicBezTo>
                    <a:pt x="11906" y="51911"/>
                    <a:pt x="11906" y="55817"/>
                    <a:pt x="11906" y="60008"/>
                  </a:cubicBezTo>
                  <a:cubicBezTo>
                    <a:pt x="11906" y="64198"/>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189" name="Freeform 188">
              <a:extLst>
                <a:ext uri="{FF2B5EF4-FFF2-40B4-BE49-F238E27FC236}">
                  <a16:creationId xmlns:a16="http://schemas.microsoft.com/office/drawing/2014/main" id="{0B9D4CE7-CCB8-DBDB-1EDC-1009A729EB9E}"/>
                </a:ext>
              </a:extLst>
            </p:cNvPr>
            <p:cNvSpPr/>
            <p:nvPr/>
          </p:nvSpPr>
          <p:spPr>
            <a:xfrm>
              <a:off x="3997646" y="3886450"/>
              <a:ext cx="32446" cy="100164"/>
            </a:xfrm>
            <a:custGeom>
              <a:avLst/>
              <a:gdLst>
                <a:gd name="connsiteX0" fmla="*/ 518 w 32446"/>
                <a:gd name="connsiteY0" fmla="*/ 48225 h 100164"/>
                <a:gd name="connsiteX1" fmla="*/ 42 w 32446"/>
                <a:gd name="connsiteY1" fmla="*/ 45844 h 100164"/>
                <a:gd name="connsiteX2" fmla="*/ 995 w 32446"/>
                <a:gd name="connsiteY2" fmla="*/ 42796 h 100164"/>
                <a:gd name="connsiteX3" fmla="*/ 20045 w 32446"/>
                <a:gd name="connsiteY3" fmla="*/ 8411 h 100164"/>
                <a:gd name="connsiteX4" fmla="*/ 21473 w 32446"/>
                <a:gd name="connsiteY4" fmla="*/ 5934 h 100164"/>
                <a:gd name="connsiteX5" fmla="*/ 23093 w 32446"/>
                <a:gd name="connsiteY5" fmla="*/ 4315 h 100164"/>
                <a:gd name="connsiteX6" fmla="*/ 30046 w 32446"/>
                <a:gd name="connsiteY6" fmla="*/ 314 h 100164"/>
                <a:gd name="connsiteX7" fmla="*/ 31760 w 32446"/>
                <a:gd name="connsiteY7" fmla="*/ 314 h 100164"/>
                <a:gd name="connsiteX8" fmla="*/ 32427 w 32446"/>
                <a:gd name="connsiteY8" fmla="*/ 2505 h 100164"/>
                <a:gd name="connsiteX9" fmla="*/ 32427 w 32446"/>
                <a:gd name="connsiteY9" fmla="*/ 90611 h 100164"/>
                <a:gd name="connsiteX10" fmla="*/ 31760 w 32446"/>
                <a:gd name="connsiteY10" fmla="*/ 93659 h 100164"/>
                <a:gd name="connsiteX11" fmla="*/ 30046 w 32446"/>
                <a:gd name="connsiteY11" fmla="*/ 95755 h 100164"/>
                <a:gd name="connsiteX12" fmla="*/ 22902 w 32446"/>
                <a:gd name="connsiteY12" fmla="*/ 99851 h 100164"/>
                <a:gd name="connsiteX13" fmla="*/ 21188 w 32446"/>
                <a:gd name="connsiteY13" fmla="*/ 99851 h 100164"/>
                <a:gd name="connsiteX14" fmla="*/ 20521 w 32446"/>
                <a:gd name="connsiteY14" fmla="*/ 97660 h 100164"/>
                <a:gd name="connsiteX15" fmla="*/ 20521 w 32446"/>
                <a:gd name="connsiteY15" fmla="*/ 30223 h 100164"/>
                <a:gd name="connsiteX16" fmla="*/ 7853 w 32446"/>
                <a:gd name="connsiteY16" fmla="*/ 52607 h 100164"/>
                <a:gd name="connsiteX17" fmla="*/ 6138 w 32446"/>
                <a:gd name="connsiteY17" fmla="*/ 54416 h 100164"/>
                <a:gd name="connsiteX18" fmla="*/ 4519 w 32446"/>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6" h="100164">
                  <a:moveTo>
                    <a:pt x="518" y="48225"/>
                  </a:moveTo>
                  <a:cubicBezTo>
                    <a:pt x="82" y="47511"/>
                    <a:pt x="-87" y="46672"/>
                    <a:pt x="42" y="45844"/>
                  </a:cubicBezTo>
                  <a:cubicBezTo>
                    <a:pt x="126" y="44768"/>
                    <a:pt x="451" y="43729"/>
                    <a:pt x="995" y="42796"/>
                  </a:cubicBezTo>
                  <a:lnTo>
                    <a:pt x="20045" y="8411"/>
                  </a:lnTo>
                  <a:lnTo>
                    <a:pt x="21473" y="5934"/>
                  </a:lnTo>
                  <a:cubicBezTo>
                    <a:pt x="21860" y="5258"/>
                    <a:pt x="22419" y="4705"/>
                    <a:pt x="23093" y="4315"/>
                  </a:cubicBezTo>
                  <a:lnTo>
                    <a:pt x="30046" y="314"/>
                  </a:lnTo>
                  <a:cubicBezTo>
                    <a:pt x="30541" y="-105"/>
                    <a:pt x="31265" y="-105"/>
                    <a:pt x="31760" y="314"/>
                  </a:cubicBezTo>
                  <a:cubicBezTo>
                    <a:pt x="32278" y="924"/>
                    <a:pt x="32520" y="1714"/>
                    <a:pt x="32427" y="2505"/>
                  </a:cubicBezTo>
                  <a:lnTo>
                    <a:pt x="32427" y="90611"/>
                  </a:lnTo>
                  <a:cubicBezTo>
                    <a:pt x="32436" y="91669"/>
                    <a:pt x="32207" y="92707"/>
                    <a:pt x="31760" y="93659"/>
                  </a:cubicBezTo>
                  <a:cubicBezTo>
                    <a:pt x="31399" y="94507"/>
                    <a:pt x="30804" y="95231"/>
                    <a:pt x="30046" y="95755"/>
                  </a:cubicBezTo>
                  <a:lnTo>
                    <a:pt x="22902" y="99851"/>
                  </a:lnTo>
                  <a:cubicBezTo>
                    <a:pt x="22407" y="100270"/>
                    <a:pt x="21683" y="100270"/>
                    <a:pt x="21188" y="99851"/>
                  </a:cubicBezTo>
                  <a:cubicBezTo>
                    <a:pt x="20689" y="99231"/>
                    <a:pt x="20450" y="98450"/>
                    <a:pt x="20521" y="97660"/>
                  </a:cubicBezTo>
                  <a:lnTo>
                    <a:pt x="20521" y="30223"/>
                  </a:lnTo>
                  <a:lnTo>
                    <a:pt x="7853" y="52607"/>
                  </a:lnTo>
                  <a:cubicBezTo>
                    <a:pt x="7521" y="53397"/>
                    <a:pt x="6911" y="54045"/>
                    <a:pt x="6138" y="54416"/>
                  </a:cubicBezTo>
                  <a:cubicBezTo>
                    <a:pt x="5551" y="54597"/>
                    <a:pt x="4913" y="54407"/>
                    <a:pt x="4519" y="53940"/>
                  </a:cubicBezTo>
                  <a:close/>
                </a:path>
              </a:pathLst>
            </a:custGeom>
            <a:solidFill>
              <a:srgbClr val="E0E0E0"/>
            </a:solidFill>
            <a:ln w="9525" cap="flat">
              <a:noFill/>
              <a:prstDash val="solid"/>
              <a:miter/>
            </a:ln>
          </p:spPr>
          <p:txBody>
            <a:bodyPr rtlCol="0" anchor="ctr"/>
            <a:lstStyle/>
            <a:p>
              <a:endParaRPr lang="en-GR"/>
            </a:p>
          </p:txBody>
        </p:sp>
        <p:sp>
          <p:nvSpPr>
            <p:cNvPr id="190" name="Freeform 189">
              <a:extLst>
                <a:ext uri="{FF2B5EF4-FFF2-40B4-BE49-F238E27FC236}">
                  <a16:creationId xmlns:a16="http://schemas.microsoft.com/office/drawing/2014/main" id="{B121AA97-0623-3C43-C41C-AA2C1EF1CDC2}"/>
                </a:ext>
              </a:extLst>
            </p:cNvPr>
            <p:cNvSpPr/>
            <p:nvPr/>
          </p:nvSpPr>
          <p:spPr>
            <a:xfrm>
              <a:off x="4041408" y="3859808"/>
              <a:ext cx="48101" cy="105918"/>
            </a:xfrm>
            <a:custGeom>
              <a:avLst/>
              <a:gdLst>
                <a:gd name="connsiteX0" fmla="*/ 48101 w 48101"/>
                <a:gd name="connsiteY0" fmla="*/ 26956 h 105918"/>
                <a:gd name="connsiteX1" fmla="*/ 48101 w 48101"/>
                <a:gd name="connsiteY1" fmla="*/ 32671 h 105918"/>
                <a:gd name="connsiteX2" fmla="*/ 48101 w 48101"/>
                <a:gd name="connsiteY2" fmla="*/ 45530 h 105918"/>
                <a:gd name="connsiteX3" fmla="*/ 48101 w 48101"/>
                <a:gd name="connsiteY3" fmla="*/ 51245 h 105918"/>
                <a:gd name="connsiteX4" fmla="*/ 46482 w 48101"/>
                <a:gd name="connsiteY4" fmla="*/ 66866 h 105918"/>
                <a:gd name="connsiteX5" fmla="*/ 42481 w 48101"/>
                <a:gd name="connsiteY5" fmla="*/ 80963 h 105918"/>
                <a:gd name="connsiteX6" fmla="*/ 35147 w 48101"/>
                <a:gd name="connsiteY6" fmla="*/ 92869 h 105918"/>
                <a:gd name="connsiteX7" fmla="*/ 24194 w 48101"/>
                <a:gd name="connsiteY7" fmla="*/ 102394 h 105918"/>
                <a:gd name="connsiteX8" fmla="*/ 13240 w 48101"/>
                <a:gd name="connsiteY8" fmla="*/ 105918 h 105918"/>
                <a:gd name="connsiteX9" fmla="*/ 6001 w 48101"/>
                <a:gd name="connsiteY9" fmla="*/ 102299 h 105918"/>
                <a:gd name="connsiteX10" fmla="*/ 1905 w 48101"/>
                <a:gd name="connsiteY10" fmla="*/ 92774 h 105918"/>
                <a:gd name="connsiteX11" fmla="*/ 0 w 48101"/>
                <a:gd name="connsiteY11" fmla="*/ 78772 h 105918"/>
                <a:gd name="connsiteX12" fmla="*/ 0 w 48101"/>
                <a:gd name="connsiteY12" fmla="*/ 67056 h 105918"/>
                <a:gd name="connsiteX13" fmla="*/ 0 w 48101"/>
                <a:gd name="connsiteY13" fmla="*/ 55150 h 105918"/>
                <a:gd name="connsiteX14" fmla="*/ 1524 w 48101"/>
                <a:gd name="connsiteY14" fmla="*/ 39529 h 105918"/>
                <a:gd name="connsiteX15" fmla="*/ 5620 w 48101"/>
                <a:gd name="connsiteY15" fmla="*/ 25241 h 105918"/>
                <a:gd name="connsiteX16" fmla="*/ 12859 w 48101"/>
                <a:gd name="connsiteY16" fmla="*/ 13049 h 105918"/>
                <a:gd name="connsiteX17" fmla="*/ 23813 w 48101"/>
                <a:gd name="connsiteY17" fmla="*/ 3524 h 105918"/>
                <a:gd name="connsiteX18" fmla="*/ 34766 w 48101"/>
                <a:gd name="connsiteY18" fmla="*/ 0 h 105918"/>
                <a:gd name="connsiteX19" fmla="*/ 42100 w 48101"/>
                <a:gd name="connsiteY19" fmla="*/ 3524 h 105918"/>
                <a:gd name="connsiteX20" fmla="*/ 46101 w 48101"/>
                <a:gd name="connsiteY20" fmla="*/ 13049 h 105918"/>
                <a:gd name="connsiteX21" fmla="*/ 48101 w 48101"/>
                <a:gd name="connsiteY21" fmla="*/ 26956 h 105918"/>
                <a:gd name="connsiteX22" fmla="*/ 12382 w 48101"/>
                <a:gd name="connsiteY22" fmla="*/ 71247 h 105918"/>
                <a:gd name="connsiteX23" fmla="*/ 15430 w 48101"/>
                <a:gd name="connsiteY23" fmla="*/ 84677 h 105918"/>
                <a:gd name="connsiteX24" fmla="*/ 24194 w 48101"/>
                <a:gd name="connsiteY24" fmla="*/ 84677 h 105918"/>
                <a:gd name="connsiteX25" fmla="*/ 33052 w 48101"/>
                <a:gd name="connsiteY25" fmla="*/ 74200 h 105918"/>
                <a:gd name="connsiteX26" fmla="*/ 36100 w 48101"/>
                <a:gd name="connsiteY26" fmla="*/ 57245 h 105918"/>
                <a:gd name="connsiteX27" fmla="*/ 36100 w 48101"/>
                <a:gd name="connsiteY27" fmla="*/ 45625 h 105918"/>
                <a:gd name="connsiteX28" fmla="*/ 36100 w 48101"/>
                <a:gd name="connsiteY28" fmla="*/ 34290 h 105918"/>
                <a:gd name="connsiteX29" fmla="*/ 33052 w 48101"/>
                <a:gd name="connsiteY29" fmla="*/ 20860 h 105918"/>
                <a:gd name="connsiteX30" fmla="*/ 24194 w 48101"/>
                <a:gd name="connsiteY30" fmla="*/ 20860 h 105918"/>
                <a:gd name="connsiteX31" fmla="*/ 15430 w 48101"/>
                <a:gd name="connsiteY31" fmla="*/ 31337 h 105918"/>
                <a:gd name="connsiteX32" fmla="*/ 12382 w 48101"/>
                <a:gd name="connsiteY32" fmla="*/ 48292 h 105918"/>
                <a:gd name="connsiteX33" fmla="*/ 12382 w 48101"/>
                <a:gd name="connsiteY33" fmla="*/ 59817 h 105918"/>
                <a:gd name="connsiteX34" fmla="*/ 12382 w 48101"/>
                <a:gd name="connsiteY34" fmla="*/ 71247 h 1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101" h="105918">
                  <a:moveTo>
                    <a:pt x="48101" y="26956"/>
                  </a:moveTo>
                  <a:cubicBezTo>
                    <a:pt x="48101" y="28670"/>
                    <a:pt x="48101" y="30575"/>
                    <a:pt x="48101" y="32671"/>
                  </a:cubicBezTo>
                  <a:lnTo>
                    <a:pt x="48101" y="45530"/>
                  </a:lnTo>
                  <a:cubicBezTo>
                    <a:pt x="48101" y="47530"/>
                    <a:pt x="48101" y="49530"/>
                    <a:pt x="48101" y="51245"/>
                  </a:cubicBezTo>
                  <a:cubicBezTo>
                    <a:pt x="47912" y="56483"/>
                    <a:pt x="47371" y="61703"/>
                    <a:pt x="46482" y="66866"/>
                  </a:cubicBezTo>
                  <a:cubicBezTo>
                    <a:pt x="45656" y="71695"/>
                    <a:pt x="44315" y="76419"/>
                    <a:pt x="42481" y="80963"/>
                  </a:cubicBezTo>
                  <a:cubicBezTo>
                    <a:pt x="40657" y="85277"/>
                    <a:pt x="38183" y="89297"/>
                    <a:pt x="35147" y="92869"/>
                  </a:cubicBezTo>
                  <a:cubicBezTo>
                    <a:pt x="32140" y="96717"/>
                    <a:pt x="28422" y="99946"/>
                    <a:pt x="24194" y="102394"/>
                  </a:cubicBezTo>
                  <a:cubicBezTo>
                    <a:pt x="20962" y="104604"/>
                    <a:pt x="17155" y="105832"/>
                    <a:pt x="13240" y="105918"/>
                  </a:cubicBezTo>
                  <a:cubicBezTo>
                    <a:pt x="10409" y="105851"/>
                    <a:pt x="7756" y="104518"/>
                    <a:pt x="6001" y="102299"/>
                  </a:cubicBezTo>
                  <a:cubicBezTo>
                    <a:pt x="3890" y="99498"/>
                    <a:pt x="2485" y="96231"/>
                    <a:pt x="1905" y="92774"/>
                  </a:cubicBezTo>
                  <a:cubicBezTo>
                    <a:pt x="860" y="88173"/>
                    <a:pt x="223" y="83487"/>
                    <a:pt x="0" y="78772"/>
                  </a:cubicBezTo>
                  <a:cubicBezTo>
                    <a:pt x="0" y="75438"/>
                    <a:pt x="0" y="71533"/>
                    <a:pt x="0" y="67056"/>
                  </a:cubicBezTo>
                  <a:cubicBezTo>
                    <a:pt x="0" y="62579"/>
                    <a:pt x="0" y="58769"/>
                    <a:pt x="0" y="55150"/>
                  </a:cubicBezTo>
                  <a:cubicBezTo>
                    <a:pt x="163" y="49911"/>
                    <a:pt x="672" y="44701"/>
                    <a:pt x="1524" y="39529"/>
                  </a:cubicBezTo>
                  <a:cubicBezTo>
                    <a:pt x="2344" y="34623"/>
                    <a:pt x="3718" y="29832"/>
                    <a:pt x="5620" y="25241"/>
                  </a:cubicBezTo>
                  <a:cubicBezTo>
                    <a:pt x="7445" y="20860"/>
                    <a:pt x="9882" y="16755"/>
                    <a:pt x="12859" y="13049"/>
                  </a:cubicBezTo>
                  <a:cubicBezTo>
                    <a:pt x="15866" y="9201"/>
                    <a:pt x="19584" y="5972"/>
                    <a:pt x="23813" y="3524"/>
                  </a:cubicBezTo>
                  <a:cubicBezTo>
                    <a:pt x="27044" y="1314"/>
                    <a:pt x="30851" y="86"/>
                    <a:pt x="34766" y="0"/>
                  </a:cubicBezTo>
                  <a:cubicBezTo>
                    <a:pt x="37615" y="19"/>
                    <a:pt x="40306" y="1314"/>
                    <a:pt x="42100" y="3524"/>
                  </a:cubicBezTo>
                  <a:cubicBezTo>
                    <a:pt x="44165" y="6344"/>
                    <a:pt x="45535" y="9601"/>
                    <a:pt x="46101" y="13049"/>
                  </a:cubicBezTo>
                  <a:cubicBezTo>
                    <a:pt x="47175" y="17621"/>
                    <a:pt x="47845" y="22270"/>
                    <a:pt x="48101" y="26956"/>
                  </a:cubicBezTo>
                  <a:close/>
                  <a:moveTo>
                    <a:pt x="12382" y="71247"/>
                  </a:moveTo>
                  <a:cubicBezTo>
                    <a:pt x="12205" y="75914"/>
                    <a:pt x="13256" y="80543"/>
                    <a:pt x="15430" y="84677"/>
                  </a:cubicBezTo>
                  <a:cubicBezTo>
                    <a:pt x="17145" y="87249"/>
                    <a:pt x="20098" y="87344"/>
                    <a:pt x="24194" y="84677"/>
                  </a:cubicBezTo>
                  <a:cubicBezTo>
                    <a:pt x="28311" y="82363"/>
                    <a:pt x="31456" y="78648"/>
                    <a:pt x="33052" y="74200"/>
                  </a:cubicBezTo>
                  <a:cubicBezTo>
                    <a:pt x="34942" y="68742"/>
                    <a:pt x="35970" y="63018"/>
                    <a:pt x="36100" y="57245"/>
                  </a:cubicBezTo>
                  <a:cubicBezTo>
                    <a:pt x="36100" y="53721"/>
                    <a:pt x="36100" y="49816"/>
                    <a:pt x="36100" y="45625"/>
                  </a:cubicBezTo>
                  <a:cubicBezTo>
                    <a:pt x="36100" y="41434"/>
                    <a:pt x="36100" y="37719"/>
                    <a:pt x="36100" y="34290"/>
                  </a:cubicBezTo>
                  <a:cubicBezTo>
                    <a:pt x="36230" y="29632"/>
                    <a:pt x="35182" y="25013"/>
                    <a:pt x="33052" y="20860"/>
                  </a:cubicBezTo>
                  <a:cubicBezTo>
                    <a:pt x="31337" y="18288"/>
                    <a:pt x="28384" y="18098"/>
                    <a:pt x="24194" y="20860"/>
                  </a:cubicBezTo>
                  <a:cubicBezTo>
                    <a:pt x="20078" y="23146"/>
                    <a:pt x="16956" y="26880"/>
                    <a:pt x="15430" y="31337"/>
                  </a:cubicBezTo>
                  <a:cubicBezTo>
                    <a:pt x="13485" y="36786"/>
                    <a:pt x="12456" y="42510"/>
                    <a:pt x="12382" y="48292"/>
                  </a:cubicBezTo>
                  <a:cubicBezTo>
                    <a:pt x="12382" y="51816"/>
                    <a:pt x="12382" y="55626"/>
                    <a:pt x="12382" y="59817"/>
                  </a:cubicBezTo>
                  <a:cubicBezTo>
                    <a:pt x="12382" y="64008"/>
                    <a:pt x="12192" y="67818"/>
                    <a:pt x="12382" y="71247"/>
                  </a:cubicBezTo>
                  <a:close/>
                </a:path>
              </a:pathLst>
            </a:custGeom>
            <a:solidFill>
              <a:srgbClr val="E0E0E0"/>
            </a:solidFill>
            <a:ln w="9525" cap="flat">
              <a:noFill/>
              <a:prstDash val="solid"/>
              <a:miter/>
            </a:ln>
          </p:spPr>
          <p:txBody>
            <a:bodyPr rtlCol="0" anchor="ctr"/>
            <a:lstStyle/>
            <a:p>
              <a:endParaRPr lang="en-GR"/>
            </a:p>
          </p:txBody>
        </p:sp>
        <p:sp>
          <p:nvSpPr>
            <p:cNvPr id="191" name="Freeform 190">
              <a:extLst>
                <a:ext uri="{FF2B5EF4-FFF2-40B4-BE49-F238E27FC236}">
                  <a16:creationId xmlns:a16="http://schemas.microsoft.com/office/drawing/2014/main" id="{40CF57E9-ED3B-AC97-6FD5-FB7F3A8108A7}"/>
                </a:ext>
              </a:extLst>
            </p:cNvPr>
            <p:cNvSpPr/>
            <p:nvPr/>
          </p:nvSpPr>
          <p:spPr>
            <a:xfrm>
              <a:off x="4099891" y="3826566"/>
              <a:ext cx="47720" cy="105632"/>
            </a:xfrm>
            <a:custGeom>
              <a:avLst/>
              <a:gdLst>
                <a:gd name="connsiteX0" fmla="*/ 47720 w 47720"/>
                <a:gd name="connsiteY0" fmla="*/ 26670 h 105632"/>
                <a:gd name="connsiteX1" fmla="*/ 47720 w 47720"/>
                <a:gd name="connsiteY1" fmla="*/ 32290 h 105632"/>
                <a:gd name="connsiteX2" fmla="*/ 47720 w 47720"/>
                <a:gd name="connsiteY2" fmla="*/ 45148 h 105632"/>
                <a:gd name="connsiteX3" fmla="*/ 47720 w 47720"/>
                <a:gd name="connsiteY3" fmla="*/ 50959 h 105632"/>
                <a:gd name="connsiteX4" fmla="*/ 46196 w 47720"/>
                <a:gd name="connsiteY4" fmla="*/ 66484 h 105632"/>
                <a:gd name="connsiteX5" fmla="*/ 42100 w 47720"/>
                <a:gd name="connsiteY5" fmla="*/ 80581 h 105632"/>
                <a:gd name="connsiteX6" fmla="*/ 34766 w 47720"/>
                <a:gd name="connsiteY6" fmla="*/ 92583 h 105632"/>
                <a:gd name="connsiteX7" fmla="*/ 23908 w 47720"/>
                <a:gd name="connsiteY7" fmla="*/ 102108 h 105632"/>
                <a:gd name="connsiteX8" fmla="*/ 12859 w 47720"/>
                <a:gd name="connsiteY8" fmla="*/ 105632 h 105632"/>
                <a:gd name="connsiteX9" fmla="*/ 5715 w 47720"/>
                <a:gd name="connsiteY9" fmla="*/ 102013 h 105632"/>
                <a:gd name="connsiteX10" fmla="*/ 1619 w 47720"/>
                <a:gd name="connsiteY10" fmla="*/ 92488 h 105632"/>
                <a:gd name="connsiteX11" fmla="*/ 0 w 47720"/>
                <a:gd name="connsiteY11" fmla="*/ 78772 h 105632"/>
                <a:gd name="connsiteX12" fmla="*/ 0 w 47720"/>
                <a:gd name="connsiteY12" fmla="*/ 67056 h 105632"/>
                <a:gd name="connsiteX13" fmla="*/ 0 w 47720"/>
                <a:gd name="connsiteY13" fmla="*/ 55150 h 105632"/>
                <a:gd name="connsiteX14" fmla="*/ 1619 w 47720"/>
                <a:gd name="connsiteY14" fmla="*/ 39433 h 105632"/>
                <a:gd name="connsiteX15" fmla="*/ 5715 w 47720"/>
                <a:gd name="connsiteY15" fmla="*/ 25146 h 105632"/>
                <a:gd name="connsiteX16" fmla="*/ 12859 w 47720"/>
                <a:gd name="connsiteY16" fmla="*/ 13049 h 105632"/>
                <a:gd name="connsiteX17" fmla="*/ 23908 w 47720"/>
                <a:gd name="connsiteY17" fmla="*/ 3524 h 105632"/>
                <a:gd name="connsiteX18" fmla="*/ 34766 w 47720"/>
                <a:gd name="connsiteY18" fmla="*/ 0 h 105632"/>
                <a:gd name="connsiteX19" fmla="*/ 42100 w 47720"/>
                <a:gd name="connsiteY19" fmla="*/ 3620 h 105632"/>
                <a:gd name="connsiteX20" fmla="*/ 46196 w 47720"/>
                <a:gd name="connsiteY20" fmla="*/ 13145 h 105632"/>
                <a:gd name="connsiteX21" fmla="*/ 47720 w 47720"/>
                <a:gd name="connsiteY21" fmla="*/ 26670 h 105632"/>
                <a:gd name="connsiteX22" fmla="*/ 12002 w 47720"/>
                <a:gd name="connsiteY22" fmla="*/ 70866 h 105632"/>
                <a:gd name="connsiteX23" fmla="*/ 15050 w 47720"/>
                <a:gd name="connsiteY23" fmla="*/ 84296 h 105632"/>
                <a:gd name="connsiteX24" fmla="*/ 23908 w 47720"/>
                <a:gd name="connsiteY24" fmla="*/ 84296 h 105632"/>
                <a:gd name="connsiteX25" fmla="*/ 32671 w 47720"/>
                <a:gd name="connsiteY25" fmla="*/ 73819 h 105632"/>
                <a:gd name="connsiteX26" fmla="*/ 35719 w 47720"/>
                <a:gd name="connsiteY26" fmla="*/ 56769 h 105632"/>
                <a:gd name="connsiteX27" fmla="*/ 35719 w 47720"/>
                <a:gd name="connsiteY27" fmla="*/ 45244 h 105632"/>
                <a:gd name="connsiteX28" fmla="*/ 35719 w 47720"/>
                <a:gd name="connsiteY28" fmla="*/ 33909 h 105632"/>
                <a:gd name="connsiteX29" fmla="*/ 32671 w 47720"/>
                <a:gd name="connsiteY29" fmla="*/ 20383 h 105632"/>
                <a:gd name="connsiteX30" fmla="*/ 23908 w 47720"/>
                <a:gd name="connsiteY30" fmla="*/ 20383 h 105632"/>
                <a:gd name="connsiteX31" fmla="*/ 15050 w 47720"/>
                <a:gd name="connsiteY31" fmla="*/ 30861 h 105632"/>
                <a:gd name="connsiteX32" fmla="*/ 12002 w 47720"/>
                <a:gd name="connsiteY32" fmla="*/ 48196 h 105632"/>
                <a:gd name="connsiteX33" fmla="*/ 12002 w 47720"/>
                <a:gd name="connsiteY33" fmla="*/ 59722 h 105632"/>
                <a:gd name="connsiteX34" fmla="*/ 12002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194"/>
                    <a:pt x="47720" y="32290"/>
                  </a:cubicBezTo>
                  <a:lnTo>
                    <a:pt x="47720" y="45148"/>
                  </a:lnTo>
                  <a:cubicBezTo>
                    <a:pt x="47720" y="47244"/>
                    <a:pt x="47720" y="49149"/>
                    <a:pt x="47720" y="50959"/>
                  </a:cubicBezTo>
                  <a:cubicBezTo>
                    <a:pt x="47562" y="56159"/>
                    <a:pt x="47053" y="61350"/>
                    <a:pt x="46196" y="66484"/>
                  </a:cubicBezTo>
                  <a:cubicBezTo>
                    <a:pt x="45409" y="71333"/>
                    <a:pt x="44033" y="76067"/>
                    <a:pt x="42100" y="80581"/>
                  </a:cubicBezTo>
                  <a:cubicBezTo>
                    <a:pt x="40255" y="84915"/>
                    <a:pt x="37784" y="88963"/>
                    <a:pt x="34766" y="92583"/>
                  </a:cubicBezTo>
                  <a:cubicBezTo>
                    <a:pt x="31742" y="96384"/>
                    <a:pt x="28065" y="99603"/>
                    <a:pt x="23908" y="102108"/>
                  </a:cubicBezTo>
                  <a:cubicBezTo>
                    <a:pt x="20623" y="104289"/>
                    <a:pt x="16797" y="105508"/>
                    <a:pt x="12859" y="105632"/>
                  </a:cubicBezTo>
                  <a:cubicBezTo>
                    <a:pt x="10061" y="105537"/>
                    <a:pt x="7449" y="104213"/>
                    <a:pt x="5715" y="102013"/>
                  </a:cubicBezTo>
                  <a:cubicBezTo>
                    <a:pt x="3577" y="99231"/>
                    <a:pt x="2169" y="95955"/>
                    <a:pt x="1619" y="92488"/>
                  </a:cubicBezTo>
                  <a:cubicBezTo>
                    <a:pt x="684" y="87973"/>
                    <a:pt x="142" y="83382"/>
                    <a:pt x="0" y="78772"/>
                  </a:cubicBezTo>
                  <a:cubicBezTo>
                    <a:pt x="0" y="75343"/>
                    <a:pt x="0" y="71438"/>
                    <a:pt x="0" y="67056"/>
                  </a:cubicBezTo>
                  <a:cubicBezTo>
                    <a:pt x="0" y="62675"/>
                    <a:pt x="0" y="58674"/>
                    <a:pt x="0" y="55150"/>
                  </a:cubicBezTo>
                  <a:cubicBezTo>
                    <a:pt x="200" y="49882"/>
                    <a:pt x="740" y="44634"/>
                    <a:pt x="1619" y="39433"/>
                  </a:cubicBezTo>
                  <a:cubicBezTo>
                    <a:pt x="2420" y="34528"/>
                    <a:pt x="3795" y="29728"/>
                    <a:pt x="5715" y="25146"/>
                  </a:cubicBezTo>
                  <a:cubicBezTo>
                    <a:pt x="7470" y="20774"/>
                    <a:pt x="9879" y="16697"/>
                    <a:pt x="12859" y="13049"/>
                  </a:cubicBezTo>
                  <a:cubicBezTo>
                    <a:pt x="15912" y="9211"/>
                    <a:pt x="19661" y="5982"/>
                    <a:pt x="23908" y="3524"/>
                  </a:cubicBezTo>
                  <a:cubicBezTo>
                    <a:pt x="27140" y="1381"/>
                    <a:pt x="30893" y="162"/>
                    <a:pt x="34766" y="0"/>
                  </a:cubicBezTo>
                  <a:cubicBezTo>
                    <a:pt x="37631" y="38"/>
                    <a:pt x="40324" y="1372"/>
                    <a:pt x="42100" y="3620"/>
                  </a:cubicBezTo>
                  <a:cubicBezTo>
                    <a:pt x="44253" y="6391"/>
                    <a:pt x="45663" y="9677"/>
                    <a:pt x="46196" y="13145"/>
                  </a:cubicBezTo>
                  <a:cubicBezTo>
                    <a:pt x="47080" y="17602"/>
                    <a:pt x="47590" y="22127"/>
                    <a:pt x="47720" y="26670"/>
                  </a:cubicBezTo>
                  <a:close/>
                  <a:moveTo>
                    <a:pt x="12002" y="70866"/>
                  </a:moveTo>
                  <a:cubicBezTo>
                    <a:pt x="11871" y="75524"/>
                    <a:pt x="12920" y="80143"/>
                    <a:pt x="15050" y="84296"/>
                  </a:cubicBezTo>
                  <a:cubicBezTo>
                    <a:pt x="16764" y="86963"/>
                    <a:pt x="19717" y="87058"/>
                    <a:pt x="23908" y="84296"/>
                  </a:cubicBezTo>
                  <a:cubicBezTo>
                    <a:pt x="27957" y="81925"/>
                    <a:pt x="31055" y="78219"/>
                    <a:pt x="32671" y="73819"/>
                  </a:cubicBezTo>
                  <a:cubicBezTo>
                    <a:pt x="34605" y="68342"/>
                    <a:pt x="35635" y="62579"/>
                    <a:pt x="35719" y="56769"/>
                  </a:cubicBezTo>
                  <a:cubicBezTo>
                    <a:pt x="35719" y="53245"/>
                    <a:pt x="35719" y="49435"/>
                    <a:pt x="35719" y="45244"/>
                  </a:cubicBezTo>
                  <a:cubicBezTo>
                    <a:pt x="35719" y="41053"/>
                    <a:pt x="35719" y="37243"/>
                    <a:pt x="35719" y="33909"/>
                  </a:cubicBezTo>
                  <a:cubicBezTo>
                    <a:pt x="35878" y="29213"/>
                    <a:pt x="34828" y="24555"/>
                    <a:pt x="32671" y="20383"/>
                  </a:cubicBezTo>
                  <a:cubicBezTo>
                    <a:pt x="30956" y="17812"/>
                    <a:pt x="28004" y="17717"/>
                    <a:pt x="23908" y="20383"/>
                  </a:cubicBezTo>
                  <a:cubicBezTo>
                    <a:pt x="19790" y="22698"/>
                    <a:pt x="16645" y="26413"/>
                    <a:pt x="15050" y="30861"/>
                  </a:cubicBezTo>
                  <a:cubicBezTo>
                    <a:pt x="13131" y="36443"/>
                    <a:pt x="12102" y="42291"/>
                    <a:pt x="12002" y="48196"/>
                  </a:cubicBezTo>
                  <a:cubicBezTo>
                    <a:pt x="12002" y="51721"/>
                    <a:pt x="12002" y="55531"/>
                    <a:pt x="12002" y="59722"/>
                  </a:cubicBezTo>
                  <a:cubicBezTo>
                    <a:pt x="12002" y="63913"/>
                    <a:pt x="11906" y="67246"/>
                    <a:pt x="12002" y="70866"/>
                  </a:cubicBezTo>
                  <a:close/>
                </a:path>
              </a:pathLst>
            </a:custGeom>
            <a:solidFill>
              <a:srgbClr val="E0E0E0"/>
            </a:solidFill>
            <a:ln w="9525" cap="flat">
              <a:noFill/>
              <a:prstDash val="solid"/>
              <a:miter/>
            </a:ln>
          </p:spPr>
          <p:txBody>
            <a:bodyPr rtlCol="0" anchor="ctr"/>
            <a:lstStyle/>
            <a:p>
              <a:endParaRPr lang="en-GR"/>
            </a:p>
          </p:txBody>
        </p:sp>
        <p:sp>
          <p:nvSpPr>
            <p:cNvPr id="192" name="Freeform 191">
              <a:extLst>
                <a:ext uri="{FF2B5EF4-FFF2-40B4-BE49-F238E27FC236}">
                  <a16:creationId xmlns:a16="http://schemas.microsoft.com/office/drawing/2014/main" id="{215920D8-76D2-205B-A4A9-FCB48DEF8C4F}"/>
                </a:ext>
              </a:extLst>
            </p:cNvPr>
            <p:cNvSpPr/>
            <p:nvPr/>
          </p:nvSpPr>
          <p:spPr>
            <a:xfrm>
              <a:off x="4155473" y="3795750"/>
              <a:ext cx="32624" cy="100207"/>
            </a:xfrm>
            <a:custGeom>
              <a:avLst/>
              <a:gdLst>
                <a:gd name="connsiteX0" fmla="*/ 234 w 32624"/>
                <a:gd name="connsiteY0" fmla="*/ 48247 h 100207"/>
                <a:gd name="connsiteX1" fmla="*/ 234 w 32624"/>
                <a:gd name="connsiteY1" fmla="*/ 45865 h 100207"/>
                <a:gd name="connsiteX2" fmla="*/ 1187 w 32624"/>
                <a:gd name="connsiteY2" fmla="*/ 42817 h 100207"/>
                <a:gd name="connsiteX3" fmla="*/ 20237 w 32624"/>
                <a:gd name="connsiteY3" fmla="*/ 8432 h 100207"/>
                <a:gd name="connsiteX4" fmla="*/ 21666 w 32624"/>
                <a:gd name="connsiteY4" fmla="*/ 6051 h 100207"/>
                <a:gd name="connsiteX5" fmla="*/ 23285 w 32624"/>
                <a:gd name="connsiteY5" fmla="*/ 4336 h 100207"/>
                <a:gd name="connsiteX6" fmla="*/ 30238 w 32624"/>
                <a:gd name="connsiteY6" fmla="*/ 336 h 100207"/>
                <a:gd name="connsiteX7" fmla="*/ 31854 w 32624"/>
                <a:gd name="connsiteY7" fmla="*/ 336 h 100207"/>
                <a:gd name="connsiteX8" fmla="*/ 31857 w 32624"/>
                <a:gd name="connsiteY8" fmla="*/ 336 h 100207"/>
                <a:gd name="connsiteX9" fmla="*/ 32619 w 32624"/>
                <a:gd name="connsiteY9" fmla="*/ 2527 h 100207"/>
                <a:gd name="connsiteX10" fmla="*/ 32619 w 32624"/>
                <a:gd name="connsiteY10" fmla="*/ 90633 h 100207"/>
                <a:gd name="connsiteX11" fmla="*/ 31857 w 32624"/>
                <a:gd name="connsiteY11" fmla="*/ 93681 h 100207"/>
                <a:gd name="connsiteX12" fmla="*/ 30238 w 32624"/>
                <a:gd name="connsiteY12" fmla="*/ 95776 h 100207"/>
                <a:gd name="connsiteX13" fmla="*/ 22999 w 32624"/>
                <a:gd name="connsiteY13" fmla="*/ 99872 h 100207"/>
                <a:gd name="connsiteX14" fmla="*/ 21383 w 32624"/>
                <a:gd name="connsiteY14" fmla="*/ 99872 h 100207"/>
                <a:gd name="connsiteX15" fmla="*/ 21380 w 32624"/>
                <a:gd name="connsiteY15" fmla="*/ 99872 h 100207"/>
                <a:gd name="connsiteX16" fmla="*/ 20618 w 32624"/>
                <a:gd name="connsiteY16" fmla="*/ 97681 h 100207"/>
                <a:gd name="connsiteX17" fmla="*/ 20618 w 32624"/>
                <a:gd name="connsiteY17" fmla="*/ 30244 h 100207"/>
                <a:gd name="connsiteX18" fmla="*/ 8045 w 32624"/>
                <a:gd name="connsiteY18" fmla="*/ 52723 h 100207"/>
                <a:gd name="connsiteX19" fmla="*/ 6330 w 32624"/>
                <a:gd name="connsiteY19" fmla="*/ 54438 h 100207"/>
                <a:gd name="connsiteX20" fmla="*/ 4711 w 32624"/>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24" h="100207">
                  <a:moveTo>
                    <a:pt x="234" y="48247"/>
                  </a:moveTo>
                  <a:cubicBezTo>
                    <a:pt x="-78" y="47485"/>
                    <a:pt x="-78" y="46627"/>
                    <a:pt x="234" y="45865"/>
                  </a:cubicBezTo>
                  <a:cubicBezTo>
                    <a:pt x="318" y="44789"/>
                    <a:pt x="643" y="43751"/>
                    <a:pt x="1187" y="42817"/>
                  </a:cubicBezTo>
                  <a:lnTo>
                    <a:pt x="20237" y="8432"/>
                  </a:lnTo>
                  <a:cubicBezTo>
                    <a:pt x="20657" y="7603"/>
                    <a:pt x="21134" y="6813"/>
                    <a:pt x="21666" y="6051"/>
                  </a:cubicBezTo>
                  <a:cubicBezTo>
                    <a:pt x="22026" y="5336"/>
                    <a:pt x="22589" y="4736"/>
                    <a:pt x="23285" y="4336"/>
                  </a:cubicBezTo>
                  <a:lnTo>
                    <a:pt x="30238" y="336"/>
                  </a:lnTo>
                  <a:cubicBezTo>
                    <a:pt x="30684" y="-112"/>
                    <a:pt x="31408" y="-112"/>
                    <a:pt x="31854" y="336"/>
                  </a:cubicBezTo>
                  <a:cubicBezTo>
                    <a:pt x="31855" y="336"/>
                    <a:pt x="31856" y="336"/>
                    <a:pt x="31857" y="336"/>
                  </a:cubicBezTo>
                  <a:cubicBezTo>
                    <a:pt x="32390" y="936"/>
                    <a:pt x="32664" y="1726"/>
                    <a:pt x="32619" y="2527"/>
                  </a:cubicBezTo>
                  <a:lnTo>
                    <a:pt x="32619" y="90633"/>
                  </a:lnTo>
                  <a:cubicBezTo>
                    <a:pt x="32592" y="91690"/>
                    <a:pt x="32332" y="92728"/>
                    <a:pt x="31857" y="93681"/>
                  </a:cubicBezTo>
                  <a:cubicBezTo>
                    <a:pt x="31495" y="94500"/>
                    <a:pt x="30940" y="95224"/>
                    <a:pt x="30238" y="95776"/>
                  </a:cubicBezTo>
                  <a:lnTo>
                    <a:pt x="22999" y="99872"/>
                  </a:lnTo>
                  <a:cubicBezTo>
                    <a:pt x="22553" y="100320"/>
                    <a:pt x="21829" y="100320"/>
                    <a:pt x="21383" y="99872"/>
                  </a:cubicBezTo>
                  <a:cubicBezTo>
                    <a:pt x="21382" y="99872"/>
                    <a:pt x="21381" y="99872"/>
                    <a:pt x="21380" y="99872"/>
                  </a:cubicBezTo>
                  <a:cubicBezTo>
                    <a:pt x="20847" y="99272"/>
                    <a:pt x="20573" y="98481"/>
                    <a:pt x="20618" y="97681"/>
                  </a:cubicBezTo>
                  <a:lnTo>
                    <a:pt x="20618" y="30244"/>
                  </a:lnTo>
                  <a:lnTo>
                    <a:pt x="8045" y="52723"/>
                  </a:lnTo>
                  <a:cubicBezTo>
                    <a:pt x="7654" y="53447"/>
                    <a:pt x="7058" y="54047"/>
                    <a:pt x="6330" y="54438"/>
                  </a:cubicBezTo>
                  <a:cubicBezTo>
                    <a:pt x="5852" y="54800"/>
                    <a:pt x="5189" y="54800"/>
                    <a:pt x="4711" y="54438"/>
                  </a:cubicBezTo>
                  <a:close/>
                </a:path>
              </a:pathLst>
            </a:custGeom>
            <a:solidFill>
              <a:srgbClr val="E0E0E0"/>
            </a:solidFill>
            <a:ln w="9525" cap="flat">
              <a:noFill/>
              <a:prstDash val="solid"/>
              <a:miter/>
            </a:ln>
          </p:spPr>
          <p:txBody>
            <a:bodyPr rtlCol="0" anchor="ctr"/>
            <a:lstStyle/>
            <a:p>
              <a:endParaRPr lang="en-GR"/>
            </a:p>
          </p:txBody>
        </p:sp>
        <p:sp>
          <p:nvSpPr>
            <p:cNvPr id="193" name="Freeform 192">
              <a:extLst>
                <a:ext uri="{FF2B5EF4-FFF2-40B4-BE49-F238E27FC236}">
                  <a16:creationId xmlns:a16="http://schemas.microsoft.com/office/drawing/2014/main" id="{3594C415-B632-017C-E6F0-D70F6A7393EB}"/>
                </a:ext>
              </a:extLst>
            </p:cNvPr>
            <p:cNvSpPr/>
            <p:nvPr/>
          </p:nvSpPr>
          <p:spPr>
            <a:xfrm>
              <a:off x="4198856" y="3769321"/>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7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5"/>
                    <a:pt x="47625" y="49340"/>
                    <a:pt x="47625" y="51054"/>
                  </a:cubicBezTo>
                  <a:cubicBezTo>
                    <a:pt x="47514" y="56293"/>
                    <a:pt x="47004" y="61513"/>
                    <a:pt x="46101" y="66675"/>
                  </a:cubicBezTo>
                  <a:cubicBezTo>
                    <a:pt x="45301" y="71523"/>
                    <a:pt x="43926" y="76248"/>
                    <a:pt x="42005" y="80772"/>
                  </a:cubicBezTo>
                  <a:cubicBezTo>
                    <a:pt x="40214" y="85087"/>
                    <a:pt x="37772" y="89106"/>
                    <a:pt x="34766" y="92678"/>
                  </a:cubicBezTo>
                  <a:cubicBezTo>
                    <a:pt x="31734" y="96498"/>
                    <a:pt x="28021" y="99727"/>
                    <a:pt x="23813" y="102203"/>
                  </a:cubicBezTo>
                  <a:cubicBezTo>
                    <a:pt x="20581" y="104413"/>
                    <a:pt x="16774" y="105642"/>
                    <a:pt x="12859" y="105728"/>
                  </a:cubicBezTo>
                  <a:cubicBezTo>
                    <a:pt x="10028" y="105661"/>
                    <a:pt x="7374" y="104327"/>
                    <a:pt x="5620" y="102108"/>
                  </a:cubicBezTo>
                  <a:cubicBezTo>
                    <a:pt x="3467" y="99336"/>
                    <a:pt x="2057" y="96050"/>
                    <a:pt x="1524" y="92583"/>
                  </a:cubicBezTo>
                  <a:cubicBezTo>
                    <a:pt x="618" y="88030"/>
                    <a:pt x="109" y="83410"/>
                    <a:pt x="0" y="78772"/>
                  </a:cubicBezTo>
                  <a:cubicBezTo>
                    <a:pt x="0" y="75438"/>
                    <a:pt x="0" y="71533"/>
                    <a:pt x="0" y="67151"/>
                  </a:cubicBezTo>
                  <a:cubicBezTo>
                    <a:pt x="0" y="62770"/>
                    <a:pt x="0" y="58769"/>
                    <a:pt x="0" y="55245"/>
                  </a:cubicBezTo>
                  <a:cubicBezTo>
                    <a:pt x="159" y="49978"/>
                    <a:pt x="668" y="44730"/>
                    <a:pt x="1524" y="39529"/>
                  </a:cubicBezTo>
                  <a:cubicBezTo>
                    <a:pt x="2298" y="34614"/>
                    <a:pt x="3674" y="29813"/>
                    <a:pt x="5620" y="25241"/>
                  </a:cubicBezTo>
                  <a:cubicBezTo>
                    <a:pt x="7410" y="20841"/>
                    <a:pt x="9851" y="16726"/>
                    <a:pt x="12859" y="13049"/>
                  </a:cubicBezTo>
                  <a:cubicBezTo>
                    <a:pt x="15866" y="9201"/>
                    <a:pt x="19584" y="5972"/>
                    <a:pt x="23813" y="3524"/>
                  </a:cubicBezTo>
                  <a:cubicBezTo>
                    <a:pt x="27038" y="1295"/>
                    <a:pt x="30848" y="67"/>
                    <a:pt x="34766" y="0"/>
                  </a:cubicBezTo>
                  <a:cubicBezTo>
                    <a:pt x="37582" y="48"/>
                    <a:pt x="40232" y="1334"/>
                    <a:pt x="42005" y="3524"/>
                  </a:cubicBezTo>
                  <a:cubicBezTo>
                    <a:pt x="44123" y="6325"/>
                    <a:pt x="45529" y="9592"/>
                    <a:pt x="46101" y="13049"/>
                  </a:cubicBezTo>
                  <a:cubicBezTo>
                    <a:pt x="47048" y="17564"/>
                    <a:pt x="47558" y="22155"/>
                    <a:pt x="47625" y="26765"/>
                  </a:cubicBezTo>
                  <a:close/>
                  <a:moveTo>
                    <a:pt x="11906" y="71057"/>
                  </a:moveTo>
                  <a:cubicBezTo>
                    <a:pt x="11812" y="75714"/>
                    <a:pt x="12859" y="80324"/>
                    <a:pt x="14954" y="84487"/>
                  </a:cubicBezTo>
                  <a:cubicBezTo>
                    <a:pt x="16795" y="87030"/>
                    <a:pt x="19748" y="87030"/>
                    <a:pt x="23813" y="84487"/>
                  </a:cubicBezTo>
                  <a:cubicBezTo>
                    <a:pt x="27908" y="82144"/>
                    <a:pt x="31046" y="78438"/>
                    <a:pt x="32671" y="74009"/>
                  </a:cubicBezTo>
                  <a:cubicBezTo>
                    <a:pt x="34561" y="68551"/>
                    <a:pt x="35589" y="62827"/>
                    <a:pt x="35719" y="57055"/>
                  </a:cubicBezTo>
                  <a:cubicBezTo>
                    <a:pt x="35719" y="53531"/>
                    <a:pt x="35719" y="49625"/>
                    <a:pt x="35719" y="45434"/>
                  </a:cubicBezTo>
                  <a:cubicBezTo>
                    <a:pt x="35719" y="41243"/>
                    <a:pt x="35719" y="37529"/>
                    <a:pt x="35719" y="34100"/>
                  </a:cubicBezTo>
                  <a:cubicBezTo>
                    <a:pt x="35849" y="29442"/>
                    <a:pt x="34801" y="24822"/>
                    <a:pt x="32671" y="20669"/>
                  </a:cubicBezTo>
                  <a:cubicBezTo>
                    <a:pt x="30861" y="18098"/>
                    <a:pt x="28004" y="18002"/>
                    <a:pt x="23813" y="20669"/>
                  </a:cubicBezTo>
                  <a:cubicBezTo>
                    <a:pt x="19722" y="23012"/>
                    <a:pt x="16587" y="26727"/>
                    <a:pt x="14954" y="31147"/>
                  </a:cubicBezTo>
                  <a:cubicBezTo>
                    <a:pt x="13102" y="36614"/>
                    <a:pt x="12074" y="42329"/>
                    <a:pt x="11906" y="48101"/>
                  </a:cubicBezTo>
                  <a:cubicBezTo>
                    <a:pt x="11906" y="51626"/>
                    <a:pt x="11906" y="55531"/>
                    <a:pt x="11906" y="59627"/>
                  </a:cubicBezTo>
                  <a:cubicBezTo>
                    <a:pt x="11906" y="63722"/>
                    <a:pt x="11811" y="67342"/>
                    <a:pt x="11906" y="71057"/>
                  </a:cubicBezTo>
                  <a:close/>
                </a:path>
              </a:pathLst>
            </a:custGeom>
            <a:solidFill>
              <a:srgbClr val="E0E0E0"/>
            </a:solidFill>
            <a:ln w="9525" cap="flat">
              <a:noFill/>
              <a:prstDash val="solid"/>
              <a:miter/>
            </a:ln>
          </p:spPr>
          <p:txBody>
            <a:bodyPr rtlCol="0" anchor="ctr"/>
            <a:lstStyle/>
            <a:p>
              <a:endParaRPr lang="en-GR"/>
            </a:p>
          </p:txBody>
        </p:sp>
        <p:sp>
          <p:nvSpPr>
            <p:cNvPr id="194" name="Freeform 193">
              <a:extLst>
                <a:ext uri="{FF2B5EF4-FFF2-40B4-BE49-F238E27FC236}">
                  <a16:creationId xmlns:a16="http://schemas.microsoft.com/office/drawing/2014/main" id="{3FC70D36-55E7-FAE7-AA0D-82B126766194}"/>
                </a:ext>
              </a:extLst>
            </p:cNvPr>
            <p:cNvSpPr/>
            <p:nvPr/>
          </p:nvSpPr>
          <p:spPr>
            <a:xfrm>
              <a:off x="4253899" y="3738622"/>
              <a:ext cx="32604" cy="100164"/>
            </a:xfrm>
            <a:custGeom>
              <a:avLst/>
              <a:gdLst>
                <a:gd name="connsiteX0" fmla="*/ 201 w 32604"/>
                <a:gd name="connsiteY0" fmla="*/ 48320 h 100164"/>
                <a:gd name="connsiteX1" fmla="*/ 201 w 32604"/>
                <a:gd name="connsiteY1" fmla="*/ 45844 h 100164"/>
                <a:gd name="connsiteX2" fmla="*/ 1154 w 32604"/>
                <a:gd name="connsiteY2" fmla="*/ 42891 h 100164"/>
                <a:gd name="connsiteX3" fmla="*/ 20204 w 32604"/>
                <a:gd name="connsiteY3" fmla="*/ 8411 h 100164"/>
                <a:gd name="connsiteX4" fmla="*/ 21633 w 32604"/>
                <a:gd name="connsiteY4" fmla="*/ 6029 h 100164"/>
                <a:gd name="connsiteX5" fmla="*/ 23252 w 32604"/>
                <a:gd name="connsiteY5" fmla="*/ 4315 h 100164"/>
                <a:gd name="connsiteX6" fmla="*/ 30205 w 32604"/>
                <a:gd name="connsiteY6" fmla="*/ 314 h 100164"/>
                <a:gd name="connsiteX7" fmla="*/ 31920 w 32604"/>
                <a:gd name="connsiteY7" fmla="*/ 314 h 100164"/>
                <a:gd name="connsiteX8" fmla="*/ 32586 w 32604"/>
                <a:gd name="connsiteY8" fmla="*/ 2410 h 100164"/>
                <a:gd name="connsiteX9" fmla="*/ 32586 w 32604"/>
                <a:gd name="connsiteY9" fmla="*/ 90611 h 100164"/>
                <a:gd name="connsiteX10" fmla="*/ 31920 w 32604"/>
                <a:gd name="connsiteY10" fmla="*/ 93564 h 100164"/>
                <a:gd name="connsiteX11" fmla="*/ 30205 w 32604"/>
                <a:gd name="connsiteY11" fmla="*/ 95660 h 100164"/>
                <a:gd name="connsiteX12" fmla="*/ 23061 w 32604"/>
                <a:gd name="connsiteY12" fmla="*/ 99851 h 100164"/>
                <a:gd name="connsiteX13" fmla="*/ 21347 w 32604"/>
                <a:gd name="connsiteY13" fmla="*/ 99851 h 100164"/>
                <a:gd name="connsiteX14" fmla="*/ 20680 w 32604"/>
                <a:gd name="connsiteY14" fmla="*/ 97660 h 100164"/>
                <a:gd name="connsiteX15" fmla="*/ 20680 w 32604"/>
                <a:gd name="connsiteY15" fmla="*/ 30318 h 100164"/>
                <a:gd name="connsiteX16" fmla="*/ 8012 w 32604"/>
                <a:gd name="connsiteY16" fmla="*/ 52702 h 100164"/>
                <a:gd name="connsiteX17" fmla="*/ 6297 w 32604"/>
                <a:gd name="connsiteY17" fmla="*/ 54416 h 100164"/>
                <a:gd name="connsiteX18" fmla="*/ 4678 w 32604"/>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04" h="100164">
                  <a:moveTo>
                    <a:pt x="201" y="48320"/>
                  </a:moveTo>
                  <a:cubicBezTo>
                    <a:pt x="-67" y="47520"/>
                    <a:pt x="-67" y="46644"/>
                    <a:pt x="201" y="45844"/>
                  </a:cubicBezTo>
                  <a:cubicBezTo>
                    <a:pt x="286" y="44796"/>
                    <a:pt x="612" y="43786"/>
                    <a:pt x="1154" y="42891"/>
                  </a:cubicBezTo>
                  <a:lnTo>
                    <a:pt x="20204" y="8411"/>
                  </a:lnTo>
                  <a:lnTo>
                    <a:pt x="21633" y="6029"/>
                  </a:lnTo>
                  <a:cubicBezTo>
                    <a:pt x="22045" y="5353"/>
                    <a:pt x="22597" y="4763"/>
                    <a:pt x="23252" y="4315"/>
                  </a:cubicBezTo>
                  <a:lnTo>
                    <a:pt x="30205" y="314"/>
                  </a:lnTo>
                  <a:cubicBezTo>
                    <a:pt x="30701" y="-105"/>
                    <a:pt x="31424" y="-105"/>
                    <a:pt x="31920" y="314"/>
                  </a:cubicBezTo>
                  <a:cubicBezTo>
                    <a:pt x="32433" y="886"/>
                    <a:pt x="32676" y="1648"/>
                    <a:pt x="32586" y="2410"/>
                  </a:cubicBezTo>
                  <a:lnTo>
                    <a:pt x="32586" y="90611"/>
                  </a:lnTo>
                  <a:cubicBezTo>
                    <a:pt x="32593" y="91630"/>
                    <a:pt x="32365" y="92640"/>
                    <a:pt x="31920" y="93564"/>
                  </a:cubicBezTo>
                  <a:cubicBezTo>
                    <a:pt x="31583" y="94421"/>
                    <a:pt x="30983" y="95164"/>
                    <a:pt x="30205" y="95660"/>
                  </a:cubicBezTo>
                  <a:lnTo>
                    <a:pt x="23061" y="99851"/>
                  </a:lnTo>
                  <a:cubicBezTo>
                    <a:pt x="22566" y="100270"/>
                    <a:pt x="21843" y="100270"/>
                    <a:pt x="21347" y="99851"/>
                  </a:cubicBezTo>
                  <a:cubicBezTo>
                    <a:pt x="20818" y="99250"/>
                    <a:pt x="20575" y="98450"/>
                    <a:pt x="20680" y="97660"/>
                  </a:cubicBezTo>
                  <a:lnTo>
                    <a:pt x="20680" y="30318"/>
                  </a:lnTo>
                  <a:lnTo>
                    <a:pt x="8012" y="52702"/>
                  </a:lnTo>
                  <a:cubicBezTo>
                    <a:pt x="7712" y="53492"/>
                    <a:pt x="7088" y="54121"/>
                    <a:pt x="6297" y="54416"/>
                  </a:cubicBezTo>
                  <a:cubicBezTo>
                    <a:pt x="5833" y="54816"/>
                    <a:pt x="5143" y="54816"/>
                    <a:pt x="4678" y="54416"/>
                  </a:cubicBezTo>
                  <a:close/>
                </a:path>
              </a:pathLst>
            </a:custGeom>
            <a:solidFill>
              <a:srgbClr val="E0E0E0"/>
            </a:solidFill>
            <a:ln w="9525" cap="flat">
              <a:noFill/>
              <a:prstDash val="solid"/>
              <a:miter/>
            </a:ln>
          </p:spPr>
          <p:txBody>
            <a:bodyPr rtlCol="0" anchor="ctr"/>
            <a:lstStyle/>
            <a:p>
              <a:endParaRPr lang="en-GR"/>
            </a:p>
          </p:txBody>
        </p:sp>
        <p:sp>
          <p:nvSpPr>
            <p:cNvPr id="195" name="Freeform 194">
              <a:extLst>
                <a:ext uri="{FF2B5EF4-FFF2-40B4-BE49-F238E27FC236}">
                  <a16:creationId xmlns:a16="http://schemas.microsoft.com/office/drawing/2014/main" id="{1C57B9CC-E063-7921-7CA4-2CD694ECDBF7}"/>
                </a:ext>
              </a:extLst>
            </p:cNvPr>
            <p:cNvSpPr/>
            <p:nvPr/>
          </p:nvSpPr>
          <p:spPr>
            <a:xfrm>
              <a:off x="4297725" y="3712361"/>
              <a:ext cx="47720" cy="105632"/>
            </a:xfrm>
            <a:custGeom>
              <a:avLst/>
              <a:gdLst>
                <a:gd name="connsiteX0" fmla="*/ 47720 w 47720"/>
                <a:gd name="connsiteY0" fmla="*/ 26670 h 105632"/>
                <a:gd name="connsiteX1" fmla="*/ 47720 w 47720"/>
                <a:gd name="connsiteY1" fmla="*/ 32290 h 105632"/>
                <a:gd name="connsiteX2" fmla="*/ 47720 w 47720"/>
                <a:gd name="connsiteY2" fmla="*/ 45149 h 105632"/>
                <a:gd name="connsiteX3" fmla="*/ 47720 w 47720"/>
                <a:gd name="connsiteY3" fmla="*/ 50959 h 105632"/>
                <a:gd name="connsiteX4" fmla="*/ 46196 w 47720"/>
                <a:gd name="connsiteY4" fmla="*/ 66484 h 105632"/>
                <a:gd name="connsiteX5" fmla="*/ 42100 w 47720"/>
                <a:gd name="connsiteY5" fmla="*/ 80582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013 h 105632"/>
                <a:gd name="connsiteX10" fmla="*/ 1524 w 47720"/>
                <a:gd name="connsiteY10" fmla="*/ 92488 h 105632"/>
                <a:gd name="connsiteX11" fmla="*/ 0 w 47720"/>
                <a:gd name="connsiteY11" fmla="*/ 78772 h 105632"/>
                <a:gd name="connsiteX12" fmla="*/ 0 w 47720"/>
                <a:gd name="connsiteY12" fmla="*/ 67056 h 105632"/>
                <a:gd name="connsiteX13" fmla="*/ 0 w 47720"/>
                <a:gd name="connsiteY13" fmla="*/ 55150 h 105632"/>
                <a:gd name="connsiteX14" fmla="*/ 1524 w 47720"/>
                <a:gd name="connsiteY14" fmla="*/ 39433 h 105632"/>
                <a:gd name="connsiteX15" fmla="*/ 5620 w 47720"/>
                <a:gd name="connsiteY15" fmla="*/ 25146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620 h 105632"/>
                <a:gd name="connsiteX20" fmla="*/ 46196 w 47720"/>
                <a:gd name="connsiteY20" fmla="*/ 13145 h 105632"/>
                <a:gd name="connsiteX21" fmla="*/ 47720 w 47720"/>
                <a:gd name="connsiteY21" fmla="*/ 26670 h 105632"/>
                <a:gd name="connsiteX22" fmla="*/ 12001 w 47720"/>
                <a:gd name="connsiteY22" fmla="*/ 70866 h 105632"/>
                <a:gd name="connsiteX23" fmla="*/ 15049 w 47720"/>
                <a:gd name="connsiteY23" fmla="*/ 84296 h 105632"/>
                <a:gd name="connsiteX24" fmla="*/ 23813 w 47720"/>
                <a:gd name="connsiteY24" fmla="*/ 84296 h 105632"/>
                <a:gd name="connsiteX25" fmla="*/ 32671 w 47720"/>
                <a:gd name="connsiteY25" fmla="*/ 73724 h 105632"/>
                <a:gd name="connsiteX26" fmla="*/ 35719 w 47720"/>
                <a:gd name="connsiteY26" fmla="*/ 56769 h 105632"/>
                <a:gd name="connsiteX27" fmla="*/ 35719 w 47720"/>
                <a:gd name="connsiteY27" fmla="*/ 45244 h 105632"/>
                <a:gd name="connsiteX28" fmla="*/ 35719 w 47720"/>
                <a:gd name="connsiteY28" fmla="*/ 33909 h 105632"/>
                <a:gd name="connsiteX29" fmla="*/ 32671 w 47720"/>
                <a:gd name="connsiteY29" fmla="*/ 20383 h 105632"/>
                <a:gd name="connsiteX30" fmla="*/ 23813 w 47720"/>
                <a:gd name="connsiteY30" fmla="*/ 20383 h 105632"/>
                <a:gd name="connsiteX31" fmla="*/ 15049 w 47720"/>
                <a:gd name="connsiteY31" fmla="*/ 30861 h 105632"/>
                <a:gd name="connsiteX32" fmla="*/ 12001 w 47720"/>
                <a:gd name="connsiteY32" fmla="*/ 47911 h 105632"/>
                <a:gd name="connsiteX33" fmla="*/ 12001 w 47720"/>
                <a:gd name="connsiteY33" fmla="*/ 59436 h 105632"/>
                <a:gd name="connsiteX34" fmla="*/ 12001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194"/>
                    <a:pt x="47720" y="32290"/>
                  </a:cubicBezTo>
                  <a:lnTo>
                    <a:pt x="47720" y="45149"/>
                  </a:lnTo>
                  <a:cubicBezTo>
                    <a:pt x="47720" y="47244"/>
                    <a:pt x="47720" y="49149"/>
                    <a:pt x="47720" y="50959"/>
                  </a:cubicBezTo>
                  <a:cubicBezTo>
                    <a:pt x="47514" y="56159"/>
                    <a:pt x="47006" y="61341"/>
                    <a:pt x="46196" y="66484"/>
                  </a:cubicBezTo>
                  <a:cubicBezTo>
                    <a:pt x="45319" y="71314"/>
                    <a:pt x="43946" y="76038"/>
                    <a:pt x="42100" y="80582"/>
                  </a:cubicBezTo>
                  <a:cubicBezTo>
                    <a:pt x="40255" y="84915"/>
                    <a:pt x="37784" y="88963"/>
                    <a:pt x="34766" y="92583"/>
                  </a:cubicBezTo>
                  <a:cubicBezTo>
                    <a:pt x="31731" y="96403"/>
                    <a:pt x="28018" y="99632"/>
                    <a:pt x="23813" y="102108"/>
                  </a:cubicBezTo>
                  <a:cubicBezTo>
                    <a:pt x="20562" y="104280"/>
                    <a:pt x="16767" y="105499"/>
                    <a:pt x="12859" y="105632"/>
                  </a:cubicBezTo>
                  <a:cubicBezTo>
                    <a:pt x="10028" y="105566"/>
                    <a:pt x="7374" y="104232"/>
                    <a:pt x="5620" y="102013"/>
                  </a:cubicBezTo>
                  <a:cubicBezTo>
                    <a:pt x="3521" y="99203"/>
                    <a:pt x="2118" y="95945"/>
                    <a:pt x="1524" y="92488"/>
                  </a:cubicBezTo>
                  <a:cubicBezTo>
                    <a:pt x="624" y="87963"/>
                    <a:pt x="114" y="83382"/>
                    <a:pt x="0" y="78772"/>
                  </a:cubicBezTo>
                  <a:cubicBezTo>
                    <a:pt x="0" y="75343"/>
                    <a:pt x="0" y="71438"/>
                    <a:pt x="0" y="67056"/>
                  </a:cubicBezTo>
                  <a:cubicBezTo>
                    <a:pt x="0" y="62675"/>
                    <a:pt x="0" y="58674"/>
                    <a:pt x="0" y="55150"/>
                  </a:cubicBezTo>
                  <a:cubicBezTo>
                    <a:pt x="169" y="49882"/>
                    <a:pt x="677" y="44634"/>
                    <a:pt x="1524" y="39433"/>
                  </a:cubicBezTo>
                  <a:cubicBezTo>
                    <a:pt x="2369" y="34538"/>
                    <a:pt x="3742" y="29747"/>
                    <a:pt x="5620" y="25146"/>
                  </a:cubicBezTo>
                  <a:cubicBezTo>
                    <a:pt x="7446" y="20793"/>
                    <a:pt x="9883" y="16716"/>
                    <a:pt x="12859" y="13049"/>
                  </a:cubicBezTo>
                  <a:cubicBezTo>
                    <a:pt x="15878" y="9211"/>
                    <a:pt x="19594" y="5982"/>
                    <a:pt x="23813" y="3524"/>
                  </a:cubicBezTo>
                  <a:cubicBezTo>
                    <a:pt x="27084" y="1391"/>
                    <a:pt x="30867" y="181"/>
                    <a:pt x="34766" y="0"/>
                  </a:cubicBezTo>
                  <a:cubicBezTo>
                    <a:pt x="37631" y="38"/>
                    <a:pt x="40325" y="1372"/>
                    <a:pt x="42100" y="3620"/>
                  </a:cubicBezTo>
                  <a:cubicBezTo>
                    <a:pt x="44174" y="6439"/>
                    <a:pt x="45575" y="9697"/>
                    <a:pt x="46196" y="13145"/>
                  </a:cubicBezTo>
                  <a:cubicBezTo>
                    <a:pt x="47035" y="17612"/>
                    <a:pt x="47545" y="22127"/>
                    <a:pt x="47720" y="26670"/>
                  </a:cubicBezTo>
                  <a:close/>
                  <a:moveTo>
                    <a:pt x="12001" y="70866"/>
                  </a:moveTo>
                  <a:cubicBezTo>
                    <a:pt x="11871" y="75524"/>
                    <a:pt x="12920" y="80143"/>
                    <a:pt x="15049" y="84296"/>
                  </a:cubicBezTo>
                  <a:cubicBezTo>
                    <a:pt x="16764" y="86963"/>
                    <a:pt x="19717" y="87058"/>
                    <a:pt x="23813" y="84296"/>
                  </a:cubicBezTo>
                  <a:cubicBezTo>
                    <a:pt x="27936" y="81944"/>
                    <a:pt x="31080" y="78191"/>
                    <a:pt x="32671" y="73724"/>
                  </a:cubicBezTo>
                  <a:cubicBezTo>
                    <a:pt x="34569" y="68266"/>
                    <a:pt x="35597" y="62541"/>
                    <a:pt x="35719" y="56769"/>
                  </a:cubicBezTo>
                  <a:cubicBezTo>
                    <a:pt x="35719" y="53245"/>
                    <a:pt x="35719" y="49435"/>
                    <a:pt x="35719" y="45244"/>
                  </a:cubicBezTo>
                  <a:cubicBezTo>
                    <a:pt x="35719" y="41053"/>
                    <a:pt x="35719" y="37243"/>
                    <a:pt x="35719" y="33909"/>
                  </a:cubicBezTo>
                  <a:cubicBezTo>
                    <a:pt x="35828" y="29223"/>
                    <a:pt x="34781" y="24575"/>
                    <a:pt x="32671" y="20383"/>
                  </a:cubicBezTo>
                  <a:cubicBezTo>
                    <a:pt x="30956" y="17840"/>
                    <a:pt x="28003" y="17840"/>
                    <a:pt x="23813" y="20383"/>
                  </a:cubicBezTo>
                  <a:cubicBezTo>
                    <a:pt x="19741" y="22727"/>
                    <a:pt x="16636" y="26441"/>
                    <a:pt x="15049" y="30861"/>
                  </a:cubicBezTo>
                  <a:cubicBezTo>
                    <a:pt x="13160" y="36357"/>
                    <a:pt x="12132" y="42100"/>
                    <a:pt x="12001" y="47911"/>
                  </a:cubicBezTo>
                  <a:cubicBezTo>
                    <a:pt x="12001" y="51435"/>
                    <a:pt x="12001" y="55245"/>
                    <a:pt x="12001" y="59436"/>
                  </a:cubicBezTo>
                  <a:cubicBezTo>
                    <a:pt x="12001" y="63627"/>
                    <a:pt x="11811" y="67151"/>
                    <a:pt x="12001" y="70866"/>
                  </a:cubicBezTo>
                  <a:close/>
                </a:path>
              </a:pathLst>
            </a:custGeom>
            <a:solidFill>
              <a:srgbClr val="E0E0E0"/>
            </a:solidFill>
            <a:ln w="9525" cap="flat">
              <a:noFill/>
              <a:prstDash val="solid"/>
              <a:miter/>
            </a:ln>
          </p:spPr>
          <p:txBody>
            <a:bodyPr rtlCol="0" anchor="ctr"/>
            <a:lstStyle/>
            <a:p>
              <a:endParaRPr lang="en-GR"/>
            </a:p>
          </p:txBody>
        </p:sp>
        <p:sp>
          <p:nvSpPr>
            <p:cNvPr id="196" name="Freeform 195">
              <a:extLst>
                <a:ext uri="{FF2B5EF4-FFF2-40B4-BE49-F238E27FC236}">
                  <a16:creationId xmlns:a16="http://schemas.microsoft.com/office/drawing/2014/main" id="{D3D5F4DE-243E-F189-F1E0-C418BA51A54C}"/>
                </a:ext>
              </a:extLst>
            </p:cNvPr>
            <p:cNvSpPr/>
            <p:nvPr/>
          </p:nvSpPr>
          <p:spPr>
            <a:xfrm>
              <a:off x="4352831" y="3681567"/>
              <a:ext cx="32543" cy="100164"/>
            </a:xfrm>
            <a:custGeom>
              <a:avLst/>
              <a:gdLst>
                <a:gd name="connsiteX0" fmla="*/ 234 w 32543"/>
                <a:gd name="connsiteY0" fmla="*/ 48225 h 100164"/>
                <a:gd name="connsiteX1" fmla="*/ 234 w 32543"/>
                <a:gd name="connsiteY1" fmla="*/ 45844 h 100164"/>
                <a:gd name="connsiteX2" fmla="*/ 1092 w 32543"/>
                <a:gd name="connsiteY2" fmla="*/ 42796 h 100164"/>
                <a:gd name="connsiteX3" fmla="*/ 20142 w 32543"/>
                <a:gd name="connsiteY3" fmla="*/ 8411 h 100164"/>
                <a:gd name="connsiteX4" fmla="*/ 21666 w 32543"/>
                <a:gd name="connsiteY4" fmla="*/ 6029 h 100164"/>
                <a:gd name="connsiteX5" fmla="*/ 23285 w 32543"/>
                <a:gd name="connsiteY5" fmla="*/ 4315 h 100164"/>
                <a:gd name="connsiteX6" fmla="*/ 30143 w 32543"/>
                <a:gd name="connsiteY6" fmla="*/ 314 h 100164"/>
                <a:gd name="connsiteX7" fmla="*/ 31857 w 32543"/>
                <a:gd name="connsiteY7" fmla="*/ 314 h 100164"/>
                <a:gd name="connsiteX8" fmla="*/ 32524 w 32543"/>
                <a:gd name="connsiteY8" fmla="*/ 2505 h 100164"/>
                <a:gd name="connsiteX9" fmla="*/ 32524 w 32543"/>
                <a:gd name="connsiteY9" fmla="*/ 90611 h 100164"/>
                <a:gd name="connsiteX10" fmla="*/ 31857 w 32543"/>
                <a:gd name="connsiteY10" fmla="*/ 93659 h 100164"/>
                <a:gd name="connsiteX11" fmla="*/ 30143 w 32543"/>
                <a:gd name="connsiteY11" fmla="*/ 95755 h 100164"/>
                <a:gd name="connsiteX12" fmla="*/ 22999 w 32543"/>
                <a:gd name="connsiteY12" fmla="*/ 99851 h 100164"/>
                <a:gd name="connsiteX13" fmla="*/ 21285 w 32543"/>
                <a:gd name="connsiteY13" fmla="*/ 99851 h 100164"/>
                <a:gd name="connsiteX14" fmla="*/ 20618 w 32543"/>
                <a:gd name="connsiteY14" fmla="*/ 97660 h 100164"/>
                <a:gd name="connsiteX15" fmla="*/ 20618 w 32543"/>
                <a:gd name="connsiteY15" fmla="*/ 30223 h 100164"/>
                <a:gd name="connsiteX16" fmla="*/ 8045 w 32543"/>
                <a:gd name="connsiteY16" fmla="*/ 52702 h 100164"/>
                <a:gd name="connsiteX17" fmla="*/ 6330 w 32543"/>
                <a:gd name="connsiteY17" fmla="*/ 54416 h 100164"/>
                <a:gd name="connsiteX18" fmla="*/ 4616 w 32543"/>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3" h="100164">
                  <a:moveTo>
                    <a:pt x="234" y="48225"/>
                  </a:moveTo>
                  <a:cubicBezTo>
                    <a:pt x="-78" y="47463"/>
                    <a:pt x="-78" y="46606"/>
                    <a:pt x="234" y="45844"/>
                  </a:cubicBezTo>
                  <a:cubicBezTo>
                    <a:pt x="282" y="44777"/>
                    <a:pt x="575" y="43729"/>
                    <a:pt x="1092" y="42796"/>
                  </a:cubicBezTo>
                  <a:lnTo>
                    <a:pt x="20142" y="8411"/>
                  </a:lnTo>
                  <a:cubicBezTo>
                    <a:pt x="20594" y="7582"/>
                    <a:pt x="21103" y="6791"/>
                    <a:pt x="21666" y="6029"/>
                  </a:cubicBezTo>
                  <a:cubicBezTo>
                    <a:pt x="22026" y="5315"/>
                    <a:pt x="22589" y="4715"/>
                    <a:pt x="23285" y="4315"/>
                  </a:cubicBezTo>
                  <a:lnTo>
                    <a:pt x="30143" y="314"/>
                  </a:lnTo>
                  <a:cubicBezTo>
                    <a:pt x="30638" y="-105"/>
                    <a:pt x="31362" y="-105"/>
                    <a:pt x="31857" y="314"/>
                  </a:cubicBezTo>
                  <a:cubicBezTo>
                    <a:pt x="32375" y="924"/>
                    <a:pt x="32617" y="1715"/>
                    <a:pt x="32524" y="2505"/>
                  </a:cubicBezTo>
                  <a:lnTo>
                    <a:pt x="32524" y="90611"/>
                  </a:lnTo>
                  <a:cubicBezTo>
                    <a:pt x="32533" y="91669"/>
                    <a:pt x="32304" y="92707"/>
                    <a:pt x="31857" y="93659"/>
                  </a:cubicBezTo>
                  <a:cubicBezTo>
                    <a:pt x="31496" y="94507"/>
                    <a:pt x="30901" y="95231"/>
                    <a:pt x="30143" y="95755"/>
                  </a:cubicBezTo>
                  <a:lnTo>
                    <a:pt x="22999" y="99851"/>
                  </a:lnTo>
                  <a:cubicBezTo>
                    <a:pt x="22504" y="100270"/>
                    <a:pt x="21780" y="100270"/>
                    <a:pt x="21285" y="99851"/>
                  </a:cubicBezTo>
                  <a:cubicBezTo>
                    <a:pt x="20786" y="99231"/>
                    <a:pt x="20547" y="98450"/>
                    <a:pt x="20618" y="97660"/>
                  </a:cubicBezTo>
                  <a:lnTo>
                    <a:pt x="20618" y="30223"/>
                  </a:lnTo>
                  <a:lnTo>
                    <a:pt x="8045" y="52702"/>
                  </a:lnTo>
                  <a:cubicBezTo>
                    <a:pt x="7654" y="53426"/>
                    <a:pt x="7058" y="54026"/>
                    <a:pt x="6330" y="54416"/>
                  </a:cubicBezTo>
                  <a:cubicBezTo>
                    <a:pt x="5716" y="54645"/>
                    <a:pt x="5025" y="54455"/>
                    <a:pt x="4616" y="53940"/>
                  </a:cubicBezTo>
                  <a:close/>
                </a:path>
              </a:pathLst>
            </a:custGeom>
            <a:solidFill>
              <a:srgbClr val="E0E0E0"/>
            </a:solidFill>
            <a:ln w="9525" cap="flat">
              <a:noFill/>
              <a:prstDash val="solid"/>
              <a:miter/>
            </a:ln>
          </p:spPr>
          <p:txBody>
            <a:bodyPr rtlCol="0" anchor="ctr"/>
            <a:lstStyle/>
            <a:p>
              <a:endParaRPr lang="en-GR"/>
            </a:p>
          </p:txBody>
        </p:sp>
        <p:sp>
          <p:nvSpPr>
            <p:cNvPr id="197" name="Freeform 196">
              <a:extLst>
                <a:ext uri="{FF2B5EF4-FFF2-40B4-BE49-F238E27FC236}">
                  <a16:creationId xmlns:a16="http://schemas.microsoft.com/office/drawing/2014/main" id="{11B162E2-6FB5-19CC-BFFE-67C8F2535DA1}"/>
                </a:ext>
              </a:extLst>
            </p:cNvPr>
            <p:cNvSpPr/>
            <p:nvPr/>
          </p:nvSpPr>
          <p:spPr>
            <a:xfrm>
              <a:off x="4396595" y="3655676"/>
              <a:ext cx="47720" cy="105167"/>
            </a:xfrm>
            <a:custGeom>
              <a:avLst/>
              <a:gdLst>
                <a:gd name="connsiteX0" fmla="*/ 47720 w 47720"/>
                <a:gd name="connsiteY0" fmla="*/ 26205 h 105167"/>
                <a:gd name="connsiteX1" fmla="*/ 47720 w 47720"/>
                <a:gd name="connsiteY1" fmla="*/ 31920 h 105167"/>
                <a:gd name="connsiteX2" fmla="*/ 47720 w 47720"/>
                <a:gd name="connsiteY2" fmla="*/ 44779 h 105167"/>
                <a:gd name="connsiteX3" fmla="*/ 47720 w 47720"/>
                <a:gd name="connsiteY3" fmla="*/ 50494 h 105167"/>
                <a:gd name="connsiteX4" fmla="*/ 46196 w 47720"/>
                <a:gd name="connsiteY4" fmla="*/ 66115 h 105167"/>
                <a:gd name="connsiteX5" fmla="*/ 42100 w 47720"/>
                <a:gd name="connsiteY5" fmla="*/ 80212 h 105167"/>
                <a:gd name="connsiteX6" fmla="*/ 34861 w 47720"/>
                <a:gd name="connsiteY6" fmla="*/ 92118 h 105167"/>
                <a:gd name="connsiteX7" fmla="*/ 23908 w 47720"/>
                <a:gd name="connsiteY7" fmla="*/ 101643 h 105167"/>
                <a:gd name="connsiteX8" fmla="*/ 12859 w 47720"/>
                <a:gd name="connsiteY8" fmla="*/ 105167 h 105167"/>
                <a:gd name="connsiteX9" fmla="*/ 5620 w 47720"/>
                <a:gd name="connsiteY9" fmla="*/ 101643 h 105167"/>
                <a:gd name="connsiteX10" fmla="*/ 1619 w 47720"/>
                <a:gd name="connsiteY10" fmla="*/ 92118 h 105167"/>
                <a:gd name="connsiteX11" fmla="*/ 0 w 47720"/>
                <a:gd name="connsiteY11" fmla="*/ 78307 h 105167"/>
                <a:gd name="connsiteX12" fmla="*/ 0 w 47720"/>
                <a:gd name="connsiteY12" fmla="*/ 66686 h 105167"/>
                <a:gd name="connsiteX13" fmla="*/ 0 w 47720"/>
                <a:gd name="connsiteY13" fmla="*/ 54780 h 105167"/>
                <a:gd name="connsiteX14" fmla="*/ 1619 w 47720"/>
                <a:gd name="connsiteY14" fmla="*/ 39064 h 105167"/>
                <a:gd name="connsiteX15" fmla="*/ 5620 w 47720"/>
                <a:gd name="connsiteY15" fmla="*/ 24776 h 105167"/>
                <a:gd name="connsiteX16" fmla="*/ 12859 w 47720"/>
                <a:gd name="connsiteY16" fmla="*/ 12584 h 105167"/>
                <a:gd name="connsiteX17" fmla="*/ 23908 w 47720"/>
                <a:gd name="connsiteY17" fmla="*/ 3059 h 105167"/>
                <a:gd name="connsiteX18" fmla="*/ 35338 w 47720"/>
                <a:gd name="connsiteY18" fmla="*/ 11 h 105167"/>
                <a:gd name="connsiteX19" fmla="*/ 42577 w 47720"/>
                <a:gd name="connsiteY19" fmla="*/ 3535 h 105167"/>
                <a:gd name="connsiteX20" fmla="*/ 46673 w 47720"/>
                <a:gd name="connsiteY20" fmla="*/ 13060 h 105167"/>
                <a:gd name="connsiteX21" fmla="*/ 47720 w 47720"/>
                <a:gd name="connsiteY21" fmla="*/ 26205 h 105167"/>
                <a:gd name="connsiteX22" fmla="*/ 12002 w 47720"/>
                <a:gd name="connsiteY22" fmla="*/ 70496 h 105167"/>
                <a:gd name="connsiteX23" fmla="*/ 15050 w 47720"/>
                <a:gd name="connsiteY23" fmla="*/ 83926 h 105167"/>
                <a:gd name="connsiteX24" fmla="*/ 23908 w 47720"/>
                <a:gd name="connsiteY24" fmla="*/ 83926 h 105167"/>
                <a:gd name="connsiteX25" fmla="*/ 32671 w 47720"/>
                <a:gd name="connsiteY25" fmla="*/ 73449 h 105167"/>
                <a:gd name="connsiteX26" fmla="*/ 35338 w 47720"/>
                <a:gd name="connsiteY26" fmla="*/ 57161 h 105167"/>
                <a:gd name="connsiteX27" fmla="*/ 35338 w 47720"/>
                <a:gd name="connsiteY27" fmla="*/ 45541 h 105167"/>
                <a:gd name="connsiteX28" fmla="*/ 35338 w 47720"/>
                <a:gd name="connsiteY28" fmla="*/ 34206 h 105167"/>
                <a:gd name="connsiteX29" fmla="*/ 32290 w 47720"/>
                <a:gd name="connsiteY29" fmla="*/ 20776 h 105167"/>
                <a:gd name="connsiteX30" fmla="*/ 23527 w 47720"/>
                <a:gd name="connsiteY30" fmla="*/ 20776 h 105167"/>
                <a:gd name="connsiteX31" fmla="*/ 14669 w 47720"/>
                <a:gd name="connsiteY31" fmla="*/ 31253 h 105167"/>
                <a:gd name="connsiteX32" fmla="*/ 11621 w 47720"/>
                <a:gd name="connsiteY32" fmla="*/ 48208 h 105167"/>
                <a:gd name="connsiteX33" fmla="*/ 11621 w 47720"/>
                <a:gd name="connsiteY33" fmla="*/ 59733 h 105167"/>
                <a:gd name="connsiteX34" fmla="*/ 12002 w 47720"/>
                <a:gd name="connsiteY34" fmla="*/ 70496 h 10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167">
                  <a:moveTo>
                    <a:pt x="47720" y="26205"/>
                  </a:moveTo>
                  <a:cubicBezTo>
                    <a:pt x="47720" y="27919"/>
                    <a:pt x="47720" y="29824"/>
                    <a:pt x="47720" y="31920"/>
                  </a:cubicBezTo>
                  <a:lnTo>
                    <a:pt x="47720" y="44779"/>
                  </a:lnTo>
                  <a:cubicBezTo>
                    <a:pt x="47720" y="46874"/>
                    <a:pt x="47720" y="48779"/>
                    <a:pt x="47720" y="50494"/>
                  </a:cubicBezTo>
                  <a:cubicBezTo>
                    <a:pt x="47558" y="55732"/>
                    <a:pt x="47054" y="60952"/>
                    <a:pt x="46196" y="66115"/>
                  </a:cubicBezTo>
                  <a:cubicBezTo>
                    <a:pt x="45358" y="70953"/>
                    <a:pt x="43977" y="75678"/>
                    <a:pt x="42100" y="80212"/>
                  </a:cubicBezTo>
                  <a:cubicBezTo>
                    <a:pt x="40310" y="84526"/>
                    <a:pt x="37871" y="88546"/>
                    <a:pt x="34861" y="92118"/>
                  </a:cubicBezTo>
                  <a:cubicBezTo>
                    <a:pt x="31804" y="95918"/>
                    <a:pt x="28099" y="99147"/>
                    <a:pt x="23908" y="101643"/>
                  </a:cubicBezTo>
                  <a:cubicBezTo>
                    <a:pt x="20641" y="103862"/>
                    <a:pt x="16802" y="105091"/>
                    <a:pt x="12859" y="105167"/>
                  </a:cubicBezTo>
                  <a:cubicBezTo>
                    <a:pt x="10043" y="105120"/>
                    <a:pt x="7393" y="103834"/>
                    <a:pt x="5620" y="101643"/>
                  </a:cubicBezTo>
                  <a:cubicBezTo>
                    <a:pt x="3574" y="98814"/>
                    <a:pt x="2205" y="95556"/>
                    <a:pt x="1619" y="92118"/>
                  </a:cubicBezTo>
                  <a:cubicBezTo>
                    <a:pt x="679" y="87574"/>
                    <a:pt x="137" y="82945"/>
                    <a:pt x="0" y="78307"/>
                  </a:cubicBezTo>
                  <a:cubicBezTo>
                    <a:pt x="0" y="74973"/>
                    <a:pt x="0" y="71068"/>
                    <a:pt x="0" y="66686"/>
                  </a:cubicBezTo>
                  <a:cubicBezTo>
                    <a:pt x="0" y="62305"/>
                    <a:pt x="0" y="58304"/>
                    <a:pt x="0" y="54780"/>
                  </a:cubicBezTo>
                  <a:cubicBezTo>
                    <a:pt x="190" y="49513"/>
                    <a:pt x="731" y="44264"/>
                    <a:pt x="1619" y="39064"/>
                  </a:cubicBezTo>
                  <a:cubicBezTo>
                    <a:pt x="2408" y="34168"/>
                    <a:pt x="3750" y="29367"/>
                    <a:pt x="5620" y="24776"/>
                  </a:cubicBezTo>
                  <a:cubicBezTo>
                    <a:pt x="7445" y="20395"/>
                    <a:pt x="9882" y="16289"/>
                    <a:pt x="12859" y="12584"/>
                  </a:cubicBezTo>
                  <a:cubicBezTo>
                    <a:pt x="15908" y="8736"/>
                    <a:pt x="19660" y="5507"/>
                    <a:pt x="23908" y="3059"/>
                  </a:cubicBezTo>
                  <a:cubicBezTo>
                    <a:pt x="27337" y="945"/>
                    <a:pt x="31309" y="-122"/>
                    <a:pt x="35338" y="11"/>
                  </a:cubicBezTo>
                  <a:cubicBezTo>
                    <a:pt x="38157" y="59"/>
                    <a:pt x="40805" y="1345"/>
                    <a:pt x="42577" y="3535"/>
                  </a:cubicBezTo>
                  <a:cubicBezTo>
                    <a:pt x="44653" y="6355"/>
                    <a:pt x="46053" y="9612"/>
                    <a:pt x="46673" y="13060"/>
                  </a:cubicBezTo>
                  <a:cubicBezTo>
                    <a:pt x="47377" y="17404"/>
                    <a:pt x="47730" y="21804"/>
                    <a:pt x="47720" y="26205"/>
                  </a:cubicBezTo>
                  <a:close/>
                  <a:moveTo>
                    <a:pt x="12002" y="70496"/>
                  </a:moveTo>
                  <a:cubicBezTo>
                    <a:pt x="11871" y="75154"/>
                    <a:pt x="12920" y="79773"/>
                    <a:pt x="15050" y="83926"/>
                  </a:cubicBezTo>
                  <a:cubicBezTo>
                    <a:pt x="16859" y="86498"/>
                    <a:pt x="19717" y="86593"/>
                    <a:pt x="23908" y="83926"/>
                  </a:cubicBezTo>
                  <a:cubicBezTo>
                    <a:pt x="27975" y="81583"/>
                    <a:pt x="31080" y="77868"/>
                    <a:pt x="32671" y="73449"/>
                  </a:cubicBezTo>
                  <a:cubicBezTo>
                    <a:pt x="34404" y="68191"/>
                    <a:pt x="35309" y="62695"/>
                    <a:pt x="35338" y="57161"/>
                  </a:cubicBezTo>
                  <a:cubicBezTo>
                    <a:pt x="35338" y="53637"/>
                    <a:pt x="35338" y="49732"/>
                    <a:pt x="35338" y="45541"/>
                  </a:cubicBezTo>
                  <a:cubicBezTo>
                    <a:pt x="35338" y="41350"/>
                    <a:pt x="35338" y="37635"/>
                    <a:pt x="35338" y="34206"/>
                  </a:cubicBezTo>
                  <a:cubicBezTo>
                    <a:pt x="35519" y="29539"/>
                    <a:pt x="34461" y="24909"/>
                    <a:pt x="32290" y="20776"/>
                  </a:cubicBezTo>
                  <a:cubicBezTo>
                    <a:pt x="30575" y="18204"/>
                    <a:pt x="27623" y="18109"/>
                    <a:pt x="23527" y="20776"/>
                  </a:cubicBezTo>
                  <a:cubicBezTo>
                    <a:pt x="19412" y="23090"/>
                    <a:pt x="16264" y="26805"/>
                    <a:pt x="14669" y="31253"/>
                  </a:cubicBezTo>
                  <a:cubicBezTo>
                    <a:pt x="12771" y="36711"/>
                    <a:pt x="11742" y="42435"/>
                    <a:pt x="11621" y="48208"/>
                  </a:cubicBezTo>
                  <a:cubicBezTo>
                    <a:pt x="11621" y="51732"/>
                    <a:pt x="11621" y="55637"/>
                    <a:pt x="11621" y="59733"/>
                  </a:cubicBezTo>
                  <a:cubicBezTo>
                    <a:pt x="11621" y="63829"/>
                    <a:pt x="11906" y="66686"/>
                    <a:pt x="12002" y="70496"/>
                  </a:cubicBezTo>
                  <a:close/>
                </a:path>
              </a:pathLst>
            </a:custGeom>
            <a:solidFill>
              <a:srgbClr val="E0E0E0"/>
            </a:solidFill>
            <a:ln w="9525" cap="flat">
              <a:noFill/>
              <a:prstDash val="solid"/>
              <a:miter/>
            </a:ln>
          </p:spPr>
          <p:txBody>
            <a:bodyPr rtlCol="0" anchor="ctr"/>
            <a:lstStyle/>
            <a:p>
              <a:endParaRPr lang="en-GR"/>
            </a:p>
          </p:txBody>
        </p:sp>
        <p:sp>
          <p:nvSpPr>
            <p:cNvPr id="198" name="Freeform 197">
              <a:extLst>
                <a:ext uri="{FF2B5EF4-FFF2-40B4-BE49-F238E27FC236}">
                  <a16:creationId xmlns:a16="http://schemas.microsoft.com/office/drawing/2014/main" id="{7C4196AF-7AE8-3A38-C1E2-1CCB0FA0A70E}"/>
                </a:ext>
              </a:extLst>
            </p:cNvPr>
            <p:cNvSpPr/>
            <p:nvPr/>
          </p:nvSpPr>
          <p:spPr>
            <a:xfrm>
              <a:off x="4451735" y="3624396"/>
              <a:ext cx="32692" cy="100207"/>
            </a:xfrm>
            <a:custGeom>
              <a:avLst/>
              <a:gdLst>
                <a:gd name="connsiteX0" fmla="*/ 200 w 32692"/>
                <a:gd name="connsiteY0" fmla="*/ 48342 h 100207"/>
                <a:gd name="connsiteX1" fmla="*/ 200 w 32692"/>
                <a:gd name="connsiteY1" fmla="*/ 45865 h 100207"/>
                <a:gd name="connsiteX2" fmla="*/ 1153 w 32692"/>
                <a:gd name="connsiteY2" fmla="*/ 42912 h 100207"/>
                <a:gd name="connsiteX3" fmla="*/ 20203 w 32692"/>
                <a:gd name="connsiteY3" fmla="*/ 8432 h 100207"/>
                <a:gd name="connsiteX4" fmla="*/ 21727 w 32692"/>
                <a:gd name="connsiteY4" fmla="*/ 6051 h 100207"/>
                <a:gd name="connsiteX5" fmla="*/ 23346 w 32692"/>
                <a:gd name="connsiteY5" fmla="*/ 4336 h 100207"/>
                <a:gd name="connsiteX6" fmla="*/ 30299 w 32692"/>
                <a:gd name="connsiteY6" fmla="*/ 336 h 100207"/>
                <a:gd name="connsiteX7" fmla="*/ 31918 w 32692"/>
                <a:gd name="connsiteY7" fmla="*/ 336 h 100207"/>
                <a:gd name="connsiteX8" fmla="*/ 31918 w 32692"/>
                <a:gd name="connsiteY8" fmla="*/ 336 h 100207"/>
                <a:gd name="connsiteX9" fmla="*/ 32680 w 32692"/>
                <a:gd name="connsiteY9" fmla="*/ 2526 h 100207"/>
                <a:gd name="connsiteX10" fmla="*/ 32680 w 32692"/>
                <a:gd name="connsiteY10" fmla="*/ 90633 h 100207"/>
                <a:gd name="connsiteX11" fmla="*/ 31918 w 32692"/>
                <a:gd name="connsiteY11" fmla="*/ 93585 h 100207"/>
                <a:gd name="connsiteX12" fmla="*/ 30299 w 32692"/>
                <a:gd name="connsiteY12" fmla="*/ 95681 h 100207"/>
                <a:gd name="connsiteX13" fmla="*/ 23060 w 32692"/>
                <a:gd name="connsiteY13" fmla="*/ 99872 h 100207"/>
                <a:gd name="connsiteX14" fmla="*/ 21441 w 32692"/>
                <a:gd name="connsiteY14" fmla="*/ 99872 h 100207"/>
                <a:gd name="connsiteX15" fmla="*/ 21441 w 32692"/>
                <a:gd name="connsiteY15" fmla="*/ 99872 h 100207"/>
                <a:gd name="connsiteX16" fmla="*/ 20679 w 32692"/>
                <a:gd name="connsiteY16" fmla="*/ 97776 h 100207"/>
                <a:gd name="connsiteX17" fmla="*/ 20679 w 32692"/>
                <a:gd name="connsiteY17" fmla="*/ 30339 h 100207"/>
                <a:gd name="connsiteX18" fmla="*/ 8106 w 32692"/>
                <a:gd name="connsiteY18" fmla="*/ 52723 h 100207"/>
                <a:gd name="connsiteX19" fmla="*/ 6391 w 32692"/>
                <a:gd name="connsiteY19" fmla="*/ 54533 h 100207"/>
                <a:gd name="connsiteX20" fmla="*/ 4772 w 32692"/>
                <a:gd name="connsiteY20" fmla="*/ 53962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92" h="100207">
                  <a:moveTo>
                    <a:pt x="200" y="48342"/>
                  </a:moveTo>
                  <a:cubicBezTo>
                    <a:pt x="-67" y="47542"/>
                    <a:pt x="-67" y="46665"/>
                    <a:pt x="200" y="45865"/>
                  </a:cubicBezTo>
                  <a:cubicBezTo>
                    <a:pt x="286" y="44817"/>
                    <a:pt x="610" y="43808"/>
                    <a:pt x="1153" y="42912"/>
                  </a:cubicBezTo>
                  <a:lnTo>
                    <a:pt x="20203" y="8432"/>
                  </a:lnTo>
                  <a:lnTo>
                    <a:pt x="21727" y="6051"/>
                  </a:lnTo>
                  <a:cubicBezTo>
                    <a:pt x="22136" y="5375"/>
                    <a:pt x="22689" y="4784"/>
                    <a:pt x="23346" y="4336"/>
                  </a:cubicBezTo>
                  <a:lnTo>
                    <a:pt x="30299" y="336"/>
                  </a:lnTo>
                  <a:cubicBezTo>
                    <a:pt x="30747" y="-112"/>
                    <a:pt x="31471" y="-112"/>
                    <a:pt x="31918" y="336"/>
                  </a:cubicBezTo>
                  <a:cubicBezTo>
                    <a:pt x="31918" y="336"/>
                    <a:pt x="31918" y="336"/>
                    <a:pt x="31918" y="336"/>
                  </a:cubicBezTo>
                  <a:cubicBezTo>
                    <a:pt x="32480" y="917"/>
                    <a:pt x="32756" y="1717"/>
                    <a:pt x="32680" y="2526"/>
                  </a:cubicBezTo>
                  <a:lnTo>
                    <a:pt x="32680" y="90633"/>
                  </a:lnTo>
                  <a:cubicBezTo>
                    <a:pt x="32661" y="91661"/>
                    <a:pt x="32404" y="92681"/>
                    <a:pt x="31918" y="93585"/>
                  </a:cubicBezTo>
                  <a:cubicBezTo>
                    <a:pt x="31585" y="94424"/>
                    <a:pt x="31023" y="95148"/>
                    <a:pt x="30299" y="95681"/>
                  </a:cubicBezTo>
                  <a:lnTo>
                    <a:pt x="23060" y="99872"/>
                  </a:lnTo>
                  <a:cubicBezTo>
                    <a:pt x="22612" y="100320"/>
                    <a:pt x="21888" y="100320"/>
                    <a:pt x="21441" y="99872"/>
                  </a:cubicBezTo>
                  <a:cubicBezTo>
                    <a:pt x="21441" y="99872"/>
                    <a:pt x="21441" y="99872"/>
                    <a:pt x="21441" y="99872"/>
                  </a:cubicBezTo>
                  <a:cubicBezTo>
                    <a:pt x="20888" y="99320"/>
                    <a:pt x="20612" y="98548"/>
                    <a:pt x="20679" y="97776"/>
                  </a:cubicBezTo>
                  <a:lnTo>
                    <a:pt x="20679" y="30339"/>
                  </a:lnTo>
                  <a:lnTo>
                    <a:pt x="8106" y="52723"/>
                  </a:lnTo>
                  <a:cubicBezTo>
                    <a:pt x="7744" y="53495"/>
                    <a:pt x="7144" y="54123"/>
                    <a:pt x="6391" y="54533"/>
                  </a:cubicBezTo>
                  <a:cubicBezTo>
                    <a:pt x="5782" y="54724"/>
                    <a:pt x="5124" y="54495"/>
                    <a:pt x="4772" y="53962"/>
                  </a:cubicBezTo>
                  <a:close/>
                </a:path>
              </a:pathLst>
            </a:custGeom>
            <a:solidFill>
              <a:srgbClr val="E0E0E0"/>
            </a:solidFill>
            <a:ln w="9525" cap="flat">
              <a:noFill/>
              <a:prstDash val="solid"/>
              <a:miter/>
            </a:ln>
          </p:spPr>
          <p:txBody>
            <a:bodyPr rtlCol="0" anchor="ctr"/>
            <a:lstStyle/>
            <a:p>
              <a:endParaRPr lang="en-GR"/>
            </a:p>
          </p:txBody>
        </p:sp>
        <p:sp>
          <p:nvSpPr>
            <p:cNvPr id="199" name="Freeform 198">
              <a:extLst>
                <a:ext uri="{FF2B5EF4-FFF2-40B4-BE49-F238E27FC236}">
                  <a16:creationId xmlns:a16="http://schemas.microsoft.com/office/drawing/2014/main" id="{7B894BCF-65FB-78CF-C1CA-14A027CB4984}"/>
                </a:ext>
              </a:extLst>
            </p:cNvPr>
            <p:cNvSpPr/>
            <p:nvPr/>
          </p:nvSpPr>
          <p:spPr>
            <a:xfrm>
              <a:off x="4492502" y="3600905"/>
              <a:ext cx="32590" cy="100267"/>
            </a:xfrm>
            <a:custGeom>
              <a:avLst/>
              <a:gdLst>
                <a:gd name="connsiteX0" fmla="*/ 200 w 32590"/>
                <a:gd name="connsiteY0" fmla="*/ 48306 h 100267"/>
                <a:gd name="connsiteX1" fmla="*/ 200 w 32590"/>
                <a:gd name="connsiteY1" fmla="*/ 45829 h 100267"/>
                <a:gd name="connsiteX2" fmla="*/ 1153 w 32590"/>
                <a:gd name="connsiteY2" fmla="*/ 42877 h 100267"/>
                <a:gd name="connsiteX3" fmla="*/ 20203 w 32590"/>
                <a:gd name="connsiteY3" fmla="*/ 8396 h 100267"/>
                <a:gd name="connsiteX4" fmla="*/ 21631 w 32590"/>
                <a:gd name="connsiteY4" fmla="*/ 6015 h 100267"/>
                <a:gd name="connsiteX5" fmla="*/ 23251 w 32590"/>
                <a:gd name="connsiteY5" fmla="*/ 4300 h 100267"/>
                <a:gd name="connsiteX6" fmla="*/ 30204 w 32590"/>
                <a:gd name="connsiteY6" fmla="*/ 300 h 100267"/>
                <a:gd name="connsiteX7" fmla="*/ 31823 w 32590"/>
                <a:gd name="connsiteY7" fmla="*/ 300 h 100267"/>
                <a:gd name="connsiteX8" fmla="*/ 32585 w 32590"/>
                <a:gd name="connsiteY8" fmla="*/ 2491 h 100267"/>
                <a:gd name="connsiteX9" fmla="*/ 32585 w 32590"/>
                <a:gd name="connsiteY9" fmla="*/ 90692 h 100267"/>
                <a:gd name="connsiteX10" fmla="*/ 31823 w 32590"/>
                <a:gd name="connsiteY10" fmla="*/ 93645 h 100267"/>
                <a:gd name="connsiteX11" fmla="*/ 30204 w 32590"/>
                <a:gd name="connsiteY11" fmla="*/ 95741 h 100267"/>
                <a:gd name="connsiteX12" fmla="*/ 22965 w 32590"/>
                <a:gd name="connsiteY12" fmla="*/ 99932 h 100267"/>
                <a:gd name="connsiteX13" fmla="*/ 21346 w 32590"/>
                <a:gd name="connsiteY13" fmla="*/ 99932 h 100267"/>
                <a:gd name="connsiteX14" fmla="*/ 21346 w 32590"/>
                <a:gd name="connsiteY14" fmla="*/ 99932 h 100267"/>
                <a:gd name="connsiteX15" fmla="*/ 20584 w 32590"/>
                <a:gd name="connsiteY15" fmla="*/ 97741 h 100267"/>
                <a:gd name="connsiteX16" fmla="*/ 20584 w 32590"/>
                <a:gd name="connsiteY16" fmla="*/ 30399 h 100267"/>
                <a:gd name="connsiteX17" fmla="*/ 8011 w 32590"/>
                <a:gd name="connsiteY17" fmla="*/ 52783 h 100267"/>
                <a:gd name="connsiteX18" fmla="*/ 6296 w 32590"/>
                <a:gd name="connsiteY18" fmla="*/ 54497 h 100267"/>
                <a:gd name="connsiteX19" fmla="*/ 4677 w 32590"/>
                <a:gd name="connsiteY19" fmla="*/ 54021 h 1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0" h="100267">
                  <a:moveTo>
                    <a:pt x="200" y="48306"/>
                  </a:moveTo>
                  <a:cubicBezTo>
                    <a:pt x="-67" y="47506"/>
                    <a:pt x="-67" y="46630"/>
                    <a:pt x="200" y="45829"/>
                  </a:cubicBezTo>
                  <a:cubicBezTo>
                    <a:pt x="286" y="44782"/>
                    <a:pt x="610" y="43772"/>
                    <a:pt x="1153" y="42877"/>
                  </a:cubicBezTo>
                  <a:lnTo>
                    <a:pt x="20203" y="8396"/>
                  </a:lnTo>
                  <a:lnTo>
                    <a:pt x="21631" y="6015"/>
                  </a:lnTo>
                  <a:cubicBezTo>
                    <a:pt x="22041" y="5339"/>
                    <a:pt x="22593" y="4748"/>
                    <a:pt x="23251" y="4300"/>
                  </a:cubicBezTo>
                  <a:lnTo>
                    <a:pt x="30204" y="300"/>
                  </a:lnTo>
                  <a:cubicBezTo>
                    <a:pt x="30671" y="-100"/>
                    <a:pt x="31356" y="-100"/>
                    <a:pt x="31823" y="300"/>
                  </a:cubicBezTo>
                  <a:cubicBezTo>
                    <a:pt x="32356" y="900"/>
                    <a:pt x="32633" y="1691"/>
                    <a:pt x="32585" y="2491"/>
                  </a:cubicBezTo>
                  <a:lnTo>
                    <a:pt x="32585" y="90692"/>
                  </a:lnTo>
                  <a:cubicBezTo>
                    <a:pt x="32556" y="91721"/>
                    <a:pt x="32299" y="92731"/>
                    <a:pt x="31823" y="93645"/>
                  </a:cubicBezTo>
                  <a:cubicBezTo>
                    <a:pt x="31528" y="94502"/>
                    <a:pt x="30956" y="95236"/>
                    <a:pt x="30204" y="95741"/>
                  </a:cubicBezTo>
                  <a:lnTo>
                    <a:pt x="22965" y="99932"/>
                  </a:lnTo>
                  <a:cubicBezTo>
                    <a:pt x="22517" y="100379"/>
                    <a:pt x="21793" y="100379"/>
                    <a:pt x="21346" y="99932"/>
                  </a:cubicBezTo>
                  <a:cubicBezTo>
                    <a:pt x="21346" y="99932"/>
                    <a:pt x="21346" y="99932"/>
                    <a:pt x="21346" y="99932"/>
                  </a:cubicBezTo>
                  <a:cubicBezTo>
                    <a:pt x="20784" y="99350"/>
                    <a:pt x="20507" y="98550"/>
                    <a:pt x="20584" y="97741"/>
                  </a:cubicBezTo>
                  <a:lnTo>
                    <a:pt x="20584" y="30399"/>
                  </a:lnTo>
                  <a:lnTo>
                    <a:pt x="8011" y="52783"/>
                  </a:lnTo>
                  <a:cubicBezTo>
                    <a:pt x="7439" y="53735"/>
                    <a:pt x="6963" y="54307"/>
                    <a:pt x="6296" y="54497"/>
                  </a:cubicBezTo>
                  <a:cubicBezTo>
                    <a:pt x="5715" y="54793"/>
                    <a:pt x="5010" y="54583"/>
                    <a:pt x="4677" y="54021"/>
                  </a:cubicBezTo>
                  <a:close/>
                </a:path>
              </a:pathLst>
            </a:custGeom>
            <a:solidFill>
              <a:srgbClr val="E0E0E0"/>
            </a:solidFill>
            <a:ln w="9525" cap="flat">
              <a:noFill/>
              <a:prstDash val="solid"/>
              <a:miter/>
            </a:ln>
          </p:spPr>
          <p:txBody>
            <a:bodyPr rtlCol="0" anchor="ctr"/>
            <a:lstStyle/>
            <a:p>
              <a:endParaRPr lang="en-GR"/>
            </a:p>
          </p:txBody>
        </p:sp>
        <p:sp>
          <p:nvSpPr>
            <p:cNvPr id="200" name="Freeform 199">
              <a:extLst>
                <a:ext uri="{FF2B5EF4-FFF2-40B4-BE49-F238E27FC236}">
                  <a16:creationId xmlns:a16="http://schemas.microsoft.com/office/drawing/2014/main" id="{5B776756-FCEC-3857-938E-490FE26CFC41}"/>
                </a:ext>
              </a:extLst>
            </p:cNvPr>
            <p:cNvSpPr/>
            <p:nvPr/>
          </p:nvSpPr>
          <p:spPr>
            <a:xfrm>
              <a:off x="4536612" y="3574534"/>
              <a:ext cx="47720" cy="105727"/>
            </a:xfrm>
            <a:custGeom>
              <a:avLst/>
              <a:gdLst>
                <a:gd name="connsiteX0" fmla="*/ 47720 w 47720"/>
                <a:gd name="connsiteY0" fmla="*/ 26765 h 105727"/>
                <a:gd name="connsiteX1" fmla="*/ 47720 w 47720"/>
                <a:gd name="connsiteY1" fmla="*/ 51054 h 105727"/>
                <a:gd name="connsiteX2" fmla="*/ 46101 w 47720"/>
                <a:gd name="connsiteY2" fmla="*/ 66580 h 105727"/>
                <a:gd name="connsiteX3" fmla="*/ 42005 w 47720"/>
                <a:gd name="connsiteY3" fmla="*/ 80677 h 105727"/>
                <a:gd name="connsiteX4" fmla="*/ 34766 w 47720"/>
                <a:gd name="connsiteY4" fmla="*/ 92678 h 105727"/>
                <a:gd name="connsiteX5" fmla="*/ 23813 w 47720"/>
                <a:gd name="connsiteY5" fmla="*/ 102203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867 h 105727"/>
                <a:gd name="connsiteX10" fmla="*/ 0 w 47720"/>
                <a:gd name="connsiteY10" fmla="*/ 67151 h 105727"/>
                <a:gd name="connsiteX11" fmla="*/ 0 w 47720"/>
                <a:gd name="connsiteY11" fmla="*/ 55245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20 h 105727"/>
                <a:gd name="connsiteX18" fmla="*/ 46101 w 47720"/>
                <a:gd name="connsiteY18" fmla="*/ 13145 h 105727"/>
                <a:gd name="connsiteX19" fmla="*/ 47720 w 47720"/>
                <a:gd name="connsiteY19" fmla="*/ 26765 h 105727"/>
                <a:gd name="connsiteX20" fmla="*/ 11906 w 47720"/>
                <a:gd name="connsiteY20" fmla="*/ 70961 h 105727"/>
                <a:gd name="connsiteX21" fmla="*/ 14954 w 47720"/>
                <a:gd name="connsiteY21" fmla="*/ 84392 h 105727"/>
                <a:gd name="connsiteX22" fmla="*/ 23813 w 47720"/>
                <a:gd name="connsiteY22" fmla="*/ 84392 h 105727"/>
                <a:gd name="connsiteX23" fmla="*/ 32671 w 47720"/>
                <a:gd name="connsiteY23" fmla="*/ 73914 h 105727"/>
                <a:gd name="connsiteX24" fmla="*/ 35719 w 47720"/>
                <a:gd name="connsiteY24" fmla="*/ 56960 h 105727"/>
                <a:gd name="connsiteX25" fmla="*/ 35719 w 47720"/>
                <a:gd name="connsiteY25" fmla="*/ 45434 h 105727"/>
                <a:gd name="connsiteX26" fmla="*/ 35719 w 47720"/>
                <a:gd name="connsiteY26" fmla="*/ 34004 h 105727"/>
                <a:gd name="connsiteX27" fmla="*/ 32671 w 47720"/>
                <a:gd name="connsiteY27" fmla="*/ 20574 h 105727"/>
                <a:gd name="connsiteX28" fmla="*/ 23813 w 47720"/>
                <a:gd name="connsiteY28" fmla="*/ 20574 h 105727"/>
                <a:gd name="connsiteX29" fmla="*/ 14954 w 47720"/>
                <a:gd name="connsiteY29" fmla="*/ 31052 h 105727"/>
                <a:gd name="connsiteX30" fmla="*/ 11906 w 47720"/>
                <a:gd name="connsiteY30" fmla="*/ 48006 h 105727"/>
                <a:gd name="connsiteX31" fmla="*/ 11906 w 47720"/>
                <a:gd name="connsiteY31" fmla="*/ 59627 h 105727"/>
                <a:gd name="connsiteX32" fmla="*/ 11621 w 47720"/>
                <a:gd name="connsiteY32"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64"/>
                    <a:pt x="46987" y="61446"/>
                    <a:pt x="46101" y="66580"/>
                  </a:cubicBezTo>
                  <a:cubicBezTo>
                    <a:pt x="45310" y="71428"/>
                    <a:pt x="43939" y="76162"/>
                    <a:pt x="42005" y="80677"/>
                  </a:cubicBezTo>
                  <a:cubicBezTo>
                    <a:pt x="40196" y="85011"/>
                    <a:pt x="37757" y="89059"/>
                    <a:pt x="34766" y="92678"/>
                  </a:cubicBezTo>
                  <a:cubicBezTo>
                    <a:pt x="31680" y="96450"/>
                    <a:pt x="27975" y="99670"/>
                    <a:pt x="23813" y="102203"/>
                  </a:cubicBezTo>
                  <a:cubicBezTo>
                    <a:pt x="20536" y="104337"/>
                    <a:pt x="16755" y="105547"/>
                    <a:pt x="12859" y="105728"/>
                  </a:cubicBezTo>
                  <a:cubicBezTo>
                    <a:pt x="10030" y="105661"/>
                    <a:pt x="7372" y="104327"/>
                    <a:pt x="5620" y="102108"/>
                  </a:cubicBezTo>
                  <a:cubicBezTo>
                    <a:pt x="3505" y="99308"/>
                    <a:pt x="2096" y="96041"/>
                    <a:pt x="1524" y="92583"/>
                  </a:cubicBezTo>
                  <a:cubicBezTo>
                    <a:pt x="619" y="88059"/>
                    <a:pt x="114" y="83477"/>
                    <a:pt x="0" y="78867"/>
                  </a:cubicBezTo>
                  <a:cubicBezTo>
                    <a:pt x="0" y="75438"/>
                    <a:pt x="0" y="71533"/>
                    <a:pt x="0" y="67151"/>
                  </a:cubicBezTo>
                  <a:cubicBezTo>
                    <a:pt x="0" y="62770"/>
                    <a:pt x="0" y="58769"/>
                    <a:pt x="0" y="55245"/>
                  </a:cubicBezTo>
                  <a:cubicBezTo>
                    <a:pt x="162" y="49978"/>
                    <a:pt x="676" y="44729"/>
                    <a:pt x="1524" y="39529"/>
                  </a:cubicBezTo>
                  <a:cubicBezTo>
                    <a:pt x="2324" y="34623"/>
                    <a:pt x="3696" y="29823"/>
                    <a:pt x="5620" y="25241"/>
                  </a:cubicBezTo>
                  <a:cubicBezTo>
                    <a:pt x="7429" y="20850"/>
                    <a:pt x="9868" y="16745"/>
                    <a:pt x="12859" y="13049"/>
                  </a:cubicBezTo>
                  <a:cubicBezTo>
                    <a:pt x="15897" y="9230"/>
                    <a:pt x="19612" y="6001"/>
                    <a:pt x="23813" y="3524"/>
                  </a:cubicBezTo>
                  <a:cubicBezTo>
                    <a:pt x="27080" y="1381"/>
                    <a:pt x="30861" y="162"/>
                    <a:pt x="34766" y="0"/>
                  </a:cubicBezTo>
                  <a:cubicBezTo>
                    <a:pt x="37595" y="67"/>
                    <a:pt x="40253" y="1400"/>
                    <a:pt x="42005" y="3620"/>
                  </a:cubicBezTo>
                  <a:cubicBezTo>
                    <a:pt x="44158" y="6391"/>
                    <a:pt x="45568" y="9677"/>
                    <a:pt x="46101" y="13145"/>
                  </a:cubicBezTo>
                  <a:cubicBezTo>
                    <a:pt x="47034" y="17631"/>
                    <a:pt x="47568" y="22184"/>
                    <a:pt x="47720" y="26765"/>
                  </a:cubicBezTo>
                  <a:close/>
                  <a:moveTo>
                    <a:pt x="11906" y="70961"/>
                  </a:moveTo>
                  <a:cubicBezTo>
                    <a:pt x="11811" y="75619"/>
                    <a:pt x="12859" y="80229"/>
                    <a:pt x="14954" y="84392"/>
                  </a:cubicBezTo>
                  <a:cubicBezTo>
                    <a:pt x="16764" y="87058"/>
                    <a:pt x="19717" y="87058"/>
                    <a:pt x="23813" y="84392"/>
                  </a:cubicBezTo>
                  <a:cubicBezTo>
                    <a:pt x="27927" y="82077"/>
                    <a:pt x="31071" y="78362"/>
                    <a:pt x="32671" y="73914"/>
                  </a:cubicBezTo>
                  <a:cubicBezTo>
                    <a:pt x="34566" y="68456"/>
                    <a:pt x="35595" y="62732"/>
                    <a:pt x="35719" y="56960"/>
                  </a:cubicBezTo>
                  <a:cubicBezTo>
                    <a:pt x="35719" y="53435"/>
                    <a:pt x="35719" y="49625"/>
                    <a:pt x="35719" y="45434"/>
                  </a:cubicBezTo>
                  <a:cubicBezTo>
                    <a:pt x="35719" y="41243"/>
                    <a:pt x="35719" y="37433"/>
                    <a:pt x="35719" y="34004"/>
                  </a:cubicBezTo>
                  <a:cubicBezTo>
                    <a:pt x="35852" y="29347"/>
                    <a:pt x="34804" y="24727"/>
                    <a:pt x="32671" y="20574"/>
                  </a:cubicBezTo>
                  <a:cubicBezTo>
                    <a:pt x="30861" y="18002"/>
                    <a:pt x="28004" y="17907"/>
                    <a:pt x="23813" y="20574"/>
                  </a:cubicBezTo>
                  <a:cubicBezTo>
                    <a:pt x="19745" y="22946"/>
                    <a:pt x="16612" y="26641"/>
                    <a:pt x="14954" y="31052"/>
                  </a:cubicBezTo>
                  <a:cubicBezTo>
                    <a:pt x="13106" y="36519"/>
                    <a:pt x="12087" y="42234"/>
                    <a:pt x="11906" y="48006"/>
                  </a:cubicBezTo>
                  <a:cubicBezTo>
                    <a:pt x="11906" y="51530"/>
                    <a:pt x="11906" y="55436"/>
                    <a:pt x="11906" y="59627"/>
                  </a:cubicBezTo>
                  <a:cubicBezTo>
                    <a:pt x="11906" y="63817"/>
                    <a:pt x="11525" y="67532"/>
                    <a:pt x="11621" y="70961"/>
                  </a:cubicBezTo>
                  <a:close/>
                </a:path>
              </a:pathLst>
            </a:custGeom>
            <a:solidFill>
              <a:srgbClr val="E0E0E0"/>
            </a:solidFill>
            <a:ln w="9525" cap="flat">
              <a:noFill/>
              <a:prstDash val="solid"/>
              <a:miter/>
            </a:ln>
          </p:spPr>
          <p:txBody>
            <a:bodyPr rtlCol="0" anchor="ctr"/>
            <a:lstStyle/>
            <a:p>
              <a:endParaRPr lang="en-GR"/>
            </a:p>
          </p:txBody>
        </p:sp>
        <p:sp>
          <p:nvSpPr>
            <p:cNvPr id="201" name="Freeform 200">
              <a:extLst>
                <a:ext uri="{FF2B5EF4-FFF2-40B4-BE49-F238E27FC236}">
                  <a16:creationId xmlns:a16="http://schemas.microsoft.com/office/drawing/2014/main" id="{754FB2F3-F18D-D3A9-E72F-04361534CAB4}"/>
                </a:ext>
              </a:extLst>
            </p:cNvPr>
            <p:cNvSpPr/>
            <p:nvPr/>
          </p:nvSpPr>
          <p:spPr>
            <a:xfrm>
              <a:off x="4591055" y="3543835"/>
              <a:ext cx="32445" cy="100164"/>
            </a:xfrm>
            <a:custGeom>
              <a:avLst/>
              <a:gdLst>
                <a:gd name="connsiteX0" fmla="*/ 517 w 32445"/>
                <a:gd name="connsiteY0" fmla="*/ 48225 h 100164"/>
                <a:gd name="connsiteX1" fmla="*/ 40 w 32445"/>
                <a:gd name="connsiteY1" fmla="*/ 45844 h 100164"/>
                <a:gd name="connsiteX2" fmla="*/ 993 w 32445"/>
                <a:gd name="connsiteY2" fmla="*/ 42796 h 100164"/>
                <a:gd name="connsiteX3" fmla="*/ 20043 w 32445"/>
                <a:gd name="connsiteY3" fmla="*/ 8411 h 100164"/>
                <a:gd name="connsiteX4" fmla="*/ 21472 w 32445"/>
                <a:gd name="connsiteY4" fmla="*/ 5934 h 100164"/>
                <a:gd name="connsiteX5" fmla="*/ 23186 w 32445"/>
                <a:gd name="connsiteY5" fmla="*/ 4315 h 100164"/>
                <a:gd name="connsiteX6" fmla="*/ 30044 w 32445"/>
                <a:gd name="connsiteY6" fmla="*/ 314 h 100164"/>
                <a:gd name="connsiteX7" fmla="*/ 31759 w 32445"/>
                <a:gd name="connsiteY7" fmla="*/ 314 h 100164"/>
                <a:gd name="connsiteX8" fmla="*/ 32425 w 32445"/>
                <a:gd name="connsiteY8" fmla="*/ 2505 h 100164"/>
                <a:gd name="connsiteX9" fmla="*/ 32425 w 32445"/>
                <a:gd name="connsiteY9" fmla="*/ 90611 h 100164"/>
                <a:gd name="connsiteX10" fmla="*/ 31759 w 32445"/>
                <a:gd name="connsiteY10" fmla="*/ 93659 h 100164"/>
                <a:gd name="connsiteX11" fmla="*/ 30044 w 32445"/>
                <a:gd name="connsiteY11" fmla="*/ 95755 h 100164"/>
                <a:gd name="connsiteX12" fmla="*/ 22900 w 32445"/>
                <a:gd name="connsiteY12" fmla="*/ 99851 h 100164"/>
                <a:gd name="connsiteX13" fmla="*/ 21186 w 32445"/>
                <a:gd name="connsiteY13" fmla="*/ 99851 h 100164"/>
                <a:gd name="connsiteX14" fmla="*/ 20519 w 32445"/>
                <a:gd name="connsiteY14" fmla="*/ 97660 h 100164"/>
                <a:gd name="connsiteX15" fmla="*/ 20519 w 32445"/>
                <a:gd name="connsiteY15" fmla="*/ 30223 h 100164"/>
                <a:gd name="connsiteX16" fmla="*/ 7851 w 32445"/>
                <a:gd name="connsiteY16" fmla="*/ 52702 h 100164"/>
                <a:gd name="connsiteX17" fmla="*/ 6136 w 32445"/>
                <a:gd name="connsiteY17" fmla="*/ 54416 h 100164"/>
                <a:gd name="connsiteX18" fmla="*/ 4517 w 3244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64">
                  <a:moveTo>
                    <a:pt x="517" y="48225"/>
                  </a:moveTo>
                  <a:cubicBezTo>
                    <a:pt x="78" y="47511"/>
                    <a:pt x="-83" y="46672"/>
                    <a:pt x="40" y="45844"/>
                  </a:cubicBezTo>
                  <a:cubicBezTo>
                    <a:pt x="164" y="44777"/>
                    <a:pt x="488" y="43748"/>
                    <a:pt x="993" y="42796"/>
                  </a:cubicBezTo>
                  <a:lnTo>
                    <a:pt x="20043" y="8411"/>
                  </a:lnTo>
                  <a:lnTo>
                    <a:pt x="21472" y="5934"/>
                  </a:lnTo>
                  <a:cubicBezTo>
                    <a:pt x="21872" y="5239"/>
                    <a:pt x="22462" y="4667"/>
                    <a:pt x="23186" y="4315"/>
                  </a:cubicBezTo>
                  <a:lnTo>
                    <a:pt x="30044" y="314"/>
                  </a:lnTo>
                  <a:cubicBezTo>
                    <a:pt x="30539" y="-105"/>
                    <a:pt x="31263" y="-105"/>
                    <a:pt x="31759" y="314"/>
                  </a:cubicBezTo>
                  <a:cubicBezTo>
                    <a:pt x="32273" y="924"/>
                    <a:pt x="32521" y="1714"/>
                    <a:pt x="32425" y="2505"/>
                  </a:cubicBezTo>
                  <a:lnTo>
                    <a:pt x="32425" y="90611"/>
                  </a:lnTo>
                  <a:cubicBezTo>
                    <a:pt x="32435" y="91669"/>
                    <a:pt x="32206" y="92707"/>
                    <a:pt x="31759" y="93659"/>
                  </a:cubicBezTo>
                  <a:cubicBezTo>
                    <a:pt x="31397" y="94507"/>
                    <a:pt x="30806" y="95231"/>
                    <a:pt x="30044" y="95755"/>
                  </a:cubicBezTo>
                  <a:lnTo>
                    <a:pt x="22900" y="99851"/>
                  </a:lnTo>
                  <a:cubicBezTo>
                    <a:pt x="22405" y="100270"/>
                    <a:pt x="21681" y="100270"/>
                    <a:pt x="21186" y="99851"/>
                  </a:cubicBezTo>
                  <a:cubicBezTo>
                    <a:pt x="20691" y="99231"/>
                    <a:pt x="20452" y="98450"/>
                    <a:pt x="20519" y="97660"/>
                  </a:cubicBezTo>
                  <a:lnTo>
                    <a:pt x="20519" y="30223"/>
                  </a:lnTo>
                  <a:lnTo>
                    <a:pt x="7851" y="52702"/>
                  </a:lnTo>
                  <a:cubicBezTo>
                    <a:pt x="7518" y="53464"/>
                    <a:pt x="6898" y="54083"/>
                    <a:pt x="6136" y="54416"/>
                  </a:cubicBezTo>
                  <a:cubicBezTo>
                    <a:pt x="5546" y="54597"/>
                    <a:pt x="4908" y="54407"/>
                    <a:pt x="4517" y="53940"/>
                  </a:cubicBezTo>
                  <a:close/>
                </a:path>
              </a:pathLst>
            </a:custGeom>
            <a:solidFill>
              <a:srgbClr val="E0E0E0"/>
            </a:solidFill>
            <a:ln w="9525" cap="flat">
              <a:noFill/>
              <a:prstDash val="solid"/>
              <a:miter/>
            </a:ln>
          </p:spPr>
          <p:txBody>
            <a:bodyPr rtlCol="0" anchor="ctr"/>
            <a:lstStyle/>
            <a:p>
              <a:endParaRPr lang="en-GR"/>
            </a:p>
          </p:txBody>
        </p:sp>
        <p:sp>
          <p:nvSpPr>
            <p:cNvPr id="202" name="Freeform 201">
              <a:extLst>
                <a:ext uri="{FF2B5EF4-FFF2-40B4-BE49-F238E27FC236}">
                  <a16:creationId xmlns:a16="http://schemas.microsoft.com/office/drawing/2014/main" id="{542EA357-5073-7007-1A9F-6F045C9B5255}"/>
                </a:ext>
              </a:extLst>
            </p:cNvPr>
            <p:cNvSpPr/>
            <p:nvPr/>
          </p:nvSpPr>
          <p:spPr>
            <a:xfrm>
              <a:off x="4635196" y="3517384"/>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1 w 47720"/>
                <a:gd name="connsiteY5" fmla="*/ 80772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1 w 47720"/>
                <a:gd name="connsiteY19" fmla="*/ 3524 h 105727"/>
                <a:gd name="connsiteX20" fmla="*/ 46196 w 47720"/>
                <a:gd name="connsiteY20" fmla="*/ 13049 h 105727"/>
                <a:gd name="connsiteX21" fmla="*/ 47720 w 47720"/>
                <a:gd name="connsiteY21" fmla="*/ 26765 h 105727"/>
                <a:gd name="connsiteX22" fmla="*/ 12002 w 47720"/>
                <a:gd name="connsiteY22" fmla="*/ 71057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2 w 47720"/>
                <a:gd name="connsiteY32" fmla="*/ 48101 h 105727"/>
                <a:gd name="connsiteX33" fmla="*/ 12002 w 47720"/>
                <a:gd name="connsiteY33" fmla="*/ 59627 h 105727"/>
                <a:gd name="connsiteX34" fmla="*/ 12002 w 47720"/>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5"/>
                    <a:pt x="47720" y="49340"/>
                    <a:pt x="47720" y="51054"/>
                  </a:cubicBezTo>
                  <a:cubicBezTo>
                    <a:pt x="47511" y="56283"/>
                    <a:pt x="47006" y="61503"/>
                    <a:pt x="46196" y="66675"/>
                  </a:cubicBezTo>
                  <a:cubicBezTo>
                    <a:pt x="45291" y="71495"/>
                    <a:pt x="43920" y="76219"/>
                    <a:pt x="42101" y="80772"/>
                  </a:cubicBezTo>
                  <a:cubicBezTo>
                    <a:pt x="40272" y="85087"/>
                    <a:pt x="37805" y="89106"/>
                    <a:pt x="34766" y="92678"/>
                  </a:cubicBezTo>
                  <a:cubicBezTo>
                    <a:pt x="31766" y="96498"/>
                    <a:pt x="28089" y="99727"/>
                    <a:pt x="23908" y="102203"/>
                  </a:cubicBezTo>
                  <a:cubicBezTo>
                    <a:pt x="20641" y="104404"/>
                    <a:pt x="16802" y="105632"/>
                    <a:pt x="12859" y="105728"/>
                  </a:cubicBezTo>
                  <a:cubicBezTo>
                    <a:pt x="10030" y="105661"/>
                    <a:pt x="7372" y="104327"/>
                    <a:pt x="5620" y="102108"/>
                  </a:cubicBezTo>
                  <a:cubicBezTo>
                    <a:pt x="3543" y="99289"/>
                    <a:pt x="2143" y="96031"/>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391" y="34633"/>
                    <a:pt x="3762" y="29851"/>
                    <a:pt x="5620" y="25241"/>
                  </a:cubicBezTo>
                  <a:cubicBezTo>
                    <a:pt x="7449" y="20860"/>
                    <a:pt x="9877" y="16755"/>
                    <a:pt x="12859" y="13049"/>
                  </a:cubicBezTo>
                  <a:cubicBezTo>
                    <a:pt x="15897" y="9192"/>
                    <a:pt x="19650" y="5963"/>
                    <a:pt x="23908" y="3524"/>
                  </a:cubicBezTo>
                  <a:cubicBezTo>
                    <a:pt x="27099" y="1295"/>
                    <a:pt x="30880" y="76"/>
                    <a:pt x="34766" y="0"/>
                  </a:cubicBezTo>
                  <a:cubicBezTo>
                    <a:pt x="37614" y="19"/>
                    <a:pt x="40310" y="1314"/>
                    <a:pt x="42101" y="3524"/>
                  </a:cubicBezTo>
                  <a:cubicBezTo>
                    <a:pt x="44158" y="6353"/>
                    <a:pt x="45558" y="9611"/>
                    <a:pt x="46196" y="13049"/>
                  </a:cubicBezTo>
                  <a:cubicBezTo>
                    <a:pt x="47054" y="17574"/>
                    <a:pt x="47558" y="22165"/>
                    <a:pt x="47720" y="26765"/>
                  </a:cubicBezTo>
                  <a:close/>
                  <a:moveTo>
                    <a:pt x="12002" y="71057"/>
                  </a:moveTo>
                  <a:cubicBezTo>
                    <a:pt x="11868" y="75714"/>
                    <a:pt x="12916" y="80334"/>
                    <a:pt x="15050" y="84487"/>
                  </a:cubicBezTo>
                  <a:cubicBezTo>
                    <a:pt x="16764" y="87087"/>
                    <a:pt x="19717" y="87087"/>
                    <a:pt x="23908" y="84487"/>
                  </a:cubicBezTo>
                  <a:cubicBezTo>
                    <a:pt x="27975" y="82144"/>
                    <a:pt x="31080" y="78429"/>
                    <a:pt x="32671" y="74009"/>
                  </a:cubicBezTo>
                  <a:cubicBezTo>
                    <a:pt x="34557" y="68551"/>
                    <a:pt x="35585" y="62827"/>
                    <a:pt x="35719" y="57055"/>
                  </a:cubicBezTo>
                  <a:cubicBezTo>
                    <a:pt x="35719" y="53531"/>
                    <a:pt x="35719" y="49625"/>
                    <a:pt x="35719" y="45434"/>
                  </a:cubicBezTo>
                  <a:cubicBezTo>
                    <a:pt x="35719" y="41243"/>
                    <a:pt x="35719" y="37529"/>
                    <a:pt x="35719" y="34100"/>
                  </a:cubicBezTo>
                  <a:cubicBezTo>
                    <a:pt x="35852" y="29442"/>
                    <a:pt x="34804" y="24822"/>
                    <a:pt x="32671" y="20669"/>
                  </a:cubicBezTo>
                  <a:cubicBezTo>
                    <a:pt x="30956" y="18098"/>
                    <a:pt x="28004" y="17907"/>
                    <a:pt x="23908" y="20669"/>
                  </a:cubicBezTo>
                  <a:cubicBezTo>
                    <a:pt x="19755" y="22936"/>
                    <a:pt x="16602" y="26680"/>
                    <a:pt x="15050" y="31147"/>
                  </a:cubicBezTo>
                  <a:cubicBezTo>
                    <a:pt x="13154" y="36605"/>
                    <a:pt x="12125" y="42329"/>
                    <a:pt x="12002" y="48101"/>
                  </a:cubicBezTo>
                  <a:cubicBezTo>
                    <a:pt x="12002" y="51625"/>
                    <a:pt x="12002" y="55436"/>
                    <a:pt x="12002" y="59627"/>
                  </a:cubicBezTo>
                  <a:cubicBezTo>
                    <a:pt x="12002" y="63817"/>
                    <a:pt x="11811" y="67628"/>
                    <a:pt x="12002" y="71057"/>
                  </a:cubicBezTo>
                  <a:close/>
                </a:path>
              </a:pathLst>
            </a:custGeom>
            <a:solidFill>
              <a:srgbClr val="E0E0E0"/>
            </a:solidFill>
            <a:ln w="9525" cap="flat">
              <a:noFill/>
              <a:prstDash val="solid"/>
              <a:miter/>
            </a:ln>
          </p:spPr>
          <p:txBody>
            <a:bodyPr rtlCol="0" anchor="ctr"/>
            <a:lstStyle/>
            <a:p>
              <a:endParaRPr lang="en-GR"/>
            </a:p>
          </p:txBody>
        </p:sp>
        <p:sp>
          <p:nvSpPr>
            <p:cNvPr id="203" name="Freeform 202">
              <a:extLst>
                <a:ext uri="{FF2B5EF4-FFF2-40B4-BE49-F238E27FC236}">
                  <a16:creationId xmlns:a16="http://schemas.microsoft.com/office/drawing/2014/main" id="{8E30765A-70DC-D652-C4EC-874F66F68ECB}"/>
                </a:ext>
              </a:extLst>
            </p:cNvPr>
            <p:cNvSpPr/>
            <p:nvPr/>
          </p:nvSpPr>
          <p:spPr>
            <a:xfrm>
              <a:off x="4689995" y="3486714"/>
              <a:ext cx="32455" cy="100231"/>
            </a:xfrm>
            <a:custGeom>
              <a:avLst/>
              <a:gdLst>
                <a:gd name="connsiteX0" fmla="*/ 541 w 32455"/>
                <a:gd name="connsiteY0" fmla="*/ 48292 h 100231"/>
                <a:gd name="connsiteX1" fmla="*/ 65 w 32455"/>
                <a:gd name="connsiteY1" fmla="*/ 45815 h 100231"/>
                <a:gd name="connsiteX2" fmla="*/ 922 w 32455"/>
                <a:gd name="connsiteY2" fmla="*/ 42862 h 100231"/>
                <a:gd name="connsiteX3" fmla="*/ 19972 w 32455"/>
                <a:gd name="connsiteY3" fmla="*/ 8382 h 100231"/>
                <a:gd name="connsiteX4" fmla="*/ 21496 w 32455"/>
                <a:gd name="connsiteY4" fmla="*/ 6001 h 100231"/>
                <a:gd name="connsiteX5" fmla="*/ 23115 w 32455"/>
                <a:gd name="connsiteY5" fmla="*/ 4286 h 100231"/>
                <a:gd name="connsiteX6" fmla="*/ 29973 w 32455"/>
                <a:gd name="connsiteY6" fmla="*/ 286 h 100231"/>
                <a:gd name="connsiteX7" fmla="*/ 31688 w 32455"/>
                <a:gd name="connsiteY7" fmla="*/ 286 h 100231"/>
                <a:gd name="connsiteX8" fmla="*/ 32450 w 32455"/>
                <a:gd name="connsiteY8" fmla="*/ 2477 h 100231"/>
                <a:gd name="connsiteX9" fmla="*/ 32450 w 32455"/>
                <a:gd name="connsiteY9" fmla="*/ 90678 h 100231"/>
                <a:gd name="connsiteX10" fmla="*/ 31688 w 32455"/>
                <a:gd name="connsiteY10" fmla="*/ 93631 h 100231"/>
                <a:gd name="connsiteX11" fmla="*/ 29973 w 32455"/>
                <a:gd name="connsiteY11" fmla="*/ 95726 h 100231"/>
                <a:gd name="connsiteX12" fmla="*/ 22830 w 32455"/>
                <a:gd name="connsiteY12" fmla="*/ 99917 h 100231"/>
                <a:gd name="connsiteX13" fmla="*/ 21115 w 32455"/>
                <a:gd name="connsiteY13" fmla="*/ 99917 h 100231"/>
                <a:gd name="connsiteX14" fmla="*/ 20448 w 32455"/>
                <a:gd name="connsiteY14" fmla="*/ 97727 h 100231"/>
                <a:gd name="connsiteX15" fmla="*/ 20448 w 32455"/>
                <a:gd name="connsiteY15" fmla="*/ 30385 h 100231"/>
                <a:gd name="connsiteX16" fmla="*/ 7875 w 32455"/>
                <a:gd name="connsiteY16" fmla="*/ 52769 h 100231"/>
                <a:gd name="connsiteX17" fmla="*/ 6161 w 32455"/>
                <a:gd name="connsiteY17" fmla="*/ 54483 h 100231"/>
                <a:gd name="connsiteX18" fmla="*/ 4446 w 32455"/>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100231">
                  <a:moveTo>
                    <a:pt x="541" y="48292"/>
                  </a:moveTo>
                  <a:cubicBezTo>
                    <a:pt x="65" y="47558"/>
                    <a:pt x="-107" y="46673"/>
                    <a:pt x="65" y="45815"/>
                  </a:cubicBezTo>
                  <a:cubicBezTo>
                    <a:pt x="160" y="44787"/>
                    <a:pt x="446" y="43786"/>
                    <a:pt x="922" y="42862"/>
                  </a:cubicBezTo>
                  <a:lnTo>
                    <a:pt x="19972" y="8382"/>
                  </a:lnTo>
                  <a:cubicBezTo>
                    <a:pt x="19972" y="7620"/>
                    <a:pt x="20925" y="6763"/>
                    <a:pt x="21496" y="6001"/>
                  </a:cubicBezTo>
                  <a:cubicBezTo>
                    <a:pt x="21906" y="5324"/>
                    <a:pt x="22458" y="4734"/>
                    <a:pt x="23115" y="4286"/>
                  </a:cubicBezTo>
                  <a:lnTo>
                    <a:pt x="29973" y="286"/>
                  </a:lnTo>
                  <a:cubicBezTo>
                    <a:pt x="30478" y="-95"/>
                    <a:pt x="31183" y="-95"/>
                    <a:pt x="31688" y="286"/>
                  </a:cubicBezTo>
                  <a:cubicBezTo>
                    <a:pt x="32221" y="886"/>
                    <a:pt x="32498" y="1676"/>
                    <a:pt x="32450" y="2477"/>
                  </a:cubicBezTo>
                  <a:lnTo>
                    <a:pt x="32450" y="90678"/>
                  </a:lnTo>
                  <a:cubicBezTo>
                    <a:pt x="32421" y="91707"/>
                    <a:pt x="32164" y="92716"/>
                    <a:pt x="31688" y="93631"/>
                  </a:cubicBezTo>
                  <a:cubicBezTo>
                    <a:pt x="31354" y="94488"/>
                    <a:pt x="30754" y="95231"/>
                    <a:pt x="29973" y="95726"/>
                  </a:cubicBezTo>
                  <a:lnTo>
                    <a:pt x="22830" y="99917"/>
                  </a:lnTo>
                  <a:cubicBezTo>
                    <a:pt x="22334" y="100336"/>
                    <a:pt x="21610" y="100336"/>
                    <a:pt x="21115" y="99917"/>
                  </a:cubicBezTo>
                  <a:cubicBezTo>
                    <a:pt x="20629" y="99298"/>
                    <a:pt x="20391" y="98517"/>
                    <a:pt x="20448" y="97727"/>
                  </a:cubicBezTo>
                  <a:lnTo>
                    <a:pt x="20448" y="30385"/>
                  </a:lnTo>
                  <a:lnTo>
                    <a:pt x="7875" y="52769"/>
                  </a:lnTo>
                  <a:cubicBezTo>
                    <a:pt x="7513" y="53521"/>
                    <a:pt x="6913" y="54121"/>
                    <a:pt x="6161" y="54483"/>
                  </a:cubicBezTo>
                  <a:cubicBezTo>
                    <a:pt x="5551" y="54788"/>
                    <a:pt x="4808" y="54578"/>
                    <a:pt x="4446" y="54007"/>
                  </a:cubicBezTo>
                  <a:close/>
                </a:path>
              </a:pathLst>
            </a:custGeom>
            <a:solidFill>
              <a:srgbClr val="E0E0E0"/>
            </a:solidFill>
            <a:ln w="9525" cap="flat">
              <a:noFill/>
              <a:prstDash val="solid"/>
              <a:miter/>
            </a:ln>
          </p:spPr>
          <p:txBody>
            <a:bodyPr rtlCol="0" anchor="ctr"/>
            <a:lstStyle/>
            <a:p>
              <a:endParaRPr lang="en-GR"/>
            </a:p>
          </p:txBody>
        </p:sp>
        <p:sp>
          <p:nvSpPr>
            <p:cNvPr id="204" name="Freeform 203">
              <a:extLst>
                <a:ext uri="{FF2B5EF4-FFF2-40B4-BE49-F238E27FC236}">
                  <a16:creationId xmlns:a16="http://schemas.microsoft.com/office/drawing/2014/main" id="{CDD20403-034D-04BF-C206-61B8DB290E96}"/>
                </a:ext>
              </a:extLst>
            </p:cNvPr>
            <p:cNvSpPr/>
            <p:nvPr/>
          </p:nvSpPr>
          <p:spPr>
            <a:xfrm>
              <a:off x="4730762" y="3463202"/>
              <a:ext cx="32455" cy="100122"/>
            </a:xfrm>
            <a:custGeom>
              <a:avLst/>
              <a:gdLst>
                <a:gd name="connsiteX0" fmla="*/ 541 w 32455"/>
                <a:gd name="connsiteY0" fmla="*/ 48277 h 100122"/>
                <a:gd name="connsiteX1" fmla="*/ 65 w 32455"/>
                <a:gd name="connsiteY1" fmla="*/ 45801 h 100122"/>
                <a:gd name="connsiteX2" fmla="*/ 922 w 32455"/>
                <a:gd name="connsiteY2" fmla="*/ 42848 h 100122"/>
                <a:gd name="connsiteX3" fmla="*/ 19972 w 32455"/>
                <a:gd name="connsiteY3" fmla="*/ 8368 h 100122"/>
                <a:gd name="connsiteX4" fmla="*/ 21496 w 32455"/>
                <a:gd name="connsiteY4" fmla="*/ 5986 h 100122"/>
                <a:gd name="connsiteX5" fmla="*/ 23115 w 32455"/>
                <a:gd name="connsiteY5" fmla="*/ 4272 h 100122"/>
                <a:gd name="connsiteX6" fmla="*/ 30069 w 32455"/>
                <a:gd name="connsiteY6" fmla="*/ 272 h 100122"/>
                <a:gd name="connsiteX7" fmla="*/ 31688 w 32455"/>
                <a:gd name="connsiteY7" fmla="*/ 272 h 100122"/>
                <a:gd name="connsiteX8" fmla="*/ 32450 w 32455"/>
                <a:gd name="connsiteY8" fmla="*/ 2462 h 100122"/>
                <a:gd name="connsiteX9" fmla="*/ 32450 w 32455"/>
                <a:gd name="connsiteY9" fmla="*/ 90664 h 100122"/>
                <a:gd name="connsiteX10" fmla="*/ 31688 w 32455"/>
                <a:gd name="connsiteY10" fmla="*/ 93616 h 100122"/>
                <a:gd name="connsiteX11" fmla="*/ 30069 w 32455"/>
                <a:gd name="connsiteY11" fmla="*/ 95712 h 100122"/>
                <a:gd name="connsiteX12" fmla="*/ 22830 w 32455"/>
                <a:gd name="connsiteY12" fmla="*/ 99808 h 100122"/>
                <a:gd name="connsiteX13" fmla="*/ 21115 w 32455"/>
                <a:gd name="connsiteY13" fmla="*/ 99808 h 100122"/>
                <a:gd name="connsiteX14" fmla="*/ 20448 w 32455"/>
                <a:gd name="connsiteY14" fmla="*/ 97617 h 100122"/>
                <a:gd name="connsiteX15" fmla="*/ 20448 w 32455"/>
                <a:gd name="connsiteY15" fmla="*/ 30561 h 100122"/>
                <a:gd name="connsiteX16" fmla="*/ 7875 w 32455"/>
                <a:gd name="connsiteY16" fmla="*/ 52945 h 100122"/>
                <a:gd name="connsiteX17" fmla="*/ 6161 w 32455"/>
                <a:gd name="connsiteY17" fmla="*/ 54659 h 100122"/>
                <a:gd name="connsiteX18" fmla="*/ 4446 w 32455"/>
                <a:gd name="connsiteY18" fmla="*/ 54183 h 1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100122">
                  <a:moveTo>
                    <a:pt x="541" y="48277"/>
                  </a:moveTo>
                  <a:cubicBezTo>
                    <a:pt x="65" y="47544"/>
                    <a:pt x="-107" y="46658"/>
                    <a:pt x="65" y="45801"/>
                  </a:cubicBezTo>
                  <a:cubicBezTo>
                    <a:pt x="160" y="44772"/>
                    <a:pt x="446" y="43772"/>
                    <a:pt x="922" y="42848"/>
                  </a:cubicBezTo>
                  <a:lnTo>
                    <a:pt x="19972" y="8368"/>
                  </a:lnTo>
                  <a:cubicBezTo>
                    <a:pt x="19972" y="7606"/>
                    <a:pt x="20925" y="6748"/>
                    <a:pt x="21496" y="5986"/>
                  </a:cubicBezTo>
                  <a:cubicBezTo>
                    <a:pt x="21906" y="5310"/>
                    <a:pt x="22458" y="4720"/>
                    <a:pt x="23115" y="4272"/>
                  </a:cubicBezTo>
                  <a:lnTo>
                    <a:pt x="30069" y="272"/>
                  </a:lnTo>
                  <a:cubicBezTo>
                    <a:pt x="30545" y="-91"/>
                    <a:pt x="31212" y="-91"/>
                    <a:pt x="31688" y="272"/>
                  </a:cubicBezTo>
                  <a:cubicBezTo>
                    <a:pt x="32221" y="871"/>
                    <a:pt x="32498" y="1662"/>
                    <a:pt x="32450" y="2462"/>
                  </a:cubicBezTo>
                  <a:lnTo>
                    <a:pt x="32450" y="90664"/>
                  </a:lnTo>
                  <a:cubicBezTo>
                    <a:pt x="32421" y="91692"/>
                    <a:pt x="32164" y="92702"/>
                    <a:pt x="31688" y="93616"/>
                  </a:cubicBezTo>
                  <a:cubicBezTo>
                    <a:pt x="31354" y="94455"/>
                    <a:pt x="30793" y="95179"/>
                    <a:pt x="30069" y="95712"/>
                  </a:cubicBezTo>
                  <a:lnTo>
                    <a:pt x="22830" y="99808"/>
                  </a:lnTo>
                  <a:cubicBezTo>
                    <a:pt x="22334" y="100227"/>
                    <a:pt x="21610" y="100227"/>
                    <a:pt x="21115" y="99808"/>
                  </a:cubicBezTo>
                  <a:cubicBezTo>
                    <a:pt x="20601" y="99198"/>
                    <a:pt x="20353" y="98408"/>
                    <a:pt x="20448" y="97617"/>
                  </a:cubicBezTo>
                  <a:lnTo>
                    <a:pt x="20448" y="30561"/>
                  </a:lnTo>
                  <a:lnTo>
                    <a:pt x="7875" y="52945"/>
                  </a:lnTo>
                  <a:cubicBezTo>
                    <a:pt x="7513" y="53697"/>
                    <a:pt x="6913" y="54297"/>
                    <a:pt x="6161" y="54659"/>
                  </a:cubicBezTo>
                  <a:cubicBezTo>
                    <a:pt x="5542" y="54888"/>
                    <a:pt x="4856" y="54697"/>
                    <a:pt x="4446" y="54183"/>
                  </a:cubicBezTo>
                  <a:close/>
                </a:path>
              </a:pathLst>
            </a:custGeom>
            <a:solidFill>
              <a:srgbClr val="E0E0E0"/>
            </a:solidFill>
            <a:ln w="9525" cap="flat">
              <a:noFill/>
              <a:prstDash val="solid"/>
              <a:miter/>
            </a:ln>
          </p:spPr>
          <p:txBody>
            <a:bodyPr rtlCol="0" anchor="ctr"/>
            <a:lstStyle/>
            <a:p>
              <a:endParaRPr lang="en-GR"/>
            </a:p>
          </p:txBody>
        </p:sp>
        <p:sp>
          <p:nvSpPr>
            <p:cNvPr id="205" name="Freeform 204">
              <a:extLst>
                <a:ext uri="{FF2B5EF4-FFF2-40B4-BE49-F238E27FC236}">
                  <a16:creationId xmlns:a16="http://schemas.microsoft.com/office/drawing/2014/main" id="{D5E445FB-85DD-6532-6991-C8CC0EF1229B}"/>
                </a:ext>
              </a:extLst>
            </p:cNvPr>
            <p:cNvSpPr/>
            <p:nvPr/>
          </p:nvSpPr>
          <p:spPr>
            <a:xfrm>
              <a:off x="4774833" y="3436422"/>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763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7146 h 105727"/>
                <a:gd name="connsiteX22" fmla="*/ 11906 w 47625"/>
                <a:gd name="connsiteY22" fmla="*/ 71342 h 105727"/>
                <a:gd name="connsiteX23" fmla="*/ 14954 w 47625"/>
                <a:gd name="connsiteY23" fmla="*/ 84773 h 105727"/>
                <a:gd name="connsiteX24" fmla="*/ 23813 w 47625"/>
                <a:gd name="connsiteY24" fmla="*/ 84773 h 105727"/>
                <a:gd name="connsiteX25" fmla="*/ 32575 w 47625"/>
                <a:gd name="connsiteY25" fmla="*/ 74295 h 105727"/>
                <a:gd name="connsiteX26" fmla="*/ 35624 w 47625"/>
                <a:gd name="connsiteY26" fmla="*/ 57341 h 105727"/>
                <a:gd name="connsiteX27" fmla="*/ 35624 w 47625"/>
                <a:gd name="connsiteY27" fmla="*/ 45815 h 105727"/>
                <a:gd name="connsiteX28" fmla="*/ 35624 w 47625"/>
                <a:gd name="connsiteY28" fmla="*/ 34385 h 105727"/>
                <a:gd name="connsiteX29" fmla="*/ 32575 w 47625"/>
                <a:gd name="connsiteY29" fmla="*/ 20955 h 105727"/>
                <a:gd name="connsiteX30" fmla="*/ 23813 w 47625"/>
                <a:gd name="connsiteY30" fmla="*/ 20955 h 105727"/>
                <a:gd name="connsiteX31" fmla="*/ 14954 w 47625"/>
                <a:gd name="connsiteY31" fmla="*/ 31433 h 105727"/>
                <a:gd name="connsiteX32" fmla="*/ 11906 w 47625"/>
                <a:gd name="connsiteY32" fmla="*/ 48387 h 105727"/>
                <a:gd name="connsiteX33" fmla="*/ 11906 w 47625"/>
                <a:gd name="connsiteY33" fmla="*/ 60008 h 105727"/>
                <a:gd name="connsiteX34" fmla="*/ 12001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6"/>
                    <a:pt x="47625" y="30671"/>
                    <a:pt x="47625" y="32766"/>
                  </a:cubicBezTo>
                  <a:lnTo>
                    <a:pt x="47625" y="45625"/>
                  </a:lnTo>
                  <a:cubicBezTo>
                    <a:pt x="47625" y="47720"/>
                    <a:pt x="47625" y="49625"/>
                    <a:pt x="47625" y="51435"/>
                  </a:cubicBezTo>
                  <a:cubicBezTo>
                    <a:pt x="47463" y="56636"/>
                    <a:pt x="46958" y="61827"/>
                    <a:pt x="46101" y="66961"/>
                  </a:cubicBezTo>
                  <a:cubicBezTo>
                    <a:pt x="45310" y="71809"/>
                    <a:pt x="43939" y="76543"/>
                    <a:pt x="42005" y="81058"/>
                  </a:cubicBezTo>
                  <a:cubicBezTo>
                    <a:pt x="40157" y="85373"/>
                    <a:pt x="37719" y="89411"/>
                    <a:pt x="34766" y="93059"/>
                  </a:cubicBezTo>
                  <a:cubicBezTo>
                    <a:pt x="31652" y="96669"/>
                    <a:pt x="27946" y="99727"/>
                    <a:pt x="23813" y="102108"/>
                  </a:cubicBezTo>
                  <a:cubicBezTo>
                    <a:pt x="20536" y="104308"/>
                    <a:pt x="16707" y="105556"/>
                    <a:pt x="12763" y="105728"/>
                  </a:cubicBezTo>
                  <a:cubicBezTo>
                    <a:pt x="9963" y="105632"/>
                    <a:pt x="7353" y="104308"/>
                    <a:pt x="5620" y="102108"/>
                  </a:cubicBezTo>
                  <a:cubicBezTo>
                    <a:pt x="3505" y="99308"/>
                    <a:pt x="2096" y="96041"/>
                    <a:pt x="1524" y="92583"/>
                  </a:cubicBezTo>
                  <a:cubicBezTo>
                    <a:pt x="581" y="88068"/>
                    <a:pt x="67" y="83477"/>
                    <a:pt x="0" y="78867"/>
                  </a:cubicBezTo>
                  <a:cubicBezTo>
                    <a:pt x="0" y="75438"/>
                    <a:pt x="0" y="71533"/>
                    <a:pt x="0" y="67151"/>
                  </a:cubicBezTo>
                  <a:cubicBezTo>
                    <a:pt x="0" y="62770"/>
                    <a:pt x="0" y="58769"/>
                    <a:pt x="0" y="55245"/>
                  </a:cubicBezTo>
                  <a:cubicBezTo>
                    <a:pt x="114" y="49978"/>
                    <a:pt x="619" y="44720"/>
                    <a:pt x="1524" y="39529"/>
                  </a:cubicBezTo>
                  <a:cubicBezTo>
                    <a:pt x="2324" y="34623"/>
                    <a:pt x="3696" y="29823"/>
                    <a:pt x="5620" y="25241"/>
                  </a:cubicBezTo>
                  <a:cubicBezTo>
                    <a:pt x="7401" y="20850"/>
                    <a:pt x="9801" y="16745"/>
                    <a:pt x="12763" y="13049"/>
                  </a:cubicBezTo>
                  <a:cubicBezTo>
                    <a:pt x="15812" y="9201"/>
                    <a:pt x="19564" y="5972"/>
                    <a:pt x="23813" y="3524"/>
                  </a:cubicBezTo>
                  <a:cubicBezTo>
                    <a:pt x="27070" y="1372"/>
                    <a:pt x="30861" y="152"/>
                    <a:pt x="34766" y="0"/>
                  </a:cubicBezTo>
                  <a:cubicBezTo>
                    <a:pt x="37595" y="67"/>
                    <a:pt x="40253" y="1400"/>
                    <a:pt x="42005" y="3620"/>
                  </a:cubicBezTo>
                  <a:cubicBezTo>
                    <a:pt x="44158" y="6391"/>
                    <a:pt x="45568" y="9677"/>
                    <a:pt x="46101" y="13145"/>
                  </a:cubicBezTo>
                  <a:cubicBezTo>
                    <a:pt x="47015" y="17755"/>
                    <a:pt x="47530" y="22441"/>
                    <a:pt x="47625" y="27146"/>
                  </a:cubicBezTo>
                  <a:close/>
                  <a:moveTo>
                    <a:pt x="11906" y="71342"/>
                  </a:moveTo>
                  <a:cubicBezTo>
                    <a:pt x="11773" y="76000"/>
                    <a:pt x="12821" y="80620"/>
                    <a:pt x="14954" y="84773"/>
                  </a:cubicBezTo>
                  <a:cubicBezTo>
                    <a:pt x="16669" y="87373"/>
                    <a:pt x="19621" y="87373"/>
                    <a:pt x="23813" y="84773"/>
                  </a:cubicBezTo>
                  <a:cubicBezTo>
                    <a:pt x="27927" y="82487"/>
                    <a:pt x="31051" y="78753"/>
                    <a:pt x="32575" y="74295"/>
                  </a:cubicBezTo>
                  <a:cubicBezTo>
                    <a:pt x="34519" y="68847"/>
                    <a:pt x="35547" y="63122"/>
                    <a:pt x="35624" y="57341"/>
                  </a:cubicBezTo>
                  <a:cubicBezTo>
                    <a:pt x="35624" y="53816"/>
                    <a:pt x="35624" y="50006"/>
                    <a:pt x="35624" y="45815"/>
                  </a:cubicBezTo>
                  <a:cubicBezTo>
                    <a:pt x="35624" y="41624"/>
                    <a:pt x="35624" y="37814"/>
                    <a:pt x="35624" y="34385"/>
                  </a:cubicBezTo>
                  <a:cubicBezTo>
                    <a:pt x="35805" y="29718"/>
                    <a:pt x="34747" y="25089"/>
                    <a:pt x="32575" y="20955"/>
                  </a:cubicBezTo>
                  <a:cubicBezTo>
                    <a:pt x="30861" y="18383"/>
                    <a:pt x="27908" y="18288"/>
                    <a:pt x="23813" y="20955"/>
                  </a:cubicBezTo>
                  <a:cubicBezTo>
                    <a:pt x="19698" y="23270"/>
                    <a:pt x="16555" y="26984"/>
                    <a:pt x="14954" y="31433"/>
                  </a:cubicBezTo>
                  <a:cubicBezTo>
                    <a:pt x="13068" y="36890"/>
                    <a:pt x="12040" y="42615"/>
                    <a:pt x="11906" y="48387"/>
                  </a:cubicBezTo>
                  <a:cubicBezTo>
                    <a:pt x="11906" y="51911"/>
                    <a:pt x="11906" y="55817"/>
                    <a:pt x="11906" y="60008"/>
                  </a:cubicBezTo>
                  <a:cubicBezTo>
                    <a:pt x="11906" y="64199"/>
                    <a:pt x="11906" y="67913"/>
                    <a:pt x="12001" y="71342"/>
                  </a:cubicBezTo>
                  <a:close/>
                </a:path>
              </a:pathLst>
            </a:custGeom>
            <a:solidFill>
              <a:srgbClr val="E0E0E0"/>
            </a:solidFill>
            <a:ln w="9525" cap="flat">
              <a:noFill/>
              <a:prstDash val="solid"/>
              <a:miter/>
            </a:ln>
          </p:spPr>
          <p:txBody>
            <a:bodyPr rtlCol="0" anchor="ctr"/>
            <a:lstStyle/>
            <a:p>
              <a:endParaRPr lang="en-GR"/>
            </a:p>
          </p:txBody>
        </p:sp>
        <p:sp>
          <p:nvSpPr>
            <p:cNvPr id="206" name="Freeform 205">
              <a:extLst>
                <a:ext uri="{FF2B5EF4-FFF2-40B4-BE49-F238E27FC236}">
                  <a16:creationId xmlns:a16="http://schemas.microsoft.com/office/drawing/2014/main" id="{E45E01FB-5A17-1FEE-561A-2D38F230B64A}"/>
                </a:ext>
              </a:extLst>
            </p:cNvPr>
            <p:cNvSpPr/>
            <p:nvPr/>
          </p:nvSpPr>
          <p:spPr>
            <a:xfrm>
              <a:off x="4829656" y="3406083"/>
              <a:ext cx="32435" cy="100143"/>
            </a:xfrm>
            <a:custGeom>
              <a:avLst/>
              <a:gdLst>
                <a:gd name="connsiteX0" fmla="*/ 517 w 32435"/>
                <a:gd name="connsiteY0" fmla="*/ 48246 h 100143"/>
                <a:gd name="connsiteX1" fmla="*/ 40 w 32435"/>
                <a:gd name="connsiteY1" fmla="*/ 45865 h 100143"/>
                <a:gd name="connsiteX2" fmla="*/ 993 w 32435"/>
                <a:gd name="connsiteY2" fmla="*/ 42817 h 100143"/>
                <a:gd name="connsiteX3" fmla="*/ 20043 w 32435"/>
                <a:gd name="connsiteY3" fmla="*/ 8432 h 100143"/>
                <a:gd name="connsiteX4" fmla="*/ 21472 w 32435"/>
                <a:gd name="connsiteY4" fmla="*/ 5955 h 100143"/>
                <a:gd name="connsiteX5" fmla="*/ 23091 w 32435"/>
                <a:gd name="connsiteY5" fmla="*/ 4336 h 100143"/>
                <a:gd name="connsiteX6" fmla="*/ 30044 w 32435"/>
                <a:gd name="connsiteY6" fmla="*/ 336 h 100143"/>
                <a:gd name="connsiteX7" fmla="*/ 31663 w 32435"/>
                <a:gd name="connsiteY7" fmla="*/ 336 h 100143"/>
                <a:gd name="connsiteX8" fmla="*/ 31663 w 32435"/>
                <a:gd name="connsiteY8" fmla="*/ 336 h 100143"/>
                <a:gd name="connsiteX9" fmla="*/ 32425 w 32435"/>
                <a:gd name="connsiteY9" fmla="*/ 2526 h 100143"/>
                <a:gd name="connsiteX10" fmla="*/ 32425 w 32435"/>
                <a:gd name="connsiteY10" fmla="*/ 90633 h 100143"/>
                <a:gd name="connsiteX11" fmla="*/ 31663 w 32435"/>
                <a:gd name="connsiteY11" fmla="*/ 93681 h 100143"/>
                <a:gd name="connsiteX12" fmla="*/ 30044 w 32435"/>
                <a:gd name="connsiteY12" fmla="*/ 95681 h 100143"/>
                <a:gd name="connsiteX13" fmla="*/ 22805 w 32435"/>
                <a:gd name="connsiteY13" fmla="*/ 99872 h 100143"/>
                <a:gd name="connsiteX14" fmla="*/ 21186 w 32435"/>
                <a:gd name="connsiteY14" fmla="*/ 99872 h 100143"/>
                <a:gd name="connsiteX15" fmla="*/ 20424 w 32435"/>
                <a:gd name="connsiteY15" fmla="*/ 97681 h 100143"/>
                <a:gd name="connsiteX16" fmla="*/ 20424 w 32435"/>
                <a:gd name="connsiteY16" fmla="*/ 30530 h 100143"/>
                <a:gd name="connsiteX17" fmla="*/ 7851 w 32435"/>
                <a:gd name="connsiteY17" fmla="*/ 52914 h 100143"/>
                <a:gd name="connsiteX18" fmla="*/ 6136 w 32435"/>
                <a:gd name="connsiteY18" fmla="*/ 54723 h 100143"/>
                <a:gd name="connsiteX19" fmla="*/ 4517 w 32435"/>
                <a:gd name="connsiteY19" fmla="*/ 54723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5" h="100143">
                  <a:moveTo>
                    <a:pt x="517" y="48246"/>
                  </a:moveTo>
                  <a:cubicBezTo>
                    <a:pt x="79" y="47532"/>
                    <a:pt x="-84" y="46694"/>
                    <a:pt x="40" y="45865"/>
                  </a:cubicBezTo>
                  <a:cubicBezTo>
                    <a:pt x="126" y="44789"/>
                    <a:pt x="450" y="43751"/>
                    <a:pt x="993" y="42817"/>
                  </a:cubicBezTo>
                  <a:lnTo>
                    <a:pt x="20043" y="8432"/>
                  </a:lnTo>
                  <a:lnTo>
                    <a:pt x="21472" y="5955"/>
                  </a:lnTo>
                  <a:cubicBezTo>
                    <a:pt x="21862" y="5279"/>
                    <a:pt x="22415" y="4727"/>
                    <a:pt x="23091" y="4336"/>
                  </a:cubicBezTo>
                  <a:lnTo>
                    <a:pt x="30044" y="336"/>
                  </a:lnTo>
                  <a:cubicBezTo>
                    <a:pt x="30492" y="-112"/>
                    <a:pt x="31216" y="-112"/>
                    <a:pt x="31663" y="336"/>
                  </a:cubicBezTo>
                  <a:cubicBezTo>
                    <a:pt x="31663" y="336"/>
                    <a:pt x="31663" y="336"/>
                    <a:pt x="31663" y="336"/>
                  </a:cubicBezTo>
                  <a:cubicBezTo>
                    <a:pt x="32216" y="926"/>
                    <a:pt x="32492" y="1717"/>
                    <a:pt x="32425" y="2526"/>
                  </a:cubicBezTo>
                  <a:lnTo>
                    <a:pt x="32425" y="90633"/>
                  </a:lnTo>
                  <a:cubicBezTo>
                    <a:pt x="32397" y="91690"/>
                    <a:pt x="32140" y="92728"/>
                    <a:pt x="31663" y="93681"/>
                  </a:cubicBezTo>
                  <a:cubicBezTo>
                    <a:pt x="31368" y="94509"/>
                    <a:pt x="30797" y="95214"/>
                    <a:pt x="30044" y="95681"/>
                  </a:cubicBezTo>
                  <a:lnTo>
                    <a:pt x="22805" y="99872"/>
                  </a:lnTo>
                  <a:cubicBezTo>
                    <a:pt x="22329" y="100234"/>
                    <a:pt x="21662" y="100234"/>
                    <a:pt x="21186" y="99872"/>
                  </a:cubicBezTo>
                  <a:cubicBezTo>
                    <a:pt x="20652" y="99272"/>
                    <a:pt x="20376" y="98481"/>
                    <a:pt x="20424" y="97681"/>
                  </a:cubicBezTo>
                  <a:lnTo>
                    <a:pt x="20424" y="30530"/>
                  </a:lnTo>
                  <a:lnTo>
                    <a:pt x="7851" y="52914"/>
                  </a:lnTo>
                  <a:cubicBezTo>
                    <a:pt x="7517" y="53704"/>
                    <a:pt x="6908" y="54352"/>
                    <a:pt x="6136" y="54723"/>
                  </a:cubicBezTo>
                  <a:cubicBezTo>
                    <a:pt x="5641" y="55038"/>
                    <a:pt x="5012" y="55038"/>
                    <a:pt x="4517" y="54723"/>
                  </a:cubicBezTo>
                  <a:close/>
                </a:path>
              </a:pathLst>
            </a:custGeom>
            <a:solidFill>
              <a:srgbClr val="E0E0E0"/>
            </a:solidFill>
            <a:ln w="9525" cap="flat">
              <a:noFill/>
              <a:prstDash val="solid"/>
              <a:miter/>
            </a:ln>
          </p:spPr>
          <p:txBody>
            <a:bodyPr rtlCol="0" anchor="ctr"/>
            <a:lstStyle/>
            <a:p>
              <a:endParaRPr lang="en-GR"/>
            </a:p>
          </p:txBody>
        </p:sp>
        <p:sp>
          <p:nvSpPr>
            <p:cNvPr id="207" name="Freeform 206">
              <a:extLst>
                <a:ext uri="{FF2B5EF4-FFF2-40B4-BE49-F238E27FC236}">
                  <a16:creationId xmlns:a16="http://schemas.microsoft.com/office/drawing/2014/main" id="{B7AC4472-EE48-E7B7-54AA-39D9385897A7}"/>
                </a:ext>
              </a:extLst>
            </p:cNvPr>
            <p:cNvSpPr/>
            <p:nvPr/>
          </p:nvSpPr>
          <p:spPr>
            <a:xfrm>
              <a:off x="4870423" y="3382892"/>
              <a:ext cx="32435" cy="99822"/>
            </a:xfrm>
            <a:custGeom>
              <a:avLst/>
              <a:gdLst>
                <a:gd name="connsiteX0" fmla="*/ 517 w 32435"/>
                <a:gd name="connsiteY0" fmla="*/ 47911 h 99822"/>
                <a:gd name="connsiteX1" fmla="*/ 40 w 32435"/>
                <a:gd name="connsiteY1" fmla="*/ 45529 h 99822"/>
                <a:gd name="connsiteX2" fmla="*/ 993 w 32435"/>
                <a:gd name="connsiteY2" fmla="*/ 42482 h 99822"/>
                <a:gd name="connsiteX3" fmla="*/ 20043 w 32435"/>
                <a:gd name="connsiteY3" fmla="*/ 8096 h 99822"/>
                <a:gd name="connsiteX4" fmla="*/ 21472 w 32435"/>
                <a:gd name="connsiteY4" fmla="*/ 5620 h 99822"/>
                <a:gd name="connsiteX5" fmla="*/ 23091 w 32435"/>
                <a:gd name="connsiteY5" fmla="*/ 3905 h 99822"/>
                <a:gd name="connsiteX6" fmla="*/ 30044 w 32435"/>
                <a:gd name="connsiteY6" fmla="*/ 0 h 99822"/>
                <a:gd name="connsiteX7" fmla="*/ 31663 w 32435"/>
                <a:gd name="connsiteY7" fmla="*/ 0 h 99822"/>
                <a:gd name="connsiteX8" fmla="*/ 32425 w 32435"/>
                <a:gd name="connsiteY8" fmla="*/ 2191 h 99822"/>
                <a:gd name="connsiteX9" fmla="*/ 32425 w 32435"/>
                <a:gd name="connsiteY9" fmla="*/ 90297 h 99822"/>
                <a:gd name="connsiteX10" fmla="*/ 31663 w 32435"/>
                <a:gd name="connsiteY10" fmla="*/ 93345 h 99822"/>
                <a:gd name="connsiteX11" fmla="*/ 30044 w 32435"/>
                <a:gd name="connsiteY11" fmla="*/ 95345 h 99822"/>
                <a:gd name="connsiteX12" fmla="*/ 22900 w 32435"/>
                <a:gd name="connsiteY12" fmla="*/ 99536 h 99822"/>
                <a:gd name="connsiteX13" fmla="*/ 21186 w 32435"/>
                <a:gd name="connsiteY13" fmla="*/ 99536 h 99822"/>
                <a:gd name="connsiteX14" fmla="*/ 20424 w 32435"/>
                <a:gd name="connsiteY14" fmla="*/ 97346 h 99822"/>
                <a:gd name="connsiteX15" fmla="*/ 20424 w 32435"/>
                <a:gd name="connsiteY15" fmla="*/ 29908 h 99822"/>
                <a:gd name="connsiteX16" fmla="*/ 7851 w 32435"/>
                <a:gd name="connsiteY16" fmla="*/ 52292 h 99822"/>
                <a:gd name="connsiteX17" fmla="*/ 6136 w 32435"/>
                <a:gd name="connsiteY17" fmla="*/ 54102 h 99822"/>
                <a:gd name="connsiteX18" fmla="*/ 4517 w 32435"/>
                <a:gd name="connsiteY18" fmla="*/ 54102 h 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99822">
                  <a:moveTo>
                    <a:pt x="517" y="47911"/>
                  </a:moveTo>
                  <a:cubicBezTo>
                    <a:pt x="79" y="47196"/>
                    <a:pt x="-84" y="46358"/>
                    <a:pt x="40" y="45529"/>
                  </a:cubicBezTo>
                  <a:cubicBezTo>
                    <a:pt x="126" y="44453"/>
                    <a:pt x="450" y="43415"/>
                    <a:pt x="993" y="42482"/>
                  </a:cubicBezTo>
                  <a:lnTo>
                    <a:pt x="20043" y="8096"/>
                  </a:lnTo>
                  <a:lnTo>
                    <a:pt x="21472" y="5620"/>
                  </a:lnTo>
                  <a:cubicBezTo>
                    <a:pt x="21881" y="4943"/>
                    <a:pt x="22434" y="4353"/>
                    <a:pt x="23091" y="3905"/>
                  </a:cubicBezTo>
                  <a:lnTo>
                    <a:pt x="30044" y="0"/>
                  </a:lnTo>
                  <a:cubicBezTo>
                    <a:pt x="30711" y="0"/>
                    <a:pt x="31282" y="0"/>
                    <a:pt x="31663" y="0"/>
                  </a:cubicBezTo>
                  <a:cubicBezTo>
                    <a:pt x="32216" y="591"/>
                    <a:pt x="32492" y="1381"/>
                    <a:pt x="32425" y="2191"/>
                  </a:cubicBezTo>
                  <a:lnTo>
                    <a:pt x="32425" y="90297"/>
                  </a:lnTo>
                  <a:cubicBezTo>
                    <a:pt x="32397" y="91354"/>
                    <a:pt x="32140" y="92392"/>
                    <a:pt x="31663" y="93345"/>
                  </a:cubicBezTo>
                  <a:cubicBezTo>
                    <a:pt x="31368" y="94174"/>
                    <a:pt x="30797" y="94879"/>
                    <a:pt x="30044" y="95345"/>
                  </a:cubicBezTo>
                  <a:lnTo>
                    <a:pt x="22900" y="99536"/>
                  </a:lnTo>
                  <a:cubicBezTo>
                    <a:pt x="22396" y="99917"/>
                    <a:pt x="21691" y="99917"/>
                    <a:pt x="21186" y="99536"/>
                  </a:cubicBezTo>
                  <a:cubicBezTo>
                    <a:pt x="20652" y="98936"/>
                    <a:pt x="20376" y="98146"/>
                    <a:pt x="20424" y="97346"/>
                  </a:cubicBezTo>
                  <a:lnTo>
                    <a:pt x="20424" y="29908"/>
                  </a:lnTo>
                  <a:lnTo>
                    <a:pt x="7851" y="52292"/>
                  </a:lnTo>
                  <a:cubicBezTo>
                    <a:pt x="7489" y="53064"/>
                    <a:pt x="6889" y="53692"/>
                    <a:pt x="6136" y="54102"/>
                  </a:cubicBezTo>
                  <a:cubicBezTo>
                    <a:pt x="5641" y="54416"/>
                    <a:pt x="5012" y="54416"/>
                    <a:pt x="4517" y="54102"/>
                  </a:cubicBezTo>
                  <a:close/>
                </a:path>
              </a:pathLst>
            </a:custGeom>
            <a:solidFill>
              <a:srgbClr val="E0E0E0"/>
            </a:solidFill>
            <a:ln w="9525" cap="flat">
              <a:noFill/>
              <a:prstDash val="solid"/>
              <a:miter/>
            </a:ln>
          </p:spPr>
          <p:txBody>
            <a:bodyPr rtlCol="0" anchor="ctr"/>
            <a:lstStyle/>
            <a:p>
              <a:endParaRPr lang="en-GR"/>
            </a:p>
          </p:txBody>
        </p:sp>
        <p:sp>
          <p:nvSpPr>
            <p:cNvPr id="208" name="Freeform 207">
              <a:extLst>
                <a:ext uri="{FF2B5EF4-FFF2-40B4-BE49-F238E27FC236}">
                  <a16:creationId xmlns:a16="http://schemas.microsoft.com/office/drawing/2014/main" id="{E456B10F-3DC3-8D23-3965-AAAB8D9C90C3}"/>
                </a:ext>
              </a:extLst>
            </p:cNvPr>
            <p:cNvSpPr/>
            <p:nvPr/>
          </p:nvSpPr>
          <p:spPr>
            <a:xfrm>
              <a:off x="4914564" y="3356126"/>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0961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50 w 47625"/>
                <a:gd name="connsiteY31" fmla="*/ 31147 h 105727"/>
                <a:gd name="connsiteX32" fmla="*/ 11906 w 47625"/>
                <a:gd name="connsiteY32" fmla="*/ 48196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511" y="56264"/>
                    <a:pt x="47006" y="61455"/>
                    <a:pt x="46101" y="66580"/>
                  </a:cubicBezTo>
                  <a:cubicBezTo>
                    <a:pt x="45310" y="71428"/>
                    <a:pt x="43939" y="76162"/>
                    <a:pt x="42005" y="80677"/>
                  </a:cubicBezTo>
                  <a:cubicBezTo>
                    <a:pt x="40215" y="85020"/>
                    <a:pt x="37776" y="89068"/>
                    <a:pt x="34766" y="92678"/>
                  </a:cubicBezTo>
                  <a:cubicBezTo>
                    <a:pt x="31737" y="96498"/>
                    <a:pt x="28023" y="99736"/>
                    <a:pt x="23813" y="102203"/>
                  </a:cubicBezTo>
                  <a:cubicBezTo>
                    <a:pt x="20564" y="104375"/>
                    <a:pt x="16764" y="105594"/>
                    <a:pt x="12859" y="105727"/>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24" y="34528"/>
                    <a:pt x="3696" y="29728"/>
                    <a:pt x="5620" y="25146"/>
                  </a:cubicBezTo>
                  <a:cubicBezTo>
                    <a:pt x="7468" y="20803"/>
                    <a:pt x="9906" y="16735"/>
                    <a:pt x="12859" y="13049"/>
                  </a:cubicBezTo>
                  <a:cubicBezTo>
                    <a:pt x="15878" y="9211"/>
                    <a:pt x="19593" y="5982"/>
                    <a:pt x="23813" y="3524"/>
                  </a:cubicBezTo>
                  <a:cubicBezTo>
                    <a:pt x="27080" y="1381"/>
                    <a:pt x="30861" y="162"/>
                    <a:pt x="34766" y="0"/>
                  </a:cubicBezTo>
                  <a:cubicBezTo>
                    <a:pt x="37595" y="67"/>
                    <a:pt x="40253" y="1400"/>
                    <a:pt x="42005" y="3619"/>
                  </a:cubicBezTo>
                  <a:cubicBezTo>
                    <a:pt x="44139" y="6401"/>
                    <a:pt x="45549" y="9677"/>
                    <a:pt x="46101" y="13144"/>
                  </a:cubicBezTo>
                  <a:cubicBezTo>
                    <a:pt x="47034" y="17631"/>
                    <a:pt x="47539" y="22184"/>
                    <a:pt x="47625" y="26765"/>
                  </a:cubicBezTo>
                  <a:close/>
                  <a:moveTo>
                    <a:pt x="11906" y="70961"/>
                  </a:moveTo>
                  <a:cubicBezTo>
                    <a:pt x="11830" y="75657"/>
                    <a:pt x="12906" y="80305"/>
                    <a:pt x="15050" y="84487"/>
                  </a:cubicBezTo>
                  <a:cubicBezTo>
                    <a:pt x="16764" y="87058"/>
                    <a:pt x="19717" y="87154"/>
                    <a:pt x="23813" y="84487"/>
                  </a:cubicBezTo>
                  <a:cubicBezTo>
                    <a:pt x="27927" y="82172"/>
                    <a:pt x="31071" y="78457"/>
                    <a:pt x="32671" y="74009"/>
                  </a:cubicBezTo>
                  <a:cubicBezTo>
                    <a:pt x="34557" y="68513"/>
                    <a:pt x="35585" y="62770"/>
                    <a:pt x="35719" y="56959"/>
                  </a:cubicBezTo>
                  <a:cubicBezTo>
                    <a:pt x="35719" y="53435"/>
                    <a:pt x="35719" y="49625"/>
                    <a:pt x="35719" y="45434"/>
                  </a:cubicBezTo>
                  <a:cubicBezTo>
                    <a:pt x="35719" y="41243"/>
                    <a:pt x="35719" y="37433"/>
                    <a:pt x="35719" y="34100"/>
                  </a:cubicBezTo>
                  <a:cubicBezTo>
                    <a:pt x="35852" y="29442"/>
                    <a:pt x="34804" y="24822"/>
                    <a:pt x="32671" y="20669"/>
                  </a:cubicBezTo>
                  <a:cubicBezTo>
                    <a:pt x="30956" y="18002"/>
                    <a:pt x="28004" y="17907"/>
                    <a:pt x="23813" y="20669"/>
                  </a:cubicBezTo>
                  <a:cubicBezTo>
                    <a:pt x="19745" y="23012"/>
                    <a:pt x="16640" y="26727"/>
                    <a:pt x="15050" y="31147"/>
                  </a:cubicBezTo>
                  <a:cubicBezTo>
                    <a:pt x="13126" y="36633"/>
                    <a:pt x="12068" y="42386"/>
                    <a:pt x="11906" y="48196"/>
                  </a:cubicBezTo>
                  <a:cubicBezTo>
                    <a:pt x="11906" y="51721"/>
                    <a:pt x="11906" y="55531"/>
                    <a:pt x="11906" y="59722"/>
                  </a:cubicBezTo>
                  <a:cubicBezTo>
                    <a:pt x="11906" y="63913"/>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209" name="Freeform 208">
              <a:extLst>
                <a:ext uri="{FF2B5EF4-FFF2-40B4-BE49-F238E27FC236}">
                  <a16:creationId xmlns:a16="http://schemas.microsoft.com/office/drawing/2014/main" id="{B47F4C46-301F-768C-3F8D-1C4147B7D49F}"/>
                </a:ext>
              </a:extLst>
            </p:cNvPr>
            <p:cNvSpPr/>
            <p:nvPr/>
          </p:nvSpPr>
          <p:spPr>
            <a:xfrm>
              <a:off x="4969294" y="3325456"/>
              <a:ext cx="32435" cy="100136"/>
            </a:xfrm>
            <a:custGeom>
              <a:avLst/>
              <a:gdLst>
                <a:gd name="connsiteX0" fmla="*/ 516 w 32435"/>
                <a:gd name="connsiteY0" fmla="*/ 48292 h 100136"/>
                <a:gd name="connsiteX1" fmla="*/ 39 w 32435"/>
                <a:gd name="connsiteY1" fmla="*/ 45815 h 100136"/>
                <a:gd name="connsiteX2" fmla="*/ 992 w 32435"/>
                <a:gd name="connsiteY2" fmla="*/ 42862 h 100136"/>
                <a:gd name="connsiteX3" fmla="*/ 20042 w 32435"/>
                <a:gd name="connsiteY3" fmla="*/ 8382 h 100136"/>
                <a:gd name="connsiteX4" fmla="*/ 21471 w 32435"/>
                <a:gd name="connsiteY4" fmla="*/ 6001 h 100136"/>
                <a:gd name="connsiteX5" fmla="*/ 23090 w 32435"/>
                <a:gd name="connsiteY5" fmla="*/ 4286 h 100136"/>
                <a:gd name="connsiteX6" fmla="*/ 30043 w 32435"/>
                <a:gd name="connsiteY6" fmla="*/ 286 h 100136"/>
                <a:gd name="connsiteX7" fmla="*/ 31758 w 32435"/>
                <a:gd name="connsiteY7" fmla="*/ 286 h 100136"/>
                <a:gd name="connsiteX8" fmla="*/ 32424 w 32435"/>
                <a:gd name="connsiteY8" fmla="*/ 2476 h 100136"/>
                <a:gd name="connsiteX9" fmla="*/ 32424 w 32435"/>
                <a:gd name="connsiteY9" fmla="*/ 90678 h 100136"/>
                <a:gd name="connsiteX10" fmla="*/ 31758 w 32435"/>
                <a:gd name="connsiteY10" fmla="*/ 93631 h 100136"/>
                <a:gd name="connsiteX11" fmla="*/ 30043 w 32435"/>
                <a:gd name="connsiteY11" fmla="*/ 95726 h 100136"/>
                <a:gd name="connsiteX12" fmla="*/ 22899 w 32435"/>
                <a:gd name="connsiteY12" fmla="*/ 99822 h 100136"/>
                <a:gd name="connsiteX13" fmla="*/ 21185 w 32435"/>
                <a:gd name="connsiteY13" fmla="*/ 99822 h 100136"/>
                <a:gd name="connsiteX14" fmla="*/ 20518 w 32435"/>
                <a:gd name="connsiteY14" fmla="*/ 97631 h 100136"/>
                <a:gd name="connsiteX15" fmla="*/ 20518 w 32435"/>
                <a:gd name="connsiteY15" fmla="*/ 30289 h 100136"/>
                <a:gd name="connsiteX16" fmla="*/ 7945 w 32435"/>
                <a:gd name="connsiteY16" fmla="*/ 52673 h 100136"/>
                <a:gd name="connsiteX17" fmla="*/ 6135 w 32435"/>
                <a:gd name="connsiteY17" fmla="*/ 54388 h 100136"/>
                <a:gd name="connsiteX18" fmla="*/ 4516 w 32435"/>
                <a:gd name="connsiteY18" fmla="*/ 54388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36">
                  <a:moveTo>
                    <a:pt x="516" y="48292"/>
                  </a:moveTo>
                  <a:cubicBezTo>
                    <a:pt x="87" y="47539"/>
                    <a:pt x="-85" y="46672"/>
                    <a:pt x="39" y="45815"/>
                  </a:cubicBezTo>
                  <a:cubicBezTo>
                    <a:pt x="125" y="44767"/>
                    <a:pt x="449" y="43758"/>
                    <a:pt x="992" y="42862"/>
                  </a:cubicBezTo>
                  <a:lnTo>
                    <a:pt x="20042" y="8382"/>
                  </a:lnTo>
                  <a:lnTo>
                    <a:pt x="21471" y="6001"/>
                  </a:lnTo>
                  <a:cubicBezTo>
                    <a:pt x="21880" y="5324"/>
                    <a:pt x="22433" y="4734"/>
                    <a:pt x="23090" y="4286"/>
                  </a:cubicBezTo>
                  <a:lnTo>
                    <a:pt x="30043" y="286"/>
                  </a:lnTo>
                  <a:cubicBezTo>
                    <a:pt x="30548" y="-95"/>
                    <a:pt x="31253" y="-95"/>
                    <a:pt x="31758" y="286"/>
                  </a:cubicBezTo>
                  <a:cubicBezTo>
                    <a:pt x="32253" y="905"/>
                    <a:pt x="32491" y="1686"/>
                    <a:pt x="32424" y="2476"/>
                  </a:cubicBezTo>
                  <a:lnTo>
                    <a:pt x="32424" y="90678"/>
                  </a:lnTo>
                  <a:cubicBezTo>
                    <a:pt x="32434" y="91697"/>
                    <a:pt x="32205" y="92707"/>
                    <a:pt x="31758" y="93631"/>
                  </a:cubicBezTo>
                  <a:cubicBezTo>
                    <a:pt x="31424" y="94498"/>
                    <a:pt x="30824" y="95231"/>
                    <a:pt x="30043" y="95726"/>
                  </a:cubicBezTo>
                  <a:lnTo>
                    <a:pt x="22899" y="99822"/>
                  </a:lnTo>
                  <a:cubicBezTo>
                    <a:pt x="22404" y="100241"/>
                    <a:pt x="21680" y="100241"/>
                    <a:pt x="21185" y="99822"/>
                  </a:cubicBezTo>
                  <a:cubicBezTo>
                    <a:pt x="20670" y="99212"/>
                    <a:pt x="20423" y="98422"/>
                    <a:pt x="20518" y="97631"/>
                  </a:cubicBezTo>
                  <a:lnTo>
                    <a:pt x="20518" y="30289"/>
                  </a:lnTo>
                  <a:lnTo>
                    <a:pt x="7945" y="52673"/>
                  </a:lnTo>
                  <a:cubicBezTo>
                    <a:pt x="7574" y="53454"/>
                    <a:pt x="6935" y="54064"/>
                    <a:pt x="6135" y="54388"/>
                  </a:cubicBezTo>
                  <a:cubicBezTo>
                    <a:pt x="5650" y="54721"/>
                    <a:pt x="5002" y="54721"/>
                    <a:pt x="4516" y="54388"/>
                  </a:cubicBezTo>
                  <a:close/>
                </a:path>
              </a:pathLst>
            </a:custGeom>
            <a:solidFill>
              <a:srgbClr val="E0E0E0"/>
            </a:solidFill>
            <a:ln w="9525" cap="flat">
              <a:noFill/>
              <a:prstDash val="solid"/>
              <a:miter/>
            </a:ln>
          </p:spPr>
          <p:txBody>
            <a:bodyPr rtlCol="0" anchor="ctr"/>
            <a:lstStyle/>
            <a:p>
              <a:endParaRPr lang="en-GR"/>
            </a:p>
          </p:txBody>
        </p:sp>
        <p:sp>
          <p:nvSpPr>
            <p:cNvPr id="210" name="Freeform 209">
              <a:extLst>
                <a:ext uri="{FF2B5EF4-FFF2-40B4-BE49-F238E27FC236}">
                  <a16:creationId xmlns:a16="http://schemas.microsoft.com/office/drawing/2014/main" id="{23931002-8430-454C-987F-8284C382A10F}"/>
                </a:ext>
              </a:extLst>
            </p:cNvPr>
            <p:cNvSpPr/>
            <p:nvPr/>
          </p:nvSpPr>
          <p:spPr>
            <a:xfrm>
              <a:off x="5010055" y="3301900"/>
              <a:ext cx="32440" cy="100164"/>
            </a:xfrm>
            <a:custGeom>
              <a:avLst/>
              <a:gdLst>
                <a:gd name="connsiteX0" fmla="*/ 616 w 32440"/>
                <a:gd name="connsiteY0" fmla="*/ 48320 h 100164"/>
                <a:gd name="connsiteX1" fmla="*/ 45 w 32440"/>
                <a:gd name="connsiteY1" fmla="*/ 45844 h 100164"/>
                <a:gd name="connsiteX2" fmla="*/ 997 w 32440"/>
                <a:gd name="connsiteY2" fmla="*/ 42796 h 100164"/>
                <a:gd name="connsiteX3" fmla="*/ 20047 w 32440"/>
                <a:gd name="connsiteY3" fmla="*/ 8411 h 100164"/>
                <a:gd name="connsiteX4" fmla="*/ 21476 w 32440"/>
                <a:gd name="connsiteY4" fmla="*/ 6029 h 100164"/>
                <a:gd name="connsiteX5" fmla="*/ 23191 w 32440"/>
                <a:gd name="connsiteY5" fmla="*/ 4315 h 100164"/>
                <a:gd name="connsiteX6" fmla="*/ 30049 w 32440"/>
                <a:gd name="connsiteY6" fmla="*/ 314 h 100164"/>
                <a:gd name="connsiteX7" fmla="*/ 31763 w 32440"/>
                <a:gd name="connsiteY7" fmla="*/ 314 h 100164"/>
                <a:gd name="connsiteX8" fmla="*/ 32430 w 32440"/>
                <a:gd name="connsiteY8" fmla="*/ 2505 h 100164"/>
                <a:gd name="connsiteX9" fmla="*/ 32430 w 32440"/>
                <a:gd name="connsiteY9" fmla="*/ 90707 h 100164"/>
                <a:gd name="connsiteX10" fmla="*/ 31763 w 32440"/>
                <a:gd name="connsiteY10" fmla="*/ 93659 h 100164"/>
                <a:gd name="connsiteX11" fmla="*/ 30049 w 32440"/>
                <a:gd name="connsiteY11" fmla="*/ 95755 h 100164"/>
                <a:gd name="connsiteX12" fmla="*/ 22905 w 32440"/>
                <a:gd name="connsiteY12" fmla="*/ 99851 h 100164"/>
                <a:gd name="connsiteX13" fmla="*/ 21190 w 32440"/>
                <a:gd name="connsiteY13" fmla="*/ 99851 h 100164"/>
                <a:gd name="connsiteX14" fmla="*/ 20524 w 32440"/>
                <a:gd name="connsiteY14" fmla="*/ 97660 h 100164"/>
                <a:gd name="connsiteX15" fmla="*/ 20524 w 32440"/>
                <a:gd name="connsiteY15" fmla="*/ 29937 h 100164"/>
                <a:gd name="connsiteX16" fmla="*/ 7951 w 32440"/>
                <a:gd name="connsiteY16" fmla="*/ 52416 h 100164"/>
                <a:gd name="connsiteX17" fmla="*/ 6141 w 32440"/>
                <a:gd name="connsiteY17" fmla="*/ 54131 h 100164"/>
                <a:gd name="connsiteX18" fmla="*/ 4522 w 32440"/>
                <a:gd name="connsiteY18" fmla="*/ 54131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0" h="100164">
                  <a:moveTo>
                    <a:pt x="616" y="48320"/>
                  </a:moveTo>
                  <a:cubicBezTo>
                    <a:pt x="102" y="47606"/>
                    <a:pt x="-98" y="46711"/>
                    <a:pt x="45" y="45844"/>
                  </a:cubicBezTo>
                  <a:cubicBezTo>
                    <a:pt x="169" y="44777"/>
                    <a:pt x="493" y="43748"/>
                    <a:pt x="997" y="42796"/>
                  </a:cubicBezTo>
                  <a:lnTo>
                    <a:pt x="20047" y="8411"/>
                  </a:lnTo>
                  <a:lnTo>
                    <a:pt x="21476" y="6029"/>
                  </a:lnTo>
                  <a:cubicBezTo>
                    <a:pt x="21867" y="5305"/>
                    <a:pt x="22467" y="4705"/>
                    <a:pt x="23191" y="4315"/>
                  </a:cubicBezTo>
                  <a:lnTo>
                    <a:pt x="30049" y="314"/>
                  </a:lnTo>
                  <a:cubicBezTo>
                    <a:pt x="30544" y="-105"/>
                    <a:pt x="31268" y="-105"/>
                    <a:pt x="31763" y="314"/>
                  </a:cubicBezTo>
                  <a:cubicBezTo>
                    <a:pt x="32258" y="934"/>
                    <a:pt x="32497" y="1715"/>
                    <a:pt x="32430" y="2505"/>
                  </a:cubicBezTo>
                  <a:lnTo>
                    <a:pt x="32430" y="90707"/>
                  </a:lnTo>
                  <a:cubicBezTo>
                    <a:pt x="32439" y="91726"/>
                    <a:pt x="32211" y="92735"/>
                    <a:pt x="31763" y="93659"/>
                  </a:cubicBezTo>
                  <a:cubicBezTo>
                    <a:pt x="31430" y="94526"/>
                    <a:pt x="30830" y="95260"/>
                    <a:pt x="30049" y="95755"/>
                  </a:cubicBezTo>
                  <a:lnTo>
                    <a:pt x="22905" y="99851"/>
                  </a:lnTo>
                  <a:cubicBezTo>
                    <a:pt x="22410" y="100270"/>
                    <a:pt x="21686" y="100270"/>
                    <a:pt x="21190" y="99851"/>
                  </a:cubicBezTo>
                  <a:cubicBezTo>
                    <a:pt x="20676" y="99241"/>
                    <a:pt x="20428" y="98450"/>
                    <a:pt x="20524" y="97660"/>
                  </a:cubicBezTo>
                  <a:lnTo>
                    <a:pt x="20524" y="29937"/>
                  </a:lnTo>
                  <a:lnTo>
                    <a:pt x="7951" y="52416"/>
                  </a:lnTo>
                  <a:cubicBezTo>
                    <a:pt x="7579" y="53197"/>
                    <a:pt x="6941" y="53807"/>
                    <a:pt x="6141" y="54131"/>
                  </a:cubicBezTo>
                  <a:cubicBezTo>
                    <a:pt x="5655" y="54464"/>
                    <a:pt x="5007" y="54464"/>
                    <a:pt x="4522" y="54131"/>
                  </a:cubicBezTo>
                  <a:close/>
                </a:path>
              </a:pathLst>
            </a:custGeom>
            <a:solidFill>
              <a:srgbClr val="E0E0E0"/>
            </a:solidFill>
            <a:ln w="9525" cap="flat">
              <a:noFill/>
              <a:prstDash val="solid"/>
              <a:miter/>
            </a:ln>
          </p:spPr>
          <p:txBody>
            <a:bodyPr rtlCol="0" anchor="ctr"/>
            <a:lstStyle/>
            <a:p>
              <a:endParaRPr lang="en-GR"/>
            </a:p>
          </p:txBody>
        </p:sp>
        <p:sp>
          <p:nvSpPr>
            <p:cNvPr id="211" name="Freeform 210">
              <a:extLst>
                <a:ext uri="{FF2B5EF4-FFF2-40B4-BE49-F238E27FC236}">
                  <a16:creationId xmlns:a16="http://schemas.microsoft.com/office/drawing/2014/main" id="{A8AA99DE-B147-B65A-3F17-19C1E8CD33FE}"/>
                </a:ext>
              </a:extLst>
            </p:cNvPr>
            <p:cNvSpPr/>
            <p:nvPr/>
          </p:nvSpPr>
          <p:spPr>
            <a:xfrm>
              <a:off x="5054201" y="3275640"/>
              <a:ext cx="47720" cy="105632"/>
            </a:xfrm>
            <a:custGeom>
              <a:avLst/>
              <a:gdLst>
                <a:gd name="connsiteX0" fmla="*/ 47720 w 47720"/>
                <a:gd name="connsiteY0" fmla="*/ 26575 h 105632"/>
                <a:gd name="connsiteX1" fmla="*/ 47720 w 47720"/>
                <a:gd name="connsiteY1" fmla="*/ 32290 h 105632"/>
                <a:gd name="connsiteX2" fmla="*/ 47720 w 47720"/>
                <a:gd name="connsiteY2" fmla="*/ 45148 h 105632"/>
                <a:gd name="connsiteX3" fmla="*/ 47720 w 47720"/>
                <a:gd name="connsiteY3" fmla="*/ 50863 h 105632"/>
                <a:gd name="connsiteX4" fmla="*/ 46196 w 47720"/>
                <a:gd name="connsiteY4" fmla="*/ 66484 h 105632"/>
                <a:gd name="connsiteX5" fmla="*/ 42100 w 47720"/>
                <a:gd name="connsiteY5" fmla="*/ 80581 h 105632"/>
                <a:gd name="connsiteX6" fmla="*/ 34766 w 47720"/>
                <a:gd name="connsiteY6" fmla="*/ 92583 h 105632"/>
                <a:gd name="connsiteX7" fmla="*/ 23908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908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575 h 105632"/>
                <a:gd name="connsiteX22" fmla="*/ 12001 w 47720"/>
                <a:gd name="connsiteY22" fmla="*/ 70866 h 105632"/>
                <a:gd name="connsiteX23" fmla="*/ 15050 w 47720"/>
                <a:gd name="connsiteY23" fmla="*/ 84296 h 105632"/>
                <a:gd name="connsiteX24" fmla="*/ 23908 w 47720"/>
                <a:gd name="connsiteY24" fmla="*/ 84296 h 105632"/>
                <a:gd name="connsiteX25" fmla="*/ 32671 w 47720"/>
                <a:gd name="connsiteY25" fmla="*/ 73819 h 105632"/>
                <a:gd name="connsiteX26" fmla="*/ 35719 w 47720"/>
                <a:gd name="connsiteY26" fmla="*/ 56864 h 105632"/>
                <a:gd name="connsiteX27" fmla="*/ 35719 w 47720"/>
                <a:gd name="connsiteY27" fmla="*/ 45244 h 105632"/>
                <a:gd name="connsiteX28" fmla="*/ 35719 w 47720"/>
                <a:gd name="connsiteY28" fmla="*/ 33909 h 105632"/>
                <a:gd name="connsiteX29" fmla="*/ 32671 w 47720"/>
                <a:gd name="connsiteY29" fmla="*/ 20479 h 105632"/>
                <a:gd name="connsiteX30" fmla="*/ 23908 w 47720"/>
                <a:gd name="connsiteY30" fmla="*/ 20479 h 105632"/>
                <a:gd name="connsiteX31" fmla="*/ 15050 w 47720"/>
                <a:gd name="connsiteY31" fmla="*/ 30956 h 105632"/>
                <a:gd name="connsiteX32" fmla="*/ 12001 w 47720"/>
                <a:gd name="connsiteY32" fmla="*/ 47911 h 105632"/>
                <a:gd name="connsiteX33" fmla="*/ 12001 w 47720"/>
                <a:gd name="connsiteY33" fmla="*/ 59531 h 105632"/>
                <a:gd name="connsiteX34" fmla="*/ 12001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194"/>
                    <a:pt x="47720" y="32290"/>
                  </a:cubicBezTo>
                  <a:lnTo>
                    <a:pt x="47720" y="45148"/>
                  </a:lnTo>
                  <a:cubicBezTo>
                    <a:pt x="47720" y="47244"/>
                    <a:pt x="47720" y="49149"/>
                    <a:pt x="47720" y="50863"/>
                  </a:cubicBezTo>
                  <a:cubicBezTo>
                    <a:pt x="47558" y="56102"/>
                    <a:pt x="47054" y="61322"/>
                    <a:pt x="46196" y="66484"/>
                  </a:cubicBezTo>
                  <a:cubicBezTo>
                    <a:pt x="45358" y="71323"/>
                    <a:pt x="43977" y="76048"/>
                    <a:pt x="42100" y="80581"/>
                  </a:cubicBezTo>
                  <a:cubicBezTo>
                    <a:pt x="40253" y="84915"/>
                    <a:pt x="37786" y="88963"/>
                    <a:pt x="34766" y="92583"/>
                  </a:cubicBezTo>
                  <a:cubicBezTo>
                    <a:pt x="31747" y="96383"/>
                    <a:pt x="28070" y="99612"/>
                    <a:pt x="23908" y="102108"/>
                  </a:cubicBezTo>
                  <a:cubicBezTo>
                    <a:pt x="20641" y="104327"/>
                    <a:pt x="16802" y="105556"/>
                    <a:pt x="12859" y="105632"/>
                  </a:cubicBezTo>
                  <a:cubicBezTo>
                    <a:pt x="10039" y="105585"/>
                    <a:pt x="7391" y="104299"/>
                    <a:pt x="5620" y="102108"/>
                  </a:cubicBezTo>
                  <a:cubicBezTo>
                    <a:pt x="3572" y="99279"/>
                    <a:pt x="2210" y="96021"/>
                    <a:pt x="1619" y="92583"/>
                  </a:cubicBezTo>
                  <a:cubicBezTo>
                    <a:pt x="676" y="88040"/>
                    <a:pt x="133" y="83410"/>
                    <a:pt x="0" y="78772"/>
                  </a:cubicBezTo>
                  <a:cubicBezTo>
                    <a:pt x="0" y="75438"/>
                    <a:pt x="0" y="71533"/>
                    <a:pt x="0" y="67151"/>
                  </a:cubicBezTo>
                  <a:cubicBezTo>
                    <a:pt x="0" y="62770"/>
                    <a:pt x="0" y="58769"/>
                    <a:pt x="0" y="55245"/>
                  </a:cubicBezTo>
                  <a:cubicBezTo>
                    <a:pt x="191" y="49978"/>
                    <a:pt x="733" y="44729"/>
                    <a:pt x="1619" y="39529"/>
                  </a:cubicBezTo>
                  <a:cubicBezTo>
                    <a:pt x="2410" y="34633"/>
                    <a:pt x="3753" y="29832"/>
                    <a:pt x="5620" y="25241"/>
                  </a:cubicBezTo>
                  <a:cubicBezTo>
                    <a:pt x="7468" y="20869"/>
                    <a:pt x="9906" y="16764"/>
                    <a:pt x="12859" y="13049"/>
                  </a:cubicBezTo>
                  <a:cubicBezTo>
                    <a:pt x="15907" y="9201"/>
                    <a:pt x="19660" y="5972"/>
                    <a:pt x="23908" y="3524"/>
                  </a:cubicBezTo>
                  <a:cubicBezTo>
                    <a:pt x="27118" y="1343"/>
                    <a:pt x="30890" y="124"/>
                    <a:pt x="34766" y="0"/>
                  </a:cubicBezTo>
                  <a:cubicBezTo>
                    <a:pt x="37614" y="19"/>
                    <a:pt x="40310" y="1314"/>
                    <a:pt x="42100" y="3524"/>
                  </a:cubicBezTo>
                  <a:cubicBezTo>
                    <a:pt x="44177" y="6344"/>
                    <a:pt x="45577" y="9601"/>
                    <a:pt x="46196" y="13049"/>
                  </a:cubicBezTo>
                  <a:cubicBezTo>
                    <a:pt x="47082" y="17507"/>
                    <a:pt x="47596" y="22031"/>
                    <a:pt x="47720" y="26575"/>
                  </a:cubicBezTo>
                  <a:close/>
                  <a:moveTo>
                    <a:pt x="12001" y="70866"/>
                  </a:moveTo>
                  <a:cubicBezTo>
                    <a:pt x="11868" y="75524"/>
                    <a:pt x="12916" y="80143"/>
                    <a:pt x="15050" y="84296"/>
                  </a:cubicBezTo>
                  <a:cubicBezTo>
                    <a:pt x="16764" y="86897"/>
                    <a:pt x="19717" y="86897"/>
                    <a:pt x="23908" y="84296"/>
                  </a:cubicBezTo>
                  <a:cubicBezTo>
                    <a:pt x="27975" y="81953"/>
                    <a:pt x="31080" y="78238"/>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956" y="17907"/>
                    <a:pt x="28004" y="17812"/>
                    <a:pt x="23908" y="20479"/>
                  </a:cubicBezTo>
                  <a:cubicBezTo>
                    <a:pt x="19755" y="22746"/>
                    <a:pt x="16602" y="26489"/>
                    <a:pt x="15050" y="30956"/>
                  </a:cubicBezTo>
                  <a:cubicBezTo>
                    <a:pt x="13164" y="36414"/>
                    <a:pt x="12135" y="42139"/>
                    <a:pt x="12001" y="47911"/>
                  </a:cubicBezTo>
                  <a:cubicBezTo>
                    <a:pt x="12001" y="51435"/>
                    <a:pt x="12001" y="55340"/>
                    <a:pt x="12001" y="59531"/>
                  </a:cubicBezTo>
                  <a:cubicBezTo>
                    <a:pt x="12001" y="63722"/>
                    <a:pt x="11906" y="67437"/>
                    <a:pt x="12001" y="70866"/>
                  </a:cubicBezTo>
                  <a:close/>
                </a:path>
              </a:pathLst>
            </a:custGeom>
            <a:solidFill>
              <a:srgbClr val="E0E0E0"/>
            </a:solidFill>
            <a:ln w="9525" cap="flat">
              <a:noFill/>
              <a:prstDash val="solid"/>
              <a:miter/>
            </a:ln>
          </p:spPr>
          <p:txBody>
            <a:bodyPr rtlCol="0" anchor="ctr"/>
            <a:lstStyle/>
            <a:p>
              <a:endParaRPr lang="en-GR"/>
            </a:p>
          </p:txBody>
        </p:sp>
        <p:sp>
          <p:nvSpPr>
            <p:cNvPr id="212" name="Freeform 211">
              <a:extLst>
                <a:ext uri="{FF2B5EF4-FFF2-40B4-BE49-F238E27FC236}">
                  <a16:creationId xmlns:a16="http://schemas.microsoft.com/office/drawing/2014/main" id="{0DE889FD-1303-7625-A5BF-410099CE6C83}"/>
                </a:ext>
              </a:extLst>
            </p:cNvPr>
            <p:cNvSpPr/>
            <p:nvPr/>
          </p:nvSpPr>
          <p:spPr>
            <a:xfrm>
              <a:off x="5112399" y="3241921"/>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866 h 105727"/>
                <a:gd name="connsiteX23" fmla="*/ 14954 w 47625"/>
                <a:gd name="connsiteY23" fmla="*/ 84392 h 105727"/>
                <a:gd name="connsiteX24" fmla="*/ 23813 w 47625"/>
                <a:gd name="connsiteY24" fmla="*/ 84392 h 105727"/>
                <a:gd name="connsiteX25" fmla="*/ 32575 w 47625"/>
                <a:gd name="connsiteY25" fmla="*/ 73914 h 105727"/>
                <a:gd name="connsiteX26" fmla="*/ 35719 w 47625"/>
                <a:gd name="connsiteY26" fmla="*/ 56864 h 105727"/>
                <a:gd name="connsiteX27" fmla="*/ 35719 w 47625"/>
                <a:gd name="connsiteY27" fmla="*/ 45339 h 105727"/>
                <a:gd name="connsiteX28" fmla="*/ 35719 w 47625"/>
                <a:gd name="connsiteY28" fmla="*/ 34004 h 105727"/>
                <a:gd name="connsiteX29" fmla="*/ 32575 w 47625"/>
                <a:gd name="connsiteY29" fmla="*/ 20574 h 105727"/>
                <a:gd name="connsiteX30" fmla="*/ 23813 w 47625"/>
                <a:gd name="connsiteY30" fmla="*/ 20574 h 105727"/>
                <a:gd name="connsiteX31" fmla="*/ 14954 w 47625"/>
                <a:gd name="connsiteY31" fmla="*/ 31052 h 105727"/>
                <a:gd name="connsiteX32" fmla="*/ 11906 w 47625"/>
                <a:gd name="connsiteY32" fmla="*/ 48101 h 105727"/>
                <a:gd name="connsiteX33" fmla="*/ 11906 w 47625"/>
                <a:gd name="connsiteY33" fmla="*/ 59627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463" y="56255"/>
                    <a:pt x="46958" y="61446"/>
                    <a:pt x="46101" y="66580"/>
                  </a:cubicBezTo>
                  <a:cubicBezTo>
                    <a:pt x="45310" y="71428"/>
                    <a:pt x="43939" y="76162"/>
                    <a:pt x="42005" y="80677"/>
                  </a:cubicBezTo>
                  <a:cubicBezTo>
                    <a:pt x="40215" y="85020"/>
                    <a:pt x="37776" y="89068"/>
                    <a:pt x="34766" y="92678"/>
                  </a:cubicBezTo>
                  <a:cubicBezTo>
                    <a:pt x="31737" y="96498"/>
                    <a:pt x="28023" y="99736"/>
                    <a:pt x="23813" y="102203"/>
                  </a:cubicBezTo>
                  <a:cubicBezTo>
                    <a:pt x="20564" y="104375"/>
                    <a:pt x="16764" y="105594"/>
                    <a:pt x="12859" y="105728"/>
                  </a:cubicBezTo>
                  <a:cubicBezTo>
                    <a:pt x="10030" y="105661"/>
                    <a:pt x="7372" y="104327"/>
                    <a:pt x="5620" y="102108"/>
                  </a:cubicBezTo>
                  <a:cubicBezTo>
                    <a:pt x="3467" y="99336"/>
                    <a:pt x="2057" y="96050"/>
                    <a:pt x="1524" y="92583"/>
                  </a:cubicBezTo>
                  <a:cubicBezTo>
                    <a:pt x="581" y="88040"/>
                    <a:pt x="67" y="83410"/>
                    <a:pt x="0" y="78772"/>
                  </a:cubicBezTo>
                  <a:cubicBezTo>
                    <a:pt x="0" y="75438"/>
                    <a:pt x="0" y="71533"/>
                    <a:pt x="0" y="67056"/>
                  </a:cubicBezTo>
                  <a:cubicBezTo>
                    <a:pt x="0" y="62579"/>
                    <a:pt x="0" y="58674"/>
                    <a:pt x="0" y="55150"/>
                  </a:cubicBezTo>
                  <a:cubicBezTo>
                    <a:pt x="124" y="49882"/>
                    <a:pt x="629" y="44625"/>
                    <a:pt x="1524" y="39433"/>
                  </a:cubicBezTo>
                  <a:cubicBezTo>
                    <a:pt x="2324" y="34528"/>
                    <a:pt x="3696" y="29728"/>
                    <a:pt x="5620" y="25146"/>
                  </a:cubicBezTo>
                  <a:cubicBezTo>
                    <a:pt x="7429" y="20784"/>
                    <a:pt x="9868" y="16707"/>
                    <a:pt x="12859" y="13049"/>
                  </a:cubicBezTo>
                  <a:cubicBezTo>
                    <a:pt x="15878" y="9211"/>
                    <a:pt x="19593" y="5982"/>
                    <a:pt x="23813" y="3524"/>
                  </a:cubicBezTo>
                  <a:cubicBezTo>
                    <a:pt x="27080" y="1381"/>
                    <a:pt x="30861" y="162"/>
                    <a:pt x="34766" y="0"/>
                  </a:cubicBezTo>
                  <a:cubicBezTo>
                    <a:pt x="37595" y="67"/>
                    <a:pt x="40253" y="1400"/>
                    <a:pt x="42005" y="3620"/>
                  </a:cubicBezTo>
                  <a:cubicBezTo>
                    <a:pt x="44139" y="6401"/>
                    <a:pt x="45549" y="9677"/>
                    <a:pt x="46101" y="13145"/>
                  </a:cubicBezTo>
                  <a:cubicBezTo>
                    <a:pt x="46987" y="17631"/>
                    <a:pt x="47492" y="22193"/>
                    <a:pt x="47625" y="26765"/>
                  </a:cubicBezTo>
                  <a:close/>
                  <a:moveTo>
                    <a:pt x="11906" y="70866"/>
                  </a:moveTo>
                  <a:cubicBezTo>
                    <a:pt x="11792" y="75552"/>
                    <a:pt x="12840" y="80200"/>
                    <a:pt x="14954" y="84392"/>
                  </a:cubicBezTo>
                  <a:cubicBezTo>
                    <a:pt x="16735" y="86935"/>
                    <a:pt x="19688" y="86935"/>
                    <a:pt x="23813" y="84392"/>
                  </a:cubicBezTo>
                  <a:cubicBezTo>
                    <a:pt x="27880" y="82048"/>
                    <a:pt x="30985" y="78334"/>
                    <a:pt x="32575" y="73914"/>
                  </a:cubicBezTo>
                  <a:cubicBezTo>
                    <a:pt x="34547" y="68437"/>
                    <a:pt x="35604" y="62684"/>
                    <a:pt x="35719" y="56864"/>
                  </a:cubicBezTo>
                  <a:cubicBezTo>
                    <a:pt x="35719" y="53340"/>
                    <a:pt x="35719" y="49530"/>
                    <a:pt x="35719" y="45339"/>
                  </a:cubicBezTo>
                  <a:cubicBezTo>
                    <a:pt x="35719" y="41148"/>
                    <a:pt x="35719" y="37338"/>
                    <a:pt x="35719" y="34004"/>
                  </a:cubicBezTo>
                  <a:cubicBezTo>
                    <a:pt x="35871" y="29328"/>
                    <a:pt x="34785" y="24698"/>
                    <a:pt x="32575" y="20574"/>
                  </a:cubicBezTo>
                  <a:cubicBezTo>
                    <a:pt x="30861" y="17907"/>
                    <a:pt x="27908" y="17812"/>
                    <a:pt x="23813" y="20574"/>
                  </a:cubicBezTo>
                  <a:cubicBezTo>
                    <a:pt x="19745" y="22946"/>
                    <a:pt x="16612" y="26641"/>
                    <a:pt x="14954" y="31052"/>
                  </a:cubicBezTo>
                  <a:cubicBezTo>
                    <a:pt x="13068" y="36547"/>
                    <a:pt x="12040" y="42291"/>
                    <a:pt x="11906" y="48101"/>
                  </a:cubicBezTo>
                  <a:cubicBezTo>
                    <a:pt x="11906" y="51625"/>
                    <a:pt x="11906" y="55436"/>
                    <a:pt x="11906" y="59627"/>
                  </a:cubicBezTo>
                  <a:cubicBezTo>
                    <a:pt x="11906" y="63817"/>
                    <a:pt x="11811" y="67628"/>
                    <a:pt x="11906" y="70866"/>
                  </a:cubicBezTo>
                  <a:close/>
                </a:path>
              </a:pathLst>
            </a:custGeom>
            <a:solidFill>
              <a:srgbClr val="E0E0E0"/>
            </a:solidFill>
            <a:ln w="9525" cap="flat">
              <a:noFill/>
              <a:prstDash val="solid"/>
              <a:miter/>
            </a:ln>
          </p:spPr>
          <p:txBody>
            <a:bodyPr rtlCol="0" anchor="ctr"/>
            <a:lstStyle/>
            <a:p>
              <a:endParaRPr lang="en-GR"/>
            </a:p>
          </p:txBody>
        </p:sp>
        <p:sp>
          <p:nvSpPr>
            <p:cNvPr id="213" name="Freeform 212">
              <a:extLst>
                <a:ext uri="{FF2B5EF4-FFF2-40B4-BE49-F238E27FC236}">
                  <a16:creationId xmlns:a16="http://schemas.microsoft.com/office/drawing/2014/main" id="{20DEC461-5841-2D9C-5A05-C71833076AD8}"/>
                </a:ext>
              </a:extLst>
            </p:cNvPr>
            <p:cNvSpPr/>
            <p:nvPr/>
          </p:nvSpPr>
          <p:spPr>
            <a:xfrm>
              <a:off x="5167128" y="3211237"/>
              <a:ext cx="32442" cy="100172"/>
            </a:xfrm>
            <a:custGeom>
              <a:avLst/>
              <a:gdLst>
                <a:gd name="connsiteX0" fmla="*/ 516 w 32442"/>
                <a:gd name="connsiteY0" fmla="*/ 48306 h 100172"/>
                <a:gd name="connsiteX1" fmla="*/ 39 w 32442"/>
                <a:gd name="connsiteY1" fmla="*/ 45829 h 100172"/>
                <a:gd name="connsiteX2" fmla="*/ 992 w 32442"/>
                <a:gd name="connsiteY2" fmla="*/ 42877 h 100172"/>
                <a:gd name="connsiteX3" fmla="*/ 20042 w 32442"/>
                <a:gd name="connsiteY3" fmla="*/ 8396 h 100172"/>
                <a:gd name="connsiteX4" fmla="*/ 21471 w 32442"/>
                <a:gd name="connsiteY4" fmla="*/ 6015 h 100172"/>
                <a:gd name="connsiteX5" fmla="*/ 23090 w 32442"/>
                <a:gd name="connsiteY5" fmla="*/ 4300 h 100172"/>
                <a:gd name="connsiteX6" fmla="*/ 30043 w 32442"/>
                <a:gd name="connsiteY6" fmla="*/ 300 h 100172"/>
                <a:gd name="connsiteX7" fmla="*/ 31662 w 32442"/>
                <a:gd name="connsiteY7" fmla="*/ 300 h 100172"/>
                <a:gd name="connsiteX8" fmla="*/ 32424 w 32442"/>
                <a:gd name="connsiteY8" fmla="*/ 2491 h 100172"/>
                <a:gd name="connsiteX9" fmla="*/ 32424 w 32442"/>
                <a:gd name="connsiteY9" fmla="*/ 90692 h 100172"/>
                <a:gd name="connsiteX10" fmla="*/ 31662 w 32442"/>
                <a:gd name="connsiteY10" fmla="*/ 93645 h 100172"/>
                <a:gd name="connsiteX11" fmla="*/ 30043 w 32442"/>
                <a:gd name="connsiteY11" fmla="*/ 95741 h 100172"/>
                <a:gd name="connsiteX12" fmla="*/ 22804 w 32442"/>
                <a:gd name="connsiteY12" fmla="*/ 99836 h 100172"/>
                <a:gd name="connsiteX13" fmla="*/ 21185 w 32442"/>
                <a:gd name="connsiteY13" fmla="*/ 99836 h 100172"/>
                <a:gd name="connsiteX14" fmla="*/ 21185 w 32442"/>
                <a:gd name="connsiteY14" fmla="*/ 99836 h 100172"/>
                <a:gd name="connsiteX15" fmla="*/ 20423 w 32442"/>
                <a:gd name="connsiteY15" fmla="*/ 97645 h 100172"/>
                <a:gd name="connsiteX16" fmla="*/ 20423 w 32442"/>
                <a:gd name="connsiteY16" fmla="*/ 30304 h 100172"/>
                <a:gd name="connsiteX17" fmla="*/ 7755 w 32442"/>
                <a:gd name="connsiteY17" fmla="*/ 52687 h 100172"/>
                <a:gd name="connsiteX18" fmla="*/ 6040 w 32442"/>
                <a:gd name="connsiteY18" fmla="*/ 54402 h 100172"/>
                <a:gd name="connsiteX19" fmla="*/ 4421 w 32442"/>
                <a:gd name="connsiteY19" fmla="*/ 53926 h 10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42" h="100172">
                  <a:moveTo>
                    <a:pt x="516" y="48306"/>
                  </a:moveTo>
                  <a:cubicBezTo>
                    <a:pt x="87" y="47553"/>
                    <a:pt x="-85" y="46687"/>
                    <a:pt x="39" y="45829"/>
                  </a:cubicBezTo>
                  <a:cubicBezTo>
                    <a:pt x="125" y="44782"/>
                    <a:pt x="449" y="43772"/>
                    <a:pt x="992" y="42877"/>
                  </a:cubicBezTo>
                  <a:lnTo>
                    <a:pt x="20042" y="8396"/>
                  </a:lnTo>
                  <a:lnTo>
                    <a:pt x="21471" y="6015"/>
                  </a:lnTo>
                  <a:cubicBezTo>
                    <a:pt x="21880" y="5339"/>
                    <a:pt x="22433" y="4748"/>
                    <a:pt x="23090" y="4300"/>
                  </a:cubicBezTo>
                  <a:lnTo>
                    <a:pt x="30043" y="300"/>
                  </a:lnTo>
                  <a:cubicBezTo>
                    <a:pt x="30510" y="-100"/>
                    <a:pt x="31196" y="-100"/>
                    <a:pt x="31662" y="300"/>
                  </a:cubicBezTo>
                  <a:cubicBezTo>
                    <a:pt x="32234" y="871"/>
                    <a:pt x="32520" y="1681"/>
                    <a:pt x="32424" y="2491"/>
                  </a:cubicBezTo>
                  <a:lnTo>
                    <a:pt x="32424" y="90692"/>
                  </a:lnTo>
                  <a:cubicBezTo>
                    <a:pt x="32443" y="91730"/>
                    <a:pt x="32177" y="92750"/>
                    <a:pt x="31662" y="93645"/>
                  </a:cubicBezTo>
                  <a:cubicBezTo>
                    <a:pt x="31367" y="94502"/>
                    <a:pt x="30796" y="95236"/>
                    <a:pt x="30043" y="95741"/>
                  </a:cubicBezTo>
                  <a:lnTo>
                    <a:pt x="22804" y="99836"/>
                  </a:lnTo>
                  <a:cubicBezTo>
                    <a:pt x="22356" y="100284"/>
                    <a:pt x="21632" y="100284"/>
                    <a:pt x="21185" y="99836"/>
                  </a:cubicBezTo>
                  <a:cubicBezTo>
                    <a:pt x="21185" y="99836"/>
                    <a:pt x="21185" y="99836"/>
                    <a:pt x="21185" y="99836"/>
                  </a:cubicBezTo>
                  <a:cubicBezTo>
                    <a:pt x="20632" y="99246"/>
                    <a:pt x="20356" y="98455"/>
                    <a:pt x="20423" y="97645"/>
                  </a:cubicBezTo>
                  <a:lnTo>
                    <a:pt x="20423" y="30304"/>
                  </a:lnTo>
                  <a:lnTo>
                    <a:pt x="7755" y="52687"/>
                  </a:lnTo>
                  <a:cubicBezTo>
                    <a:pt x="7459" y="53478"/>
                    <a:pt x="6831" y="54107"/>
                    <a:pt x="6040" y="54402"/>
                  </a:cubicBezTo>
                  <a:cubicBezTo>
                    <a:pt x="5449" y="54612"/>
                    <a:pt x="4802" y="54421"/>
                    <a:pt x="4421" y="53926"/>
                  </a:cubicBezTo>
                  <a:close/>
                </a:path>
              </a:pathLst>
            </a:custGeom>
            <a:solidFill>
              <a:srgbClr val="E0E0E0"/>
            </a:solidFill>
            <a:ln w="9525" cap="flat">
              <a:noFill/>
              <a:prstDash val="solid"/>
              <a:miter/>
            </a:ln>
          </p:spPr>
          <p:txBody>
            <a:bodyPr rtlCol="0" anchor="ctr"/>
            <a:lstStyle/>
            <a:p>
              <a:endParaRPr lang="en-GR"/>
            </a:p>
          </p:txBody>
        </p:sp>
        <p:sp>
          <p:nvSpPr>
            <p:cNvPr id="214" name="Freeform 213">
              <a:extLst>
                <a:ext uri="{FF2B5EF4-FFF2-40B4-BE49-F238E27FC236}">
                  <a16:creationId xmlns:a16="http://schemas.microsoft.com/office/drawing/2014/main" id="{BDAF45B7-7AEE-9954-177F-BC0463000763}"/>
                </a:ext>
              </a:extLst>
            </p:cNvPr>
            <p:cNvSpPr/>
            <p:nvPr/>
          </p:nvSpPr>
          <p:spPr>
            <a:xfrm>
              <a:off x="5207895" y="3188010"/>
              <a:ext cx="32429" cy="99850"/>
            </a:xfrm>
            <a:custGeom>
              <a:avLst/>
              <a:gdLst>
                <a:gd name="connsiteX0" fmla="*/ 516 w 32429"/>
                <a:gd name="connsiteY0" fmla="*/ 48006 h 99850"/>
                <a:gd name="connsiteX1" fmla="*/ 39 w 32429"/>
                <a:gd name="connsiteY1" fmla="*/ 45529 h 99850"/>
                <a:gd name="connsiteX2" fmla="*/ 992 w 32429"/>
                <a:gd name="connsiteY2" fmla="*/ 42577 h 99850"/>
                <a:gd name="connsiteX3" fmla="*/ 20042 w 32429"/>
                <a:gd name="connsiteY3" fmla="*/ 8096 h 99850"/>
                <a:gd name="connsiteX4" fmla="*/ 21471 w 32429"/>
                <a:gd name="connsiteY4" fmla="*/ 5715 h 99850"/>
                <a:gd name="connsiteX5" fmla="*/ 23090 w 32429"/>
                <a:gd name="connsiteY5" fmla="*/ 4001 h 99850"/>
                <a:gd name="connsiteX6" fmla="*/ 30043 w 32429"/>
                <a:gd name="connsiteY6" fmla="*/ 0 h 99850"/>
                <a:gd name="connsiteX7" fmla="*/ 31662 w 32429"/>
                <a:gd name="connsiteY7" fmla="*/ 0 h 99850"/>
                <a:gd name="connsiteX8" fmla="*/ 32424 w 32429"/>
                <a:gd name="connsiteY8" fmla="*/ 2191 h 99850"/>
                <a:gd name="connsiteX9" fmla="*/ 32424 w 32429"/>
                <a:gd name="connsiteY9" fmla="*/ 90392 h 99850"/>
                <a:gd name="connsiteX10" fmla="*/ 31662 w 32429"/>
                <a:gd name="connsiteY10" fmla="*/ 93345 h 99850"/>
                <a:gd name="connsiteX11" fmla="*/ 30043 w 32429"/>
                <a:gd name="connsiteY11" fmla="*/ 95441 h 99850"/>
                <a:gd name="connsiteX12" fmla="*/ 22899 w 32429"/>
                <a:gd name="connsiteY12" fmla="*/ 99536 h 99850"/>
                <a:gd name="connsiteX13" fmla="*/ 21185 w 32429"/>
                <a:gd name="connsiteY13" fmla="*/ 99536 h 99850"/>
                <a:gd name="connsiteX14" fmla="*/ 20423 w 32429"/>
                <a:gd name="connsiteY14" fmla="*/ 97346 h 99850"/>
                <a:gd name="connsiteX15" fmla="*/ 20423 w 32429"/>
                <a:gd name="connsiteY15" fmla="*/ 29528 h 99850"/>
                <a:gd name="connsiteX16" fmla="*/ 7850 w 32429"/>
                <a:gd name="connsiteY16" fmla="*/ 52007 h 99850"/>
                <a:gd name="connsiteX17" fmla="*/ 6135 w 32429"/>
                <a:gd name="connsiteY17" fmla="*/ 53721 h 99850"/>
                <a:gd name="connsiteX18" fmla="*/ 4516 w 32429"/>
                <a:gd name="connsiteY18" fmla="*/ 53245 h 9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9" h="99850">
                  <a:moveTo>
                    <a:pt x="516" y="48006"/>
                  </a:moveTo>
                  <a:cubicBezTo>
                    <a:pt x="87" y="47254"/>
                    <a:pt x="-85" y="46387"/>
                    <a:pt x="39" y="45529"/>
                  </a:cubicBezTo>
                  <a:cubicBezTo>
                    <a:pt x="125" y="44482"/>
                    <a:pt x="449" y="43472"/>
                    <a:pt x="992" y="42577"/>
                  </a:cubicBezTo>
                  <a:lnTo>
                    <a:pt x="20042" y="8096"/>
                  </a:lnTo>
                  <a:lnTo>
                    <a:pt x="21471" y="5715"/>
                  </a:lnTo>
                  <a:cubicBezTo>
                    <a:pt x="21832" y="5001"/>
                    <a:pt x="22394" y="4401"/>
                    <a:pt x="23090" y="4001"/>
                  </a:cubicBezTo>
                  <a:lnTo>
                    <a:pt x="30043" y="0"/>
                  </a:lnTo>
                  <a:cubicBezTo>
                    <a:pt x="30710" y="0"/>
                    <a:pt x="31281" y="0"/>
                    <a:pt x="31662" y="0"/>
                  </a:cubicBezTo>
                  <a:cubicBezTo>
                    <a:pt x="32196" y="600"/>
                    <a:pt x="32472" y="1391"/>
                    <a:pt x="32424" y="2191"/>
                  </a:cubicBezTo>
                  <a:lnTo>
                    <a:pt x="32424" y="90392"/>
                  </a:lnTo>
                  <a:cubicBezTo>
                    <a:pt x="32396" y="91421"/>
                    <a:pt x="32139" y="92431"/>
                    <a:pt x="31662" y="93345"/>
                  </a:cubicBezTo>
                  <a:cubicBezTo>
                    <a:pt x="31386" y="94212"/>
                    <a:pt x="30815" y="94955"/>
                    <a:pt x="30043" y="95441"/>
                  </a:cubicBezTo>
                  <a:lnTo>
                    <a:pt x="22899" y="99536"/>
                  </a:lnTo>
                  <a:cubicBezTo>
                    <a:pt x="22404" y="99955"/>
                    <a:pt x="21680" y="99955"/>
                    <a:pt x="21185" y="99536"/>
                  </a:cubicBezTo>
                  <a:cubicBezTo>
                    <a:pt x="20632" y="98946"/>
                    <a:pt x="20356" y="98155"/>
                    <a:pt x="20423" y="97346"/>
                  </a:cubicBezTo>
                  <a:lnTo>
                    <a:pt x="20423" y="29528"/>
                  </a:lnTo>
                  <a:lnTo>
                    <a:pt x="7850" y="52007"/>
                  </a:lnTo>
                  <a:cubicBezTo>
                    <a:pt x="7555" y="52797"/>
                    <a:pt x="6926" y="53426"/>
                    <a:pt x="6135" y="53721"/>
                  </a:cubicBezTo>
                  <a:cubicBezTo>
                    <a:pt x="5545" y="53931"/>
                    <a:pt x="4897" y="53740"/>
                    <a:pt x="4516" y="53245"/>
                  </a:cubicBezTo>
                  <a:close/>
                </a:path>
              </a:pathLst>
            </a:custGeom>
            <a:solidFill>
              <a:srgbClr val="E0E0E0"/>
            </a:solidFill>
            <a:ln w="9525" cap="flat">
              <a:noFill/>
              <a:prstDash val="solid"/>
              <a:miter/>
            </a:ln>
          </p:spPr>
          <p:txBody>
            <a:bodyPr rtlCol="0" anchor="ctr"/>
            <a:lstStyle/>
            <a:p>
              <a:endParaRPr lang="en-GR"/>
            </a:p>
          </p:txBody>
        </p:sp>
        <p:sp>
          <p:nvSpPr>
            <p:cNvPr id="215" name="Freeform 214">
              <a:extLst>
                <a:ext uri="{FF2B5EF4-FFF2-40B4-BE49-F238E27FC236}">
                  <a16:creationId xmlns:a16="http://schemas.microsoft.com/office/drawing/2014/main" id="{F5728185-FC68-AA61-26AE-BCB5538A92C1}"/>
                </a:ext>
              </a:extLst>
            </p:cNvPr>
            <p:cNvSpPr/>
            <p:nvPr/>
          </p:nvSpPr>
          <p:spPr>
            <a:xfrm>
              <a:off x="5252035" y="3160959"/>
              <a:ext cx="47720" cy="105632"/>
            </a:xfrm>
            <a:custGeom>
              <a:avLst/>
              <a:gdLst>
                <a:gd name="connsiteX0" fmla="*/ 47720 w 47720"/>
                <a:gd name="connsiteY0" fmla="*/ 27051 h 105632"/>
                <a:gd name="connsiteX1" fmla="*/ 47720 w 47720"/>
                <a:gd name="connsiteY1" fmla="*/ 51340 h 105632"/>
                <a:gd name="connsiteX2" fmla="*/ 46101 w 47720"/>
                <a:gd name="connsiteY2" fmla="*/ 66961 h 105632"/>
                <a:gd name="connsiteX3" fmla="*/ 42005 w 47720"/>
                <a:gd name="connsiteY3" fmla="*/ 81058 h 105632"/>
                <a:gd name="connsiteX4" fmla="*/ 34766 w 47720"/>
                <a:gd name="connsiteY4" fmla="*/ 93059 h 105632"/>
                <a:gd name="connsiteX5" fmla="*/ 23813 w 47720"/>
                <a:gd name="connsiteY5" fmla="*/ 102108 h 105632"/>
                <a:gd name="connsiteX6" fmla="*/ 12859 w 47720"/>
                <a:gd name="connsiteY6" fmla="*/ 105632 h 105632"/>
                <a:gd name="connsiteX7" fmla="*/ 5620 w 47720"/>
                <a:gd name="connsiteY7" fmla="*/ 102108 h 105632"/>
                <a:gd name="connsiteX8" fmla="*/ 1524 w 47720"/>
                <a:gd name="connsiteY8" fmla="*/ 92583 h 105632"/>
                <a:gd name="connsiteX9" fmla="*/ 0 w 47720"/>
                <a:gd name="connsiteY9" fmla="*/ 78867 h 105632"/>
                <a:gd name="connsiteX10" fmla="*/ 0 w 47720"/>
                <a:gd name="connsiteY10" fmla="*/ 67151 h 105632"/>
                <a:gd name="connsiteX11" fmla="*/ 0 w 47720"/>
                <a:gd name="connsiteY11" fmla="*/ 55245 h 105632"/>
                <a:gd name="connsiteX12" fmla="*/ 1524 w 47720"/>
                <a:gd name="connsiteY12" fmla="*/ 39529 h 105632"/>
                <a:gd name="connsiteX13" fmla="*/ 5620 w 47720"/>
                <a:gd name="connsiteY13" fmla="*/ 25241 h 105632"/>
                <a:gd name="connsiteX14" fmla="*/ 12859 w 47720"/>
                <a:gd name="connsiteY14" fmla="*/ 13049 h 105632"/>
                <a:gd name="connsiteX15" fmla="*/ 23813 w 47720"/>
                <a:gd name="connsiteY15" fmla="*/ 3524 h 105632"/>
                <a:gd name="connsiteX16" fmla="*/ 34766 w 47720"/>
                <a:gd name="connsiteY16" fmla="*/ 0 h 105632"/>
                <a:gd name="connsiteX17" fmla="*/ 42005 w 47720"/>
                <a:gd name="connsiteY17" fmla="*/ 3524 h 105632"/>
                <a:gd name="connsiteX18" fmla="*/ 46101 w 47720"/>
                <a:gd name="connsiteY18" fmla="*/ 13049 h 105632"/>
                <a:gd name="connsiteX19" fmla="*/ 47720 w 47720"/>
                <a:gd name="connsiteY19" fmla="*/ 27051 h 105632"/>
                <a:gd name="connsiteX20" fmla="*/ 11906 w 47720"/>
                <a:gd name="connsiteY20" fmla="*/ 71342 h 105632"/>
                <a:gd name="connsiteX21" fmla="*/ 15049 w 47720"/>
                <a:gd name="connsiteY21" fmla="*/ 84773 h 105632"/>
                <a:gd name="connsiteX22" fmla="*/ 23813 w 47720"/>
                <a:gd name="connsiteY22" fmla="*/ 84773 h 105632"/>
                <a:gd name="connsiteX23" fmla="*/ 32671 w 47720"/>
                <a:gd name="connsiteY23" fmla="*/ 74295 h 105632"/>
                <a:gd name="connsiteX24" fmla="*/ 35719 w 47720"/>
                <a:gd name="connsiteY24" fmla="*/ 57341 h 105632"/>
                <a:gd name="connsiteX25" fmla="*/ 35719 w 47720"/>
                <a:gd name="connsiteY25" fmla="*/ 45720 h 105632"/>
                <a:gd name="connsiteX26" fmla="*/ 35719 w 47720"/>
                <a:gd name="connsiteY26" fmla="*/ 34385 h 105632"/>
                <a:gd name="connsiteX27" fmla="*/ 32671 w 47720"/>
                <a:gd name="connsiteY27" fmla="*/ 20955 h 105632"/>
                <a:gd name="connsiteX28" fmla="*/ 23813 w 47720"/>
                <a:gd name="connsiteY28" fmla="*/ 20955 h 105632"/>
                <a:gd name="connsiteX29" fmla="*/ 15049 w 47720"/>
                <a:gd name="connsiteY29" fmla="*/ 31433 h 105632"/>
                <a:gd name="connsiteX30" fmla="*/ 11906 w 47720"/>
                <a:gd name="connsiteY30" fmla="*/ 48387 h 105632"/>
                <a:gd name="connsiteX31" fmla="*/ 11906 w 47720"/>
                <a:gd name="connsiteY31" fmla="*/ 60008 h 105632"/>
                <a:gd name="connsiteX32" fmla="*/ 11906 w 47720"/>
                <a:gd name="connsiteY32" fmla="*/ 7134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632">
                  <a:moveTo>
                    <a:pt x="47720" y="27051"/>
                  </a:moveTo>
                  <a:lnTo>
                    <a:pt x="47720" y="51340"/>
                  </a:lnTo>
                  <a:cubicBezTo>
                    <a:pt x="47530" y="56579"/>
                    <a:pt x="46987" y="61798"/>
                    <a:pt x="46101" y="66961"/>
                  </a:cubicBezTo>
                  <a:cubicBezTo>
                    <a:pt x="45301" y="71809"/>
                    <a:pt x="43929" y="76533"/>
                    <a:pt x="42005" y="81058"/>
                  </a:cubicBezTo>
                  <a:cubicBezTo>
                    <a:pt x="40196" y="85392"/>
                    <a:pt x="37757" y="89440"/>
                    <a:pt x="34766" y="93059"/>
                  </a:cubicBezTo>
                  <a:cubicBezTo>
                    <a:pt x="31671" y="96688"/>
                    <a:pt x="27965" y="99755"/>
                    <a:pt x="23813" y="102108"/>
                  </a:cubicBezTo>
                  <a:cubicBezTo>
                    <a:pt x="20583" y="104318"/>
                    <a:pt x="16773" y="105547"/>
                    <a:pt x="12859" y="105632"/>
                  </a:cubicBezTo>
                  <a:cubicBezTo>
                    <a:pt x="10039" y="105585"/>
                    <a:pt x="7391" y="104299"/>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68" y="20869"/>
                    <a:pt x="9906" y="16764"/>
                    <a:pt x="12859" y="13049"/>
                  </a:cubicBezTo>
                  <a:cubicBezTo>
                    <a:pt x="15869" y="9201"/>
                    <a:pt x="19583" y="5972"/>
                    <a:pt x="23813" y="3524"/>
                  </a:cubicBezTo>
                  <a:cubicBezTo>
                    <a:pt x="27060" y="1343"/>
                    <a:pt x="30851" y="124"/>
                    <a:pt x="34766" y="0"/>
                  </a:cubicBezTo>
                  <a:cubicBezTo>
                    <a:pt x="37586" y="48"/>
                    <a:pt x="40234" y="1333"/>
                    <a:pt x="42005" y="3524"/>
                  </a:cubicBezTo>
                  <a:cubicBezTo>
                    <a:pt x="44120" y="6325"/>
                    <a:pt x="45529" y="9592"/>
                    <a:pt x="46101" y="13049"/>
                  </a:cubicBezTo>
                  <a:cubicBezTo>
                    <a:pt x="47053" y="17659"/>
                    <a:pt x="47596" y="22346"/>
                    <a:pt x="47720" y="27051"/>
                  </a:cubicBezTo>
                  <a:close/>
                  <a:moveTo>
                    <a:pt x="11906" y="71342"/>
                  </a:moveTo>
                  <a:cubicBezTo>
                    <a:pt x="11801" y="76009"/>
                    <a:pt x="12878" y="80639"/>
                    <a:pt x="15049" y="84773"/>
                  </a:cubicBezTo>
                  <a:cubicBezTo>
                    <a:pt x="16764" y="87344"/>
                    <a:pt x="19717" y="87440"/>
                    <a:pt x="23813" y="84773"/>
                  </a:cubicBezTo>
                  <a:cubicBezTo>
                    <a:pt x="27927" y="82458"/>
                    <a:pt x="31070" y="78743"/>
                    <a:pt x="32671" y="74295"/>
                  </a:cubicBezTo>
                  <a:cubicBezTo>
                    <a:pt x="34557" y="68837"/>
                    <a:pt x="35585" y="63113"/>
                    <a:pt x="35719" y="57341"/>
                  </a:cubicBezTo>
                  <a:cubicBezTo>
                    <a:pt x="35719" y="53816"/>
                    <a:pt x="35719" y="49911"/>
                    <a:pt x="35719" y="45720"/>
                  </a:cubicBezTo>
                  <a:cubicBezTo>
                    <a:pt x="35719" y="41529"/>
                    <a:pt x="35719" y="37814"/>
                    <a:pt x="35719" y="34385"/>
                  </a:cubicBezTo>
                  <a:cubicBezTo>
                    <a:pt x="35852" y="29728"/>
                    <a:pt x="34804" y="25108"/>
                    <a:pt x="32671" y="20955"/>
                  </a:cubicBezTo>
                  <a:cubicBezTo>
                    <a:pt x="30956" y="18412"/>
                    <a:pt x="28003" y="18412"/>
                    <a:pt x="23813" y="20955"/>
                  </a:cubicBezTo>
                  <a:cubicBezTo>
                    <a:pt x="19745" y="23298"/>
                    <a:pt x="16640" y="27013"/>
                    <a:pt x="15049" y="31433"/>
                  </a:cubicBezTo>
                  <a:cubicBezTo>
                    <a:pt x="13125" y="36881"/>
                    <a:pt x="12059" y="42605"/>
                    <a:pt x="11906" y="48387"/>
                  </a:cubicBezTo>
                  <a:cubicBezTo>
                    <a:pt x="11906" y="51911"/>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216" name="Freeform 215">
              <a:extLst>
                <a:ext uri="{FF2B5EF4-FFF2-40B4-BE49-F238E27FC236}">
                  <a16:creationId xmlns:a16="http://schemas.microsoft.com/office/drawing/2014/main" id="{BC9FDC85-D836-2374-F82B-7CFC6F8FFF9E}"/>
                </a:ext>
              </a:extLst>
            </p:cNvPr>
            <p:cNvSpPr/>
            <p:nvPr/>
          </p:nvSpPr>
          <p:spPr>
            <a:xfrm>
              <a:off x="5310137" y="3127717"/>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2 w 47720"/>
                <a:gd name="connsiteY22" fmla="*/ 70771 h 105727"/>
                <a:gd name="connsiteX23" fmla="*/ 15050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244 h 105727"/>
                <a:gd name="connsiteX28" fmla="*/ 35719 w 47720"/>
                <a:gd name="connsiteY28" fmla="*/ 33909 h 105727"/>
                <a:gd name="connsiteX29" fmla="*/ 32671 w 47720"/>
                <a:gd name="connsiteY29" fmla="*/ 20479 h 105727"/>
                <a:gd name="connsiteX30" fmla="*/ 23813 w 47720"/>
                <a:gd name="connsiteY30" fmla="*/ 20479 h 105727"/>
                <a:gd name="connsiteX31" fmla="*/ 15050 w 47720"/>
                <a:gd name="connsiteY31" fmla="*/ 31051 h 105727"/>
                <a:gd name="connsiteX32" fmla="*/ 12002 w 47720"/>
                <a:gd name="connsiteY32" fmla="*/ 48006 h 105727"/>
                <a:gd name="connsiteX33" fmla="*/ 12002 w 47720"/>
                <a:gd name="connsiteY33" fmla="*/ 59531 h 105727"/>
                <a:gd name="connsiteX34" fmla="*/ 12002 w 47720"/>
                <a:gd name="connsiteY34" fmla="*/ 7077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68" y="56255"/>
                    <a:pt x="47054" y="61446"/>
                    <a:pt x="46196" y="66580"/>
                  </a:cubicBezTo>
                  <a:cubicBezTo>
                    <a:pt x="45368" y="71418"/>
                    <a:pt x="43986" y="76143"/>
                    <a:pt x="42100" y="80677"/>
                  </a:cubicBezTo>
                  <a:cubicBezTo>
                    <a:pt x="40272" y="85020"/>
                    <a:pt x="37805" y="89068"/>
                    <a:pt x="34766" y="92678"/>
                  </a:cubicBezTo>
                  <a:cubicBezTo>
                    <a:pt x="31756" y="96526"/>
                    <a:pt x="28042" y="99755"/>
                    <a:pt x="23813" y="102203"/>
                  </a:cubicBezTo>
                  <a:cubicBezTo>
                    <a:pt x="20564" y="104384"/>
                    <a:pt x="16774" y="105604"/>
                    <a:pt x="12859" y="105727"/>
                  </a:cubicBezTo>
                  <a:cubicBezTo>
                    <a:pt x="10030" y="105661"/>
                    <a:pt x="7372" y="104327"/>
                    <a:pt x="5620" y="102108"/>
                  </a:cubicBezTo>
                  <a:cubicBezTo>
                    <a:pt x="3543" y="99298"/>
                    <a:pt x="2172" y="96031"/>
                    <a:pt x="1619" y="92583"/>
                  </a:cubicBezTo>
                  <a:cubicBezTo>
                    <a:pt x="686" y="88030"/>
                    <a:pt x="143" y="83410"/>
                    <a:pt x="0" y="78772"/>
                  </a:cubicBezTo>
                  <a:cubicBezTo>
                    <a:pt x="0" y="75438"/>
                    <a:pt x="0" y="71533"/>
                    <a:pt x="0" y="67056"/>
                  </a:cubicBezTo>
                  <a:cubicBezTo>
                    <a:pt x="0" y="62579"/>
                    <a:pt x="0" y="58674"/>
                    <a:pt x="0" y="55150"/>
                  </a:cubicBezTo>
                  <a:cubicBezTo>
                    <a:pt x="200" y="49882"/>
                    <a:pt x="743" y="44634"/>
                    <a:pt x="1619" y="39433"/>
                  </a:cubicBezTo>
                  <a:cubicBezTo>
                    <a:pt x="2429" y="34538"/>
                    <a:pt x="3772" y="29746"/>
                    <a:pt x="5620" y="25146"/>
                  </a:cubicBezTo>
                  <a:cubicBezTo>
                    <a:pt x="7468" y="20803"/>
                    <a:pt x="9906" y="16735"/>
                    <a:pt x="12859" y="13049"/>
                  </a:cubicBezTo>
                  <a:cubicBezTo>
                    <a:pt x="15897" y="9230"/>
                    <a:pt x="19612" y="6010"/>
                    <a:pt x="23813" y="3524"/>
                  </a:cubicBezTo>
                  <a:cubicBezTo>
                    <a:pt x="27089" y="1391"/>
                    <a:pt x="30871" y="181"/>
                    <a:pt x="34766" y="0"/>
                  </a:cubicBezTo>
                  <a:cubicBezTo>
                    <a:pt x="37633" y="38"/>
                    <a:pt x="40329" y="1372"/>
                    <a:pt x="42100" y="3619"/>
                  </a:cubicBezTo>
                  <a:cubicBezTo>
                    <a:pt x="44196" y="6429"/>
                    <a:pt x="45596" y="9696"/>
                    <a:pt x="46196" y="13144"/>
                  </a:cubicBezTo>
                  <a:cubicBezTo>
                    <a:pt x="47082" y="17631"/>
                    <a:pt x="47587" y="22193"/>
                    <a:pt x="47720" y="26765"/>
                  </a:cubicBezTo>
                  <a:close/>
                  <a:moveTo>
                    <a:pt x="12002" y="70771"/>
                  </a:moveTo>
                  <a:cubicBezTo>
                    <a:pt x="11887" y="75457"/>
                    <a:pt x="12935" y="80105"/>
                    <a:pt x="15050" y="84296"/>
                  </a:cubicBezTo>
                  <a:cubicBezTo>
                    <a:pt x="16764" y="86868"/>
                    <a:pt x="19717" y="86963"/>
                    <a:pt x="23813" y="84296"/>
                  </a:cubicBezTo>
                  <a:cubicBezTo>
                    <a:pt x="27927" y="81982"/>
                    <a:pt x="31071" y="78267"/>
                    <a:pt x="32671" y="73819"/>
                  </a:cubicBezTo>
                  <a:cubicBezTo>
                    <a:pt x="34547" y="68361"/>
                    <a:pt x="35576" y="62636"/>
                    <a:pt x="35719" y="56864"/>
                  </a:cubicBezTo>
                  <a:cubicBezTo>
                    <a:pt x="35719" y="53245"/>
                    <a:pt x="35719" y="49435"/>
                    <a:pt x="35719" y="45244"/>
                  </a:cubicBezTo>
                  <a:cubicBezTo>
                    <a:pt x="35719" y="41053"/>
                    <a:pt x="35719" y="37243"/>
                    <a:pt x="35719" y="33909"/>
                  </a:cubicBezTo>
                  <a:cubicBezTo>
                    <a:pt x="35852" y="29251"/>
                    <a:pt x="34804" y="24632"/>
                    <a:pt x="32671" y="20479"/>
                  </a:cubicBezTo>
                  <a:cubicBezTo>
                    <a:pt x="30956" y="17812"/>
                    <a:pt x="28004" y="17716"/>
                    <a:pt x="23813" y="20479"/>
                  </a:cubicBezTo>
                  <a:cubicBezTo>
                    <a:pt x="19717" y="22841"/>
                    <a:pt x="16612" y="26594"/>
                    <a:pt x="15050" y="31051"/>
                  </a:cubicBezTo>
                  <a:cubicBezTo>
                    <a:pt x="13154" y="36509"/>
                    <a:pt x="12125" y="42234"/>
                    <a:pt x="12002" y="48006"/>
                  </a:cubicBezTo>
                  <a:cubicBezTo>
                    <a:pt x="12002" y="51530"/>
                    <a:pt x="12002" y="55340"/>
                    <a:pt x="12002" y="59531"/>
                  </a:cubicBezTo>
                  <a:cubicBezTo>
                    <a:pt x="12002" y="63722"/>
                    <a:pt x="11906" y="67627"/>
                    <a:pt x="12002" y="70771"/>
                  </a:cubicBezTo>
                  <a:close/>
                </a:path>
              </a:pathLst>
            </a:custGeom>
            <a:solidFill>
              <a:srgbClr val="E0E0E0"/>
            </a:solidFill>
            <a:ln w="9525" cap="flat">
              <a:noFill/>
              <a:prstDash val="solid"/>
              <a:miter/>
            </a:ln>
          </p:spPr>
          <p:txBody>
            <a:bodyPr rtlCol="0" anchor="ctr"/>
            <a:lstStyle/>
            <a:p>
              <a:endParaRPr lang="en-GR"/>
            </a:p>
          </p:txBody>
        </p:sp>
        <p:sp>
          <p:nvSpPr>
            <p:cNvPr id="217" name="Freeform 216">
              <a:extLst>
                <a:ext uri="{FF2B5EF4-FFF2-40B4-BE49-F238E27FC236}">
                  <a16:creationId xmlns:a16="http://schemas.microsoft.com/office/drawing/2014/main" id="{AEB6435C-97E2-D62E-2B85-6DBB6182F5CF}"/>
                </a:ext>
              </a:extLst>
            </p:cNvPr>
            <p:cNvSpPr/>
            <p:nvPr/>
          </p:nvSpPr>
          <p:spPr>
            <a:xfrm>
              <a:off x="5365147" y="3097046"/>
              <a:ext cx="32721" cy="99822"/>
            </a:xfrm>
            <a:custGeom>
              <a:avLst/>
              <a:gdLst>
                <a:gd name="connsiteX0" fmla="*/ 236 w 32721"/>
                <a:gd name="connsiteY0" fmla="*/ 48292 h 99822"/>
                <a:gd name="connsiteX1" fmla="*/ 236 w 32721"/>
                <a:gd name="connsiteY1" fmla="*/ 45815 h 99822"/>
                <a:gd name="connsiteX2" fmla="*/ 1188 w 32721"/>
                <a:gd name="connsiteY2" fmla="*/ 42863 h 99822"/>
                <a:gd name="connsiteX3" fmla="*/ 20238 w 32721"/>
                <a:gd name="connsiteY3" fmla="*/ 8382 h 99822"/>
                <a:gd name="connsiteX4" fmla="*/ 21762 w 32721"/>
                <a:gd name="connsiteY4" fmla="*/ 6001 h 99822"/>
                <a:gd name="connsiteX5" fmla="*/ 23381 w 32721"/>
                <a:gd name="connsiteY5" fmla="*/ 4286 h 99822"/>
                <a:gd name="connsiteX6" fmla="*/ 30239 w 32721"/>
                <a:gd name="connsiteY6" fmla="*/ 286 h 99822"/>
                <a:gd name="connsiteX7" fmla="*/ 31954 w 32721"/>
                <a:gd name="connsiteY7" fmla="*/ 286 h 99822"/>
                <a:gd name="connsiteX8" fmla="*/ 32716 w 32721"/>
                <a:gd name="connsiteY8" fmla="*/ 2477 h 99822"/>
                <a:gd name="connsiteX9" fmla="*/ 32716 w 32721"/>
                <a:gd name="connsiteY9" fmla="*/ 90678 h 99822"/>
                <a:gd name="connsiteX10" fmla="*/ 31954 w 32721"/>
                <a:gd name="connsiteY10" fmla="*/ 93631 h 99822"/>
                <a:gd name="connsiteX11" fmla="*/ 30239 w 32721"/>
                <a:gd name="connsiteY11" fmla="*/ 95726 h 99822"/>
                <a:gd name="connsiteX12" fmla="*/ 23096 w 32721"/>
                <a:gd name="connsiteY12" fmla="*/ 99822 h 99822"/>
                <a:gd name="connsiteX13" fmla="*/ 21476 w 32721"/>
                <a:gd name="connsiteY13" fmla="*/ 99822 h 99822"/>
                <a:gd name="connsiteX14" fmla="*/ 20714 w 32721"/>
                <a:gd name="connsiteY14" fmla="*/ 97631 h 99822"/>
                <a:gd name="connsiteX15" fmla="*/ 20714 w 32721"/>
                <a:gd name="connsiteY15" fmla="*/ 30290 h 99822"/>
                <a:gd name="connsiteX16" fmla="*/ 8142 w 32721"/>
                <a:gd name="connsiteY16" fmla="*/ 52673 h 99822"/>
                <a:gd name="connsiteX17" fmla="*/ 6427 w 32721"/>
                <a:gd name="connsiteY17" fmla="*/ 54388 h 99822"/>
                <a:gd name="connsiteX18" fmla="*/ 4713 w 32721"/>
                <a:gd name="connsiteY18" fmla="*/ 53911 h 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21" h="99822">
                  <a:moveTo>
                    <a:pt x="236" y="48292"/>
                  </a:moveTo>
                  <a:cubicBezTo>
                    <a:pt x="-79" y="47501"/>
                    <a:pt x="-79" y="46606"/>
                    <a:pt x="236" y="45815"/>
                  </a:cubicBezTo>
                  <a:cubicBezTo>
                    <a:pt x="322" y="44768"/>
                    <a:pt x="645" y="43758"/>
                    <a:pt x="1188" y="42863"/>
                  </a:cubicBezTo>
                  <a:lnTo>
                    <a:pt x="20238" y="8382"/>
                  </a:lnTo>
                  <a:cubicBezTo>
                    <a:pt x="20714" y="7525"/>
                    <a:pt x="21286" y="6763"/>
                    <a:pt x="21762" y="6001"/>
                  </a:cubicBezTo>
                  <a:cubicBezTo>
                    <a:pt x="22172" y="5324"/>
                    <a:pt x="22724" y="4734"/>
                    <a:pt x="23381" y="4286"/>
                  </a:cubicBezTo>
                  <a:lnTo>
                    <a:pt x="30239" y="286"/>
                  </a:lnTo>
                  <a:cubicBezTo>
                    <a:pt x="30744" y="-95"/>
                    <a:pt x="31449" y="-95"/>
                    <a:pt x="31954" y="286"/>
                  </a:cubicBezTo>
                  <a:cubicBezTo>
                    <a:pt x="32487" y="886"/>
                    <a:pt x="32764" y="1676"/>
                    <a:pt x="32716" y="2477"/>
                  </a:cubicBezTo>
                  <a:lnTo>
                    <a:pt x="32716" y="90678"/>
                  </a:lnTo>
                  <a:cubicBezTo>
                    <a:pt x="32687" y="91707"/>
                    <a:pt x="32430" y="92716"/>
                    <a:pt x="31954" y="93631"/>
                  </a:cubicBezTo>
                  <a:cubicBezTo>
                    <a:pt x="31621" y="94488"/>
                    <a:pt x="31021" y="95231"/>
                    <a:pt x="30239" y="95726"/>
                  </a:cubicBezTo>
                  <a:lnTo>
                    <a:pt x="23096" y="99822"/>
                  </a:lnTo>
                  <a:cubicBezTo>
                    <a:pt x="22429" y="99822"/>
                    <a:pt x="21858" y="99822"/>
                    <a:pt x="21476" y="99822"/>
                  </a:cubicBezTo>
                  <a:cubicBezTo>
                    <a:pt x="20924" y="99232"/>
                    <a:pt x="20648" y="98441"/>
                    <a:pt x="20714" y="97631"/>
                  </a:cubicBezTo>
                  <a:lnTo>
                    <a:pt x="20714" y="30290"/>
                  </a:lnTo>
                  <a:lnTo>
                    <a:pt x="8142" y="52673"/>
                  </a:lnTo>
                  <a:cubicBezTo>
                    <a:pt x="7780" y="53426"/>
                    <a:pt x="7180" y="54026"/>
                    <a:pt x="6427" y="54388"/>
                  </a:cubicBezTo>
                  <a:cubicBezTo>
                    <a:pt x="5808" y="54616"/>
                    <a:pt x="5122" y="54426"/>
                    <a:pt x="4713" y="53911"/>
                  </a:cubicBezTo>
                  <a:close/>
                </a:path>
              </a:pathLst>
            </a:custGeom>
            <a:solidFill>
              <a:srgbClr val="E0E0E0"/>
            </a:solidFill>
            <a:ln w="9525" cap="flat">
              <a:noFill/>
              <a:prstDash val="solid"/>
              <a:miter/>
            </a:ln>
          </p:spPr>
          <p:txBody>
            <a:bodyPr rtlCol="0" anchor="ctr"/>
            <a:lstStyle/>
            <a:p>
              <a:endParaRPr lang="en-GR"/>
            </a:p>
          </p:txBody>
        </p:sp>
        <p:sp>
          <p:nvSpPr>
            <p:cNvPr id="218" name="Freeform 217">
              <a:extLst>
                <a:ext uri="{FF2B5EF4-FFF2-40B4-BE49-F238E27FC236}">
                  <a16:creationId xmlns:a16="http://schemas.microsoft.com/office/drawing/2014/main" id="{A30A4152-A7AE-3425-F42A-8073C0593864}"/>
                </a:ext>
              </a:extLst>
            </p:cNvPr>
            <p:cNvSpPr/>
            <p:nvPr/>
          </p:nvSpPr>
          <p:spPr>
            <a:xfrm>
              <a:off x="5406045" y="3073946"/>
              <a:ext cx="32590" cy="100186"/>
            </a:xfrm>
            <a:custGeom>
              <a:avLst/>
              <a:gdLst>
                <a:gd name="connsiteX0" fmla="*/ 200 w 32590"/>
                <a:gd name="connsiteY0" fmla="*/ 48342 h 100186"/>
                <a:gd name="connsiteX1" fmla="*/ 200 w 32590"/>
                <a:gd name="connsiteY1" fmla="*/ 45865 h 100186"/>
                <a:gd name="connsiteX2" fmla="*/ 1057 w 32590"/>
                <a:gd name="connsiteY2" fmla="*/ 42912 h 100186"/>
                <a:gd name="connsiteX3" fmla="*/ 20107 w 32590"/>
                <a:gd name="connsiteY3" fmla="*/ 8432 h 100186"/>
                <a:gd name="connsiteX4" fmla="*/ 21631 w 32590"/>
                <a:gd name="connsiteY4" fmla="*/ 6051 h 100186"/>
                <a:gd name="connsiteX5" fmla="*/ 23251 w 32590"/>
                <a:gd name="connsiteY5" fmla="*/ 4336 h 100186"/>
                <a:gd name="connsiteX6" fmla="*/ 30204 w 32590"/>
                <a:gd name="connsiteY6" fmla="*/ 336 h 100186"/>
                <a:gd name="connsiteX7" fmla="*/ 31823 w 32590"/>
                <a:gd name="connsiteY7" fmla="*/ 336 h 100186"/>
                <a:gd name="connsiteX8" fmla="*/ 31823 w 32590"/>
                <a:gd name="connsiteY8" fmla="*/ 336 h 100186"/>
                <a:gd name="connsiteX9" fmla="*/ 32585 w 32590"/>
                <a:gd name="connsiteY9" fmla="*/ 2527 h 100186"/>
                <a:gd name="connsiteX10" fmla="*/ 32585 w 32590"/>
                <a:gd name="connsiteY10" fmla="*/ 90728 h 100186"/>
                <a:gd name="connsiteX11" fmla="*/ 31823 w 32590"/>
                <a:gd name="connsiteY11" fmla="*/ 93681 h 100186"/>
                <a:gd name="connsiteX12" fmla="*/ 30204 w 32590"/>
                <a:gd name="connsiteY12" fmla="*/ 95776 h 100186"/>
                <a:gd name="connsiteX13" fmla="*/ 22965 w 32590"/>
                <a:gd name="connsiteY13" fmla="*/ 99872 h 100186"/>
                <a:gd name="connsiteX14" fmla="*/ 21250 w 32590"/>
                <a:gd name="connsiteY14" fmla="*/ 99872 h 100186"/>
                <a:gd name="connsiteX15" fmla="*/ 20584 w 32590"/>
                <a:gd name="connsiteY15" fmla="*/ 97681 h 100186"/>
                <a:gd name="connsiteX16" fmla="*/ 20584 w 32590"/>
                <a:gd name="connsiteY16" fmla="*/ 30244 h 100186"/>
                <a:gd name="connsiteX17" fmla="*/ 8011 w 32590"/>
                <a:gd name="connsiteY17" fmla="*/ 52723 h 100186"/>
                <a:gd name="connsiteX18" fmla="*/ 6296 w 32590"/>
                <a:gd name="connsiteY18" fmla="*/ 54438 h 100186"/>
                <a:gd name="connsiteX19" fmla="*/ 4677 w 32590"/>
                <a:gd name="connsiteY19" fmla="*/ 53961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0" h="100186">
                  <a:moveTo>
                    <a:pt x="200" y="48342"/>
                  </a:moveTo>
                  <a:cubicBezTo>
                    <a:pt x="-67" y="47542"/>
                    <a:pt x="-67" y="46665"/>
                    <a:pt x="200" y="45865"/>
                  </a:cubicBezTo>
                  <a:cubicBezTo>
                    <a:pt x="295" y="44837"/>
                    <a:pt x="581" y="43836"/>
                    <a:pt x="1057" y="42912"/>
                  </a:cubicBezTo>
                  <a:lnTo>
                    <a:pt x="20107" y="8432"/>
                  </a:lnTo>
                  <a:cubicBezTo>
                    <a:pt x="20555" y="7603"/>
                    <a:pt x="21069" y="6813"/>
                    <a:pt x="21631" y="6051"/>
                  </a:cubicBezTo>
                  <a:cubicBezTo>
                    <a:pt x="21993" y="5336"/>
                    <a:pt x="22555" y="4736"/>
                    <a:pt x="23251" y="4336"/>
                  </a:cubicBezTo>
                  <a:lnTo>
                    <a:pt x="30204" y="336"/>
                  </a:lnTo>
                  <a:cubicBezTo>
                    <a:pt x="30652" y="-112"/>
                    <a:pt x="31375" y="-112"/>
                    <a:pt x="31823" y="336"/>
                  </a:cubicBezTo>
                  <a:cubicBezTo>
                    <a:pt x="31823" y="336"/>
                    <a:pt x="31823" y="336"/>
                    <a:pt x="31823" y="336"/>
                  </a:cubicBezTo>
                  <a:cubicBezTo>
                    <a:pt x="32356" y="936"/>
                    <a:pt x="32633" y="1726"/>
                    <a:pt x="32585" y="2527"/>
                  </a:cubicBezTo>
                  <a:lnTo>
                    <a:pt x="32585" y="90728"/>
                  </a:lnTo>
                  <a:cubicBezTo>
                    <a:pt x="32556" y="91757"/>
                    <a:pt x="32299" y="92766"/>
                    <a:pt x="31823" y="93681"/>
                  </a:cubicBezTo>
                  <a:cubicBezTo>
                    <a:pt x="31490" y="94519"/>
                    <a:pt x="30928" y="95243"/>
                    <a:pt x="30204" y="95776"/>
                  </a:cubicBezTo>
                  <a:lnTo>
                    <a:pt x="22965" y="99872"/>
                  </a:lnTo>
                  <a:cubicBezTo>
                    <a:pt x="22470" y="100291"/>
                    <a:pt x="21746" y="100291"/>
                    <a:pt x="21250" y="99872"/>
                  </a:cubicBezTo>
                  <a:cubicBezTo>
                    <a:pt x="20774" y="99243"/>
                    <a:pt x="20536" y="98472"/>
                    <a:pt x="20584" y="97681"/>
                  </a:cubicBezTo>
                  <a:lnTo>
                    <a:pt x="20584" y="30244"/>
                  </a:lnTo>
                  <a:lnTo>
                    <a:pt x="8011" y="52723"/>
                  </a:lnTo>
                  <a:cubicBezTo>
                    <a:pt x="7649" y="53476"/>
                    <a:pt x="7049" y="54076"/>
                    <a:pt x="6296" y="54438"/>
                  </a:cubicBezTo>
                  <a:cubicBezTo>
                    <a:pt x="5715" y="54685"/>
                    <a:pt x="5039" y="54485"/>
                    <a:pt x="4677" y="53961"/>
                  </a:cubicBezTo>
                  <a:close/>
                </a:path>
              </a:pathLst>
            </a:custGeom>
            <a:solidFill>
              <a:srgbClr val="E0E0E0"/>
            </a:solidFill>
            <a:ln w="9525" cap="flat">
              <a:noFill/>
              <a:prstDash val="solid"/>
              <a:miter/>
            </a:ln>
          </p:spPr>
          <p:txBody>
            <a:bodyPr rtlCol="0" anchor="ctr"/>
            <a:lstStyle/>
            <a:p>
              <a:endParaRPr lang="en-GR"/>
            </a:p>
          </p:txBody>
        </p:sp>
        <p:sp>
          <p:nvSpPr>
            <p:cNvPr id="219" name="Freeform 218">
              <a:extLst>
                <a:ext uri="{FF2B5EF4-FFF2-40B4-BE49-F238E27FC236}">
                  <a16:creationId xmlns:a16="http://schemas.microsoft.com/office/drawing/2014/main" id="{F1B1C3B8-D9C1-E875-3A18-BAFC7E60B102}"/>
                </a:ext>
              </a:extLst>
            </p:cNvPr>
            <p:cNvSpPr/>
            <p:nvPr/>
          </p:nvSpPr>
          <p:spPr>
            <a:xfrm>
              <a:off x="3803187" y="4161560"/>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862 w 47720"/>
                <a:gd name="connsiteY6" fmla="*/ 92583 h 105632"/>
                <a:gd name="connsiteX7" fmla="*/ 23908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908 w 47720"/>
                <a:gd name="connsiteY17" fmla="*/ 3524 h 105632"/>
                <a:gd name="connsiteX18" fmla="*/ 34862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49 w 47720"/>
                <a:gd name="connsiteY23" fmla="*/ 84392 h 105632"/>
                <a:gd name="connsiteX24" fmla="*/ 23908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908 w 47720"/>
                <a:gd name="connsiteY30" fmla="*/ 20574 h 105632"/>
                <a:gd name="connsiteX31" fmla="*/ 15049 w 47720"/>
                <a:gd name="connsiteY31" fmla="*/ 31051 h 105632"/>
                <a:gd name="connsiteX32" fmla="*/ 12001 w 47720"/>
                <a:gd name="connsiteY32" fmla="*/ 48006 h 105632"/>
                <a:gd name="connsiteX33" fmla="*/ 12001 w 47720"/>
                <a:gd name="connsiteY33" fmla="*/ 59531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339"/>
                    <a:pt x="47720" y="49244"/>
                    <a:pt x="47720" y="50959"/>
                  </a:cubicBezTo>
                  <a:cubicBezTo>
                    <a:pt x="47561" y="56198"/>
                    <a:pt x="47053" y="61408"/>
                    <a:pt x="46196" y="66580"/>
                  </a:cubicBezTo>
                  <a:cubicBezTo>
                    <a:pt x="45354" y="71418"/>
                    <a:pt x="43981" y="76143"/>
                    <a:pt x="42100" y="80677"/>
                  </a:cubicBezTo>
                  <a:cubicBezTo>
                    <a:pt x="40274" y="84973"/>
                    <a:pt x="37835" y="88983"/>
                    <a:pt x="34862" y="92583"/>
                  </a:cubicBezTo>
                  <a:cubicBezTo>
                    <a:pt x="31807" y="96384"/>
                    <a:pt x="28097" y="99612"/>
                    <a:pt x="23908" y="102108"/>
                  </a:cubicBezTo>
                  <a:cubicBezTo>
                    <a:pt x="20644" y="104327"/>
                    <a:pt x="16805" y="105556"/>
                    <a:pt x="12859" y="105632"/>
                  </a:cubicBezTo>
                  <a:cubicBezTo>
                    <a:pt x="10043" y="105585"/>
                    <a:pt x="7393" y="104299"/>
                    <a:pt x="5620" y="102108"/>
                  </a:cubicBezTo>
                  <a:cubicBezTo>
                    <a:pt x="3574" y="99279"/>
                    <a:pt x="2205" y="96022"/>
                    <a:pt x="1619" y="92583"/>
                  </a:cubicBezTo>
                  <a:cubicBezTo>
                    <a:pt x="679" y="88040"/>
                    <a:pt x="137" y="83410"/>
                    <a:pt x="0" y="78772"/>
                  </a:cubicBezTo>
                  <a:cubicBezTo>
                    <a:pt x="0" y="75438"/>
                    <a:pt x="0" y="71533"/>
                    <a:pt x="0" y="67151"/>
                  </a:cubicBezTo>
                  <a:cubicBezTo>
                    <a:pt x="0" y="62770"/>
                    <a:pt x="0" y="58769"/>
                    <a:pt x="0" y="55245"/>
                  </a:cubicBezTo>
                  <a:cubicBezTo>
                    <a:pt x="190" y="49978"/>
                    <a:pt x="731" y="44729"/>
                    <a:pt x="1619" y="39529"/>
                  </a:cubicBezTo>
                  <a:cubicBezTo>
                    <a:pt x="2408" y="34633"/>
                    <a:pt x="3750" y="29832"/>
                    <a:pt x="5620" y="25241"/>
                  </a:cubicBezTo>
                  <a:cubicBezTo>
                    <a:pt x="7445" y="20860"/>
                    <a:pt x="9882" y="16755"/>
                    <a:pt x="12859" y="13049"/>
                  </a:cubicBezTo>
                  <a:cubicBezTo>
                    <a:pt x="15908" y="9201"/>
                    <a:pt x="19657" y="5972"/>
                    <a:pt x="23908" y="3524"/>
                  </a:cubicBezTo>
                  <a:cubicBezTo>
                    <a:pt x="27147" y="1324"/>
                    <a:pt x="30949" y="105"/>
                    <a:pt x="34862" y="0"/>
                  </a:cubicBezTo>
                  <a:cubicBezTo>
                    <a:pt x="37677" y="48"/>
                    <a:pt x="40327" y="1333"/>
                    <a:pt x="42100" y="3524"/>
                  </a:cubicBezTo>
                  <a:cubicBezTo>
                    <a:pt x="44180" y="6344"/>
                    <a:pt x="45582" y="9601"/>
                    <a:pt x="46196" y="13049"/>
                  </a:cubicBezTo>
                  <a:cubicBezTo>
                    <a:pt x="47091" y="17536"/>
                    <a:pt x="47601" y="22098"/>
                    <a:pt x="47720" y="26670"/>
                  </a:cubicBezTo>
                  <a:close/>
                  <a:moveTo>
                    <a:pt x="12001" y="70961"/>
                  </a:moveTo>
                  <a:cubicBezTo>
                    <a:pt x="11871" y="75619"/>
                    <a:pt x="12920" y="80239"/>
                    <a:pt x="15049" y="84392"/>
                  </a:cubicBezTo>
                  <a:cubicBezTo>
                    <a:pt x="16764" y="86935"/>
                    <a:pt x="19717" y="86935"/>
                    <a:pt x="23908" y="84392"/>
                  </a:cubicBezTo>
                  <a:cubicBezTo>
                    <a:pt x="27979" y="82048"/>
                    <a:pt x="31084" y="78334"/>
                    <a:pt x="32671" y="73914"/>
                  </a:cubicBezTo>
                  <a:cubicBezTo>
                    <a:pt x="34607" y="68466"/>
                    <a:pt x="35637" y="62741"/>
                    <a:pt x="35719" y="56959"/>
                  </a:cubicBezTo>
                  <a:cubicBezTo>
                    <a:pt x="35719" y="53435"/>
                    <a:pt x="35719" y="49530"/>
                    <a:pt x="35719" y="45339"/>
                  </a:cubicBezTo>
                  <a:cubicBezTo>
                    <a:pt x="35719" y="41148"/>
                    <a:pt x="35719" y="37433"/>
                    <a:pt x="35719" y="34004"/>
                  </a:cubicBezTo>
                  <a:cubicBezTo>
                    <a:pt x="35896" y="29337"/>
                    <a:pt x="34845" y="24708"/>
                    <a:pt x="32671" y="20574"/>
                  </a:cubicBezTo>
                  <a:cubicBezTo>
                    <a:pt x="30956" y="18002"/>
                    <a:pt x="28003" y="17907"/>
                    <a:pt x="23908" y="20574"/>
                  </a:cubicBezTo>
                  <a:cubicBezTo>
                    <a:pt x="19756" y="22841"/>
                    <a:pt x="16598" y="26584"/>
                    <a:pt x="15049" y="31051"/>
                  </a:cubicBezTo>
                  <a:cubicBezTo>
                    <a:pt x="13152" y="36509"/>
                    <a:pt x="12123" y="42234"/>
                    <a:pt x="12001" y="48006"/>
                  </a:cubicBezTo>
                  <a:cubicBezTo>
                    <a:pt x="12001" y="51530"/>
                    <a:pt x="12001" y="55435"/>
                    <a:pt x="12001" y="59531"/>
                  </a:cubicBezTo>
                  <a:cubicBezTo>
                    <a:pt x="12001" y="6362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220" name="Freeform 219">
              <a:extLst>
                <a:ext uri="{FF2B5EF4-FFF2-40B4-BE49-F238E27FC236}">
                  <a16:creationId xmlns:a16="http://schemas.microsoft.com/office/drawing/2014/main" id="{D3787DFC-A976-D6B8-756C-7114C0052544}"/>
                </a:ext>
              </a:extLst>
            </p:cNvPr>
            <p:cNvSpPr/>
            <p:nvPr/>
          </p:nvSpPr>
          <p:spPr>
            <a:xfrm>
              <a:off x="3862338" y="4127366"/>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247 h 105727"/>
                <a:gd name="connsiteX23" fmla="*/ 14954 w 47625"/>
                <a:gd name="connsiteY23" fmla="*/ 84677 h 105727"/>
                <a:gd name="connsiteX24" fmla="*/ 23813 w 47625"/>
                <a:gd name="connsiteY24" fmla="*/ 84677 h 105727"/>
                <a:gd name="connsiteX25" fmla="*/ 32671 w 47625"/>
                <a:gd name="connsiteY25" fmla="*/ 74200 h 105727"/>
                <a:gd name="connsiteX26" fmla="*/ 35719 w 47625"/>
                <a:gd name="connsiteY26" fmla="*/ 57245 h 105727"/>
                <a:gd name="connsiteX27" fmla="*/ 35719 w 47625"/>
                <a:gd name="connsiteY27" fmla="*/ 45625 h 105727"/>
                <a:gd name="connsiteX28" fmla="*/ 35719 w 47625"/>
                <a:gd name="connsiteY28" fmla="*/ 34290 h 105727"/>
                <a:gd name="connsiteX29" fmla="*/ 32671 w 47625"/>
                <a:gd name="connsiteY29" fmla="*/ 20860 h 105727"/>
                <a:gd name="connsiteX30" fmla="*/ 23813 w 47625"/>
                <a:gd name="connsiteY30" fmla="*/ 20860 h 105727"/>
                <a:gd name="connsiteX31" fmla="*/ 14954 w 47625"/>
                <a:gd name="connsiteY31" fmla="*/ 31337 h 105727"/>
                <a:gd name="connsiteX32" fmla="*/ 11906 w 47625"/>
                <a:gd name="connsiteY32" fmla="*/ 48292 h 105727"/>
                <a:gd name="connsiteX33" fmla="*/ 11906 w 47625"/>
                <a:gd name="connsiteY33" fmla="*/ 59817 h 105727"/>
                <a:gd name="connsiteX34" fmla="*/ 11906 w 47625"/>
                <a:gd name="connsiteY34" fmla="*/ 7124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466" y="56293"/>
                    <a:pt x="46957" y="61512"/>
                    <a:pt x="46101" y="66675"/>
                  </a:cubicBezTo>
                  <a:cubicBezTo>
                    <a:pt x="45288" y="71514"/>
                    <a:pt x="43913" y="76248"/>
                    <a:pt x="42005" y="80772"/>
                  </a:cubicBezTo>
                  <a:cubicBezTo>
                    <a:pt x="40214" y="85087"/>
                    <a:pt x="37772" y="89106"/>
                    <a:pt x="34766" y="92678"/>
                  </a:cubicBezTo>
                  <a:cubicBezTo>
                    <a:pt x="31734" y="96498"/>
                    <a:pt x="28021" y="99736"/>
                    <a:pt x="23813" y="102203"/>
                  </a:cubicBezTo>
                  <a:cubicBezTo>
                    <a:pt x="20581" y="104413"/>
                    <a:pt x="16774" y="105642"/>
                    <a:pt x="12859" y="105727"/>
                  </a:cubicBezTo>
                  <a:cubicBezTo>
                    <a:pt x="10028" y="105661"/>
                    <a:pt x="7374" y="104327"/>
                    <a:pt x="5620" y="102108"/>
                  </a:cubicBezTo>
                  <a:cubicBezTo>
                    <a:pt x="3467" y="99336"/>
                    <a:pt x="2057" y="96050"/>
                    <a:pt x="1524" y="92583"/>
                  </a:cubicBezTo>
                  <a:cubicBezTo>
                    <a:pt x="571" y="88040"/>
                    <a:pt x="61" y="83410"/>
                    <a:pt x="0" y="78772"/>
                  </a:cubicBezTo>
                  <a:cubicBezTo>
                    <a:pt x="0" y="75438"/>
                    <a:pt x="0" y="71533"/>
                    <a:pt x="0" y="67056"/>
                  </a:cubicBezTo>
                  <a:cubicBezTo>
                    <a:pt x="0" y="62579"/>
                    <a:pt x="0" y="58769"/>
                    <a:pt x="0" y="55150"/>
                  </a:cubicBezTo>
                  <a:cubicBezTo>
                    <a:pt x="117" y="49911"/>
                    <a:pt x="626" y="44691"/>
                    <a:pt x="1524" y="39529"/>
                  </a:cubicBezTo>
                  <a:cubicBezTo>
                    <a:pt x="2298" y="34614"/>
                    <a:pt x="3674" y="29813"/>
                    <a:pt x="5620" y="25241"/>
                  </a:cubicBezTo>
                  <a:cubicBezTo>
                    <a:pt x="7410" y="20841"/>
                    <a:pt x="9851" y="16726"/>
                    <a:pt x="12859" y="13049"/>
                  </a:cubicBezTo>
                  <a:cubicBezTo>
                    <a:pt x="15866" y="9201"/>
                    <a:pt x="19584" y="5972"/>
                    <a:pt x="23813" y="3524"/>
                  </a:cubicBezTo>
                  <a:cubicBezTo>
                    <a:pt x="27038" y="1295"/>
                    <a:pt x="30848" y="67"/>
                    <a:pt x="34766" y="0"/>
                  </a:cubicBezTo>
                  <a:cubicBezTo>
                    <a:pt x="37582" y="48"/>
                    <a:pt x="40232" y="1333"/>
                    <a:pt x="42005" y="3524"/>
                  </a:cubicBezTo>
                  <a:cubicBezTo>
                    <a:pt x="44123" y="6325"/>
                    <a:pt x="45529" y="9592"/>
                    <a:pt x="46101" y="13049"/>
                  </a:cubicBezTo>
                  <a:cubicBezTo>
                    <a:pt x="47001" y="17574"/>
                    <a:pt x="47511" y="22155"/>
                    <a:pt x="47625" y="26765"/>
                  </a:cubicBezTo>
                  <a:close/>
                  <a:moveTo>
                    <a:pt x="11906" y="71247"/>
                  </a:moveTo>
                  <a:cubicBezTo>
                    <a:pt x="11776" y="75905"/>
                    <a:pt x="12824" y="80524"/>
                    <a:pt x="14954" y="84677"/>
                  </a:cubicBezTo>
                  <a:cubicBezTo>
                    <a:pt x="16733" y="87278"/>
                    <a:pt x="19685" y="87278"/>
                    <a:pt x="23813" y="84677"/>
                  </a:cubicBezTo>
                  <a:cubicBezTo>
                    <a:pt x="27883" y="82306"/>
                    <a:pt x="31011" y="78610"/>
                    <a:pt x="32671" y="74200"/>
                  </a:cubicBezTo>
                  <a:cubicBezTo>
                    <a:pt x="34561" y="68742"/>
                    <a:pt x="35589" y="63017"/>
                    <a:pt x="35719" y="57245"/>
                  </a:cubicBezTo>
                  <a:cubicBezTo>
                    <a:pt x="35719" y="53721"/>
                    <a:pt x="35719" y="49816"/>
                    <a:pt x="35719" y="45625"/>
                  </a:cubicBezTo>
                  <a:cubicBezTo>
                    <a:pt x="35719" y="41434"/>
                    <a:pt x="35719" y="37719"/>
                    <a:pt x="35719" y="34290"/>
                  </a:cubicBezTo>
                  <a:cubicBezTo>
                    <a:pt x="35849" y="29632"/>
                    <a:pt x="34801" y="25013"/>
                    <a:pt x="32671" y="20860"/>
                  </a:cubicBezTo>
                  <a:cubicBezTo>
                    <a:pt x="30861" y="18288"/>
                    <a:pt x="27908" y="18097"/>
                    <a:pt x="23813" y="20860"/>
                  </a:cubicBezTo>
                  <a:cubicBezTo>
                    <a:pt x="19722" y="23203"/>
                    <a:pt x="16587" y="26918"/>
                    <a:pt x="14954" y="31337"/>
                  </a:cubicBezTo>
                  <a:cubicBezTo>
                    <a:pt x="13057" y="36795"/>
                    <a:pt x="12028" y="42519"/>
                    <a:pt x="11906" y="48292"/>
                  </a:cubicBezTo>
                  <a:cubicBezTo>
                    <a:pt x="11906" y="51816"/>
                    <a:pt x="11906" y="55626"/>
                    <a:pt x="11906" y="59817"/>
                  </a:cubicBezTo>
                  <a:cubicBezTo>
                    <a:pt x="11906" y="64008"/>
                    <a:pt x="11811" y="67627"/>
                    <a:pt x="11906" y="71247"/>
                  </a:cubicBezTo>
                  <a:close/>
                </a:path>
              </a:pathLst>
            </a:custGeom>
            <a:solidFill>
              <a:srgbClr val="E0E0E0"/>
            </a:solidFill>
            <a:ln w="9525" cap="flat">
              <a:noFill/>
              <a:prstDash val="solid"/>
              <a:miter/>
            </a:ln>
          </p:spPr>
          <p:txBody>
            <a:bodyPr rtlCol="0" anchor="ctr"/>
            <a:lstStyle/>
            <a:p>
              <a:endParaRPr lang="en-GR"/>
            </a:p>
          </p:txBody>
        </p:sp>
        <p:sp>
          <p:nvSpPr>
            <p:cNvPr id="221" name="Freeform 220">
              <a:extLst>
                <a:ext uri="{FF2B5EF4-FFF2-40B4-BE49-F238E27FC236}">
                  <a16:creationId xmlns:a16="http://schemas.microsoft.com/office/drawing/2014/main" id="{AC16F157-31B8-8ECE-083A-4A0A5E932453}"/>
                </a:ext>
              </a:extLst>
            </p:cNvPr>
            <p:cNvSpPr/>
            <p:nvPr/>
          </p:nvSpPr>
          <p:spPr>
            <a:xfrm>
              <a:off x="3918017" y="4096123"/>
              <a:ext cx="32436" cy="100107"/>
            </a:xfrm>
            <a:custGeom>
              <a:avLst/>
              <a:gdLst>
                <a:gd name="connsiteX0" fmla="*/ 518 w 32436"/>
                <a:gd name="connsiteY0" fmla="*/ 48292 h 100107"/>
                <a:gd name="connsiteX1" fmla="*/ 42 w 32436"/>
                <a:gd name="connsiteY1" fmla="*/ 45910 h 100107"/>
                <a:gd name="connsiteX2" fmla="*/ 995 w 32436"/>
                <a:gd name="connsiteY2" fmla="*/ 42863 h 100107"/>
                <a:gd name="connsiteX3" fmla="*/ 20045 w 32436"/>
                <a:gd name="connsiteY3" fmla="*/ 8477 h 100107"/>
                <a:gd name="connsiteX4" fmla="*/ 21473 w 32436"/>
                <a:gd name="connsiteY4" fmla="*/ 6001 h 100107"/>
                <a:gd name="connsiteX5" fmla="*/ 23093 w 32436"/>
                <a:gd name="connsiteY5" fmla="*/ 4286 h 100107"/>
                <a:gd name="connsiteX6" fmla="*/ 30046 w 32436"/>
                <a:gd name="connsiteY6" fmla="*/ 286 h 100107"/>
                <a:gd name="connsiteX7" fmla="*/ 31760 w 32436"/>
                <a:gd name="connsiteY7" fmla="*/ 286 h 100107"/>
                <a:gd name="connsiteX8" fmla="*/ 32427 w 32436"/>
                <a:gd name="connsiteY8" fmla="*/ 2477 h 100107"/>
                <a:gd name="connsiteX9" fmla="*/ 32427 w 32436"/>
                <a:gd name="connsiteY9" fmla="*/ 90583 h 100107"/>
                <a:gd name="connsiteX10" fmla="*/ 31760 w 32436"/>
                <a:gd name="connsiteY10" fmla="*/ 93631 h 100107"/>
                <a:gd name="connsiteX11" fmla="*/ 30046 w 32436"/>
                <a:gd name="connsiteY11" fmla="*/ 95631 h 100107"/>
                <a:gd name="connsiteX12" fmla="*/ 22902 w 32436"/>
                <a:gd name="connsiteY12" fmla="*/ 99822 h 100107"/>
                <a:gd name="connsiteX13" fmla="*/ 21188 w 32436"/>
                <a:gd name="connsiteY13" fmla="*/ 99822 h 100107"/>
                <a:gd name="connsiteX14" fmla="*/ 20521 w 32436"/>
                <a:gd name="connsiteY14" fmla="*/ 97631 h 100107"/>
                <a:gd name="connsiteX15" fmla="*/ 20521 w 32436"/>
                <a:gd name="connsiteY15" fmla="*/ 30194 h 100107"/>
                <a:gd name="connsiteX16" fmla="*/ 7853 w 32436"/>
                <a:gd name="connsiteY16" fmla="*/ 52578 h 100107"/>
                <a:gd name="connsiteX17" fmla="*/ 6138 w 32436"/>
                <a:gd name="connsiteY17" fmla="*/ 54388 h 100107"/>
                <a:gd name="connsiteX18" fmla="*/ 4519 w 32436"/>
                <a:gd name="connsiteY18" fmla="*/ 53911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6" h="100107">
                  <a:moveTo>
                    <a:pt x="518" y="48292"/>
                  </a:moveTo>
                  <a:cubicBezTo>
                    <a:pt x="82" y="47577"/>
                    <a:pt x="-87" y="46739"/>
                    <a:pt x="42" y="45910"/>
                  </a:cubicBezTo>
                  <a:cubicBezTo>
                    <a:pt x="126" y="44834"/>
                    <a:pt x="451" y="43796"/>
                    <a:pt x="995" y="42863"/>
                  </a:cubicBezTo>
                  <a:lnTo>
                    <a:pt x="20045" y="8477"/>
                  </a:lnTo>
                  <a:lnTo>
                    <a:pt x="21473" y="6001"/>
                  </a:lnTo>
                  <a:cubicBezTo>
                    <a:pt x="21886" y="5324"/>
                    <a:pt x="22437" y="4734"/>
                    <a:pt x="23093" y="4286"/>
                  </a:cubicBezTo>
                  <a:lnTo>
                    <a:pt x="30046" y="286"/>
                  </a:lnTo>
                  <a:cubicBezTo>
                    <a:pt x="30553" y="-95"/>
                    <a:pt x="31253" y="-95"/>
                    <a:pt x="31760" y="286"/>
                  </a:cubicBezTo>
                  <a:cubicBezTo>
                    <a:pt x="32250" y="905"/>
                    <a:pt x="32488" y="1686"/>
                    <a:pt x="32427" y="2477"/>
                  </a:cubicBezTo>
                  <a:lnTo>
                    <a:pt x="32427" y="90583"/>
                  </a:lnTo>
                  <a:cubicBezTo>
                    <a:pt x="32389" y="91631"/>
                    <a:pt x="32163" y="92659"/>
                    <a:pt x="31760" y="93631"/>
                  </a:cubicBezTo>
                  <a:cubicBezTo>
                    <a:pt x="31397" y="94450"/>
                    <a:pt x="30801" y="95145"/>
                    <a:pt x="30046" y="95631"/>
                  </a:cubicBezTo>
                  <a:lnTo>
                    <a:pt x="22902" y="99822"/>
                  </a:lnTo>
                  <a:cubicBezTo>
                    <a:pt x="22394" y="100203"/>
                    <a:pt x="21695" y="100203"/>
                    <a:pt x="21188" y="99822"/>
                  </a:cubicBezTo>
                  <a:cubicBezTo>
                    <a:pt x="20689" y="99203"/>
                    <a:pt x="20450" y="98422"/>
                    <a:pt x="20521" y="97631"/>
                  </a:cubicBezTo>
                  <a:lnTo>
                    <a:pt x="20521" y="30194"/>
                  </a:lnTo>
                  <a:lnTo>
                    <a:pt x="7853" y="52578"/>
                  </a:lnTo>
                  <a:cubicBezTo>
                    <a:pt x="7521" y="53369"/>
                    <a:pt x="6911" y="54016"/>
                    <a:pt x="6138" y="54388"/>
                  </a:cubicBezTo>
                  <a:cubicBezTo>
                    <a:pt x="5551" y="54569"/>
                    <a:pt x="4913" y="54378"/>
                    <a:pt x="4519" y="53911"/>
                  </a:cubicBezTo>
                  <a:close/>
                </a:path>
              </a:pathLst>
            </a:custGeom>
            <a:solidFill>
              <a:srgbClr val="E0E0E0"/>
            </a:solidFill>
            <a:ln w="9525" cap="flat">
              <a:noFill/>
              <a:prstDash val="solid"/>
              <a:miter/>
            </a:ln>
          </p:spPr>
          <p:txBody>
            <a:bodyPr rtlCol="0" anchor="ctr"/>
            <a:lstStyle/>
            <a:p>
              <a:endParaRPr lang="en-GR"/>
            </a:p>
          </p:txBody>
        </p:sp>
        <p:sp>
          <p:nvSpPr>
            <p:cNvPr id="222" name="Freeform 221">
              <a:extLst>
                <a:ext uri="{FF2B5EF4-FFF2-40B4-BE49-F238E27FC236}">
                  <a16:creationId xmlns:a16="http://schemas.microsoft.com/office/drawing/2014/main" id="{ED66B69F-7A0D-1C1C-C5BE-56A00BA414FF}"/>
                </a:ext>
              </a:extLst>
            </p:cNvPr>
            <p:cNvSpPr/>
            <p:nvPr/>
          </p:nvSpPr>
          <p:spPr>
            <a:xfrm>
              <a:off x="3963112" y="4069168"/>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005 w 47720"/>
                <a:gd name="connsiteY3" fmla="*/ 80772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524 h 105727"/>
                <a:gd name="connsiteX18" fmla="*/ 46101 w 47720"/>
                <a:gd name="connsiteY18" fmla="*/ 13049 h 105727"/>
                <a:gd name="connsiteX19" fmla="*/ 47720 w 47720"/>
                <a:gd name="connsiteY19" fmla="*/ 26765 h 105727"/>
                <a:gd name="connsiteX20" fmla="*/ 11621 w 47720"/>
                <a:gd name="connsiteY20" fmla="*/ 71056 h 105727"/>
                <a:gd name="connsiteX21" fmla="*/ 14573 w 47720"/>
                <a:gd name="connsiteY21" fmla="*/ 84487 h 105727"/>
                <a:gd name="connsiteX22" fmla="*/ 23432 w 47720"/>
                <a:gd name="connsiteY22" fmla="*/ 84487 h 105727"/>
                <a:gd name="connsiteX23" fmla="*/ 32290 w 47720"/>
                <a:gd name="connsiteY23" fmla="*/ 74009 h 105727"/>
                <a:gd name="connsiteX24" fmla="*/ 35338 w 47720"/>
                <a:gd name="connsiteY24" fmla="*/ 57055 h 105727"/>
                <a:gd name="connsiteX25" fmla="*/ 35338 w 47720"/>
                <a:gd name="connsiteY25" fmla="*/ 45434 h 105727"/>
                <a:gd name="connsiteX26" fmla="*/ 35338 w 47720"/>
                <a:gd name="connsiteY26" fmla="*/ 34100 h 105727"/>
                <a:gd name="connsiteX27" fmla="*/ 32290 w 47720"/>
                <a:gd name="connsiteY27" fmla="*/ 20669 h 105727"/>
                <a:gd name="connsiteX28" fmla="*/ 23432 w 47720"/>
                <a:gd name="connsiteY28" fmla="*/ 20669 h 105727"/>
                <a:gd name="connsiteX29" fmla="*/ 14573 w 47720"/>
                <a:gd name="connsiteY29" fmla="*/ 31147 h 105727"/>
                <a:gd name="connsiteX30" fmla="*/ 11621 w 47720"/>
                <a:gd name="connsiteY30" fmla="*/ 48101 h 105727"/>
                <a:gd name="connsiteX31" fmla="*/ 11621 w 47720"/>
                <a:gd name="connsiteY31" fmla="*/ 59626 h 105727"/>
                <a:gd name="connsiteX32" fmla="*/ 11621 w 47720"/>
                <a:gd name="connsiteY32"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1" y="56293"/>
                    <a:pt x="46990" y="61512"/>
                    <a:pt x="46101" y="66675"/>
                  </a:cubicBezTo>
                  <a:cubicBezTo>
                    <a:pt x="45288" y="71514"/>
                    <a:pt x="43913" y="76248"/>
                    <a:pt x="42005" y="80772"/>
                  </a:cubicBezTo>
                  <a:cubicBezTo>
                    <a:pt x="40214" y="85087"/>
                    <a:pt x="37772" y="89106"/>
                    <a:pt x="34766" y="92678"/>
                  </a:cubicBezTo>
                  <a:cubicBezTo>
                    <a:pt x="31734" y="96498"/>
                    <a:pt x="28021" y="99736"/>
                    <a:pt x="23813" y="102203"/>
                  </a:cubicBezTo>
                  <a:cubicBezTo>
                    <a:pt x="20581" y="104413"/>
                    <a:pt x="16774" y="105642"/>
                    <a:pt x="12859" y="105727"/>
                  </a:cubicBezTo>
                  <a:cubicBezTo>
                    <a:pt x="10028" y="105661"/>
                    <a:pt x="7374" y="104327"/>
                    <a:pt x="5620" y="102108"/>
                  </a:cubicBezTo>
                  <a:cubicBezTo>
                    <a:pt x="3467" y="99336"/>
                    <a:pt x="2057" y="96050"/>
                    <a:pt x="1524" y="92583"/>
                  </a:cubicBezTo>
                  <a:cubicBezTo>
                    <a:pt x="618" y="88030"/>
                    <a:pt x="109" y="83410"/>
                    <a:pt x="0" y="78772"/>
                  </a:cubicBezTo>
                  <a:cubicBezTo>
                    <a:pt x="0" y="75438"/>
                    <a:pt x="0" y="71533"/>
                    <a:pt x="0" y="67056"/>
                  </a:cubicBezTo>
                  <a:cubicBezTo>
                    <a:pt x="0" y="62579"/>
                    <a:pt x="0" y="58769"/>
                    <a:pt x="0" y="55150"/>
                  </a:cubicBezTo>
                  <a:cubicBezTo>
                    <a:pt x="163" y="49911"/>
                    <a:pt x="672" y="44701"/>
                    <a:pt x="1524" y="39529"/>
                  </a:cubicBezTo>
                  <a:cubicBezTo>
                    <a:pt x="2298" y="34614"/>
                    <a:pt x="3674" y="29813"/>
                    <a:pt x="5620" y="25241"/>
                  </a:cubicBezTo>
                  <a:cubicBezTo>
                    <a:pt x="7445" y="20860"/>
                    <a:pt x="9882" y="16755"/>
                    <a:pt x="12859" y="13049"/>
                  </a:cubicBezTo>
                  <a:cubicBezTo>
                    <a:pt x="15866" y="9201"/>
                    <a:pt x="19584" y="5972"/>
                    <a:pt x="23813" y="3524"/>
                  </a:cubicBezTo>
                  <a:cubicBezTo>
                    <a:pt x="27038" y="1295"/>
                    <a:pt x="30848" y="67"/>
                    <a:pt x="34766" y="0"/>
                  </a:cubicBezTo>
                  <a:cubicBezTo>
                    <a:pt x="37582" y="48"/>
                    <a:pt x="40232" y="1333"/>
                    <a:pt x="42005" y="3524"/>
                  </a:cubicBezTo>
                  <a:cubicBezTo>
                    <a:pt x="44123" y="6325"/>
                    <a:pt x="45529" y="9592"/>
                    <a:pt x="46101" y="13049"/>
                  </a:cubicBezTo>
                  <a:cubicBezTo>
                    <a:pt x="47036" y="17564"/>
                    <a:pt x="47578" y="22155"/>
                    <a:pt x="47720" y="26765"/>
                  </a:cubicBezTo>
                  <a:close/>
                  <a:moveTo>
                    <a:pt x="11621" y="71056"/>
                  </a:moveTo>
                  <a:cubicBezTo>
                    <a:pt x="11469" y="75705"/>
                    <a:pt x="12484" y="80324"/>
                    <a:pt x="14573" y="84487"/>
                  </a:cubicBezTo>
                  <a:cubicBezTo>
                    <a:pt x="16352" y="87087"/>
                    <a:pt x="19304" y="87087"/>
                    <a:pt x="23432" y="84487"/>
                  </a:cubicBezTo>
                  <a:cubicBezTo>
                    <a:pt x="27527" y="82144"/>
                    <a:pt x="30665" y="78438"/>
                    <a:pt x="32290" y="74009"/>
                  </a:cubicBezTo>
                  <a:cubicBezTo>
                    <a:pt x="34180" y="68551"/>
                    <a:pt x="35208" y="62827"/>
                    <a:pt x="35338" y="57055"/>
                  </a:cubicBezTo>
                  <a:cubicBezTo>
                    <a:pt x="35338" y="53530"/>
                    <a:pt x="35338" y="49625"/>
                    <a:pt x="35338" y="45434"/>
                  </a:cubicBezTo>
                  <a:cubicBezTo>
                    <a:pt x="35338" y="41243"/>
                    <a:pt x="35338" y="37529"/>
                    <a:pt x="35338" y="34100"/>
                  </a:cubicBezTo>
                  <a:cubicBezTo>
                    <a:pt x="35468" y="29442"/>
                    <a:pt x="34420" y="24822"/>
                    <a:pt x="32290" y="20669"/>
                  </a:cubicBezTo>
                  <a:cubicBezTo>
                    <a:pt x="30480" y="18097"/>
                    <a:pt x="27623" y="18002"/>
                    <a:pt x="23432" y="20669"/>
                  </a:cubicBezTo>
                  <a:cubicBezTo>
                    <a:pt x="19341" y="23012"/>
                    <a:pt x="16206" y="26727"/>
                    <a:pt x="14573" y="31147"/>
                  </a:cubicBezTo>
                  <a:cubicBezTo>
                    <a:pt x="12711" y="36614"/>
                    <a:pt x="11715" y="42329"/>
                    <a:pt x="11621" y="48101"/>
                  </a:cubicBezTo>
                  <a:cubicBezTo>
                    <a:pt x="11621" y="51625"/>
                    <a:pt x="11621" y="55435"/>
                    <a:pt x="11621" y="59626"/>
                  </a:cubicBezTo>
                  <a:cubicBezTo>
                    <a:pt x="11621" y="63817"/>
                    <a:pt x="11621" y="67627"/>
                    <a:pt x="11621" y="71056"/>
                  </a:cubicBezTo>
                  <a:close/>
                </a:path>
              </a:pathLst>
            </a:custGeom>
            <a:solidFill>
              <a:srgbClr val="E0E0E0"/>
            </a:solidFill>
            <a:ln w="9525" cap="flat">
              <a:noFill/>
              <a:prstDash val="solid"/>
              <a:miter/>
            </a:ln>
          </p:spPr>
          <p:txBody>
            <a:bodyPr rtlCol="0" anchor="ctr"/>
            <a:lstStyle/>
            <a:p>
              <a:endParaRPr lang="en-GR"/>
            </a:p>
          </p:txBody>
        </p:sp>
        <p:sp>
          <p:nvSpPr>
            <p:cNvPr id="223" name="Freeform 222">
              <a:extLst>
                <a:ext uri="{FF2B5EF4-FFF2-40B4-BE49-F238E27FC236}">
                  <a16:creationId xmlns:a16="http://schemas.microsoft.com/office/drawing/2014/main" id="{129C1246-AC63-8833-A2C2-460E8FF30041}"/>
                </a:ext>
              </a:extLst>
            </p:cNvPr>
            <p:cNvSpPr/>
            <p:nvPr/>
          </p:nvSpPr>
          <p:spPr>
            <a:xfrm>
              <a:off x="4019102" y="4037992"/>
              <a:ext cx="32611" cy="100422"/>
            </a:xfrm>
            <a:custGeom>
              <a:avLst/>
              <a:gdLst>
                <a:gd name="connsiteX0" fmla="*/ 207 w 32611"/>
                <a:gd name="connsiteY0" fmla="*/ 48225 h 100422"/>
                <a:gd name="connsiteX1" fmla="*/ 207 w 32611"/>
                <a:gd name="connsiteY1" fmla="*/ 45844 h 100422"/>
                <a:gd name="connsiteX2" fmla="*/ 1160 w 32611"/>
                <a:gd name="connsiteY2" fmla="*/ 42796 h 100422"/>
                <a:gd name="connsiteX3" fmla="*/ 20210 w 32611"/>
                <a:gd name="connsiteY3" fmla="*/ 8411 h 100422"/>
                <a:gd name="connsiteX4" fmla="*/ 21638 w 32611"/>
                <a:gd name="connsiteY4" fmla="*/ 5934 h 100422"/>
                <a:gd name="connsiteX5" fmla="*/ 23353 w 32611"/>
                <a:gd name="connsiteY5" fmla="*/ 4220 h 100422"/>
                <a:gd name="connsiteX6" fmla="*/ 30211 w 32611"/>
                <a:gd name="connsiteY6" fmla="*/ 314 h 100422"/>
                <a:gd name="connsiteX7" fmla="*/ 31925 w 32611"/>
                <a:gd name="connsiteY7" fmla="*/ 314 h 100422"/>
                <a:gd name="connsiteX8" fmla="*/ 32592 w 32611"/>
                <a:gd name="connsiteY8" fmla="*/ 2505 h 100422"/>
                <a:gd name="connsiteX9" fmla="*/ 32592 w 32611"/>
                <a:gd name="connsiteY9" fmla="*/ 90611 h 100422"/>
                <a:gd name="connsiteX10" fmla="*/ 31830 w 32611"/>
                <a:gd name="connsiteY10" fmla="*/ 93945 h 100422"/>
                <a:gd name="connsiteX11" fmla="*/ 30116 w 32611"/>
                <a:gd name="connsiteY11" fmla="*/ 95945 h 100422"/>
                <a:gd name="connsiteX12" fmla="*/ 22972 w 32611"/>
                <a:gd name="connsiteY12" fmla="*/ 100136 h 100422"/>
                <a:gd name="connsiteX13" fmla="*/ 21257 w 32611"/>
                <a:gd name="connsiteY13" fmla="*/ 100136 h 100422"/>
                <a:gd name="connsiteX14" fmla="*/ 20591 w 32611"/>
                <a:gd name="connsiteY14" fmla="*/ 97946 h 100422"/>
                <a:gd name="connsiteX15" fmla="*/ 20591 w 32611"/>
                <a:gd name="connsiteY15" fmla="*/ 30508 h 100422"/>
                <a:gd name="connsiteX16" fmla="*/ 8018 w 32611"/>
                <a:gd name="connsiteY16" fmla="*/ 52892 h 100422"/>
                <a:gd name="connsiteX17" fmla="*/ 6208 w 32611"/>
                <a:gd name="connsiteY17" fmla="*/ 54702 h 100422"/>
                <a:gd name="connsiteX18" fmla="*/ 4589 w 32611"/>
                <a:gd name="connsiteY18" fmla="*/ 54702 h 10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422">
                  <a:moveTo>
                    <a:pt x="207" y="48225"/>
                  </a:moveTo>
                  <a:cubicBezTo>
                    <a:pt x="-69" y="47454"/>
                    <a:pt x="-69" y="46615"/>
                    <a:pt x="207" y="45844"/>
                  </a:cubicBezTo>
                  <a:cubicBezTo>
                    <a:pt x="291" y="44768"/>
                    <a:pt x="616" y="43729"/>
                    <a:pt x="1160" y="42796"/>
                  </a:cubicBezTo>
                  <a:lnTo>
                    <a:pt x="20210" y="8411"/>
                  </a:lnTo>
                  <a:lnTo>
                    <a:pt x="21638" y="5934"/>
                  </a:lnTo>
                  <a:cubicBezTo>
                    <a:pt x="22085" y="5248"/>
                    <a:pt x="22669" y="4667"/>
                    <a:pt x="23353" y="4220"/>
                  </a:cubicBezTo>
                  <a:lnTo>
                    <a:pt x="30211" y="314"/>
                  </a:lnTo>
                  <a:cubicBezTo>
                    <a:pt x="30706" y="-105"/>
                    <a:pt x="31430" y="-105"/>
                    <a:pt x="31925" y="314"/>
                  </a:cubicBezTo>
                  <a:cubicBezTo>
                    <a:pt x="32444" y="924"/>
                    <a:pt x="32686" y="1714"/>
                    <a:pt x="32592" y="2505"/>
                  </a:cubicBezTo>
                  <a:lnTo>
                    <a:pt x="32592" y="90611"/>
                  </a:lnTo>
                  <a:cubicBezTo>
                    <a:pt x="32616" y="91764"/>
                    <a:pt x="32354" y="92916"/>
                    <a:pt x="31830" y="93945"/>
                  </a:cubicBezTo>
                  <a:cubicBezTo>
                    <a:pt x="31467" y="94764"/>
                    <a:pt x="30871" y="95459"/>
                    <a:pt x="30116" y="95945"/>
                  </a:cubicBezTo>
                  <a:lnTo>
                    <a:pt x="22972" y="100136"/>
                  </a:lnTo>
                  <a:cubicBezTo>
                    <a:pt x="22464" y="100517"/>
                    <a:pt x="21765" y="100517"/>
                    <a:pt x="21257" y="100136"/>
                  </a:cubicBezTo>
                  <a:cubicBezTo>
                    <a:pt x="20759" y="99517"/>
                    <a:pt x="20519" y="98736"/>
                    <a:pt x="20591" y="97946"/>
                  </a:cubicBezTo>
                  <a:lnTo>
                    <a:pt x="20591" y="30508"/>
                  </a:lnTo>
                  <a:lnTo>
                    <a:pt x="8018" y="52892"/>
                  </a:lnTo>
                  <a:cubicBezTo>
                    <a:pt x="7623" y="53673"/>
                    <a:pt x="6989" y="54312"/>
                    <a:pt x="6208" y="54702"/>
                  </a:cubicBezTo>
                  <a:cubicBezTo>
                    <a:pt x="5713" y="55016"/>
                    <a:pt x="5084" y="55016"/>
                    <a:pt x="4589" y="54702"/>
                  </a:cubicBezTo>
                  <a:close/>
                </a:path>
              </a:pathLst>
            </a:custGeom>
            <a:solidFill>
              <a:srgbClr val="E0E0E0"/>
            </a:solidFill>
            <a:ln w="9525" cap="flat">
              <a:noFill/>
              <a:prstDash val="solid"/>
              <a:miter/>
            </a:ln>
          </p:spPr>
          <p:txBody>
            <a:bodyPr rtlCol="0" anchor="ctr"/>
            <a:lstStyle/>
            <a:p>
              <a:endParaRPr lang="en-GR"/>
            </a:p>
          </p:txBody>
        </p:sp>
        <p:sp>
          <p:nvSpPr>
            <p:cNvPr id="224" name="Freeform 223">
              <a:extLst>
                <a:ext uri="{FF2B5EF4-FFF2-40B4-BE49-F238E27FC236}">
                  <a16:creationId xmlns:a16="http://schemas.microsoft.com/office/drawing/2014/main" id="{B7B72B3D-4D76-7407-EEA1-DD956E11043F}"/>
                </a:ext>
              </a:extLst>
            </p:cNvPr>
            <p:cNvSpPr/>
            <p:nvPr/>
          </p:nvSpPr>
          <p:spPr>
            <a:xfrm>
              <a:off x="4064363" y="4010779"/>
              <a:ext cx="47244" cy="105632"/>
            </a:xfrm>
            <a:custGeom>
              <a:avLst/>
              <a:gdLst>
                <a:gd name="connsiteX0" fmla="*/ 47244 w 47244"/>
                <a:gd name="connsiteY0" fmla="*/ 26956 h 105632"/>
                <a:gd name="connsiteX1" fmla="*/ 47244 w 47244"/>
                <a:gd name="connsiteY1" fmla="*/ 32671 h 105632"/>
                <a:gd name="connsiteX2" fmla="*/ 47244 w 47244"/>
                <a:gd name="connsiteY2" fmla="*/ 45529 h 105632"/>
                <a:gd name="connsiteX3" fmla="*/ 47244 w 47244"/>
                <a:gd name="connsiteY3" fmla="*/ 51245 h 105632"/>
                <a:gd name="connsiteX4" fmla="*/ 45720 w 47244"/>
                <a:gd name="connsiteY4" fmla="*/ 66866 h 105632"/>
                <a:gd name="connsiteX5" fmla="*/ 41624 w 47244"/>
                <a:gd name="connsiteY5" fmla="*/ 80963 h 105632"/>
                <a:gd name="connsiteX6" fmla="*/ 34195 w 47244"/>
                <a:gd name="connsiteY6" fmla="*/ 92583 h 105632"/>
                <a:gd name="connsiteX7" fmla="*/ 23336 w 47244"/>
                <a:gd name="connsiteY7" fmla="*/ 102108 h 105632"/>
                <a:gd name="connsiteX8" fmla="*/ 12287 w 47244"/>
                <a:gd name="connsiteY8" fmla="*/ 105632 h 105632"/>
                <a:gd name="connsiteX9" fmla="*/ 5620 w 47244"/>
                <a:gd name="connsiteY9" fmla="*/ 102108 h 105632"/>
                <a:gd name="connsiteX10" fmla="*/ 1524 w 47244"/>
                <a:gd name="connsiteY10" fmla="*/ 92583 h 105632"/>
                <a:gd name="connsiteX11" fmla="*/ 0 w 47244"/>
                <a:gd name="connsiteY11" fmla="*/ 78772 h 105632"/>
                <a:gd name="connsiteX12" fmla="*/ 0 w 47244"/>
                <a:gd name="connsiteY12" fmla="*/ 67056 h 105632"/>
                <a:gd name="connsiteX13" fmla="*/ 0 w 47244"/>
                <a:gd name="connsiteY13" fmla="*/ 55150 h 105632"/>
                <a:gd name="connsiteX14" fmla="*/ 1524 w 47244"/>
                <a:gd name="connsiteY14" fmla="*/ 39529 h 105632"/>
                <a:gd name="connsiteX15" fmla="*/ 5620 w 47244"/>
                <a:gd name="connsiteY15" fmla="*/ 25241 h 105632"/>
                <a:gd name="connsiteX16" fmla="*/ 12859 w 47244"/>
                <a:gd name="connsiteY16" fmla="*/ 13049 h 105632"/>
                <a:gd name="connsiteX17" fmla="*/ 23908 w 47244"/>
                <a:gd name="connsiteY17" fmla="*/ 3524 h 105632"/>
                <a:gd name="connsiteX18" fmla="*/ 34766 w 47244"/>
                <a:gd name="connsiteY18" fmla="*/ 0 h 105632"/>
                <a:gd name="connsiteX19" fmla="*/ 42101 w 47244"/>
                <a:gd name="connsiteY19" fmla="*/ 3524 h 105632"/>
                <a:gd name="connsiteX20" fmla="*/ 46196 w 47244"/>
                <a:gd name="connsiteY20" fmla="*/ 13049 h 105632"/>
                <a:gd name="connsiteX21" fmla="*/ 47244 w 47244"/>
                <a:gd name="connsiteY21" fmla="*/ 26956 h 105632"/>
                <a:gd name="connsiteX22" fmla="*/ 11525 w 47244"/>
                <a:gd name="connsiteY22" fmla="*/ 71247 h 105632"/>
                <a:gd name="connsiteX23" fmla="*/ 14573 w 47244"/>
                <a:gd name="connsiteY23" fmla="*/ 84677 h 105632"/>
                <a:gd name="connsiteX24" fmla="*/ 23432 w 47244"/>
                <a:gd name="connsiteY24" fmla="*/ 84677 h 105632"/>
                <a:gd name="connsiteX25" fmla="*/ 32195 w 47244"/>
                <a:gd name="connsiteY25" fmla="*/ 74200 h 105632"/>
                <a:gd name="connsiteX26" fmla="*/ 35243 w 47244"/>
                <a:gd name="connsiteY26" fmla="*/ 57245 h 105632"/>
                <a:gd name="connsiteX27" fmla="*/ 35243 w 47244"/>
                <a:gd name="connsiteY27" fmla="*/ 45625 h 105632"/>
                <a:gd name="connsiteX28" fmla="*/ 35243 w 47244"/>
                <a:gd name="connsiteY28" fmla="*/ 34290 h 105632"/>
                <a:gd name="connsiteX29" fmla="*/ 32195 w 47244"/>
                <a:gd name="connsiteY29" fmla="*/ 20860 h 105632"/>
                <a:gd name="connsiteX30" fmla="*/ 23432 w 47244"/>
                <a:gd name="connsiteY30" fmla="*/ 20860 h 105632"/>
                <a:gd name="connsiteX31" fmla="*/ 14573 w 47244"/>
                <a:gd name="connsiteY31" fmla="*/ 31337 h 105632"/>
                <a:gd name="connsiteX32" fmla="*/ 11525 w 47244"/>
                <a:gd name="connsiteY32" fmla="*/ 48292 h 105632"/>
                <a:gd name="connsiteX33" fmla="*/ 11525 w 47244"/>
                <a:gd name="connsiteY33" fmla="*/ 59817 h 105632"/>
                <a:gd name="connsiteX34" fmla="*/ 11525 w 47244"/>
                <a:gd name="connsiteY34" fmla="*/ 71247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244" h="105632">
                  <a:moveTo>
                    <a:pt x="47244" y="26956"/>
                  </a:moveTo>
                  <a:cubicBezTo>
                    <a:pt x="47244" y="28670"/>
                    <a:pt x="47244" y="30575"/>
                    <a:pt x="47244" y="32671"/>
                  </a:cubicBezTo>
                  <a:lnTo>
                    <a:pt x="47244" y="45529"/>
                  </a:lnTo>
                  <a:cubicBezTo>
                    <a:pt x="47244" y="47625"/>
                    <a:pt x="47244" y="49530"/>
                    <a:pt x="47244" y="51245"/>
                  </a:cubicBezTo>
                  <a:cubicBezTo>
                    <a:pt x="47038" y="56474"/>
                    <a:pt x="46529" y="61693"/>
                    <a:pt x="45720" y="66866"/>
                  </a:cubicBezTo>
                  <a:cubicBezTo>
                    <a:pt x="44817" y="71685"/>
                    <a:pt x="43445" y="76410"/>
                    <a:pt x="41624" y="80963"/>
                  </a:cubicBezTo>
                  <a:cubicBezTo>
                    <a:pt x="39744" y="85182"/>
                    <a:pt x="37240" y="89106"/>
                    <a:pt x="34195" y="92583"/>
                  </a:cubicBezTo>
                  <a:cubicBezTo>
                    <a:pt x="31199" y="96403"/>
                    <a:pt x="27517" y="99632"/>
                    <a:pt x="23336" y="102108"/>
                  </a:cubicBezTo>
                  <a:cubicBezTo>
                    <a:pt x="20065" y="104318"/>
                    <a:pt x="16232" y="105537"/>
                    <a:pt x="12287" y="105632"/>
                  </a:cubicBezTo>
                  <a:cubicBezTo>
                    <a:pt x="9675" y="105423"/>
                    <a:pt x="7263" y="104146"/>
                    <a:pt x="5620" y="102108"/>
                  </a:cubicBezTo>
                  <a:cubicBezTo>
                    <a:pt x="3546" y="99289"/>
                    <a:pt x="2145" y="96031"/>
                    <a:pt x="1524" y="92583"/>
                  </a:cubicBezTo>
                  <a:cubicBezTo>
                    <a:pt x="618" y="88030"/>
                    <a:pt x="109" y="83410"/>
                    <a:pt x="0" y="78772"/>
                  </a:cubicBezTo>
                  <a:cubicBezTo>
                    <a:pt x="0" y="75438"/>
                    <a:pt x="0" y="71533"/>
                    <a:pt x="0" y="67056"/>
                  </a:cubicBezTo>
                  <a:cubicBezTo>
                    <a:pt x="0" y="62579"/>
                    <a:pt x="0" y="58769"/>
                    <a:pt x="0" y="55150"/>
                  </a:cubicBezTo>
                  <a:cubicBezTo>
                    <a:pt x="163" y="49911"/>
                    <a:pt x="672" y="44701"/>
                    <a:pt x="1524" y="39529"/>
                  </a:cubicBezTo>
                  <a:cubicBezTo>
                    <a:pt x="2388" y="34633"/>
                    <a:pt x="3760" y="29851"/>
                    <a:pt x="5620" y="25241"/>
                  </a:cubicBezTo>
                  <a:cubicBezTo>
                    <a:pt x="7445" y="20860"/>
                    <a:pt x="9882" y="16755"/>
                    <a:pt x="12859" y="13049"/>
                  </a:cubicBezTo>
                  <a:cubicBezTo>
                    <a:pt x="15894" y="9192"/>
                    <a:pt x="19645" y="5963"/>
                    <a:pt x="23908" y="3524"/>
                  </a:cubicBezTo>
                  <a:cubicBezTo>
                    <a:pt x="27098" y="1295"/>
                    <a:pt x="30877" y="76"/>
                    <a:pt x="34766" y="0"/>
                  </a:cubicBezTo>
                  <a:cubicBezTo>
                    <a:pt x="37615" y="19"/>
                    <a:pt x="40306" y="1314"/>
                    <a:pt x="42101" y="3524"/>
                  </a:cubicBezTo>
                  <a:cubicBezTo>
                    <a:pt x="44141" y="6363"/>
                    <a:pt x="45538" y="9611"/>
                    <a:pt x="46196" y="13049"/>
                  </a:cubicBezTo>
                  <a:cubicBezTo>
                    <a:pt x="46900" y="17650"/>
                    <a:pt x="47250" y="22298"/>
                    <a:pt x="47244" y="26956"/>
                  </a:cubicBezTo>
                  <a:close/>
                  <a:moveTo>
                    <a:pt x="11525" y="71247"/>
                  </a:moveTo>
                  <a:cubicBezTo>
                    <a:pt x="11395" y="75905"/>
                    <a:pt x="12443" y="80524"/>
                    <a:pt x="14573" y="84677"/>
                  </a:cubicBezTo>
                  <a:cubicBezTo>
                    <a:pt x="16288" y="87278"/>
                    <a:pt x="19241" y="87278"/>
                    <a:pt x="23432" y="84677"/>
                  </a:cubicBezTo>
                  <a:cubicBezTo>
                    <a:pt x="27503" y="82334"/>
                    <a:pt x="30608" y="78619"/>
                    <a:pt x="32195" y="74200"/>
                  </a:cubicBezTo>
                  <a:cubicBezTo>
                    <a:pt x="34084" y="68742"/>
                    <a:pt x="35113" y="63017"/>
                    <a:pt x="35243" y="57245"/>
                  </a:cubicBezTo>
                  <a:cubicBezTo>
                    <a:pt x="35243" y="53721"/>
                    <a:pt x="35243" y="49816"/>
                    <a:pt x="35243" y="45625"/>
                  </a:cubicBezTo>
                  <a:cubicBezTo>
                    <a:pt x="35243" y="41434"/>
                    <a:pt x="35243" y="37719"/>
                    <a:pt x="35243" y="34290"/>
                  </a:cubicBezTo>
                  <a:cubicBezTo>
                    <a:pt x="35373" y="29632"/>
                    <a:pt x="34324" y="25013"/>
                    <a:pt x="32195" y="20860"/>
                  </a:cubicBezTo>
                  <a:cubicBezTo>
                    <a:pt x="30480" y="18288"/>
                    <a:pt x="27527" y="18193"/>
                    <a:pt x="23432" y="20860"/>
                  </a:cubicBezTo>
                  <a:cubicBezTo>
                    <a:pt x="19280" y="23127"/>
                    <a:pt x="16122" y="26870"/>
                    <a:pt x="14573" y="31337"/>
                  </a:cubicBezTo>
                  <a:cubicBezTo>
                    <a:pt x="12676" y="36795"/>
                    <a:pt x="11647" y="42520"/>
                    <a:pt x="11525" y="48292"/>
                  </a:cubicBezTo>
                  <a:cubicBezTo>
                    <a:pt x="11525" y="51816"/>
                    <a:pt x="11525" y="55626"/>
                    <a:pt x="11525" y="59817"/>
                  </a:cubicBezTo>
                  <a:cubicBezTo>
                    <a:pt x="11525" y="64008"/>
                    <a:pt x="11430" y="67818"/>
                    <a:pt x="11525" y="71247"/>
                  </a:cubicBezTo>
                  <a:close/>
                </a:path>
              </a:pathLst>
            </a:custGeom>
            <a:solidFill>
              <a:srgbClr val="E0E0E0"/>
            </a:solidFill>
            <a:ln w="9525" cap="flat">
              <a:noFill/>
              <a:prstDash val="solid"/>
              <a:miter/>
            </a:ln>
          </p:spPr>
          <p:txBody>
            <a:bodyPr rtlCol="0" anchor="ctr"/>
            <a:lstStyle/>
            <a:p>
              <a:endParaRPr lang="en-GR"/>
            </a:p>
          </p:txBody>
        </p:sp>
        <p:sp>
          <p:nvSpPr>
            <p:cNvPr id="225" name="Freeform 224">
              <a:extLst>
                <a:ext uri="{FF2B5EF4-FFF2-40B4-BE49-F238E27FC236}">
                  <a16:creationId xmlns:a16="http://schemas.microsoft.com/office/drawing/2014/main" id="{18B1A76C-B55A-DFB8-CB0C-A63B8B7FBC94}"/>
                </a:ext>
              </a:extLst>
            </p:cNvPr>
            <p:cNvSpPr/>
            <p:nvPr/>
          </p:nvSpPr>
          <p:spPr>
            <a:xfrm>
              <a:off x="4122941" y="3976871"/>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1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715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1 w 47720"/>
                <a:gd name="connsiteY19" fmla="*/ 3620 h 105727"/>
                <a:gd name="connsiteX20" fmla="*/ 46196 w 47720"/>
                <a:gd name="connsiteY20" fmla="*/ 13145 h 105727"/>
                <a:gd name="connsiteX21" fmla="*/ 47720 w 47720"/>
                <a:gd name="connsiteY21" fmla="*/ 26765 h 105727"/>
                <a:gd name="connsiteX22" fmla="*/ 12002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242 h 105727"/>
                <a:gd name="connsiteX32" fmla="*/ 12002 w 47720"/>
                <a:gd name="connsiteY32" fmla="*/ 48196 h 105727"/>
                <a:gd name="connsiteX33" fmla="*/ 12002 w 47720"/>
                <a:gd name="connsiteY33" fmla="*/ 59722 h 105727"/>
                <a:gd name="connsiteX34" fmla="*/ 12002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339"/>
                    <a:pt x="47720" y="49339"/>
                    <a:pt x="47720" y="51054"/>
                  </a:cubicBezTo>
                  <a:cubicBezTo>
                    <a:pt x="47561" y="56293"/>
                    <a:pt x="47053" y="61512"/>
                    <a:pt x="46196" y="66675"/>
                  </a:cubicBezTo>
                  <a:cubicBezTo>
                    <a:pt x="45395" y="71485"/>
                    <a:pt x="44021" y="76190"/>
                    <a:pt x="42101" y="80677"/>
                  </a:cubicBezTo>
                  <a:cubicBezTo>
                    <a:pt x="40311" y="85020"/>
                    <a:pt x="37869" y="89068"/>
                    <a:pt x="34862" y="92678"/>
                  </a:cubicBezTo>
                  <a:cubicBezTo>
                    <a:pt x="31807" y="96479"/>
                    <a:pt x="28097" y="99708"/>
                    <a:pt x="23908" y="102203"/>
                  </a:cubicBezTo>
                  <a:cubicBezTo>
                    <a:pt x="20623" y="104384"/>
                    <a:pt x="16797" y="105604"/>
                    <a:pt x="12859" y="105728"/>
                  </a:cubicBezTo>
                  <a:cubicBezTo>
                    <a:pt x="10061" y="105632"/>
                    <a:pt x="7449" y="104308"/>
                    <a:pt x="5715" y="102108"/>
                  </a:cubicBezTo>
                  <a:cubicBezTo>
                    <a:pt x="3562" y="99336"/>
                    <a:pt x="2153" y="96050"/>
                    <a:pt x="1619" y="92583"/>
                  </a:cubicBezTo>
                  <a:cubicBezTo>
                    <a:pt x="684" y="88030"/>
                    <a:pt x="143" y="83410"/>
                    <a:pt x="0" y="78772"/>
                  </a:cubicBezTo>
                  <a:cubicBezTo>
                    <a:pt x="0" y="75438"/>
                    <a:pt x="0" y="71533"/>
                    <a:pt x="0" y="67056"/>
                  </a:cubicBezTo>
                  <a:cubicBezTo>
                    <a:pt x="0" y="62579"/>
                    <a:pt x="0" y="58674"/>
                    <a:pt x="0" y="55150"/>
                  </a:cubicBezTo>
                  <a:cubicBezTo>
                    <a:pt x="200" y="49882"/>
                    <a:pt x="740" y="44634"/>
                    <a:pt x="1619" y="39433"/>
                  </a:cubicBezTo>
                  <a:cubicBezTo>
                    <a:pt x="2420" y="34528"/>
                    <a:pt x="3795" y="29728"/>
                    <a:pt x="5715" y="25146"/>
                  </a:cubicBezTo>
                  <a:cubicBezTo>
                    <a:pt x="7492" y="20783"/>
                    <a:pt x="9899" y="16707"/>
                    <a:pt x="12859" y="13049"/>
                  </a:cubicBezTo>
                  <a:cubicBezTo>
                    <a:pt x="15912" y="9211"/>
                    <a:pt x="19661" y="5982"/>
                    <a:pt x="23908" y="3524"/>
                  </a:cubicBezTo>
                  <a:cubicBezTo>
                    <a:pt x="27167" y="1372"/>
                    <a:pt x="30956" y="152"/>
                    <a:pt x="34862" y="0"/>
                  </a:cubicBezTo>
                  <a:cubicBezTo>
                    <a:pt x="37692" y="67"/>
                    <a:pt x="40346" y="1400"/>
                    <a:pt x="42101" y="3620"/>
                  </a:cubicBezTo>
                  <a:cubicBezTo>
                    <a:pt x="44239" y="6401"/>
                    <a:pt x="45647" y="9677"/>
                    <a:pt x="46196" y="13145"/>
                  </a:cubicBezTo>
                  <a:cubicBezTo>
                    <a:pt x="47091" y="17631"/>
                    <a:pt x="47601" y="22193"/>
                    <a:pt x="47720" y="26765"/>
                  </a:cubicBezTo>
                  <a:close/>
                  <a:moveTo>
                    <a:pt x="12002" y="71056"/>
                  </a:moveTo>
                  <a:cubicBezTo>
                    <a:pt x="11907" y="75714"/>
                    <a:pt x="12954" y="80324"/>
                    <a:pt x="15050" y="84487"/>
                  </a:cubicBezTo>
                  <a:cubicBezTo>
                    <a:pt x="16859" y="87058"/>
                    <a:pt x="19717" y="87154"/>
                    <a:pt x="23908" y="84487"/>
                  </a:cubicBezTo>
                  <a:cubicBezTo>
                    <a:pt x="27979" y="82144"/>
                    <a:pt x="31084" y="78429"/>
                    <a:pt x="32671" y="74009"/>
                  </a:cubicBezTo>
                  <a:cubicBezTo>
                    <a:pt x="34597" y="68561"/>
                    <a:pt x="35626" y="62836"/>
                    <a:pt x="35719" y="57055"/>
                  </a:cubicBezTo>
                  <a:cubicBezTo>
                    <a:pt x="35719" y="53435"/>
                    <a:pt x="35719" y="49625"/>
                    <a:pt x="35719" y="45434"/>
                  </a:cubicBezTo>
                  <a:cubicBezTo>
                    <a:pt x="35719" y="41243"/>
                    <a:pt x="35719" y="37433"/>
                    <a:pt x="35719" y="34100"/>
                  </a:cubicBezTo>
                  <a:cubicBezTo>
                    <a:pt x="35896" y="29432"/>
                    <a:pt x="34845" y="24803"/>
                    <a:pt x="32671" y="20669"/>
                  </a:cubicBezTo>
                  <a:cubicBezTo>
                    <a:pt x="30956" y="18002"/>
                    <a:pt x="28004" y="17907"/>
                    <a:pt x="23908" y="20669"/>
                  </a:cubicBezTo>
                  <a:cubicBezTo>
                    <a:pt x="19805" y="23041"/>
                    <a:pt x="16670" y="26784"/>
                    <a:pt x="15050" y="31242"/>
                  </a:cubicBezTo>
                  <a:cubicBezTo>
                    <a:pt x="13152" y="36700"/>
                    <a:pt x="12123" y="42424"/>
                    <a:pt x="12002" y="48196"/>
                  </a:cubicBezTo>
                  <a:cubicBezTo>
                    <a:pt x="12002" y="51721"/>
                    <a:pt x="12002" y="55531"/>
                    <a:pt x="12002" y="59722"/>
                  </a:cubicBezTo>
                  <a:cubicBezTo>
                    <a:pt x="12002" y="63913"/>
                    <a:pt x="11906" y="67628"/>
                    <a:pt x="12002" y="71056"/>
                  </a:cubicBezTo>
                  <a:close/>
                </a:path>
              </a:pathLst>
            </a:custGeom>
            <a:solidFill>
              <a:srgbClr val="E0E0E0"/>
            </a:solidFill>
            <a:ln w="9525" cap="flat">
              <a:noFill/>
              <a:prstDash val="solid"/>
              <a:miter/>
            </a:ln>
          </p:spPr>
          <p:txBody>
            <a:bodyPr rtlCol="0" anchor="ctr"/>
            <a:lstStyle/>
            <a:p>
              <a:endParaRPr lang="en-GR"/>
            </a:p>
          </p:txBody>
        </p:sp>
        <p:sp>
          <p:nvSpPr>
            <p:cNvPr id="226" name="Freeform 225">
              <a:extLst>
                <a:ext uri="{FF2B5EF4-FFF2-40B4-BE49-F238E27FC236}">
                  <a16:creationId xmlns:a16="http://schemas.microsoft.com/office/drawing/2014/main" id="{A6DB2738-2608-B9BC-6B06-058956E4D7CA}"/>
                </a:ext>
              </a:extLst>
            </p:cNvPr>
            <p:cNvSpPr/>
            <p:nvPr/>
          </p:nvSpPr>
          <p:spPr>
            <a:xfrm>
              <a:off x="4182092" y="3943247"/>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716 w 47625"/>
                <a:gd name="connsiteY22" fmla="*/ 70485 h 105727"/>
                <a:gd name="connsiteX23" fmla="*/ 14859 w 47625"/>
                <a:gd name="connsiteY23" fmla="*/ 84010 h 105727"/>
                <a:gd name="connsiteX24" fmla="*/ 23622 w 47625"/>
                <a:gd name="connsiteY24" fmla="*/ 84010 h 105727"/>
                <a:gd name="connsiteX25" fmla="*/ 32480 w 47625"/>
                <a:gd name="connsiteY25" fmla="*/ 73533 h 105727"/>
                <a:gd name="connsiteX26" fmla="*/ 35528 w 47625"/>
                <a:gd name="connsiteY26" fmla="*/ 56483 h 105727"/>
                <a:gd name="connsiteX27" fmla="*/ 35528 w 47625"/>
                <a:gd name="connsiteY27" fmla="*/ 44958 h 105727"/>
                <a:gd name="connsiteX28" fmla="*/ 35528 w 47625"/>
                <a:gd name="connsiteY28" fmla="*/ 33623 h 105727"/>
                <a:gd name="connsiteX29" fmla="*/ 32480 w 47625"/>
                <a:gd name="connsiteY29" fmla="*/ 20193 h 105727"/>
                <a:gd name="connsiteX30" fmla="*/ 23622 w 47625"/>
                <a:gd name="connsiteY30" fmla="*/ 20193 h 105727"/>
                <a:gd name="connsiteX31" fmla="*/ 14859 w 47625"/>
                <a:gd name="connsiteY31" fmla="*/ 30671 h 105727"/>
                <a:gd name="connsiteX32" fmla="*/ 11716 w 47625"/>
                <a:gd name="connsiteY32" fmla="*/ 47720 h 105727"/>
                <a:gd name="connsiteX33" fmla="*/ 11716 w 47625"/>
                <a:gd name="connsiteY33" fmla="*/ 59246 h 105727"/>
                <a:gd name="connsiteX34" fmla="*/ 11716 w 47625"/>
                <a:gd name="connsiteY34" fmla="*/ 7048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514" y="56264"/>
                    <a:pt x="47004" y="61455"/>
                    <a:pt x="46101" y="66580"/>
                  </a:cubicBezTo>
                  <a:cubicBezTo>
                    <a:pt x="45313" y="71428"/>
                    <a:pt x="43938" y="76162"/>
                    <a:pt x="42005" y="80677"/>
                  </a:cubicBezTo>
                  <a:cubicBezTo>
                    <a:pt x="40216" y="85020"/>
                    <a:pt x="37774" y="89068"/>
                    <a:pt x="34766" y="92678"/>
                  </a:cubicBezTo>
                  <a:cubicBezTo>
                    <a:pt x="31734" y="96498"/>
                    <a:pt x="28021" y="99736"/>
                    <a:pt x="23813" y="102203"/>
                  </a:cubicBezTo>
                  <a:cubicBezTo>
                    <a:pt x="20562" y="104375"/>
                    <a:pt x="16767" y="105594"/>
                    <a:pt x="12859" y="105727"/>
                  </a:cubicBezTo>
                  <a:cubicBezTo>
                    <a:pt x="10028" y="105661"/>
                    <a:pt x="7374" y="104327"/>
                    <a:pt x="5620" y="102108"/>
                  </a:cubicBezTo>
                  <a:cubicBezTo>
                    <a:pt x="3467" y="99336"/>
                    <a:pt x="2057" y="96050"/>
                    <a:pt x="1524" y="92583"/>
                  </a:cubicBezTo>
                  <a:cubicBezTo>
                    <a:pt x="624" y="88030"/>
                    <a:pt x="114" y="83410"/>
                    <a:pt x="0" y="78772"/>
                  </a:cubicBezTo>
                  <a:cubicBezTo>
                    <a:pt x="0" y="75343"/>
                    <a:pt x="0" y="71533"/>
                    <a:pt x="0" y="67056"/>
                  </a:cubicBezTo>
                  <a:cubicBezTo>
                    <a:pt x="0" y="62579"/>
                    <a:pt x="0" y="58674"/>
                    <a:pt x="0" y="55150"/>
                  </a:cubicBezTo>
                  <a:cubicBezTo>
                    <a:pt x="169" y="49882"/>
                    <a:pt x="677" y="44634"/>
                    <a:pt x="1524" y="39433"/>
                  </a:cubicBezTo>
                  <a:cubicBezTo>
                    <a:pt x="2325" y="34528"/>
                    <a:pt x="3700" y="29728"/>
                    <a:pt x="5620" y="25146"/>
                  </a:cubicBezTo>
                  <a:cubicBezTo>
                    <a:pt x="7431" y="20783"/>
                    <a:pt x="9871" y="16707"/>
                    <a:pt x="12859" y="13049"/>
                  </a:cubicBezTo>
                  <a:cubicBezTo>
                    <a:pt x="15878" y="9211"/>
                    <a:pt x="19594" y="5982"/>
                    <a:pt x="23813" y="3524"/>
                  </a:cubicBezTo>
                  <a:cubicBezTo>
                    <a:pt x="27079" y="1381"/>
                    <a:pt x="30864" y="162"/>
                    <a:pt x="34766" y="0"/>
                  </a:cubicBezTo>
                  <a:cubicBezTo>
                    <a:pt x="37597" y="67"/>
                    <a:pt x="40251" y="1400"/>
                    <a:pt x="42005" y="3620"/>
                  </a:cubicBezTo>
                  <a:cubicBezTo>
                    <a:pt x="44158" y="6391"/>
                    <a:pt x="45568" y="9677"/>
                    <a:pt x="46101" y="13145"/>
                  </a:cubicBezTo>
                  <a:cubicBezTo>
                    <a:pt x="47031" y="17631"/>
                    <a:pt x="47541" y="22184"/>
                    <a:pt x="47625" y="26765"/>
                  </a:cubicBezTo>
                  <a:close/>
                  <a:moveTo>
                    <a:pt x="11716" y="70485"/>
                  </a:moveTo>
                  <a:cubicBezTo>
                    <a:pt x="11578" y="75190"/>
                    <a:pt x="12661" y="79848"/>
                    <a:pt x="14859" y="84010"/>
                  </a:cubicBezTo>
                  <a:cubicBezTo>
                    <a:pt x="16574" y="86582"/>
                    <a:pt x="19526" y="86677"/>
                    <a:pt x="23622" y="84010"/>
                  </a:cubicBezTo>
                  <a:cubicBezTo>
                    <a:pt x="27718" y="81667"/>
                    <a:pt x="30855" y="77962"/>
                    <a:pt x="32480" y="73533"/>
                  </a:cubicBezTo>
                  <a:cubicBezTo>
                    <a:pt x="34370" y="68037"/>
                    <a:pt x="35398" y="62293"/>
                    <a:pt x="35528" y="56483"/>
                  </a:cubicBezTo>
                  <a:cubicBezTo>
                    <a:pt x="35528" y="52959"/>
                    <a:pt x="35528" y="49149"/>
                    <a:pt x="35528" y="44958"/>
                  </a:cubicBezTo>
                  <a:cubicBezTo>
                    <a:pt x="35528" y="40767"/>
                    <a:pt x="35528" y="36957"/>
                    <a:pt x="35528" y="33623"/>
                  </a:cubicBezTo>
                  <a:cubicBezTo>
                    <a:pt x="35659" y="28966"/>
                    <a:pt x="34610" y="24346"/>
                    <a:pt x="32480" y="20193"/>
                  </a:cubicBezTo>
                  <a:cubicBezTo>
                    <a:pt x="30671" y="17526"/>
                    <a:pt x="27813" y="17431"/>
                    <a:pt x="23622" y="20193"/>
                  </a:cubicBezTo>
                  <a:cubicBezTo>
                    <a:pt x="19551" y="22536"/>
                    <a:pt x="16446" y="26251"/>
                    <a:pt x="14859" y="30671"/>
                  </a:cubicBezTo>
                  <a:cubicBezTo>
                    <a:pt x="12888" y="36147"/>
                    <a:pt x="11827" y="41900"/>
                    <a:pt x="11716" y="47720"/>
                  </a:cubicBezTo>
                  <a:cubicBezTo>
                    <a:pt x="11716" y="51245"/>
                    <a:pt x="11716" y="55054"/>
                    <a:pt x="11716" y="59246"/>
                  </a:cubicBezTo>
                  <a:cubicBezTo>
                    <a:pt x="11716" y="63437"/>
                    <a:pt x="11716" y="67151"/>
                    <a:pt x="11716" y="70485"/>
                  </a:cubicBezTo>
                  <a:close/>
                </a:path>
              </a:pathLst>
            </a:custGeom>
            <a:solidFill>
              <a:srgbClr val="E0E0E0"/>
            </a:solidFill>
            <a:ln w="9525" cap="flat">
              <a:noFill/>
              <a:prstDash val="solid"/>
              <a:miter/>
            </a:ln>
          </p:spPr>
          <p:txBody>
            <a:bodyPr rtlCol="0" anchor="ctr"/>
            <a:lstStyle/>
            <a:p>
              <a:endParaRPr lang="en-GR"/>
            </a:p>
          </p:txBody>
        </p:sp>
        <p:sp>
          <p:nvSpPr>
            <p:cNvPr id="227" name="Freeform 226">
              <a:extLst>
                <a:ext uri="{FF2B5EF4-FFF2-40B4-BE49-F238E27FC236}">
                  <a16:creationId xmlns:a16="http://schemas.microsoft.com/office/drawing/2014/main" id="{B2BCBFCB-748C-DBC4-7296-629D58944BB7}"/>
                </a:ext>
              </a:extLst>
            </p:cNvPr>
            <p:cNvSpPr/>
            <p:nvPr/>
          </p:nvSpPr>
          <p:spPr>
            <a:xfrm>
              <a:off x="4238088" y="3911529"/>
              <a:ext cx="32598" cy="100231"/>
            </a:xfrm>
            <a:custGeom>
              <a:avLst/>
              <a:gdLst>
                <a:gd name="connsiteX0" fmla="*/ 201 w 32598"/>
                <a:gd name="connsiteY0" fmla="*/ 48292 h 100231"/>
                <a:gd name="connsiteX1" fmla="*/ 201 w 32598"/>
                <a:gd name="connsiteY1" fmla="*/ 45815 h 100231"/>
                <a:gd name="connsiteX2" fmla="*/ 1154 w 32598"/>
                <a:gd name="connsiteY2" fmla="*/ 42862 h 100231"/>
                <a:gd name="connsiteX3" fmla="*/ 20204 w 32598"/>
                <a:gd name="connsiteY3" fmla="*/ 8382 h 100231"/>
                <a:gd name="connsiteX4" fmla="*/ 21633 w 32598"/>
                <a:gd name="connsiteY4" fmla="*/ 6001 h 100231"/>
                <a:gd name="connsiteX5" fmla="*/ 23252 w 32598"/>
                <a:gd name="connsiteY5" fmla="*/ 4286 h 100231"/>
                <a:gd name="connsiteX6" fmla="*/ 30205 w 32598"/>
                <a:gd name="connsiteY6" fmla="*/ 286 h 100231"/>
                <a:gd name="connsiteX7" fmla="*/ 31920 w 32598"/>
                <a:gd name="connsiteY7" fmla="*/ 286 h 100231"/>
                <a:gd name="connsiteX8" fmla="*/ 32586 w 32598"/>
                <a:gd name="connsiteY8" fmla="*/ 2476 h 100231"/>
                <a:gd name="connsiteX9" fmla="*/ 32586 w 32598"/>
                <a:gd name="connsiteY9" fmla="*/ 90678 h 100231"/>
                <a:gd name="connsiteX10" fmla="*/ 31920 w 32598"/>
                <a:gd name="connsiteY10" fmla="*/ 93631 h 100231"/>
                <a:gd name="connsiteX11" fmla="*/ 30205 w 32598"/>
                <a:gd name="connsiteY11" fmla="*/ 95726 h 100231"/>
                <a:gd name="connsiteX12" fmla="*/ 23061 w 32598"/>
                <a:gd name="connsiteY12" fmla="*/ 99917 h 100231"/>
                <a:gd name="connsiteX13" fmla="*/ 21347 w 32598"/>
                <a:gd name="connsiteY13" fmla="*/ 99917 h 100231"/>
                <a:gd name="connsiteX14" fmla="*/ 20680 w 32598"/>
                <a:gd name="connsiteY14" fmla="*/ 97726 h 100231"/>
                <a:gd name="connsiteX15" fmla="*/ 20680 w 32598"/>
                <a:gd name="connsiteY15" fmla="*/ 29908 h 100231"/>
                <a:gd name="connsiteX16" fmla="*/ 8012 w 32598"/>
                <a:gd name="connsiteY16" fmla="*/ 52292 h 100231"/>
                <a:gd name="connsiteX17" fmla="*/ 6297 w 32598"/>
                <a:gd name="connsiteY17" fmla="*/ 54007 h 100231"/>
                <a:gd name="connsiteX18" fmla="*/ 4678 w 32598"/>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231">
                  <a:moveTo>
                    <a:pt x="201" y="48292"/>
                  </a:moveTo>
                  <a:cubicBezTo>
                    <a:pt x="-67" y="47492"/>
                    <a:pt x="-67" y="46615"/>
                    <a:pt x="201" y="45815"/>
                  </a:cubicBezTo>
                  <a:cubicBezTo>
                    <a:pt x="286" y="44767"/>
                    <a:pt x="612" y="43758"/>
                    <a:pt x="1154" y="42862"/>
                  </a:cubicBezTo>
                  <a:lnTo>
                    <a:pt x="20204" y="8382"/>
                  </a:lnTo>
                  <a:lnTo>
                    <a:pt x="21633" y="6001"/>
                  </a:lnTo>
                  <a:cubicBezTo>
                    <a:pt x="22045" y="5324"/>
                    <a:pt x="22597" y="4734"/>
                    <a:pt x="23252" y="4286"/>
                  </a:cubicBezTo>
                  <a:lnTo>
                    <a:pt x="30205" y="286"/>
                  </a:lnTo>
                  <a:cubicBezTo>
                    <a:pt x="30713" y="-95"/>
                    <a:pt x="31412" y="-95"/>
                    <a:pt x="31920" y="286"/>
                  </a:cubicBezTo>
                  <a:cubicBezTo>
                    <a:pt x="32418" y="905"/>
                    <a:pt x="32657" y="1686"/>
                    <a:pt x="32586" y="2476"/>
                  </a:cubicBezTo>
                  <a:lnTo>
                    <a:pt x="32586" y="90678"/>
                  </a:lnTo>
                  <a:cubicBezTo>
                    <a:pt x="32593" y="91697"/>
                    <a:pt x="32365" y="92707"/>
                    <a:pt x="31920" y="93631"/>
                  </a:cubicBezTo>
                  <a:cubicBezTo>
                    <a:pt x="31583" y="94498"/>
                    <a:pt x="30983" y="95231"/>
                    <a:pt x="30205" y="95726"/>
                  </a:cubicBezTo>
                  <a:lnTo>
                    <a:pt x="23061" y="99917"/>
                  </a:lnTo>
                  <a:cubicBezTo>
                    <a:pt x="22566" y="100336"/>
                    <a:pt x="21842" y="100336"/>
                    <a:pt x="21347" y="99917"/>
                  </a:cubicBezTo>
                  <a:cubicBezTo>
                    <a:pt x="20818" y="99317"/>
                    <a:pt x="20575" y="98517"/>
                    <a:pt x="20680" y="97726"/>
                  </a:cubicBezTo>
                  <a:lnTo>
                    <a:pt x="20680" y="29908"/>
                  </a:lnTo>
                  <a:lnTo>
                    <a:pt x="8012" y="52292"/>
                  </a:lnTo>
                  <a:cubicBezTo>
                    <a:pt x="7712" y="53083"/>
                    <a:pt x="7088" y="53711"/>
                    <a:pt x="6297" y="54007"/>
                  </a:cubicBezTo>
                  <a:cubicBezTo>
                    <a:pt x="5833" y="54407"/>
                    <a:pt x="5143" y="54407"/>
                    <a:pt x="4678" y="54007"/>
                  </a:cubicBezTo>
                  <a:close/>
                </a:path>
              </a:pathLst>
            </a:custGeom>
            <a:solidFill>
              <a:srgbClr val="E0E0E0"/>
            </a:solidFill>
            <a:ln w="9525" cap="flat">
              <a:noFill/>
              <a:prstDash val="solid"/>
              <a:miter/>
            </a:ln>
          </p:spPr>
          <p:txBody>
            <a:bodyPr rtlCol="0" anchor="ctr"/>
            <a:lstStyle/>
            <a:p>
              <a:endParaRPr lang="en-GR"/>
            </a:p>
          </p:txBody>
        </p:sp>
        <p:sp>
          <p:nvSpPr>
            <p:cNvPr id="228" name="Freeform 227">
              <a:extLst>
                <a:ext uri="{FF2B5EF4-FFF2-40B4-BE49-F238E27FC236}">
                  <a16:creationId xmlns:a16="http://schemas.microsoft.com/office/drawing/2014/main" id="{CCC005F3-9B69-A79A-7A8A-CCB090991835}"/>
                </a:ext>
              </a:extLst>
            </p:cNvPr>
            <p:cNvSpPr/>
            <p:nvPr/>
          </p:nvSpPr>
          <p:spPr>
            <a:xfrm>
              <a:off x="4279797" y="3887402"/>
              <a:ext cx="32621" cy="100164"/>
            </a:xfrm>
            <a:custGeom>
              <a:avLst/>
              <a:gdLst>
                <a:gd name="connsiteX0" fmla="*/ 212 w 32621"/>
                <a:gd name="connsiteY0" fmla="*/ 48320 h 100164"/>
                <a:gd name="connsiteX1" fmla="*/ 212 w 32621"/>
                <a:gd name="connsiteY1" fmla="*/ 45844 h 100164"/>
                <a:gd name="connsiteX2" fmla="*/ 1165 w 32621"/>
                <a:gd name="connsiteY2" fmla="*/ 42891 h 100164"/>
                <a:gd name="connsiteX3" fmla="*/ 20215 w 32621"/>
                <a:gd name="connsiteY3" fmla="*/ 8411 h 100164"/>
                <a:gd name="connsiteX4" fmla="*/ 21643 w 32621"/>
                <a:gd name="connsiteY4" fmla="*/ 6029 h 100164"/>
                <a:gd name="connsiteX5" fmla="*/ 23263 w 32621"/>
                <a:gd name="connsiteY5" fmla="*/ 4315 h 100164"/>
                <a:gd name="connsiteX6" fmla="*/ 30216 w 32621"/>
                <a:gd name="connsiteY6" fmla="*/ 314 h 100164"/>
                <a:gd name="connsiteX7" fmla="*/ 31930 w 32621"/>
                <a:gd name="connsiteY7" fmla="*/ 314 h 100164"/>
                <a:gd name="connsiteX8" fmla="*/ 32597 w 32621"/>
                <a:gd name="connsiteY8" fmla="*/ 2505 h 100164"/>
                <a:gd name="connsiteX9" fmla="*/ 32597 w 32621"/>
                <a:gd name="connsiteY9" fmla="*/ 90611 h 100164"/>
                <a:gd name="connsiteX10" fmla="*/ 31930 w 32621"/>
                <a:gd name="connsiteY10" fmla="*/ 93659 h 100164"/>
                <a:gd name="connsiteX11" fmla="*/ 30216 w 32621"/>
                <a:gd name="connsiteY11" fmla="*/ 95660 h 100164"/>
                <a:gd name="connsiteX12" fmla="*/ 23072 w 32621"/>
                <a:gd name="connsiteY12" fmla="*/ 99851 h 100164"/>
                <a:gd name="connsiteX13" fmla="*/ 21358 w 32621"/>
                <a:gd name="connsiteY13" fmla="*/ 99851 h 100164"/>
                <a:gd name="connsiteX14" fmla="*/ 20691 w 32621"/>
                <a:gd name="connsiteY14" fmla="*/ 97755 h 100164"/>
                <a:gd name="connsiteX15" fmla="*/ 20691 w 32621"/>
                <a:gd name="connsiteY15" fmla="*/ 30318 h 100164"/>
                <a:gd name="connsiteX16" fmla="*/ 8023 w 32621"/>
                <a:gd name="connsiteY16" fmla="*/ 52702 h 100164"/>
                <a:gd name="connsiteX17" fmla="*/ 6308 w 32621"/>
                <a:gd name="connsiteY17" fmla="*/ 54512 h 100164"/>
                <a:gd name="connsiteX18" fmla="*/ 4689 w 32621"/>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1" h="100164">
                  <a:moveTo>
                    <a:pt x="212" y="48320"/>
                  </a:moveTo>
                  <a:cubicBezTo>
                    <a:pt x="-71" y="47520"/>
                    <a:pt x="-71" y="46644"/>
                    <a:pt x="212" y="45844"/>
                  </a:cubicBezTo>
                  <a:cubicBezTo>
                    <a:pt x="297" y="44796"/>
                    <a:pt x="623" y="43786"/>
                    <a:pt x="1165" y="42891"/>
                  </a:cubicBezTo>
                  <a:lnTo>
                    <a:pt x="20215" y="8411"/>
                  </a:lnTo>
                  <a:lnTo>
                    <a:pt x="21643" y="6029"/>
                  </a:lnTo>
                  <a:cubicBezTo>
                    <a:pt x="22056" y="5353"/>
                    <a:pt x="22607" y="4763"/>
                    <a:pt x="23263" y="4315"/>
                  </a:cubicBezTo>
                  <a:lnTo>
                    <a:pt x="30216" y="314"/>
                  </a:lnTo>
                  <a:cubicBezTo>
                    <a:pt x="30711" y="-105"/>
                    <a:pt x="31434" y="-105"/>
                    <a:pt x="31930" y="314"/>
                  </a:cubicBezTo>
                  <a:cubicBezTo>
                    <a:pt x="32459" y="914"/>
                    <a:pt x="32702" y="1715"/>
                    <a:pt x="32597" y="2505"/>
                  </a:cubicBezTo>
                  <a:lnTo>
                    <a:pt x="32597" y="90611"/>
                  </a:lnTo>
                  <a:cubicBezTo>
                    <a:pt x="32606" y="91669"/>
                    <a:pt x="32377" y="92707"/>
                    <a:pt x="31930" y="93659"/>
                  </a:cubicBezTo>
                  <a:cubicBezTo>
                    <a:pt x="31568" y="94479"/>
                    <a:pt x="30971" y="95174"/>
                    <a:pt x="30216" y="95660"/>
                  </a:cubicBezTo>
                  <a:lnTo>
                    <a:pt x="23072" y="99851"/>
                  </a:lnTo>
                  <a:cubicBezTo>
                    <a:pt x="22576" y="100270"/>
                    <a:pt x="21853" y="100270"/>
                    <a:pt x="21358" y="99851"/>
                  </a:cubicBezTo>
                  <a:cubicBezTo>
                    <a:pt x="20844" y="99279"/>
                    <a:pt x="20601" y="98517"/>
                    <a:pt x="20691" y="97755"/>
                  </a:cubicBezTo>
                  <a:lnTo>
                    <a:pt x="20691" y="30318"/>
                  </a:lnTo>
                  <a:lnTo>
                    <a:pt x="8023" y="52702"/>
                  </a:lnTo>
                  <a:cubicBezTo>
                    <a:pt x="7691" y="53492"/>
                    <a:pt x="7081" y="54140"/>
                    <a:pt x="6308" y="54512"/>
                  </a:cubicBezTo>
                  <a:cubicBezTo>
                    <a:pt x="5701" y="54702"/>
                    <a:pt x="5041" y="54474"/>
                    <a:pt x="4689" y="53940"/>
                  </a:cubicBezTo>
                  <a:close/>
                </a:path>
              </a:pathLst>
            </a:custGeom>
            <a:solidFill>
              <a:srgbClr val="E0E0E0"/>
            </a:solidFill>
            <a:ln w="9525" cap="flat">
              <a:noFill/>
              <a:prstDash val="solid"/>
              <a:miter/>
            </a:ln>
          </p:spPr>
          <p:txBody>
            <a:bodyPr rtlCol="0" anchor="ctr"/>
            <a:lstStyle/>
            <a:p>
              <a:endParaRPr lang="en-GR"/>
            </a:p>
          </p:txBody>
        </p:sp>
        <p:sp>
          <p:nvSpPr>
            <p:cNvPr id="229" name="Freeform 228">
              <a:extLst>
                <a:ext uri="{FF2B5EF4-FFF2-40B4-BE49-F238E27FC236}">
                  <a16:creationId xmlns:a16="http://schemas.microsoft.com/office/drawing/2014/main" id="{27B411B2-5EAE-172B-4ECD-3335D79DBC47}"/>
                </a:ext>
              </a:extLst>
            </p:cNvPr>
            <p:cNvSpPr/>
            <p:nvPr/>
          </p:nvSpPr>
          <p:spPr>
            <a:xfrm>
              <a:off x="4324586" y="3860570"/>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01 w 47720"/>
                <a:gd name="connsiteY4" fmla="*/ 66580 h 105632"/>
                <a:gd name="connsiteX5" fmla="*/ 42100 w 47720"/>
                <a:gd name="connsiteY5" fmla="*/ 80582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013 h 105632"/>
                <a:gd name="connsiteX10" fmla="*/ 1524 w 47720"/>
                <a:gd name="connsiteY10" fmla="*/ 92488 h 105632"/>
                <a:gd name="connsiteX11" fmla="*/ 0 w 47720"/>
                <a:gd name="connsiteY11" fmla="*/ 78677 h 105632"/>
                <a:gd name="connsiteX12" fmla="*/ 0 w 47720"/>
                <a:gd name="connsiteY12" fmla="*/ 66961 h 105632"/>
                <a:gd name="connsiteX13" fmla="*/ 0 w 47720"/>
                <a:gd name="connsiteY13" fmla="*/ 55054 h 105632"/>
                <a:gd name="connsiteX14" fmla="*/ 1524 w 47720"/>
                <a:gd name="connsiteY14" fmla="*/ 39338 h 105632"/>
                <a:gd name="connsiteX15" fmla="*/ 5620 w 47720"/>
                <a:gd name="connsiteY15" fmla="*/ 25051 h 105632"/>
                <a:gd name="connsiteX16" fmla="*/ 12859 w 47720"/>
                <a:gd name="connsiteY16" fmla="*/ 12954 h 105632"/>
                <a:gd name="connsiteX17" fmla="*/ 23813 w 47720"/>
                <a:gd name="connsiteY17" fmla="*/ 3429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670 h 105632"/>
                <a:gd name="connsiteX22" fmla="*/ 12097 w 47720"/>
                <a:gd name="connsiteY22" fmla="*/ 71342 h 105632"/>
                <a:gd name="connsiteX23" fmla="*/ 15145 w 47720"/>
                <a:gd name="connsiteY23" fmla="*/ 84773 h 105632"/>
                <a:gd name="connsiteX24" fmla="*/ 23908 w 47720"/>
                <a:gd name="connsiteY24" fmla="*/ 84773 h 105632"/>
                <a:gd name="connsiteX25" fmla="*/ 32766 w 47720"/>
                <a:gd name="connsiteY25" fmla="*/ 74295 h 105632"/>
                <a:gd name="connsiteX26" fmla="*/ 35814 w 47720"/>
                <a:gd name="connsiteY26" fmla="*/ 57341 h 105632"/>
                <a:gd name="connsiteX27" fmla="*/ 35814 w 47720"/>
                <a:gd name="connsiteY27" fmla="*/ 45720 h 105632"/>
                <a:gd name="connsiteX28" fmla="*/ 35814 w 47720"/>
                <a:gd name="connsiteY28" fmla="*/ 34385 h 105632"/>
                <a:gd name="connsiteX29" fmla="*/ 32766 w 47720"/>
                <a:gd name="connsiteY29" fmla="*/ 20955 h 105632"/>
                <a:gd name="connsiteX30" fmla="*/ 23908 w 47720"/>
                <a:gd name="connsiteY30" fmla="*/ 20955 h 105632"/>
                <a:gd name="connsiteX31" fmla="*/ 15145 w 47720"/>
                <a:gd name="connsiteY31" fmla="*/ 31528 h 105632"/>
                <a:gd name="connsiteX32" fmla="*/ 12097 w 47720"/>
                <a:gd name="connsiteY32" fmla="*/ 48482 h 105632"/>
                <a:gd name="connsiteX33" fmla="*/ 12097 w 47720"/>
                <a:gd name="connsiteY33" fmla="*/ 60008 h 105632"/>
                <a:gd name="connsiteX34" fmla="*/ 12097 w 47720"/>
                <a:gd name="connsiteY34" fmla="*/ 7134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290"/>
                    <a:pt x="47720" y="32385"/>
                  </a:cubicBezTo>
                  <a:lnTo>
                    <a:pt x="47720" y="45244"/>
                  </a:lnTo>
                  <a:cubicBezTo>
                    <a:pt x="47720" y="47244"/>
                    <a:pt x="47720" y="49244"/>
                    <a:pt x="47720" y="50959"/>
                  </a:cubicBezTo>
                  <a:cubicBezTo>
                    <a:pt x="47531" y="56198"/>
                    <a:pt x="46990" y="61417"/>
                    <a:pt x="46101" y="66580"/>
                  </a:cubicBezTo>
                  <a:cubicBezTo>
                    <a:pt x="45287" y="71380"/>
                    <a:pt x="43945" y="76076"/>
                    <a:pt x="42100" y="80582"/>
                  </a:cubicBezTo>
                  <a:cubicBezTo>
                    <a:pt x="40299" y="84944"/>
                    <a:pt x="37824" y="88992"/>
                    <a:pt x="34766" y="92583"/>
                  </a:cubicBezTo>
                  <a:cubicBezTo>
                    <a:pt x="31759" y="96431"/>
                    <a:pt x="28041" y="99660"/>
                    <a:pt x="23813" y="102108"/>
                  </a:cubicBezTo>
                  <a:cubicBezTo>
                    <a:pt x="20562" y="104280"/>
                    <a:pt x="16767" y="105499"/>
                    <a:pt x="12859" y="105632"/>
                  </a:cubicBezTo>
                  <a:cubicBezTo>
                    <a:pt x="10028" y="105566"/>
                    <a:pt x="7374" y="104232"/>
                    <a:pt x="5620" y="102013"/>
                  </a:cubicBezTo>
                  <a:cubicBezTo>
                    <a:pt x="3509" y="99212"/>
                    <a:pt x="2104" y="95945"/>
                    <a:pt x="1524" y="92488"/>
                  </a:cubicBezTo>
                  <a:cubicBezTo>
                    <a:pt x="618" y="87935"/>
                    <a:pt x="109" y="83315"/>
                    <a:pt x="0" y="78677"/>
                  </a:cubicBezTo>
                  <a:cubicBezTo>
                    <a:pt x="0" y="75343"/>
                    <a:pt x="0" y="71438"/>
                    <a:pt x="0" y="66961"/>
                  </a:cubicBezTo>
                  <a:cubicBezTo>
                    <a:pt x="0" y="62484"/>
                    <a:pt x="0" y="58579"/>
                    <a:pt x="0" y="55054"/>
                  </a:cubicBezTo>
                  <a:cubicBezTo>
                    <a:pt x="169" y="49787"/>
                    <a:pt x="677" y="44539"/>
                    <a:pt x="1524" y="39338"/>
                  </a:cubicBezTo>
                  <a:cubicBezTo>
                    <a:pt x="2369" y="34443"/>
                    <a:pt x="3742" y="29651"/>
                    <a:pt x="5620" y="25051"/>
                  </a:cubicBezTo>
                  <a:cubicBezTo>
                    <a:pt x="7469" y="20707"/>
                    <a:pt x="9904" y="16640"/>
                    <a:pt x="12859" y="12954"/>
                  </a:cubicBezTo>
                  <a:cubicBezTo>
                    <a:pt x="15878" y="9115"/>
                    <a:pt x="19594" y="5887"/>
                    <a:pt x="23813" y="3429"/>
                  </a:cubicBezTo>
                  <a:cubicBezTo>
                    <a:pt x="27069" y="1276"/>
                    <a:pt x="30866" y="95"/>
                    <a:pt x="34766" y="0"/>
                  </a:cubicBezTo>
                  <a:cubicBezTo>
                    <a:pt x="37615" y="19"/>
                    <a:pt x="40306" y="1314"/>
                    <a:pt x="42100" y="3524"/>
                  </a:cubicBezTo>
                  <a:cubicBezTo>
                    <a:pt x="44165" y="6344"/>
                    <a:pt x="45535" y="9601"/>
                    <a:pt x="46101" y="13049"/>
                  </a:cubicBezTo>
                  <a:cubicBezTo>
                    <a:pt x="47031" y="17536"/>
                    <a:pt x="47573" y="22088"/>
                    <a:pt x="47720" y="26670"/>
                  </a:cubicBezTo>
                  <a:close/>
                  <a:moveTo>
                    <a:pt x="12097" y="71342"/>
                  </a:moveTo>
                  <a:cubicBezTo>
                    <a:pt x="11966" y="76000"/>
                    <a:pt x="13015" y="80620"/>
                    <a:pt x="15145" y="84773"/>
                  </a:cubicBezTo>
                  <a:cubicBezTo>
                    <a:pt x="16859" y="87344"/>
                    <a:pt x="19812" y="87440"/>
                    <a:pt x="23908" y="84773"/>
                  </a:cubicBezTo>
                  <a:cubicBezTo>
                    <a:pt x="28025" y="82458"/>
                    <a:pt x="31171" y="78743"/>
                    <a:pt x="32766" y="74295"/>
                  </a:cubicBezTo>
                  <a:cubicBezTo>
                    <a:pt x="34656" y="68837"/>
                    <a:pt x="35684" y="63113"/>
                    <a:pt x="35814" y="57341"/>
                  </a:cubicBezTo>
                  <a:cubicBezTo>
                    <a:pt x="35814" y="53816"/>
                    <a:pt x="35814" y="49911"/>
                    <a:pt x="35814" y="45720"/>
                  </a:cubicBezTo>
                  <a:cubicBezTo>
                    <a:pt x="35814" y="41529"/>
                    <a:pt x="35814" y="37814"/>
                    <a:pt x="35814" y="34385"/>
                  </a:cubicBezTo>
                  <a:cubicBezTo>
                    <a:pt x="35944" y="29728"/>
                    <a:pt x="34896" y="25108"/>
                    <a:pt x="32766" y="20955"/>
                  </a:cubicBezTo>
                  <a:cubicBezTo>
                    <a:pt x="31051" y="18288"/>
                    <a:pt x="28099" y="18193"/>
                    <a:pt x="23908" y="20955"/>
                  </a:cubicBezTo>
                  <a:cubicBezTo>
                    <a:pt x="19836" y="23346"/>
                    <a:pt x="16733" y="27080"/>
                    <a:pt x="15145" y="31528"/>
                  </a:cubicBezTo>
                  <a:cubicBezTo>
                    <a:pt x="13247" y="36986"/>
                    <a:pt x="12219" y="42710"/>
                    <a:pt x="12097" y="48482"/>
                  </a:cubicBezTo>
                  <a:cubicBezTo>
                    <a:pt x="12097" y="52007"/>
                    <a:pt x="12097" y="55817"/>
                    <a:pt x="12097" y="60008"/>
                  </a:cubicBezTo>
                  <a:cubicBezTo>
                    <a:pt x="12097" y="64199"/>
                    <a:pt x="12097" y="67532"/>
                    <a:pt x="12097" y="71342"/>
                  </a:cubicBezTo>
                  <a:close/>
                </a:path>
              </a:pathLst>
            </a:custGeom>
            <a:solidFill>
              <a:srgbClr val="E0E0E0"/>
            </a:solidFill>
            <a:ln w="9525" cap="flat">
              <a:noFill/>
              <a:prstDash val="solid"/>
              <a:miter/>
            </a:ln>
          </p:spPr>
          <p:txBody>
            <a:bodyPr rtlCol="0" anchor="ctr"/>
            <a:lstStyle/>
            <a:p>
              <a:endParaRPr lang="en-GR"/>
            </a:p>
          </p:txBody>
        </p:sp>
        <p:sp>
          <p:nvSpPr>
            <p:cNvPr id="230" name="Freeform 229">
              <a:extLst>
                <a:ext uri="{FF2B5EF4-FFF2-40B4-BE49-F238E27FC236}">
                  <a16:creationId xmlns:a16="http://schemas.microsoft.com/office/drawing/2014/main" id="{4C93AA1E-3176-9597-4522-62B39A96B147}"/>
                </a:ext>
              </a:extLst>
            </p:cNvPr>
            <p:cNvSpPr/>
            <p:nvPr/>
          </p:nvSpPr>
          <p:spPr>
            <a:xfrm>
              <a:off x="4383641" y="3825804"/>
              <a:ext cx="47720" cy="106299"/>
            </a:xfrm>
            <a:custGeom>
              <a:avLst/>
              <a:gdLst>
                <a:gd name="connsiteX0" fmla="*/ 47720 w 47720"/>
                <a:gd name="connsiteY0" fmla="*/ 27337 h 106299"/>
                <a:gd name="connsiteX1" fmla="*/ 47720 w 47720"/>
                <a:gd name="connsiteY1" fmla="*/ 33052 h 106299"/>
                <a:gd name="connsiteX2" fmla="*/ 47720 w 47720"/>
                <a:gd name="connsiteY2" fmla="*/ 45815 h 106299"/>
                <a:gd name="connsiteX3" fmla="*/ 47720 w 47720"/>
                <a:gd name="connsiteY3" fmla="*/ 51625 h 106299"/>
                <a:gd name="connsiteX4" fmla="*/ 46196 w 47720"/>
                <a:gd name="connsiteY4" fmla="*/ 67151 h 106299"/>
                <a:gd name="connsiteX5" fmla="*/ 42100 w 47720"/>
                <a:gd name="connsiteY5" fmla="*/ 81248 h 106299"/>
                <a:gd name="connsiteX6" fmla="*/ 34766 w 47720"/>
                <a:gd name="connsiteY6" fmla="*/ 93250 h 106299"/>
                <a:gd name="connsiteX7" fmla="*/ 23908 w 47720"/>
                <a:gd name="connsiteY7" fmla="*/ 102775 h 106299"/>
                <a:gd name="connsiteX8" fmla="*/ 12859 w 47720"/>
                <a:gd name="connsiteY8" fmla="*/ 106299 h 106299"/>
                <a:gd name="connsiteX9" fmla="*/ 5620 w 47720"/>
                <a:gd name="connsiteY9" fmla="*/ 102679 h 106299"/>
                <a:gd name="connsiteX10" fmla="*/ 1619 w 47720"/>
                <a:gd name="connsiteY10" fmla="*/ 93154 h 106299"/>
                <a:gd name="connsiteX11" fmla="*/ 0 w 47720"/>
                <a:gd name="connsiteY11" fmla="*/ 79343 h 106299"/>
                <a:gd name="connsiteX12" fmla="*/ 0 w 47720"/>
                <a:gd name="connsiteY12" fmla="*/ 67628 h 106299"/>
                <a:gd name="connsiteX13" fmla="*/ 0 w 47720"/>
                <a:gd name="connsiteY13" fmla="*/ 55721 h 106299"/>
                <a:gd name="connsiteX14" fmla="*/ 1619 w 47720"/>
                <a:gd name="connsiteY14" fmla="*/ 39433 h 106299"/>
                <a:gd name="connsiteX15" fmla="*/ 5620 w 47720"/>
                <a:gd name="connsiteY15" fmla="*/ 25146 h 106299"/>
                <a:gd name="connsiteX16" fmla="*/ 12859 w 47720"/>
                <a:gd name="connsiteY16" fmla="*/ 13049 h 106299"/>
                <a:gd name="connsiteX17" fmla="*/ 23908 w 47720"/>
                <a:gd name="connsiteY17" fmla="*/ 3524 h 106299"/>
                <a:gd name="connsiteX18" fmla="*/ 34766 w 47720"/>
                <a:gd name="connsiteY18" fmla="*/ 0 h 106299"/>
                <a:gd name="connsiteX19" fmla="*/ 42100 w 47720"/>
                <a:gd name="connsiteY19" fmla="*/ 3620 h 106299"/>
                <a:gd name="connsiteX20" fmla="*/ 46196 w 47720"/>
                <a:gd name="connsiteY20" fmla="*/ 13145 h 106299"/>
                <a:gd name="connsiteX21" fmla="*/ 47720 w 47720"/>
                <a:gd name="connsiteY21" fmla="*/ 27337 h 106299"/>
                <a:gd name="connsiteX22" fmla="*/ 12002 w 47720"/>
                <a:gd name="connsiteY22" fmla="*/ 71533 h 106299"/>
                <a:gd name="connsiteX23" fmla="*/ 15050 w 47720"/>
                <a:gd name="connsiteY23" fmla="*/ 85058 h 106299"/>
                <a:gd name="connsiteX24" fmla="*/ 23908 w 47720"/>
                <a:gd name="connsiteY24" fmla="*/ 85058 h 106299"/>
                <a:gd name="connsiteX25" fmla="*/ 32671 w 47720"/>
                <a:gd name="connsiteY25" fmla="*/ 74581 h 106299"/>
                <a:gd name="connsiteX26" fmla="*/ 35719 w 47720"/>
                <a:gd name="connsiteY26" fmla="*/ 57531 h 106299"/>
                <a:gd name="connsiteX27" fmla="*/ 35719 w 47720"/>
                <a:gd name="connsiteY27" fmla="*/ 46006 h 106299"/>
                <a:gd name="connsiteX28" fmla="*/ 35719 w 47720"/>
                <a:gd name="connsiteY28" fmla="*/ 34671 h 106299"/>
                <a:gd name="connsiteX29" fmla="*/ 32671 w 47720"/>
                <a:gd name="connsiteY29" fmla="*/ 21241 h 106299"/>
                <a:gd name="connsiteX30" fmla="*/ 23908 w 47720"/>
                <a:gd name="connsiteY30" fmla="*/ 21241 h 106299"/>
                <a:gd name="connsiteX31" fmla="*/ 15050 w 47720"/>
                <a:gd name="connsiteY31" fmla="*/ 31718 h 106299"/>
                <a:gd name="connsiteX32" fmla="*/ 12002 w 47720"/>
                <a:gd name="connsiteY32" fmla="*/ 48768 h 106299"/>
                <a:gd name="connsiteX33" fmla="*/ 12002 w 47720"/>
                <a:gd name="connsiteY33" fmla="*/ 60293 h 106299"/>
                <a:gd name="connsiteX34" fmla="*/ 12002 w 47720"/>
                <a:gd name="connsiteY34" fmla="*/ 71533 h 10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6299">
                  <a:moveTo>
                    <a:pt x="47720" y="27337"/>
                  </a:moveTo>
                  <a:cubicBezTo>
                    <a:pt x="47720" y="29051"/>
                    <a:pt x="47720" y="30956"/>
                    <a:pt x="47720" y="33052"/>
                  </a:cubicBezTo>
                  <a:lnTo>
                    <a:pt x="47720" y="45815"/>
                  </a:lnTo>
                  <a:cubicBezTo>
                    <a:pt x="47720" y="47911"/>
                    <a:pt x="47720" y="49911"/>
                    <a:pt x="47720" y="51625"/>
                  </a:cubicBezTo>
                  <a:cubicBezTo>
                    <a:pt x="47558" y="56826"/>
                    <a:pt x="47054" y="62017"/>
                    <a:pt x="46196" y="67151"/>
                  </a:cubicBezTo>
                  <a:cubicBezTo>
                    <a:pt x="45368" y="71990"/>
                    <a:pt x="43986" y="76714"/>
                    <a:pt x="42100" y="81248"/>
                  </a:cubicBezTo>
                  <a:cubicBezTo>
                    <a:pt x="40272" y="85592"/>
                    <a:pt x="37805" y="89640"/>
                    <a:pt x="34766" y="93250"/>
                  </a:cubicBezTo>
                  <a:cubicBezTo>
                    <a:pt x="31766" y="97069"/>
                    <a:pt x="28088" y="100298"/>
                    <a:pt x="23908" y="102775"/>
                  </a:cubicBezTo>
                  <a:cubicBezTo>
                    <a:pt x="20623" y="104956"/>
                    <a:pt x="16797" y="106175"/>
                    <a:pt x="12859" y="106299"/>
                  </a:cubicBezTo>
                  <a:cubicBezTo>
                    <a:pt x="10028" y="106232"/>
                    <a:pt x="7374" y="104899"/>
                    <a:pt x="5620" y="102679"/>
                  </a:cubicBezTo>
                  <a:cubicBezTo>
                    <a:pt x="3539" y="99870"/>
                    <a:pt x="2167" y="96603"/>
                    <a:pt x="1619" y="93154"/>
                  </a:cubicBezTo>
                  <a:cubicBezTo>
                    <a:pt x="685" y="88602"/>
                    <a:pt x="143" y="83982"/>
                    <a:pt x="0" y="79343"/>
                  </a:cubicBezTo>
                  <a:cubicBezTo>
                    <a:pt x="0" y="75914"/>
                    <a:pt x="0" y="72104"/>
                    <a:pt x="0" y="67628"/>
                  </a:cubicBezTo>
                  <a:cubicBezTo>
                    <a:pt x="0" y="63151"/>
                    <a:pt x="0" y="59246"/>
                    <a:pt x="0" y="55721"/>
                  </a:cubicBezTo>
                  <a:cubicBezTo>
                    <a:pt x="174" y="50263"/>
                    <a:pt x="715" y="44825"/>
                    <a:pt x="1619" y="39433"/>
                  </a:cubicBezTo>
                  <a:cubicBezTo>
                    <a:pt x="2433" y="34538"/>
                    <a:pt x="3774" y="29747"/>
                    <a:pt x="5620" y="25146"/>
                  </a:cubicBezTo>
                  <a:cubicBezTo>
                    <a:pt x="7469" y="20803"/>
                    <a:pt x="9904" y="16735"/>
                    <a:pt x="12859" y="13049"/>
                  </a:cubicBezTo>
                  <a:cubicBezTo>
                    <a:pt x="15912" y="9211"/>
                    <a:pt x="19661" y="5982"/>
                    <a:pt x="23908" y="3524"/>
                  </a:cubicBezTo>
                  <a:cubicBezTo>
                    <a:pt x="27140" y="1381"/>
                    <a:pt x="30890" y="162"/>
                    <a:pt x="34766" y="0"/>
                  </a:cubicBezTo>
                  <a:cubicBezTo>
                    <a:pt x="37633" y="38"/>
                    <a:pt x="40329" y="1372"/>
                    <a:pt x="42100" y="3620"/>
                  </a:cubicBezTo>
                  <a:cubicBezTo>
                    <a:pt x="44196" y="6429"/>
                    <a:pt x="45596" y="9697"/>
                    <a:pt x="46196" y="13145"/>
                  </a:cubicBezTo>
                  <a:cubicBezTo>
                    <a:pt x="47111" y="17821"/>
                    <a:pt x="47625" y="22574"/>
                    <a:pt x="47720" y="27337"/>
                  </a:cubicBezTo>
                  <a:close/>
                  <a:moveTo>
                    <a:pt x="12002" y="71533"/>
                  </a:moveTo>
                  <a:cubicBezTo>
                    <a:pt x="11892" y="76219"/>
                    <a:pt x="12939" y="80867"/>
                    <a:pt x="15050" y="85058"/>
                  </a:cubicBezTo>
                  <a:cubicBezTo>
                    <a:pt x="16764" y="87659"/>
                    <a:pt x="19717" y="87659"/>
                    <a:pt x="23908" y="85058"/>
                  </a:cubicBezTo>
                  <a:cubicBezTo>
                    <a:pt x="27979" y="82715"/>
                    <a:pt x="31080" y="79000"/>
                    <a:pt x="32671" y="74581"/>
                  </a:cubicBezTo>
                  <a:cubicBezTo>
                    <a:pt x="34557" y="69085"/>
                    <a:pt x="35585" y="63341"/>
                    <a:pt x="35719" y="57531"/>
                  </a:cubicBezTo>
                  <a:cubicBezTo>
                    <a:pt x="35719" y="54007"/>
                    <a:pt x="35719" y="50197"/>
                    <a:pt x="35719" y="46006"/>
                  </a:cubicBezTo>
                  <a:cubicBezTo>
                    <a:pt x="35719" y="41815"/>
                    <a:pt x="35719" y="38005"/>
                    <a:pt x="35719" y="34671"/>
                  </a:cubicBezTo>
                  <a:cubicBezTo>
                    <a:pt x="35852" y="30013"/>
                    <a:pt x="34804" y="25394"/>
                    <a:pt x="32671" y="21241"/>
                  </a:cubicBezTo>
                  <a:cubicBezTo>
                    <a:pt x="30956" y="18574"/>
                    <a:pt x="28004" y="18479"/>
                    <a:pt x="23908" y="21241"/>
                  </a:cubicBezTo>
                  <a:cubicBezTo>
                    <a:pt x="19790" y="23555"/>
                    <a:pt x="16645" y="27270"/>
                    <a:pt x="15050" y="31718"/>
                  </a:cubicBezTo>
                  <a:cubicBezTo>
                    <a:pt x="13160" y="37214"/>
                    <a:pt x="12132" y="42958"/>
                    <a:pt x="12002" y="48768"/>
                  </a:cubicBezTo>
                  <a:cubicBezTo>
                    <a:pt x="12002" y="52292"/>
                    <a:pt x="12002" y="56102"/>
                    <a:pt x="12002" y="60293"/>
                  </a:cubicBezTo>
                  <a:cubicBezTo>
                    <a:pt x="12002" y="64484"/>
                    <a:pt x="11906" y="68008"/>
                    <a:pt x="12002" y="71533"/>
                  </a:cubicBezTo>
                  <a:close/>
                </a:path>
              </a:pathLst>
            </a:custGeom>
            <a:solidFill>
              <a:srgbClr val="E0E0E0"/>
            </a:solidFill>
            <a:ln w="9525" cap="flat">
              <a:noFill/>
              <a:prstDash val="solid"/>
              <a:miter/>
            </a:ln>
          </p:spPr>
          <p:txBody>
            <a:bodyPr rtlCol="0" anchor="ctr"/>
            <a:lstStyle/>
            <a:p>
              <a:endParaRPr lang="en-GR"/>
            </a:p>
          </p:txBody>
        </p:sp>
        <p:sp>
          <p:nvSpPr>
            <p:cNvPr id="231" name="Freeform 230">
              <a:extLst>
                <a:ext uri="{FF2B5EF4-FFF2-40B4-BE49-F238E27FC236}">
                  <a16:creationId xmlns:a16="http://schemas.microsoft.com/office/drawing/2014/main" id="{77B67BCC-95E8-6FE3-15A9-09EB583B6561}"/>
                </a:ext>
              </a:extLst>
            </p:cNvPr>
            <p:cNvSpPr/>
            <p:nvPr/>
          </p:nvSpPr>
          <p:spPr>
            <a:xfrm>
              <a:off x="4439698" y="3795083"/>
              <a:ext cx="32630" cy="100207"/>
            </a:xfrm>
            <a:custGeom>
              <a:avLst/>
              <a:gdLst>
                <a:gd name="connsiteX0" fmla="*/ 236 w 32630"/>
                <a:gd name="connsiteY0" fmla="*/ 48342 h 100207"/>
                <a:gd name="connsiteX1" fmla="*/ 236 w 32630"/>
                <a:gd name="connsiteY1" fmla="*/ 45865 h 100207"/>
                <a:gd name="connsiteX2" fmla="*/ 1093 w 32630"/>
                <a:gd name="connsiteY2" fmla="*/ 42912 h 100207"/>
                <a:gd name="connsiteX3" fmla="*/ 20143 w 32630"/>
                <a:gd name="connsiteY3" fmla="*/ 8432 h 100207"/>
                <a:gd name="connsiteX4" fmla="*/ 21667 w 32630"/>
                <a:gd name="connsiteY4" fmla="*/ 6051 h 100207"/>
                <a:gd name="connsiteX5" fmla="*/ 23286 w 32630"/>
                <a:gd name="connsiteY5" fmla="*/ 4336 h 100207"/>
                <a:gd name="connsiteX6" fmla="*/ 30239 w 32630"/>
                <a:gd name="connsiteY6" fmla="*/ 336 h 100207"/>
                <a:gd name="connsiteX7" fmla="*/ 31859 w 32630"/>
                <a:gd name="connsiteY7" fmla="*/ 336 h 100207"/>
                <a:gd name="connsiteX8" fmla="*/ 31859 w 32630"/>
                <a:gd name="connsiteY8" fmla="*/ 336 h 100207"/>
                <a:gd name="connsiteX9" fmla="*/ 32621 w 32630"/>
                <a:gd name="connsiteY9" fmla="*/ 2431 h 100207"/>
                <a:gd name="connsiteX10" fmla="*/ 32621 w 32630"/>
                <a:gd name="connsiteY10" fmla="*/ 90633 h 100207"/>
                <a:gd name="connsiteX11" fmla="*/ 31859 w 32630"/>
                <a:gd name="connsiteY11" fmla="*/ 93586 h 100207"/>
                <a:gd name="connsiteX12" fmla="*/ 30239 w 32630"/>
                <a:gd name="connsiteY12" fmla="*/ 95681 h 100207"/>
                <a:gd name="connsiteX13" fmla="*/ 23001 w 32630"/>
                <a:gd name="connsiteY13" fmla="*/ 99872 h 100207"/>
                <a:gd name="connsiteX14" fmla="*/ 21381 w 32630"/>
                <a:gd name="connsiteY14" fmla="*/ 99872 h 100207"/>
                <a:gd name="connsiteX15" fmla="*/ 21381 w 32630"/>
                <a:gd name="connsiteY15" fmla="*/ 99872 h 100207"/>
                <a:gd name="connsiteX16" fmla="*/ 20619 w 32630"/>
                <a:gd name="connsiteY16" fmla="*/ 97681 h 100207"/>
                <a:gd name="connsiteX17" fmla="*/ 20619 w 32630"/>
                <a:gd name="connsiteY17" fmla="*/ 30340 h 100207"/>
                <a:gd name="connsiteX18" fmla="*/ 8046 w 32630"/>
                <a:gd name="connsiteY18" fmla="*/ 52723 h 100207"/>
                <a:gd name="connsiteX19" fmla="*/ 6332 w 32630"/>
                <a:gd name="connsiteY19" fmla="*/ 54438 h 100207"/>
                <a:gd name="connsiteX20" fmla="*/ 4617 w 32630"/>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30" h="100207">
                  <a:moveTo>
                    <a:pt x="236" y="48342"/>
                  </a:moveTo>
                  <a:cubicBezTo>
                    <a:pt x="-79" y="47551"/>
                    <a:pt x="-79" y="46656"/>
                    <a:pt x="236" y="45865"/>
                  </a:cubicBezTo>
                  <a:cubicBezTo>
                    <a:pt x="331" y="44837"/>
                    <a:pt x="617" y="43836"/>
                    <a:pt x="1093" y="42912"/>
                  </a:cubicBezTo>
                  <a:lnTo>
                    <a:pt x="20143" y="8432"/>
                  </a:lnTo>
                  <a:lnTo>
                    <a:pt x="21667" y="6051"/>
                  </a:lnTo>
                  <a:cubicBezTo>
                    <a:pt x="22077" y="5375"/>
                    <a:pt x="22629" y="4784"/>
                    <a:pt x="23286" y="4336"/>
                  </a:cubicBezTo>
                  <a:lnTo>
                    <a:pt x="30239" y="336"/>
                  </a:lnTo>
                  <a:cubicBezTo>
                    <a:pt x="30687" y="-112"/>
                    <a:pt x="31411" y="-112"/>
                    <a:pt x="31859" y="336"/>
                  </a:cubicBezTo>
                  <a:cubicBezTo>
                    <a:pt x="31859" y="336"/>
                    <a:pt x="31859" y="336"/>
                    <a:pt x="31859" y="336"/>
                  </a:cubicBezTo>
                  <a:cubicBezTo>
                    <a:pt x="32411" y="888"/>
                    <a:pt x="32687" y="1660"/>
                    <a:pt x="32621" y="2431"/>
                  </a:cubicBezTo>
                  <a:lnTo>
                    <a:pt x="32621" y="90633"/>
                  </a:lnTo>
                  <a:cubicBezTo>
                    <a:pt x="32592" y="91661"/>
                    <a:pt x="32335" y="92671"/>
                    <a:pt x="31859" y="93586"/>
                  </a:cubicBezTo>
                  <a:cubicBezTo>
                    <a:pt x="31525" y="94424"/>
                    <a:pt x="30963" y="95148"/>
                    <a:pt x="30239" y="95681"/>
                  </a:cubicBezTo>
                  <a:lnTo>
                    <a:pt x="23001" y="99872"/>
                  </a:lnTo>
                  <a:cubicBezTo>
                    <a:pt x="22553" y="100320"/>
                    <a:pt x="21829" y="100320"/>
                    <a:pt x="21381" y="99872"/>
                  </a:cubicBezTo>
                  <a:cubicBezTo>
                    <a:pt x="21381" y="99872"/>
                    <a:pt x="21381" y="99872"/>
                    <a:pt x="21381" y="99872"/>
                  </a:cubicBezTo>
                  <a:cubicBezTo>
                    <a:pt x="20810" y="99872"/>
                    <a:pt x="20619" y="98729"/>
                    <a:pt x="20619" y="97681"/>
                  </a:cubicBezTo>
                  <a:lnTo>
                    <a:pt x="20619" y="30340"/>
                  </a:lnTo>
                  <a:lnTo>
                    <a:pt x="8046" y="52723"/>
                  </a:lnTo>
                  <a:cubicBezTo>
                    <a:pt x="7684" y="53476"/>
                    <a:pt x="7084" y="54076"/>
                    <a:pt x="6332" y="54438"/>
                  </a:cubicBezTo>
                  <a:cubicBezTo>
                    <a:pt x="5836" y="54857"/>
                    <a:pt x="5113" y="54857"/>
                    <a:pt x="4617" y="54438"/>
                  </a:cubicBezTo>
                  <a:close/>
                </a:path>
              </a:pathLst>
            </a:custGeom>
            <a:solidFill>
              <a:srgbClr val="E0E0E0"/>
            </a:solidFill>
            <a:ln w="9525" cap="flat">
              <a:noFill/>
              <a:prstDash val="solid"/>
              <a:miter/>
            </a:ln>
          </p:spPr>
          <p:txBody>
            <a:bodyPr rtlCol="0" anchor="ctr"/>
            <a:lstStyle/>
            <a:p>
              <a:endParaRPr lang="en-GR"/>
            </a:p>
          </p:txBody>
        </p:sp>
        <p:sp>
          <p:nvSpPr>
            <p:cNvPr id="232" name="Freeform 231">
              <a:extLst>
                <a:ext uri="{FF2B5EF4-FFF2-40B4-BE49-F238E27FC236}">
                  <a16:creationId xmlns:a16="http://schemas.microsoft.com/office/drawing/2014/main" id="{54D1DCAD-6FE0-0BF0-3AEB-9756C56BFB9B}"/>
                </a:ext>
              </a:extLst>
            </p:cNvPr>
            <p:cNvSpPr/>
            <p:nvPr/>
          </p:nvSpPr>
          <p:spPr>
            <a:xfrm>
              <a:off x="4484510" y="3768178"/>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6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576 w 47625"/>
                <a:gd name="connsiteY29" fmla="*/ 20669 h 105727"/>
                <a:gd name="connsiteX30" fmla="*/ 23813 w 47625"/>
                <a:gd name="connsiteY30" fmla="*/ 20669 h 105727"/>
                <a:gd name="connsiteX31" fmla="*/ 14954 w 47625"/>
                <a:gd name="connsiteY31" fmla="*/ 31147 h 105727"/>
                <a:gd name="connsiteX32" fmla="*/ 11906 w 47625"/>
                <a:gd name="connsiteY32" fmla="*/ 48196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463" y="56255"/>
                    <a:pt x="46958" y="61446"/>
                    <a:pt x="46101" y="66580"/>
                  </a:cubicBezTo>
                  <a:cubicBezTo>
                    <a:pt x="45310" y="71428"/>
                    <a:pt x="43939" y="76162"/>
                    <a:pt x="42005" y="80677"/>
                  </a:cubicBezTo>
                  <a:cubicBezTo>
                    <a:pt x="40215" y="85020"/>
                    <a:pt x="37776" y="89068"/>
                    <a:pt x="34766" y="92678"/>
                  </a:cubicBezTo>
                  <a:cubicBezTo>
                    <a:pt x="31737" y="96498"/>
                    <a:pt x="28023" y="99736"/>
                    <a:pt x="23813" y="102203"/>
                  </a:cubicBezTo>
                  <a:cubicBezTo>
                    <a:pt x="20565" y="104375"/>
                    <a:pt x="16764" y="105594"/>
                    <a:pt x="12859" y="105728"/>
                  </a:cubicBezTo>
                  <a:cubicBezTo>
                    <a:pt x="10030" y="105661"/>
                    <a:pt x="7372" y="104327"/>
                    <a:pt x="5620" y="102108"/>
                  </a:cubicBezTo>
                  <a:cubicBezTo>
                    <a:pt x="3467" y="99336"/>
                    <a:pt x="2057" y="96050"/>
                    <a:pt x="1524" y="92583"/>
                  </a:cubicBezTo>
                  <a:cubicBezTo>
                    <a:pt x="619" y="88030"/>
                    <a:pt x="114" y="83410"/>
                    <a:pt x="0" y="78772"/>
                  </a:cubicBezTo>
                  <a:cubicBezTo>
                    <a:pt x="0" y="75438"/>
                    <a:pt x="0" y="71533"/>
                    <a:pt x="0" y="67056"/>
                  </a:cubicBezTo>
                  <a:cubicBezTo>
                    <a:pt x="0" y="62579"/>
                    <a:pt x="0" y="58674"/>
                    <a:pt x="0" y="55150"/>
                  </a:cubicBezTo>
                  <a:cubicBezTo>
                    <a:pt x="172" y="49882"/>
                    <a:pt x="676" y="44634"/>
                    <a:pt x="1524" y="39433"/>
                  </a:cubicBezTo>
                  <a:cubicBezTo>
                    <a:pt x="2324" y="34528"/>
                    <a:pt x="3696" y="29728"/>
                    <a:pt x="5620" y="25146"/>
                  </a:cubicBezTo>
                  <a:cubicBezTo>
                    <a:pt x="7430" y="20784"/>
                    <a:pt x="9868" y="16707"/>
                    <a:pt x="12859" y="13049"/>
                  </a:cubicBezTo>
                  <a:cubicBezTo>
                    <a:pt x="15878" y="9211"/>
                    <a:pt x="19593" y="5982"/>
                    <a:pt x="23813" y="3524"/>
                  </a:cubicBezTo>
                  <a:cubicBezTo>
                    <a:pt x="27080" y="1381"/>
                    <a:pt x="30861" y="162"/>
                    <a:pt x="34766" y="0"/>
                  </a:cubicBezTo>
                  <a:cubicBezTo>
                    <a:pt x="37595" y="67"/>
                    <a:pt x="40253" y="1400"/>
                    <a:pt x="42005" y="3620"/>
                  </a:cubicBezTo>
                  <a:cubicBezTo>
                    <a:pt x="44139" y="6401"/>
                    <a:pt x="45549" y="9677"/>
                    <a:pt x="46101" y="13145"/>
                  </a:cubicBezTo>
                  <a:cubicBezTo>
                    <a:pt x="46987" y="17631"/>
                    <a:pt x="47492" y="22193"/>
                    <a:pt x="47625" y="26765"/>
                  </a:cubicBezTo>
                  <a:close/>
                  <a:moveTo>
                    <a:pt x="11906" y="70961"/>
                  </a:moveTo>
                  <a:cubicBezTo>
                    <a:pt x="11792" y="75648"/>
                    <a:pt x="12840" y="80296"/>
                    <a:pt x="14954" y="84487"/>
                  </a:cubicBezTo>
                  <a:cubicBezTo>
                    <a:pt x="16764" y="87058"/>
                    <a:pt x="19622" y="87154"/>
                    <a:pt x="23813" y="84487"/>
                  </a:cubicBezTo>
                  <a:cubicBezTo>
                    <a:pt x="27880" y="82144"/>
                    <a:pt x="30985" y="78429"/>
                    <a:pt x="32576" y="74009"/>
                  </a:cubicBezTo>
                  <a:cubicBezTo>
                    <a:pt x="34500" y="68523"/>
                    <a:pt x="35557" y="62770"/>
                    <a:pt x="35719" y="56959"/>
                  </a:cubicBezTo>
                  <a:cubicBezTo>
                    <a:pt x="35719" y="53435"/>
                    <a:pt x="35719" y="49625"/>
                    <a:pt x="35719" y="45434"/>
                  </a:cubicBezTo>
                  <a:cubicBezTo>
                    <a:pt x="35719" y="41243"/>
                    <a:pt x="35719" y="37433"/>
                    <a:pt x="35719" y="34100"/>
                  </a:cubicBezTo>
                  <a:cubicBezTo>
                    <a:pt x="35824" y="29432"/>
                    <a:pt x="34747" y="24803"/>
                    <a:pt x="32576" y="20669"/>
                  </a:cubicBezTo>
                  <a:cubicBezTo>
                    <a:pt x="30861" y="18002"/>
                    <a:pt x="27908" y="17907"/>
                    <a:pt x="23813" y="20669"/>
                  </a:cubicBezTo>
                  <a:cubicBezTo>
                    <a:pt x="19717" y="23012"/>
                    <a:pt x="16583" y="26718"/>
                    <a:pt x="14954" y="31147"/>
                  </a:cubicBezTo>
                  <a:cubicBezTo>
                    <a:pt x="13068" y="36643"/>
                    <a:pt x="12040" y="42386"/>
                    <a:pt x="11906" y="48196"/>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233" name="Freeform 232">
              <a:extLst>
                <a:ext uri="{FF2B5EF4-FFF2-40B4-BE49-F238E27FC236}">
                  <a16:creationId xmlns:a16="http://schemas.microsoft.com/office/drawing/2014/main" id="{6515AFB0-683C-9848-696C-E5CF2229A939}"/>
                </a:ext>
              </a:extLst>
            </p:cNvPr>
            <p:cNvSpPr/>
            <p:nvPr/>
          </p:nvSpPr>
          <p:spPr>
            <a:xfrm>
              <a:off x="4540508" y="3736936"/>
              <a:ext cx="32587" cy="100253"/>
            </a:xfrm>
            <a:custGeom>
              <a:avLst/>
              <a:gdLst>
                <a:gd name="connsiteX0" fmla="*/ 200 w 32587"/>
                <a:gd name="connsiteY0" fmla="*/ 48292 h 100253"/>
                <a:gd name="connsiteX1" fmla="*/ 200 w 32587"/>
                <a:gd name="connsiteY1" fmla="*/ 45815 h 100253"/>
                <a:gd name="connsiteX2" fmla="*/ 1153 w 32587"/>
                <a:gd name="connsiteY2" fmla="*/ 42862 h 100253"/>
                <a:gd name="connsiteX3" fmla="*/ 20203 w 32587"/>
                <a:gd name="connsiteY3" fmla="*/ 8382 h 100253"/>
                <a:gd name="connsiteX4" fmla="*/ 21631 w 32587"/>
                <a:gd name="connsiteY4" fmla="*/ 6001 h 100253"/>
                <a:gd name="connsiteX5" fmla="*/ 23251 w 32587"/>
                <a:gd name="connsiteY5" fmla="*/ 4286 h 100253"/>
                <a:gd name="connsiteX6" fmla="*/ 30204 w 32587"/>
                <a:gd name="connsiteY6" fmla="*/ 286 h 100253"/>
                <a:gd name="connsiteX7" fmla="*/ 31918 w 32587"/>
                <a:gd name="connsiteY7" fmla="*/ 286 h 100253"/>
                <a:gd name="connsiteX8" fmla="*/ 32585 w 32587"/>
                <a:gd name="connsiteY8" fmla="*/ 2476 h 100253"/>
                <a:gd name="connsiteX9" fmla="*/ 32585 w 32587"/>
                <a:gd name="connsiteY9" fmla="*/ 90678 h 100253"/>
                <a:gd name="connsiteX10" fmla="*/ 31918 w 32587"/>
                <a:gd name="connsiteY10" fmla="*/ 93631 h 100253"/>
                <a:gd name="connsiteX11" fmla="*/ 30204 w 32587"/>
                <a:gd name="connsiteY11" fmla="*/ 95726 h 100253"/>
                <a:gd name="connsiteX12" fmla="*/ 22965 w 32587"/>
                <a:gd name="connsiteY12" fmla="*/ 99917 h 100253"/>
                <a:gd name="connsiteX13" fmla="*/ 21346 w 32587"/>
                <a:gd name="connsiteY13" fmla="*/ 99917 h 100253"/>
                <a:gd name="connsiteX14" fmla="*/ 21346 w 32587"/>
                <a:gd name="connsiteY14" fmla="*/ 99917 h 100253"/>
                <a:gd name="connsiteX15" fmla="*/ 20584 w 32587"/>
                <a:gd name="connsiteY15" fmla="*/ 97726 h 100253"/>
                <a:gd name="connsiteX16" fmla="*/ 20584 w 32587"/>
                <a:gd name="connsiteY16" fmla="*/ 30385 h 100253"/>
                <a:gd name="connsiteX17" fmla="*/ 8011 w 32587"/>
                <a:gd name="connsiteY17" fmla="*/ 52769 h 100253"/>
                <a:gd name="connsiteX18" fmla="*/ 6296 w 32587"/>
                <a:gd name="connsiteY18" fmla="*/ 54483 h 100253"/>
                <a:gd name="connsiteX19" fmla="*/ 4677 w 32587"/>
                <a:gd name="connsiteY19" fmla="*/ 54007 h 10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87" h="100253">
                  <a:moveTo>
                    <a:pt x="200" y="48292"/>
                  </a:moveTo>
                  <a:cubicBezTo>
                    <a:pt x="-67" y="47492"/>
                    <a:pt x="-67" y="46615"/>
                    <a:pt x="200" y="45815"/>
                  </a:cubicBezTo>
                  <a:cubicBezTo>
                    <a:pt x="286" y="44767"/>
                    <a:pt x="610" y="43758"/>
                    <a:pt x="1153" y="42862"/>
                  </a:cubicBezTo>
                  <a:lnTo>
                    <a:pt x="20203" y="8382"/>
                  </a:lnTo>
                  <a:lnTo>
                    <a:pt x="21631" y="6001"/>
                  </a:lnTo>
                  <a:cubicBezTo>
                    <a:pt x="22041" y="5324"/>
                    <a:pt x="22593" y="4734"/>
                    <a:pt x="23251" y="4286"/>
                  </a:cubicBezTo>
                  <a:lnTo>
                    <a:pt x="30204" y="286"/>
                  </a:lnTo>
                  <a:cubicBezTo>
                    <a:pt x="30709" y="-95"/>
                    <a:pt x="31413" y="-95"/>
                    <a:pt x="31918" y="286"/>
                  </a:cubicBezTo>
                  <a:cubicBezTo>
                    <a:pt x="32375" y="924"/>
                    <a:pt x="32614" y="1695"/>
                    <a:pt x="32585" y="2476"/>
                  </a:cubicBezTo>
                  <a:lnTo>
                    <a:pt x="32585" y="90678"/>
                  </a:lnTo>
                  <a:cubicBezTo>
                    <a:pt x="32547" y="91697"/>
                    <a:pt x="32318" y="92697"/>
                    <a:pt x="31918" y="93631"/>
                  </a:cubicBezTo>
                  <a:cubicBezTo>
                    <a:pt x="31556" y="94479"/>
                    <a:pt x="30956" y="95202"/>
                    <a:pt x="30204" y="95726"/>
                  </a:cubicBezTo>
                  <a:lnTo>
                    <a:pt x="22965" y="99917"/>
                  </a:lnTo>
                  <a:cubicBezTo>
                    <a:pt x="22517" y="100365"/>
                    <a:pt x="21793" y="100365"/>
                    <a:pt x="21346" y="99917"/>
                  </a:cubicBezTo>
                  <a:cubicBezTo>
                    <a:pt x="21346" y="99917"/>
                    <a:pt x="21346" y="99917"/>
                    <a:pt x="21346" y="99917"/>
                  </a:cubicBezTo>
                  <a:cubicBezTo>
                    <a:pt x="20784" y="99336"/>
                    <a:pt x="20507" y="98536"/>
                    <a:pt x="20584" y="97726"/>
                  </a:cubicBezTo>
                  <a:lnTo>
                    <a:pt x="20584" y="30385"/>
                  </a:lnTo>
                  <a:lnTo>
                    <a:pt x="8011" y="52769"/>
                  </a:lnTo>
                  <a:cubicBezTo>
                    <a:pt x="7715" y="53559"/>
                    <a:pt x="7087" y="54188"/>
                    <a:pt x="6296" y="54483"/>
                  </a:cubicBezTo>
                  <a:cubicBezTo>
                    <a:pt x="5715" y="54778"/>
                    <a:pt x="5010" y="54569"/>
                    <a:pt x="4677" y="54007"/>
                  </a:cubicBezTo>
                  <a:close/>
                </a:path>
              </a:pathLst>
            </a:custGeom>
            <a:solidFill>
              <a:srgbClr val="E0E0E0"/>
            </a:solidFill>
            <a:ln w="9525" cap="flat">
              <a:noFill/>
              <a:prstDash val="solid"/>
              <a:miter/>
            </a:ln>
          </p:spPr>
          <p:txBody>
            <a:bodyPr rtlCol="0" anchor="ctr"/>
            <a:lstStyle/>
            <a:p>
              <a:endParaRPr lang="en-GR"/>
            </a:p>
          </p:txBody>
        </p:sp>
        <p:sp>
          <p:nvSpPr>
            <p:cNvPr id="234" name="Freeform 233">
              <a:extLst>
                <a:ext uri="{FF2B5EF4-FFF2-40B4-BE49-F238E27FC236}">
                  <a16:creationId xmlns:a16="http://schemas.microsoft.com/office/drawing/2014/main" id="{ECA4532F-3720-E735-D6B3-79EF36B59B26}"/>
                </a:ext>
              </a:extLst>
            </p:cNvPr>
            <p:cNvSpPr/>
            <p:nvPr/>
          </p:nvSpPr>
          <p:spPr>
            <a:xfrm>
              <a:off x="4582213" y="3712809"/>
              <a:ext cx="32607" cy="100186"/>
            </a:xfrm>
            <a:custGeom>
              <a:avLst/>
              <a:gdLst>
                <a:gd name="connsiteX0" fmla="*/ 214 w 32607"/>
                <a:gd name="connsiteY0" fmla="*/ 48320 h 100186"/>
                <a:gd name="connsiteX1" fmla="*/ 214 w 32607"/>
                <a:gd name="connsiteY1" fmla="*/ 45844 h 100186"/>
                <a:gd name="connsiteX2" fmla="*/ 1167 w 32607"/>
                <a:gd name="connsiteY2" fmla="*/ 42891 h 100186"/>
                <a:gd name="connsiteX3" fmla="*/ 20217 w 32607"/>
                <a:gd name="connsiteY3" fmla="*/ 8411 h 100186"/>
                <a:gd name="connsiteX4" fmla="*/ 21646 w 32607"/>
                <a:gd name="connsiteY4" fmla="*/ 6029 h 100186"/>
                <a:gd name="connsiteX5" fmla="*/ 23265 w 32607"/>
                <a:gd name="connsiteY5" fmla="*/ 4315 h 100186"/>
                <a:gd name="connsiteX6" fmla="*/ 30218 w 32607"/>
                <a:gd name="connsiteY6" fmla="*/ 314 h 100186"/>
                <a:gd name="connsiteX7" fmla="*/ 31933 w 32607"/>
                <a:gd name="connsiteY7" fmla="*/ 314 h 100186"/>
                <a:gd name="connsiteX8" fmla="*/ 32599 w 32607"/>
                <a:gd name="connsiteY8" fmla="*/ 2505 h 100186"/>
                <a:gd name="connsiteX9" fmla="*/ 32599 w 32607"/>
                <a:gd name="connsiteY9" fmla="*/ 90611 h 100186"/>
                <a:gd name="connsiteX10" fmla="*/ 31933 w 32607"/>
                <a:gd name="connsiteY10" fmla="*/ 93659 h 100186"/>
                <a:gd name="connsiteX11" fmla="*/ 30218 w 32607"/>
                <a:gd name="connsiteY11" fmla="*/ 95660 h 100186"/>
                <a:gd name="connsiteX12" fmla="*/ 22979 w 32607"/>
                <a:gd name="connsiteY12" fmla="*/ 99851 h 100186"/>
                <a:gd name="connsiteX13" fmla="*/ 21360 w 32607"/>
                <a:gd name="connsiteY13" fmla="*/ 99851 h 100186"/>
                <a:gd name="connsiteX14" fmla="*/ 21360 w 32607"/>
                <a:gd name="connsiteY14" fmla="*/ 99851 h 100186"/>
                <a:gd name="connsiteX15" fmla="*/ 20598 w 32607"/>
                <a:gd name="connsiteY15" fmla="*/ 97755 h 100186"/>
                <a:gd name="connsiteX16" fmla="*/ 20598 w 32607"/>
                <a:gd name="connsiteY16" fmla="*/ 30318 h 100186"/>
                <a:gd name="connsiteX17" fmla="*/ 8025 w 32607"/>
                <a:gd name="connsiteY17" fmla="*/ 52702 h 100186"/>
                <a:gd name="connsiteX18" fmla="*/ 6310 w 32607"/>
                <a:gd name="connsiteY18" fmla="*/ 54512 h 100186"/>
                <a:gd name="connsiteX19" fmla="*/ 4691 w 32607"/>
                <a:gd name="connsiteY19" fmla="*/ 53940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07" h="100186">
                  <a:moveTo>
                    <a:pt x="214" y="48320"/>
                  </a:moveTo>
                  <a:cubicBezTo>
                    <a:pt x="-71" y="47520"/>
                    <a:pt x="-71" y="46644"/>
                    <a:pt x="214" y="45844"/>
                  </a:cubicBezTo>
                  <a:cubicBezTo>
                    <a:pt x="300" y="44796"/>
                    <a:pt x="624" y="43786"/>
                    <a:pt x="1167" y="42891"/>
                  </a:cubicBezTo>
                  <a:lnTo>
                    <a:pt x="20217" y="8411"/>
                  </a:lnTo>
                  <a:lnTo>
                    <a:pt x="21646" y="6029"/>
                  </a:lnTo>
                  <a:cubicBezTo>
                    <a:pt x="22055" y="5353"/>
                    <a:pt x="22608" y="4763"/>
                    <a:pt x="23265" y="4315"/>
                  </a:cubicBezTo>
                  <a:lnTo>
                    <a:pt x="30218" y="314"/>
                  </a:lnTo>
                  <a:cubicBezTo>
                    <a:pt x="30713" y="-105"/>
                    <a:pt x="31437" y="-105"/>
                    <a:pt x="31933" y="314"/>
                  </a:cubicBezTo>
                  <a:cubicBezTo>
                    <a:pt x="32418" y="934"/>
                    <a:pt x="32656" y="1715"/>
                    <a:pt x="32599" y="2505"/>
                  </a:cubicBezTo>
                  <a:lnTo>
                    <a:pt x="32599" y="90611"/>
                  </a:lnTo>
                  <a:cubicBezTo>
                    <a:pt x="32561" y="91659"/>
                    <a:pt x="32333" y="92688"/>
                    <a:pt x="31933" y="93659"/>
                  </a:cubicBezTo>
                  <a:cubicBezTo>
                    <a:pt x="31542" y="94459"/>
                    <a:pt x="30952" y="95145"/>
                    <a:pt x="30218" y="95660"/>
                  </a:cubicBezTo>
                  <a:lnTo>
                    <a:pt x="22979" y="99851"/>
                  </a:lnTo>
                  <a:cubicBezTo>
                    <a:pt x="22531" y="100298"/>
                    <a:pt x="21808" y="100298"/>
                    <a:pt x="21360" y="99851"/>
                  </a:cubicBezTo>
                  <a:cubicBezTo>
                    <a:pt x="21360" y="99851"/>
                    <a:pt x="21360" y="99851"/>
                    <a:pt x="21360" y="99851"/>
                  </a:cubicBezTo>
                  <a:cubicBezTo>
                    <a:pt x="20807" y="99298"/>
                    <a:pt x="20531" y="98527"/>
                    <a:pt x="20598" y="97755"/>
                  </a:cubicBezTo>
                  <a:lnTo>
                    <a:pt x="20598" y="30318"/>
                  </a:lnTo>
                  <a:lnTo>
                    <a:pt x="8025" y="52702"/>
                  </a:lnTo>
                  <a:cubicBezTo>
                    <a:pt x="7691" y="53493"/>
                    <a:pt x="7082" y="54140"/>
                    <a:pt x="6310" y="54512"/>
                  </a:cubicBezTo>
                  <a:cubicBezTo>
                    <a:pt x="5701" y="54702"/>
                    <a:pt x="5043" y="54474"/>
                    <a:pt x="4691" y="53940"/>
                  </a:cubicBezTo>
                  <a:close/>
                </a:path>
              </a:pathLst>
            </a:custGeom>
            <a:solidFill>
              <a:srgbClr val="E0E0E0"/>
            </a:solidFill>
            <a:ln w="9525" cap="flat">
              <a:noFill/>
              <a:prstDash val="solid"/>
              <a:miter/>
            </a:ln>
          </p:spPr>
          <p:txBody>
            <a:bodyPr rtlCol="0" anchor="ctr"/>
            <a:lstStyle/>
            <a:p>
              <a:endParaRPr lang="en-GR"/>
            </a:p>
          </p:txBody>
        </p:sp>
        <p:sp>
          <p:nvSpPr>
            <p:cNvPr id="235" name="Freeform 234">
              <a:extLst>
                <a:ext uri="{FF2B5EF4-FFF2-40B4-BE49-F238E27FC236}">
                  <a16:creationId xmlns:a16="http://schemas.microsoft.com/office/drawing/2014/main" id="{811B179A-E955-8E20-6C11-F284D2BE90DE}"/>
                </a:ext>
              </a:extLst>
            </p:cNvPr>
            <p:cNvSpPr/>
            <p:nvPr/>
          </p:nvSpPr>
          <p:spPr>
            <a:xfrm>
              <a:off x="4627005" y="3686167"/>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013 h 105632"/>
                <a:gd name="connsiteX10" fmla="*/ 1524 w 47625"/>
                <a:gd name="connsiteY10" fmla="*/ 92488 h 105632"/>
                <a:gd name="connsiteX11" fmla="*/ 0 w 47625"/>
                <a:gd name="connsiteY11" fmla="*/ 78677 h 105632"/>
                <a:gd name="connsiteX12" fmla="*/ 0 w 47625"/>
                <a:gd name="connsiteY12" fmla="*/ 66961 h 105632"/>
                <a:gd name="connsiteX13" fmla="*/ 0 w 47625"/>
                <a:gd name="connsiteY13" fmla="*/ 55054 h 105632"/>
                <a:gd name="connsiteX14" fmla="*/ 1524 w 47625"/>
                <a:gd name="connsiteY14" fmla="*/ 39338 h 105632"/>
                <a:gd name="connsiteX15" fmla="*/ 5620 w 47625"/>
                <a:gd name="connsiteY15" fmla="*/ 25051 h 105632"/>
                <a:gd name="connsiteX16" fmla="*/ 12859 w 47625"/>
                <a:gd name="connsiteY16" fmla="*/ 12954 h 105632"/>
                <a:gd name="connsiteX17" fmla="*/ 23813 w 47625"/>
                <a:gd name="connsiteY17" fmla="*/ 3429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5049 w 47625"/>
                <a:gd name="connsiteY23" fmla="*/ 84392 h 105632"/>
                <a:gd name="connsiteX24" fmla="*/ 23813 w 47625"/>
                <a:gd name="connsiteY24" fmla="*/ 84392 h 105632"/>
                <a:gd name="connsiteX25" fmla="*/ 32671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5049 w 47625"/>
                <a:gd name="connsiteY31" fmla="*/ 31147 h 105632"/>
                <a:gd name="connsiteX32" fmla="*/ 11906 w 47625"/>
                <a:gd name="connsiteY32" fmla="*/ 48101 h 105632"/>
                <a:gd name="connsiteX33" fmla="*/ 11906 w 47625"/>
                <a:gd name="connsiteY33" fmla="*/ 59627 h 105632"/>
                <a:gd name="connsiteX34" fmla="*/ 11906 w 47625"/>
                <a:gd name="connsiteY34" fmla="*/ 7077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90"/>
                    <a:pt x="47625" y="32385"/>
                  </a:cubicBezTo>
                  <a:lnTo>
                    <a:pt x="47625" y="45244"/>
                  </a:lnTo>
                  <a:cubicBezTo>
                    <a:pt x="47625" y="47244"/>
                    <a:pt x="47625" y="49244"/>
                    <a:pt x="47625" y="50959"/>
                  </a:cubicBezTo>
                  <a:cubicBezTo>
                    <a:pt x="47511" y="56198"/>
                    <a:pt x="47006" y="61417"/>
                    <a:pt x="46101" y="66580"/>
                  </a:cubicBezTo>
                  <a:cubicBezTo>
                    <a:pt x="45291" y="71418"/>
                    <a:pt x="43910" y="76152"/>
                    <a:pt x="42005" y="80677"/>
                  </a:cubicBezTo>
                  <a:cubicBezTo>
                    <a:pt x="40215" y="84992"/>
                    <a:pt x="37776" y="89011"/>
                    <a:pt x="34766" y="92583"/>
                  </a:cubicBezTo>
                  <a:cubicBezTo>
                    <a:pt x="31737" y="96403"/>
                    <a:pt x="28022" y="99641"/>
                    <a:pt x="23813" y="102108"/>
                  </a:cubicBezTo>
                  <a:cubicBezTo>
                    <a:pt x="20564" y="104280"/>
                    <a:pt x="16764" y="105499"/>
                    <a:pt x="12859" y="105632"/>
                  </a:cubicBezTo>
                  <a:cubicBezTo>
                    <a:pt x="10030" y="105566"/>
                    <a:pt x="7372" y="104232"/>
                    <a:pt x="5620" y="102013"/>
                  </a:cubicBezTo>
                  <a:cubicBezTo>
                    <a:pt x="3467" y="99241"/>
                    <a:pt x="2057" y="95955"/>
                    <a:pt x="1524" y="92488"/>
                  </a:cubicBezTo>
                  <a:cubicBezTo>
                    <a:pt x="619" y="87935"/>
                    <a:pt x="105" y="83315"/>
                    <a:pt x="0" y="78677"/>
                  </a:cubicBezTo>
                  <a:cubicBezTo>
                    <a:pt x="0" y="75343"/>
                    <a:pt x="0" y="71438"/>
                    <a:pt x="0" y="66961"/>
                  </a:cubicBezTo>
                  <a:cubicBezTo>
                    <a:pt x="0" y="62484"/>
                    <a:pt x="0" y="58579"/>
                    <a:pt x="0" y="55054"/>
                  </a:cubicBezTo>
                  <a:cubicBezTo>
                    <a:pt x="171" y="49787"/>
                    <a:pt x="676" y="44539"/>
                    <a:pt x="1524" y="39338"/>
                  </a:cubicBezTo>
                  <a:cubicBezTo>
                    <a:pt x="2324" y="34433"/>
                    <a:pt x="3696" y="29632"/>
                    <a:pt x="5620" y="25051"/>
                  </a:cubicBezTo>
                  <a:cubicBezTo>
                    <a:pt x="7429" y="20688"/>
                    <a:pt x="9868" y="16612"/>
                    <a:pt x="12859" y="12954"/>
                  </a:cubicBezTo>
                  <a:cubicBezTo>
                    <a:pt x="15878" y="9115"/>
                    <a:pt x="19593" y="5886"/>
                    <a:pt x="23813" y="3429"/>
                  </a:cubicBezTo>
                  <a:cubicBezTo>
                    <a:pt x="27060" y="1267"/>
                    <a:pt x="30861" y="76"/>
                    <a:pt x="34766" y="0"/>
                  </a:cubicBezTo>
                  <a:cubicBezTo>
                    <a:pt x="37586" y="48"/>
                    <a:pt x="40234" y="1333"/>
                    <a:pt x="42005" y="3524"/>
                  </a:cubicBezTo>
                  <a:cubicBezTo>
                    <a:pt x="44139" y="6306"/>
                    <a:pt x="45549" y="9582"/>
                    <a:pt x="46101" y="13049"/>
                  </a:cubicBezTo>
                  <a:cubicBezTo>
                    <a:pt x="47044" y="17526"/>
                    <a:pt x="47549" y="22088"/>
                    <a:pt x="47625" y="26670"/>
                  </a:cubicBezTo>
                  <a:close/>
                  <a:moveTo>
                    <a:pt x="11906" y="70961"/>
                  </a:moveTo>
                  <a:cubicBezTo>
                    <a:pt x="11801" y="75629"/>
                    <a:pt x="12878" y="80258"/>
                    <a:pt x="15049" y="84392"/>
                  </a:cubicBezTo>
                  <a:cubicBezTo>
                    <a:pt x="16764" y="86963"/>
                    <a:pt x="19717" y="87058"/>
                    <a:pt x="23813" y="84392"/>
                  </a:cubicBezTo>
                  <a:cubicBezTo>
                    <a:pt x="27908" y="82048"/>
                    <a:pt x="31042" y="78343"/>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7"/>
                    <a:pt x="34804" y="24727"/>
                    <a:pt x="32671" y="20574"/>
                  </a:cubicBezTo>
                  <a:cubicBezTo>
                    <a:pt x="30861" y="17907"/>
                    <a:pt x="28003" y="17812"/>
                    <a:pt x="23813" y="20574"/>
                  </a:cubicBezTo>
                  <a:cubicBezTo>
                    <a:pt x="19745" y="22965"/>
                    <a:pt x="16640" y="26699"/>
                    <a:pt x="15049" y="31147"/>
                  </a:cubicBezTo>
                  <a:cubicBezTo>
                    <a:pt x="13116" y="36595"/>
                    <a:pt x="12049" y="42320"/>
                    <a:pt x="11906" y="48101"/>
                  </a:cubicBezTo>
                  <a:cubicBezTo>
                    <a:pt x="11906" y="51625"/>
                    <a:pt x="11906" y="55436"/>
                    <a:pt x="11906" y="59627"/>
                  </a:cubicBezTo>
                  <a:cubicBezTo>
                    <a:pt x="11906" y="63817"/>
                    <a:pt x="11811" y="67342"/>
                    <a:pt x="11906" y="70771"/>
                  </a:cubicBezTo>
                  <a:close/>
                </a:path>
              </a:pathLst>
            </a:custGeom>
            <a:solidFill>
              <a:srgbClr val="E0E0E0"/>
            </a:solidFill>
            <a:ln w="9525" cap="flat">
              <a:noFill/>
              <a:prstDash val="solid"/>
              <a:miter/>
            </a:ln>
          </p:spPr>
          <p:txBody>
            <a:bodyPr rtlCol="0" anchor="ctr"/>
            <a:lstStyle/>
            <a:p>
              <a:endParaRPr lang="en-GR"/>
            </a:p>
          </p:txBody>
        </p:sp>
        <p:sp>
          <p:nvSpPr>
            <p:cNvPr id="236" name="Freeform 235">
              <a:extLst>
                <a:ext uri="{FF2B5EF4-FFF2-40B4-BE49-F238E27FC236}">
                  <a16:creationId xmlns:a16="http://schemas.microsoft.com/office/drawing/2014/main" id="{734C4F4B-A71E-6332-7DB6-328465F016F4}"/>
                </a:ext>
              </a:extLst>
            </p:cNvPr>
            <p:cNvSpPr/>
            <p:nvPr/>
          </p:nvSpPr>
          <p:spPr>
            <a:xfrm>
              <a:off x="4686059" y="3651782"/>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01 w 47720"/>
                <a:gd name="connsiteY4" fmla="*/ 66580 h 105727"/>
                <a:gd name="connsiteX5" fmla="*/ 42101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1 w 47720"/>
                <a:gd name="connsiteY19" fmla="*/ 3620 h 105727"/>
                <a:gd name="connsiteX20" fmla="*/ 46101 w 47720"/>
                <a:gd name="connsiteY20" fmla="*/ 13145 h 105727"/>
                <a:gd name="connsiteX21" fmla="*/ 47720 w 47720"/>
                <a:gd name="connsiteY21" fmla="*/ 26765 h 105727"/>
                <a:gd name="connsiteX22" fmla="*/ 12002 w 47720"/>
                <a:gd name="connsiteY22" fmla="*/ 70580 h 105727"/>
                <a:gd name="connsiteX23" fmla="*/ 15050 w 47720"/>
                <a:gd name="connsiteY23" fmla="*/ 84106 h 105727"/>
                <a:gd name="connsiteX24" fmla="*/ 23813 w 47720"/>
                <a:gd name="connsiteY24" fmla="*/ 84106 h 105727"/>
                <a:gd name="connsiteX25" fmla="*/ 32671 w 47720"/>
                <a:gd name="connsiteY25" fmla="*/ 73628 h 105727"/>
                <a:gd name="connsiteX26" fmla="*/ 35719 w 47720"/>
                <a:gd name="connsiteY26" fmla="*/ 56579 h 105727"/>
                <a:gd name="connsiteX27" fmla="*/ 35719 w 47720"/>
                <a:gd name="connsiteY27" fmla="*/ 45053 h 105727"/>
                <a:gd name="connsiteX28" fmla="*/ 35719 w 47720"/>
                <a:gd name="connsiteY28" fmla="*/ 33719 h 105727"/>
                <a:gd name="connsiteX29" fmla="*/ 32671 w 47720"/>
                <a:gd name="connsiteY29" fmla="*/ 20288 h 105727"/>
                <a:gd name="connsiteX30" fmla="*/ 23813 w 47720"/>
                <a:gd name="connsiteY30" fmla="*/ 20288 h 105727"/>
                <a:gd name="connsiteX31" fmla="*/ 15050 w 47720"/>
                <a:gd name="connsiteY31" fmla="*/ 30861 h 105727"/>
                <a:gd name="connsiteX32" fmla="*/ 12002 w 47720"/>
                <a:gd name="connsiteY32" fmla="*/ 47816 h 105727"/>
                <a:gd name="connsiteX33" fmla="*/ 12002 w 47720"/>
                <a:gd name="connsiteY33" fmla="*/ 59341 h 105727"/>
                <a:gd name="connsiteX34" fmla="*/ 12002 w 47720"/>
                <a:gd name="connsiteY34" fmla="*/ 70580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39" y="56264"/>
                    <a:pt x="46996" y="61446"/>
                    <a:pt x="46101" y="66580"/>
                  </a:cubicBezTo>
                  <a:cubicBezTo>
                    <a:pt x="45301" y="71418"/>
                    <a:pt x="43958" y="76143"/>
                    <a:pt x="42101" y="80677"/>
                  </a:cubicBezTo>
                  <a:cubicBezTo>
                    <a:pt x="40272" y="85020"/>
                    <a:pt x="37805" y="89068"/>
                    <a:pt x="34766" y="92678"/>
                  </a:cubicBezTo>
                  <a:cubicBezTo>
                    <a:pt x="31756" y="96526"/>
                    <a:pt x="28042" y="99755"/>
                    <a:pt x="23813" y="102203"/>
                  </a:cubicBezTo>
                  <a:cubicBezTo>
                    <a:pt x="20565" y="104375"/>
                    <a:pt x="16764" y="105594"/>
                    <a:pt x="12859" y="105728"/>
                  </a:cubicBezTo>
                  <a:cubicBezTo>
                    <a:pt x="10030" y="105661"/>
                    <a:pt x="7372" y="104327"/>
                    <a:pt x="5620" y="102108"/>
                  </a:cubicBezTo>
                  <a:cubicBezTo>
                    <a:pt x="3505" y="99308"/>
                    <a:pt x="2105" y="96041"/>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72" y="34538"/>
                    <a:pt x="3743" y="29747"/>
                    <a:pt x="5620" y="25146"/>
                  </a:cubicBezTo>
                  <a:cubicBezTo>
                    <a:pt x="7468" y="20803"/>
                    <a:pt x="9906" y="16735"/>
                    <a:pt x="12859" y="13049"/>
                  </a:cubicBezTo>
                  <a:cubicBezTo>
                    <a:pt x="15878" y="9211"/>
                    <a:pt x="19593" y="5982"/>
                    <a:pt x="23813" y="3524"/>
                  </a:cubicBezTo>
                  <a:cubicBezTo>
                    <a:pt x="27080" y="1391"/>
                    <a:pt x="30871" y="181"/>
                    <a:pt x="34766" y="0"/>
                  </a:cubicBezTo>
                  <a:cubicBezTo>
                    <a:pt x="37633" y="38"/>
                    <a:pt x="40329" y="1372"/>
                    <a:pt x="42101" y="3620"/>
                  </a:cubicBezTo>
                  <a:cubicBezTo>
                    <a:pt x="44158" y="6439"/>
                    <a:pt x="45530" y="9697"/>
                    <a:pt x="46101" y="13145"/>
                  </a:cubicBezTo>
                  <a:cubicBezTo>
                    <a:pt x="47015" y="17631"/>
                    <a:pt x="47558" y="22184"/>
                    <a:pt x="47720" y="26765"/>
                  </a:cubicBezTo>
                  <a:close/>
                  <a:moveTo>
                    <a:pt x="12002" y="70580"/>
                  </a:moveTo>
                  <a:cubicBezTo>
                    <a:pt x="11887" y="75267"/>
                    <a:pt x="12935" y="79915"/>
                    <a:pt x="15050" y="84106"/>
                  </a:cubicBezTo>
                  <a:cubicBezTo>
                    <a:pt x="16764" y="86678"/>
                    <a:pt x="19717" y="86773"/>
                    <a:pt x="23813" y="84106"/>
                  </a:cubicBezTo>
                  <a:cubicBezTo>
                    <a:pt x="27927" y="81791"/>
                    <a:pt x="31071" y="78076"/>
                    <a:pt x="32671" y="73628"/>
                  </a:cubicBezTo>
                  <a:cubicBezTo>
                    <a:pt x="34557" y="68132"/>
                    <a:pt x="35585" y="62389"/>
                    <a:pt x="35719" y="56579"/>
                  </a:cubicBezTo>
                  <a:cubicBezTo>
                    <a:pt x="35719" y="53054"/>
                    <a:pt x="35719" y="49244"/>
                    <a:pt x="35719" y="45053"/>
                  </a:cubicBezTo>
                  <a:cubicBezTo>
                    <a:pt x="35719" y="40862"/>
                    <a:pt x="35719" y="37052"/>
                    <a:pt x="35719" y="33719"/>
                  </a:cubicBezTo>
                  <a:cubicBezTo>
                    <a:pt x="35852" y="29061"/>
                    <a:pt x="34804" y="24441"/>
                    <a:pt x="32671" y="20288"/>
                  </a:cubicBezTo>
                  <a:cubicBezTo>
                    <a:pt x="30956" y="17621"/>
                    <a:pt x="28004" y="17526"/>
                    <a:pt x="23813" y="20288"/>
                  </a:cubicBezTo>
                  <a:cubicBezTo>
                    <a:pt x="19717" y="22651"/>
                    <a:pt x="16612" y="26403"/>
                    <a:pt x="15050" y="30861"/>
                  </a:cubicBezTo>
                  <a:cubicBezTo>
                    <a:pt x="13154" y="36319"/>
                    <a:pt x="12125" y="42043"/>
                    <a:pt x="12002" y="47816"/>
                  </a:cubicBezTo>
                  <a:cubicBezTo>
                    <a:pt x="12002" y="51340"/>
                    <a:pt x="12002" y="55150"/>
                    <a:pt x="12002" y="59341"/>
                  </a:cubicBezTo>
                  <a:cubicBezTo>
                    <a:pt x="12002" y="63532"/>
                    <a:pt x="11811" y="67628"/>
                    <a:pt x="12002" y="70580"/>
                  </a:cubicBezTo>
                  <a:close/>
                </a:path>
              </a:pathLst>
            </a:custGeom>
            <a:solidFill>
              <a:srgbClr val="E0E0E0"/>
            </a:solidFill>
            <a:ln w="9525" cap="flat">
              <a:noFill/>
              <a:prstDash val="solid"/>
              <a:miter/>
            </a:ln>
          </p:spPr>
          <p:txBody>
            <a:bodyPr rtlCol="0" anchor="ctr"/>
            <a:lstStyle/>
            <a:p>
              <a:endParaRPr lang="en-GR"/>
            </a:p>
          </p:txBody>
        </p:sp>
        <p:sp>
          <p:nvSpPr>
            <p:cNvPr id="237" name="Freeform 236">
              <a:extLst>
                <a:ext uri="{FF2B5EF4-FFF2-40B4-BE49-F238E27FC236}">
                  <a16:creationId xmlns:a16="http://schemas.microsoft.com/office/drawing/2014/main" id="{467204AE-BD2D-A139-0D3D-9F8DA847ECA3}"/>
                </a:ext>
              </a:extLst>
            </p:cNvPr>
            <p:cNvSpPr/>
            <p:nvPr/>
          </p:nvSpPr>
          <p:spPr>
            <a:xfrm>
              <a:off x="4741811" y="3620512"/>
              <a:ext cx="32459" cy="100164"/>
            </a:xfrm>
            <a:custGeom>
              <a:avLst/>
              <a:gdLst>
                <a:gd name="connsiteX0" fmla="*/ 541 w 32459"/>
                <a:gd name="connsiteY0" fmla="*/ 48320 h 100164"/>
                <a:gd name="connsiteX1" fmla="*/ 65 w 32459"/>
                <a:gd name="connsiteY1" fmla="*/ 45844 h 100164"/>
                <a:gd name="connsiteX2" fmla="*/ 922 w 32459"/>
                <a:gd name="connsiteY2" fmla="*/ 42891 h 100164"/>
                <a:gd name="connsiteX3" fmla="*/ 19972 w 32459"/>
                <a:gd name="connsiteY3" fmla="*/ 8411 h 100164"/>
                <a:gd name="connsiteX4" fmla="*/ 21496 w 32459"/>
                <a:gd name="connsiteY4" fmla="*/ 6029 h 100164"/>
                <a:gd name="connsiteX5" fmla="*/ 23115 w 32459"/>
                <a:gd name="connsiteY5" fmla="*/ 4315 h 100164"/>
                <a:gd name="connsiteX6" fmla="*/ 29973 w 32459"/>
                <a:gd name="connsiteY6" fmla="*/ 314 h 100164"/>
                <a:gd name="connsiteX7" fmla="*/ 31688 w 32459"/>
                <a:gd name="connsiteY7" fmla="*/ 314 h 100164"/>
                <a:gd name="connsiteX8" fmla="*/ 32450 w 32459"/>
                <a:gd name="connsiteY8" fmla="*/ 2410 h 100164"/>
                <a:gd name="connsiteX9" fmla="*/ 32450 w 32459"/>
                <a:gd name="connsiteY9" fmla="*/ 90611 h 100164"/>
                <a:gd name="connsiteX10" fmla="*/ 31688 w 32459"/>
                <a:gd name="connsiteY10" fmla="*/ 93564 h 100164"/>
                <a:gd name="connsiteX11" fmla="*/ 29973 w 32459"/>
                <a:gd name="connsiteY11" fmla="*/ 95660 h 100164"/>
                <a:gd name="connsiteX12" fmla="*/ 22830 w 32459"/>
                <a:gd name="connsiteY12" fmla="*/ 99850 h 100164"/>
                <a:gd name="connsiteX13" fmla="*/ 21115 w 32459"/>
                <a:gd name="connsiteY13" fmla="*/ 99850 h 100164"/>
                <a:gd name="connsiteX14" fmla="*/ 20448 w 32459"/>
                <a:gd name="connsiteY14" fmla="*/ 97660 h 100164"/>
                <a:gd name="connsiteX15" fmla="*/ 20448 w 32459"/>
                <a:gd name="connsiteY15" fmla="*/ 30318 h 100164"/>
                <a:gd name="connsiteX16" fmla="*/ 7875 w 32459"/>
                <a:gd name="connsiteY16" fmla="*/ 52702 h 100164"/>
                <a:gd name="connsiteX17" fmla="*/ 6066 w 32459"/>
                <a:gd name="connsiteY17" fmla="*/ 54416 h 100164"/>
                <a:gd name="connsiteX18" fmla="*/ 4446 w 32459"/>
                <a:gd name="connsiteY18" fmla="*/ 5422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9" h="100164">
                  <a:moveTo>
                    <a:pt x="541" y="48320"/>
                  </a:moveTo>
                  <a:cubicBezTo>
                    <a:pt x="65" y="47587"/>
                    <a:pt x="-106" y="46701"/>
                    <a:pt x="65" y="45844"/>
                  </a:cubicBezTo>
                  <a:cubicBezTo>
                    <a:pt x="113" y="44806"/>
                    <a:pt x="408" y="43796"/>
                    <a:pt x="922" y="42891"/>
                  </a:cubicBezTo>
                  <a:lnTo>
                    <a:pt x="19972" y="8411"/>
                  </a:lnTo>
                  <a:cubicBezTo>
                    <a:pt x="19972" y="7649"/>
                    <a:pt x="20925" y="6791"/>
                    <a:pt x="21496" y="6029"/>
                  </a:cubicBezTo>
                  <a:cubicBezTo>
                    <a:pt x="21906" y="5353"/>
                    <a:pt x="22458" y="4763"/>
                    <a:pt x="23115" y="4315"/>
                  </a:cubicBezTo>
                  <a:lnTo>
                    <a:pt x="29973" y="314"/>
                  </a:lnTo>
                  <a:cubicBezTo>
                    <a:pt x="30469" y="-105"/>
                    <a:pt x="31193" y="-105"/>
                    <a:pt x="31688" y="314"/>
                  </a:cubicBezTo>
                  <a:cubicBezTo>
                    <a:pt x="32231" y="867"/>
                    <a:pt x="32517" y="1638"/>
                    <a:pt x="32450" y="2410"/>
                  </a:cubicBezTo>
                  <a:lnTo>
                    <a:pt x="32450" y="90611"/>
                  </a:lnTo>
                  <a:cubicBezTo>
                    <a:pt x="32421" y="91640"/>
                    <a:pt x="32164" y="92650"/>
                    <a:pt x="31688" y="93564"/>
                  </a:cubicBezTo>
                  <a:cubicBezTo>
                    <a:pt x="31355" y="94431"/>
                    <a:pt x="30754" y="95164"/>
                    <a:pt x="29973" y="95660"/>
                  </a:cubicBezTo>
                  <a:lnTo>
                    <a:pt x="22830" y="99850"/>
                  </a:lnTo>
                  <a:cubicBezTo>
                    <a:pt x="22334" y="100270"/>
                    <a:pt x="21610" y="100270"/>
                    <a:pt x="21115" y="99850"/>
                  </a:cubicBezTo>
                  <a:cubicBezTo>
                    <a:pt x="20582" y="99251"/>
                    <a:pt x="20344" y="98450"/>
                    <a:pt x="20448" y="97660"/>
                  </a:cubicBezTo>
                  <a:lnTo>
                    <a:pt x="20448" y="30318"/>
                  </a:lnTo>
                  <a:lnTo>
                    <a:pt x="7875" y="52702"/>
                  </a:lnTo>
                  <a:cubicBezTo>
                    <a:pt x="7504" y="53483"/>
                    <a:pt x="6866" y="54092"/>
                    <a:pt x="6066" y="54416"/>
                  </a:cubicBezTo>
                  <a:cubicBezTo>
                    <a:pt x="5551" y="54769"/>
                    <a:pt x="4866" y="54683"/>
                    <a:pt x="4446" y="54226"/>
                  </a:cubicBezTo>
                  <a:close/>
                </a:path>
              </a:pathLst>
            </a:custGeom>
            <a:solidFill>
              <a:srgbClr val="E0E0E0"/>
            </a:solidFill>
            <a:ln w="9525" cap="flat">
              <a:noFill/>
              <a:prstDash val="solid"/>
              <a:miter/>
            </a:ln>
          </p:spPr>
          <p:txBody>
            <a:bodyPr rtlCol="0" anchor="ctr"/>
            <a:lstStyle/>
            <a:p>
              <a:endParaRPr lang="en-GR"/>
            </a:p>
          </p:txBody>
        </p:sp>
        <p:sp>
          <p:nvSpPr>
            <p:cNvPr id="238" name="Freeform 237">
              <a:extLst>
                <a:ext uri="{FF2B5EF4-FFF2-40B4-BE49-F238E27FC236}">
                  <a16:creationId xmlns:a16="http://schemas.microsoft.com/office/drawing/2014/main" id="{281928B8-168E-373A-7D9F-DB6397B11E75}"/>
                </a:ext>
              </a:extLst>
            </p:cNvPr>
            <p:cNvSpPr/>
            <p:nvPr/>
          </p:nvSpPr>
          <p:spPr>
            <a:xfrm>
              <a:off x="4786834" y="3593584"/>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715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2 w 47720"/>
                <a:gd name="connsiteY32" fmla="*/ 48196 h 105727"/>
                <a:gd name="connsiteX33" fmla="*/ 12002 w 47720"/>
                <a:gd name="connsiteY33" fmla="*/ 59722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58" y="56255"/>
                    <a:pt x="47054" y="61446"/>
                    <a:pt x="46196" y="66580"/>
                  </a:cubicBezTo>
                  <a:cubicBezTo>
                    <a:pt x="45406" y="71428"/>
                    <a:pt x="44034" y="76162"/>
                    <a:pt x="42100" y="80677"/>
                  </a:cubicBezTo>
                  <a:cubicBezTo>
                    <a:pt x="40272" y="85001"/>
                    <a:pt x="37833" y="89040"/>
                    <a:pt x="34862" y="92678"/>
                  </a:cubicBezTo>
                  <a:cubicBezTo>
                    <a:pt x="31804" y="96479"/>
                    <a:pt x="28099" y="99708"/>
                    <a:pt x="23908" y="102203"/>
                  </a:cubicBezTo>
                  <a:cubicBezTo>
                    <a:pt x="20622" y="104384"/>
                    <a:pt x="16802" y="105604"/>
                    <a:pt x="12859" y="105728"/>
                  </a:cubicBezTo>
                  <a:cubicBezTo>
                    <a:pt x="10058" y="105632"/>
                    <a:pt x="7449" y="104308"/>
                    <a:pt x="5715" y="102108"/>
                  </a:cubicBezTo>
                  <a:cubicBezTo>
                    <a:pt x="3562" y="99336"/>
                    <a:pt x="2153" y="96050"/>
                    <a:pt x="1619" y="92583"/>
                  </a:cubicBezTo>
                  <a:cubicBezTo>
                    <a:pt x="686" y="88030"/>
                    <a:pt x="143" y="83410"/>
                    <a:pt x="0" y="78772"/>
                  </a:cubicBezTo>
                  <a:cubicBezTo>
                    <a:pt x="0" y="75438"/>
                    <a:pt x="0" y="71533"/>
                    <a:pt x="0" y="67056"/>
                  </a:cubicBezTo>
                  <a:cubicBezTo>
                    <a:pt x="0" y="62579"/>
                    <a:pt x="0" y="58674"/>
                    <a:pt x="0" y="55150"/>
                  </a:cubicBezTo>
                  <a:cubicBezTo>
                    <a:pt x="200" y="49882"/>
                    <a:pt x="743" y="44634"/>
                    <a:pt x="1619" y="39433"/>
                  </a:cubicBezTo>
                  <a:cubicBezTo>
                    <a:pt x="2419" y="34528"/>
                    <a:pt x="3791" y="29728"/>
                    <a:pt x="5715" y="25146"/>
                  </a:cubicBezTo>
                  <a:cubicBezTo>
                    <a:pt x="7496" y="20784"/>
                    <a:pt x="9896" y="16707"/>
                    <a:pt x="12859" y="13049"/>
                  </a:cubicBezTo>
                  <a:cubicBezTo>
                    <a:pt x="15916" y="9211"/>
                    <a:pt x="19660" y="5982"/>
                    <a:pt x="23908" y="3524"/>
                  </a:cubicBezTo>
                  <a:cubicBezTo>
                    <a:pt x="27165" y="1372"/>
                    <a:pt x="30956" y="152"/>
                    <a:pt x="34862" y="0"/>
                  </a:cubicBezTo>
                  <a:cubicBezTo>
                    <a:pt x="37690" y="67"/>
                    <a:pt x="40348" y="1400"/>
                    <a:pt x="42100" y="3620"/>
                  </a:cubicBezTo>
                  <a:cubicBezTo>
                    <a:pt x="44234" y="6401"/>
                    <a:pt x="45644" y="9677"/>
                    <a:pt x="46196" y="13145"/>
                  </a:cubicBezTo>
                  <a:cubicBezTo>
                    <a:pt x="47082" y="17631"/>
                    <a:pt x="47587" y="22193"/>
                    <a:pt x="47720" y="26765"/>
                  </a:cubicBezTo>
                  <a:close/>
                  <a:moveTo>
                    <a:pt x="12002" y="70961"/>
                  </a:moveTo>
                  <a:cubicBezTo>
                    <a:pt x="11887" y="75648"/>
                    <a:pt x="12935" y="80296"/>
                    <a:pt x="15050" y="84487"/>
                  </a:cubicBezTo>
                  <a:cubicBezTo>
                    <a:pt x="16764" y="87087"/>
                    <a:pt x="19717" y="87087"/>
                    <a:pt x="23908" y="84487"/>
                  </a:cubicBezTo>
                  <a:cubicBezTo>
                    <a:pt x="27975" y="82144"/>
                    <a:pt x="31080" y="78429"/>
                    <a:pt x="32671" y="74009"/>
                  </a:cubicBezTo>
                  <a:cubicBezTo>
                    <a:pt x="34604" y="68532"/>
                    <a:pt x="35633" y="62770"/>
                    <a:pt x="35719" y="56960"/>
                  </a:cubicBezTo>
                  <a:cubicBezTo>
                    <a:pt x="35719" y="53435"/>
                    <a:pt x="35719" y="49625"/>
                    <a:pt x="35719" y="45434"/>
                  </a:cubicBezTo>
                  <a:cubicBezTo>
                    <a:pt x="35719" y="41243"/>
                    <a:pt x="35719" y="37433"/>
                    <a:pt x="35719" y="34100"/>
                  </a:cubicBezTo>
                  <a:cubicBezTo>
                    <a:pt x="35900" y="29432"/>
                    <a:pt x="34842" y="24803"/>
                    <a:pt x="32671" y="20669"/>
                  </a:cubicBezTo>
                  <a:cubicBezTo>
                    <a:pt x="30956" y="18002"/>
                    <a:pt x="28004" y="17907"/>
                    <a:pt x="23908" y="20669"/>
                  </a:cubicBezTo>
                  <a:cubicBezTo>
                    <a:pt x="19793" y="22984"/>
                    <a:pt x="16650" y="26699"/>
                    <a:pt x="15050" y="31147"/>
                  </a:cubicBezTo>
                  <a:cubicBezTo>
                    <a:pt x="13164" y="36643"/>
                    <a:pt x="12135" y="42386"/>
                    <a:pt x="12002" y="48196"/>
                  </a:cubicBezTo>
                  <a:cubicBezTo>
                    <a:pt x="12002" y="51721"/>
                    <a:pt x="12002" y="55531"/>
                    <a:pt x="12002" y="59722"/>
                  </a:cubicBezTo>
                  <a:cubicBezTo>
                    <a:pt x="12002" y="63913"/>
                    <a:pt x="11906" y="67628"/>
                    <a:pt x="12002" y="70961"/>
                  </a:cubicBezTo>
                  <a:close/>
                </a:path>
              </a:pathLst>
            </a:custGeom>
            <a:solidFill>
              <a:srgbClr val="E0E0E0"/>
            </a:solidFill>
            <a:ln w="9525" cap="flat">
              <a:noFill/>
              <a:prstDash val="solid"/>
              <a:miter/>
            </a:ln>
          </p:spPr>
          <p:txBody>
            <a:bodyPr rtlCol="0" anchor="ctr"/>
            <a:lstStyle/>
            <a:p>
              <a:endParaRPr lang="en-GR"/>
            </a:p>
          </p:txBody>
        </p:sp>
        <p:sp>
          <p:nvSpPr>
            <p:cNvPr id="239" name="Freeform 238">
              <a:extLst>
                <a:ext uri="{FF2B5EF4-FFF2-40B4-BE49-F238E27FC236}">
                  <a16:creationId xmlns:a16="http://schemas.microsoft.com/office/drawing/2014/main" id="{B7D5F635-DB71-F478-4081-32D115C633CC}"/>
                </a:ext>
              </a:extLst>
            </p:cNvPr>
            <p:cNvSpPr/>
            <p:nvPr/>
          </p:nvSpPr>
          <p:spPr>
            <a:xfrm>
              <a:off x="4842927" y="3562292"/>
              <a:ext cx="32594" cy="100207"/>
            </a:xfrm>
            <a:custGeom>
              <a:avLst/>
              <a:gdLst>
                <a:gd name="connsiteX0" fmla="*/ 200 w 32594"/>
                <a:gd name="connsiteY0" fmla="*/ 48342 h 100207"/>
                <a:gd name="connsiteX1" fmla="*/ 200 w 32594"/>
                <a:gd name="connsiteY1" fmla="*/ 45865 h 100207"/>
                <a:gd name="connsiteX2" fmla="*/ 1057 w 32594"/>
                <a:gd name="connsiteY2" fmla="*/ 42912 h 100207"/>
                <a:gd name="connsiteX3" fmla="*/ 20107 w 32594"/>
                <a:gd name="connsiteY3" fmla="*/ 8432 h 100207"/>
                <a:gd name="connsiteX4" fmla="*/ 21631 w 32594"/>
                <a:gd name="connsiteY4" fmla="*/ 6051 h 100207"/>
                <a:gd name="connsiteX5" fmla="*/ 23251 w 32594"/>
                <a:gd name="connsiteY5" fmla="*/ 4336 h 100207"/>
                <a:gd name="connsiteX6" fmla="*/ 30204 w 32594"/>
                <a:gd name="connsiteY6" fmla="*/ 336 h 100207"/>
                <a:gd name="connsiteX7" fmla="*/ 31823 w 32594"/>
                <a:gd name="connsiteY7" fmla="*/ 336 h 100207"/>
                <a:gd name="connsiteX8" fmla="*/ 31823 w 32594"/>
                <a:gd name="connsiteY8" fmla="*/ 336 h 100207"/>
                <a:gd name="connsiteX9" fmla="*/ 32585 w 32594"/>
                <a:gd name="connsiteY9" fmla="*/ 2431 h 100207"/>
                <a:gd name="connsiteX10" fmla="*/ 32585 w 32594"/>
                <a:gd name="connsiteY10" fmla="*/ 90633 h 100207"/>
                <a:gd name="connsiteX11" fmla="*/ 31823 w 32594"/>
                <a:gd name="connsiteY11" fmla="*/ 93586 h 100207"/>
                <a:gd name="connsiteX12" fmla="*/ 30204 w 32594"/>
                <a:gd name="connsiteY12" fmla="*/ 95681 h 100207"/>
                <a:gd name="connsiteX13" fmla="*/ 22965 w 32594"/>
                <a:gd name="connsiteY13" fmla="*/ 99872 h 100207"/>
                <a:gd name="connsiteX14" fmla="*/ 21346 w 32594"/>
                <a:gd name="connsiteY14" fmla="*/ 99872 h 100207"/>
                <a:gd name="connsiteX15" fmla="*/ 21346 w 32594"/>
                <a:gd name="connsiteY15" fmla="*/ 99872 h 100207"/>
                <a:gd name="connsiteX16" fmla="*/ 20584 w 32594"/>
                <a:gd name="connsiteY16" fmla="*/ 97681 h 100207"/>
                <a:gd name="connsiteX17" fmla="*/ 20584 w 32594"/>
                <a:gd name="connsiteY17" fmla="*/ 30340 h 100207"/>
                <a:gd name="connsiteX18" fmla="*/ 8106 w 32594"/>
                <a:gd name="connsiteY18" fmla="*/ 52723 h 100207"/>
                <a:gd name="connsiteX19" fmla="*/ 6391 w 32594"/>
                <a:gd name="connsiteY19" fmla="*/ 54438 h 100207"/>
                <a:gd name="connsiteX20" fmla="*/ 4772 w 32594"/>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94" h="100207">
                  <a:moveTo>
                    <a:pt x="200" y="48342"/>
                  </a:moveTo>
                  <a:cubicBezTo>
                    <a:pt x="-67" y="47542"/>
                    <a:pt x="-67" y="46665"/>
                    <a:pt x="200" y="45865"/>
                  </a:cubicBezTo>
                  <a:cubicBezTo>
                    <a:pt x="295" y="44837"/>
                    <a:pt x="581" y="43836"/>
                    <a:pt x="1057" y="42912"/>
                  </a:cubicBezTo>
                  <a:lnTo>
                    <a:pt x="20107" y="8432"/>
                  </a:lnTo>
                  <a:lnTo>
                    <a:pt x="21631" y="6051"/>
                  </a:lnTo>
                  <a:cubicBezTo>
                    <a:pt x="22041" y="5375"/>
                    <a:pt x="22593" y="4784"/>
                    <a:pt x="23251" y="4336"/>
                  </a:cubicBezTo>
                  <a:lnTo>
                    <a:pt x="30204" y="336"/>
                  </a:lnTo>
                  <a:cubicBezTo>
                    <a:pt x="30652" y="-112"/>
                    <a:pt x="31375" y="-112"/>
                    <a:pt x="31823" y="336"/>
                  </a:cubicBezTo>
                  <a:cubicBezTo>
                    <a:pt x="31823" y="336"/>
                    <a:pt x="31823" y="336"/>
                    <a:pt x="31823" y="336"/>
                  </a:cubicBezTo>
                  <a:cubicBezTo>
                    <a:pt x="32376" y="888"/>
                    <a:pt x="32652" y="1650"/>
                    <a:pt x="32585" y="2431"/>
                  </a:cubicBezTo>
                  <a:lnTo>
                    <a:pt x="32585" y="90633"/>
                  </a:lnTo>
                  <a:cubicBezTo>
                    <a:pt x="32556" y="91661"/>
                    <a:pt x="32299" y="92671"/>
                    <a:pt x="31823" y="93586"/>
                  </a:cubicBezTo>
                  <a:cubicBezTo>
                    <a:pt x="31490" y="94424"/>
                    <a:pt x="30928" y="95148"/>
                    <a:pt x="30204" y="95681"/>
                  </a:cubicBezTo>
                  <a:lnTo>
                    <a:pt x="22965" y="99872"/>
                  </a:lnTo>
                  <a:cubicBezTo>
                    <a:pt x="22517" y="100320"/>
                    <a:pt x="21793" y="100320"/>
                    <a:pt x="21346" y="99872"/>
                  </a:cubicBezTo>
                  <a:cubicBezTo>
                    <a:pt x="21346" y="99872"/>
                    <a:pt x="21346" y="99872"/>
                    <a:pt x="21346" y="99872"/>
                  </a:cubicBezTo>
                  <a:cubicBezTo>
                    <a:pt x="20784" y="99291"/>
                    <a:pt x="20507" y="98491"/>
                    <a:pt x="20584" y="97681"/>
                  </a:cubicBezTo>
                  <a:lnTo>
                    <a:pt x="20584" y="30340"/>
                  </a:lnTo>
                  <a:lnTo>
                    <a:pt x="8106" y="52723"/>
                  </a:lnTo>
                  <a:cubicBezTo>
                    <a:pt x="7782" y="53495"/>
                    <a:pt x="7163" y="54114"/>
                    <a:pt x="6391" y="54438"/>
                  </a:cubicBezTo>
                  <a:cubicBezTo>
                    <a:pt x="5925" y="54838"/>
                    <a:pt x="5239" y="54838"/>
                    <a:pt x="4772" y="54438"/>
                  </a:cubicBezTo>
                  <a:close/>
                </a:path>
              </a:pathLst>
            </a:custGeom>
            <a:solidFill>
              <a:srgbClr val="E0E0E0"/>
            </a:solidFill>
            <a:ln w="9525" cap="flat">
              <a:noFill/>
              <a:prstDash val="solid"/>
              <a:miter/>
            </a:ln>
          </p:spPr>
          <p:txBody>
            <a:bodyPr rtlCol="0" anchor="ctr"/>
            <a:lstStyle/>
            <a:p>
              <a:endParaRPr lang="en-GR"/>
            </a:p>
          </p:txBody>
        </p:sp>
        <p:sp>
          <p:nvSpPr>
            <p:cNvPr id="240" name="Freeform 239">
              <a:extLst>
                <a:ext uri="{FF2B5EF4-FFF2-40B4-BE49-F238E27FC236}">
                  <a16:creationId xmlns:a16="http://schemas.microsoft.com/office/drawing/2014/main" id="{2335155D-7A11-1737-6BD6-EA8D1ED6214D}"/>
                </a:ext>
              </a:extLst>
            </p:cNvPr>
            <p:cNvSpPr/>
            <p:nvPr/>
          </p:nvSpPr>
          <p:spPr>
            <a:xfrm>
              <a:off x="4887704" y="3535387"/>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60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96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511" y="56264"/>
                    <a:pt x="47006" y="61455"/>
                    <a:pt x="46101" y="66580"/>
                  </a:cubicBezTo>
                  <a:cubicBezTo>
                    <a:pt x="45310" y="71428"/>
                    <a:pt x="43939" y="76162"/>
                    <a:pt x="42005" y="80677"/>
                  </a:cubicBezTo>
                  <a:cubicBezTo>
                    <a:pt x="40215" y="85020"/>
                    <a:pt x="37776" y="89068"/>
                    <a:pt x="34766" y="92678"/>
                  </a:cubicBezTo>
                  <a:cubicBezTo>
                    <a:pt x="31737" y="96498"/>
                    <a:pt x="28023" y="99727"/>
                    <a:pt x="23813" y="102203"/>
                  </a:cubicBezTo>
                  <a:cubicBezTo>
                    <a:pt x="20564" y="104375"/>
                    <a:pt x="16764" y="105594"/>
                    <a:pt x="12859" y="105728"/>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1" y="49882"/>
                    <a:pt x="676" y="44634"/>
                    <a:pt x="1524" y="39433"/>
                  </a:cubicBezTo>
                  <a:cubicBezTo>
                    <a:pt x="2324" y="34528"/>
                    <a:pt x="3696" y="29728"/>
                    <a:pt x="5620" y="25146"/>
                  </a:cubicBezTo>
                  <a:cubicBezTo>
                    <a:pt x="7429" y="20784"/>
                    <a:pt x="9868" y="16707"/>
                    <a:pt x="12859" y="13049"/>
                  </a:cubicBezTo>
                  <a:cubicBezTo>
                    <a:pt x="15878" y="9211"/>
                    <a:pt x="19593" y="5982"/>
                    <a:pt x="23813" y="3524"/>
                  </a:cubicBezTo>
                  <a:cubicBezTo>
                    <a:pt x="27079" y="1381"/>
                    <a:pt x="30861" y="162"/>
                    <a:pt x="34766" y="0"/>
                  </a:cubicBezTo>
                  <a:cubicBezTo>
                    <a:pt x="37595" y="67"/>
                    <a:pt x="40253" y="1400"/>
                    <a:pt x="42005" y="3620"/>
                  </a:cubicBezTo>
                  <a:cubicBezTo>
                    <a:pt x="44139" y="6401"/>
                    <a:pt x="45549" y="9677"/>
                    <a:pt x="46101" y="13145"/>
                  </a:cubicBezTo>
                  <a:cubicBezTo>
                    <a:pt x="47034" y="17631"/>
                    <a:pt x="47539" y="22184"/>
                    <a:pt x="47625" y="26765"/>
                  </a:cubicBezTo>
                  <a:close/>
                  <a:moveTo>
                    <a:pt x="11906" y="70961"/>
                  </a:moveTo>
                  <a:cubicBezTo>
                    <a:pt x="11792" y="75648"/>
                    <a:pt x="12840" y="80296"/>
                    <a:pt x="14954" y="84487"/>
                  </a:cubicBezTo>
                  <a:cubicBezTo>
                    <a:pt x="16793" y="87030"/>
                    <a:pt x="19745" y="87030"/>
                    <a:pt x="23813" y="84487"/>
                  </a:cubicBezTo>
                  <a:cubicBezTo>
                    <a:pt x="27908" y="82144"/>
                    <a:pt x="31042" y="78438"/>
                    <a:pt x="32671" y="74009"/>
                  </a:cubicBezTo>
                  <a:cubicBezTo>
                    <a:pt x="34557" y="68513"/>
                    <a:pt x="35585" y="62770"/>
                    <a:pt x="35719" y="56960"/>
                  </a:cubicBezTo>
                  <a:cubicBezTo>
                    <a:pt x="35719" y="53435"/>
                    <a:pt x="35719" y="49625"/>
                    <a:pt x="35719" y="45434"/>
                  </a:cubicBezTo>
                  <a:cubicBezTo>
                    <a:pt x="35719" y="41243"/>
                    <a:pt x="35719" y="37433"/>
                    <a:pt x="35719" y="34100"/>
                  </a:cubicBezTo>
                  <a:cubicBezTo>
                    <a:pt x="35852" y="29442"/>
                    <a:pt x="34804" y="24822"/>
                    <a:pt x="32671" y="20669"/>
                  </a:cubicBezTo>
                  <a:cubicBezTo>
                    <a:pt x="30861" y="18002"/>
                    <a:pt x="28003" y="17907"/>
                    <a:pt x="23813" y="20669"/>
                  </a:cubicBezTo>
                  <a:cubicBezTo>
                    <a:pt x="19745" y="23041"/>
                    <a:pt x="16611" y="26737"/>
                    <a:pt x="14954" y="31147"/>
                  </a:cubicBezTo>
                  <a:cubicBezTo>
                    <a:pt x="13068" y="36643"/>
                    <a:pt x="12040" y="42386"/>
                    <a:pt x="11906" y="48196"/>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241" name="Freeform 240">
              <a:extLst>
                <a:ext uri="{FF2B5EF4-FFF2-40B4-BE49-F238E27FC236}">
                  <a16:creationId xmlns:a16="http://schemas.microsoft.com/office/drawing/2014/main" id="{CC98BA7C-7EC8-ECC1-A706-689877A92ACF}"/>
                </a:ext>
              </a:extLst>
            </p:cNvPr>
            <p:cNvSpPr/>
            <p:nvPr/>
          </p:nvSpPr>
          <p:spPr>
            <a:xfrm>
              <a:off x="4943386" y="3504116"/>
              <a:ext cx="32448" cy="100186"/>
            </a:xfrm>
            <a:custGeom>
              <a:avLst/>
              <a:gdLst>
                <a:gd name="connsiteX0" fmla="*/ 516 w 32448"/>
                <a:gd name="connsiteY0" fmla="*/ 48320 h 100186"/>
                <a:gd name="connsiteX1" fmla="*/ 39 w 32448"/>
                <a:gd name="connsiteY1" fmla="*/ 45844 h 100186"/>
                <a:gd name="connsiteX2" fmla="*/ 992 w 32448"/>
                <a:gd name="connsiteY2" fmla="*/ 42891 h 100186"/>
                <a:gd name="connsiteX3" fmla="*/ 20042 w 32448"/>
                <a:gd name="connsiteY3" fmla="*/ 8411 h 100186"/>
                <a:gd name="connsiteX4" fmla="*/ 21471 w 32448"/>
                <a:gd name="connsiteY4" fmla="*/ 6029 h 100186"/>
                <a:gd name="connsiteX5" fmla="*/ 23090 w 32448"/>
                <a:gd name="connsiteY5" fmla="*/ 4315 h 100186"/>
                <a:gd name="connsiteX6" fmla="*/ 30043 w 32448"/>
                <a:gd name="connsiteY6" fmla="*/ 314 h 100186"/>
                <a:gd name="connsiteX7" fmla="*/ 31758 w 32448"/>
                <a:gd name="connsiteY7" fmla="*/ 314 h 100186"/>
                <a:gd name="connsiteX8" fmla="*/ 32424 w 32448"/>
                <a:gd name="connsiteY8" fmla="*/ 2505 h 100186"/>
                <a:gd name="connsiteX9" fmla="*/ 32424 w 32448"/>
                <a:gd name="connsiteY9" fmla="*/ 90611 h 100186"/>
                <a:gd name="connsiteX10" fmla="*/ 31758 w 32448"/>
                <a:gd name="connsiteY10" fmla="*/ 93564 h 100186"/>
                <a:gd name="connsiteX11" fmla="*/ 30043 w 32448"/>
                <a:gd name="connsiteY11" fmla="*/ 95660 h 100186"/>
                <a:gd name="connsiteX12" fmla="*/ 22804 w 32448"/>
                <a:gd name="connsiteY12" fmla="*/ 99851 h 100186"/>
                <a:gd name="connsiteX13" fmla="*/ 21185 w 32448"/>
                <a:gd name="connsiteY13" fmla="*/ 99851 h 100186"/>
                <a:gd name="connsiteX14" fmla="*/ 21185 w 32448"/>
                <a:gd name="connsiteY14" fmla="*/ 99851 h 100186"/>
                <a:gd name="connsiteX15" fmla="*/ 20423 w 32448"/>
                <a:gd name="connsiteY15" fmla="*/ 97660 h 100186"/>
                <a:gd name="connsiteX16" fmla="*/ 20423 w 32448"/>
                <a:gd name="connsiteY16" fmla="*/ 30318 h 100186"/>
                <a:gd name="connsiteX17" fmla="*/ 7850 w 32448"/>
                <a:gd name="connsiteY17" fmla="*/ 52702 h 100186"/>
                <a:gd name="connsiteX18" fmla="*/ 6135 w 32448"/>
                <a:gd name="connsiteY18" fmla="*/ 54416 h 100186"/>
                <a:gd name="connsiteX19" fmla="*/ 4516 w 32448"/>
                <a:gd name="connsiteY19" fmla="*/ 53940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48" h="100186">
                  <a:moveTo>
                    <a:pt x="516" y="48320"/>
                  </a:moveTo>
                  <a:cubicBezTo>
                    <a:pt x="87" y="47568"/>
                    <a:pt x="-85" y="46701"/>
                    <a:pt x="39" y="45844"/>
                  </a:cubicBezTo>
                  <a:cubicBezTo>
                    <a:pt x="125" y="44796"/>
                    <a:pt x="449" y="43786"/>
                    <a:pt x="992" y="42891"/>
                  </a:cubicBezTo>
                  <a:lnTo>
                    <a:pt x="20042" y="8411"/>
                  </a:lnTo>
                  <a:lnTo>
                    <a:pt x="21471" y="6029"/>
                  </a:lnTo>
                  <a:cubicBezTo>
                    <a:pt x="21880" y="5353"/>
                    <a:pt x="22433" y="4763"/>
                    <a:pt x="23090" y="4315"/>
                  </a:cubicBezTo>
                  <a:lnTo>
                    <a:pt x="30043" y="314"/>
                  </a:lnTo>
                  <a:cubicBezTo>
                    <a:pt x="30538" y="-105"/>
                    <a:pt x="31262" y="-105"/>
                    <a:pt x="31758" y="314"/>
                  </a:cubicBezTo>
                  <a:cubicBezTo>
                    <a:pt x="32291" y="914"/>
                    <a:pt x="32529" y="1714"/>
                    <a:pt x="32424" y="2505"/>
                  </a:cubicBezTo>
                  <a:lnTo>
                    <a:pt x="32424" y="90611"/>
                  </a:lnTo>
                  <a:cubicBezTo>
                    <a:pt x="32443" y="91630"/>
                    <a:pt x="32215" y="92650"/>
                    <a:pt x="31758" y="93564"/>
                  </a:cubicBezTo>
                  <a:cubicBezTo>
                    <a:pt x="31424" y="94431"/>
                    <a:pt x="30824" y="95164"/>
                    <a:pt x="30043" y="95660"/>
                  </a:cubicBezTo>
                  <a:lnTo>
                    <a:pt x="22804" y="99851"/>
                  </a:lnTo>
                  <a:cubicBezTo>
                    <a:pt x="22356" y="100298"/>
                    <a:pt x="21632" y="100298"/>
                    <a:pt x="21185" y="99851"/>
                  </a:cubicBezTo>
                  <a:cubicBezTo>
                    <a:pt x="21185" y="99851"/>
                    <a:pt x="21185" y="99851"/>
                    <a:pt x="21185" y="99851"/>
                  </a:cubicBezTo>
                  <a:cubicBezTo>
                    <a:pt x="20623" y="99270"/>
                    <a:pt x="20347" y="98469"/>
                    <a:pt x="20423" y="97660"/>
                  </a:cubicBezTo>
                  <a:lnTo>
                    <a:pt x="20423" y="30318"/>
                  </a:lnTo>
                  <a:lnTo>
                    <a:pt x="7850" y="52702"/>
                  </a:lnTo>
                  <a:cubicBezTo>
                    <a:pt x="7555" y="53492"/>
                    <a:pt x="6926" y="54121"/>
                    <a:pt x="6135" y="54416"/>
                  </a:cubicBezTo>
                  <a:cubicBezTo>
                    <a:pt x="5554" y="54712"/>
                    <a:pt x="4849" y="54502"/>
                    <a:pt x="4516" y="53940"/>
                  </a:cubicBezTo>
                  <a:close/>
                </a:path>
              </a:pathLst>
            </a:custGeom>
            <a:solidFill>
              <a:srgbClr val="E0E0E0"/>
            </a:solidFill>
            <a:ln w="9525" cap="flat">
              <a:noFill/>
              <a:prstDash val="solid"/>
              <a:miter/>
            </a:ln>
          </p:spPr>
          <p:txBody>
            <a:bodyPr rtlCol="0" anchor="ctr"/>
            <a:lstStyle/>
            <a:p>
              <a:endParaRPr lang="en-GR"/>
            </a:p>
          </p:txBody>
        </p:sp>
        <p:sp>
          <p:nvSpPr>
            <p:cNvPr id="242" name="Freeform 241">
              <a:extLst>
                <a:ext uri="{FF2B5EF4-FFF2-40B4-BE49-F238E27FC236}">
                  <a16:creationId xmlns:a16="http://schemas.microsoft.com/office/drawing/2014/main" id="{E5AF4BB8-FD28-8E97-3FFC-790CC7E14CC2}"/>
                </a:ext>
              </a:extLst>
            </p:cNvPr>
            <p:cNvSpPr/>
            <p:nvPr/>
          </p:nvSpPr>
          <p:spPr>
            <a:xfrm>
              <a:off x="4988478" y="3477094"/>
              <a:ext cx="47625" cy="105727"/>
            </a:xfrm>
            <a:custGeom>
              <a:avLst/>
              <a:gdLst>
                <a:gd name="connsiteX0" fmla="*/ 47625 w 47625"/>
                <a:gd name="connsiteY0" fmla="*/ 26861 h 105727"/>
                <a:gd name="connsiteX1" fmla="*/ 47625 w 47625"/>
                <a:gd name="connsiteY1" fmla="*/ 32575 h 105727"/>
                <a:gd name="connsiteX2" fmla="*/ 47625 w 47625"/>
                <a:gd name="connsiteY2" fmla="*/ 45244 h 105727"/>
                <a:gd name="connsiteX3" fmla="*/ 47625 w 47625"/>
                <a:gd name="connsiteY3" fmla="*/ 51054 h 105727"/>
                <a:gd name="connsiteX4" fmla="*/ 46101 w 47625"/>
                <a:gd name="connsiteY4" fmla="*/ 66675 h 105727"/>
                <a:gd name="connsiteX5" fmla="*/ 42101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101 w 47625"/>
                <a:gd name="connsiteY19" fmla="*/ 3620 h 105727"/>
                <a:gd name="connsiteX20" fmla="*/ 46101 w 47625"/>
                <a:gd name="connsiteY20" fmla="*/ 13145 h 105727"/>
                <a:gd name="connsiteX21" fmla="*/ 47625 w 47625"/>
                <a:gd name="connsiteY21" fmla="*/ 26861 h 105727"/>
                <a:gd name="connsiteX22" fmla="*/ 11906 w 47625"/>
                <a:gd name="connsiteY22" fmla="*/ 71057 h 105727"/>
                <a:gd name="connsiteX23" fmla="*/ 15050 w 47625"/>
                <a:gd name="connsiteY23" fmla="*/ 84582 h 105727"/>
                <a:gd name="connsiteX24" fmla="*/ 23813 w 47625"/>
                <a:gd name="connsiteY24" fmla="*/ 84582 h 105727"/>
                <a:gd name="connsiteX25" fmla="*/ 32671 w 47625"/>
                <a:gd name="connsiteY25" fmla="*/ 74104 h 105727"/>
                <a:gd name="connsiteX26" fmla="*/ 35719 w 47625"/>
                <a:gd name="connsiteY26" fmla="*/ 57150 h 105727"/>
                <a:gd name="connsiteX27" fmla="*/ 35719 w 47625"/>
                <a:gd name="connsiteY27" fmla="*/ 45529 h 105727"/>
                <a:gd name="connsiteX28" fmla="*/ 35719 w 47625"/>
                <a:gd name="connsiteY28" fmla="*/ 34195 h 105727"/>
                <a:gd name="connsiteX29" fmla="*/ 32671 w 47625"/>
                <a:gd name="connsiteY29" fmla="*/ 20764 h 105727"/>
                <a:gd name="connsiteX30" fmla="*/ 23813 w 47625"/>
                <a:gd name="connsiteY30" fmla="*/ 20764 h 105727"/>
                <a:gd name="connsiteX31" fmla="*/ 15050 w 47625"/>
                <a:gd name="connsiteY31" fmla="*/ 31337 h 105727"/>
                <a:gd name="connsiteX32" fmla="*/ 11906 w 47625"/>
                <a:gd name="connsiteY32" fmla="*/ 48292 h 105727"/>
                <a:gd name="connsiteX33" fmla="*/ 11906 w 47625"/>
                <a:gd name="connsiteY33" fmla="*/ 59817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861"/>
                  </a:moveTo>
                  <a:cubicBezTo>
                    <a:pt x="47625" y="28575"/>
                    <a:pt x="47625" y="30480"/>
                    <a:pt x="47625" y="32575"/>
                  </a:cubicBezTo>
                  <a:lnTo>
                    <a:pt x="47625" y="45244"/>
                  </a:lnTo>
                  <a:cubicBezTo>
                    <a:pt x="47625" y="47339"/>
                    <a:pt x="47625" y="49339"/>
                    <a:pt x="47625" y="51054"/>
                  </a:cubicBezTo>
                  <a:cubicBezTo>
                    <a:pt x="47511" y="56293"/>
                    <a:pt x="47006" y="61512"/>
                    <a:pt x="46101" y="66675"/>
                  </a:cubicBezTo>
                  <a:cubicBezTo>
                    <a:pt x="45291" y="71476"/>
                    <a:pt x="43948" y="76171"/>
                    <a:pt x="42101" y="80677"/>
                  </a:cubicBezTo>
                  <a:cubicBezTo>
                    <a:pt x="40243" y="85011"/>
                    <a:pt x="37767" y="89049"/>
                    <a:pt x="34766" y="92678"/>
                  </a:cubicBezTo>
                  <a:cubicBezTo>
                    <a:pt x="31756" y="96526"/>
                    <a:pt x="28042" y="99755"/>
                    <a:pt x="23813" y="102203"/>
                  </a:cubicBezTo>
                  <a:cubicBezTo>
                    <a:pt x="20565" y="104375"/>
                    <a:pt x="16764" y="105594"/>
                    <a:pt x="12859" y="105728"/>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24" y="34528"/>
                    <a:pt x="3696" y="29728"/>
                    <a:pt x="5620" y="25146"/>
                  </a:cubicBezTo>
                  <a:cubicBezTo>
                    <a:pt x="7468" y="20803"/>
                    <a:pt x="9906" y="16735"/>
                    <a:pt x="12859" y="13049"/>
                  </a:cubicBezTo>
                  <a:cubicBezTo>
                    <a:pt x="15878" y="9211"/>
                    <a:pt x="19593" y="5982"/>
                    <a:pt x="23813" y="3524"/>
                  </a:cubicBezTo>
                  <a:cubicBezTo>
                    <a:pt x="27080" y="1391"/>
                    <a:pt x="30871" y="181"/>
                    <a:pt x="34766" y="0"/>
                  </a:cubicBezTo>
                  <a:cubicBezTo>
                    <a:pt x="37633" y="38"/>
                    <a:pt x="40329" y="1372"/>
                    <a:pt x="42101" y="3620"/>
                  </a:cubicBezTo>
                  <a:cubicBezTo>
                    <a:pt x="44168" y="6439"/>
                    <a:pt x="45539" y="9697"/>
                    <a:pt x="46101" y="13145"/>
                  </a:cubicBezTo>
                  <a:cubicBezTo>
                    <a:pt x="47044" y="17659"/>
                    <a:pt x="47558" y="22250"/>
                    <a:pt x="47625" y="26861"/>
                  </a:cubicBezTo>
                  <a:close/>
                  <a:moveTo>
                    <a:pt x="11906" y="71057"/>
                  </a:moveTo>
                  <a:cubicBezTo>
                    <a:pt x="11830" y="75752"/>
                    <a:pt x="12906" y="80400"/>
                    <a:pt x="15050" y="84582"/>
                  </a:cubicBezTo>
                  <a:cubicBezTo>
                    <a:pt x="16764" y="87154"/>
                    <a:pt x="19717" y="87249"/>
                    <a:pt x="23813" y="84582"/>
                  </a:cubicBezTo>
                  <a:cubicBezTo>
                    <a:pt x="27927" y="82267"/>
                    <a:pt x="31071" y="78553"/>
                    <a:pt x="32671" y="74104"/>
                  </a:cubicBezTo>
                  <a:cubicBezTo>
                    <a:pt x="34547" y="68647"/>
                    <a:pt x="35576" y="62922"/>
                    <a:pt x="35719" y="57150"/>
                  </a:cubicBezTo>
                  <a:cubicBezTo>
                    <a:pt x="35719" y="53530"/>
                    <a:pt x="35719" y="49721"/>
                    <a:pt x="35719" y="45529"/>
                  </a:cubicBezTo>
                  <a:cubicBezTo>
                    <a:pt x="35719" y="41338"/>
                    <a:pt x="35719" y="37529"/>
                    <a:pt x="35719" y="34195"/>
                  </a:cubicBezTo>
                  <a:cubicBezTo>
                    <a:pt x="35852" y="29537"/>
                    <a:pt x="34804" y="24917"/>
                    <a:pt x="32671" y="20764"/>
                  </a:cubicBezTo>
                  <a:cubicBezTo>
                    <a:pt x="30956" y="18097"/>
                    <a:pt x="28004" y="18002"/>
                    <a:pt x="23813" y="20764"/>
                  </a:cubicBezTo>
                  <a:cubicBezTo>
                    <a:pt x="19717" y="23127"/>
                    <a:pt x="16612" y="26880"/>
                    <a:pt x="15050" y="31337"/>
                  </a:cubicBezTo>
                  <a:cubicBezTo>
                    <a:pt x="13116" y="36786"/>
                    <a:pt x="12049" y="42510"/>
                    <a:pt x="11906" y="48292"/>
                  </a:cubicBezTo>
                  <a:cubicBezTo>
                    <a:pt x="11906" y="51816"/>
                    <a:pt x="11906" y="55626"/>
                    <a:pt x="11906" y="59817"/>
                  </a:cubicBezTo>
                  <a:cubicBezTo>
                    <a:pt x="11906" y="64008"/>
                    <a:pt x="11811" y="67723"/>
                    <a:pt x="11906" y="71057"/>
                  </a:cubicBezTo>
                  <a:close/>
                </a:path>
              </a:pathLst>
            </a:custGeom>
            <a:solidFill>
              <a:srgbClr val="E0E0E0"/>
            </a:solidFill>
            <a:ln w="9525" cap="flat">
              <a:noFill/>
              <a:prstDash val="solid"/>
              <a:miter/>
            </a:ln>
          </p:spPr>
          <p:txBody>
            <a:bodyPr rtlCol="0" anchor="ctr"/>
            <a:lstStyle/>
            <a:p>
              <a:endParaRPr lang="en-GR"/>
            </a:p>
          </p:txBody>
        </p:sp>
        <p:sp>
          <p:nvSpPr>
            <p:cNvPr id="243" name="Freeform 242">
              <a:extLst>
                <a:ext uri="{FF2B5EF4-FFF2-40B4-BE49-F238E27FC236}">
                  <a16:creationId xmlns:a16="http://schemas.microsoft.com/office/drawing/2014/main" id="{E4D3B25A-F4CC-8330-C481-3B4B64F268A0}"/>
                </a:ext>
              </a:extLst>
            </p:cNvPr>
            <p:cNvSpPr/>
            <p:nvPr/>
          </p:nvSpPr>
          <p:spPr>
            <a:xfrm>
              <a:off x="5044160" y="3445918"/>
              <a:ext cx="32447" cy="100164"/>
            </a:xfrm>
            <a:custGeom>
              <a:avLst/>
              <a:gdLst>
                <a:gd name="connsiteX0" fmla="*/ 516 w 32447"/>
                <a:gd name="connsiteY0" fmla="*/ 48320 h 100164"/>
                <a:gd name="connsiteX1" fmla="*/ 39 w 32447"/>
                <a:gd name="connsiteY1" fmla="*/ 45844 h 100164"/>
                <a:gd name="connsiteX2" fmla="*/ 992 w 32447"/>
                <a:gd name="connsiteY2" fmla="*/ 42891 h 100164"/>
                <a:gd name="connsiteX3" fmla="*/ 20042 w 32447"/>
                <a:gd name="connsiteY3" fmla="*/ 8411 h 100164"/>
                <a:gd name="connsiteX4" fmla="*/ 21471 w 32447"/>
                <a:gd name="connsiteY4" fmla="*/ 6029 h 100164"/>
                <a:gd name="connsiteX5" fmla="*/ 23185 w 32447"/>
                <a:gd name="connsiteY5" fmla="*/ 4315 h 100164"/>
                <a:gd name="connsiteX6" fmla="*/ 30043 w 32447"/>
                <a:gd name="connsiteY6" fmla="*/ 314 h 100164"/>
                <a:gd name="connsiteX7" fmla="*/ 31758 w 32447"/>
                <a:gd name="connsiteY7" fmla="*/ 314 h 100164"/>
                <a:gd name="connsiteX8" fmla="*/ 32424 w 32447"/>
                <a:gd name="connsiteY8" fmla="*/ 2505 h 100164"/>
                <a:gd name="connsiteX9" fmla="*/ 32424 w 32447"/>
                <a:gd name="connsiteY9" fmla="*/ 90611 h 100164"/>
                <a:gd name="connsiteX10" fmla="*/ 31758 w 32447"/>
                <a:gd name="connsiteY10" fmla="*/ 93564 h 100164"/>
                <a:gd name="connsiteX11" fmla="*/ 30043 w 32447"/>
                <a:gd name="connsiteY11" fmla="*/ 95660 h 100164"/>
                <a:gd name="connsiteX12" fmla="*/ 22899 w 32447"/>
                <a:gd name="connsiteY12" fmla="*/ 99851 h 100164"/>
                <a:gd name="connsiteX13" fmla="*/ 21185 w 32447"/>
                <a:gd name="connsiteY13" fmla="*/ 99851 h 100164"/>
                <a:gd name="connsiteX14" fmla="*/ 20518 w 32447"/>
                <a:gd name="connsiteY14" fmla="*/ 97660 h 100164"/>
                <a:gd name="connsiteX15" fmla="*/ 20518 w 32447"/>
                <a:gd name="connsiteY15" fmla="*/ 30318 h 100164"/>
                <a:gd name="connsiteX16" fmla="*/ 7945 w 32447"/>
                <a:gd name="connsiteY16" fmla="*/ 52702 h 100164"/>
                <a:gd name="connsiteX17" fmla="*/ 6135 w 32447"/>
                <a:gd name="connsiteY17" fmla="*/ 54416 h 100164"/>
                <a:gd name="connsiteX18" fmla="*/ 4516 w 32447"/>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7" h="100164">
                  <a:moveTo>
                    <a:pt x="516" y="48320"/>
                  </a:moveTo>
                  <a:cubicBezTo>
                    <a:pt x="87" y="47568"/>
                    <a:pt x="-85" y="46701"/>
                    <a:pt x="39" y="45844"/>
                  </a:cubicBezTo>
                  <a:cubicBezTo>
                    <a:pt x="173" y="44806"/>
                    <a:pt x="487" y="43806"/>
                    <a:pt x="992" y="42891"/>
                  </a:cubicBezTo>
                  <a:lnTo>
                    <a:pt x="20042" y="8411"/>
                  </a:lnTo>
                  <a:lnTo>
                    <a:pt x="21471" y="6029"/>
                  </a:lnTo>
                  <a:cubicBezTo>
                    <a:pt x="21918" y="5343"/>
                    <a:pt x="22499" y="4763"/>
                    <a:pt x="23185" y="4315"/>
                  </a:cubicBezTo>
                  <a:lnTo>
                    <a:pt x="30043" y="314"/>
                  </a:lnTo>
                  <a:cubicBezTo>
                    <a:pt x="30538" y="-105"/>
                    <a:pt x="31262" y="-105"/>
                    <a:pt x="31758" y="314"/>
                  </a:cubicBezTo>
                  <a:cubicBezTo>
                    <a:pt x="32281" y="914"/>
                    <a:pt x="32529" y="1714"/>
                    <a:pt x="32424" y="2505"/>
                  </a:cubicBezTo>
                  <a:lnTo>
                    <a:pt x="32424" y="90611"/>
                  </a:lnTo>
                  <a:cubicBezTo>
                    <a:pt x="32434" y="91630"/>
                    <a:pt x="32205" y="92640"/>
                    <a:pt x="31758" y="93564"/>
                  </a:cubicBezTo>
                  <a:cubicBezTo>
                    <a:pt x="31424" y="94431"/>
                    <a:pt x="30824" y="95164"/>
                    <a:pt x="30043" y="95660"/>
                  </a:cubicBezTo>
                  <a:lnTo>
                    <a:pt x="22899" y="99851"/>
                  </a:lnTo>
                  <a:cubicBezTo>
                    <a:pt x="22404" y="100270"/>
                    <a:pt x="21680" y="100270"/>
                    <a:pt x="21185" y="99851"/>
                  </a:cubicBezTo>
                  <a:cubicBezTo>
                    <a:pt x="20651" y="99251"/>
                    <a:pt x="20413" y="98450"/>
                    <a:pt x="20518" y="97660"/>
                  </a:cubicBezTo>
                  <a:lnTo>
                    <a:pt x="20518" y="30318"/>
                  </a:lnTo>
                  <a:lnTo>
                    <a:pt x="7945" y="52702"/>
                  </a:lnTo>
                  <a:cubicBezTo>
                    <a:pt x="7574" y="53483"/>
                    <a:pt x="6935" y="54093"/>
                    <a:pt x="6135" y="54416"/>
                  </a:cubicBezTo>
                  <a:cubicBezTo>
                    <a:pt x="5554" y="54712"/>
                    <a:pt x="4849" y="54502"/>
                    <a:pt x="4516" y="53940"/>
                  </a:cubicBezTo>
                  <a:close/>
                </a:path>
              </a:pathLst>
            </a:custGeom>
            <a:solidFill>
              <a:srgbClr val="E0E0E0"/>
            </a:solidFill>
            <a:ln w="9525" cap="flat">
              <a:noFill/>
              <a:prstDash val="solid"/>
              <a:miter/>
            </a:ln>
          </p:spPr>
          <p:txBody>
            <a:bodyPr rtlCol="0" anchor="ctr"/>
            <a:lstStyle/>
            <a:p>
              <a:endParaRPr lang="en-GR"/>
            </a:p>
          </p:txBody>
        </p:sp>
        <p:sp>
          <p:nvSpPr>
            <p:cNvPr id="244" name="Freeform 243">
              <a:extLst>
                <a:ext uri="{FF2B5EF4-FFF2-40B4-BE49-F238E27FC236}">
                  <a16:creationId xmlns:a16="http://schemas.microsoft.com/office/drawing/2014/main" id="{2EE41515-E09C-609F-7D66-02DD7736D424}"/>
                </a:ext>
              </a:extLst>
            </p:cNvPr>
            <p:cNvSpPr/>
            <p:nvPr/>
          </p:nvSpPr>
          <p:spPr>
            <a:xfrm>
              <a:off x="5085875" y="3421820"/>
              <a:ext cx="32453" cy="100545"/>
            </a:xfrm>
            <a:custGeom>
              <a:avLst/>
              <a:gdLst>
                <a:gd name="connsiteX0" fmla="*/ 520 w 32453"/>
                <a:gd name="connsiteY0" fmla="*/ 48320 h 100545"/>
                <a:gd name="connsiteX1" fmla="*/ 44 w 32453"/>
                <a:gd name="connsiteY1" fmla="*/ 45844 h 100545"/>
                <a:gd name="connsiteX2" fmla="*/ 997 w 32453"/>
                <a:gd name="connsiteY2" fmla="*/ 42891 h 100545"/>
                <a:gd name="connsiteX3" fmla="*/ 20047 w 32453"/>
                <a:gd name="connsiteY3" fmla="*/ 8506 h 100545"/>
                <a:gd name="connsiteX4" fmla="*/ 21475 w 32453"/>
                <a:gd name="connsiteY4" fmla="*/ 6029 h 100545"/>
                <a:gd name="connsiteX5" fmla="*/ 23190 w 32453"/>
                <a:gd name="connsiteY5" fmla="*/ 4315 h 100545"/>
                <a:gd name="connsiteX6" fmla="*/ 30048 w 32453"/>
                <a:gd name="connsiteY6" fmla="*/ 314 h 100545"/>
                <a:gd name="connsiteX7" fmla="*/ 31762 w 32453"/>
                <a:gd name="connsiteY7" fmla="*/ 314 h 100545"/>
                <a:gd name="connsiteX8" fmla="*/ 32429 w 32453"/>
                <a:gd name="connsiteY8" fmla="*/ 2505 h 100545"/>
                <a:gd name="connsiteX9" fmla="*/ 32429 w 32453"/>
                <a:gd name="connsiteY9" fmla="*/ 90992 h 100545"/>
                <a:gd name="connsiteX10" fmla="*/ 31762 w 32453"/>
                <a:gd name="connsiteY10" fmla="*/ 94040 h 100545"/>
                <a:gd name="connsiteX11" fmla="*/ 30048 w 32453"/>
                <a:gd name="connsiteY11" fmla="*/ 96041 h 100545"/>
                <a:gd name="connsiteX12" fmla="*/ 22904 w 32453"/>
                <a:gd name="connsiteY12" fmla="*/ 100232 h 100545"/>
                <a:gd name="connsiteX13" fmla="*/ 21190 w 32453"/>
                <a:gd name="connsiteY13" fmla="*/ 100232 h 100545"/>
                <a:gd name="connsiteX14" fmla="*/ 20523 w 32453"/>
                <a:gd name="connsiteY14" fmla="*/ 98136 h 100545"/>
                <a:gd name="connsiteX15" fmla="*/ 20523 w 32453"/>
                <a:gd name="connsiteY15" fmla="*/ 30699 h 100545"/>
                <a:gd name="connsiteX16" fmla="*/ 8140 w 32453"/>
                <a:gd name="connsiteY16" fmla="*/ 52892 h 100545"/>
                <a:gd name="connsiteX17" fmla="*/ 6331 w 32453"/>
                <a:gd name="connsiteY17" fmla="*/ 54702 h 100545"/>
                <a:gd name="connsiteX18" fmla="*/ 4711 w 32453"/>
                <a:gd name="connsiteY18" fmla="*/ 54131 h 10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3" h="100545">
                  <a:moveTo>
                    <a:pt x="520" y="48320"/>
                  </a:moveTo>
                  <a:cubicBezTo>
                    <a:pt x="82" y="47577"/>
                    <a:pt x="-89" y="46701"/>
                    <a:pt x="44" y="45844"/>
                  </a:cubicBezTo>
                  <a:cubicBezTo>
                    <a:pt x="177" y="44806"/>
                    <a:pt x="492" y="43806"/>
                    <a:pt x="997" y="42891"/>
                  </a:cubicBezTo>
                  <a:lnTo>
                    <a:pt x="20047" y="8506"/>
                  </a:lnTo>
                  <a:lnTo>
                    <a:pt x="21475" y="6029"/>
                  </a:lnTo>
                  <a:cubicBezTo>
                    <a:pt x="21923" y="5343"/>
                    <a:pt x="22504" y="4763"/>
                    <a:pt x="23190" y="4315"/>
                  </a:cubicBezTo>
                  <a:lnTo>
                    <a:pt x="30048" y="314"/>
                  </a:lnTo>
                  <a:cubicBezTo>
                    <a:pt x="30543" y="-105"/>
                    <a:pt x="31267" y="-105"/>
                    <a:pt x="31762" y="314"/>
                  </a:cubicBezTo>
                  <a:cubicBezTo>
                    <a:pt x="32296" y="914"/>
                    <a:pt x="32534" y="1714"/>
                    <a:pt x="32429" y="2505"/>
                  </a:cubicBezTo>
                  <a:lnTo>
                    <a:pt x="32429" y="90992"/>
                  </a:lnTo>
                  <a:cubicBezTo>
                    <a:pt x="32439" y="92050"/>
                    <a:pt x="32210" y="93088"/>
                    <a:pt x="31762" y="94040"/>
                  </a:cubicBezTo>
                  <a:cubicBezTo>
                    <a:pt x="31400" y="94860"/>
                    <a:pt x="30800" y="95555"/>
                    <a:pt x="30048" y="96041"/>
                  </a:cubicBezTo>
                  <a:lnTo>
                    <a:pt x="22904" y="100232"/>
                  </a:lnTo>
                  <a:cubicBezTo>
                    <a:pt x="22409" y="100651"/>
                    <a:pt x="21685" y="100651"/>
                    <a:pt x="21190" y="100232"/>
                  </a:cubicBezTo>
                  <a:cubicBezTo>
                    <a:pt x="20675" y="99660"/>
                    <a:pt x="20437" y="98898"/>
                    <a:pt x="20523" y="98136"/>
                  </a:cubicBezTo>
                  <a:lnTo>
                    <a:pt x="20523" y="30699"/>
                  </a:lnTo>
                  <a:lnTo>
                    <a:pt x="8140" y="52892"/>
                  </a:lnTo>
                  <a:cubicBezTo>
                    <a:pt x="7750" y="53673"/>
                    <a:pt x="7112" y="54312"/>
                    <a:pt x="6331" y="54702"/>
                  </a:cubicBezTo>
                  <a:cubicBezTo>
                    <a:pt x="5721" y="54893"/>
                    <a:pt x="5064" y="54664"/>
                    <a:pt x="4711" y="54131"/>
                  </a:cubicBezTo>
                  <a:close/>
                </a:path>
              </a:pathLst>
            </a:custGeom>
            <a:solidFill>
              <a:srgbClr val="E0E0E0"/>
            </a:solidFill>
            <a:ln w="9525" cap="flat">
              <a:noFill/>
              <a:prstDash val="solid"/>
              <a:miter/>
            </a:ln>
          </p:spPr>
          <p:txBody>
            <a:bodyPr rtlCol="0" anchor="ctr"/>
            <a:lstStyle/>
            <a:p>
              <a:endParaRPr lang="en-GR"/>
            </a:p>
          </p:txBody>
        </p:sp>
        <p:sp>
          <p:nvSpPr>
            <p:cNvPr id="245" name="Freeform 244">
              <a:extLst>
                <a:ext uri="{FF2B5EF4-FFF2-40B4-BE49-F238E27FC236}">
                  <a16:creationId xmlns:a16="http://schemas.microsoft.com/office/drawing/2014/main" id="{F5153EFE-9BCE-E836-279E-29E33F555212}"/>
                </a:ext>
              </a:extLst>
            </p:cNvPr>
            <p:cNvSpPr/>
            <p:nvPr/>
          </p:nvSpPr>
          <p:spPr>
            <a:xfrm>
              <a:off x="5130972" y="3394988"/>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013 h 105632"/>
                <a:gd name="connsiteX10" fmla="*/ 1619 w 47720"/>
                <a:gd name="connsiteY10" fmla="*/ 92488 h 105632"/>
                <a:gd name="connsiteX11" fmla="*/ 0 w 47720"/>
                <a:gd name="connsiteY11" fmla="*/ 78676 h 105632"/>
                <a:gd name="connsiteX12" fmla="*/ 0 w 47720"/>
                <a:gd name="connsiteY12" fmla="*/ 66961 h 105632"/>
                <a:gd name="connsiteX13" fmla="*/ 0 w 47720"/>
                <a:gd name="connsiteY13" fmla="*/ 55054 h 105632"/>
                <a:gd name="connsiteX14" fmla="*/ 1619 w 47720"/>
                <a:gd name="connsiteY14" fmla="*/ 39433 h 105632"/>
                <a:gd name="connsiteX15" fmla="*/ 5620 w 47720"/>
                <a:gd name="connsiteY15" fmla="*/ 25146 h 105632"/>
                <a:gd name="connsiteX16" fmla="*/ 12859 w 47720"/>
                <a:gd name="connsiteY16" fmla="*/ 12954 h 105632"/>
                <a:gd name="connsiteX17" fmla="*/ 23813 w 47720"/>
                <a:gd name="connsiteY17" fmla="*/ 3429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813 w 47720"/>
                <a:gd name="connsiteY30" fmla="*/ 20574 h 105632"/>
                <a:gd name="connsiteX31" fmla="*/ 15050 w 47720"/>
                <a:gd name="connsiteY31" fmla="*/ 31051 h 105632"/>
                <a:gd name="connsiteX32" fmla="*/ 12001 w 47720"/>
                <a:gd name="connsiteY32" fmla="*/ 48006 h 105632"/>
                <a:gd name="connsiteX33" fmla="*/ 12001 w 47720"/>
                <a:gd name="connsiteY33" fmla="*/ 59531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244"/>
                    <a:pt x="47720" y="49244"/>
                    <a:pt x="47720" y="50959"/>
                  </a:cubicBezTo>
                  <a:cubicBezTo>
                    <a:pt x="47558" y="56197"/>
                    <a:pt x="47054" y="61417"/>
                    <a:pt x="46196" y="66580"/>
                  </a:cubicBezTo>
                  <a:cubicBezTo>
                    <a:pt x="45339" y="71409"/>
                    <a:pt x="43967" y="76133"/>
                    <a:pt x="42100" y="80677"/>
                  </a:cubicBezTo>
                  <a:cubicBezTo>
                    <a:pt x="40272" y="84991"/>
                    <a:pt x="37805" y="89011"/>
                    <a:pt x="34766" y="92583"/>
                  </a:cubicBezTo>
                  <a:cubicBezTo>
                    <a:pt x="31756" y="96431"/>
                    <a:pt x="28042" y="99660"/>
                    <a:pt x="23813" y="102108"/>
                  </a:cubicBezTo>
                  <a:cubicBezTo>
                    <a:pt x="20583" y="104337"/>
                    <a:pt x="16774" y="105566"/>
                    <a:pt x="12859" y="105632"/>
                  </a:cubicBezTo>
                  <a:cubicBezTo>
                    <a:pt x="10030" y="105566"/>
                    <a:pt x="7372" y="104232"/>
                    <a:pt x="5620" y="102013"/>
                  </a:cubicBezTo>
                  <a:cubicBezTo>
                    <a:pt x="3505" y="99231"/>
                    <a:pt x="2124" y="95945"/>
                    <a:pt x="1619" y="92488"/>
                  </a:cubicBezTo>
                  <a:cubicBezTo>
                    <a:pt x="676" y="87944"/>
                    <a:pt x="133" y="83315"/>
                    <a:pt x="0" y="78676"/>
                  </a:cubicBezTo>
                  <a:cubicBezTo>
                    <a:pt x="0" y="75343"/>
                    <a:pt x="0" y="71438"/>
                    <a:pt x="0" y="66961"/>
                  </a:cubicBezTo>
                  <a:cubicBezTo>
                    <a:pt x="0" y="62484"/>
                    <a:pt x="0" y="58579"/>
                    <a:pt x="0" y="55054"/>
                  </a:cubicBezTo>
                  <a:cubicBezTo>
                    <a:pt x="191" y="49816"/>
                    <a:pt x="733" y="44596"/>
                    <a:pt x="1619" y="39433"/>
                  </a:cubicBezTo>
                  <a:cubicBezTo>
                    <a:pt x="2362" y="34528"/>
                    <a:pt x="3705" y="29728"/>
                    <a:pt x="5620" y="25146"/>
                  </a:cubicBezTo>
                  <a:cubicBezTo>
                    <a:pt x="7449" y="20764"/>
                    <a:pt x="9877" y="16659"/>
                    <a:pt x="12859" y="12954"/>
                  </a:cubicBezTo>
                  <a:cubicBezTo>
                    <a:pt x="15926" y="9163"/>
                    <a:pt x="19631" y="5944"/>
                    <a:pt x="23813" y="3429"/>
                  </a:cubicBezTo>
                  <a:cubicBezTo>
                    <a:pt x="27070" y="1276"/>
                    <a:pt x="30861" y="95"/>
                    <a:pt x="34766" y="0"/>
                  </a:cubicBezTo>
                  <a:cubicBezTo>
                    <a:pt x="37614" y="19"/>
                    <a:pt x="40310" y="1314"/>
                    <a:pt x="42100" y="3524"/>
                  </a:cubicBezTo>
                  <a:cubicBezTo>
                    <a:pt x="44196" y="6334"/>
                    <a:pt x="45606" y="9592"/>
                    <a:pt x="46196" y="13049"/>
                  </a:cubicBezTo>
                  <a:cubicBezTo>
                    <a:pt x="47092" y="17535"/>
                    <a:pt x="47596" y="22098"/>
                    <a:pt x="47720" y="26670"/>
                  </a:cubicBezTo>
                  <a:close/>
                  <a:moveTo>
                    <a:pt x="12001" y="70961"/>
                  </a:moveTo>
                  <a:cubicBezTo>
                    <a:pt x="11868" y="75619"/>
                    <a:pt x="12916" y="80239"/>
                    <a:pt x="15050" y="84392"/>
                  </a:cubicBezTo>
                  <a:cubicBezTo>
                    <a:pt x="16764" y="86963"/>
                    <a:pt x="19717" y="87058"/>
                    <a:pt x="23813" y="84392"/>
                  </a:cubicBezTo>
                  <a:cubicBezTo>
                    <a:pt x="27927" y="82077"/>
                    <a:pt x="31070" y="78362"/>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956" y="17907"/>
                    <a:pt x="28004" y="17907"/>
                    <a:pt x="23813" y="20574"/>
                  </a:cubicBezTo>
                  <a:cubicBezTo>
                    <a:pt x="19698" y="22860"/>
                    <a:pt x="16574" y="26594"/>
                    <a:pt x="15050" y="31051"/>
                  </a:cubicBezTo>
                  <a:cubicBezTo>
                    <a:pt x="13154" y="36509"/>
                    <a:pt x="12125" y="42234"/>
                    <a:pt x="12001" y="48006"/>
                  </a:cubicBezTo>
                  <a:cubicBezTo>
                    <a:pt x="12001" y="51530"/>
                    <a:pt x="12001" y="55340"/>
                    <a:pt x="12001" y="59531"/>
                  </a:cubicBezTo>
                  <a:cubicBezTo>
                    <a:pt x="12001" y="63722"/>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246" name="Freeform 245">
              <a:extLst>
                <a:ext uri="{FF2B5EF4-FFF2-40B4-BE49-F238E27FC236}">
                  <a16:creationId xmlns:a16="http://schemas.microsoft.com/office/drawing/2014/main" id="{D25F4456-2D50-6CDE-4535-3F80AE850800}"/>
                </a:ext>
              </a:extLst>
            </p:cNvPr>
            <p:cNvSpPr/>
            <p:nvPr/>
          </p:nvSpPr>
          <p:spPr>
            <a:xfrm>
              <a:off x="5190027" y="3360793"/>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675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715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1057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242 h 105727"/>
                <a:gd name="connsiteX32" fmla="*/ 12002 w 47720"/>
                <a:gd name="connsiteY32" fmla="*/ 48197 h 105727"/>
                <a:gd name="connsiteX33" fmla="*/ 12002 w 47720"/>
                <a:gd name="connsiteY33" fmla="*/ 59722 h 105727"/>
                <a:gd name="connsiteX34" fmla="*/ 12002 w 47720"/>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58" y="56293"/>
                    <a:pt x="47054" y="61513"/>
                    <a:pt x="46196" y="66675"/>
                  </a:cubicBezTo>
                  <a:cubicBezTo>
                    <a:pt x="45396" y="71485"/>
                    <a:pt x="44025" y="76191"/>
                    <a:pt x="42100" y="80677"/>
                  </a:cubicBezTo>
                  <a:cubicBezTo>
                    <a:pt x="40272" y="85001"/>
                    <a:pt x="37833" y="89040"/>
                    <a:pt x="34862" y="92678"/>
                  </a:cubicBezTo>
                  <a:cubicBezTo>
                    <a:pt x="31804" y="96479"/>
                    <a:pt x="28099" y="99708"/>
                    <a:pt x="23908" y="102203"/>
                  </a:cubicBezTo>
                  <a:cubicBezTo>
                    <a:pt x="20622" y="104384"/>
                    <a:pt x="16802" y="105604"/>
                    <a:pt x="12859" y="105728"/>
                  </a:cubicBezTo>
                  <a:cubicBezTo>
                    <a:pt x="10058" y="105632"/>
                    <a:pt x="7449" y="104308"/>
                    <a:pt x="5715" y="102108"/>
                  </a:cubicBezTo>
                  <a:cubicBezTo>
                    <a:pt x="3562" y="99336"/>
                    <a:pt x="2153" y="96050"/>
                    <a:pt x="1619" y="92583"/>
                  </a:cubicBezTo>
                  <a:cubicBezTo>
                    <a:pt x="686" y="88030"/>
                    <a:pt x="143" y="83410"/>
                    <a:pt x="0" y="78772"/>
                  </a:cubicBezTo>
                  <a:cubicBezTo>
                    <a:pt x="0" y="75438"/>
                    <a:pt x="0" y="71533"/>
                    <a:pt x="0" y="67056"/>
                  </a:cubicBezTo>
                  <a:cubicBezTo>
                    <a:pt x="0" y="62579"/>
                    <a:pt x="0" y="58674"/>
                    <a:pt x="0" y="55150"/>
                  </a:cubicBezTo>
                  <a:cubicBezTo>
                    <a:pt x="200" y="49882"/>
                    <a:pt x="743" y="44634"/>
                    <a:pt x="1619" y="39433"/>
                  </a:cubicBezTo>
                  <a:cubicBezTo>
                    <a:pt x="2419" y="34528"/>
                    <a:pt x="3791" y="29728"/>
                    <a:pt x="5715" y="25146"/>
                  </a:cubicBezTo>
                  <a:cubicBezTo>
                    <a:pt x="7496" y="20784"/>
                    <a:pt x="9896" y="16707"/>
                    <a:pt x="12859" y="13049"/>
                  </a:cubicBezTo>
                  <a:cubicBezTo>
                    <a:pt x="15916" y="9211"/>
                    <a:pt x="19660" y="5982"/>
                    <a:pt x="23908" y="3524"/>
                  </a:cubicBezTo>
                  <a:cubicBezTo>
                    <a:pt x="27165" y="1372"/>
                    <a:pt x="30956" y="152"/>
                    <a:pt x="34862" y="0"/>
                  </a:cubicBezTo>
                  <a:cubicBezTo>
                    <a:pt x="37690" y="67"/>
                    <a:pt x="40348" y="1400"/>
                    <a:pt x="42100" y="3620"/>
                  </a:cubicBezTo>
                  <a:cubicBezTo>
                    <a:pt x="44234" y="6401"/>
                    <a:pt x="45644" y="9677"/>
                    <a:pt x="46196" y="13145"/>
                  </a:cubicBezTo>
                  <a:cubicBezTo>
                    <a:pt x="47092" y="17631"/>
                    <a:pt x="47597" y="22193"/>
                    <a:pt x="47720" y="26765"/>
                  </a:cubicBezTo>
                  <a:close/>
                  <a:moveTo>
                    <a:pt x="12002" y="71057"/>
                  </a:moveTo>
                  <a:cubicBezTo>
                    <a:pt x="11906" y="75714"/>
                    <a:pt x="12954" y="80324"/>
                    <a:pt x="15050" y="84487"/>
                  </a:cubicBezTo>
                  <a:cubicBezTo>
                    <a:pt x="16764" y="87087"/>
                    <a:pt x="19717" y="87087"/>
                    <a:pt x="23908" y="84487"/>
                  </a:cubicBezTo>
                  <a:cubicBezTo>
                    <a:pt x="27975" y="82144"/>
                    <a:pt x="31080" y="78429"/>
                    <a:pt x="32671" y="74009"/>
                  </a:cubicBezTo>
                  <a:cubicBezTo>
                    <a:pt x="34595" y="68561"/>
                    <a:pt x="35624" y="62836"/>
                    <a:pt x="35719" y="57055"/>
                  </a:cubicBezTo>
                  <a:cubicBezTo>
                    <a:pt x="35719" y="53435"/>
                    <a:pt x="35719" y="49625"/>
                    <a:pt x="35719" y="45434"/>
                  </a:cubicBezTo>
                  <a:cubicBezTo>
                    <a:pt x="35719" y="41243"/>
                    <a:pt x="35719" y="37433"/>
                    <a:pt x="35719" y="34100"/>
                  </a:cubicBezTo>
                  <a:cubicBezTo>
                    <a:pt x="35900" y="29432"/>
                    <a:pt x="34842" y="24803"/>
                    <a:pt x="32671" y="20669"/>
                  </a:cubicBezTo>
                  <a:cubicBezTo>
                    <a:pt x="30956" y="18002"/>
                    <a:pt x="28004" y="17907"/>
                    <a:pt x="23908" y="20669"/>
                  </a:cubicBezTo>
                  <a:cubicBezTo>
                    <a:pt x="19736" y="22965"/>
                    <a:pt x="16574" y="26737"/>
                    <a:pt x="15050" y="31242"/>
                  </a:cubicBezTo>
                  <a:cubicBezTo>
                    <a:pt x="13154" y="36700"/>
                    <a:pt x="12125" y="42424"/>
                    <a:pt x="12002" y="48197"/>
                  </a:cubicBezTo>
                  <a:cubicBezTo>
                    <a:pt x="12002" y="51721"/>
                    <a:pt x="12002" y="55531"/>
                    <a:pt x="12002" y="59722"/>
                  </a:cubicBezTo>
                  <a:cubicBezTo>
                    <a:pt x="12002" y="63913"/>
                    <a:pt x="11906" y="67628"/>
                    <a:pt x="12002" y="71057"/>
                  </a:cubicBezTo>
                  <a:close/>
                </a:path>
              </a:pathLst>
            </a:custGeom>
            <a:solidFill>
              <a:srgbClr val="E0E0E0"/>
            </a:solidFill>
            <a:ln w="9525" cap="flat">
              <a:noFill/>
              <a:prstDash val="solid"/>
              <a:miter/>
            </a:ln>
          </p:spPr>
          <p:txBody>
            <a:bodyPr rtlCol="0" anchor="ctr"/>
            <a:lstStyle/>
            <a:p>
              <a:endParaRPr lang="en-GR"/>
            </a:p>
          </p:txBody>
        </p:sp>
        <p:sp>
          <p:nvSpPr>
            <p:cNvPr id="247" name="Freeform 246">
              <a:extLst>
                <a:ext uri="{FF2B5EF4-FFF2-40B4-BE49-F238E27FC236}">
                  <a16:creationId xmlns:a16="http://schemas.microsoft.com/office/drawing/2014/main" id="{9E2FBC28-F7DC-8B6E-D789-D9E4FDD61466}"/>
                </a:ext>
              </a:extLst>
            </p:cNvPr>
            <p:cNvSpPr/>
            <p:nvPr/>
          </p:nvSpPr>
          <p:spPr>
            <a:xfrm>
              <a:off x="5249178" y="3326694"/>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59 h 105727"/>
                <a:gd name="connsiteX27" fmla="*/ 35719 w 47625"/>
                <a:gd name="connsiteY27" fmla="*/ 45434 h 105727"/>
                <a:gd name="connsiteX28" fmla="*/ 35719 w 47625"/>
                <a:gd name="connsiteY28" fmla="*/ 34099 h 105727"/>
                <a:gd name="connsiteX29" fmla="*/ 32671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511" y="56264"/>
                    <a:pt x="47006" y="61455"/>
                    <a:pt x="46101" y="66580"/>
                  </a:cubicBezTo>
                  <a:cubicBezTo>
                    <a:pt x="45310" y="71428"/>
                    <a:pt x="43939" y="76162"/>
                    <a:pt x="42005" y="80677"/>
                  </a:cubicBezTo>
                  <a:cubicBezTo>
                    <a:pt x="40215" y="85020"/>
                    <a:pt x="37776" y="89068"/>
                    <a:pt x="34766" y="92678"/>
                  </a:cubicBezTo>
                  <a:cubicBezTo>
                    <a:pt x="31737" y="96498"/>
                    <a:pt x="28023" y="99736"/>
                    <a:pt x="23813" y="102203"/>
                  </a:cubicBezTo>
                  <a:cubicBezTo>
                    <a:pt x="20564" y="104375"/>
                    <a:pt x="16764" y="105594"/>
                    <a:pt x="12859" y="105727"/>
                  </a:cubicBezTo>
                  <a:cubicBezTo>
                    <a:pt x="10030" y="105661"/>
                    <a:pt x="7372" y="104327"/>
                    <a:pt x="5620" y="102108"/>
                  </a:cubicBezTo>
                  <a:cubicBezTo>
                    <a:pt x="3467" y="99336"/>
                    <a:pt x="2057" y="96050"/>
                    <a:pt x="1524" y="92583"/>
                  </a:cubicBezTo>
                  <a:cubicBezTo>
                    <a:pt x="629" y="88030"/>
                    <a:pt x="114" y="83410"/>
                    <a:pt x="0" y="78772"/>
                  </a:cubicBezTo>
                  <a:cubicBezTo>
                    <a:pt x="0" y="75343"/>
                    <a:pt x="0" y="71438"/>
                    <a:pt x="0" y="67056"/>
                  </a:cubicBezTo>
                  <a:cubicBezTo>
                    <a:pt x="0" y="62674"/>
                    <a:pt x="0" y="58674"/>
                    <a:pt x="0" y="55150"/>
                  </a:cubicBezTo>
                  <a:cubicBezTo>
                    <a:pt x="171" y="49882"/>
                    <a:pt x="676" y="44634"/>
                    <a:pt x="1524" y="39433"/>
                  </a:cubicBezTo>
                  <a:cubicBezTo>
                    <a:pt x="2324" y="34528"/>
                    <a:pt x="3696" y="29727"/>
                    <a:pt x="5620" y="25146"/>
                  </a:cubicBezTo>
                  <a:cubicBezTo>
                    <a:pt x="7429" y="20783"/>
                    <a:pt x="9868" y="16707"/>
                    <a:pt x="12859" y="13049"/>
                  </a:cubicBezTo>
                  <a:cubicBezTo>
                    <a:pt x="15878" y="9211"/>
                    <a:pt x="19593" y="5982"/>
                    <a:pt x="23813" y="3524"/>
                  </a:cubicBezTo>
                  <a:cubicBezTo>
                    <a:pt x="27080" y="1381"/>
                    <a:pt x="30861" y="162"/>
                    <a:pt x="34766" y="0"/>
                  </a:cubicBezTo>
                  <a:cubicBezTo>
                    <a:pt x="37595" y="67"/>
                    <a:pt x="40253" y="1400"/>
                    <a:pt x="42005" y="3619"/>
                  </a:cubicBezTo>
                  <a:cubicBezTo>
                    <a:pt x="44158" y="6391"/>
                    <a:pt x="45568" y="9677"/>
                    <a:pt x="46101" y="13144"/>
                  </a:cubicBezTo>
                  <a:cubicBezTo>
                    <a:pt x="47034" y="17631"/>
                    <a:pt x="47549" y="22184"/>
                    <a:pt x="47625" y="26765"/>
                  </a:cubicBezTo>
                  <a:close/>
                  <a:moveTo>
                    <a:pt x="11906" y="70961"/>
                  </a:moveTo>
                  <a:cubicBezTo>
                    <a:pt x="11840" y="75647"/>
                    <a:pt x="12887" y="80286"/>
                    <a:pt x="14954" y="84487"/>
                  </a:cubicBezTo>
                  <a:cubicBezTo>
                    <a:pt x="16735" y="87030"/>
                    <a:pt x="19688" y="87030"/>
                    <a:pt x="23813" y="84487"/>
                  </a:cubicBezTo>
                  <a:cubicBezTo>
                    <a:pt x="27908" y="82144"/>
                    <a:pt x="31042" y="78438"/>
                    <a:pt x="32671" y="74009"/>
                  </a:cubicBezTo>
                  <a:cubicBezTo>
                    <a:pt x="34557" y="68513"/>
                    <a:pt x="35585" y="62770"/>
                    <a:pt x="35719" y="56959"/>
                  </a:cubicBezTo>
                  <a:cubicBezTo>
                    <a:pt x="35719" y="53435"/>
                    <a:pt x="35719" y="49625"/>
                    <a:pt x="35719" y="45434"/>
                  </a:cubicBezTo>
                  <a:cubicBezTo>
                    <a:pt x="35719" y="41243"/>
                    <a:pt x="35719" y="37433"/>
                    <a:pt x="35719" y="34099"/>
                  </a:cubicBezTo>
                  <a:cubicBezTo>
                    <a:pt x="35833" y="29413"/>
                    <a:pt x="34785" y="24765"/>
                    <a:pt x="32671" y="20574"/>
                  </a:cubicBezTo>
                  <a:cubicBezTo>
                    <a:pt x="30861" y="18002"/>
                    <a:pt x="28004" y="17907"/>
                    <a:pt x="23813" y="20574"/>
                  </a:cubicBezTo>
                  <a:cubicBezTo>
                    <a:pt x="19745" y="22946"/>
                    <a:pt x="16612" y="26641"/>
                    <a:pt x="14954" y="31051"/>
                  </a:cubicBezTo>
                  <a:cubicBezTo>
                    <a:pt x="13116" y="36557"/>
                    <a:pt x="12087" y="42300"/>
                    <a:pt x="11906" y="48101"/>
                  </a:cubicBezTo>
                  <a:cubicBezTo>
                    <a:pt x="11906" y="51625"/>
                    <a:pt x="11906" y="55435"/>
                    <a:pt x="11906" y="59626"/>
                  </a:cubicBezTo>
                  <a:cubicBezTo>
                    <a:pt x="11906" y="63817"/>
                    <a:pt x="11430" y="67627"/>
                    <a:pt x="11906" y="70961"/>
                  </a:cubicBezTo>
                  <a:close/>
                </a:path>
              </a:pathLst>
            </a:custGeom>
            <a:solidFill>
              <a:srgbClr val="E0E0E0"/>
            </a:solidFill>
            <a:ln w="9525" cap="flat">
              <a:noFill/>
              <a:prstDash val="solid"/>
              <a:miter/>
            </a:ln>
          </p:spPr>
          <p:txBody>
            <a:bodyPr rtlCol="0" anchor="ctr"/>
            <a:lstStyle/>
            <a:p>
              <a:endParaRPr lang="en-GR"/>
            </a:p>
          </p:txBody>
        </p:sp>
        <p:sp>
          <p:nvSpPr>
            <p:cNvPr id="248" name="Freeform 247">
              <a:extLst>
                <a:ext uri="{FF2B5EF4-FFF2-40B4-BE49-F238E27FC236}">
                  <a16:creationId xmlns:a16="http://schemas.microsoft.com/office/drawing/2014/main" id="{B117C8C5-E72A-BC56-A10E-43DD9725DC63}"/>
                </a:ext>
              </a:extLst>
            </p:cNvPr>
            <p:cNvSpPr/>
            <p:nvPr/>
          </p:nvSpPr>
          <p:spPr>
            <a:xfrm>
              <a:off x="5305175" y="3295452"/>
              <a:ext cx="32596" cy="100203"/>
            </a:xfrm>
            <a:custGeom>
              <a:avLst/>
              <a:gdLst>
                <a:gd name="connsiteX0" fmla="*/ 200 w 32596"/>
                <a:gd name="connsiteY0" fmla="*/ 48292 h 100203"/>
                <a:gd name="connsiteX1" fmla="*/ 200 w 32596"/>
                <a:gd name="connsiteY1" fmla="*/ 45815 h 100203"/>
                <a:gd name="connsiteX2" fmla="*/ 1153 w 32596"/>
                <a:gd name="connsiteY2" fmla="*/ 42862 h 100203"/>
                <a:gd name="connsiteX3" fmla="*/ 20203 w 32596"/>
                <a:gd name="connsiteY3" fmla="*/ 8382 h 100203"/>
                <a:gd name="connsiteX4" fmla="*/ 21631 w 32596"/>
                <a:gd name="connsiteY4" fmla="*/ 6001 h 100203"/>
                <a:gd name="connsiteX5" fmla="*/ 23346 w 32596"/>
                <a:gd name="connsiteY5" fmla="*/ 4286 h 100203"/>
                <a:gd name="connsiteX6" fmla="*/ 30204 w 32596"/>
                <a:gd name="connsiteY6" fmla="*/ 286 h 100203"/>
                <a:gd name="connsiteX7" fmla="*/ 31918 w 32596"/>
                <a:gd name="connsiteY7" fmla="*/ 286 h 100203"/>
                <a:gd name="connsiteX8" fmla="*/ 32585 w 32596"/>
                <a:gd name="connsiteY8" fmla="*/ 2477 h 100203"/>
                <a:gd name="connsiteX9" fmla="*/ 32585 w 32596"/>
                <a:gd name="connsiteY9" fmla="*/ 90678 h 100203"/>
                <a:gd name="connsiteX10" fmla="*/ 31918 w 32596"/>
                <a:gd name="connsiteY10" fmla="*/ 93631 h 100203"/>
                <a:gd name="connsiteX11" fmla="*/ 30204 w 32596"/>
                <a:gd name="connsiteY11" fmla="*/ 95726 h 100203"/>
                <a:gd name="connsiteX12" fmla="*/ 23060 w 32596"/>
                <a:gd name="connsiteY12" fmla="*/ 99917 h 100203"/>
                <a:gd name="connsiteX13" fmla="*/ 21346 w 32596"/>
                <a:gd name="connsiteY13" fmla="*/ 99917 h 100203"/>
                <a:gd name="connsiteX14" fmla="*/ 20584 w 32596"/>
                <a:gd name="connsiteY14" fmla="*/ 97727 h 100203"/>
                <a:gd name="connsiteX15" fmla="*/ 20584 w 32596"/>
                <a:gd name="connsiteY15" fmla="*/ 30385 h 100203"/>
                <a:gd name="connsiteX16" fmla="*/ 8011 w 32596"/>
                <a:gd name="connsiteY16" fmla="*/ 52769 h 100203"/>
                <a:gd name="connsiteX17" fmla="*/ 6296 w 32596"/>
                <a:gd name="connsiteY17" fmla="*/ 54483 h 100203"/>
                <a:gd name="connsiteX18" fmla="*/ 4677 w 32596"/>
                <a:gd name="connsiteY18" fmla="*/ 54483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6" h="100203">
                  <a:moveTo>
                    <a:pt x="200" y="48292"/>
                  </a:moveTo>
                  <a:cubicBezTo>
                    <a:pt x="-67" y="47492"/>
                    <a:pt x="-67" y="46615"/>
                    <a:pt x="200" y="45815"/>
                  </a:cubicBezTo>
                  <a:cubicBezTo>
                    <a:pt x="286" y="44768"/>
                    <a:pt x="610" y="43758"/>
                    <a:pt x="1153" y="42862"/>
                  </a:cubicBezTo>
                  <a:lnTo>
                    <a:pt x="20203" y="8382"/>
                  </a:lnTo>
                  <a:lnTo>
                    <a:pt x="21631" y="6001"/>
                  </a:lnTo>
                  <a:cubicBezTo>
                    <a:pt x="22050" y="5296"/>
                    <a:pt x="22641" y="4705"/>
                    <a:pt x="23346" y="4286"/>
                  </a:cubicBezTo>
                  <a:lnTo>
                    <a:pt x="30204" y="286"/>
                  </a:lnTo>
                  <a:cubicBezTo>
                    <a:pt x="30709" y="-95"/>
                    <a:pt x="31414" y="-95"/>
                    <a:pt x="31918" y="286"/>
                  </a:cubicBezTo>
                  <a:cubicBezTo>
                    <a:pt x="32414" y="905"/>
                    <a:pt x="32652" y="1686"/>
                    <a:pt x="32585" y="2477"/>
                  </a:cubicBezTo>
                  <a:lnTo>
                    <a:pt x="32585" y="90678"/>
                  </a:lnTo>
                  <a:cubicBezTo>
                    <a:pt x="32595" y="91697"/>
                    <a:pt x="32366" y="92707"/>
                    <a:pt x="31918" y="93631"/>
                  </a:cubicBezTo>
                  <a:cubicBezTo>
                    <a:pt x="31585" y="94488"/>
                    <a:pt x="30985" y="95231"/>
                    <a:pt x="30204" y="95726"/>
                  </a:cubicBezTo>
                  <a:lnTo>
                    <a:pt x="23060" y="99917"/>
                  </a:lnTo>
                  <a:cubicBezTo>
                    <a:pt x="22555" y="100298"/>
                    <a:pt x="21850" y="100298"/>
                    <a:pt x="21346" y="99917"/>
                  </a:cubicBezTo>
                  <a:cubicBezTo>
                    <a:pt x="20784" y="99336"/>
                    <a:pt x="20507" y="98536"/>
                    <a:pt x="20584" y="97727"/>
                  </a:cubicBezTo>
                  <a:lnTo>
                    <a:pt x="20584" y="30385"/>
                  </a:lnTo>
                  <a:lnTo>
                    <a:pt x="8011" y="52769"/>
                  </a:lnTo>
                  <a:cubicBezTo>
                    <a:pt x="7715" y="53559"/>
                    <a:pt x="7087" y="54188"/>
                    <a:pt x="6296" y="54483"/>
                  </a:cubicBezTo>
                  <a:cubicBezTo>
                    <a:pt x="5829" y="54883"/>
                    <a:pt x="5143" y="54883"/>
                    <a:pt x="4677" y="54483"/>
                  </a:cubicBezTo>
                  <a:close/>
                </a:path>
              </a:pathLst>
            </a:custGeom>
            <a:solidFill>
              <a:srgbClr val="E0E0E0"/>
            </a:solidFill>
            <a:ln w="9525" cap="flat">
              <a:noFill/>
              <a:prstDash val="solid"/>
              <a:miter/>
            </a:ln>
          </p:spPr>
          <p:txBody>
            <a:bodyPr rtlCol="0" anchor="ctr"/>
            <a:lstStyle/>
            <a:p>
              <a:endParaRPr lang="en-GR"/>
            </a:p>
          </p:txBody>
        </p:sp>
        <p:sp>
          <p:nvSpPr>
            <p:cNvPr id="249" name="Freeform 248">
              <a:extLst>
                <a:ext uri="{FF2B5EF4-FFF2-40B4-BE49-F238E27FC236}">
                  <a16:creationId xmlns:a16="http://schemas.microsoft.com/office/drawing/2014/main" id="{93C0152F-4E83-2542-F330-CAADA14B69A2}"/>
                </a:ext>
              </a:extLst>
            </p:cNvPr>
            <p:cNvSpPr/>
            <p:nvPr/>
          </p:nvSpPr>
          <p:spPr>
            <a:xfrm>
              <a:off x="5346579" y="3271325"/>
              <a:ext cx="32447" cy="100164"/>
            </a:xfrm>
            <a:custGeom>
              <a:avLst/>
              <a:gdLst>
                <a:gd name="connsiteX0" fmla="*/ 516 w 32447"/>
                <a:gd name="connsiteY0" fmla="*/ 48320 h 100164"/>
                <a:gd name="connsiteX1" fmla="*/ 39 w 32447"/>
                <a:gd name="connsiteY1" fmla="*/ 45844 h 100164"/>
                <a:gd name="connsiteX2" fmla="*/ 992 w 32447"/>
                <a:gd name="connsiteY2" fmla="*/ 42891 h 100164"/>
                <a:gd name="connsiteX3" fmla="*/ 20042 w 32447"/>
                <a:gd name="connsiteY3" fmla="*/ 8411 h 100164"/>
                <a:gd name="connsiteX4" fmla="*/ 21471 w 32447"/>
                <a:gd name="connsiteY4" fmla="*/ 6029 h 100164"/>
                <a:gd name="connsiteX5" fmla="*/ 23185 w 32447"/>
                <a:gd name="connsiteY5" fmla="*/ 4315 h 100164"/>
                <a:gd name="connsiteX6" fmla="*/ 30043 w 32447"/>
                <a:gd name="connsiteY6" fmla="*/ 314 h 100164"/>
                <a:gd name="connsiteX7" fmla="*/ 31758 w 32447"/>
                <a:gd name="connsiteY7" fmla="*/ 314 h 100164"/>
                <a:gd name="connsiteX8" fmla="*/ 32424 w 32447"/>
                <a:gd name="connsiteY8" fmla="*/ 2505 h 100164"/>
                <a:gd name="connsiteX9" fmla="*/ 32424 w 32447"/>
                <a:gd name="connsiteY9" fmla="*/ 90611 h 100164"/>
                <a:gd name="connsiteX10" fmla="*/ 31758 w 32447"/>
                <a:gd name="connsiteY10" fmla="*/ 93564 h 100164"/>
                <a:gd name="connsiteX11" fmla="*/ 30043 w 32447"/>
                <a:gd name="connsiteY11" fmla="*/ 95660 h 100164"/>
                <a:gd name="connsiteX12" fmla="*/ 22899 w 32447"/>
                <a:gd name="connsiteY12" fmla="*/ 99851 h 100164"/>
                <a:gd name="connsiteX13" fmla="*/ 21185 w 32447"/>
                <a:gd name="connsiteY13" fmla="*/ 99851 h 100164"/>
                <a:gd name="connsiteX14" fmla="*/ 20423 w 32447"/>
                <a:gd name="connsiteY14" fmla="*/ 97660 h 100164"/>
                <a:gd name="connsiteX15" fmla="*/ 20423 w 32447"/>
                <a:gd name="connsiteY15" fmla="*/ 30318 h 100164"/>
                <a:gd name="connsiteX16" fmla="*/ 7850 w 32447"/>
                <a:gd name="connsiteY16" fmla="*/ 52702 h 100164"/>
                <a:gd name="connsiteX17" fmla="*/ 6135 w 32447"/>
                <a:gd name="connsiteY17" fmla="*/ 54416 h 100164"/>
                <a:gd name="connsiteX18" fmla="*/ 4516 w 32447"/>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7" h="100164">
                  <a:moveTo>
                    <a:pt x="516" y="48320"/>
                  </a:moveTo>
                  <a:cubicBezTo>
                    <a:pt x="87" y="47568"/>
                    <a:pt x="-85" y="46701"/>
                    <a:pt x="39" y="45844"/>
                  </a:cubicBezTo>
                  <a:cubicBezTo>
                    <a:pt x="125" y="44796"/>
                    <a:pt x="449" y="43786"/>
                    <a:pt x="992" y="42891"/>
                  </a:cubicBezTo>
                  <a:lnTo>
                    <a:pt x="20042" y="8411"/>
                  </a:lnTo>
                  <a:lnTo>
                    <a:pt x="21471" y="6029"/>
                  </a:lnTo>
                  <a:cubicBezTo>
                    <a:pt x="21890" y="5324"/>
                    <a:pt x="22480" y="4734"/>
                    <a:pt x="23185" y="4315"/>
                  </a:cubicBezTo>
                  <a:lnTo>
                    <a:pt x="30043" y="314"/>
                  </a:lnTo>
                  <a:cubicBezTo>
                    <a:pt x="30538" y="-105"/>
                    <a:pt x="31262" y="-105"/>
                    <a:pt x="31758" y="314"/>
                  </a:cubicBezTo>
                  <a:cubicBezTo>
                    <a:pt x="32281" y="914"/>
                    <a:pt x="32529" y="1714"/>
                    <a:pt x="32424" y="2505"/>
                  </a:cubicBezTo>
                  <a:lnTo>
                    <a:pt x="32424" y="90611"/>
                  </a:lnTo>
                  <a:cubicBezTo>
                    <a:pt x="32434" y="91630"/>
                    <a:pt x="32205" y="92640"/>
                    <a:pt x="31758" y="93564"/>
                  </a:cubicBezTo>
                  <a:cubicBezTo>
                    <a:pt x="31424" y="94431"/>
                    <a:pt x="30824" y="95164"/>
                    <a:pt x="30043" y="95660"/>
                  </a:cubicBezTo>
                  <a:lnTo>
                    <a:pt x="22899" y="99851"/>
                  </a:lnTo>
                  <a:cubicBezTo>
                    <a:pt x="22404" y="100270"/>
                    <a:pt x="21680" y="100270"/>
                    <a:pt x="21185" y="99851"/>
                  </a:cubicBezTo>
                  <a:cubicBezTo>
                    <a:pt x="20623" y="99270"/>
                    <a:pt x="20347" y="98469"/>
                    <a:pt x="20423" y="97660"/>
                  </a:cubicBezTo>
                  <a:lnTo>
                    <a:pt x="20423" y="30318"/>
                  </a:lnTo>
                  <a:lnTo>
                    <a:pt x="7850" y="52702"/>
                  </a:lnTo>
                  <a:cubicBezTo>
                    <a:pt x="7555" y="53492"/>
                    <a:pt x="6926" y="54121"/>
                    <a:pt x="6135" y="54416"/>
                  </a:cubicBezTo>
                  <a:cubicBezTo>
                    <a:pt x="5554" y="54712"/>
                    <a:pt x="4849" y="54502"/>
                    <a:pt x="4516" y="53940"/>
                  </a:cubicBezTo>
                  <a:close/>
                </a:path>
              </a:pathLst>
            </a:custGeom>
            <a:solidFill>
              <a:srgbClr val="E0E0E0"/>
            </a:solidFill>
            <a:ln w="9525" cap="flat">
              <a:noFill/>
              <a:prstDash val="solid"/>
              <a:miter/>
            </a:ln>
          </p:spPr>
          <p:txBody>
            <a:bodyPr rtlCol="0" anchor="ctr"/>
            <a:lstStyle/>
            <a:p>
              <a:endParaRPr lang="en-GR"/>
            </a:p>
          </p:txBody>
        </p:sp>
        <p:sp>
          <p:nvSpPr>
            <p:cNvPr id="250" name="Freeform 249">
              <a:extLst>
                <a:ext uri="{FF2B5EF4-FFF2-40B4-BE49-F238E27FC236}">
                  <a16:creationId xmlns:a16="http://schemas.microsoft.com/office/drawing/2014/main" id="{1711C8F3-4DB8-89B5-A5FC-953CDA759855}"/>
                </a:ext>
              </a:extLst>
            </p:cNvPr>
            <p:cNvSpPr/>
            <p:nvPr/>
          </p:nvSpPr>
          <p:spPr>
            <a:xfrm>
              <a:off x="5391671" y="3244398"/>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01 w 47720"/>
                <a:gd name="connsiteY4" fmla="*/ 66675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01 w 47720"/>
                <a:gd name="connsiteY20" fmla="*/ 13144 h 105727"/>
                <a:gd name="connsiteX21" fmla="*/ 47720 w 47720"/>
                <a:gd name="connsiteY21" fmla="*/ 26765 h 105727"/>
                <a:gd name="connsiteX22" fmla="*/ 11811 w 47720"/>
                <a:gd name="connsiteY22" fmla="*/ 70961 h 105727"/>
                <a:gd name="connsiteX23" fmla="*/ 14859 w 47720"/>
                <a:gd name="connsiteY23" fmla="*/ 84487 h 105727"/>
                <a:gd name="connsiteX24" fmla="*/ 23622 w 47720"/>
                <a:gd name="connsiteY24" fmla="*/ 84487 h 105727"/>
                <a:gd name="connsiteX25" fmla="*/ 32480 w 47720"/>
                <a:gd name="connsiteY25" fmla="*/ 74009 h 105727"/>
                <a:gd name="connsiteX26" fmla="*/ 35528 w 47720"/>
                <a:gd name="connsiteY26" fmla="*/ 57055 h 105727"/>
                <a:gd name="connsiteX27" fmla="*/ 35528 w 47720"/>
                <a:gd name="connsiteY27" fmla="*/ 45434 h 105727"/>
                <a:gd name="connsiteX28" fmla="*/ 35528 w 47720"/>
                <a:gd name="connsiteY28" fmla="*/ 34099 h 105727"/>
                <a:gd name="connsiteX29" fmla="*/ 32480 w 47720"/>
                <a:gd name="connsiteY29" fmla="*/ 20669 h 105727"/>
                <a:gd name="connsiteX30" fmla="*/ 23622 w 47720"/>
                <a:gd name="connsiteY30" fmla="*/ 20669 h 105727"/>
                <a:gd name="connsiteX31" fmla="*/ 14859 w 47720"/>
                <a:gd name="connsiteY31" fmla="*/ 31242 h 105727"/>
                <a:gd name="connsiteX32" fmla="*/ 11811 w 47720"/>
                <a:gd name="connsiteY32" fmla="*/ 48196 h 105727"/>
                <a:gd name="connsiteX33" fmla="*/ 11811 w 47720"/>
                <a:gd name="connsiteY33" fmla="*/ 59722 h 105727"/>
                <a:gd name="connsiteX34" fmla="*/ 1181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30" y="56293"/>
                    <a:pt x="46987" y="61512"/>
                    <a:pt x="46101" y="66675"/>
                  </a:cubicBezTo>
                  <a:cubicBezTo>
                    <a:pt x="45291" y="71476"/>
                    <a:pt x="43948" y="76171"/>
                    <a:pt x="42100" y="80677"/>
                  </a:cubicBezTo>
                  <a:cubicBezTo>
                    <a:pt x="40272" y="85020"/>
                    <a:pt x="37805" y="89068"/>
                    <a:pt x="34766" y="92678"/>
                  </a:cubicBezTo>
                  <a:cubicBezTo>
                    <a:pt x="31756" y="96526"/>
                    <a:pt x="28042" y="99755"/>
                    <a:pt x="23813" y="102203"/>
                  </a:cubicBezTo>
                  <a:cubicBezTo>
                    <a:pt x="20565" y="104375"/>
                    <a:pt x="16764" y="105594"/>
                    <a:pt x="12859" y="105727"/>
                  </a:cubicBezTo>
                  <a:cubicBezTo>
                    <a:pt x="10030" y="105661"/>
                    <a:pt x="7372" y="104327"/>
                    <a:pt x="5620" y="102108"/>
                  </a:cubicBezTo>
                  <a:cubicBezTo>
                    <a:pt x="3505" y="99308"/>
                    <a:pt x="2105" y="96041"/>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72" y="34538"/>
                    <a:pt x="3743" y="29746"/>
                    <a:pt x="5620" y="25146"/>
                  </a:cubicBezTo>
                  <a:cubicBezTo>
                    <a:pt x="7468" y="20803"/>
                    <a:pt x="9906" y="16735"/>
                    <a:pt x="12859" y="13049"/>
                  </a:cubicBezTo>
                  <a:cubicBezTo>
                    <a:pt x="15878" y="9211"/>
                    <a:pt x="19593" y="5982"/>
                    <a:pt x="23813" y="3524"/>
                  </a:cubicBezTo>
                  <a:cubicBezTo>
                    <a:pt x="27089" y="1391"/>
                    <a:pt x="30871" y="181"/>
                    <a:pt x="34766" y="0"/>
                  </a:cubicBezTo>
                  <a:cubicBezTo>
                    <a:pt x="37633" y="38"/>
                    <a:pt x="40329" y="1372"/>
                    <a:pt x="42100" y="3619"/>
                  </a:cubicBezTo>
                  <a:cubicBezTo>
                    <a:pt x="44158" y="6439"/>
                    <a:pt x="45529" y="9696"/>
                    <a:pt x="46101" y="13144"/>
                  </a:cubicBezTo>
                  <a:cubicBezTo>
                    <a:pt x="47015" y="17631"/>
                    <a:pt x="47558" y="22184"/>
                    <a:pt x="47720" y="26765"/>
                  </a:cubicBezTo>
                  <a:close/>
                  <a:moveTo>
                    <a:pt x="11811" y="70961"/>
                  </a:moveTo>
                  <a:cubicBezTo>
                    <a:pt x="11649" y="75657"/>
                    <a:pt x="12706" y="80315"/>
                    <a:pt x="14859" y="84487"/>
                  </a:cubicBezTo>
                  <a:cubicBezTo>
                    <a:pt x="16574" y="87058"/>
                    <a:pt x="19526" y="87154"/>
                    <a:pt x="23622" y="84487"/>
                  </a:cubicBezTo>
                  <a:cubicBezTo>
                    <a:pt x="27737" y="82172"/>
                    <a:pt x="30880" y="78457"/>
                    <a:pt x="32480" y="74009"/>
                  </a:cubicBezTo>
                  <a:cubicBezTo>
                    <a:pt x="34366" y="68551"/>
                    <a:pt x="35385" y="62827"/>
                    <a:pt x="35528" y="57055"/>
                  </a:cubicBezTo>
                  <a:cubicBezTo>
                    <a:pt x="35528" y="53435"/>
                    <a:pt x="35528" y="49625"/>
                    <a:pt x="35528" y="45434"/>
                  </a:cubicBezTo>
                  <a:cubicBezTo>
                    <a:pt x="35528" y="41243"/>
                    <a:pt x="35528" y="37433"/>
                    <a:pt x="35528" y="34099"/>
                  </a:cubicBezTo>
                  <a:cubicBezTo>
                    <a:pt x="35662" y="29442"/>
                    <a:pt x="34614" y="24822"/>
                    <a:pt x="32480" y="20669"/>
                  </a:cubicBezTo>
                  <a:cubicBezTo>
                    <a:pt x="30766" y="18002"/>
                    <a:pt x="27813" y="17907"/>
                    <a:pt x="23622" y="20669"/>
                  </a:cubicBezTo>
                  <a:cubicBezTo>
                    <a:pt x="19526" y="23031"/>
                    <a:pt x="16421" y="26784"/>
                    <a:pt x="14859" y="31242"/>
                  </a:cubicBezTo>
                  <a:cubicBezTo>
                    <a:pt x="12916" y="36690"/>
                    <a:pt x="11887" y="42415"/>
                    <a:pt x="11811" y="48196"/>
                  </a:cubicBezTo>
                  <a:cubicBezTo>
                    <a:pt x="11811" y="51721"/>
                    <a:pt x="11811" y="55531"/>
                    <a:pt x="11811" y="59722"/>
                  </a:cubicBezTo>
                  <a:cubicBezTo>
                    <a:pt x="11811" y="63913"/>
                    <a:pt x="11811" y="67627"/>
                    <a:pt x="11811" y="70961"/>
                  </a:cubicBezTo>
                  <a:close/>
                </a:path>
              </a:pathLst>
            </a:custGeom>
            <a:solidFill>
              <a:srgbClr val="E0E0E0"/>
            </a:solidFill>
            <a:ln w="9525" cap="flat">
              <a:noFill/>
              <a:prstDash val="solid"/>
              <a:miter/>
            </a:ln>
          </p:spPr>
          <p:txBody>
            <a:bodyPr rtlCol="0" anchor="ctr"/>
            <a:lstStyle/>
            <a:p>
              <a:endParaRPr lang="en-GR"/>
            </a:p>
          </p:txBody>
        </p:sp>
        <p:sp>
          <p:nvSpPr>
            <p:cNvPr id="251" name="Freeform 250">
              <a:extLst>
                <a:ext uri="{FF2B5EF4-FFF2-40B4-BE49-F238E27FC236}">
                  <a16:creationId xmlns:a16="http://schemas.microsoft.com/office/drawing/2014/main" id="{3545C538-5470-1AC8-64FE-F1DFF2D32B48}"/>
                </a:ext>
              </a:extLst>
            </p:cNvPr>
            <p:cNvSpPr/>
            <p:nvPr/>
          </p:nvSpPr>
          <p:spPr>
            <a:xfrm>
              <a:off x="3803187" y="4325390"/>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96 w 47720"/>
                <a:gd name="connsiteY4" fmla="*/ 66485 h 105727"/>
                <a:gd name="connsiteX5" fmla="*/ 42100 w 47720"/>
                <a:gd name="connsiteY5" fmla="*/ 80581 h 105727"/>
                <a:gd name="connsiteX6" fmla="*/ 34862 w 47720"/>
                <a:gd name="connsiteY6" fmla="*/ 92583 h 105727"/>
                <a:gd name="connsiteX7" fmla="*/ 23908 w 47720"/>
                <a:gd name="connsiteY7" fmla="*/ 102108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6670 h 105727"/>
                <a:gd name="connsiteX22" fmla="*/ 12001 w 47720"/>
                <a:gd name="connsiteY22" fmla="*/ 70866 h 105727"/>
                <a:gd name="connsiteX23" fmla="*/ 15049 w 47720"/>
                <a:gd name="connsiteY23" fmla="*/ 84296 h 105727"/>
                <a:gd name="connsiteX24" fmla="*/ 23908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908 w 47720"/>
                <a:gd name="connsiteY30" fmla="*/ 20479 h 105727"/>
                <a:gd name="connsiteX31" fmla="*/ 15049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62" y="56159"/>
                    <a:pt x="47053" y="61351"/>
                    <a:pt x="46196" y="66485"/>
                  </a:cubicBezTo>
                  <a:cubicBezTo>
                    <a:pt x="45354" y="71323"/>
                    <a:pt x="43981" y="76048"/>
                    <a:pt x="42100" y="80581"/>
                  </a:cubicBezTo>
                  <a:cubicBezTo>
                    <a:pt x="40252" y="84896"/>
                    <a:pt x="37816" y="88935"/>
                    <a:pt x="34862" y="92583"/>
                  </a:cubicBezTo>
                  <a:cubicBezTo>
                    <a:pt x="31784" y="96364"/>
                    <a:pt x="28079" y="99584"/>
                    <a:pt x="23908" y="102108"/>
                  </a:cubicBezTo>
                  <a:cubicBezTo>
                    <a:pt x="20626" y="104308"/>
                    <a:pt x="16804" y="105556"/>
                    <a:pt x="12859" y="105728"/>
                  </a:cubicBezTo>
                  <a:cubicBezTo>
                    <a:pt x="10047" y="105585"/>
                    <a:pt x="7423" y="104270"/>
                    <a:pt x="5620" y="102108"/>
                  </a:cubicBezTo>
                  <a:cubicBezTo>
                    <a:pt x="3574" y="99279"/>
                    <a:pt x="2205" y="96021"/>
                    <a:pt x="1619" y="92583"/>
                  </a:cubicBezTo>
                  <a:cubicBezTo>
                    <a:pt x="684" y="88068"/>
                    <a:pt x="142" y="83477"/>
                    <a:pt x="0" y="78867"/>
                  </a:cubicBezTo>
                  <a:cubicBezTo>
                    <a:pt x="0" y="75438"/>
                    <a:pt x="0" y="71533"/>
                    <a:pt x="0" y="67151"/>
                  </a:cubicBezTo>
                  <a:cubicBezTo>
                    <a:pt x="0" y="62770"/>
                    <a:pt x="0" y="58769"/>
                    <a:pt x="0" y="55245"/>
                  </a:cubicBezTo>
                  <a:cubicBezTo>
                    <a:pt x="190" y="49978"/>
                    <a:pt x="731" y="44730"/>
                    <a:pt x="1619" y="39529"/>
                  </a:cubicBezTo>
                  <a:cubicBezTo>
                    <a:pt x="2417" y="34633"/>
                    <a:pt x="3759" y="29842"/>
                    <a:pt x="5620" y="25241"/>
                  </a:cubicBezTo>
                  <a:cubicBezTo>
                    <a:pt x="7467" y="20869"/>
                    <a:pt x="9902" y="16764"/>
                    <a:pt x="12859" y="13049"/>
                  </a:cubicBezTo>
                  <a:cubicBezTo>
                    <a:pt x="15908" y="9201"/>
                    <a:pt x="19657" y="5972"/>
                    <a:pt x="23908" y="3524"/>
                  </a:cubicBezTo>
                  <a:cubicBezTo>
                    <a:pt x="27147" y="1324"/>
                    <a:pt x="30949" y="105"/>
                    <a:pt x="34862" y="0"/>
                  </a:cubicBezTo>
                  <a:cubicBezTo>
                    <a:pt x="37677" y="48"/>
                    <a:pt x="40327" y="1334"/>
                    <a:pt x="42100" y="3524"/>
                  </a:cubicBezTo>
                  <a:cubicBezTo>
                    <a:pt x="44180" y="6344"/>
                    <a:pt x="45582" y="9601"/>
                    <a:pt x="46196" y="13049"/>
                  </a:cubicBezTo>
                  <a:cubicBezTo>
                    <a:pt x="47091" y="17536"/>
                    <a:pt x="47601" y="22098"/>
                    <a:pt x="47720" y="26670"/>
                  </a:cubicBezTo>
                  <a:close/>
                  <a:moveTo>
                    <a:pt x="12001" y="70866"/>
                  </a:moveTo>
                  <a:cubicBezTo>
                    <a:pt x="11871" y="75524"/>
                    <a:pt x="12920" y="80143"/>
                    <a:pt x="15049" y="84296"/>
                  </a:cubicBezTo>
                  <a:cubicBezTo>
                    <a:pt x="16764" y="86839"/>
                    <a:pt x="19717" y="86839"/>
                    <a:pt x="23908" y="84296"/>
                  </a:cubicBezTo>
                  <a:cubicBezTo>
                    <a:pt x="28023" y="82010"/>
                    <a:pt x="31145" y="78277"/>
                    <a:pt x="32671" y="73819"/>
                  </a:cubicBezTo>
                  <a:cubicBezTo>
                    <a:pt x="34616" y="68371"/>
                    <a:pt x="35645" y="62646"/>
                    <a:pt x="35719" y="56864"/>
                  </a:cubicBezTo>
                  <a:cubicBezTo>
                    <a:pt x="35719" y="53340"/>
                    <a:pt x="35719" y="49530"/>
                    <a:pt x="35719" y="45339"/>
                  </a:cubicBezTo>
                  <a:cubicBezTo>
                    <a:pt x="35719" y="41148"/>
                    <a:pt x="35719" y="37338"/>
                    <a:pt x="35719" y="33909"/>
                  </a:cubicBezTo>
                  <a:cubicBezTo>
                    <a:pt x="35896" y="29242"/>
                    <a:pt x="34845" y="24613"/>
                    <a:pt x="32671" y="20479"/>
                  </a:cubicBezTo>
                  <a:cubicBezTo>
                    <a:pt x="30956" y="17907"/>
                    <a:pt x="28003" y="17812"/>
                    <a:pt x="23908" y="20479"/>
                  </a:cubicBezTo>
                  <a:cubicBezTo>
                    <a:pt x="19790" y="22793"/>
                    <a:pt x="16645" y="26508"/>
                    <a:pt x="15049" y="30956"/>
                  </a:cubicBezTo>
                  <a:cubicBezTo>
                    <a:pt x="13160" y="36414"/>
                    <a:pt x="12131" y="42139"/>
                    <a:pt x="12001" y="47911"/>
                  </a:cubicBezTo>
                  <a:cubicBezTo>
                    <a:pt x="12001" y="51435"/>
                    <a:pt x="12001" y="55340"/>
                    <a:pt x="12001" y="59531"/>
                  </a:cubicBezTo>
                  <a:cubicBezTo>
                    <a:pt x="12001" y="63722"/>
                    <a:pt x="11906" y="67437"/>
                    <a:pt x="12001" y="70866"/>
                  </a:cubicBezTo>
                  <a:close/>
                </a:path>
              </a:pathLst>
            </a:custGeom>
            <a:solidFill>
              <a:srgbClr val="E0E0E0"/>
            </a:solidFill>
            <a:ln w="9525" cap="flat">
              <a:noFill/>
              <a:prstDash val="solid"/>
              <a:miter/>
            </a:ln>
          </p:spPr>
          <p:txBody>
            <a:bodyPr rtlCol="0" anchor="ctr"/>
            <a:lstStyle/>
            <a:p>
              <a:endParaRPr lang="en-GR"/>
            </a:p>
          </p:txBody>
        </p:sp>
        <p:sp>
          <p:nvSpPr>
            <p:cNvPr id="252" name="Freeform 251">
              <a:extLst>
                <a:ext uri="{FF2B5EF4-FFF2-40B4-BE49-F238E27FC236}">
                  <a16:creationId xmlns:a16="http://schemas.microsoft.com/office/drawing/2014/main" id="{9430C535-7943-7815-939F-12108545E760}"/>
                </a:ext>
              </a:extLst>
            </p:cNvPr>
            <p:cNvSpPr/>
            <p:nvPr/>
          </p:nvSpPr>
          <p:spPr>
            <a:xfrm>
              <a:off x="3862338" y="4291196"/>
              <a:ext cx="47625" cy="105251"/>
            </a:xfrm>
            <a:custGeom>
              <a:avLst/>
              <a:gdLst>
                <a:gd name="connsiteX0" fmla="*/ 47625 w 47625"/>
                <a:gd name="connsiteY0" fmla="*/ 26670 h 105251"/>
                <a:gd name="connsiteX1" fmla="*/ 47625 w 47625"/>
                <a:gd name="connsiteY1" fmla="*/ 32385 h 105251"/>
                <a:gd name="connsiteX2" fmla="*/ 47625 w 47625"/>
                <a:gd name="connsiteY2" fmla="*/ 45244 h 105251"/>
                <a:gd name="connsiteX3" fmla="*/ 47625 w 47625"/>
                <a:gd name="connsiteY3" fmla="*/ 50959 h 105251"/>
                <a:gd name="connsiteX4" fmla="*/ 46101 w 47625"/>
                <a:gd name="connsiteY4" fmla="*/ 66580 h 105251"/>
                <a:gd name="connsiteX5" fmla="*/ 42005 w 47625"/>
                <a:gd name="connsiteY5" fmla="*/ 80677 h 105251"/>
                <a:gd name="connsiteX6" fmla="*/ 34766 w 47625"/>
                <a:gd name="connsiteY6" fmla="*/ 92678 h 105251"/>
                <a:gd name="connsiteX7" fmla="*/ 23813 w 47625"/>
                <a:gd name="connsiteY7" fmla="*/ 101727 h 105251"/>
                <a:gd name="connsiteX8" fmla="*/ 12859 w 47625"/>
                <a:gd name="connsiteY8" fmla="*/ 105251 h 105251"/>
                <a:gd name="connsiteX9" fmla="*/ 5620 w 47625"/>
                <a:gd name="connsiteY9" fmla="*/ 101727 h 105251"/>
                <a:gd name="connsiteX10" fmla="*/ 1524 w 47625"/>
                <a:gd name="connsiteY10" fmla="*/ 92202 h 105251"/>
                <a:gd name="connsiteX11" fmla="*/ 0 w 47625"/>
                <a:gd name="connsiteY11" fmla="*/ 78867 h 105251"/>
                <a:gd name="connsiteX12" fmla="*/ 0 w 47625"/>
                <a:gd name="connsiteY12" fmla="*/ 67151 h 105251"/>
                <a:gd name="connsiteX13" fmla="*/ 0 w 47625"/>
                <a:gd name="connsiteY13" fmla="*/ 55245 h 105251"/>
                <a:gd name="connsiteX14" fmla="*/ 1524 w 47625"/>
                <a:gd name="connsiteY14" fmla="*/ 39529 h 105251"/>
                <a:gd name="connsiteX15" fmla="*/ 5620 w 47625"/>
                <a:gd name="connsiteY15" fmla="*/ 25241 h 105251"/>
                <a:gd name="connsiteX16" fmla="*/ 12859 w 47625"/>
                <a:gd name="connsiteY16" fmla="*/ 13049 h 105251"/>
                <a:gd name="connsiteX17" fmla="*/ 23813 w 47625"/>
                <a:gd name="connsiteY17" fmla="*/ 3524 h 105251"/>
                <a:gd name="connsiteX18" fmla="*/ 34766 w 47625"/>
                <a:gd name="connsiteY18" fmla="*/ 0 h 105251"/>
                <a:gd name="connsiteX19" fmla="*/ 42005 w 47625"/>
                <a:gd name="connsiteY19" fmla="*/ 3524 h 105251"/>
                <a:gd name="connsiteX20" fmla="*/ 46101 w 47625"/>
                <a:gd name="connsiteY20" fmla="*/ 13049 h 105251"/>
                <a:gd name="connsiteX21" fmla="*/ 47625 w 47625"/>
                <a:gd name="connsiteY21" fmla="*/ 26670 h 105251"/>
                <a:gd name="connsiteX22" fmla="*/ 11906 w 47625"/>
                <a:gd name="connsiteY22" fmla="*/ 70961 h 105251"/>
                <a:gd name="connsiteX23" fmla="*/ 14954 w 47625"/>
                <a:gd name="connsiteY23" fmla="*/ 84391 h 105251"/>
                <a:gd name="connsiteX24" fmla="*/ 23813 w 47625"/>
                <a:gd name="connsiteY24" fmla="*/ 84391 h 105251"/>
                <a:gd name="connsiteX25" fmla="*/ 32671 w 47625"/>
                <a:gd name="connsiteY25" fmla="*/ 73914 h 105251"/>
                <a:gd name="connsiteX26" fmla="*/ 35719 w 47625"/>
                <a:gd name="connsiteY26" fmla="*/ 56960 h 105251"/>
                <a:gd name="connsiteX27" fmla="*/ 35719 w 47625"/>
                <a:gd name="connsiteY27" fmla="*/ 45339 h 105251"/>
                <a:gd name="connsiteX28" fmla="*/ 35719 w 47625"/>
                <a:gd name="connsiteY28" fmla="*/ 34004 h 105251"/>
                <a:gd name="connsiteX29" fmla="*/ 32671 w 47625"/>
                <a:gd name="connsiteY29" fmla="*/ 20574 h 105251"/>
                <a:gd name="connsiteX30" fmla="*/ 23813 w 47625"/>
                <a:gd name="connsiteY30" fmla="*/ 20574 h 105251"/>
                <a:gd name="connsiteX31" fmla="*/ 14954 w 47625"/>
                <a:gd name="connsiteY31" fmla="*/ 31052 h 105251"/>
                <a:gd name="connsiteX32" fmla="*/ 11906 w 47625"/>
                <a:gd name="connsiteY32" fmla="*/ 48006 h 105251"/>
                <a:gd name="connsiteX33" fmla="*/ 11906 w 47625"/>
                <a:gd name="connsiteY33" fmla="*/ 59627 h 105251"/>
                <a:gd name="connsiteX34" fmla="*/ 11906 w 47625"/>
                <a:gd name="connsiteY34" fmla="*/ 70961 h 10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251">
                  <a:moveTo>
                    <a:pt x="47625" y="26670"/>
                  </a:moveTo>
                  <a:cubicBezTo>
                    <a:pt x="47625" y="28385"/>
                    <a:pt x="47625" y="30289"/>
                    <a:pt x="47625" y="32385"/>
                  </a:cubicBezTo>
                  <a:lnTo>
                    <a:pt x="47625" y="45244"/>
                  </a:lnTo>
                  <a:cubicBezTo>
                    <a:pt x="47625" y="47339"/>
                    <a:pt x="47625" y="49244"/>
                    <a:pt x="47625" y="50959"/>
                  </a:cubicBezTo>
                  <a:cubicBezTo>
                    <a:pt x="47466" y="56197"/>
                    <a:pt x="46957" y="61417"/>
                    <a:pt x="46101" y="66580"/>
                  </a:cubicBezTo>
                  <a:cubicBezTo>
                    <a:pt x="45301" y="71428"/>
                    <a:pt x="43925" y="76162"/>
                    <a:pt x="42005" y="80677"/>
                  </a:cubicBezTo>
                  <a:cubicBezTo>
                    <a:pt x="40197" y="85011"/>
                    <a:pt x="37758" y="89059"/>
                    <a:pt x="34766" y="92678"/>
                  </a:cubicBezTo>
                  <a:cubicBezTo>
                    <a:pt x="31672" y="96307"/>
                    <a:pt x="27964" y="99374"/>
                    <a:pt x="23813" y="101727"/>
                  </a:cubicBezTo>
                  <a:cubicBezTo>
                    <a:pt x="20581" y="103937"/>
                    <a:pt x="16774" y="105165"/>
                    <a:pt x="12859" y="105251"/>
                  </a:cubicBezTo>
                  <a:cubicBezTo>
                    <a:pt x="10043" y="105204"/>
                    <a:pt x="7393" y="103918"/>
                    <a:pt x="5620" y="101727"/>
                  </a:cubicBezTo>
                  <a:cubicBezTo>
                    <a:pt x="3502" y="98936"/>
                    <a:pt x="2096" y="95660"/>
                    <a:pt x="1524" y="92202"/>
                  </a:cubicBezTo>
                  <a:cubicBezTo>
                    <a:pt x="601" y="87811"/>
                    <a:pt x="90" y="83353"/>
                    <a:pt x="0" y="78867"/>
                  </a:cubicBezTo>
                  <a:cubicBezTo>
                    <a:pt x="0" y="75438"/>
                    <a:pt x="0" y="71533"/>
                    <a:pt x="0" y="67151"/>
                  </a:cubicBezTo>
                  <a:cubicBezTo>
                    <a:pt x="0" y="62770"/>
                    <a:pt x="0" y="58769"/>
                    <a:pt x="0" y="55245"/>
                  </a:cubicBezTo>
                  <a:cubicBezTo>
                    <a:pt x="112" y="49978"/>
                    <a:pt x="621" y="44720"/>
                    <a:pt x="1524" y="39529"/>
                  </a:cubicBezTo>
                  <a:cubicBezTo>
                    <a:pt x="2298" y="34614"/>
                    <a:pt x="3674" y="29813"/>
                    <a:pt x="5620" y="25241"/>
                  </a:cubicBezTo>
                  <a:cubicBezTo>
                    <a:pt x="7430" y="20850"/>
                    <a:pt x="9869" y="16745"/>
                    <a:pt x="12859" y="13049"/>
                  </a:cubicBezTo>
                  <a:cubicBezTo>
                    <a:pt x="15866" y="9201"/>
                    <a:pt x="19584" y="5972"/>
                    <a:pt x="23813" y="3524"/>
                  </a:cubicBezTo>
                  <a:cubicBezTo>
                    <a:pt x="27059" y="1343"/>
                    <a:pt x="30856" y="124"/>
                    <a:pt x="34766" y="0"/>
                  </a:cubicBezTo>
                  <a:cubicBezTo>
                    <a:pt x="37582" y="48"/>
                    <a:pt x="40232" y="1333"/>
                    <a:pt x="42005" y="3524"/>
                  </a:cubicBezTo>
                  <a:cubicBezTo>
                    <a:pt x="44123" y="6325"/>
                    <a:pt x="45529" y="9592"/>
                    <a:pt x="46101" y="13049"/>
                  </a:cubicBezTo>
                  <a:cubicBezTo>
                    <a:pt x="46995" y="17536"/>
                    <a:pt x="47506" y="22098"/>
                    <a:pt x="47625" y="26670"/>
                  </a:cubicBezTo>
                  <a:close/>
                  <a:moveTo>
                    <a:pt x="11906" y="70961"/>
                  </a:moveTo>
                  <a:cubicBezTo>
                    <a:pt x="11776" y="75619"/>
                    <a:pt x="12824" y="80239"/>
                    <a:pt x="14954" y="84391"/>
                  </a:cubicBezTo>
                  <a:cubicBezTo>
                    <a:pt x="16733" y="86992"/>
                    <a:pt x="19685" y="86992"/>
                    <a:pt x="23813" y="84391"/>
                  </a:cubicBezTo>
                  <a:cubicBezTo>
                    <a:pt x="27883" y="82020"/>
                    <a:pt x="31011" y="78324"/>
                    <a:pt x="32671" y="73914"/>
                  </a:cubicBezTo>
                  <a:cubicBezTo>
                    <a:pt x="34561" y="68456"/>
                    <a:pt x="35589" y="62732"/>
                    <a:pt x="35719" y="56960"/>
                  </a:cubicBezTo>
                  <a:cubicBezTo>
                    <a:pt x="35719" y="53435"/>
                    <a:pt x="35719" y="49530"/>
                    <a:pt x="35719" y="45339"/>
                  </a:cubicBezTo>
                  <a:cubicBezTo>
                    <a:pt x="35719" y="41148"/>
                    <a:pt x="35719" y="37433"/>
                    <a:pt x="35719" y="34004"/>
                  </a:cubicBezTo>
                  <a:cubicBezTo>
                    <a:pt x="35849" y="29346"/>
                    <a:pt x="34801" y="24727"/>
                    <a:pt x="32671" y="20574"/>
                  </a:cubicBezTo>
                  <a:cubicBezTo>
                    <a:pt x="30830" y="17974"/>
                    <a:pt x="27877" y="17974"/>
                    <a:pt x="23813" y="20574"/>
                  </a:cubicBezTo>
                  <a:cubicBezTo>
                    <a:pt x="19742" y="22946"/>
                    <a:pt x="16614" y="26641"/>
                    <a:pt x="14954" y="31052"/>
                  </a:cubicBezTo>
                  <a:cubicBezTo>
                    <a:pt x="13065" y="36509"/>
                    <a:pt x="12036" y="42234"/>
                    <a:pt x="11906" y="48006"/>
                  </a:cubicBezTo>
                  <a:cubicBezTo>
                    <a:pt x="11906" y="51530"/>
                    <a:pt x="11906" y="55436"/>
                    <a:pt x="11906" y="59627"/>
                  </a:cubicBezTo>
                  <a:cubicBezTo>
                    <a:pt x="11906" y="63818"/>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253" name="Freeform 252">
              <a:extLst>
                <a:ext uri="{FF2B5EF4-FFF2-40B4-BE49-F238E27FC236}">
                  <a16:creationId xmlns:a16="http://schemas.microsoft.com/office/drawing/2014/main" id="{96968B47-8796-A629-F40A-AF7829313F9D}"/>
                </a:ext>
              </a:extLst>
            </p:cNvPr>
            <p:cNvSpPr/>
            <p:nvPr/>
          </p:nvSpPr>
          <p:spPr>
            <a:xfrm>
              <a:off x="3918017" y="4259925"/>
              <a:ext cx="32432" cy="100641"/>
            </a:xfrm>
            <a:custGeom>
              <a:avLst/>
              <a:gdLst>
                <a:gd name="connsiteX0" fmla="*/ 518 w 32432"/>
                <a:gd name="connsiteY0" fmla="*/ 48225 h 100641"/>
                <a:gd name="connsiteX1" fmla="*/ 42 w 32432"/>
                <a:gd name="connsiteY1" fmla="*/ 45844 h 100641"/>
                <a:gd name="connsiteX2" fmla="*/ 995 w 32432"/>
                <a:gd name="connsiteY2" fmla="*/ 42796 h 100641"/>
                <a:gd name="connsiteX3" fmla="*/ 20045 w 32432"/>
                <a:gd name="connsiteY3" fmla="*/ 8411 h 100641"/>
                <a:gd name="connsiteX4" fmla="*/ 21473 w 32432"/>
                <a:gd name="connsiteY4" fmla="*/ 5934 h 100641"/>
                <a:gd name="connsiteX5" fmla="*/ 23093 w 32432"/>
                <a:gd name="connsiteY5" fmla="*/ 4315 h 100641"/>
                <a:gd name="connsiteX6" fmla="*/ 30046 w 32432"/>
                <a:gd name="connsiteY6" fmla="*/ 314 h 100641"/>
                <a:gd name="connsiteX7" fmla="*/ 31760 w 32432"/>
                <a:gd name="connsiteY7" fmla="*/ 314 h 100641"/>
                <a:gd name="connsiteX8" fmla="*/ 32427 w 32432"/>
                <a:gd name="connsiteY8" fmla="*/ 2505 h 100641"/>
                <a:gd name="connsiteX9" fmla="*/ 32427 w 32432"/>
                <a:gd name="connsiteY9" fmla="*/ 91088 h 100641"/>
                <a:gd name="connsiteX10" fmla="*/ 31760 w 32432"/>
                <a:gd name="connsiteY10" fmla="*/ 94136 h 100641"/>
                <a:gd name="connsiteX11" fmla="*/ 30046 w 32432"/>
                <a:gd name="connsiteY11" fmla="*/ 96136 h 100641"/>
                <a:gd name="connsiteX12" fmla="*/ 22902 w 32432"/>
                <a:gd name="connsiteY12" fmla="*/ 100327 h 100641"/>
                <a:gd name="connsiteX13" fmla="*/ 21188 w 32432"/>
                <a:gd name="connsiteY13" fmla="*/ 100327 h 100641"/>
                <a:gd name="connsiteX14" fmla="*/ 20521 w 32432"/>
                <a:gd name="connsiteY14" fmla="*/ 98136 h 100641"/>
                <a:gd name="connsiteX15" fmla="*/ 20521 w 32432"/>
                <a:gd name="connsiteY15" fmla="*/ 30699 h 100641"/>
                <a:gd name="connsiteX16" fmla="*/ 8043 w 32432"/>
                <a:gd name="connsiteY16" fmla="*/ 52988 h 100641"/>
                <a:gd name="connsiteX17" fmla="*/ 6329 w 32432"/>
                <a:gd name="connsiteY17" fmla="*/ 54797 h 100641"/>
                <a:gd name="connsiteX18" fmla="*/ 4709 w 32432"/>
                <a:gd name="connsiteY18" fmla="*/ 54797 h 10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2" h="100641">
                  <a:moveTo>
                    <a:pt x="518" y="48225"/>
                  </a:moveTo>
                  <a:cubicBezTo>
                    <a:pt x="82" y="47511"/>
                    <a:pt x="-87" y="46673"/>
                    <a:pt x="42" y="45844"/>
                  </a:cubicBezTo>
                  <a:cubicBezTo>
                    <a:pt x="126" y="44767"/>
                    <a:pt x="451" y="43729"/>
                    <a:pt x="995" y="42796"/>
                  </a:cubicBezTo>
                  <a:lnTo>
                    <a:pt x="20045" y="8411"/>
                  </a:lnTo>
                  <a:lnTo>
                    <a:pt x="21473" y="5934"/>
                  </a:lnTo>
                  <a:cubicBezTo>
                    <a:pt x="21860" y="5258"/>
                    <a:pt x="22419" y="4705"/>
                    <a:pt x="23093" y="4315"/>
                  </a:cubicBezTo>
                  <a:lnTo>
                    <a:pt x="30046" y="314"/>
                  </a:lnTo>
                  <a:cubicBezTo>
                    <a:pt x="30541" y="-105"/>
                    <a:pt x="31265" y="-105"/>
                    <a:pt x="31760" y="314"/>
                  </a:cubicBezTo>
                  <a:cubicBezTo>
                    <a:pt x="32235" y="943"/>
                    <a:pt x="32471" y="1715"/>
                    <a:pt x="32427" y="2505"/>
                  </a:cubicBezTo>
                  <a:lnTo>
                    <a:pt x="32427" y="91088"/>
                  </a:lnTo>
                  <a:cubicBezTo>
                    <a:pt x="32389" y="92135"/>
                    <a:pt x="32163" y="93164"/>
                    <a:pt x="31760" y="94136"/>
                  </a:cubicBezTo>
                  <a:cubicBezTo>
                    <a:pt x="31425" y="94974"/>
                    <a:pt x="30822" y="95679"/>
                    <a:pt x="30046" y="96136"/>
                  </a:cubicBezTo>
                  <a:lnTo>
                    <a:pt x="22902" y="100327"/>
                  </a:lnTo>
                  <a:cubicBezTo>
                    <a:pt x="22407" y="100746"/>
                    <a:pt x="21683" y="100746"/>
                    <a:pt x="21188" y="100327"/>
                  </a:cubicBezTo>
                  <a:cubicBezTo>
                    <a:pt x="20689" y="99708"/>
                    <a:pt x="20450" y="98927"/>
                    <a:pt x="20521" y="98136"/>
                  </a:cubicBezTo>
                  <a:lnTo>
                    <a:pt x="20521" y="30699"/>
                  </a:lnTo>
                  <a:lnTo>
                    <a:pt x="8043" y="52988"/>
                  </a:lnTo>
                  <a:cubicBezTo>
                    <a:pt x="7712" y="53778"/>
                    <a:pt x="7101" y="54426"/>
                    <a:pt x="6329" y="54797"/>
                  </a:cubicBezTo>
                  <a:cubicBezTo>
                    <a:pt x="5833" y="55112"/>
                    <a:pt x="5205" y="55112"/>
                    <a:pt x="4709" y="54797"/>
                  </a:cubicBezTo>
                  <a:close/>
                </a:path>
              </a:pathLst>
            </a:custGeom>
            <a:solidFill>
              <a:srgbClr val="E0E0E0"/>
            </a:solidFill>
            <a:ln w="9525" cap="flat">
              <a:noFill/>
              <a:prstDash val="solid"/>
              <a:miter/>
            </a:ln>
          </p:spPr>
          <p:txBody>
            <a:bodyPr rtlCol="0" anchor="ctr"/>
            <a:lstStyle/>
            <a:p>
              <a:endParaRPr lang="en-GR"/>
            </a:p>
          </p:txBody>
        </p:sp>
        <p:sp>
          <p:nvSpPr>
            <p:cNvPr id="254" name="Freeform 253">
              <a:extLst>
                <a:ext uri="{FF2B5EF4-FFF2-40B4-BE49-F238E27FC236}">
                  <a16:creationId xmlns:a16="http://schemas.microsoft.com/office/drawing/2014/main" id="{EA414B47-FA88-645D-B42B-2331A628435F}"/>
                </a:ext>
              </a:extLst>
            </p:cNvPr>
            <p:cNvSpPr/>
            <p:nvPr/>
          </p:nvSpPr>
          <p:spPr>
            <a:xfrm>
              <a:off x="3963112" y="4233379"/>
              <a:ext cx="47720" cy="105632"/>
            </a:xfrm>
            <a:custGeom>
              <a:avLst/>
              <a:gdLst>
                <a:gd name="connsiteX0" fmla="*/ 47720 w 47720"/>
                <a:gd name="connsiteY0" fmla="*/ 26289 h 105632"/>
                <a:gd name="connsiteX1" fmla="*/ 47720 w 47720"/>
                <a:gd name="connsiteY1" fmla="*/ 50959 h 105632"/>
                <a:gd name="connsiteX2" fmla="*/ 46101 w 47720"/>
                <a:gd name="connsiteY2" fmla="*/ 66485 h 105632"/>
                <a:gd name="connsiteX3" fmla="*/ 42005 w 47720"/>
                <a:gd name="connsiteY3" fmla="*/ 80581 h 105632"/>
                <a:gd name="connsiteX4" fmla="*/ 34766 w 47720"/>
                <a:gd name="connsiteY4" fmla="*/ 92583 h 105632"/>
                <a:gd name="connsiteX5" fmla="*/ 23813 w 47720"/>
                <a:gd name="connsiteY5" fmla="*/ 102108 h 105632"/>
                <a:gd name="connsiteX6" fmla="*/ 12859 w 47720"/>
                <a:gd name="connsiteY6" fmla="*/ 105632 h 105632"/>
                <a:gd name="connsiteX7" fmla="*/ 5620 w 47720"/>
                <a:gd name="connsiteY7" fmla="*/ 102108 h 105632"/>
                <a:gd name="connsiteX8" fmla="*/ 1524 w 47720"/>
                <a:gd name="connsiteY8" fmla="*/ 92583 h 105632"/>
                <a:gd name="connsiteX9" fmla="*/ 0 w 47720"/>
                <a:gd name="connsiteY9" fmla="*/ 78867 h 105632"/>
                <a:gd name="connsiteX10" fmla="*/ 0 w 47720"/>
                <a:gd name="connsiteY10" fmla="*/ 67151 h 105632"/>
                <a:gd name="connsiteX11" fmla="*/ 0 w 47720"/>
                <a:gd name="connsiteY11" fmla="*/ 55245 h 105632"/>
                <a:gd name="connsiteX12" fmla="*/ 1524 w 47720"/>
                <a:gd name="connsiteY12" fmla="*/ 39529 h 105632"/>
                <a:gd name="connsiteX13" fmla="*/ 5620 w 47720"/>
                <a:gd name="connsiteY13" fmla="*/ 25241 h 105632"/>
                <a:gd name="connsiteX14" fmla="*/ 12859 w 47720"/>
                <a:gd name="connsiteY14" fmla="*/ 13049 h 105632"/>
                <a:gd name="connsiteX15" fmla="*/ 23813 w 47720"/>
                <a:gd name="connsiteY15" fmla="*/ 3524 h 105632"/>
                <a:gd name="connsiteX16" fmla="*/ 34766 w 47720"/>
                <a:gd name="connsiteY16" fmla="*/ 0 h 105632"/>
                <a:gd name="connsiteX17" fmla="*/ 42005 w 47720"/>
                <a:gd name="connsiteY17" fmla="*/ 3524 h 105632"/>
                <a:gd name="connsiteX18" fmla="*/ 46101 w 47720"/>
                <a:gd name="connsiteY18" fmla="*/ 13049 h 105632"/>
                <a:gd name="connsiteX19" fmla="*/ 47720 w 47720"/>
                <a:gd name="connsiteY19" fmla="*/ 26289 h 105632"/>
                <a:gd name="connsiteX20" fmla="*/ 11621 w 47720"/>
                <a:gd name="connsiteY20" fmla="*/ 70580 h 105632"/>
                <a:gd name="connsiteX21" fmla="*/ 14573 w 47720"/>
                <a:gd name="connsiteY21" fmla="*/ 84011 h 105632"/>
                <a:gd name="connsiteX22" fmla="*/ 23432 w 47720"/>
                <a:gd name="connsiteY22" fmla="*/ 84011 h 105632"/>
                <a:gd name="connsiteX23" fmla="*/ 32290 w 47720"/>
                <a:gd name="connsiteY23" fmla="*/ 73533 h 105632"/>
                <a:gd name="connsiteX24" fmla="*/ 35338 w 47720"/>
                <a:gd name="connsiteY24" fmla="*/ 56579 h 105632"/>
                <a:gd name="connsiteX25" fmla="*/ 35338 w 47720"/>
                <a:gd name="connsiteY25" fmla="*/ 44958 h 105632"/>
                <a:gd name="connsiteX26" fmla="*/ 35338 w 47720"/>
                <a:gd name="connsiteY26" fmla="*/ 33623 h 105632"/>
                <a:gd name="connsiteX27" fmla="*/ 32290 w 47720"/>
                <a:gd name="connsiteY27" fmla="*/ 20193 h 105632"/>
                <a:gd name="connsiteX28" fmla="*/ 23432 w 47720"/>
                <a:gd name="connsiteY28" fmla="*/ 20193 h 105632"/>
                <a:gd name="connsiteX29" fmla="*/ 14573 w 47720"/>
                <a:gd name="connsiteY29" fmla="*/ 30671 h 105632"/>
                <a:gd name="connsiteX30" fmla="*/ 11621 w 47720"/>
                <a:gd name="connsiteY30" fmla="*/ 47625 h 105632"/>
                <a:gd name="connsiteX31" fmla="*/ 11621 w 47720"/>
                <a:gd name="connsiteY31" fmla="*/ 59246 h 105632"/>
                <a:gd name="connsiteX32" fmla="*/ 11621 w 47720"/>
                <a:gd name="connsiteY32" fmla="*/ 70580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632">
                  <a:moveTo>
                    <a:pt x="47720" y="26289"/>
                  </a:moveTo>
                  <a:lnTo>
                    <a:pt x="47720" y="50959"/>
                  </a:lnTo>
                  <a:cubicBezTo>
                    <a:pt x="47526" y="56169"/>
                    <a:pt x="46985" y="61351"/>
                    <a:pt x="46101" y="66485"/>
                  </a:cubicBezTo>
                  <a:cubicBezTo>
                    <a:pt x="45301" y="71333"/>
                    <a:pt x="43926" y="76057"/>
                    <a:pt x="42005" y="80581"/>
                  </a:cubicBezTo>
                  <a:cubicBezTo>
                    <a:pt x="40197" y="84915"/>
                    <a:pt x="37758" y="88963"/>
                    <a:pt x="34766" y="92583"/>
                  </a:cubicBezTo>
                  <a:cubicBezTo>
                    <a:pt x="31713" y="96384"/>
                    <a:pt x="28003" y="99613"/>
                    <a:pt x="23813" y="102108"/>
                  </a:cubicBezTo>
                  <a:cubicBezTo>
                    <a:pt x="20581" y="104318"/>
                    <a:pt x="16774" y="105546"/>
                    <a:pt x="12859" y="105632"/>
                  </a:cubicBezTo>
                  <a:cubicBezTo>
                    <a:pt x="10043" y="105585"/>
                    <a:pt x="7393" y="104299"/>
                    <a:pt x="5620" y="102108"/>
                  </a:cubicBezTo>
                  <a:cubicBezTo>
                    <a:pt x="3502" y="99317"/>
                    <a:pt x="2096" y="96041"/>
                    <a:pt x="1524" y="92583"/>
                  </a:cubicBezTo>
                  <a:cubicBezTo>
                    <a:pt x="624" y="88068"/>
                    <a:pt x="114" y="83477"/>
                    <a:pt x="0" y="78867"/>
                  </a:cubicBezTo>
                  <a:cubicBezTo>
                    <a:pt x="0" y="75438"/>
                    <a:pt x="0" y="71533"/>
                    <a:pt x="0" y="67151"/>
                  </a:cubicBezTo>
                  <a:cubicBezTo>
                    <a:pt x="0" y="62770"/>
                    <a:pt x="0" y="58769"/>
                    <a:pt x="0" y="55245"/>
                  </a:cubicBezTo>
                  <a:cubicBezTo>
                    <a:pt x="159" y="49978"/>
                    <a:pt x="668" y="44730"/>
                    <a:pt x="1524" y="39529"/>
                  </a:cubicBezTo>
                  <a:cubicBezTo>
                    <a:pt x="2298" y="34614"/>
                    <a:pt x="3674" y="29823"/>
                    <a:pt x="5620" y="25241"/>
                  </a:cubicBezTo>
                  <a:cubicBezTo>
                    <a:pt x="7467" y="20869"/>
                    <a:pt x="9902" y="16764"/>
                    <a:pt x="12859" y="13049"/>
                  </a:cubicBezTo>
                  <a:cubicBezTo>
                    <a:pt x="15866" y="9201"/>
                    <a:pt x="19584" y="5972"/>
                    <a:pt x="23813" y="3524"/>
                  </a:cubicBezTo>
                  <a:cubicBezTo>
                    <a:pt x="27059" y="1343"/>
                    <a:pt x="30856" y="124"/>
                    <a:pt x="34766" y="0"/>
                  </a:cubicBezTo>
                  <a:cubicBezTo>
                    <a:pt x="37582" y="48"/>
                    <a:pt x="40232" y="1334"/>
                    <a:pt x="42005" y="3524"/>
                  </a:cubicBezTo>
                  <a:cubicBezTo>
                    <a:pt x="44123" y="6325"/>
                    <a:pt x="45529" y="9592"/>
                    <a:pt x="46101" y="13049"/>
                  </a:cubicBezTo>
                  <a:cubicBezTo>
                    <a:pt x="47010" y="17412"/>
                    <a:pt x="47552" y="21841"/>
                    <a:pt x="47720" y="26289"/>
                  </a:cubicBezTo>
                  <a:close/>
                  <a:moveTo>
                    <a:pt x="11621" y="70580"/>
                  </a:moveTo>
                  <a:cubicBezTo>
                    <a:pt x="11469" y="75229"/>
                    <a:pt x="12484" y="79848"/>
                    <a:pt x="14573" y="84011"/>
                  </a:cubicBezTo>
                  <a:cubicBezTo>
                    <a:pt x="16352" y="86554"/>
                    <a:pt x="19304" y="86554"/>
                    <a:pt x="23432" y="84011"/>
                  </a:cubicBezTo>
                  <a:cubicBezTo>
                    <a:pt x="27527" y="81667"/>
                    <a:pt x="30665" y="77962"/>
                    <a:pt x="32290" y="73533"/>
                  </a:cubicBezTo>
                  <a:cubicBezTo>
                    <a:pt x="34180" y="68075"/>
                    <a:pt x="35208" y="62351"/>
                    <a:pt x="35338" y="56579"/>
                  </a:cubicBezTo>
                  <a:cubicBezTo>
                    <a:pt x="35338" y="53054"/>
                    <a:pt x="35338" y="49149"/>
                    <a:pt x="35338" y="44958"/>
                  </a:cubicBezTo>
                  <a:cubicBezTo>
                    <a:pt x="35338" y="40767"/>
                    <a:pt x="35338" y="37052"/>
                    <a:pt x="35338" y="33623"/>
                  </a:cubicBezTo>
                  <a:cubicBezTo>
                    <a:pt x="35468" y="28966"/>
                    <a:pt x="34420" y="24346"/>
                    <a:pt x="32290" y="20193"/>
                  </a:cubicBezTo>
                  <a:cubicBezTo>
                    <a:pt x="30480" y="17621"/>
                    <a:pt x="27623" y="17526"/>
                    <a:pt x="23432" y="20193"/>
                  </a:cubicBezTo>
                  <a:cubicBezTo>
                    <a:pt x="19361" y="22565"/>
                    <a:pt x="16233" y="26261"/>
                    <a:pt x="14573" y="30671"/>
                  </a:cubicBezTo>
                  <a:cubicBezTo>
                    <a:pt x="12719" y="36138"/>
                    <a:pt x="11722" y="41853"/>
                    <a:pt x="11621" y="47625"/>
                  </a:cubicBezTo>
                  <a:cubicBezTo>
                    <a:pt x="11621" y="51149"/>
                    <a:pt x="11621" y="55054"/>
                    <a:pt x="11621" y="59246"/>
                  </a:cubicBezTo>
                  <a:cubicBezTo>
                    <a:pt x="11621" y="63437"/>
                    <a:pt x="11621" y="67151"/>
                    <a:pt x="11621" y="70580"/>
                  </a:cubicBezTo>
                  <a:close/>
                </a:path>
              </a:pathLst>
            </a:custGeom>
            <a:solidFill>
              <a:srgbClr val="E0E0E0"/>
            </a:solidFill>
            <a:ln w="9525" cap="flat">
              <a:noFill/>
              <a:prstDash val="solid"/>
              <a:miter/>
            </a:ln>
          </p:spPr>
          <p:txBody>
            <a:bodyPr rtlCol="0" anchor="ctr"/>
            <a:lstStyle/>
            <a:p>
              <a:endParaRPr lang="en-GR"/>
            </a:p>
          </p:txBody>
        </p:sp>
        <p:sp>
          <p:nvSpPr>
            <p:cNvPr id="255" name="Freeform 254">
              <a:extLst>
                <a:ext uri="{FF2B5EF4-FFF2-40B4-BE49-F238E27FC236}">
                  <a16:creationId xmlns:a16="http://schemas.microsoft.com/office/drawing/2014/main" id="{181A78DA-51C3-9F24-B667-73934072008E}"/>
                </a:ext>
              </a:extLst>
            </p:cNvPr>
            <p:cNvSpPr/>
            <p:nvPr/>
          </p:nvSpPr>
          <p:spPr>
            <a:xfrm>
              <a:off x="4019102" y="4201727"/>
              <a:ext cx="32611" cy="100164"/>
            </a:xfrm>
            <a:custGeom>
              <a:avLst/>
              <a:gdLst>
                <a:gd name="connsiteX0" fmla="*/ 207 w 32611"/>
                <a:gd name="connsiteY0" fmla="*/ 48225 h 100164"/>
                <a:gd name="connsiteX1" fmla="*/ 207 w 32611"/>
                <a:gd name="connsiteY1" fmla="*/ 45844 h 100164"/>
                <a:gd name="connsiteX2" fmla="*/ 1160 w 32611"/>
                <a:gd name="connsiteY2" fmla="*/ 42796 h 100164"/>
                <a:gd name="connsiteX3" fmla="*/ 20210 w 32611"/>
                <a:gd name="connsiteY3" fmla="*/ 8410 h 100164"/>
                <a:gd name="connsiteX4" fmla="*/ 21638 w 32611"/>
                <a:gd name="connsiteY4" fmla="*/ 5934 h 100164"/>
                <a:gd name="connsiteX5" fmla="*/ 23353 w 32611"/>
                <a:gd name="connsiteY5" fmla="*/ 4315 h 100164"/>
                <a:gd name="connsiteX6" fmla="*/ 30211 w 32611"/>
                <a:gd name="connsiteY6" fmla="*/ 314 h 100164"/>
                <a:gd name="connsiteX7" fmla="*/ 31925 w 32611"/>
                <a:gd name="connsiteY7" fmla="*/ 314 h 100164"/>
                <a:gd name="connsiteX8" fmla="*/ 32592 w 32611"/>
                <a:gd name="connsiteY8" fmla="*/ 2505 h 100164"/>
                <a:gd name="connsiteX9" fmla="*/ 32592 w 32611"/>
                <a:gd name="connsiteY9" fmla="*/ 90611 h 100164"/>
                <a:gd name="connsiteX10" fmla="*/ 31925 w 32611"/>
                <a:gd name="connsiteY10" fmla="*/ 93659 h 100164"/>
                <a:gd name="connsiteX11" fmla="*/ 30211 w 32611"/>
                <a:gd name="connsiteY11" fmla="*/ 95755 h 100164"/>
                <a:gd name="connsiteX12" fmla="*/ 23067 w 32611"/>
                <a:gd name="connsiteY12" fmla="*/ 99851 h 100164"/>
                <a:gd name="connsiteX13" fmla="*/ 21353 w 32611"/>
                <a:gd name="connsiteY13" fmla="*/ 99851 h 100164"/>
                <a:gd name="connsiteX14" fmla="*/ 20686 w 32611"/>
                <a:gd name="connsiteY14" fmla="*/ 97660 h 100164"/>
                <a:gd name="connsiteX15" fmla="*/ 20686 w 32611"/>
                <a:gd name="connsiteY15" fmla="*/ 30223 h 100164"/>
                <a:gd name="connsiteX16" fmla="*/ 8113 w 32611"/>
                <a:gd name="connsiteY16" fmla="*/ 52607 h 100164"/>
                <a:gd name="connsiteX17" fmla="*/ 6303 w 32611"/>
                <a:gd name="connsiteY17" fmla="*/ 54416 h 100164"/>
                <a:gd name="connsiteX18" fmla="*/ 4684 w 32611"/>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164">
                  <a:moveTo>
                    <a:pt x="207" y="48225"/>
                  </a:moveTo>
                  <a:cubicBezTo>
                    <a:pt x="-69" y="47453"/>
                    <a:pt x="-69" y="46615"/>
                    <a:pt x="207" y="45844"/>
                  </a:cubicBezTo>
                  <a:cubicBezTo>
                    <a:pt x="291" y="44768"/>
                    <a:pt x="616" y="43729"/>
                    <a:pt x="1160" y="42796"/>
                  </a:cubicBezTo>
                  <a:lnTo>
                    <a:pt x="20210" y="8410"/>
                  </a:lnTo>
                  <a:lnTo>
                    <a:pt x="21638" y="5934"/>
                  </a:lnTo>
                  <a:cubicBezTo>
                    <a:pt x="22058" y="5258"/>
                    <a:pt x="22650" y="4696"/>
                    <a:pt x="23353" y="4315"/>
                  </a:cubicBezTo>
                  <a:lnTo>
                    <a:pt x="30211" y="314"/>
                  </a:lnTo>
                  <a:cubicBezTo>
                    <a:pt x="30706" y="-105"/>
                    <a:pt x="31430" y="-105"/>
                    <a:pt x="31925" y="314"/>
                  </a:cubicBezTo>
                  <a:cubicBezTo>
                    <a:pt x="32444" y="924"/>
                    <a:pt x="32686" y="1714"/>
                    <a:pt x="32592" y="2505"/>
                  </a:cubicBezTo>
                  <a:lnTo>
                    <a:pt x="32592" y="90611"/>
                  </a:lnTo>
                  <a:cubicBezTo>
                    <a:pt x="32601" y="91668"/>
                    <a:pt x="32372" y="92707"/>
                    <a:pt x="31925" y="93659"/>
                  </a:cubicBezTo>
                  <a:cubicBezTo>
                    <a:pt x="31564" y="94507"/>
                    <a:pt x="30969" y="95231"/>
                    <a:pt x="30211" y="95755"/>
                  </a:cubicBezTo>
                  <a:lnTo>
                    <a:pt x="23067" y="99851"/>
                  </a:lnTo>
                  <a:cubicBezTo>
                    <a:pt x="22572" y="100270"/>
                    <a:pt x="21848" y="100270"/>
                    <a:pt x="21353" y="99851"/>
                  </a:cubicBezTo>
                  <a:cubicBezTo>
                    <a:pt x="20854" y="99231"/>
                    <a:pt x="20615" y="98450"/>
                    <a:pt x="20686" y="97660"/>
                  </a:cubicBezTo>
                  <a:lnTo>
                    <a:pt x="20686" y="30223"/>
                  </a:lnTo>
                  <a:lnTo>
                    <a:pt x="8113" y="52607"/>
                  </a:lnTo>
                  <a:cubicBezTo>
                    <a:pt x="7719" y="53388"/>
                    <a:pt x="7084" y="54026"/>
                    <a:pt x="6303" y="54416"/>
                  </a:cubicBezTo>
                  <a:cubicBezTo>
                    <a:pt x="5716" y="54597"/>
                    <a:pt x="5078" y="54407"/>
                    <a:pt x="4684" y="53940"/>
                  </a:cubicBezTo>
                  <a:close/>
                </a:path>
              </a:pathLst>
            </a:custGeom>
            <a:solidFill>
              <a:srgbClr val="E0E0E0"/>
            </a:solidFill>
            <a:ln w="9525" cap="flat">
              <a:noFill/>
              <a:prstDash val="solid"/>
              <a:miter/>
            </a:ln>
          </p:spPr>
          <p:txBody>
            <a:bodyPr rtlCol="0" anchor="ctr"/>
            <a:lstStyle/>
            <a:p>
              <a:endParaRPr lang="en-GR"/>
            </a:p>
          </p:txBody>
        </p:sp>
        <p:sp>
          <p:nvSpPr>
            <p:cNvPr id="256" name="Freeform 255">
              <a:extLst>
                <a:ext uri="{FF2B5EF4-FFF2-40B4-BE49-F238E27FC236}">
                  <a16:creationId xmlns:a16="http://schemas.microsoft.com/office/drawing/2014/main" id="{62CF4435-4025-F7D5-74CD-40D9E043EAAF}"/>
                </a:ext>
              </a:extLst>
            </p:cNvPr>
            <p:cNvSpPr/>
            <p:nvPr/>
          </p:nvSpPr>
          <p:spPr>
            <a:xfrm>
              <a:off x="4060519" y="4177629"/>
              <a:ext cx="32431" cy="100164"/>
            </a:xfrm>
            <a:custGeom>
              <a:avLst/>
              <a:gdLst>
                <a:gd name="connsiteX0" fmla="*/ 510 w 32431"/>
                <a:gd name="connsiteY0" fmla="*/ 48320 h 100164"/>
                <a:gd name="connsiteX1" fmla="*/ 34 w 32431"/>
                <a:gd name="connsiteY1" fmla="*/ 45844 h 100164"/>
                <a:gd name="connsiteX2" fmla="*/ 987 w 32431"/>
                <a:gd name="connsiteY2" fmla="*/ 42796 h 100164"/>
                <a:gd name="connsiteX3" fmla="*/ 20037 w 32431"/>
                <a:gd name="connsiteY3" fmla="*/ 8411 h 100164"/>
                <a:gd name="connsiteX4" fmla="*/ 21465 w 32431"/>
                <a:gd name="connsiteY4" fmla="*/ 6029 h 100164"/>
                <a:gd name="connsiteX5" fmla="*/ 23180 w 32431"/>
                <a:gd name="connsiteY5" fmla="*/ 4315 h 100164"/>
                <a:gd name="connsiteX6" fmla="*/ 30038 w 32431"/>
                <a:gd name="connsiteY6" fmla="*/ 314 h 100164"/>
                <a:gd name="connsiteX7" fmla="*/ 31752 w 32431"/>
                <a:gd name="connsiteY7" fmla="*/ 314 h 100164"/>
                <a:gd name="connsiteX8" fmla="*/ 32419 w 32431"/>
                <a:gd name="connsiteY8" fmla="*/ 2505 h 100164"/>
                <a:gd name="connsiteX9" fmla="*/ 32419 w 32431"/>
                <a:gd name="connsiteY9" fmla="*/ 90611 h 100164"/>
                <a:gd name="connsiteX10" fmla="*/ 31752 w 32431"/>
                <a:gd name="connsiteY10" fmla="*/ 93659 h 100164"/>
                <a:gd name="connsiteX11" fmla="*/ 30038 w 32431"/>
                <a:gd name="connsiteY11" fmla="*/ 95755 h 100164"/>
                <a:gd name="connsiteX12" fmla="*/ 22894 w 32431"/>
                <a:gd name="connsiteY12" fmla="*/ 99851 h 100164"/>
                <a:gd name="connsiteX13" fmla="*/ 21180 w 32431"/>
                <a:gd name="connsiteY13" fmla="*/ 99851 h 100164"/>
                <a:gd name="connsiteX14" fmla="*/ 20513 w 32431"/>
                <a:gd name="connsiteY14" fmla="*/ 97660 h 100164"/>
                <a:gd name="connsiteX15" fmla="*/ 20513 w 32431"/>
                <a:gd name="connsiteY15" fmla="*/ 30509 h 100164"/>
                <a:gd name="connsiteX16" fmla="*/ 7940 w 32431"/>
                <a:gd name="connsiteY16" fmla="*/ 52987 h 100164"/>
                <a:gd name="connsiteX17" fmla="*/ 6130 w 32431"/>
                <a:gd name="connsiteY17" fmla="*/ 54702 h 100164"/>
                <a:gd name="connsiteX18" fmla="*/ 4511 w 32431"/>
                <a:gd name="connsiteY18" fmla="*/ 5422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1" h="100164">
                  <a:moveTo>
                    <a:pt x="510" y="48320"/>
                  </a:moveTo>
                  <a:cubicBezTo>
                    <a:pt x="88" y="47568"/>
                    <a:pt x="-78" y="46701"/>
                    <a:pt x="34" y="45844"/>
                  </a:cubicBezTo>
                  <a:cubicBezTo>
                    <a:pt x="118" y="44768"/>
                    <a:pt x="443" y="43729"/>
                    <a:pt x="987" y="42796"/>
                  </a:cubicBezTo>
                  <a:lnTo>
                    <a:pt x="20037" y="8411"/>
                  </a:lnTo>
                  <a:lnTo>
                    <a:pt x="21465" y="6029"/>
                  </a:lnTo>
                  <a:cubicBezTo>
                    <a:pt x="21856" y="5305"/>
                    <a:pt x="22452" y="4705"/>
                    <a:pt x="23180" y="4315"/>
                  </a:cubicBezTo>
                  <a:lnTo>
                    <a:pt x="30038" y="314"/>
                  </a:lnTo>
                  <a:cubicBezTo>
                    <a:pt x="30534" y="-105"/>
                    <a:pt x="31257" y="-105"/>
                    <a:pt x="31752" y="314"/>
                  </a:cubicBezTo>
                  <a:cubicBezTo>
                    <a:pt x="32251" y="934"/>
                    <a:pt x="32490" y="1715"/>
                    <a:pt x="32419" y="2505"/>
                  </a:cubicBezTo>
                  <a:lnTo>
                    <a:pt x="32419" y="90611"/>
                  </a:lnTo>
                  <a:cubicBezTo>
                    <a:pt x="32428" y="91669"/>
                    <a:pt x="32199" y="92707"/>
                    <a:pt x="31752" y="93659"/>
                  </a:cubicBezTo>
                  <a:cubicBezTo>
                    <a:pt x="31416" y="94517"/>
                    <a:pt x="30816" y="95260"/>
                    <a:pt x="30038" y="95755"/>
                  </a:cubicBezTo>
                  <a:lnTo>
                    <a:pt x="22894" y="99851"/>
                  </a:lnTo>
                  <a:cubicBezTo>
                    <a:pt x="22399" y="100270"/>
                    <a:pt x="21676" y="100270"/>
                    <a:pt x="21180" y="99851"/>
                  </a:cubicBezTo>
                  <a:cubicBezTo>
                    <a:pt x="20681" y="99231"/>
                    <a:pt x="20442" y="98450"/>
                    <a:pt x="20513" y="97660"/>
                  </a:cubicBezTo>
                  <a:lnTo>
                    <a:pt x="20513" y="30509"/>
                  </a:lnTo>
                  <a:lnTo>
                    <a:pt x="7940" y="52987"/>
                  </a:lnTo>
                  <a:cubicBezTo>
                    <a:pt x="7573" y="53769"/>
                    <a:pt x="6927" y="54378"/>
                    <a:pt x="6130" y="54702"/>
                  </a:cubicBezTo>
                  <a:cubicBezTo>
                    <a:pt x="5544" y="54912"/>
                    <a:pt x="4889" y="54721"/>
                    <a:pt x="4511" y="54226"/>
                  </a:cubicBezTo>
                  <a:close/>
                </a:path>
              </a:pathLst>
            </a:custGeom>
            <a:solidFill>
              <a:srgbClr val="E0E0E0"/>
            </a:solidFill>
            <a:ln w="9525" cap="flat">
              <a:noFill/>
              <a:prstDash val="solid"/>
              <a:miter/>
            </a:ln>
          </p:spPr>
          <p:txBody>
            <a:bodyPr rtlCol="0" anchor="ctr"/>
            <a:lstStyle/>
            <a:p>
              <a:endParaRPr lang="en-GR"/>
            </a:p>
          </p:txBody>
        </p:sp>
        <p:sp>
          <p:nvSpPr>
            <p:cNvPr id="257" name="Freeform 256">
              <a:extLst>
                <a:ext uri="{FF2B5EF4-FFF2-40B4-BE49-F238E27FC236}">
                  <a16:creationId xmlns:a16="http://schemas.microsoft.com/office/drawing/2014/main" id="{C627515E-6586-7304-CDD4-9B3111092238}"/>
                </a:ext>
              </a:extLst>
            </p:cNvPr>
            <p:cNvSpPr/>
            <p:nvPr/>
          </p:nvSpPr>
          <p:spPr>
            <a:xfrm>
              <a:off x="4105606" y="4150321"/>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1 w 47720"/>
                <a:gd name="connsiteY5" fmla="*/ 81058 h 105727"/>
                <a:gd name="connsiteX6" fmla="*/ 34766 w 47720"/>
                <a:gd name="connsiteY6" fmla="*/ 93059 h 105727"/>
                <a:gd name="connsiteX7" fmla="*/ 23908 w 47720"/>
                <a:gd name="connsiteY7" fmla="*/ 102108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1 w 47720"/>
                <a:gd name="connsiteY19" fmla="*/ 3524 h 105727"/>
                <a:gd name="connsiteX20" fmla="*/ 46196 w 47720"/>
                <a:gd name="connsiteY20" fmla="*/ 13049 h 105727"/>
                <a:gd name="connsiteX21" fmla="*/ 47720 w 47720"/>
                <a:gd name="connsiteY21" fmla="*/ 27146 h 105727"/>
                <a:gd name="connsiteX22" fmla="*/ 12002 w 47720"/>
                <a:gd name="connsiteY22" fmla="*/ 71342 h 105727"/>
                <a:gd name="connsiteX23" fmla="*/ 15050 w 47720"/>
                <a:gd name="connsiteY23" fmla="*/ 84772 h 105727"/>
                <a:gd name="connsiteX24" fmla="*/ 23908 w 47720"/>
                <a:gd name="connsiteY24" fmla="*/ 84772 h 105727"/>
                <a:gd name="connsiteX25" fmla="*/ 32671 w 47720"/>
                <a:gd name="connsiteY25" fmla="*/ 74295 h 105727"/>
                <a:gd name="connsiteX26" fmla="*/ 35719 w 47720"/>
                <a:gd name="connsiteY26" fmla="*/ 57341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50 w 47720"/>
                <a:gd name="connsiteY31" fmla="*/ 31433 h 105727"/>
                <a:gd name="connsiteX32" fmla="*/ 12002 w 47720"/>
                <a:gd name="connsiteY32" fmla="*/ 48292 h 105727"/>
                <a:gd name="connsiteX33" fmla="*/ 12002 w 47720"/>
                <a:gd name="connsiteY33" fmla="*/ 59912 h 105727"/>
                <a:gd name="connsiteX34" fmla="*/ 12002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15" y="56636"/>
                    <a:pt x="47006" y="61817"/>
                    <a:pt x="46196" y="66961"/>
                  </a:cubicBezTo>
                  <a:cubicBezTo>
                    <a:pt x="45307" y="71781"/>
                    <a:pt x="43934" y="76505"/>
                    <a:pt x="42101" y="81058"/>
                  </a:cubicBezTo>
                  <a:cubicBezTo>
                    <a:pt x="40255" y="85392"/>
                    <a:pt x="37784" y="89440"/>
                    <a:pt x="34766" y="93059"/>
                  </a:cubicBezTo>
                  <a:cubicBezTo>
                    <a:pt x="31705" y="96688"/>
                    <a:pt x="28030" y="99756"/>
                    <a:pt x="23908" y="102108"/>
                  </a:cubicBezTo>
                  <a:cubicBezTo>
                    <a:pt x="20620" y="104289"/>
                    <a:pt x="16801" y="105546"/>
                    <a:pt x="12859" y="105728"/>
                  </a:cubicBezTo>
                  <a:cubicBezTo>
                    <a:pt x="10047" y="105585"/>
                    <a:pt x="7423" y="104270"/>
                    <a:pt x="5620" y="102108"/>
                  </a:cubicBezTo>
                  <a:cubicBezTo>
                    <a:pt x="3580" y="99270"/>
                    <a:pt x="2182" y="96021"/>
                    <a:pt x="1524" y="92583"/>
                  </a:cubicBezTo>
                  <a:cubicBezTo>
                    <a:pt x="624" y="88068"/>
                    <a:pt x="114" y="83477"/>
                    <a:pt x="0" y="78867"/>
                  </a:cubicBezTo>
                  <a:cubicBezTo>
                    <a:pt x="0" y="75438"/>
                    <a:pt x="0" y="71533"/>
                    <a:pt x="0" y="67151"/>
                  </a:cubicBezTo>
                  <a:cubicBezTo>
                    <a:pt x="0" y="62770"/>
                    <a:pt x="0" y="58769"/>
                    <a:pt x="0" y="55245"/>
                  </a:cubicBezTo>
                  <a:cubicBezTo>
                    <a:pt x="159" y="49978"/>
                    <a:pt x="668" y="44730"/>
                    <a:pt x="1524" y="39529"/>
                  </a:cubicBezTo>
                  <a:cubicBezTo>
                    <a:pt x="2414" y="34643"/>
                    <a:pt x="3786" y="29861"/>
                    <a:pt x="5620" y="25241"/>
                  </a:cubicBezTo>
                  <a:cubicBezTo>
                    <a:pt x="7467" y="20869"/>
                    <a:pt x="9902" y="16764"/>
                    <a:pt x="12859" y="13049"/>
                  </a:cubicBezTo>
                  <a:cubicBezTo>
                    <a:pt x="15894" y="9192"/>
                    <a:pt x="19645" y="5963"/>
                    <a:pt x="23908" y="3524"/>
                  </a:cubicBezTo>
                  <a:cubicBezTo>
                    <a:pt x="27121" y="1343"/>
                    <a:pt x="30886" y="124"/>
                    <a:pt x="34766" y="0"/>
                  </a:cubicBezTo>
                  <a:cubicBezTo>
                    <a:pt x="37615" y="19"/>
                    <a:pt x="40306" y="1314"/>
                    <a:pt x="42101" y="3524"/>
                  </a:cubicBezTo>
                  <a:cubicBezTo>
                    <a:pt x="44141" y="6363"/>
                    <a:pt x="45538" y="9611"/>
                    <a:pt x="46196" y="13049"/>
                  </a:cubicBezTo>
                  <a:cubicBezTo>
                    <a:pt x="47069" y="17697"/>
                    <a:pt x="47578" y="22412"/>
                    <a:pt x="47720" y="27146"/>
                  </a:cubicBezTo>
                  <a:close/>
                  <a:moveTo>
                    <a:pt x="12002" y="71342"/>
                  </a:moveTo>
                  <a:cubicBezTo>
                    <a:pt x="11871" y="76000"/>
                    <a:pt x="12920" y="80620"/>
                    <a:pt x="15050" y="84772"/>
                  </a:cubicBezTo>
                  <a:cubicBezTo>
                    <a:pt x="16764" y="87373"/>
                    <a:pt x="19717" y="87373"/>
                    <a:pt x="23908" y="84772"/>
                  </a:cubicBezTo>
                  <a:cubicBezTo>
                    <a:pt x="28024" y="82487"/>
                    <a:pt x="31145" y="78753"/>
                    <a:pt x="32671" y="74295"/>
                  </a:cubicBezTo>
                  <a:cubicBezTo>
                    <a:pt x="34568" y="68837"/>
                    <a:pt x="35597" y="63113"/>
                    <a:pt x="35719" y="57341"/>
                  </a:cubicBezTo>
                  <a:cubicBezTo>
                    <a:pt x="35719" y="53816"/>
                    <a:pt x="35719" y="50006"/>
                    <a:pt x="35719" y="45815"/>
                  </a:cubicBezTo>
                  <a:cubicBezTo>
                    <a:pt x="35719" y="41624"/>
                    <a:pt x="35719" y="37814"/>
                    <a:pt x="35719" y="34385"/>
                  </a:cubicBezTo>
                  <a:cubicBezTo>
                    <a:pt x="35849" y="29728"/>
                    <a:pt x="34801" y="25108"/>
                    <a:pt x="32671" y="20955"/>
                  </a:cubicBezTo>
                  <a:cubicBezTo>
                    <a:pt x="30956" y="18383"/>
                    <a:pt x="28004" y="18288"/>
                    <a:pt x="23908" y="20955"/>
                  </a:cubicBezTo>
                  <a:cubicBezTo>
                    <a:pt x="19790" y="23270"/>
                    <a:pt x="16645" y="26984"/>
                    <a:pt x="15050" y="31433"/>
                  </a:cubicBezTo>
                  <a:cubicBezTo>
                    <a:pt x="13169" y="36862"/>
                    <a:pt x="12141" y="42548"/>
                    <a:pt x="12002" y="48292"/>
                  </a:cubicBezTo>
                  <a:cubicBezTo>
                    <a:pt x="12002" y="51816"/>
                    <a:pt x="12002" y="55721"/>
                    <a:pt x="12002" y="59912"/>
                  </a:cubicBezTo>
                  <a:cubicBezTo>
                    <a:pt x="12002" y="64103"/>
                    <a:pt x="12002" y="67913"/>
                    <a:pt x="12002" y="71342"/>
                  </a:cubicBezTo>
                  <a:close/>
                </a:path>
              </a:pathLst>
            </a:custGeom>
            <a:solidFill>
              <a:srgbClr val="E0E0E0"/>
            </a:solidFill>
            <a:ln w="9525" cap="flat">
              <a:noFill/>
              <a:prstDash val="solid"/>
              <a:miter/>
            </a:ln>
          </p:spPr>
          <p:txBody>
            <a:bodyPr rtlCol="0" anchor="ctr"/>
            <a:lstStyle/>
            <a:p>
              <a:endParaRPr lang="en-GR"/>
            </a:p>
          </p:txBody>
        </p:sp>
        <p:sp>
          <p:nvSpPr>
            <p:cNvPr id="258" name="Freeform 257">
              <a:extLst>
                <a:ext uri="{FF2B5EF4-FFF2-40B4-BE49-F238E27FC236}">
                  <a16:creationId xmlns:a16="http://schemas.microsoft.com/office/drawing/2014/main" id="{475A92B7-A6B2-3392-AA23-08E620F223CF}"/>
                </a:ext>
              </a:extLst>
            </p:cNvPr>
            <p:cNvSpPr/>
            <p:nvPr/>
          </p:nvSpPr>
          <p:spPr>
            <a:xfrm>
              <a:off x="4161363" y="4119431"/>
              <a:ext cx="32519" cy="100326"/>
            </a:xfrm>
            <a:custGeom>
              <a:avLst/>
              <a:gdLst>
                <a:gd name="connsiteX0" fmla="*/ 536 w 32519"/>
                <a:gd name="connsiteY0" fmla="*/ 48320 h 100326"/>
                <a:gd name="connsiteX1" fmla="*/ 60 w 32519"/>
                <a:gd name="connsiteY1" fmla="*/ 45844 h 100326"/>
                <a:gd name="connsiteX2" fmla="*/ 917 w 32519"/>
                <a:gd name="connsiteY2" fmla="*/ 42796 h 100326"/>
                <a:gd name="connsiteX3" fmla="*/ 19967 w 32519"/>
                <a:gd name="connsiteY3" fmla="*/ 8411 h 100326"/>
                <a:gd name="connsiteX4" fmla="*/ 21491 w 32519"/>
                <a:gd name="connsiteY4" fmla="*/ 6029 h 100326"/>
                <a:gd name="connsiteX5" fmla="*/ 23110 w 32519"/>
                <a:gd name="connsiteY5" fmla="*/ 4315 h 100326"/>
                <a:gd name="connsiteX6" fmla="*/ 29968 w 32519"/>
                <a:gd name="connsiteY6" fmla="*/ 314 h 100326"/>
                <a:gd name="connsiteX7" fmla="*/ 31683 w 32519"/>
                <a:gd name="connsiteY7" fmla="*/ 314 h 100326"/>
                <a:gd name="connsiteX8" fmla="*/ 32445 w 32519"/>
                <a:gd name="connsiteY8" fmla="*/ 2981 h 100326"/>
                <a:gd name="connsiteX9" fmla="*/ 32445 w 32519"/>
                <a:gd name="connsiteY9" fmla="*/ 91088 h 100326"/>
                <a:gd name="connsiteX10" fmla="*/ 31683 w 32519"/>
                <a:gd name="connsiteY10" fmla="*/ 94136 h 100326"/>
                <a:gd name="connsiteX11" fmla="*/ 29968 w 32519"/>
                <a:gd name="connsiteY11" fmla="*/ 96231 h 100326"/>
                <a:gd name="connsiteX12" fmla="*/ 22824 w 32519"/>
                <a:gd name="connsiteY12" fmla="*/ 100327 h 100326"/>
                <a:gd name="connsiteX13" fmla="*/ 21205 w 32519"/>
                <a:gd name="connsiteY13" fmla="*/ 100327 h 100326"/>
                <a:gd name="connsiteX14" fmla="*/ 20443 w 32519"/>
                <a:gd name="connsiteY14" fmla="*/ 98136 h 100326"/>
                <a:gd name="connsiteX15" fmla="*/ 20443 w 32519"/>
                <a:gd name="connsiteY15" fmla="*/ 30699 h 100326"/>
                <a:gd name="connsiteX16" fmla="*/ 7870 w 32519"/>
                <a:gd name="connsiteY16" fmla="*/ 53178 h 100326"/>
                <a:gd name="connsiteX17" fmla="*/ 6156 w 32519"/>
                <a:gd name="connsiteY17" fmla="*/ 54893 h 100326"/>
                <a:gd name="connsiteX18" fmla="*/ 4441 w 32519"/>
                <a:gd name="connsiteY18" fmla="*/ 54416 h 1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19" h="100326">
                  <a:moveTo>
                    <a:pt x="536" y="48320"/>
                  </a:moveTo>
                  <a:cubicBezTo>
                    <a:pt x="68" y="47587"/>
                    <a:pt x="-102" y="46701"/>
                    <a:pt x="60" y="45844"/>
                  </a:cubicBezTo>
                  <a:cubicBezTo>
                    <a:pt x="154" y="44787"/>
                    <a:pt x="445" y="43748"/>
                    <a:pt x="917" y="42796"/>
                  </a:cubicBezTo>
                  <a:lnTo>
                    <a:pt x="19967" y="8411"/>
                  </a:lnTo>
                  <a:cubicBezTo>
                    <a:pt x="20419" y="7582"/>
                    <a:pt x="20928" y="6791"/>
                    <a:pt x="21491" y="6029"/>
                  </a:cubicBezTo>
                  <a:cubicBezTo>
                    <a:pt x="21851" y="5315"/>
                    <a:pt x="22414" y="4715"/>
                    <a:pt x="23110" y="4315"/>
                  </a:cubicBezTo>
                  <a:lnTo>
                    <a:pt x="29968" y="314"/>
                  </a:lnTo>
                  <a:cubicBezTo>
                    <a:pt x="30463" y="-105"/>
                    <a:pt x="31187" y="-105"/>
                    <a:pt x="31683" y="314"/>
                  </a:cubicBezTo>
                  <a:cubicBezTo>
                    <a:pt x="32380" y="1010"/>
                    <a:pt x="32669" y="2019"/>
                    <a:pt x="32445" y="2981"/>
                  </a:cubicBezTo>
                  <a:lnTo>
                    <a:pt x="32445" y="91088"/>
                  </a:lnTo>
                  <a:cubicBezTo>
                    <a:pt x="32417" y="92145"/>
                    <a:pt x="32157" y="93183"/>
                    <a:pt x="31683" y="94136"/>
                  </a:cubicBezTo>
                  <a:cubicBezTo>
                    <a:pt x="31322" y="94983"/>
                    <a:pt x="30726" y="95707"/>
                    <a:pt x="29968" y="96231"/>
                  </a:cubicBezTo>
                  <a:lnTo>
                    <a:pt x="22824" y="100327"/>
                  </a:lnTo>
                  <a:cubicBezTo>
                    <a:pt x="22158" y="100327"/>
                    <a:pt x="21586" y="100327"/>
                    <a:pt x="21205" y="100327"/>
                  </a:cubicBezTo>
                  <a:cubicBezTo>
                    <a:pt x="20630" y="99755"/>
                    <a:pt x="20350" y="98946"/>
                    <a:pt x="20443" y="98136"/>
                  </a:cubicBezTo>
                  <a:lnTo>
                    <a:pt x="20443" y="30699"/>
                  </a:lnTo>
                  <a:lnTo>
                    <a:pt x="7870" y="53178"/>
                  </a:lnTo>
                  <a:cubicBezTo>
                    <a:pt x="7480" y="53902"/>
                    <a:pt x="6883" y="54502"/>
                    <a:pt x="6156" y="54893"/>
                  </a:cubicBezTo>
                  <a:cubicBezTo>
                    <a:pt x="5541" y="55121"/>
                    <a:pt x="4851" y="54931"/>
                    <a:pt x="4441" y="54416"/>
                  </a:cubicBezTo>
                  <a:close/>
                </a:path>
              </a:pathLst>
            </a:custGeom>
            <a:solidFill>
              <a:srgbClr val="E0E0E0"/>
            </a:solidFill>
            <a:ln w="9525" cap="flat">
              <a:noFill/>
              <a:prstDash val="solid"/>
              <a:miter/>
            </a:ln>
          </p:spPr>
          <p:txBody>
            <a:bodyPr rtlCol="0" anchor="ctr"/>
            <a:lstStyle/>
            <a:p>
              <a:endParaRPr lang="en-GR"/>
            </a:p>
          </p:txBody>
        </p:sp>
        <p:sp>
          <p:nvSpPr>
            <p:cNvPr id="259" name="Freeform 258">
              <a:extLst>
                <a:ext uri="{FF2B5EF4-FFF2-40B4-BE49-F238E27FC236}">
                  <a16:creationId xmlns:a16="http://schemas.microsoft.com/office/drawing/2014/main" id="{6C47C0B3-1EE6-0F36-D843-A6055B987E33}"/>
                </a:ext>
              </a:extLst>
            </p:cNvPr>
            <p:cNvSpPr/>
            <p:nvPr/>
          </p:nvSpPr>
          <p:spPr>
            <a:xfrm>
              <a:off x="4206380" y="4092123"/>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862 w 47720"/>
                <a:gd name="connsiteY6" fmla="*/ 93059 h 105727"/>
                <a:gd name="connsiteX7" fmla="*/ 23908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2 w 47720"/>
                <a:gd name="connsiteY22" fmla="*/ 71342 h 105727"/>
                <a:gd name="connsiteX23" fmla="*/ 15050 w 47720"/>
                <a:gd name="connsiteY23" fmla="*/ 84772 h 105727"/>
                <a:gd name="connsiteX24" fmla="*/ 23908 w 47720"/>
                <a:gd name="connsiteY24" fmla="*/ 84772 h 105727"/>
                <a:gd name="connsiteX25" fmla="*/ 32671 w 47720"/>
                <a:gd name="connsiteY25" fmla="*/ 74295 h 105727"/>
                <a:gd name="connsiteX26" fmla="*/ 35719 w 47720"/>
                <a:gd name="connsiteY26" fmla="*/ 57340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50 w 47720"/>
                <a:gd name="connsiteY31" fmla="*/ 31432 h 105727"/>
                <a:gd name="connsiteX32" fmla="*/ 12002 w 47720"/>
                <a:gd name="connsiteY32" fmla="*/ 48387 h 105727"/>
                <a:gd name="connsiteX33" fmla="*/ 12002 w 47720"/>
                <a:gd name="connsiteY33" fmla="*/ 60007 h 105727"/>
                <a:gd name="connsiteX34" fmla="*/ 12002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5"/>
                    <a:pt x="47720" y="30670"/>
                    <a:pt x="47720" y="32766"/>
                  </a:cubicBezTo>
                  <a:lnTo>
                    <a:pt x="47720" y="45625"/>
                  </a:lnTo>
                  <a:cubicBezTo>
                    <a:pt x="47720" y="47720"/>
                    <a:pt x="47720" y="49625"/>
                    <a:pt x="47720" y="51435"/>
                  </a:cubicBezTo>
                  <a:cubicBezTo>
                    <a:pt x="47562" y="56636"/>
                    <a:pt x="47053" y="61827"/>
                    <a:pt x="46196" y="66961"/>
                  </a:cubicBezTo>
                  <a:cubicBezTo>
                    <a:pt x="45396" y="71809"/>
                    <a:pt x="44021" y="76533"/>
                    <a:pt x="42100" y="81058"/>
                  </a:cubicBezTo>
                  <a:cubicBezTo>
                    <a:pt x="40252" y="85373"/>
                    <a:pt x="37816" y="89411"/>
                    <a:pt x="34862" y="93059"/>
                  </a:cubicBezTo>
                  <a:cubicBezTo>
                    <a:pt x="31744" y="96669"/>
                    <a:pt x="28041" y="99727"/>
                    <a:pt x="23908" y="102108"/>
                  </a:cubicBezTo>
                  <a:cubicBezTo>
                    <a:pt x="20626" y="104308"/>
                    <a:pt x="16804" y="105556"/>
                    <a:pt x="12859" y="105727"/>
                  </a:cubicBezTo>
                  <a:cubicBezTo>
                    <a:pt x="10046" y="105585"/>
                    <a:pt x="7423" y="104270"/>
                    <a:pt x="5620" y="102108"/>
                  </a:cubicBezTo>
                  <a:cubicBezTo>
                    <a:pt x="3574" y="99279"/>
                    <a:pt x="2205" y="96021"/>
                    <a:pt x="1619" y="92583"/>
                  </a:cubicBezTo>
                  <a:cubicBezTo>
                    <a:pt x="684" y="88068"/>
                    <a:pt x="142" y="83477"/>
                    <a:pt x="0" y="78867"/>
                  </a:cubicBezTo>
                  <a:cubicBezTo>
                    <a:pt x="0" y="75438"/>
                    <a:pt x="0" y="71533"/>
                    <a:pt x="0" y="67151"/>
                  </a:cubicBezTo>
                  <a:cubicBezTo>
                    <a:pt x="0" y="62770"/>
                    <a:pt x="0" y="58769"/>
                    <a:pt x="0" y="55245"/>
                  </a:cubicBezTo>
                  <a:cubicBezTo>
                    <a:pt x="190" y="49978"/>
                    <a:pt x="731" y="44729"/>
                    <a:pt x="1619" y="39529"/>
                  </a:cubicBezTo>
                  <a:cubicBezTo>
                    <a:pt x="2433" y="34633"/>
                    <a:pt x="3774" y="29842"/>
                    <a:pt x="5620" y="25241"/>
                  </a:cubicBezTo>
                  <a:cubicBezTo>
                    <a:pt x="7467" y="20869"/>
                    <a:pt x="9902" y="16764"/>
                    <a:pt x="12859" y="13049"/>
                  </a:cubicBezTo>
                  <a:cubicBezTo>
                    <a:pt x="15908" y="9201"/>
                    <a:pt x="19657" y="5972"/>
                    <a:pt x="23908" y="3524"/>
                  </a:cubicBezTo>
                  <a:cubicBezTo>
                    <a:pt x="27147" y="1324"/>
                    <a:pt x="30949" y="105"/>
                    <a:pt x="34862" y="0"/>
                  </a:cubicBezTo>
                  <a:cubicBezTo>
                    <a:pt x="37677" y="48"/>
                    <a:pt x="40327" y="1333"/>
                    <a:pt x="42100" y="3524"/>
                  </a:cubicBezTo>
                  <a:cubicBezTo>
                    <a:pt x="44218" y="6324"/>
                    <a:pt x="45624" y="9592"/>
                    <a:pt x="46196" y="13049"/>
                  </a:cubicBezTo>
                  <a:cubicBezTo>
                    <a:pt x="47118" y="17697"/>
                    <a:pt x="47629" y="22412"/>
                    <a:pt x="47720" y="27146"/>
                  </a:cubicBezTo>
                  <a:close/>
                  <a:moveTo>
                    <a:pt x="12002" y="71342"/>
                  </a:moveTo>
                  <a:cubicBezTo>
                    <a:pt x="11871" y="76000"/>
                    <a:pt x="12920" y="80620"/>
                    <a:pt x="15050" y="84772"/>
                  </a:cubicBezTo>
                  <a:cubicBezTo>
                    <a:pt x="16764" y="87373"/>
                    <a:pt x="19717" y="87373"/>
                    <a:pt x="23908" y="84772"/>
                  </a:cubicBezTo>
                  <a:cubicBezTo>
                    <a:pt x="28024" y="82486"/>
                    <a:pt x="31146" y="78753"/>
                    <a:pt x="32671" y="74295"/>
                  </a:cubicBezTo>
                  <a:cubicBezTo>
                    <a:pt x="34616" y="68847"/>
                    <a:pt x="35645" y="63122"/>
                    <a:pt x="35719" y="57340"/>
                  </a:cubicBezTo>
                  <a:cubicBezTo>
                    <a:pt x="35719" y="53816"/>
                    <a:pt x="35719" y="50006"/>
                    <a:pt x="35719" y="45815"/>
                  </a:cubicBezTo>
                  <a:cubicBezTo>
                    <a:pt x="35719" y="41624"/>
                    <a:pt x="35719" y="37814"/>
                    <a:pt x="35719" y="34385"/>
                  </a:cubicBezTo>
                  <a:cubicBezTo>
                    <a:pt x="35896" y="29718"/>
                    <a:pt x="34845" y="25089"/>
                    <a:pt x="32671" y="20955"/>
                  </a:cubicBezTo>
                  <a:cubicBezTo>
                    <a:pt x="30956" y="18383"/>
                    <a:pt x="28004" y="18288"/>
                    <a:pt x="23908" y="20955"/>
                  </a:cubicBezTo>
                  <a:cubicBezTo>
                    <a:pt x="19790" y="23270"/>
                    <a:pt x="16645" y="26984"/>
                    <a:pt x="15050" y="31432"/>
                  </a:cubicBezTo>
                  <a:cubicBezTo>
                    <a:pt x="13160" y="36890"/>
                    <a:pt x="12131" y="42615"/>
                    <a:pt x="12002" y="48387"/>
                  </a:cubicBezTo>
                  <a:cubicBezTo>
                    <a:pt x="12002" y="51911"/>
                    <a:pt x="12002" y="55816"/>
                    <a:pt x="12002" y="60007"/>
                  </a:cubicBezTo>
                  <a:cubicBezTo>
                    <a:pt x="12002" y="64198"/>
                    <a:pt x="11906" y="68389"/>
                    <a:pt x="12002" y="71342"/>
                  </a:cubicBezTo>
                  <a:close/>
                </a:path>
              </a:pathLst>
            </a:custGeom>
            <a:solidFill>
              <a:srgbClr val="E0E0E0"/>
            </a:solidFill>
            <a:ln w="9525" cap="flat">
              <a:noFill/>
              <a:prstDash val="solid"/>
              <a:miter/>
            </a:ln>
          </p:spPr>
          <p:txBody>
            <a:bodyPr rtlCol="0" anchor="ctr"/>
            <a:lstStyle/>
            <a:p>
              <a:endParaRPr lang="en-GR"/>
            </a:p>
          </p:txBody>
        </p:sp>
        <p:sp>
          <p:nvSpPr>
            <p:cNvPr id="260" name="Freeform 259">
              <a:extLst>
                <a:ext uri="{FF2B5EF4-FFF2-40B4-BE49-F238E27FC236}">
                  <a16:creationId xmlns:a16="http://schemas.microsoft.com/office/drawing/2014/main" id="{369EDE60-BED9-12FF-0715-77F6DD4C7960}"/>
                </a:ext>
              </a:extLst>
            </p:cNvPr>
            <p:cNvSpPr/>
            <p:nvPr/>
          </p:nvSpPr>
          <p:spPr>
            <a:xfrm>
              <a:off x="4265245" y="4058404"/>
              <a:ext cx="47910" cy="105727"/>
            </a:xfrm>
            <a:custGeom>
              <a:avLst/>
              <a:gdLst>
                <a:gd name="connsiteX0" fmla="*/ 47911 w 47910"/>
                <a:gd name="connsiteY0" fmla="*/ 26670 h 105727"/>
                <a:gd name="connsiteX1" fmla="*/ 47911 w 47910"/>
                <a:gd name="connsiteY1" fmla="*/ 32385 h 105727"/>
                <a:gd name="connsiteX2" fmla="*/ 47911 w 47910"/>
                <a:gd name="connsiteY2" fmla="*/ 44958 h 105727"/>
                <a:gd name="connsiteX3" fmla="*/ 47911 w 47910"/>
                <a:gd name="connsiteY3" fmla="*/ 50768 h 105727"/>
                <a:gd name="connsiteX4" fmla="*/ 46387 w 47910"/>
                <a:gd name="connsiteY4" fmla="*/ 66294 h 105727"/>
                <a:gd name="connsiteX5" fmla="*/ 42291 w 47910"/>
                <a:gd name="connsiteY5" fmla="*/ 80391 h 105727"/>
                <a:gd name="connsiteX6" fmla="*/ 35052 w 47910"/>
                <a:gd name="connsiteY6" fmla="*/ 92392 h 105727"/>
                <a:gd name="connsiteX7" fmla="*/ 23813 w 47910"/>
                <a:gd name="connsiteY7" fmla="*/ 102108 h 105727"/>
                <a:gd name="connsiteX8" fmla="*/ 12859 w 47910"/>
                <a:gd name="connsiteY8" fmla="*/ 105728 h 105727"/>
                <a:gd name="connsiteX9" fmla="*/ 5620 w 47910"/>
                <a:gd name="connsiteY9" fmla="*/ 102108 h 105727"/>
                <a:gd name="connsiteX10" fmla="*/ 1524 w 47910"/>
                <a:gd name="connsiteY10" fmla="*/ 92583 h 105727"/>
                <a:gd name="connsiteX11" fmla="*/ 0 w 47910"/>
                <a:gd name="connsiteY11" fmla="*/ 78867 h 105727"/>
                <a:gd name="connsiteX12" fmla="*/ 0 w 47910"/>
                <a:gd name="connsiteY12" fmla="*/ 67151 h 105727"/>
                <a:gd name="connsiteX13" fmla="*/ 0 w 47910"/>
                <a:gd name="connsiteY13" fmla="*/ 55245 h 105727"/>
                <a:gd name="connsiteX14" fmla="*/ 1524 w 47910"/>
                <a:gd name="connsiteY14" fmla="*/ 39529 h 105727"/>
                <a:gd name="connsiteX15" fmla="*/ 5620 w 47910"/>
                <a:gd name="connsiteY15" fmla="*/ 25241 h 105727"/>
                <a:gd name="connsiteX16" fmla="*/ 12859 w 47910"/>
                <a:gd name="connsiteY16" fmla="*/ 13049 h 105727"/>
                <a:gd name="connsiteX17" fmla="*/ 23813 w 47910"/>
                <a:gd name="connsiteY17" fmla="*/ 3524 h 105727"/>
                <a:gd name="connsiteX18" fmla="*/ 34766 w 47910"/>
                <a:gd name="connsiteY18" fmla="*/ 0 h 105727"/>
                <a:gd name="connsiteX19" fmla="*/ 42005 w 47910"/>
                <a:gd name="connsiteY19" fmla="*/ 3524 h 105727"/>
                <a:gd name="connsiteX20" fmla="*/ 46101 w 47910"/>
                <a:gd name="connsiteY20" fmla="*/ 13049 h 105727"/>
                <a:gd name="connsiteX21" fmla="*/ 47911 w 47910"/>
                <a:gd name="connsiteY21" fmla="*/ 26670 h 105727"/>
                <a:gd name="connsiteX22" fmla="*/ 12192 w 47910"/>
                <a:gd name="connsiteY22" fmla="*/ 70961 h 105727"/>
                <a:gd name="connsiteX23" fmla="*/ 15240 w 47910"/>
                <a:gd name="connsiteY23" fmla="*/ 84392 h 105727"/>
                <a:gd name="connsiteX24" fmla="*/ 24098 w 47910"/>
                <a:gd name="connsiteY24" fmla="*/ 84392 h 105727"/>
                <a:gd name="connsiteX25" fmla="*/ 32956 w 47910"/>
                <a:gd name="connsiteY25" fmla="*/ 73914 h 105727"/>
                <a:gd name="connsiteX26" fmla="*/ 36004 w 47910"/>
                <a:gd name="connsiteY26" fmla="*/ 56959 h 105727"/>
                <a:gd name="connsiteX27" fmla="*/ 36004 w 47910"/>
                <a:gd name="connsiteY27" fmla="*/ 45339 h 105727"/>
                <a:gd name="connsiteX28" fmla="*/ 36004 w 47910"/>
                <a:gd name="connsiteY28" fmla="*/ 34004 h 105727"/>
                <a:gd name="connsiteX29" fmla="*/ 32956 w 47910"/>
                <a:gd name="connsiteY29" fmla="*/ 20574 h 105727"/>
                <a:gd name="connsiteX30" fmla="*/ 24098 w 47910"/>
                <a:gd name="connsiteY30" fmla="*/ 20574 h 105727"/>
                <a:gd name="connsiteX31" fmla="*/ 15240 w 47910"/>
                <a:gd name="connsiteY31" fmla="*/ 31051 h 105727"/>
                <a:gd name="connsiteX32" fmla="*/ 12192 w 47910"/>
                <a:gd name="connsiteY32" fmla="*/ 48006 h 105727"/>
                <a:gd name="connsiteX33" fmla="*/ 12192 w 47910"/>
                <a:gd name="connsiteY33" fmla="*/ 59626 h 105727"/>
                <a:gd name="connsiteX34" fmla="*/ 12192 w 4791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910" h="105727">
                  <a:moveTo>
                    <a:pt x="47911" y="26670"/>
                  </a:moveTo>
                  <a:cubicBezTo>
                    <a:pt x="47911" y="28384"/>
                    <a:pt x="47911" y="30290"/>
                    <a:pt x="47911" y="32385"/>
                  </a:cubicBezTo>
                  <a:lnTo>
                    <a:pt x="47911" y="44958"/>
                  </a:lnTo>
                  <a:cubicBezTo>
                    <a:pt x="47911" y="47054"/>
                    <a:pt x="47911" y="48958"/>
                    <a:pt x="47911" y="50768"/>
                  </a:cubicBezTo>
                  <a:cubicBezTo>
                    <a:pt x="47747" y="55969"/>
                    <a:pt x="47238" y="61160"/>
                    <a:pt x="46387" y="66294"/>
                  </a:cubicBezTo>
                  <a:cubicBezTo>
                    <a:pt x="45587" y="71142"/>
                    <a:pt x="44211" y="75867"/>
                    <a:pt x="42291" y="80391"/>
                  </a:cubicBezTo>
                  <a:cubicBezTo>
                    <a:pt x="40483" y="84725"/>
                    <a:pt x="38044" y="88773"/>
                    <a:pt x="35052" y="92392"/>
                  </a:cubicBezTo>
                  <a:cubicBezTo>
                    <a:pt x="31931" y="96288"/>
                    <a:pt x="28121" y="99584"/>
                    <a:pt x="23813" y="102108"/>
                  </a:cubicBezTo>
                  <a:cubicBezTo>
                    <a:pt x="20565" y="104299"/>
                    <a:pt x="16774" y="105556"/>
                    <a:pt x="12859" y="105728"/>
                  </a:cubicBezTo>
                  <a:cubicBezTo>
                    <a:pt x="10028" y="105661"/>
                    <a:pt x="7374" y="104327"/>
                    <a:pt x="5620" y="102108"/>
                  </a:cubicBezTo>
                  <a:cubicBezTo>
                    <a:pt x="3502" y="99308"/>
                    <a:pt x="2096" y="96041"/>
                    <a:pt x="1524" y="92583"/>
                  </a:cubicBezTo>
                  <a:cubicBezTo>
                    <a:pt x="624" y="88059"/>
                    <a:pt x="113" y="83477"/>
                    <a:pt x="0" y="78867"/>
                  </a:cubicBezTo>
                  <a:cubicBezTo>
                    <a:pt x="0" y="75438"/>
                    <a:pt x="0" y="71533"/>
                    <a:pt x="0" y="67151"/>
                  </a:cubicBezTo>
                  <a:cubicBezTo>
                    <a:pt x="0" y="62770"/>
                    <a:pt x="0" y="58769"/>
                    <a:pt x="0" y="55245"/>
                  </a:cubicBezTo>
                  <a:cubicBezTo>
                    <a:pt x="159" y="49978"/>
                    <a:pt x="668" y="44729"/>
                    <a:pt x="1524" y="39529"/>
                  </a:cubicBezTo>
                  <a:cubicBezTo>
                    <a:pt x="2298" y="34614"/>
                    <a:pt x="3674" y="29813"/>
                    <a:pt x="5620" y="25241"/>
                  </a:cubicBezTo>
                  <a:cubicBezTo>
                    <a:pt x="7430" y="20850"/>
                    <a:pt x="9869" y="16745"/>
                    <a:pt x="12859" y="13049"/>
                  </a:cubicBezTo>
                  <a:cubicBezTo>
                    <a:pt x="15866" y="9201"/>
                    <a:pt x="19584" y="5972"/>
                    <a:pt x="23813" y="3524"/>
                  </a:cubicBezTo>
                  <a:cubicBezTo>
                    <a:pt x="27059" y="1343"/>
                    <a:pt x="30856" y="124"/>
                    <a:pt x="34766" y="0"/>
                  </a:cubicBezTo>
                  <a:cubicBezTo>
                    <a:pt x="37582" y="48"/>
                    <a:pt x="40232" y="1333"/>
                    <a:pt x="42005" y="3524"/>
                  </a:cubicBezTo>
                  <a:cubicBezTo>
                    <a:pt x="44123" y="6325"/>
                    <a:pt x="45529" y="9592"/>
                    <a:pt x="46101" y="13049"/>
                  </a:cubicBezTo>
                  <a:cubicBezTo>
                    <a:pt x="47092" y="17526"/>
                    <a:pt x="47697" y="22088"/>
                    <a:pt x="47911" y="26670"/>
                  </a:cubicBezTo>
                  <a:close/>
                  <a:moveTo>
                    <a:pt x="12192" y="70961"/>
                  </a:moveTo>
                  <a:cubicBezTo>
                    <a:pt x="12061" y="75619"/>
                    <a:pt x="13110" y="80239"/>
                    <a:pt x="15240" y="84392"/>
                  </a:cubicBezTo>
                  <a:cubicBezTo>
                    <a:pt x="17081" y="86992"/>
                    <a:pt x="20034" y="86992"/>
                    <a:pt x="24098" y="84392"/>
                  </a:cubicBezTo>
                  <a:cubicBezTo>
                    <a:pt x="28168" y="82020"/>
                    <a:pt x="31296" y="78324"/>
                    <a:pt x="32956" y="73914"/>
                  </a:cubicBezTo>
                  <a:cubicBezTo>
                    <a:pt x="34846" y="68456"/>
                    <a:pt x="35875" y="62732"/>
                    <a:pt x="36004" y="56959"/>
                  </a:cubicBezTo>
                  <a:cubicBezTo>
                    <a:pt x="36004" y="53435"/>
                    <a:pt x="36004" y="49530"/>
                    <a:pt x="36004" y="45339"/>
                  </a:cubicBezTo>
                  <a:cubicBezTo>
                    <a:pt x="36004" y="41148"/>
                    <a:pt x="36004" y="37433"/>
                    <a:pt x="36004" y="34004"/>
                  </a:cubicBezTo>
                  <a:cubicBezTo>
                    <a:pt x="36135" y="29346"/>
                    <a:pt x="35086" y="24727"/>
                    <a:pt x="32956" y="20574"/>
                  </a:cubicBezTo>
                  <a:cubicBezTo>
                    <a:pt x="31178" y="17974"/>
                    <a:pt x="28225" y="17974"/>
                    <a:pt x="24098" y="20574"/>
                  </a:cubicBezTo>
                  <a:cubicBezTo>
                    <a:pt x="20028" y="22946"/>
                    <a:pt x="16900" y="26641"/>
                    <a:pt x="15240" y="31051"/>
                  </a:cubicBezTo>
                  <a:cubicBezTo>
                    <a:pt x="13350" y="36509"/>
                    <a:pt x="12322" y="42234"/>
                    <a:pt x="12192" y="48006"/>
                  </a:cubicBezTo>
                  <a:cubicBezTo>
                    <a:pt x="12192" y="51530"/>
                    <a:pt x="12192" y="55436"/>
                    <a:pt x="12192" y="59626"/>
                  </a:cubicBezTo>
                  <a:cubicBezTo>
                    <a:pt x="12192" y="63817"/>
                    <a:pt x="12097" y="67532"/>
                    <a:pt x="12192" y="70961"/>
                  </a:cubicBezTo>
                  <a:close/>
                </a:path>
              </a:pathLst>
            </a:custGeom>
            <a:solidFill>
              <a:srgbClr val="E0E0E0"/>
            </a:solidFill>
            <a:ln w="9525" cap="flat">
              <a:noFill/>
              <a:prstDash val="solid"/>
              <a:miter/>
            </a:ln>
          </p:spPr>
          <p:txBody>
            <a:bodyPr rtlCol="0" anchor="ctr"/>
            <a:lstStyle/>
            <a:p>
              <a:endParaRPr lang="en-GR"/>
            </a:p>
          </p:txBody>
        </p:sp>
        <p:sp>
          <p:nvSpPr>
            <p:cNvPr id="261" name="Freeform 260">
              <a:extLst>
                <a:ext uri="{FF2B5EF4-FFF2-40B4-BE49-F238E27FC236}">
                  <a16:creationId xmlns:a16="http://schemas.microsoft.com/office/drawing/2014/main" id="{BB0EB5ED-7CC3-C471-2E22-2744CCEFF26B}"/>
                </a:ext>
              </a:extLst>
            </p:cNvPr>
            <p:cNvSpPr/>
            <p:nvPr/>
          </p:nvSpPr>
          <p:spPr>
            <a:xfrm>
              <a:off x="4321210" y="4027134"/>
              <a:ext cx="32446" cy="100164"/>
            </a:xfrm>
            <a:custGeom>
              <a:avLst/>
              <a:gdLst>
                <a:gd name="connsiteX0" fmla="*/ 518 w 32446"/>
                <a:gd name="connsiteY0" fmla="*/ 48225 h 100164"/>
                <a:gd name="connsiteX1" fmla="*/ 42 w 32446"/>
                <a:gd name="connsiteY1" fmla="*/ 45844 h 100164"/>
                <a:gd name="connsiteX2" fmla="*/ 995 w 32446"/>
                <a:gd name="connsiteY2" fmla="*/ 42796 h 100164"/>
                <a:gd name="connsiteX3" fmla="*/ 20045 w 32446"/>
                <a:gd name="connsiteY3" fmla="*/ 8411 h 100164"/>
                <a:gd name="connsiteX4" fmla="*/ 21473 w 32446"/>
                <a:gd name="connsiteY4" fmla="*/ 5934 h 100164"/>
                <a:gd name="connsiteX5" fmla="*/ 23093 w 32446"/>
                <a:gd name="connsiteY5" fmla="*/ 4315 h 100164"/>
                <a:gd name="connsiteX6" fmla="*/ 30046 w 32446"/>
                <a:gd name="connsiteY6" fmla="*/ 314 h 100164"/>
                <a:gd name="connsiteX7" fmla="*/ 31760 w 32446"/>
                <a:gd name="connsiteY7" fmla="*/ 314 h 100164"/>
                <a:gd name="connsiteX8" fmla="*/ 32427 w 32446"/>
                <a:gd name="connsiteY8" fmla="*/ 2505 h 100164"/>
                <a:gd name="connsiteX9" fmla="*/ 32427 w 32446"/>
                <a:gd name="connsiteY9" fmla="*/ 90611 h 100164"/>
                <a:gd name="connsiteX10" fmla="*/ 31760 w 32446"/>
                <a:gd name="connsiteY10" fmla="*/ 93659 h 100164"/>
                <a:gd name="connsiteX11" fmla="*/ 30046 w 32446"/>
                <a:gd name="connsiteY11" fmla="*/ 95755 h 100164"/>
                <a:gd name="connsiteX12" fmla="*/ 22902 w 32446"/>
                <a:gd name="connsiteY12" fmla="*/ 99851 h 100164"/>
                <a:gd name="connsiteX13" fmla="*/ 21188 w 32446"/>
                <a:gd name="connsiteY13" fmla="*/ 99851 h 100164"/>
                <a:gd name="connsiteX14" fmla="*/ 20521 w 32446"/>
                <a:gd name="connsiteY14" fmla="*/ 97660 h 100164"/>
                <a:gd name="connsiteX15" fmla="*/ 20521 w 32446"/>
                <a:gd name="connsiteY15" fmla="*/ 30223 h 100164"/>
                <a:gd name="connsiteX16" fmla="*/ 7853 w 32446"/>
                <a:gd name="connsiteY16" fmla="*/ 52607 h 100164"/>
                <a:gd name="connsiteX17" fmla="*/ 6138 w 32446"/>
                <a:gd name="connsiteY17" fmla="*/ 54416 h 100164"/>
                <a:gd name="connsiteX18" fmla="*/ 4519 w 32446"/>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6" h="100164">
                  <a:moveTo>
                    <a:pt x="518" y="48225"/>
                  </a:moveTo>
                  <a:cubicBezTo>
                    <a:pt x="82" y="47511"/>
                    <a:pt x="-87" y="46673"/>
                    <a:pt x="42" y="45844"/>
                  </a:cubicBezTo>
                  <a:cubicBezTo>
                    <a:pt x="126" y="44768"/>
                    <a:pt x="451" y="43729"/>
                    <a:pt x="995" y="42796"/>
                  </a:cubicBezTo>
                  <a:lnTo>
                    <a:pt x="20045" y="8411"/>
                  </a:lnTo>
                  <a:lnTo>
                    <a:pt x="21473" y="5934"/>
                  </a:lnTo>
                  <a:cubicBezTo>
                    <a:pt x="21860" y="5258"/>
                    <a:pt x="22419" y="4705"/>
                    <a:pt x="23093" y="4315"/>
                  </a:cubicBezTo>
                  <a:lnTo>
                    <a:pt x="30046" y="314"/>
                  </a:lnTo>
                  <a:cubicBezTo>
                    <a:pt x="30541" y="-105"/>
                    <a:pt x="31265" y="-105"/>
                    <a:pt x="31760" y="314"/>
                  </a:cubicBezTo>
                  <a:cubicBezTo>
                    <a:pt x="32278" y="924"/>
                    <a:pt x="32519" y="1715"/>
                    <a:pt x="32427" y="2505"/>
                  </a:cubicBezTo>
                  <a:lnTo>
                    <a:pt x="32427" y="90611"/>
                  </a:lnTo>
                  <a:cubicBezTo>
                    <a:pt x="32436" y="91669"/>
                    <a:pt x="32207" y="92707"/>
                    <a:pt x="31760" y="93659"/>
                  </a:cubicBezTo>
                  <a:cubicBezTo>
                    <a:pt x="31399" y="94507"/>
                    <a:pt x="30804" y="95231"/>
                    <a:pt x="30046" y="95755"/>
                  </a:cubicBezTo>
                  <a:lnTo>
                    <a:pt x="22902" y="99851"/>
                  </a:lnTo>
                  <a:cubicBezTo>
                    <a:pt x="22407" y="100270"/>
                    <a:pt x="21683" y="100270"/>
                    <a:pt x="21188" y="99851"/>
                  </a:cubicBezTo>
                  <a:cubicBezTo>
                    <a:pt x="20689" y="99231"/>
                    <a:pt x="20450" y="98450"/>
                    <a:pt x="20521" y="97660"/>
                  </a:cubicBezTo>
                  <a:lnTo>
                    <a:pt x="20521" y="30223"/>
                  </a:lnTo>
                  <a:lnTo>
                    <a:pt x="7853" y="52607"/>
                  </a:lnTo>
                  <a:cubicBezTo>
                    <a:pt x="7546" y="53416"/>
                    <a:pt x="6928" y="54064"/>
                    <a:pt x="6138" y="54416"/>
                  </a:cubicBezTo>
                  <a:cubicBezTo>
                    <a:pt x="5551" y="54597"/>
                    <a:pt x="4913" y="54407"/>
                    <a:pt x="4519" y="53940"/>
                  </a:cubicBezTo>
                  <a:close/>
                </a:path>
              </a:pathLst>
            </a:custGeom>
            <a:solidFill>
              <a:srgbClr val="E0E0E0"/>
            </a:solidFill>
            <a:ln w="9525" cap="flat">
              <a:noFill/>
              <a:prstDash val="solid"/>
              <a:miter/>
            </a:ln>
          </p:spPr>
          <p:txBody>
            <a:bodyPr rtlCol="0" anchor="ctr"/>
            <a:lstStyle/>
            <a:p>
              <a:endParaRPr lang="en-GR"/>
            </a:p>
          </p:txBody>
        </p:sp>
        <p:sp>
          <p:nvSpPr>
            <p:cNvPr id="262" name="Freeform 261">
              <a:extLst>
                <a:ext uri="{FF2B5EF4-FFF2-40B4-BE49-F238E27FC236}">
                  <a16:creationId xmlns:a16="http://schemas.microsoft.com/office/drawing/2014/main" id="{EEC19C50-5675-D9AE-F35F-0B798960AB24}"/>
                </a:ext>
              </a:extLst>
            </p:cNvPr>
            <p:cNvSpPr/>
            <p:nvPr/>
          </p:nvSpPr>
          <p:spPr>
            <a:xfrm>
              <a:off x="4366305" y="4000112"/>
              <a:ext cx="47720" cy="105632"/>
            </a:xfrm>
            <a:custGeom>
              <a:avLst/>
              <a:gdLst>
                <a:gd name="connsiteX0" fmla="*/ 47720 w 47720"/>
                <a:gd name="connsiteY0" fmla="*/ 27051 h 105632"/>
                <a:gd name="connsiteX1" fmla="*/ 47720 w 47720"/>
                <a:gd name="connsiteY1" fmla="*/ 32766 h 105632"/>
                <a:gd name="connsiteX2" fmla="*/ 47720 w 47720"/>
                <a:gd name="connsiteY2" fmla="*/ 45625 h 105632"/>
                <a:gd name="connsiteX3" fmla="*/ 47720 w 47720"/>
                <a:gd name="connsiteY3" fmla="*/ 51435 h 105632"/>
                <a:gd name="connsiteX4" fmla="*/ 46101 w 47720"/>
                <a:gd name="connsiteY4" fmla="*/ 66961 h 105632"/>
                <a:gd name="connsiteX5" fmla="*/ 42100 w 47720"/>
                <a:gd name="connsiteY5" fmla="*/ 81058 h 105632"/>
                <a:gd name="connsiteX6" fmla="*/ 34766 w 47720"/>
                <a:gd name="connsiteY6" fmla="*/ 93059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867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7051 h 105632"/>
                <a:gd name="connsiteX22" fmla="*/ 12002 w 47720"/>
                <a:gd name="connsiteY22" fmla="*/ 71342 h 105632"/>
                <a:gd name="connsiteX23" fmla="*/ 15050 w 47720"/>
                <a:gd name="connsiteY23" fmla="*/ 84772 h 105632"/>
                <a:gd name="connsiteX24" fmla="*/ 23813 w 47720"/>
                <a:gd name="connsiteY24" fmla="*/ 84772 h 105632"/>
                <a:gd name="connsiteX25" fmla="*/ 32671 w 47720"/>
                <a:gd name="connsiteY25" fmla="*/ 74295 h 105632"/>
                <a:gd name="connsiteX26" fmla="*/ 35719 w 47720"/>
                <a:gd name="connsiteY26" fmla="*/ 57340 h 105632"/>
                <a:gd name="connsiteX27" fmla="*/ 35719 w 47720"/>
                <a:gd name="connsiteY27" fmla="*/ 45720 h 105632"/>
                <a:gd name="connsiteX28" fmla="*/ 35719 w 47720"/>
                <a:gd name="connsiteY28" fmla="*/ 34385 h 105632"/>
                <a:gd name="connsiteX29" fmla="*/ 32671 w 47720"/>
                <a:gd name="connsiteY29" fmla="*/ 20955 h 105632"/>
                <a:gd name="connsiteX30" fmla="*/ 23813 w 47720"/>
                <a:gd name="connsiteY30" fmla="*/ 20955 h 105632"/>
                <a:gd name="connsiteX31" fmla="*/ 15050 w 47720"/>
                <a:gd name="connsiteY31" fmla="*/ 31433 h 105632"/>
                <a:gd name="connsiteX32" fmla="*/ 12002 w 47720"/>
                <a:gd name="connsiteY32" fmla="*/ 48387 h 105632"/>
                <a:gd name="connsiteX33" fmla="*/ 12002 w 47720"/>
                <a:gd name="connsiteY33" fmla="*/ 60008 h 105632"/>
                <a:gd name="connsiteX34" fmla="*/ 12002 w 47720"/>
                <a:gd name="connsiteY34" fmla="*/ 7105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7051"/>
                  </a:moveTo>
                  <a:cubicBezTo>
                    <a:pt x="47720" y="28765"/>
                    <a:pt x="47720" y="30671"/>
                    <a:pt x="47720" y="32766"/>
                  </a:cubicBezTo>
                  <a:lnTo>
                    <a:pt x="47720" y="45625"/>
                  </a:lnTo>
                  <a:cubicBezTo>
                    <a:pt x="47720" y="47720"/>
                    <a:pt x="47720" y="49625"/>
                    <a:pt x="47720" y="51435"/>
                  </a:cubicBezTo>
                  <a:cubicBezTo>
                    <a:pt x="47530" y="56645"/>
                    <a:pt x="46987" y="61827"/>
                    <a:pt x="46101" y="66961"/>
                  </a:cubicBezTo>
                  <a:cubicBezTo>
                    <a:pt x="45289" y="71790"/>
                    <a:pt x="43948" y="76524"/>
                    <a:pt x="42100" y="81058"/>
                  </a:cubicBezTo>
                  <a:cubicBezTo>
                    <a:pt x="40255" y="85392"/>
                    <a:pt x="37784" y="89440"/>
                    <a:pt x="34766" y="93059"/>
                  </a:cubicBezTo>
                  <a:cubicBezTo>
                    <a:pt x="31693" y="96717"/>
                    <a:pt x="27982" y="99784"/>
                    <a:pt x="23813" y="102108"/>
                  </a:cubicBezTo>
                  <a:cubicBezTo>
                    <a:pt x="20581" y="104318"/>
                    <a:pt x="16774" y="105546"/>
                    <a:pt x="12859" y="105632"/>
                  </a:cubicBezTo>
                  <a:cubicBezTo>
                    <a:pt x="10043" y="105585"/>
                    <a:pt x="7393" y="104299"/>
                    <a:pt x="5620" y="102108"/>
                  </a:cubicBezTo>
                  <a:cubicBezTo>
                    <a:pt x="3540" y="99289"/>
                    <a:pt x="2138" y="96031"/>
                    <a:pt x="1524" y="92583"/>
                  </a:cubicBezTo>
                  <a:cubicBezTo>
                    <a:pt x="624" y="88059"/>
                    <a:pt x="114" y="83477"/>
                    <a:pt x="0" y="78867"/>
                  </a:cubicBezTo>
                  <a:cubicBezTo>
                    <a:pt x="0" y="75438"/>
                    <a:pt x="0" y="71533"/>
                    <a:pt x="0" y="67151"/>
                  </a:cubicBezTo>
                  <a:cubicBezTo>
                    <a:pt x="0" y="62770"/>
                    <a:pt x="0" y="58769"/>
                    <a:pt x="0" y="55245"/>
                  </a:cubicBezTo>
                  <a:cubicBezTo>
                    <a:pt x="159" y="49978"/>
                    <a:pt x="668" y="44729"/>
                    <a:pt x="1524" y="39529"/>
                  </a:cubicBezTo>
                  <a:cubicBezTo>
                    <a:pt x="2344" y="34623"/>
                    <a:pt x="3718" y="29832"/>
                    <a:pt x="5620" y="25241"/>
                  </a:cubicBezTo>
                  <a:cubicBezTo>
                    <a:pt x="7467" y="20869"/>
                    <a:pt x="9902" y="16764"/>
                    <a:pt x="12859" y="13049"/>
                  </a:cubicBezTo>
                  <a:cubicBezTo>
                    <a:pt x="15866" y="9201"/>
                    <a:pt x="19584" y="5972"/>
                    <a:pt x="23813" y="3524"/>
                  </a:cubicBezTo>
                  <a:cubicBezTo>
                    <a:pt x="27063" y="1353"/>
                    <a:pt x="30858" y="133"/>
                    <a:pt x="34766" y="0"/>
                  </a:cubicBezTo>
                  <a:cubicBezTo>
                    <a:pt x="37615" y="19"/>
                    <a:pt x="40306" y="1314"/>
                    <a:pt x="42100" y="3524"/>
                  </a:cubicBezTo>
                  <a:cubicBezTo>
                    <a:pt x="44146" y="6353"/>
                    <a:pt x="45515" y="9611"/>
                    <a:pt x="46101" y="13049"/>
                  </a:cubicBezTo>
                  <a:cubicBezTo>
                    <a:pt x="47054" y="17659"/>
                    <a:pt x="47596" y="22346"/>
                    <a:pt x="47720" y="27051"/>
                  </a:cubicBezTo>
                  <a:close/>
                  <a:moveTo>
                    <a:pt x="12002" y="71342"/>
                  </a:moveTo>
                  <a:cubicBezTo>
                    <a:pt x="11871" y="76000"/>
                    <a:pt x="12920" y="80620"/>
                    <a:pt x="15050" y="84772"/>
                  </a:cubicBezTo>
                  <a:cubicBezTo>
                    <a:pt x="16764" y="87344"/>
                    <a:pt x="19717" y="87439"/>
                    <a:pt x="23813" y="84772"/>
                  </a:cubicBezTo>
                  <a:cubicBezTo>
                    <a:pt x="27930" y="82458"/>
                    <a:pt x="31075" y="78743"/>
                    <a:pt x="32671" y="74295"/>
                  </a:cubicBezTo>
                  <a:cubicBezTo>
                    <a:pt x="34561" y="68837"/>
                    <a:pt x="35589" y="63113"/>
                    <a:pt x="35719" y="57340"/>
                  </a:cubicBezTo>
                  <a:cubicBezTo>
                    <a:pt x="35719" y="53816"/>
                    <a:pt x="35719" y="49911"/>
                    <a:pt x="35719" y="45720"/>
                  </a:cubicBezTo>
                  <a:cubicBezTo>
                    <a:pt x="35719" y="41529"/>
                    <a:pt x="35719" y="37814"/>
                    <a:pt x="35719" y="34385"/>
                  </a:cubicBezTo>
                  <a:cubicBezTo>
                    <a:pt x="35849" y="29728"/>
                    <a:pt x="34801" y="25108"/>
                    <a:pt x="32671" y="20955"/>
                  </a:cubicBezTo>
                  <a:cubicBezTo>
                    <a:pt x="30956" y="18355"/>
                    <a:pt x="28004" y="18355"/>
                    <a:pt x="23813" y="20955"/>
                  </a:cubicBezTo>
                  <a:cubicBezTo>
                    <a:pt x="19742" y="23298"/>
                    <a:pt x="16636" y="27013"/>
                    <a:pt x="15050" y="31433"/>
                  </a:cubicBezTo>
                  <a:cubicBezTo>
                    <a:pt x="13160" y="36890"/>
                    <a:pt x="12131" y="42615"/>
                    <a:pt x="12002" y="48387"/>
                  </a:cubicBezTo>
                  <a:cubicBezTo>
                    <a:pt x="12002" y="51911"/>
                    <a:pt x="12002" y="55817"/>
                    <a:pt x="12002" y="60008"/>
                  </a:cubicBezTo>
                  <a:cubicBezTo>
                    <a:pt x="12002" y="64198"/>
                    <a:pt x="11811" y="67627"/>
                    <a:pt x="12002" y="71056"/>
                  </a:cubicBezTo>
                  <a:close/>
                </a:path>
              </a:pathLst>
            </a:custGeom>
            <a:solidFill>
              <a:srgbClr val="E0E0E0"/>
            </a:solidFill>
            <a:ln w="9525" cap="flat">
              <a:noFill/>
              <a:prstDash val="solid"/>
              <a:miter/>
            </a:ln>
          </p:spPr>
          <p:txBody>
            <a:bodyPr rtlCol="0" anchor="ctr"/>
            <a:lstStyle/>
            <a:p>
              <a:endParaRPr lang="en-GR"/>
            </a:p>
          </p:txBody>
        </p:sp>
        <p:sp>
          <p:nvSpPr>
            <p:cNvPr id="263" name="Freeform 262">
              <a:extLst>
                <a:ext uri="{FF2B5EF4-FFF2-40B4-BE49-F238E27FC236}">
                  <a16:creationId xmlns:a16="http://schemas.microsoft.com/office/drawing/2014/main" id="{6DDB58A0-4A4F-0F01-F3A5-6BB24F486D2B}"/>
                </a:ext>
              </a:extLst>
            </p:cNvPr>
            <p:cNvSpPr/>
            <p:nvPr/>
          </p:nvSpPr>
          <p:spPr>
            <a:xfrm>
              <a:off x="4425360" y="3966107"/>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1 w 47720"/>
                <a:gd name="connsiteY5" fmla="*/ 80677 h 105632"/>
                <a:gd name="connsiteX6" fmla="*/ 34766 w 47720"/>
                <a:gd name="connsiteY6" fmla="*/ 92583 h 105632"/>
                <a:gd name="connsiteX7" fmla="*/ 23908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908 w 47720"/>
                <a:gd name="connsiteY17" fmla="*/ 3524 h 105632"/>
                <a:gd name="connsiteX18" fmla="*/ 34766 w 47720"/>
                <a:gd name="connsiteY18" fmla="*/ 0 h 105632"/>
                <a:gd name="connsiteX19" fmla="*/ 42101 w 47720"/>
                <a:gd name="connsiteY19" fmla="*/ 3524 h 105632"/>
                <a:gd name="connsiteX20" fmla="*/ 46196 w 47720"/>
                <a:gd name="connsiteY20" fmla="*/ 13049 h 105632"/>
                <a:gd name="connsiteX21" fmla="*/ 47720 w 47720"/>
                <a:gd name="connsiteY21" fmla="*/ 26670 h 105632"/>
                <a:gd name="connsiteX22" fmla="*/ 12002 w 47720"/>
                <a:gd name="connsiteY22" fmla="*/ 70580 h 105632"/>
                <a:gd name="connsiteX23" fmla="*/ 15050 w 47720"/>
                <a:gd name="connsiteY23" fmla="*/ 84011 h 105632"/>
                <a:gd name="connsiteX24" fmla="*/ 23908 w 47720"/>
                <a:gd name="connsiteY24" fmla="*/ 84011 h 105632"/>
                <a:gd name="connsiteX25" fmla="*/ 32671 w 47720"/>
                <a:gd name="connsiteY25" fmla="*/ 73533 h 105632"/>
                <a:gd name="connsiteX26" fmla="*/ 35719 w 47720"/>
                <a:gd name="connsiteY26" fmla="*/ 56579 h 105632"/>
                <a:gd name="connsiteX27" fmla="*/ 35719 w 47720"/>
                <a:gd name="connsiteY27" fmla="*/ 44958 h 105632"/>
                <a:gd name="connsiteX28" fmla="*/ 35719 w 47720"/>
                <a:gd name="connsiteY28" fmla="*/ 33623 h 105632"/>
                <a:gd name="connsiteX29" fmla="*/ 32671 w 47720"/>
                <a:gd name="connsiteY29" fmla="*/ 20193 h 105632"/>
                <a:gd name="connsiteX30" fmla="*/ 23908 w 47720"/>
                <a:gd name="connsiteY30" fmla="*/ 20193 h 105632"/>
                <a:gd name="connsiteX31" fmla="*/ 15050 w 47720"/>
                <a:gd name="connsiteY31" fmla="*/ 30671 h 105632"/>
                <a:gd name="connsiteX32" fmla="*/ 12002 w 47720"/>
                <a:gd name="connsiteY32" fmla="*/ 47625 h 105632"/>
                <a:gd name="connsiteX33" fmla="*/ 12002 w 47720"/>
                <a:gd name="connsiteY33" fmla="*/ 59246 h 105632"/>
                <a:gd name="connsiteX34" fmla="*/ 12002 w 47720"/>
                <a:gd name="connsiteY34" fmla="*/ 70580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290"/>
                    <a:pt x="47720" y="32385"/>
                  </a:cubicBezTo>
                  <a:lnTo>
                    <a:pt x="47720" y="45244"/>
                  </a:lnTo>
                  <a:cubicBezTo>
                    <a:pt x="47720" y="47339"/>
                    <a:pt x="47720" y="49244"/>
                    <a:pt x="47720" y="50959"/>
                  </a:cubicBezTo>
                  <a:cubicBezTo>
                    <a:pt x="47511" y="56188"/>
                    <a:pt x="47006" y="61408"/>
                    <a:pt x="46196" y="66580"/>
                  </a:cubicBezTo>
                  <a:cubicBezTo>
                    <a:pt x="45358" y="71418"/>
                    <a:pt x="43977" y="76143"/>
                    <a:pt x="42101" y="80677"/>
                  </a:cubicBezTo>
                  <a:cubicBezTo>
                    <a:pt x="40272" y="84992"/>
                    <a:pt x="37805" y="89011"/>
                    <a:pt x="34766" y="92583"/>
                  </a:cubicBezTo>
                  <a:cubicBezTo>
                    <a:pt x="31766" y="96403"/>
                    <a:pt x="28089" y="99632"/>
                    <a:pt x="23908" y="102108"/>
                  </a:cubicBezTo>
                  <a:cubicBezTo>
                    <a:pt x="20641" y="104327"/>
                    <a:pt x="16802" y="105556"/>
                    <a:pt x="12859" y="105632"/>
                  </a:cubicBezTo>
                  <a:cubicBezTo>
                    <a:pt x="10039" y="105585"/>
                    <a:pt x="7391" y="104299"/>
                    <a:pt x="5620" y="102108"/>
                  </a:cubicBezTo>
                  <a:cubicBezTo>
                    <a:pt x="3572" y="99279"/>
                    <a:pt x="2210" y="96022"/>
                    <a:pt x="1619" y="92583"/>
                  </a:cubicBezTo>
                  <a:cubicBezTo>
                    <a:pt x="676" y="88040"/>
                    <a:pt x="133" y="83410"/>
                    <a:pt x="0" y="78772"/>
                  </a:cubicBezTo>
                  <a:cubicBezTo>
                    <a:pt x="0" y="75438"/>
                    <a:pt x="0" y="71533"/>
                    <a:pt x="0" y="67151"/>
                  </a:cubicBezTo>
                  <a:cubicBezTo>
                    <a:pt x="0" y="62770"/>
                    <a:pt x="0" y="58769"/>
                    <a:pt x="0" y="55245"/>
                  </a:cubicBezTo>
                  <a:cubicBezTo>
                    <a:pt x="191" y="49978"/>
                    <a:pt x="733" y="44729"/>
                    <a:pt x="1619" y="39529"/>
                  </a:cubicBezTo>
                  <a:cubicBezTo>
                    <a:pt x="2410" y="34633"/>
                    <a:pt x="3753" y="29832"/>
                    <a:pt x="5620" y="25241"/>
                  </a:cubicBezTo>
                  <a:cubicBezTo>
                    <a:pt x="7468" y="20869"/>
                    <a:pt x="9906" y="16764"/>
                    <a:pt x="12859" y="13049"/>
                  </a:cubicBezTo>
                  <a:cubicBezTo>
                    <a:pt x="15907" y="9201"/>
                    <a:pt x="19660" y="5972"/>
                    <a:pt x="23908" y="3524"/>
                  </a:cubicBezTo>
                  <a:cubicBezTo>
                    <a:pt x="27118" y="1343"/>
                    <a:pt x="30890" y="124"/>
                    <a:pt x="34766" y="0"/>
                  </a:cubicBezTo>
                  <a:cubicBezTo>
                    <a:pt x="37614" y="19"/>
                    <a:pt x="40310" y="1314"/>
                    <a:pt x="42101" y="3524"/>
                  </a:cubicBezTo>
                  <a:cubicBezTo>
                    <a:pt x="44177" y="6344"/>
                    <a:pt x="45577" y="9601"/>
                    <a:pt x="46196" y="13049"/>
                  </a:cubicBezTo>
                  <a:cubicBezTo>
                    <a:pt x="47044" y="17545"/>
                    <a:pt x="47558" y="22098"/>
                    <a:pt x="47720" y="26670"/>
                  </a:cubicBezTo>
                  <a:close/>
                  <a:moveTo>
                    <a:pt x="12002" y="70580"/>
                  </a:moveTo>
                  <a:cubicBezTo>
                    <a:pt x="11868" y="75238"/>
                    <a:pt x="12916" y="79858"/>
                    <a:pt x="15050" y="84011"/>
                  </a:cubicBezTo>
                  <a:cubicBezTo>
                    <a:pt x="16764" y="86611"/>
                    <a:pt x="19717" y="86611"/>
                    <a:pt x="23908" y="84011"/>
                  </a:cubicBezTo>
                  <a:cubicBezTo>
                    <a:pt x="27975" y="81667"/>
                    <a:pt x="31080" y="77953"/>
                    <a:pt x="32671" y="73533"/>
                  </a:cubicBezTo>
                  <a:cubicBezTo>
                    <a:pt x="34557" y="68075"/>
                    <a:pt x="35585" y="62351"/>
                    <a:pt x="35719" y="56579"/>
                  </a:cubicBezTo>
                  <a:cubicBezTo>
                    <a:pt x="35719" y="53054"/>
                    <a:pt x="35719" y="49149"/>
                    <a:pt x="35719" y="44958"/>
                  </a:cubicBezTo>
                  <a:cubicBezTo>
                    <a:pt x="35719" y="40767"/>
                    <a:pt x="35719" y="37052"/>
                    <a:pt x="35719" y="33623"/>
                  </a:cubicBezTo>
                  <a:cubicBezTo>
                    <a:pt x="35852" y="28966"/>
                    <a:pt x="34804" y="24346"/>
                    <a:pt x="32671" y="20193"/>
                  </a:cubicBezTo>
                  <a:cubicBezTo>
                    <a:pt x="30956" y="17621"/>
                    <a:pt x="28004" y="17526"/>
                    <a:pt x="23908" y="20193"/>
                  </a:cubicBezTo>
                  <a:cubicBezTo>
                    <a:pt x="19755" y="22460"/>
                    <a:pt x="16602" y="26203"/>
                    <a:pt x="15050" y="30671"/>
                  </a:cubicBezTo>
                  <a:cubicBezTo>
                    <a:pt x="13164" y="36128"/>
                    <a:pt x="12135" y="41853"/>
                    <a:pt x="12002" y="47625"/>
                  </a:cubicBezTo>
                  <a:cubicBezTo>
                    <a:pt x="12002" y="51149"/>
                    <a:pt x="12002" y="55054"/>
                    <a:pt x="12002" y="59246"/>
                  </a:cubicBezTo>
                  <a:cubicBezTo>
                    <a:pt x="12002" y="63437"/>
                    <a:pt x="11906" y="67532"/>
                    <a:pt x="12002" y="70580"/>
                  </a:cubicBezTo>
                  <a:close/>
                </a:path>
              </a:pathLst>
            </a:custGeom>
            <a:solidFill>
              <a:srgbClr val="E0E0E0"/>
            </a:solidFill>
            <a:ln w="9525" cap="flat">
              <a:noFill/>
              <a:prstDash val="solid"/>
              <a:miter/>
            </a:ln>
          </p:spPr>
          <p:txBody>
            <a:bodyPr rtlCol="0" anchor="ctr"/>
            <a:lstStyle/>
            <a:p>
              <a:endParaRPr lang="en-GR"/>
            </a:p>
          </p:txBody>
        </p:sp>
        <p:sp>
          <p:nvSpPr>
            <p:cNvPr id="264" name="Freeform 263">
              <a:extLst>
                <a:ext uri="{FF2B5EF4-FFF2-40B4-BE49-F238E27FC236}">
                  <a16:creationId xmlns:a16="http://schemas.microsoft.com/office/drawing/2014/main" id="{D3186E31-E7F0-2B63-648E-DD8087127A62}"/>
                </a:ext>
              </a:extLst>
            </p:cNvPr>
            <p:cNvSpPr/>
            <p:nvPr/>
          </p:nvSpPr>
          <p:spPr>
            <a:xfrm>
              <a:off x="4484510" y="3931913"/>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4954 w 47625"/>
                <a:gd name="connsiteY23" fmla="*/ 84487 h 105727"/>
                <a:gd name="connsiteX24" fmla="*/ 23813 w 47625"/>
                <a:gd name="connsiteY24" fmla="*/ 84487 h 105727"/>
                <a:gd name="connsiteX25" fmla="*/ 32576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576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6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463" y="56293"/>
                    <a:pt x="46958" y="61512"/>
                    <a:pt x="46101" y="66675"/>
                  </a:cubicBezTo>
                  <a:cubicBezTo>
                    <a:pt x="45291" y="71514"/>
                    <a:pt x="43910" y="76248"/>
                    <a:pt x="42005" y="80772"/>
                  </a:cubicBezTo>
                  <a:cubicBezTo>
                    <a:pt x="40215" y="85087"/>
                    <a:pt x="37776" y="89106"/>
                    <a:pt x="34766" y="92678"/>
                  </a:cubicBezTo>
                  <a:cubicBezTo>
                    <a:pt x="31737" y="96498"/>
                    <a:pt x="28023" y="99736"/>
                    <a:pt x="23813" y="102203"/>
                  </a:cubicBezTo>
                  <a:cubicBezTo>
                    <a:pt x="20584" y="104413"/>
                    <a:pt x="16774" y="105642"/>
                    <a:pt x="12859" y="105728"/>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296" y="34614"/>
                    <a:pt x="3677" y="29813"/>
                    <a:pt x="5620" y="25241"/>
                  </a:cubicBezTo>
                  <a:cubicBezTo>
                    <a:pt x="7410" y="20841"/>
                    <a:pt x="9849" y="16726"/>
                    <a:pt x="12859" y="13049"/>
                  </a:cubicBezTo>
                  <a:cubicBezTo>
                    <a:pt x="15869" y="9201"/>
                    <a:pt x="19583" y="5972"/>
                    <a:pt x="23813" y="3524"/>
                  </a:cubicBezTo>
                  <a:cubicBezTo>
                    <a:pt x="27042" y="1295"/>
                    <a:pt x="30852" y="67"/>
                    <a:pt x="34766" y="0"/>
                  </a:cubicBezTo>
                  <a:cubicBezTo>
                    <a:pt x="37586" y="48"/>
                    <a:pt x="40234" y="1333"/>
                    <a:pt x="42005" y="3524"/>
                  </a:cubicBezTo>
                  <a:cubicBezTo>
                    <a:pt x="44139" y="6306"/>
                    <a:pt x="45549" y="9582"/>
                    <a:pt x="46101" y="13049"/>
                  </a:cubicBezTo>
                  <a:cubicBezTo>
                    <a:pt x="47006" y="17574"/>
                    <a:pt x="47511" y="22155"/>
                    <a:pt x="47625" y="26765"/>
                  </a:cubicBezTo>
                  <a:close/>
                  <a:moveTo>
                    <a:pt x="11906" y="71057"/>
                  </a:moveTo>
                  <a:cubicBezTo>
                    <a:pt x="11773" y="75714"/>
                    <a:pt x="12821" y="80334"/>
                    <a:pt x="14954" y="84487"/>
                  </a:cubicBezTo>
                  <a:cubicBezTo>
                    <a:pt x="16764" y="87058"/>
                    <a:pt x="19622" y="87154"/>
                    <a:pt x="23813" y="84487"/>
                  </a:cubicBezTo>
                  <a:cubicBezTo>
                    <a:pt x="27880" y="82144"/>
                    <a:pt x="30985" y="78429"/>
                    <a:pt x="32576" y="74009"/>
                  </a:cubicBezTo>
                  <a:cubicBezTo>
                    <a:pt x="34500" y="68551"/>
                    <a:pt x="35566" y="62836"/>
                    <a:pt x="35719" y="57055"/>
                  </a:cubicBezTo>
                  <a:cubicBezTo>
                    <a:pt x="35719" y="53530"/>
                    <a:pt x="35719" y="49625"/>
                    <a:pt x="35719" y="45434"/>
                  </a:cubicBezTo>
                  <a:cubicBezTo>
                    <a:pt x="35719" y="41243"/>
                    <a:pt x="35719" y="37529"/>
                    <a:pt x="35719" y="34100"/>
                  </a:cubicBezTo>
                  <a:cubicBezTo>
                    <a:pt x="35824" y="29432"/>
                    <a:pt x="34747" y="24803"/>
                    <a:pt x="32576" y="20669"/>
                  </a:cubicBezTo>
                  <a:cubicBezTo>
                    <a:pt x="30861" y="18097"/>
                    <a:pt x="27908" y="17907"/>
                    <a:pt x="23813" y="20669"/>
                  </a:cubicBezTo>
                  <a:cubicBezTo>
                    <a:pt x="19698" y="22984"/>
                    <a:pt x="16555" y="26699"/>
                    <a:pt x="14954" y="31147"/>
                  </a:cubicBezTo>
                  <a:cubicBezTo>
                    <a:pt x="13059" y="36605"/>
                    <a:pt x="12030" y="42329"/>
                    <a:pt x="11906" y="48101"/>
                  </a:cubicBezTo>
                  <a:cubicBezTo>
                    <a:pt x="11906" y="51625"/>
                    <a:pt x="11906" y="55436"/>
                    <a:pt x="11906" y="59626"/>
                  </a:cubicBezTo>
                  <a:cubicBezTo>
                    <a:pt x="11906" y="63817"/>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265" name="Freeform 264">
              <a:extLst>
                <a:ext uri="{FF2B5EF4-FFF2-40B4-BE49-F238E27FC236}">
                  <a16:creationId xmlns:a16="http://schemas.microsoft.com/office/drawing/2014/main" id="{54F56899-0EBC-89DB-46CB-5D2239BCEFDA}"/>
                </a:ext>
              </a:extLst>
            </p:cNvPr>
            <p:cNvSpPr/>
            <p:nvPr/>
          </p:nvSpPr>
          <p:spPr>
            <a:xfrm>
              <a:off x="4540501" y="3900671"/>
              <a:ext cx="32600" cy="100093"/>
            </a:xfrm>
            <a:custGeom>
              <a:avLst/>
              <a:gdLst>
                <a:gd name="connsiteX0" fmla="*/ 207 w 32600"/>
                <a:gd name="connsiteY0" fmla="*/ 48292 h 100093"/>
                <a:gd name="connsiteX1" fmla="*/ 207 w 32600"/>
                <a:gd name="connsiteY1" fmla="*/ 45910 h 100093"/>
                <a:gd name="connsiteX2" fmla="*/ 1160 w 32600"/>
                <a:gd name="connsiteY2" fmla="*/ 42862 h 100093"/>
                <a:gd name="connsiteX3" fmla="*/ 20210 w 32600"/>
                <a:gd name="connsiteY3" fmla="*/ 8477 h 100093"/>
                <a:gd name="connsiteX4" fmla="*/ 21638 w 32600"/>
                <a:gd name="connsiteY4" fmla="*/ 6001 h 100093"/>
                <a:gd name="connsiteX5" fmla="*/ 23258 w 32600"/>
                <a:gd name="connsiteY5" fmla="*/ 4286 h 100093"/>
                <a:gd name="connsiteX6" fmla="*/ 30211 w 32600"/>
                <a:gd name="connsiteY6" fmla="*/ 286 h 100093"/>
                <a:gd name="connsiteX7" fmla="*/ 31925 w 32600"/>
                <a:gd name="connsiteY7" fmla="*/ 286 h 100093"/>
                <a:gd name="connsiteX8" fmla="*/ 32592 w 32600"/>
                <a:gd name="connsiteY8" fmla="*/ 2476 h 100093"/>
                <a:gd name="connsiteX9" fmla="*/ 32592 w 32600"/>
                <a:gd name="connsiteY9" fmla="*/ 90583 h 100093"/>
                <a:gd name="connsiteX10" fmla="*/ 31925 w 32600"/>
                <a:gd name="connsiteY10" fmla="*/ 93631 h 100093"/>
                <a:gd name="connsiteX11" fmla="*/ 30211 w 32600"/>
                <a:gd name="connsiteY11" fmla="*/ 95631 h 100093"/>
                <a:gd name="connsiteX12" fmla="*/ 22972 w 32600"/>
                <a:gd name="connsiteY12" fmla="*/ 99822 h 100093"/>
                <a:gd name="connsiteX13" fmla="*/ 21353 w 32600"/>
                <a:gd name="connsiteY13" fmla="*/ 99822 h 100093"/>
                <a:gd name="connsiteX14" fmla="*/ 20591 w 32600"/>
                <a:gd name="connsiteY14" fmla="*/ 97631 h 100093"/>
                <a:gd name="connsiteX15" fmla="*/ 20591 w 32600"/>
                <a:gd name="connsiteY15" fmla="*/ 30289 h 100093"/>
                <a:gd name="connsiteX16" fmla="*/ 8018 w 32600"/>
                <a:gd name="connsiteY16" fmla="*/ 52673 h 100093"/>
                <a:gd name="connsiteX17" fmla="*/ 6303 w 32600"/>
                <a:gd name="connsiteY17" fmla="*/ 54483 h 100093"/>
                <a:gd name="connsiteX18" fmla="*/ 4684 w 32600"/>
                <a:gd name="connsiteY18" fmla="*/ 54007 h 10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00" h="100093">
                  <a:moveTo>
                    <a:pt x="207" y="48292"/>
                  </a:moveTo>
                  <a:cubicBezTo>
                    <a:pt x="-69" y="47520"/>
                    <a:pt x="-69" y="46682"/>
                    <a:pt x="207" y="45910"/>
                  </a:cubicBezTo>
                  <a:cubicBezTo>
                    <a:pt x="293" y="44834"/>
                    <a:pt x="617" y="43796"/>
                    <a:pt x="1160" y="42862"/>
                  </a:cubicBezTo>
                  <a:lnTo>
                    <a:pt x="20210" y="8477"/>
                  </a:lnTo>
                  <a:lnTo>
                    <a:pt x="21638" y="6001"/>
                  </a:lnTo>
                  <a:cubicBezTo>
                    <a:pt x="22048" y="5324"/>
                    <a:pt x="22600" y="4734"/>
                    <a:pt x="23258" y="4286"/>
                  </a:cubicBezTo>
                  <a:lnTo>
                    <a:pt x="30211" y="286"/>
                  </a:lnTo>
                  <a:cubicBezTo>
                    <a:pt x="30716" y="-95"/>
                    <a:pt x="31421" y="-95"/>
                    <a:pt x="31925" y="286"/>
                  </a:cubicBezTo>
                  <a:cubicBezTo>
                    <a:pt x="32411" y="905"/>
                    <a:pt x="32649" y="1686"/>
                    <a:pt x="32592" y="2476"/>
                  </a:cubicBezTo>
                  <a:lnTo>
                    <a:pt x="32592" y="90583"/>
                  </a:lnTo>
                  <a:cubicBezTo>
                    <a:pt x="32554" y="91630"/>
                    <a:pt x="32325" y="92659"/>
                    <a:pt x="31925" y="93631"/>
                  </a:cubicBezTo>
                  <a:cubicBezTo>
                    <a:pt x="31535" y="94431"/>
                    <a:pt x="30944" y="95117"/>
                    <a:pt x="30211" y="95631"/>
                  </a:cubicBezTo>
                  <a:lnTo>
                    <a:pt x="22972" y="99822"/>
                  </a:lnTo>
                  <a:cubicBezTo>
                    <a:pt x="22496" y="100184"/>
                    <a:pt x="21829" y="100184"/>
                    <a:pt x="21353" y="99822"/>
                  </a:cubicBezTo>
                  <a:cubicBezTo>
                    <a:pt x="20819" y="99222"/>
                    <a:pt x="20543" y="98431"/>
                    <a:pt x="20591" y="97631"/>
                  </a:cubicBezTo>
                  <a:lnTo>
                    <a:pt x="20591" y="30289"/>
                  </a:lnTo>
                  <a:lnTo>
                    <a:pt x="8018" y="52673"/>
                  </a:lnTo>
                  <a:cubicBezTo>
                    <a:pt x="7684" y="53464"/>
                    <a:pt x="7075" y="54111"/>
                    <a:pt x="6303" y="54483"/>
                  </a:cubicBezTo>
                  <a:cubicBezTo>
                    <a:pt x="5713" y="54664"/>
                    <a:pt x="5074" y="54473"/>
                    <a:pt x="4684" y="54007"/>
                  </a:cubicBezTo>
                  <a:close/>
                </a:path>
              </a:pathLst>
            </a:custGeom>
            <a:solidFill>
              <a:srgbClr val="E0E0E0"/>
            </a:solidFill>
            <a:ln w="9525" cap="flat">
              <a:noFill/>
              <a:prstDash val="solid"/>
              <a:miter/>
            </a:ln>
          </p:spPr>
          <p:txBody>
            <a:bodyPr rtlCol="0" anchor="ctr"/>
            <a:lstStyle/>
            <a:p>
              <a:endParaRPr lang="en-GR"/>
            </a:p>
          </p:txBody>
        </p:sp>
        <p:sp>
          <p:nvSpPr>
            <p:cNvPr id="266" name="Freeform 265">
              <a:extLst>
                <a:ext uri="{FF2B5EF4-FFF2-40B4-BE49-F238E27FC236}">
                  <a16:creationId xmlns:a16="http://schemas.microsoft.com/office/drawing/2014/main" id="{6423586D-F649-250F-C4CF-2EB4F63FDD01}"/>
                </a:ext>
              </a:extLst>
            </p:cNvPr>
            <p:cNvSpPr/>
            <p:nvPr/>
          </p:nvSpPr>
          <p:spPr>
            <a:xfrm>
              <a:off x="4585285" y="3873715"/>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50 w 47625"/>
                <a:gd name="connsiteY31" fmla="*/ 31147 h 105727"/>
                <a:gd name="connsiteX32" fmla="*/ 11906 w 47625"/>
                <a:gd name="connsiteY32" fmla="*/ 48101 h 105727"/>
                <a:gd name="connsiteX33" fmla="*/ 11906 w 47625"/>
                <a:gd name="connsiteY33" fmla="*/ 59626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40"/>
                    <a:pt x="47625" y="51054"/>
                  </a:cubicBezTo>
                  <a:cubicBezTo>
                    <a:pt x="47511" y="56293"/>
                    <a:pt x="47006" y="61513"/>
                    <a:pt x="46101" y="66675"/>
                  </a:cubicBezTo>
                  <a:cubicBezTo>
                    <a:pt x="45291" y="71514"/>
                    <a:pt x="43910" y="76248"/>
                    <a:pt x="42005" y="80772"/>
                  </a:cubicBezTo>
                  <a:cubicBezTo>
                    <a:pt x="40215" y="85087"/>
                    <a:pt x="37776" y="89106"/>
                    <a:pt x="34766" y="92678"/>
                  </a:cubicBezTo>
                  <a:cubicBezTo>
                    <a:pt x="31756" y="96526"/>
                    <a:pt x="28042" y="99755"/>
                    <a:pt x="23813" y="102203"/>
                  </a:cubicBezTo>
                  <a:cubicBezTo>
                    <a:pt x="20584" y="104413"/>
                    <a:pt x="16774" y="105642"/>
                    <a:pt x="12859" y="105728"/>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296" y="34614"/>
                    <a:pt x="3677" y="29813"/>
                    <a:pt x="5620" y="25241"/>
                  </a:cubicBezTo>
                  <a:cubicBezTo>
                    <a:pt x="7410" y="20841"/>
                    <a:pt x="9849" y="16726"/>
                    <a:pt x="12859" y="13049"/>
                  </a:cubicBezTo>
                  <a:cubicBezTo>
                    <a:pt x="15869" y="9201"/>
                    <a:pt x="19583" y="5972"/>
                    <a:pt x="23813" y="3524"/>
                  </a:cubicBezTo>
                  <a:cubicBezTo>
                    <a:pt x="27042" y="1314"/>
                    <a:pt x="30851" y="86"/>
                    <a:pt x="34766" y="0"/>
                  </a:cubicBezTo>
                  <a:cubicBezTo>
                    <a:pt x="37586" y="48"/>
                    <a:pt x="40234" y="1333"/>
                    <a:pt x="42005" y="3524"/>
                  </a:cubicBezTo>
                  <a:cubicBezTo>
                    <a:pt x="44139" y="6306"/>
                    <a:pt x="45549" y="9582"/>
                    <a:pt x="46101" y="13049"/>
                  </a:cubicBezTo>
                  <a:cubicBezTo>
                    <a:pt x="47044" y="17564"/>
                    <a:pt x="47558" y="22155"/>
                    <a:pt x="47625" y="26765"/>
                  </a:cubicBezTo>
                  <a:close/>
                  <a:moveTo>
                    <a:pt x="11906" y="71057"/>
                  </a:moveTo>
                  <a:cubicBezTo>
                    <a:pt x="11801" y="75724"/>
                    <a:pt x="12878" y="80353"/>
                    <a:pt x="15050" y="84487"/>
                  </a:cubicBezTo>
                  <a:cubicBezTo>
                    <a:pt x="16764" y="87058"/>
                    <a:pt x="19717" y="87154"/>
                    <a:pt x="23813" y="84487"/>
                  </a:cubicBezTo>
                  <a:cubicBezTo>
                    <a:pt x="27927" y="82172"/>
                    <a:pt x="31071" y="78457"/>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956" y="18097"/>
                    <a:pt x="28004" y="17907"/>
                    <a:pt x="23813" y="20669"/>
                  </a:cubicBezTo>
                  <a:cubicBezTo>
                    <a:pt x="19698" y="22955"/>
                    <a:pt x="16573" y="26689"/>
                    <a:pt x="15050" y="31147"/>
                  </a:cubicBezTo>
                  <a:cubicBezTo>
                    <a:pt x="13116" y="36595"/>
                    <a:pt x="12049" y="42320"/>
                    <a:pt x="11906" y="48101"/>
                  </a:cubicBezTo>
                  <a:cubicBezTo>
                    <a:pt x="11906" y="51625"/>
                    <a:pt x="11906" y="55436"/>
                    <a:pt x="11906" y="59626"/>
                  </a:cubicBezTo>
                  <a:cubicBezTo>
                    <a:pt x="11906" y="63817"/>
                    <a:pt x="11811" y="67723"/>
                    <a:pt x="11906" y="71057"/>
                  </a:cubicBezTo>
                  <a:close/>
                </a:path>
              </a:pathLst>
            </a:custGeom>
            <a:solidFill>
              <a:srgbClr val="E0E0E0"/>
            </a:solidFill>
            <a:ln w="9525" cap="flat">
              <a:noFill/>
              <a:prstDash val="solid"/>
              <a:miter/>
            </a:ln>
          </p:spPr>
          <p:txBody>
            <a:bodyPr rtlCol="0" anchor="ctr"/>
            <a:lstStyle/>
            <a:p>
              <a:endParaRPr lang="en-GR"/>
            </a:p>
          </p:txBody>
        </p:sp>
        <p:sp>
          <p:nvSpPr>
            <p:cNvPr id="267" name="Freeform 266">
              <a:extLst>
                <a:ext uri="{FF2B5EF4-FFF2-40B4-BE49-F238E27FC236}">
                  <a16:creationId xmlns:a16="http://schemas.microsoft.com/office/drawing/2014/main" id="{6FFC4084-6302-E9A8-5BAE-9D8A630C09FB}"/>
                </a:ext>
              </a:extLst>
            </p:cNvPr>
            <p:cNvSpPr/>
            <p:nvPr/>
          </p:nvSpPr>
          <p:spPr>
            <a:xfrm>
              <a:off x="4641275" y="3842473"/>
              <a:ext cx="32616" cy="100107"/>
            </a:xfrm>
            <a:custGeom>
              <a:avLst/>
              <a:gdLst>
                <a:gd name="connsiteX0" fmla="*/ 207 w 32616"/>
                <a:gd name="connsiteY0" fmla="*/ 48292 h 100107"/>
                <a:gd name="connsiteX1" fmla="*/ 207 w 32616"/>
                <a:gd name="connsiteY1" fmla="*/ 45910 h 100107"/>
                <a:gd name="connsiteX2" fmla="*/ 1160 w 32616"/>
                <a:gd name="connsiteY2" fmla="*/ 42862 h 100107"/>
                <a:gd name="connsiteX3" fmla="*/ 20210 w 32616"/>
                <a:gd name="connsiteY3" fmla="*/ 8477 h 100107"/>
                <a:gd name="connsiteX4" fmla="*/ 21638 w 32616"/>
                <a:gd name="connsiteY4" fmla="*/ 6001 h 100107"/>
                <a:gd name="connsiteX5" fmla="*/ 23353 w 32616"/>
                <a:gd name="connsiteY5" fmla="*/ 4286 h 100107"/>
                <a:gd name="connsiteX6" fmla="*/ 30211 w 32616"/>
                <a:gd name="connsiteY6" fmla="*/ 286 h 100107"/>
                <a:gd name="connsiteX7" fmla="*/ 31925 w 32616"/>
                <a:gd name="connsiteY7" fmla="*/ 286 h 100107"/>
                <a:gd name="connsiteX8" fmla="*/ 32592 w 32616"/>
                <a:gd name="connsiteY8" fmla="*/ 2476 h 100107"/>
                <a:gd name="connsiteX9" fmla="*/ 32592 w 32616"/>
                <a:gd name="connsiteY9" fmla="*/ 90583 h 100107"/>
                <a:gd name="connsiteX10" fmla="*/ 31925 w 32616"/>
                <a:gd name="connsiteY10" fmla="*/ 93631 h 100107"/>
                <a:gd name="connsiteX11" fmla="*/ 30211 w 32616"/>
                <a:gd name="connsiteY11" fmla="*/ 95631 h 100107"/>
                <a:gd name="connsiteX12" fmla="*/ 23067 w 32616"/>
                <a:gd name="connsiteY12" fmla="*/ 99822 h 100107"/>
                <a:gd name="connsiteX13" fmla="*/ 21353 w 32616"/>
                <a:gd name="connsiteY13" fmla="*/ 99822 h 100107"/>
                <a:gd name="connsiteX14" fmla="*/ 20686 w 32616"/>
                <a:gd name="connsiteY14" fmla="*/ 97631 h 100107"/>
                <a:gd name="connsiteX15" fmla="*/ 20686 w 32616"/>
                <a:gd name="connsiteY15" fmla="*/ 30194 h 100107"/>
                <a:gd name="connsiteX16" fmla="*/ 8018 w 32616"/>
                <a:gd name="connsiteY16" fmla="*/ 52578 h 100107"/>
                <a:gd name="connsiteX17" fmla="*/ 6303 w 32616"/>
                <a:gd name="connsiteY17" fmla="*/ 54388 h 100107"/>
                <a:gd name="connsiteX18" fmla="*/ 4684 w 32616"/>
                <a:gd name="connsiteY18" fmla="*/ 53912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6" h="100107">
                  <a:moveTo>
                    <a:pt x="207" y="48292"/>
                  </a:moveTo>
                  <a:cubicBezTo>
                    <a:pt x="-69" y="47520"/>
                    <a:pt x="-69" y="46682"/>
                    <a:pt x="207" y="45910"/>
                  </a:cubicBezTo>
                  <a:cubicBezTo>
                    <a:pt x="331" y="44844"/>
                    <a:pt x="655" y="43815"/>
                    <a:pt x="1160" y="42862"/>
                  </a:cubicBezTo>
                  <a:lnTo>
                    <a:pt x="20210" y="8477"/>
                  </a:lnTo>
                  <a:lnTo>
                    <a:pt x="21638" y="6001"/>
                  </a:lnTo>
                  <a:cubicBezTo>
                    <a:pt x="22086" y="5315"/>
                    <a:pt x="22667" y="4734"/>
                    <a:pt x="23353" y="4286"/>
                  </a:cubicBezTo>
                  <a:lnTo>
                    <a:pt x="30211" y="286"/>
                  </a:lnTo>
                  <a:cubicBezTo>
                    <a:pt x="30716" y="-95"/>
                    <a:pt x="31421" y="-95"/>
                    <a:pt x="31925" y="286"/>
                  </a:cubicBezTo>
                  <a:cubicBezTo>
                    <a:pt x="32459" y="886"/>
                    <a:pt x="32697" y="1686"/>
                    <a:pt x="32592" y="2476"/>
                  </a:cubicBezTo>
                  <a:lnTo>
                    <a:pt x="32592" y="90583"/>
                  </a:lnTo>
                  <a:cubicBezTo>
                    <a:pt x="32602" y="91640"/>
                    <a:pt x="32373" y="92678"/>
                    <a:pt x="31925" y="93631"/>
                  </a:cubicBezTo>
                  <a:cubicBezTo>
                    <a:pt x="31563" y="94450"/>
                    <a:pt x="30963" y="95145"/>
                    <a:pt x="30211" y="95631"/>
                  </a:cubicBezTo>
                  <a:lnTo>
                    <a:pt x="23067" y="99822"/>
                  </a:lnTo>
                  <a:cubicBezTo>
                    <a:pt x="22562" y="100203"/>
                    <a:pt x="21858" y="100203"/>
                    <a:pt x="21353" y="99822"/>
                  </a:cubicBezTo>
                  <a:cubicBezTo>
                    <a:pt x="20857" y="99203"/>
                    <a:pt x="20619" y="98422"/>
                    <a:pt x="20686" y="97631"/>
                  </a:cubicBezTo>
                  <a:lnTo>
                    <a:pt x="20686" y="30194"/>
                  </a:lnTo>
                  <a:lnTo>
                    <a:pt x="8018" y="52578"/>
                  </a:lnTo>
                  <a:cubicBezTo>
                    <a:pt x="7684" y="53369"/>
                    <a:pt x="7075" y="54016"/>
                    <a:pt x="6303" y="54388"/>
                  </a:cubicBezTo>
                  <a:cubicBezTo>
                    <a:pt x="5713" y="54569"/>
                    <a:pt x="5074" y="54378"/>
                    <a:pt x="4684" y="53912"/>
                  </a:cubicBezTo>
                  <a:close/>
                </a:path>
              </a:pathLst>
            </a:custGeom>
            <a:solidFill>
              <a:srgbClr val="E0E0E0"/>
            </a:solidFill>
            <a:ln w="9525" cap="flat">
              <a:noFill/>
              <a:prstDash val="solid"/>
              <a:miter/>
            </a:ln>
          </p:spPr>
          <p:txBody>
            <a:bodyPr rtlCol="0" anchor="ctr"/>
            <a:lstStyle/>
            <a:p>
              <a:endParaRPr lang="en-GR"/>
            </a:p>
          </p:txBody>
        </p:sp>
        <p:sp>
          <p:nvSpPr>
            <p:cNvPr id="268" name="Freeform 267">
              <a:extLst>
                <a:ext uri="{FF2B5EF4-FFF2-40B4-BE49-F238E27FC236}">
                  <a16:creationId xmlns:a16="http://schemas.microsoft.com/office/drawing/2014/main" id="{FF620A21-42DA-997C-793B-49137740979C}"/>
                </a:ext>
              </a:extLst>
            </p:cNvPr>
            <p:cNvSpPr/>
            <p:nvPr/>
          </p:nvSpPr>
          <p:spPr>
            <a:xfrm>
              <a:off x="4686059" y="3815517"/>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01 w 47720"/>
                <a:gd name="connsiteY4" fmla="*/ 66675 h 105727"/>
                <a:gd name="connsiteX5" fmla="*/ 42101 w 47720"/>
                <a:gd name="connsiteY5" fmla="*/ 80772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1 w 47720"/>
                <a:gd name="connsiteY19" fmla="*/ 3524 h 105727"/>
                <a:gd name="connsiteX20" fmla="*/ 46101 w 47720"/>
                <a:gd name="connsiteY20" fmla="*/ 13049 h 105727"/>
                <a:gd name="connsiteX21" fmla="*/ 47720 w 47720"/>
                <a:gd name="connsiteY21" fmla="*/ 26765 h 105727"/>
                <a:gd name="connsiteX22" fmla="*/ 12002 w 47720"/>
                <a:gd name="connsiteY22" fmla="*/ 71057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813 w 47720"/>
                <a:gd name="connsiteY30" fmla="*/ 20669 h 105727"/>
                <a:gd name="connsiteX31" fmla="*/ 15050 w 47720"/>
                <a:gd name="connsiteY31" fmla="*/ 31147 h 105727"/>
                <a:gd name="connsiteX32" fmla="*/ 12002 w 47720"/>
                <a:gd name="connsiteY32" fmla="*/ 48101 h 105727"/>
                <a:gd name="connsiteX33" fmla="*/ 12002 w 47720"/>
                <a:gd name="connsiteY33" fmla="*/ 59626 h 105727"/>
                <a:gd name="connsiteX34" fmla="*/ 12002 w 47720"/>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4"/>
                    <a:pt x="47720" y="49340"/>
                    <a:pt x="47720" y="51054"/>
                  </a:cubicBezTo>
                  <a:cubicBezTo>
                    <a:pt x="47530" y="56293"/>
                    <a:pt x="46987" y="61513"/>
                    <a:pt x="46101" y="66675"/>
                  </a:cubicBezTo>
                  <a:cubicBezTo>
                    <a:pt x="45272" y="71504"/>
                    <a:pt x="43929" y="76229"/>
                    <a:pt x="42101" y="80772"/>
                  </a:cubicBezTo>
                  <a:cubicBezTo>
                    <a:pt x="40272" y="85087"/>
                    <a:pt x="37805" y="89106"/>
                    <a:pt x="34766" y="92678"/>
                  </a:cubicBezTo>
                  <a:cubicBezTo>
                    <a:pt x="31756" y="96526"/>
                    <a:pt x="28042" y="99755"/>
                    <a:pt x="23813" y="102203"/>
                  </a:cubicBezTo>
                  <a:cubicBezTo>
                    <a:pt x="20584" y="104413"/>
                    <a:pt x="16774" y="105642"/>
                    <a:pt x="12859" y="105728"/>
                  </a:cubicBezTo>
                  <a:cubicBezTo>
                    <a:pt x="10030" y="105661"/>
                    <a:pt x="7372" y="104327"/>
                    <a:pt x="5620" y="102108"/>
                  </a:cubicBezTo>
                  <a:cubicBezTo>
                    <a:pt x="3505" y="99308"/>
                    <a:pt x="2105" y="96041"/>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343" y="34623"/>
                    <a:pt x="3715" y="29832"/>
                    <a:pt x="5620" y="25241"/>
                  </a:cubicBezTo>
                  <a:cubicBezTo>
                    <a:pt x="7449" y="20860"/>
                    <a:pt x="9877" y="16755"/>
                    <a:pt x="12859" y="13049"/>
                  </a:cubicBezTo>
                  <a:cubicBezTo>
                    <a:pt x="15869" y="9201"/>
                    <a:pt x="19583" y="5972"/>
                    <a:pt x="23813" y="3524"/>
                  </a:cubicBezTo>
                  <a:cubicBezTo>
                    <a:pt x="27042" y="1314"/>
                    <a:pt x="30852" y="86"/>
                    <a:pt x="34766" y="0"/>
                  </a:cubicBezTo>
                  <a:cubicBezTo>
                    <a:pt x="37614" y="19"/>
                    <a:pt x="40310" y="1314"/>
                    <a:pt x="42101" y="3524"/>
                  </a:cubicBezTo>
                  <a:cubicBezTo>
                    <a:pt x="44148" y="6353"/>
                    <a:pt x="45510" y="9611"/>
                    <a:pt x="46101" y="13049"/>
                  </a:cubicBezTo>
                  <a:cubicBezTo>
                    <a:pt x="47034" y="17564"/>
                    <a:pt x="47577" y="22155"/>
                    <a:pt x="47720" y="26765"/>
                  </a:cubicBezTo>
                  <a:close/>
                  <a:moveTo>
                    <a:pt x="12002" y="71057"/>
                  </a:moveTo>
                  <a:cubicBezTo>
                    <a:pt x="11868" y="75714"/>
                    <a:pt x="12916" y="80334"/>
                    <a:pt x="15050" y="84487"/>
                  </a:cubicBezTo>
                  <a:cubicBezTo>
                    <a:pt x="16764" y="87058"/>
                    <a:pt x="19717" y="87154"/>
                    <a:pt x="23813" y="84487"/>
                  </a:cubicBezTo>
                  <a:cubicBezTo>
                    <a:pt x="27927" y="82172"/>
                    <a:pt x="31071" y="78457"/>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956" y="18126"/>
                    <a:pt x="28004" y="18126"/>
                    <a:pt x="23813" y="20669"/>
                  </a:cubicBezTo>
                  <a:cubicBezTo>
                    <a:pt x="19698" y="22955"/>
                    <a:pt x="16574" y="26689"/>
                    <a:pt x="15050" y="31147"/>
                  </a:cubicBezTo>
                  <a:cubicBezTo>
                    <a:pt x="13154" y="36605"/>
                    <a:pt x="12125" y="42329"/>
                    <a:pt x="12002" y="48101"/>
                  </a:cubicBezTo>
                  <a:cubicBezTo>
                    <a:pt x="12002" y="51625"/>
                    <a:pt x="12002" y="55436"/>
                    <a:pt x="12002" y="59626"/>
                  </a:cubicBezTo>
                  <a:cubicBezTo>
                    <a:pt x="12002" y="63817"/>
                    <a:pt x="11811" y="67628"/>
                    <a:pt x="12002" y="71057"/>
                  </a:cubicBezTo>
                  <a:close/>
                </a:path>
              </a:pathLst>
            </a:custGeom>
            <a:solidFill>
              <a:srgbClr val="E0E0E0"/>
            </a:solidFill>
            <a:ln w="9525" cap="flat">
              <a:noFill/>
              <a:prstDash val="solid"/>
              <a:miter/>
            </a:ln>
          </p:spPr>
          <p:txBody>
            <a:bodyPr rtlCol="0" anchor="ctr"/>
            <a:lstStyle/>
            <a:p>
              <a:endParaRPr lang="en-GR"/>
            </a:p>
          </p:txBody>
        </p:sp>
        <p:sp>
          <p:nvSpPr>
            <p:cNvPr id="269" name="Freeform 268">
              <a:extLst>
                <a:ext uri="{FF2B5EF4-FFF2-40B4-BE49-F238E27FC236}">
                  <a16:creationId xmlns:a16="http://schemas.microsoft.com/office/drawing/2014/main" id="{7BC2E519-C546-1120-5D2A-ABA6931803FF}"/>
                </a:ext>
              </a:extLst>
            </p:cNvPr>
            <p:cNvSpPr/>
            <p:nvPr/>
          </p:nvSpPr>
          <p:spPr>
            <a:xfrm>
              <a:off x="4741816" y="3784751"/>
              <a:ext cx="32835" cy="99821"/>
            </a:xfrm>
            <a:custGeom>
              <a:avLst/>
              <a:gdLst>
                <a:gd name="connsiteX0" fmla="*/ 536 w 32835"/>
                <a:gd name="connsiteY0" fmla="*/ 47816 h 99821"/>
                <a:gd name="connsiteX1" fmla="*/ 60 w 32835"/>
                <a:gd name="connsiteY1" fmla="*/ 45434 h 99821"/>
                <a:gd name="connsiteX2" fmla="*/ 917 w 32835"/>
                <a:gd name="connsiteY2" fmla="*/ 42386 h 99821"/>
                <a:gd name="connsiteX3" fmla="*/ 19967 w 32835"/>
                <a:gd name="connsiteY3" fmla="*/ 8001 h 99821"/>
                <a:gd name="connsiteX4" fmla="*/ 21491 w 32835"/>
                <a:gd name="connsiteY4" fmla="*/ 5525 h 99821"/>
                <a:gd name="connsiteX5" fmla="*/ 23491 w 32835"/>
                <a:gd name="connsiteY5" fmla="*/ 4286 h 99821"/>
                <a:gd name="connsiteX6" fmla="*/ 30349 w 32835"/>
                <a:gd name="connsiteY6" fmla="*/ 286 h 99821"/>
                <a:gd name="connsiteX7" fmla="*/ 32064 w 32835"/>
                <a:gd name="connsiteY7" fmla="*/ 286 h 99821"/>
                <a:gd name="connsiteX8" fmla="*/ 32826 w 32835"/>
                <a:gd name="connsiteY8" fmla="*/ 2477 h 99821"/>
                <a:gd name="connsiteX9" fmla="*/ 32826 w 32835"/>
                <a:gd name="connsiteY9" fmla="*/ 90011 h 99821"/>
                <a:gd name="connsiteX10" fmla="*/ 32064 w 32835"/>
                <a:gd name="connsiteY10" fmla="*/ 93059 h 99821"/>
                <a:gd name="connsiteX11" fmla="*/ 30349 w 32835"/>
                <a:gd name="connsiteY11" fmla="*/ 95060 h 99821"/>
                <a:gd name="connsiteX12" fmla="*/ 23491 w 32835"/>
                <a:gd name="connsiteY12" fmla="*/ 99536 h 99821"/>
                <a:gd name="connsiteX13" fmla="*/ 21777 w 32835"/>
                <a:gd name="connsiteY13" fmla="*/ 99536 h 99821"/>
                <a:gd name="connsiteX14" fmla="*/ 21110 w 32835"/>
                <a:gd name="connsiteY14" fmla="*/ 97346 h 99821"/>
                <a:gd name="connsiteX15" fmla="*/ 21110 w 32835"/>
                <a:gd name="connsiteY15" fmla="*/ 29909 h 99821"/>
                <a:gd name="connsiteX16" fmla="*/ 8061 w 32835"/>
                <a:gd name="connsiteY16" fmla="*/ 51911 h 99821"/>
                <a:gd name="connsiteX17" fmla="*/ 6251 w 32835"/>
                <a:gd name="connsiteY17" fmla="*/ 53721 h 99821"/>
                <a:gd name="connsiteX18" fmla="*/ 4632 w 32835"/>
                <a:gd name="connsiteY18" fmla="*/ 53245 h 9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35" h="99821">
                  <a:moveTo>
                    <a:pt x="536" y="47816"/>
                  </a:moveTo>
                  <a:cubicBezTo>
                    <a:pt x="69" y="47120"/>
                    <a:pt x="-102" y="46263"/>
                    <a:pt x="60" y="45434"/>
                  </a:cubicBezTo>
                  <a:cubicBezTo>
                    <a:pt x="107" y="44367"/>
                    <a:pt x="403" y="43320"/>
                    <a:pt x="917" y="42386"/>
                  </a:cubicBezTo>
                  <a:lnTo>
                    <a:pt x="19967" y="8001"/>
                  </a:lnTo>
                  <a:lnTo>
                    <a:pt x="21491" y="5525"/>
                  </a:lnTo>
                  <a:cubicBezTo>
                    <a:pt x="22062" y="4972"/>
                    <a:pt x="22748" y="4553"/>
                    <a:pt x="23491" y="4286"/>
                  </a:cubicBezTo>
                  <a:lnTo>
                    <a:pt x="30349" y="286"/>
                  </a:lnTo>
                  <a:cubicBezTo>
                    <a:pt x="30854" y="-95"/>
                    <a:pt x="31559" y="-95"/>
                    <a:pt x="32064" y="286"/>
                  </a:cubicBezTo>
                  <a:cubicBezTo>
                    <a:pt x="32616" y="876"/>
                    <a:pt x="32892" y="1667"/>
                    <a:pt x="32826" y="2477"/>
                  </a:cubicBezTo>
                  <a:lnTo>
                    <a:pt x="32826" y="90011"/>
                  </a:lnTo>
                  <a:cubicBezTo>
                    <a:pt x="32797" y="91069"/>
                    <a:pt x="32540" y="92107"/>
                    <a:pt x="32064" y="93059"/>
                  </a:cubicBezTo>
                  <a:cubicBezTo>
                    <a:pt x="31702" y="93879"/>
                    <a:pt x="31102" y="94574"/>
                    <a:pt x="30349" y="95060"/>
                  </a:cubicBezTo>
                  <a:lnTo>
                    <a:pt x="23491" y="99536"/>
                  </a:lnTo>
                  <a:cubicBezTo>
                    <a:pt x="22986" y="99917"/>
                    <a:pt x="22281" y="99917"/>
                    <a:pt x="21777" y="99536"/>
                  </a:cubicBezTo>
                  <a:cubicBezTo>
                    <a:pt x="21281" y="98917"/>
                    <a:pt x="21043" y="98136"/>
                    <a:pt x="21110" y="97346"/>
                  </a:cubicBezTo>
                  <a:lnTo>
                    <a:pt x="21110" y="29909"/>
                  </a:lnTo>
                  <a:lnTo>
                    <a:pt x="8061" y="51911"/>
                  </a:lnTo>
                  <a:cubicBezTo>
                    <a:pt x="7670" y="52692"/>
                    <a:pt x="7032" y="53331"/>
                    <a:pt x="6251" y="53721"/>
                  </a:cubicBezTo>
                  <a:cubicBezTo>
                    <a:pt x="5660" y="53902"/>
                    <a:pt x="5022" y="53711"/>
                    <a:pt x="4632" y="53245"/>
                  </a:cubicBezTo>
                  <a:close/>
                </a:path>
              </a:pathLst>
            </a:custGeom>
            <a:solidFill>
              <a:srgbClr val="E0E0E0"/>
            </a:solidFill>
            <a:ln w="9525" cap="flat">
              <a:noFill/>
              <a:prstDash val="solid"/>
              <a:miter/>
            </a:ln>
          </p:spPr>
          <p:txBody>
            <a:bodyPr rtlCol="0" anchor="ctr"/>
            <a:lstStyle/>
            <a:p>
              <a:endParaRPr lang="en-GR"/>
            </a:p>
          </p:txBody>
        </p:sp>
        <p:sp>
          <p:nvSpPr>
            <p:cNvPr id="270" name="Freeform 269">
              <a:extLst>
                <a:ext uri="{FF2B5EF4-FFF2-40B4-BE49-F238E27FC236}">
                  <a16:creationId xmlns:a16="http://schemas.microsoft.com/office/drawing/2014/main" id="{65D4A692-1805-AB8D-2F49-5B1774A08387}"/>
                </a:ext>
              </a:extLst>
            </p:cNvPr>
            <p:cNvSpPr/>
            <p:nvPr/>
          </p:nvSpPr>
          <p:spPr>
            <a:xfrm>
              <a:off x="4786834" y="3757319"/>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862 w 47720"/>
                <a:gd name="connsiteY6" fmla="*/ 92678 h 105727"/>
                <a:gd name="connsiteX7" fmla="*/ 23908 w 47720"/>
                <a:gd name="connsiteY7" fmla="*/ 102203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2 w 47720"/>
                <a:gd name="connsiteY22" fmla="*/ 71057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2 w 47720"/>
                <a:gd name="connsiteY32" fmla="*/ 48101 h 105727"/>
                <a:gd name="connsiteX33" fmla="*/ 12002 w 47720"/>
                <a:gd name="connsiteY33" fmla="*/ 59626 h 105727"/>
                <a:gd name="connsiteX34" fmla="*/ 12002 w 47720"/>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4"/>
                    <a:pt x="47720" y="49340"/>
                    <a:pt x="47720" y="51054"/>
                  </a:cubicBezTo>
                  <a:cubicBezTo>
                    <a:pt x="47558" y="56293"/>
                    <a:pt x="47054" y="61513"/>
                    <a:pt x="46196" y="66675"/>
                  </a:cubicBezTo>
                  <a:cubicBezTo>
                    <a:pt x="45387" y="71514"/>
                    <a:pt x="44006" y="76248"/>
                    <a:pt x="42100" y="80772"/>
                  </a:cubicBezTo>
                  <a:cubicBezTo>
                    <a:pt x="40272" y="85068"/>
                    <a:pt x="37833" y="89078"/>
                    <a:pt x="34862" y="92678"/>
                  </a:cubicBezTo>
                  <a:cubicBezTo>
                    <a:pt x="31804" y="96479"/>
                    <a:pt x="28099" y="99708"/>
                    <a:pt x="23908" y="102203"/>
                  </a:cubicBezTo>
                  <a:cubicBezTo>
                    <a:pt x="20641" y="104423"/>
                    <a:pt x="16802" y="105651"/>
                    <a:pt x="12859" y="105728"/>
                  </a:cubicBezTo>
                  <a:cubicBezTo>
                    <a:pt x="10058" y="105632"/>
                    <a:pt x="7449" y="104308"/>
                    <a:pt x="5715" y="102108"/>
                  </a:cubicBezTo>
                  <a:cubicBezTo>
                    <a:pt x="3562" y="99336"/>
                    <a:pt x="2153" y="96050"/>
                    <a:pt x="1619" y="92583"/>
                  </a:cubicBezTo>
                  <a:cubicBezTo>
                    <a:pt x="676" y="88040"/>
                    <a:pt x="133" y="83410"/>
                    <a:pt x="0" y="78772"/>
                  </a:cubicBezTo>
                  <a:cubicBezTo>
                    <a:pt x="0" y="75438"/>
                    <a:pt x="0" y="71533"/>
                    <a:pt x="0" y="67056"/>
                  </a:cubicBezTo>
                  <a:cubicBezTo>
                    <a:pt x="0" y="62579"/>
                    <a:pt x="0" y="58769"/>
                    <a:pt x="0" y="55150"/>
                  </a:cubicBezTo>
                  <a:cubicBezTo>
                    <a:pt x="191" y="49911"/>
                    <a:pt x="734" y="44691"/>
                    <a:pt x="1619" y="39529"/>
                  </a:cubicBezTo>
                  <a:cubicBezTo>
                    <a:pt x="2391" y="34614"/>
                    <a:pt x="3772" y="29813"/>
                    <a:pt x="5715" y="25241"/>
                  </a:cubicBezTo>
                  <a:cubicBezTo>
                    <a:pt x="7477" y="20841"/>
                    <a:pt x="9887" y="16735"/>
                    <a:pt x="12859" y="13049"/>
                  </a:cubicBezTo>
                  <a:cubicBezTo>
                    <a:pt x="15907" y="9201"/>
                    <a:pt x="19660" y="5972"/>
                    <a:pt x="23908" y="3524"/>
                  </a:cubicBezTo>
                  <a:cubicBezTo>
                    <a:pt x="27127" y="1286"/>
                    <a:pt x="30937" y="57"/>
                    <a:pt x="34862" y="0"/>
                  </a:cubicBezTo>
                  <a:cubicBezTo>
                    <a:pt x="37681" y="48"/>
                    <a:pt x="40329" y="1333"/>
                    <a:pt x="42100" y="3524"/>
                  </a:cubicBezTo>
                  <a:cubicBezTo>
                    <a:pt x="44215" y="6325"/>
                    <a:pt x="45625" y="9592"/>
                    <a:pt x="46196" y="13049"/>
                  </a:cubicBezTo>
                  <a:cubicBezTo>
                    <a:pt x="47092" y="17574"/>
                    <a:pt x="47606" y="22155"/>
                    <a:pt x="47720" y="26765"/>
                  </a:cubicBezTo>
                  <a:close/>
                  <a:moveTo>
                    <a:pt x="12002" y="71057"/>
                  </a:moveTo>
                  <a:cubicBezTo>
                    <a:pt x="11868" y="75714"/>
                    <a:pt x="12916" y="80334"/>
                    <a:pt x="15050" y="84487"/>
                  </a:cubicBezTo>
                  <a:cubicBezTo>
                    <a:pt x="16764" y="87087"/>
                    <a:pt x="19717" y="87087"/>
                    <a:pt x="23908" y="84487"/>
                  </a:cubicBezTo>
                  <a:cubicBezTo>
                    <a:pt x="27975" y="82144"/>
                    <a:pt x="31080" y="78429"/>
                    <a:pt x="32671" y="74009"/>
                  </a:cubicBezTo>
                  <a:cubicBezTo>
                    <a:pt x="34604" y="68561"/>
                    <a:pt x="35633" y="62836"/>
                    <a:pt x="35719" y="57055"/>
                  </a:cubicBezTo>
                  <a:cubicBezTo>
                    <a:pt x="35719" y="53530"/>
                    <a:pt x="35719" y="49625"/>
                    <a:pt x="35719" y="45434"/>
                  </a:cubicBezTo>
                  <a:cubicBezTo>
                    <a:pt x="35719" y="41243"/>
                    <a:pt x="35719" y="37529"/>
                    <a:pt x="35719" y="34100"/>
                  </a:cubicBezTo>
                  <a:cubicBezTo>
                    <a:pt x="35900" y="29432"/>
                    <a:pt x="34842" y="24803"/>
                    <a:pt x="32671" y="20669"/>
                  </a:cubicBezTo>
                  <a:cubicBezTo>
                    <a:pt x="30956" y="18098"/>
                    <a:pt x="28004" y="18002"/>
                    <a:pt x="23908" y="20669"/>
                  </a:cubicBezTo>
                  <a:cubicBezTo>
                    <a:pt x="19755" y="22936"/>
                    <a:pt x="16602" y="26679"/>
                    <a:pt x="15050" y="31147"/>
                  </a:cubicBezTo>
                  <a:cubicBezTo>
                    <a:pt x="13154" y="36605"/>
                    <a:pt x="12125" y="42329"/>
                    <a:pt x="12002" y="48101"/>
                  </a:cubicBezTo>
                  <a:cubicBezTo>
                    <a:pt x="12002" y="51625"/>
                    <a:pt x="12002" y="55436"/>
                    <a:pt x="12002" y="59626"/>
                  </a:cubicBezTo>
                  <a:cubicBezTo>
                    <a:pt x="12002" y="63817"/>
                    <a:pt x="11906" y="67628"/>
                    <a:pt x="12002" y="71057"/>
                  </a:cubicBezTo>
                  <a:close/>
                </a:path>
              </a:pathLst>
            </a:custGeom>
            <a:solidFill>
              <a:srgbClr val="E0E0E0"/>
            </a:solidFill>
            <a:ln w="9525" cap="flat">
              <a:noFill/>
              <a:prstDash val="solid"/>
              <a:miter/>
            </a:ln>
          </p:spPr>
          <p:txBody>
            <a:bodyPr rtlCol="0" anchor="ctr"/>
            <a:lstStyle/>
            <a:p>
              <a:endParaRPr lang="en-GR"/>
            </a:p>
          </p:txBody>
        </p:sp>
        <p:sp>
          <p:nvSpPr>
            <p:cNvPr id="271" name="Freeform 270">
              <a:extLst>
                <a:ext uri="{FF2B5EF4-FFF2-40B4-BE49-F238E27FC236}">
                  <a16:creationId xmlns:a16="http://schemas.microsoft.com/office/drawing/2014/main" id="{843E4D86-8931-03DF-DFE7-4F0E6D5127A3}"/>
                </a:ext>
              </a:extLst>
            </p:cNvPr>
            <p:cNvSpPr/>
            <p:nvPr/>
          </p:nvSpPr>
          <p:spPr>
            <a:xfrm>
              <a:off x="4845984" y="3723220"/>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1057 h 105727"/>
                <a:gd name="connsiteX23" fmla="*/ 14573 w 47625"/>
                <a:gd name="connsiteY23" fmla="*/ 84868 h 105727"/>
                <a:gd name="connsiteX24" fmla="*/ 23431 w 47625"/>
                <a:gd name="connsiteY24" fmla="*/ 84868 h 105727"/>
                <a:gd name="connsiteX25" fmla="*/ 32290 w 47625"/>
                <a:gd name="connsiteY25" fmla="*/ 74390 h 105727"/>
                <a:gd name="connsiteX26" fmla="*/ 35338 w 47625"/>
                <a:gd name="connsiteY26" fmla="*/ 57436 h 105727"/>
                <a:gd name="connsiteX27" fmla="*/ 35338 w 47625"/>
                <a:gd name="connsiteY27" fmla="*/ 45815 h 105727"/>
                <a:gd name="connsiteX28" fmla="*/ 35338 w 47625"/>
                <a:gd name="connsiteY28" fmla="*/ 34481 h 105727"/>
                <a:gd name="connsiteX29" fmla="*/ 32290 w 47625"/>
                <a:gd name="connsiteY29" fmla="*/ 21050 h 105727"/>
                <a:gd name="connsiteX30" fmla="*/ 23431 w 47625"/>
                <a:gd name="connsiteY30" fmla="*/ 21050 h 105727"/>
                <a:gd name="connsiteX31" fmla="*/ 14573 w 47625"/>
                <a:gd name="connsiteY31" fmla="*/ 31623 h 105727"/>
                <a:gd name="connsiteX32" fmla="*/ 11525 w 47625"/>
                <a:gd name="connsiteY32" fmla="*/ 48578 h 105727"/>
                <a:gd name="connsiteX33" fmla="*/ 11525 w 47625"/>
                <a:gd name="connsiteY33" fmla="*/ 60103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511" y="56293"/>
                    <a:pt x="47006" y="61513"/>
                    <a:pt x="46101" y="66675"/>
                  </a:cubicBezTo>
                  <a:cubicBezTo>
                    <a:pt x="45301" y="71485"/>
                    <a:pt x="43929" y="76191"/>
                    <a:pt x="42005" y="80677"/>
                  </a:cubicBezTo>
                  <a:cubicBezTo>
                    <a:pt x="40215" y="85020"/>
                    <a:pt x="37776" y="89068"/>
                    <a:pt x="34766" y="92678"/>
                  </a:cubicBezTo>
                  <a:cubicBezTo>
                    <a:pt x="31737" y="96498"/>
                    <a:pt x="28023" y="99736"/>
                    <a:pt x="23813" y="102203"/>
                  </a:cubicBezTo>
                  <a:cubicBezTo>
                    <a:pt x="20564" y="104375"/>
                    <a:pt x="16764" y="105594"/>
                    <a:pt x="12859" y="105728"/>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24" y="34528"/>
                    <a:pt x="3696" y="29728"/>
                    <a:pt x="5620" y="25146"/>
                  </a:cubicBezTo>
                  <a:cubicBezTo>
                    <a:pt x="7429" y="20784"/>
                    <a:pt x="9868" y="16707"/>
                    <a:pt x="12859" y="13049"/>
                  </a:cubicBezTo>
                  <a:cubicBezTo>
                    <a:pt x="15878" y="9211"/>
                    <a:pt x="19593" y="5982"/>
                    <a:pt x="23813" y="3524"/>
                  </a:cubicBezTo>
                  <a:cubicBezTo>
                    <a:pt x="27080" y="1381"/>
                    <a:pt x="30861" y="162"/>
                    <a:pt x="34766" y="0"/>
                  </a:cubicBezTo>
                  <a:cubicBezTo>
                    <a:pt x="37595" y="67"/>
                    <a:pt x="40253" y="1400"/>
                    <a:pt x="42005" y="3620"/>
                  </a:cubicBezTo>
                  <a:cubicBezTo>
                    <a:pt x="44139" y="6401"/>
                    <a:pt x="45549" y="9677"/>
                    <a:pt x="46101" y="13145"/>
                  </a:cubicBezTo>
                  <a:cubicBezTo>
                    <a:pt x="47044" y="17621"/>
                    <a:pt x="47549" y="22184"/>
                    <a:pt x="47625" y="26765"/>
                  </a:cubicBezTo>
                  <a:close/>
                  <a:moveTo>
                    <a:pt x="11906" y="71057"/>
                  </a:moveTo>
                  <a:cubicBezTo>
                    <a:pt x="11630" y="75809"/>
                    <a:pt x="12544" y="80563"/>
                    <a:pt x="14573" y="84868"/>
                  </a:cubicBezTo>
                  <a:cubicBezTo>
                    <a:pt x="16354" y="87411"/>
                    <a:pt x="19307" y="87411"/>
                    <a:pt x="23431" y="84868"/>
                  </a:cubicBezTo>
                  <a:cubicBezTo>
                    <a:pt x="27527" y="82525"/>
                    <a:pt x="30661" y="78819"/>
                    <a:pt x="32290" y="74390"/>
                  </a:cubicBezTo>
                  <a:cubicBezTo>
                    <a:pt x="34166" y="68932"/>
                    <a:pt x="35195" y="63208"/>
                    <a:pt x="35338" y="57436"/>
                  </a:cubicBezTo>
                  <a:cubicBezTo>
                    <a:pt x="35338" y="53816"/>
                    <a:pt x="35338" y="50006"/>
                    <a:pt x="35338" y="45815"/>
                  </a:cubicBezTo>
                  <a:cubicBezTo>
                    <a:pt x="35338" y="41624"/>
                    <a:pt x="35338" y="37814"/>
                    <a:pt x="35338" y="34481"/>
                  </a:cubicBezTo>
                  <a:cubicBezTo>
                    <a:pt x="35471" y="29823"/>
                    <a:pt x="34423" y="25203"/>
                    <a:pt x="32290" y="21050"/>
                  </a:cubicBezTo>
                  <a:cubicBezTo>
                    <a:pt x="30480" y="18383"/>
                    <a:pt x="27622" y="18288"/>
                    <a:pt x="23431" y="21050"/>
                  </a:cubicBezTo>
                  <a:cubicBezTo>
                    <a:pt x="19336" y="23432"/>
                    <a:pt x="16202" y="27175"/>
                    <a:pt x="14573" y="31623"/>
                  </a:cubicBezTo>
                  <a:cubicBezTo>
                    <a:pt x="12678" y="37081"/>
                    <a:pt x="11649" y="42805"/>
                    <a:pt x="11525" y="48578"/>
                  </a:cubicBezTo>
                  <a:cubicBezTo>
                    <a:pt x="11525" y="52102"/>
                    <a:pt x="11525" y="55912"/>
                    <a:pt x="11525" y="60103"/>
                  </a:cubicBezTo>
                  <a:cubicBezTo>
                    <a:pt x="11525" y="64294"/>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272" name="Freeform 271">
              <a:extLst>
                <a:ext uri="{FF2B5EF4-FFF2-40B4-BE49-F238E27FC236}">
                  <a16:creationId xmlns:a16="http://schemas.microsoft.com/office/drawing/2014/main" id="{24734DB7-C3A6-EECB-DF55-132CE9A5C178}"/>
                </a:ext>
              </a:extLst>
            </p:cNvPr>
            <p:cNvSpPr/>
            <p:nvPr/>
          </p:nvSpPr>
          <p:spPr>
            <a:xfrm>
              <a:off x="4901666" y="3691949"/>
              <a:ext cx="32448" cy="100164"/>
            </a:xfrm>
            <a:custGeom>
              <a:avLst/>
              <a:gdLst>
                <a:gd name="connsiteX0" fmla="*/ 515 w 32448"/>
                <a:gd name="connsiteY0" fmla="*/ 48320 h 100164"/>
                <a:gd name="connsiteX1" fmla="*/ 39 w 32448"/>
                <a:gd name="connsiteY1" fmla="*/ 45844 h 100164"/>
                <a:gd name="connsiteX2" fmla="*/ 992 w 32448"/>
                <a:gd name="connsiteY2" fmla="*/ 42891 h 100164"/>
                <a:gd name="connsiteX3" fmla="*/ 20042 w 32448"/>
                <a:gd name="connsiteY3" fmla="*/ 8411 h 100164"/>
                <a:gd name="connsiteX4" fmla="*/ 21471 w 32448"/>
                <a:gd name="connsiteY4" fmla="*/ 6029 h 100164"/>
                <a:gd name="connsiteX5" fmla="*/ 23090 w 32448"/>
                <a:gd name="connsiteY5" fmla="*/ 4315 h 100164"/>
                <a:gd name="connsiteX6" fmla="*/ 30043 w 32448"/>
                <a:gd name="connsiteY6" fmla="*/ 314 h 100164"/>
                <a:gd name="connsiteX7" fmla="*/ 31757 w 32448"/>
                <a:gd name="connsiteY7" fmla="*/ 314 h 100164"/>
                <a:gd name="connsiteX8" fmla="*/ 32424 w 32448"/>
                <a:gd name="connsiteY8" fmla="*/ 2505 h 100164"/>
                <a:gd name="connsiteX9" fmla="*/ 32424 w 32448"/>
                <a:gd name="connsiteY9" fmla="*/ 90611 h 100164"/>
                <a:gd name="connsiteX10" fmla="*/ 31757 w 32448"/>
                <a:gd name="connsiteY10" fmla="*/ 93564 h 100164"/>
                <a:gd name="connsiteX11" fmla="*/ 30043 w 32448"/>
                <a:gd name="connsiteY11" fmla="*/ 95660 h 100164"/>
                <a:gd name="connsiteX12" fmla="*/ 22899 w 32448"/>
                <a:gd name="connsiteY12" fmla="*/ 99850 h 100164"/>
                <a:gd name="connsiteX13" fmla="*/ 21185 w 32448"/>
                <a:gd name="connsiteY13" fmla="*/ 99850 h 100164"/>
                <a:gd name="connsiteX14" fmla="*/ 20423 w 32448"/>
                <a:gd name="connsiteY14" fmla="*/ 97755 h 100164"/>
                <a:gd name="connsiteX15" fmla="*/ 20423 w 32448"/>
                <a:gd name="connsiteY15" fmla="*/ 30413 h 100164"/>
                <a:gd name="connsiteX16" fmla="*/ 7850 w 32448"/>
                <a:gd name="connsiteY16" fmla="*/ 52797 h 100164"/>
                <a:gd name="connsiteX17" fmla="*/ 6135 w 32448"/>
                <a:gd name="connsiteY17" fmla="*/ 54607 h 100164"/>
                <a:gd name="connsiteX18" fmla="*/ 4516 w 32448"/>
                <a:gd name="connsiteY18" fmla="*/ 54035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8" h="100164">
                  <a:moveTo>
                    <a:pt x="515" y="48320"/>
                  </a:moveTo>
                  <a:cubicBezTo>
                    <a:pt x="87" y="47568"/>
                    <a:pt x="-85" y="46701"/>
                    <a:pt x="39" y="45844"/>
                  </a:cubicBezTo>
                  <a:cubicBezTo>
                    <a:pt x="125" y="44796"/>
                    <a:pt x="449" y="43786"/>
                    <a:pt x="992" y="42891"/>
                  </a:cubicBezTo>
                  <a:lnTo>
                    <a:pt x="20042" y="8411"/>
                  </a:lnTo>
                  <a:lnTo>
                    <a:pt x="21471" y="6029"/>
                  </a:lnTo>
                  <a:cubicBezTo>
                    <a:pt x="21880" y="5353"/>
                    <a:pt x="22433" y="4763"/>
                    <a:pt x="23090" y="4315"/>
                  </a:cubicBezTo>
                  <a:lnTo>
                    <a:pt x="30043" y="314"/>
                  </a:lnTo>
                  <a:cubicBezTo>
                    <a:pt x="30538" y="-105"/>
                    <a:pt x="31262" y="-105"/>
                    <a:pt x="31757" y="314"/>
                  </a:cubicBezTo>
                  <a:cubicBezTo>
                    <a:pt x="32291" y="914"/>
                    <a:pt x="32529" y="1714"/>
                    <a:pt x="32424" y="2505"/>
                  </a:cubicBezTo>
                  <a:lnTo>
                    <a:pt x="32424" y="90611"/>
                  </a:lnTo>
                  <a:cubicBezTo>
                    <a:pt x="32443" y="91630"/>
                    <a:pt x="32215" y="92650"/>
                    <a:pt x="31757" y="93564"/>
                  </a:cubicBezTo>
                  <a:cubicBezTo>
                    <a:pt x="31424" y="94431"/>
                    <a:pt x="30824" y="95164"/>
                    <a:pt x="30043" y="95660"/>
                  </a:cubicBezTo>
                  <a:lnTo>
                    <a:pt x="22899" y="99850"/>
                  </a:lnTo>
                  <a:cubicBezTo>
                    <a:pt x="22404" y="100270"/>
                    <a:pt x="21680" y="100270"/>
                    <a:pt x="21185" y="99850"/>
                  </a:cubicBezTo>
                  <a:cubicBezTo>
                    <a:pt x="20632" y="99298"/>
                    <a:pt x="20356" y="98527"/>
                    <a:pt x="20423" y="97755"/>
                  </a:cubicBezTo>
                  <a:lnTo>
                    <a:pt x="20423" y="30413"/>
                  </a:lnTo>
                  <a:lnTo>
                    <a:pt x="7850" y="52797"/>
                  </a:lnTo>
                  <a:cubicBezTo>
                    <a:pt x="7516" y="53588"/>
                    <a:pt x="6907" y="54235"/>
                    <a:pt x="6135" y="54607"/>
                  </a:cubicBezTo>
                  <a:cubicBezTo>
                    <a:pt x="5526" y="54797"/>
                    <a:pt x="4868" y="54569"/>
                    <a:pt x="4516" y="54035"/>
                  </a:cubicBezTo>
                  <a:close/>
                </a:path>
              </a:pathLst>
            </a:custGeom>
            <a:solidFill>
              <a:srgbClr val="E0E0E0"/>
            </a:solidFill>
            <a:ln w="9525" cap="flat">
              <a:noFill/>
              <a:prstDash val="solid"/>
              <a:miter/>
            </a:ln>
          </p:spPr>
          <p:txBody>
            <a:bodyPr rtlCol="0" anchor="ctr"/>
            <a:lstStyle/>
            <a:p>
              <a:endParaRPr lang="en-GR"/>
            </a:p>
          </p:txBody>
        </p:sp>
        <p:sp>
          <p:nvSpPr>
            <p:cNvPr id="273" name="Freeform 272">
              <a:extLst>
                <a:ext uri="{FF2B5EF4-FFF2-40B4-BE49-F238E27FC236}">
                  <a16:creationId xmlns:a16="http://schemas.microsoft.com/office/drawing/2014/main" id="{C0243E63-43CE-2B06-1E9C-969F85186F91}"/>
                </a:ext>
              </a:extLst>
            </p:cNvPr>
            <p:cNvSpPr/>
            <p:nvPr/>
          </p:nvSpPr>
          <p:spPr>
            <a:xfrm>
              <a:off x="4946759" y="3665117"/>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100 w 47625"/>
                <a:gd name="connsiteY5" fmla="*/ 80581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013 h 105632"/>
                <a:gd name="connsiteX10" fmla="*/ 1524 w 47625"/>
                <a:gd name="connsiteY10" fmla="*/ 92488 h 105632"/>
                <a:gd name="connsiteX11" fmla="*/ 0 w 47625"/>
                <a:gd name="connsiteY11" fmla="*/ 78676 h 105632"/>
                <a:gd name="connsiteX12" fmla="*/ 0 w 47625"/>
                <a:gd name="connsiteY12" fmla="*/ 66961 h 105632"/>
                <a:gd name="connsiteX13" fmla="*/ 0 w 47625"/>
                <a:gd name="connsiteY13" fmla="*/ 55054 h 105632"/>
                <a:gd name="connsiteX14" fmla="*/ 1524 w 47625"/>
                <a:gd name="connsiteY14" fmla="*/ 39338 h 105632"/>
                <a:gd name="connsiteX15" fmla="*/ 5620 w 47625"/>
                <a:gd name="connsiteY15" fmla="*/ 25051 h 105632"/>
                <a:gd name="connsiteX16" fmla="*/ 12859 w 47625"/>
                <a:gd name="connsiteY16" fmla="*/ 12954 h 105632"/>
                <a:gd name="connsiteX17" fmla="*/ 23813 w 47625"/>
                <a:gd name="connsiteY17" fmla="*/ 3429 h 105632"/>
                <a:gd name="connsiteX18" fmla="*/ 34766 w 47625"/>
                <a:gd name="connsiteY18" fmla="*/ 0 h 105632"/>
                <a:gd name="connsiteX19" fmla="*/ 42100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5050 w 47625"/>
                <a:gd name="connsiteY23" fmla="*/ 84392 h 105632"/>
                <a:gd name="connsiteX24" fmla="*/ 23813 w 47625"/>
                <a:gd name="connsiteY24" fmla="*/ 84392 h 105632"/>
                <a:gd name="connsiteX25" fmla="*/ 32671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5050 w 47625"/>
                <a:gd name="connsiteY31" fmla="*/ 31147 h 105632"/>
                <a:gd name="connsiteX32" fmla="*/ 11906 w 47625"/>
                <a:gd name="connsiteY32" fmla="*/ 48101 h 105632"/>
                <a:gd name="connsiteX33" fmla="*/ 11906 w 47625"/>
                <a:gd name="connsiteY33" fmla="*/ 59626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89"/>
                    <a:pt x="47625" y="32385"/>
                  </a:cubicBezTo>
                  <a:lnTo>
                    <a:pt x="47625" y="45244"/>
                  </a:lnTo>
                  <a:cubicBezTo>
                    <a:pt x="47625" y="47244"/>
                    <a:pt x="47625" y="49244"/>
                    <a:pt x="47625" y="50959"/>
                  </a:cubicBezTo>
                  <a:cubicBezTo>
                    <a:pt x="47511" y="56197"/>
                    <a:pt x="47006" y="61417"/>
                    <a:pt x="46101" y="66580"/>
                  </a:cubicBezTo>
                  <a:cubicBezTo>
                    <a:pt x="45291" y="71380"/>
                    <a:pt x="43948" y="76076"/>
                    <a:pt x="42100" y="80581"/>
                  </a:cubicBezTo>
                  <a:cubicBezTo>
                    <a:pt x="40262" y="84925"/>
                    <a:pt x="37795" y="88963"/>
                    <a:pt x="34766" y="92583"/>
                  </a:cubicBezTo>
                  <a:cubicBezTo>
                    <a:pt x="31756" y="96431"/>
                    <a:pt x="28042" y="99660"/>
                    <a:pt x="23813" y="102108"/>
                  </a:cubicBezTo>
                  <a:cubicBezTo>
                    <a:pt x="20564" y="104280"/>
                    <a:pt x="16764" y="105499"/>
                    <a:pt x="12859" y="105632"/>
                  </a:cubicBezTo>
                  <a:cubicBezTo>
                    <a:pt x="10030" y="105566"/>
                    <a:pt x="7372" y="104232"/>
                    <a:pt x="5620" y="102013"/>
                  </a:cubicBezTo>
                  <a:cubicBezTo>
                    <a:pt x="3467" y="99241"/>
                    <a:pt x="2057" y="95955"/>
                    <a:pt x="1524" y="92488"/>
                  </a:cubicBezTo>
                  <a:cubicBezTo>
                    <a:pt x="629" y="87935"/>
                    <a:pt x="114" y="83315"/>
                    <a:pt x="0" y="78676"/>
                  </a:cubicBezTo>
                  <a:cubicBezTo>
                    <a:pt x="0" y="75343"/>
                    <a:pt x="0" y="71438"/>
                    <a:pt x="0" y="66961"/>
                  </a:cubicBezTo>
                  <a:cubicBezTo>
                    <a:pt x="0" y="62484"/>
                    <a:pt x="0" y="58579"/>
                    <a:pt x="0" y="55054"/>
                  </a:cubicBezTo>
                  <a:cubicBezTo>
                    <a:pt x="171" y="49787"/>
                    <a:pt x="676" y="44539"/>
                    <a:pt x="1524" y="39338"/>
                  </a:cubicBezTo>
                  <a:cubicBezTo>
                    <a:pt x="2324" y="34433"/>
                    <a:pt x="3696" y="29632"/>
                    <a:pt x="5620" y="25051"/>
                  </a:cubicBezTo>
                  <a:cubicBezTo>
                    <a:pt x="7468" y="20707"/>
                    <a:pt x="9906" y="16640"/>
                    <a:pt x="12859" y="12954"/>
                  </a:cubicBezTo>
                  <a:cubicBezTo>
                    <a:pt x="15878" y="9115"/>
                    <a:pt x="19593" y="5886"/>
                    <a:pt x="23813" y="3429"/>
                  </a:cubicBezTo>
                  <a:cubicBezTo>
                    <a:pt x="27070" y="1276"/>
                    <a:pt x="30861" y="95"/>
                    <a:pt x="34766" y="0"/>
                  </a:cubicBezTo>
                  <a:cubicBezTo>
                    <a:pt x="37614" y="19"/>
                    <a:pt x="40310" y="1314"/>
                    <a:pt x="42100" y="3524"/>
                  </a:cubicBezTo>
                  <a:cubicBezTo>
                    <a:pt x="44167" y="6344"/>
                    <a:pt x="45539" y="9601"/>
                    <a:pt x="46101" y="13049"/>
                  </a:cubicBezTo>
                  <a:cubicBezTo>
                    <a:pt x="47044" y="17526"/>
                    <a:pt x="47549" y="22088"/>
                    <a:pt x="47625" y="26670"/>
                  </a:cubicBezTo>
                  <a:close/>
                  <a:moveTo>
                    <a:pt x="11906" y="70961"/>
                  </a:moveTo>
                  <a:cubicBezTo>
                    <a:pt x="11801" y="75628"/>
                    <a:pt x="12878" y="80258"/>
                    <a:pt x="15050" y="84392"/>
                  </a:cubicBezTo>
                  <a:cubicBezTo>
                    <a:pt x="16764" y="86963"/>
                    <a:pt x="19717" y="87058"/>
                    <a:pt x="23813" y="84392"/>
                  </a:cubicBezTo>
                  <a:cubicBezTo>
                    <a:pt x="27927" y="82077"/>
                    <a:pt x="31070" y="78362"/>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956" y="17907"/>
                    <a:pt x="28004" y="17812"/>
                    <a:pt x="23813" y="20574"/>
                  </a:cubicBezTo>
                  <a:cubicBezTo>
                    <a:pt x="19745" y="22955"/>
                    <a:pt x="16640" y="26699"/>
                    <a:pt x="15050" y="31147"/>
                  </a:cubicBezTo>
                  <a:cubicBezTo>
                    <a:pt x="13116" y="36595"/>
                    <a:pt x="12049" y="42320"/>
                    <a:pt x="11906" y="48101"/>
                  </a:cubicBezTo>
                  <a:cubicBezTo>
                    <a:pt x="11906" y="51625"/>
                    <a:pt x="11906" y="55435"/>
                    <a:pt x="11906" y="59626"/>
                  </a:cubicBezTo>
                  <a:cubicBezTo>
                    <a:pt x="11906" y="63817"/>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274" name="Freeform 273">
              <a:extLst>
                <a:ext uri="{FF2B5EF4-FFF2-40B4-BE49-F238E27FC236}">
                  <a16:creationId xmlns:a16="http://schemas.microsoft.com/office/drawing/2014/main" id="{BE227F18-0409-9110-7617-4C5189E69B3D}"/>
                </a:ext>
              </a:extLst>
            </p:cNvPr>
            <p:cNvSpPr/>
            <p:nvPr/>
          </p:nvSpPr>
          <p:spPr>
            <a:xfrm>
              <a:off x="5002816" y="3633751"/>
              <a:ext cx="32454" cy="100164"/>
            </a:xfrm>
            <a:custGeom>
              <a:avLst/>
              <a:gdLst>
                <a:gd name="connsiteX0" fmla="*/ 616 w 32454"/>
                <a:gd name="connsiteY0" fmla="*/ 48320 h 100164"/>
                <a:gd name="connsiteX1" fmla="*/ 45 w 32454"/>
                <a:gd name="connsiteY1" fmla="*/ 45844 h 100164"/>
                <a:gd name="connsiteX2" fmla="*/ 997 w 32454"/>
                <a:gd name="connsiteY2" fmla="*/ 42891 h 100164"/>
                <a:gd name="connsiteX3" fmla="*/ 20047 w 32454"/>
                <a:gd name="connsiteY3" fmla="*/ 8411 h 100164"/>
                <a:gd name="connsiteX4" fmla="*/ 21476 w 32454"/>
                <a:gd name="connsiteY4" fmla="*/ 6029 h 100164"/>
                <a:gd name="connsiteX5" fmla="*/ 23191 w 32454"/>
                <a:gd name="connsiteY5" fmla="*/ 4315 h 100164"/>
                <a:gd name="connsiteX6" fmla="*/ 30049 w 32454"/>
                <a:gd name="connsiteY6" fmla="*/ 314 h 100164"/>
                <a:gd name="connsiteX7" fmla="*/ 31763 w 32454"/>
                <a:gd name="connsiteY7" fmla="*/ 314 h 100164"/>
                <a:gd name="connsiteX8" fmla="*/ 32430 w 32454"/>
                <a:gd name="connsiteY8" fmla="*/ 2505 h 100164"/>
                <a:gd name="connsiteX9" fmla="*/ 32430 w 32454"/>
                <a:gd name="connsiteY9" fmla="*/ 90611 h 100164"/>
                <a:gd name="connsiteX10" fmla="*/ 31763 w 32454"/>
                <a:gd name="connsiteY10" fmla="*/ 93659 h 100164"/>
                <a:gd name="connsiteX11" fmla="*/ 30049 w 32454"/>
                <a:gd name="connsiteY11" fmla="*/ 95660 h 100164"/>
                <a:gd name="connsiteX12" fmla="*/ 22905 w 32454"/>
                <a:gd name="connsiteY12" fmla="*/ 99850 h 100164"/>
                <a:gd name="connsiteX13" fmla="*/ 21190 w 32454"/>
                <a:gd name="connsiteY13" fmla="*/ 99850 h 100164"/>
                <a:gd name="connsiteX14" fmla="*/ 20524 w 32454"/>
                <a:gd name="connsiteY14" fmla="*/ 97755 h 100164"/>
                <a:gd name="connsiteX15" fmla="*/ 20524 w 32454"/>
                <a:gd name="connsiteY15" fmla="*/ 30318 h 100164"/>
                <a:gd name="connsiteX16" fmla="*/ 7951 w 32454"/>
                <a:gd name="connsiteY16" fmla="*/ 52702 h 100164"/>
                <a:gd name="connsiteX17" fmla="*/ 6141 w 32454"/>
                <a:gd name="connsiteY17" fmla="*/ 54512 h 100164"/>
                <a:gd name="connsiteX18" fmla="*/ 4522 w 32454"/>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100164">
                  <a:moveTo>
                    <a:pt x="616" y="48320"/>
                  </a:moveTo>
                  <a:cubicBezTo>
                    <a:pt x="102" y="47606"/>
                    <a:pt x="-98" y="46711"/>
                    <a:pt x="45" y="45844"/>
                  </a:cubicBezTo>
                  <a:cubicBezTo>
                    <a:pt x="178" y="44806"/>
                    <a:pt x="493" y="43806"/>
                    <a:pt x="997" y="42891"/>
                  </a:cubicBezTo>
                  <a:lnTo>
                    <a:pt x="20047" y="8411"/>
                  </a:lnTo>
                  <a:lnTo>
                    <a:pt x="21476" y="6029"/>
                  </a:lnTo>
                  <a:cubicBezTo>
                    <a:pt x="21924" y="5343"/>
                    <a:pt x="22505" y="4763"/>
                    <a:pt x="23191" y="4315"/>
                  </a:cubicBezTo>
                  <a:lnTo>
                    <a:pt x="30049" y="314"/>
                  </a:lnTo>
                  <a:cubicBezTo>
                    <a:pt x="30544" y="-105"/>
                    <a:pt x="31268" y="-105"/>
                    <a:pt x="31763" y="314"/>
                  </a:cubicBezTo>
                  <a:cubicBezTo>
                    <a:pt x="32297" y="914"/>
                    <a:pt x="32535" y="1714"/>
                    <a:pt x="32430" y="2505"/>
                  </a:cubicBezTo>
                  <a:lnTo>
                    <a:pt x="32430" y="90611"/>
                  </a:lnTo>
                  <a:cubicBezTo>
                    <a:pt x="32439" y="91669"/>
                    <a:pt x="32211" y="92707"/>
                    <a:pt x="31763" y="93659"/>
                  </a:cubicBezTo>
                  <a:cubicBezTo>
                    <a:pt x="31401" y="94478"/>
                    <a:pt x="30801" y="95174"/>
                    <a:pt x="30049" y="95660"/>
                  </a:cubicBezTo>
                  <a:lnTo>
                    <a:pt x="22905" y="99850"/>
                  </a:lnTo>
                  <a:cubicBezTo>
                    <a:pt x="22410" y="100270"/>
                    <a:pt x="21686" y="100270"/>
                    <a:pt x="21190" y="99850"/>
                  </a:cubicBezTo>
                  <a:cubicBezTo>
                    <a:pt x="20676" y="99279"/>
                    <a:pt x="20438" y="98517"/>
                    <a:pt x="20524" y="97755"/>
                  </a:cubicBezTo>
                  <a:lnTo>
                    <a:pt x="20524" y="30318"/>
                  </a:lnTo>
                  <a:lnTo>
                    <a:pt x="7951" y="52702"/>
                  </a:lnTo>
                  <a:cubicBezTo>
                    <a:pt x="7560" y="53483"/>
                    <a:pt x="6922" y="54121"/>
                    <a:pt x="6141" y="54512"/>
                  </a:cubicBezTo>
                  <a:cubicBezTo>
                    <a:pt x="5531" y="54702"/>
                    <a:pt x="4874" y="54473"/>
                    <a:pt x="4522" y="53940"/>
                  </a:cubicBezTo>
                  <a:close/>
                </a:path>
              </a:pathLst>
            </a:custGeom>
            <a:solidFill>
              <a:srgbClr val="E0E0E0"/>
            </a:solidFill>
            <a:ln w="9525" cap="flat">
              <a:noFill/>
              <a:prstDash val="solid"/>
              <a:miter/>
            </a:ln>
          </p:spPr>
          <p:txBody>
            <a:bodyPr rtlCol="0" anchor="ctr"/>
            <a:lstStyle/>
            <a:p>
              <a:endParaRPr lang="en-GR"/>
            </a:p>
          </p:txBody>
        </p:sp>
        <p:sp>
          <p:nvSpPr>
            <p:cNvPr id="275" name="Freeform 274">
              <a:extLst>
                <a:ext uri="{FF2B5EF4-FFF2-40B4-BE49-F238E27FC236}">
                  <a16:creationId xmlns:a16="http://schemas.microsoft.com/office/drawing/2014/main" id="{569CE801-7F49-AB1D-28C7-632219EF1402}"/>
                </a:ext>
              </a:extLst>
            </p:cNvPr>
            <p:cNvSpPr/>
            <p:nvPr/>
          </p:nvSpPr>
          <p:spPr>
            <a:xfrm>
              <a:off x="5044159" y="3609748"/>
              <a:ext cx="32445" cy="100136"/>
            </a:xfrm>
            <a:custGeom>
              <a:avLst/>
              <a:gdLst>
                <a:gd name="connsiteX0" fmla="*/ 517 w 32445"/>
                <a:gd name="connsiteY0" fmla="*/ 48225 h 100136"/>
                <a:gd name="connsiteX1" fmla="*/ 40 w 32445"/>
                <a:gd name="connsiteY1" fmla="*/ 45844 h 100136"/>
                <a:gd name="connsiteX2" fmla="*/ 993 w 32445"/>
                <a:gd name="connsiteY2" fmla="*/ 42796 h 100136"/>
                <a:gd name="connsiteX3" fmla="*/ 20043 w 32445"/>
                <a:gd name="connsiteY3" fmla="*/ 8411 h 100136"/>
                <a:gd name="connsiteX4" fmla="*/ 21472 w 32445"/>
                <a:gd name="connsiteY4" fmla="*/ 5934 h 100136"/>
                <a:gd name="connsiteX5" fmla="*/ 23186 w 32445"/>
                <a:gd name="connsiteY5" fmla="*/ 4220 h 100136"/>
                <a:gd name="connsiteX6" fmla="*/ 30044 w 32445"/>
                <a:gd name="connsiteY6" fmla="*/ 314 h 100136"/>
                <a:gd name="connsiteX7" fmla="*/ 31759 w 32445"/>
                <a:gd name="connsiteY7" fmla="*/ 314 h 100136"/>
                <a:gd name="connsiteX8" fmla="*/ 32425 w 32445"/>
                <a:gd name="connsiteY8" fmla="*/ 2505 h 100136"/>
                <a:gd name="connsiteX9" fmla="*/ 32425 w 32445"/>
                <a:gd name="connsiteY9" fmla="*/ 90611 h 100136"/>
                <a:gd name="connsiteX10" fmla="*/ 31759 w 32445"/>
                <a:gd name="connsiteY10" fmla="*/ 93659 h 100136"/>
                <a:gd name="connsiteX11" fmla="*/ 30044 w 32445"/>
                <a:gd name="connsiteY11" fmla="*/ 95660 h 100136"/>
                <a:gd name="connsiteX12" fmla="*/ 22900 w 32445"/>
                <a:gd name="connsiteY12" fmla="*/ 99851 h 100136"/>
                <a:gd name="connsiteX13" fmla="*/ 21186 w 32445"/>
                <a:gd name="connsiteY13" fmla="*/ 99851 h 100136"/>
                <a:gd name="connsiteX14" fmla="*/ 20519 w 32445"/>
                <a:gd name="connsiteY14" fmla="*/ 97660 h 100136"/>
                <a:gd name="connsiteX15" fmla="*/ 20519 w 32445"/>
                <a:gd name="connsiteY15" fmla="*/ 30223 h 100136"/>
                <a:gd name="connsiteX16" fmla="*/ 7946 w 32445"/>
                <a:gd name="connsiteY16" fmla="*/ 52607 h 100136"/>
                <a:gd name="connsiteX17" fmla="*/ 6136 w 32445"/>
                <a:gd name="connsiteY17" fmla="*/ 54416 h 100136"/>
                <a:gd name="connsiteX18" fmla="*/ 4517 w 32445"/>
                <a:gd name="connsiteY18" fmla="*/ 54416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36">
                  <a:moveTo>
                    <a:pt x="517" y="48225"/>
                  </a:moveTo>
                  <a:cubicBezTo>
                    <a:pt x="78" y="47511"/>
                    <a:pt x="-83" y="46672"/>
                    <a:pt x="40" y="45844"/>
                  </a:cubicBezTo>
                  <a:cubicBezTo>
                    <a:pt x="164" y="44777"/>
                    <a:pt x="488" y="43748"/>
                    <a:pt x="993" y="42796"/>
                  </a:cubicBezTo>
                  <a:lnTo>
                    <a:pt x="20043" y="8411"/>
                  </a:lnTo>
                  <a:lnTo>
                    <a:pt x="21472" y="5934"/>
                  </a:lnTo>
                  <a:cubicBezTo>
                    <a:pt x="21919" y="5248"/>
                    <a:pt x="22500" y="4667"/>
                    <a:pt x="23186" y="4220"/>
                  </a:cubicBezTo>
                  <a:lnTo>
                    <a:pt x="30044" y="314"/>
                  </a:lnTo>
                  <a:cubicBezTo>
                    <a:pt x="30539" y="-105"/>
                    <a:pt x="31263" y="-105"/>
                    <a:pt x="31759" y="314"/>
                  </a:cubicBezTo>
                  <a:cubicBezTo>
                    <a:pt x="32273" y="924"/>
                    <a:pt x="32521" y="1714"/>
                    <a:pt x="32425" y="2505"/>
                  </a:cubicBezTo>
                  <a:lnTo>
                    <a:pt x="32425" y="90611"/>
                  </a:lnTo>
                  <a:cubicBezTo>
                    <a:pt x="32435" y="91669"/>
                    <a:pt x="32206" y="92707"/>
                    <a:pt x="31759" y="93659"/>
                  </a:cubicBezTo>
                  <a:cubicBezTo>
                    <a:pt x="31397" y="94478"/>
                    <a:pt x="30797" y="95174"/>
                    <a:pt x="30044" y="95660"/>
                  </a:cubicBezTo>
                  <a:lnTo>
                    <a:pt x="22900" y="99851"/>
                  </a:lnTo>
                  <a:cubicBezTo>
                    <a:pt x="22396" y="100232"/>
                    <a:pt x="21691" y="100232"/>
                    <a:pt x="21186" y="99851"/>
                  </a:cubicBezTo>
                  <a:cubicBezTo>
                    <a:pt x="20691" y="99231"/>
                    <a:pt x="20452" y="98450"/>
                    <a:pt x="20519" y="97660"/>
                  </a:cubicBezTo>
                  <a:lnTo>
                    <a:pt x="20519" y="30223"/>
                  </a:lnTo>
                  <a:lnTo>
                    <a:pt x="7946" y="52607"/>
                  </a:lnTo>
                  <a:cubicBezTo>
                    <a:pt x="7556" y="53388"/>
                    <a:pt x="6917" y="54026"/>
                    <a:pt x="6136" y="54416"/>
                  </a:cubicBezTo>
                  <a:cubicBezTo>
                    <a:pt x="5641" y="54731"/>
                    <a:pt x="5012" y="54731"/>
                    <a:pt x="4517" y="54416"/>
                  </a:cubicBezTo>
                  <a:close/>
                </a:path>
              </a:pathLst>
            </a:custGeom>
            <a:solidFill>
              <a:srgbClr val="E0E0E0"/>
            </a:solidFill>
            <a:ln w="9525" cap="flat">
              <a:noFill/>
              <a:prstDash val="solid"/>
              <a:miter/>
            </a:ln>
          </p:spPr>
          <p:txBody>
            <a:bodyPr rtlCol="0" anchor="ctr"/>
            <a:lstStyle/>
            <a:p>
              <a:endParaRPr lang="en-GR"/>
            </a:p>
          </p:txBody>
        </p:sp>
        <p:sp>
          <p:nvSpPr>
            <p:cNvPr id="276" name="Freeform 275">
              <a:extLst>
                <a:ext uri="{FF2B5EF4-FFF2-40B4-BE49-F238E27FC236}">
                  <a16:creationId xmlns:a16="http://schemas.microsoft.com/office/drawing/2014/main" id="{A9149600-DDE0-C24C-CAB5-EF0D89EDC12D}"/>
                </a:ext>
              </a:extLst>
            </p:cNvPr>
            <p:cNvSpPr/>
            <p:nvPr/>
          </p:nvSpPr>
          <p:spPr>
            <a:xfrm>
              <a:off x="5089062" y="3582726"/>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1 w 47720"/>
                <a:gd name="connsiteY22" fmla="*/ 71057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813 w 47720"/>
                <a:gd name="connsiteY30" fmla="*/ 20669 h 105727"/>
                <a:gd name="connsiteX31" fmla="*/ 15050 w 47720"/>
                <a:gd name="connsiteY31" fmla="*/ 31147 h 105727"/>
                <a:gd name="connsiteX32" fmla="*/ 12001 w 47720"/>
                <a:gd name="connsiteY32" fmla="*/ 48101 h 105727"/>
                <a:gd name="connsiteX33" fmla="*/ 12001 w 47720"/>
                <a:gd name="connsiteY33" fmla="*/ 59627 h 105727"/>
                <a:gd name="connsiteX34" fmla="*/ 12192 w 47720"/>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5"/>
                    <a:pt x="47720" y="49340"/>
                    <a:pt x="47720" y="51054"/>
                  </a:cubicBezTo>
                  <a:cubicBezTo>
                    <a:pt x="47558" y="56293"/>
                    <a:pt x="47053" y="61513"/>
                    <a:pt x="46196" y="66675"/>
                  </a:cubicBezTo>
                  <a:cubicBezTo>
                    <a:pt x="45339" y="71504"/>
                    <a:pt x="43967" y="76229"/>
                    <a:pt x="42100" y="80772"/>
                  </a:cubicBezTo>
                  <a:cubicBezTo>
                    <a:pt x="40272" y="85087"/>
                    <a:pt x="37805" y="89106"/>
                    <a:pt x="34766" y="92678"/>
                  </a:cubicBezTo>
                  <a:cubicBezTo>
                    <a:pt x="31756" y="96526"/>
                    <a:pt x="28042" y="99755"/>
                    <a:pt x="23813" y="102203"/>
                  </a:cubicBezTo>
                  <a:cubicBezTo>
                    <a:pt x="20583" y="104432"/>
                    <a:pt x="16774" y="105661"/>
                    <a:pt x="12859" y="105728"/>
                  </a:cubicBezTo>
                  <a:cubicBezTo>
                    <a:pt x="10030" y="105661"/>
                    <a:pt x="7372" y="104327"/>
                    <a:pt x="5620" y="102108"/>
                  </a:cubicBezTo>
                  <a:cubicBezTo>
                    <a:pt x="3505" y="99327"/>
                    <a:pt x="2124" y="96041"/>
                    <a:pt x="1619" y="92583"/>
                  </a:cubicBezTo>
                  <a:cubicBezTo>
                    <a:pt x="676" y="88040"/>
                    <a:pt x="133" y="83410"/>
                    <a:pt x="0" y="78772"/>
                  </a:cubicBezTo>
                  <a:cubicBezTo>
                    <a:pt x="0" y="75438"/>
                    <a:pt x="0" y="71533"/>
                    <a:pt x="0" y="67056"/>
                  </a:cubicBezTo>
                  <a:cubicBezTo>
                    <a:pt x="0" y="62579"/>
                    <a:pt x="0" y="58769"/>
                    <a:pt x="0" y="55150"/>
                  </a:cubicBezTo>
                  <a:cubicBezTo>
                    <a:pt x="190" y="49911"/>
                    <a:pt x="733" y="44691"/>
                    <a:pt x="1619" y="39529"/>
                  </a:cubicBezTo>
                  <a:cubicBezTo>
                    <a:pt x="2362" y="34623"/>
                    <a:pt x="3705" y="29823"/>
                    <a:pt x="5620" y="25241"/>
                  </a:cubicBezTo>
                  <a:cubicBezTo>
                    <a:pt x="7449" y="20860"/>
                    <a:pt x="9877" y="16755"/>
                    <a:pt x="12859" y="13049"/>
                  </a:cubicBezTo>
                  <a:cubicBezTo>
                    <a:pt x="15897" y="9230"/>
                    <a:pt x="19612" y="6001"/>
                    <a:pt x="23813" y="3524"/>
                  </a:cubicBezTo>
                  <a:cubicBezTo>
                    <a:pt x="27041" y="1314"/>
                    <a:pt x="30851" y="86"/>
                    <a:pt x="34766" y="0"/>
                  </a:cubicBezTo>
                  <a:cubicBezTo>
                    <a:pt x="37614" y="19"/>
                    <a:pt x="40310" y="1314"/>
                    <a:pt x="42100" y="3524"/>
                  </a:cubicBezTo>
                  <a:cubicBezTo>
                    <a:pt x="44177" y="6344"/>
                    <a:pt x="45577" y="9601"/>
                    <a:pt x="46196" y="13049"/>
                  </a:cubicBezTo>
                  <a:cubicBezTo>
                    <a:pt x="47092" y="17574"/>
                    <a:pt x="47606" y="22155"/>
                    <a:pt x="47720" y="26765"/>
                  </a:cubicBezTo>
                  <a:close/>
                  <a:moveTo>
                    <a:pt x="12001" y="71057"/>
                  </a:moveTo>
                  <a:cubicBezTo>
                    <a:pt x="11868" y="75714"/>
                    <a:pt x="12916" y="80334"/>
                    <a:pt x="15050" y="84487"/>
                  </a:cubicBezTo>
                  <a:cubicBezTo>
                    <a:pt x="16764" y="87058"/>
                    <a:pt x="19717" y="87154"/>
                    <a:pt x="23813" y="84487"/>
                  </a:cubicBezTo>
                  <a:cubicBezTo>
                    <a:pt x="27927" y="82172"/>
                    <a:pt x="31070" y="78457"/>
                    <a:pt x="32671" y="74009"/>
                  </a:cubicBezTo>
                  <a:cubicBezTo>
                    <a:pt x="34557" y="68551"/>
                    <a:pt x="35585" y="62827"/>
                    <a:pt x="35719" y="57055"/>
                  </a:cubicBezTo>
                  <a:cubicBezTo>
                    <a:pt x="35719" y="53531"/>
                    <a:pt x="35719" y="49625"/>
                    <a:pt x="35719" y="45434"/>
                  </a:cubicBezTo>
                  <a:cubicBezTo>
                    <a:pt x="35719" y="41243"/>
                    <a:pt x="35719" y="37529"/>
                    <a:pt x="35719" y="34100"/>
                  </a:cubicBezTo>
                  <a:cubicBezTo>
                    <a:pt x="35852" y="29442"/>
                    <a:pt x="34804" y="24822"/>
                    <a:pt x="32671" y="20669"/>
                  </a:cubicBezTo>
                  <a:cubicBezTo>
                    <a:pt x="30956" y="18126"/>
                    <a:pt x="28003" y="18126"/>
                    <a:pt x="23813" y="20669"/>
                  </a:cubicBezTo>
                  <a:cubicBezTo>
                    <a:pt x="19698" y="22955"/>
                    <a:pt x="16573" y="26689"/>
                    <a:pt x="15050" y="31147"/>
                  </a:cubicBezTo>
                  <a:cubicBezTo>
                    <a:pt x="13154" y="36605"/>
                    <a:pt x="12125" y="42329"/>
                    <a:pt x="12001" y="48101"/>
                  </a:cubicBezTo>
                  <a:cubicBezTo>
                    <a:pt x="12001" y="51625"/>
                    <a:pt x="12001" y="55436"/>
                    <a:pt x="12001" y="59627"/>
                  </a:cubicBezTo>
                  <a:cubicBezTo>
                    <a:pt x="12001" y="63817"/>
                    <a:pt x="12097" y="67628"/>
                    <a:pt x="12192" y="71057"/>
                  </a:cubicBezTo>
                  <a:close/>
                </a:path>
              </a:pathLst>
            </a:custGeom>
            <a:solidFill>
              <a:srgbClr val="E0E0E0"/>
            </a:solidFill>
            <a:ln w="9525" cap="flat">
              <a:noFill/>
              <a:prstDash val="solid"/>
              <a:miter/>
            </a:ln>
          </p:spPr>
          <p:txBody>
            <a:bodyPr rtlCol="0" anchor="ctr"/>
            <a:lstStyle/>
            <a:p>
              <a:endParaRPr lang="en-GR"/>
            </a:p>
          </p:txBody>
        </p:sp>
        <p:sp>
          <p:nvSpPr>
            <p:cNvPr id="277" name="Freeform 276">
              <a:extLst>
                <a:ext uri="{FF2B5EF4-FFF2-40B4-BE49-F238E27FC236}">
                  <a16:creationId xmlns:a16="http://schemas.microsoft.com/office/drawing/2014/main" id="{4DEAC636-5E1B-2983-BC80-B8B509E1AA19}"/>
                </a:ext>
              </a:extLst>
            </p:cNvPr>
            <p:cNvSpPr/>
            <p:nvPr/>
          </p:nvSpPr>
          <p:spPr>
            <a:xfrm>
              <a:off x="5148403" y="3548626"/>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763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1057 h 105727"/>
                <a:gd name="connsiteX23" fmla="*/ 14954 w 47625"/>
                <a:gd name="connsiteY23" fmla="*/ 84487 h 105727"/>
                <a:gd name="connsiteX24" fmla="*/ 23813 w 47625"/>
                <a:gd name="connsiteY24" fmla="*/ 84487 h 105727"/>
                <a:gd name="connsiteX25" fmla="*/ 32575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575 w 47625"/>
                <a:gd name="connsiteY29" fmla="*/ 20669 h 105727"/>
                <a:gd name="connsiteX30" fmla="*/ 23813 w 47625"/>
                <a:gd name="connsiteY30" fmla="*/ 20669 h 105727"/>
                <a:gd name="connsiteX31" fmla="*/ 14954 w 47625"/>
                <a:gd name="connsiteY31" fmla="*/ 31242 h 105727"/>
                <a:gd name="connsiteX32" fmla="*/ 11906 w 47625"/>
                <a:gd name="connsiteY32" fmla="*/ 48197 h 105727"/>
                <a:gd name="connsiteX33" fmla="*/ 11906 w 47625"/>
                <a:gd name="connsiteY33" fmla="*/ 59722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339"/>
                    <a:pt x="47625" y="49340"/>
                    <a:pt x="47625" y="51054"/>
                  </a:cubicBezTo>
                  <a:cubicBezTo>
                    <a:pt x="47463" y="56293"/>
                    <a:pt x="46958" y="61513"/>
                    <a:pt x="46101" y="66675"/>
                  </a:cubicBezTo>
                  <a:cubicBezTo>
                    <a:pt x="45301" y="71485"/>
                    <a:pt x="43929" y="76191"/>
                    <a:pt x="42005" y="80677"/>
                  </a:cubicBezTo>
                  <a:cubicBezTo>
                    <a:pt x="40234" y="85030"/>
                    <a:pt x="37795" y="89087"/>
                    <a:pt x="34766" y="92678"/>
                  </a:cubicBezTo>
                  <a:cubicBezTo>
                    <a:pt x="31709" y="96479"/>
                    <a:pt x="28004" y="99708"/>
                    <a:pt x="23813" y="102203"/>
                  </a:cubicBezTo>
                  <a:cubicBezTo>
                    <a:pt x="20526" y="104384"/>
                    <a:pt x="16707" y="105604"/>
                    <a:pt x="12763" y="105728"/>
                  </a:cubicBezTo>
                  <a:cubicBezTo>
                    <a:pt x="9963" y="105632"/>
                    <a:pt x="7353" y="104308"/>
                    <a:pt x="5620" y="102108"/>
                  </a:cubicBezTo>
                  <a:cubicBezTo>
                    <a:pt x="3467" y="99336"/>
                    <a:pt x="2057" y="96050"/>
                    <a:pt x="1524" y="92583"/>
                  </a:cubicBezTo>
                  <a:cubicBezTo>
                    <a:pt x="581" y="88040"/>
                    <a:pt x="67" y="83410"/>
                    <a:pt x="0" y="78772"/>
                  </a:cubicBezTo>
                  <a:cubicBezTo>
                    <a:pt x="0" y="75438"/>
                    <a:pt x="0" y="71533"/>
                    <a:pt x="0" y="67056"/>
                  </a:cubicBezTo>
                  <a:cubicBezTo>
                    <a:pt x="0" y="62579"/>
                    <a:pt x="0" y="58674"/>
                    <a:pt x="0" y="55150"/>
                  </a:cubicBezTo>
                  <a:cubicBezTo>
                    <a:pt x="124" y="49882"/>
                    <a:pt x="629" y="44625"/>
                    <a:pt x="1524" y="39433"/>
                  </a:cubicBezTo>
                  <a:cubicBezTo>
                    <a:pt x="2324" y="34528"/>
                    <a:pt x="3696" y="29728"/>
                    <a:pt x="5620" y="25146"/>
                  </a:cubicBezTo>
                  <a:cubicBezTo>
                    <a:pt x="7401" y="20784"/>
                    <a:pt x="9801" y="16707"/>
                    <a:pt x="12763" y="13049"/>
                  </a:cubicBezTo>
                  <a:cubicBezTo>
                    <a:pt x="15821" y="9211"/>
                    <a:pt x="19564" y="5982"/>
                    <a:pt x="23813" y="3524"/>
                  </a:cubicBezTo>
                  <a:cubicBezTo>
                    <a:pt x="27070" y="1372"/>
                    <a:pt x="30861" y="152"/>
                    <a:pt x="34766" y="0"/>
                  </a:cubicBezTo>
                  <a:cubicBezTo>
                    <a:pt x="37595" y="67"/>
                    <a:pt x="40253" y="1400"/>
                    <a:pt x="42005" y="3620"/>
                  </a:cubicBezTo>
                  <a:cubicBezTo>
                    <a:pt x="44139" y="6401"/>
                    <a:pt x="45549" y="9677"/>
                    <a:pt x="46101" y="13145"/>
                  </a:cubicBezTo>
                  <a:cubicBezTo>
                    <a:pt x="46996" y="17631"/>
                    <a:pt x="47501" y="22193"/>
                    <a:pt x="47625" y="26765"/>
                  </a:cubicBezTo>
                  <a:close/>
                  <a:moveTo>
                    <a:pt x="11906" y="71057"/>
                  </a:moveTo>
                  <a:cubicBezTo>
                    <a:pt x="11811" y="75714"/>
                    <a:pt x="12859" y="80324"/>
                    <a:pt x="14954" y="84487"/>
                  </a:cubicBezTo>
                  <a:cubicBezTo>
                    <a:pt x="16764" y="87058"/>
                    <a:pt x="19621" y="87154"/>
                    <a:pt x="23813" y="84487"/>
                  </a:cubicBezTo>
                  <a:cubicBezTo>
                    <a:pt x="27880" y="82144"/>
                    <a:pt x="30985" y="78429"/>
                    <a:pt x="32575" y="74009"/>
                  </a:cubicBezTo>
                  <a:cubicBezTo>
                    <a:pt x="34499" y="68561"/>
                    <a:pt x="35566" y="62836"/>
                    <a:pt x="35719" y="57055"/>
                  </a:cubicBezTo>
                  <a:cubicBezTo>
                    <a:pt x="35719" y="53435"/>
                    <a:pt x="35719" y="49625"/>
                    <a:pt x="35719" y="45434"/>
                  </a:cubicBezTo>
                  <a:cubicBezTo>
                    <a:pt x="35719" y="41243"/>
                    <a:pt x="35719" y="37433"/>
                    <a:pt x="35719" y="34100"/>
                  </a:cubicBezTo>
                  <a:cubicBezTo>
                    <a:pt x="35824" y="29432"/>
                    <a:pt x="34747" y="24803"/>
                    <a:pt x="32575" y="20669"/>
                  </a:cubicBezTo>
                  <a:cubicBezTo>
                    <a:pt x="30861" y="18002"/>
                    <a:pt x="27908" y="17907"/>
                    <a:pt x="23813" y="20669"/>
                  </a:cubicBezTo>
                  <a:cubicBezTo>
                    <a:pt x="19707" y="23041"/>
                    <a:pt x="16574" y="26784"/>
                    <a:pt x="14954" y="31242"/>
                  </a:cubicBezTo>
                  <a:cubicBezTo>
                    <a:pt x="13059" y="36700"/>
                    <a:pt x="12030" y="42424"/>
                    <a:pt x="11906" y="48197"/>
                  </a:cubicBezTo>
                  <a:cubicBezTo>
                    <a:pt x="11906" y="51721"/>
                    <a:pt x="11906" y="55531"/>
                    <a:pt x="11906" y="59722"/>
                  </a:cubicBezTo>
                  <a:cubicBezTo>
                    <a:pt x="11906" y="63913"/>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278" name="Freeform 277">
              <a:extLst>
                <a:ext uri="{FF2B5EF4-FFF2-40B4-BE49-F238E27FC236}">
                  <a16:creationId xmlns:a16="http://schemas.microsoft.com/office/drawing/2014/main" id="{14D05A07-C26F-E365-5188-91C6E66AB563}"/>
                </a:ext>
              </a:extLst>
            </p:cNvPr>
            <p:cNvSpPr/>
            <p:nvPr/>
          </p:nvSpPr>
          <p:spPr>
            <a:xfrm>
              <a:off x="5204080" y="3517334"/>
              <a:ext cx="32536" cy="100303"/>
            </a:xfrm>
            <a:custGeom>
              <a:avLst/>
              <a:gdLst>
                <a:gd name="connsiteX0" fmla="*/ 520 w 32536"/>
                <a:gd name="connsiteY0" fmla="*/ 48342 h 100303"/>
                <a:gd name="connsiteX1" fmla="*/ 44 w 32536"/>
                <a:gd name="connsiteY1" fmla="*/ 45865 h 100303"/>
                <a:gd name="connsiteX2" fmla="*/ 997 w 32536"/>
                <a:gd name="connsiteY2" fmla="*/ 42912 h 100303"/>
                <a:gd name="connsiteX3" fmla="*/ 20047 w 32536"/>
                <a:gd name="connsiteY3" fmla="*/ 8432 h 100303"/>
                <a:gd name="connsiteX4" fmla="*/ 21571 w 32536"/>
                <a:gd name="connsiteY4" fmla="*/ 6051 h 100303"/>
                <a:gd name="connsiteX5" fmla="*/ 23190 w 32536"/>
                <a:gd name="connsiteY5" fmla="*/ 4336 h 100303"/>
                <a:gd name="connsiteX6" fmla="*/ 30143 w 32536"/>
                <a:gd name="connsiteY6" fmla="*/ 336 h 100303"/>
                <a:gd name="connsiteX7" fmla="*/ 31762 w 32536"/>
                <a:gd name="connsiteY7" fmla="*/ 336 h 100303"/>
                <a:gd name="connsiteX8" fmla="*/ 31762 w 32536"/>
                <a:gd name="connsiteY8" fmla="*/ 336 h 100303"/>
                <a:gd name="connsiteX9" fmla="*/ 32524 w 32536"/>
                <a:gd name="connsiteY9" fmla="*/ 2527 h 100303"/>
                <a:gd name="connsiteX10" fmla="*/ 32524 w 32536"/>
                <a:gd name="connsiteY10" fmla="*/ 90728 h 100303"/>
                <a:gd name="connsiteX11" fmla="*/ 31762 w 32536"/>
                <a:gd name="connsiteY11" fmla="*/ 93776 h 100303"/>
                <a:gd name="connsiteX12" fmla="*/ 30143 w 32536"/>
                <a:gd name="connsiteY12" fmla="*/ 95776 h 100303"/>
                <a:gd name="connsiteX13" fmla="*/ 22904 w 32536"/>
                <a:gd name="connsiteY13" fmla="*/ 99967 h 100303"/>
                <a:gd name="connsiteX14" fmla="*/ 21285 w 32536"/>
                <a:gd name="connsiteY14" fmla="*/ 99967 h 100303"/>
                <a:gd name="connsiteX15" fmla="*/ 21285 w 32536"/>
                <a:gd name="connsiteY15" fmla="*/ 99967 h 100303"/>
                <a:gd name="connsiteX16" fmla="*/ 20523 w 32536"/>
                <a:gd name="connsiteY16" fmla="*/ 97872 h 100303"/>
                <a:gd name="connsiteX17" fmla="*/ 20523 w 32536"/>
                <a:gd name="connsiteY17" fmla="*/ 30435 h 100303"/>
                <a:gd name="connsiteX18" fmla="*/ 8045 w 32536"/>
                <a:gd name="connsiteY18" fmla="*/ 52628 h 100303"/>
                <a:gd name="connsiteX19" fmla="*/ 6331 w 32536"/>
                <a:gd name="connsiteY19" fmla="*/ 54438 h 100303"/>
                <a:gd name="connsiteX20" fmla="*/ 4711 w 32536"/>
                <a:gd name="connsiteY20" fmla="*/ 53866 h 10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36" h="100303">
                  <a:moveTo>
                    <a:pt x="520" y="48342"/>
                  </a:moveTo>
                  <a:cubicBezTo>
                    <a:pt x="82" y="47599"/>
                    <a:pt x="-89" y="46723"/>
                    <a:pt x="44" y="45865"/>
                  </a:cubicBezTo>
                  <a:cubicBezTo>
                    <a:pt x="130" y="44817"/>
                    <a:pt x="454" y="43808"/>
                    <a:pt x="997" y="42912"/>
                  </a:cubicBezTo>
                  <a:lnTo>
                    <a:pt x="20047" y="8432"/>
                  </a:lnTo>
                  <a:lnTo>
                    <a:pt x="21571" y="6051"/>
                  </a:lnTo>
                  <a:cubicBezTo>
                    <a:pt x="21980" y="5375"/>
                    <a:pt x="22533" y="4784"/>
                    <a:pt x="23190" y="4336"/>
                  </a:cubicBezTo>
                  <a:lnTo>
                    <a:pt x="30143" y="336"/>
                  </a:lnTo>
                  <a:cubicBezTo>
                    <a:pt x="30591" y="-112"/>
                    <a:pt x="31315" y="-112"/>
                    <a:pt x="31762" y="336"/>
                  </a:cubicBezTo>
                  <a:cubicBezTo>
                    <a:pt x="31762" y="336"/>
                    <a:pt x="31762" y="336"/>
                    <a:pt x="31762" y="336"/>
                  </a:cubicBezTo>
                  <a:cubicBezTo>
                    <a:pt x="32324" y="917"/>
                    <a:pt x="32601" y="1717"/>
                    <a:pt x="32524" y="2527"/>
                  </a:cubicBezTo>
                  <a:lnTo>
                    <a:pt x="32524" y="90728"/>
                  </a:lnTo>
                  <a:cubicBezTo>
                    <a:pt x="32496" y="91785"/>
                    <a:pt x="32239" y="92824"/>
                    <a:pt x="31762" y="93776"/>
                  </a:cubicBezTo>
                  <a:cubicBezTo>
                    <a:pt x="31439" y="94586"/>
                    <a:pt x="30867" y="95291"/>
                    <a:pt x="30143" y="95776"/>
                  </a:cubicBezTo>
                  <a:lnTo>
                    <a:pt x="22904" y="99967"/>
                  </a:lnTo>
                  <a:cubicBezTo>
                    <a:pt x="22456" y="100415"/>
                    <a:pt x="21733" y="100415"/>
                    <a:pt x="21285" y="99967"/>
                  </a:cubicBezTo>
                  <a:cubicBezTo>
                    <a:pt x="21285" y="99967"/>
                    <a:pt x="21285" y="99967"/>
                    <a:pt x="21285" y="99967"/>
                  </a:cubicBezTo>
                  <a:cubicBezTo>
                    <a:pt x="20732" y="99415"/>
                    <a:pt x="20456" y="98643"/>
                    <a:pt x="20523" y="97872"/>
                  </a:cubicBezTo>
                  <a:lnTo>
                    <a:pt x="20523" y="30435"/>
                  </a:lnTo>
                  <a:lnTo>
                    <a:pt x="8045" y="52628"/>
                  </a:lnTo>
                  <a:cubicBezTo>
                    <a:pt x="7712" y="53419"/>
                    <a:pt x="7102" y="54066"/>
                    <a:pt x="6331" y="54438"/>
                  </a:cubicBezTo>
                  <a:cubicBezTo>
                    <a:pt x="5721" y="54628"/>
                    <a:pt x="5064" y="54400"/>
                    <a:pt x="4711" y="53866"/>
                  </a:cubicBezTo>
                  <a:close/>
                </a:path>
              </a:pathLst>
            </a:custGeom>
            <a:solidFill>
              <a:srgbClr val="E0E0E0"/>
            </a:solidFill>
            <a:ln w="9525" cap="flat">
              <a:noFill/>
              <a:prstDash val="solid"/>
              <a:miter/>
            </a:ln>
          </p:spPr>
          <p:txBody>
            <a:bodyPr rtlCol="0" anchor="ctr"/>
            <a:lstStyle/>
            <a:p>
              <a:endParaRPr lang="en-GR"/>
            </a:p>
          </p:txBody>
        </p:sp>
        <p:sp>
          <p:nvSpPr>
            <p:cNvPr id="279" name="Freeform 278">
              <a:extLst>
                <a:ext uri="{FF2B5EF4-FFF2-40B4-BE49-F238E27FC236}">
                  <a16:creationId xmlns:a16="http://schemas.microsoft.com/office/drawing/2014/main" id="{1F2CC5D9-5A13-3262-7F71-F61654D6BF6E}"/>
                </a:ext>
              </a:extLst>
            </p:cNvPr>
            <p:cNvSpPr/>
            <p:nvPr/>
          </p:nvSpPr>
          <p:spPr>
            <a:xfrm>
              <a:off x="5249178" y="3490524"/>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013 h 105632"/>
                <a:gd name="connsiteX10" fmla="*/ 1524 w 47625"/>
                <a:gd name="connsiteY10" fmla="*/ 92488 h 105632"/>
                <a:gd name="connsiteX11" fmla="*/ 0 w 47625"/>
                <a:gd name="connsiteY11" fmla="*/ 78676 h 105632"/>
                <a:gd name="connsiteX12" fmla="*/ 0 w 47625"/>
                <a:gd name="connsiteY12" fmla="*/ 66961 h 105632"/>
                <a:gd name="connsiteX13" fmla="*/ 0 w 47625"/>
                <a:gd name="connsiteY13" fmla="*/ 55054 h 105632"/>
                <a:gd name="connsiteX14" fmla="*/ 1524 w 47625"/>
                <a:gd name="connsiteY14" fmla="*/ 39338 h 105632"/>
                <a:gd name="connsiteX15" fmla="*/ 5620 w 47625"/>
                <a:gd name="connsiteY15" fmla="*/ 25051 h 105632"/>
                <a:gd name="connsiteX16" fmla="*/ 12859 w 47625"/>
                <a:gd name="connsiteY16" fmla="*/ 12954 h 105632"/>
                <a:gd name="connsiteX17" fmla="*/ 23813 w 47625"/>
                <a:gd name="connsiteY17" fmla="*/ 3429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671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4954 w 47625"/>
                <a:gd name="connsiteY31" fmla="*/ 31147 h 105632"/>
                <a:gd name="connsiteX32" fmla="*/ 11906 w 47625"/>
                <a:gd name="connsiteY32" fmla="*/ 48101 h 105632"/>
                <a:gd name="connsiteX33" fmla="*/ 11906 w 47625"/>
                <a:gd name="connsiteY33" fmla="*/ 59626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89"/>
                    <a:pt x="47625" y="32385"/>
                  </a:cubicBezTo>
                  <a:lnTo>
                    <a:pt x="47625" y="45244"/>
                  </a:lnTo>
                  <a:cubicBezTo>
                    <a:pt x="47625" y="47244"/>
                    <a:pt x="47625" y="49244"/>
                    <a:pt x="47625" y="50959"/>
                  </a:cubicBezTo>
                  <a:cubicBezTo>
                    <a:pt x="47511" y="56197"/>
                    <a:pt x="47006" y="61417"/>
                    <a:pt x="46101" y="66580"/>
                  </a:cubicBezTo>
                  <a:cubicBezTo>
                    <a:pt x="45291" y="71418"/>
                    <a:pt x="43910" y="76152"/>
                    <a:pt x="42005" y="80677"/>
                  </a:cubicBezTo>
                  <a:cubicBezTo>
                    <a:pt x="40215" y="84991"/>
                    <a:pt x="37776" y="89011"/>
                    <a:pt x="34766" y="92583"/>
                  </a:cubicBezTo>
                  <a:cubicBezTo>
                    <a:pt x="31737" y="96403"/>
                    <a:pt x="28023" y="99631"/>
                    <a:pt x="23813" y="102108"/>
                  </a:cubicBezTo>
                  <a:cubicBezTo>
                    <a:pt x="20564" y="104280"/>
                    <a:pt x="16764" y="105499"/>
                    <a:pt x="12859" y="105632"/>
                  </a:cubicBezTo>
                  <a:cubicBezTo>
                    <a:pt x="10030" y="105566"/>
                    <a:pt x="7372" y="104232"/>
                    <a:pt x="5620" y="102013"/>
                  </a:cubicBezTo>
                  <a:cubicBezTo>
                    <a:pt x="3467" y="99241"/>
                    <a:pt x="2057" y="95955"/>
                    <a:pt x="1524" y="92488"/>
                  </a:cubicBezTo>
                  <a:cubicBezTo>
                    <a:pt x="619" y="87935"/>
                    <a:pt x="105" y="83315"/>
                    <a:pt x="0" y="78676"/>
                  </a:cubicBezTo>
                  <a:cubicBezTo>
                    <a:pt x="0" y="75343"/>
                    <a:pt x="0" y="71438"/>
                    <a:pt x="0" y="66961"/>
                  </a:cubicBezTo>
                  <a:cubicBezTo>
                    <a:pt x="0" y="62484"/>
                    <a:pt x="0" y="58579"/>
                    <a:pt x="0" y="55054"/>
                  </a:cubicBezTo>
                  <a:cubicBezTo>
                    <a:pt x="171" y="49787"/>
                    <a:pt x="676" y="44539"/>
                    <a:pt x="1524" y="39338"/>
                  </a:cubicBezTo>
                  <a:cubicBezTo>
                    <a:pt x="2324" y="34433"/>
                    <a:pt x="3696" y="29632"/>
                    <a:pt x="5620" y="25051"/>
                  </a:cubicBezTo>
                  <a:cubicBezTo>
                    <a:pt x="7429" y="20688"/>
                    <a:pt x="9868" y="16612"/>
                    <a:pt x="12859" y="12954"/>
                  </a:cubicBezTo>
                  <a:cubicBezTo>
                    <a:pt x="15878" y="9115"/>
                    <a:pt x="19593" y="5886"/>
                    <a:pt x="23813" y="3429"/>
                  </a:cubicBezTo>
                  <a:cubicBezTo>
                    <a:pt x="27061" y="1267"/>
                    <a:pt x="30861" y="76"/>
                    <a:pt x="34766" y="0"/>
                  </a:cubicBezTo>
                  <a:cubicBezTo>
                    <a:pt x="37586" y="48"/>
                    <a:pt x="40234" y="1333"/>
                    <a:pt x="42005" y="3524"/>
                  </a:cubicBezTo>
                  <a:cubicBezTo>
                    <a:pt x="44139" y="6306"/>
                    <a:pt x="45549" y="9582"/>
                    <a:pt x="46101" y="13049"/>
                  </a:cubicBezTo>
                  <a:cubicBezTo>
                    <a:pt x="47044" y="17526"/>
                    <a:pt x="47549" y="22088"/>
                    <a:pt x="47625" y="26670"/>
                  </a:cubicBezTo>
                  <a:close/>
                  <a:moveTo>
                    <a:pt x="11906" y="70961"/>
                  </a:moveTo>
                  <a:cubicBezTo>
                    <a:pt x="11811" y="75619"/>
                    <a:pt x="12859" y="80229"/>
                    <a:pt x="14954" y="84392"/>
                  </a:cubicBezTo>
                  <a:cubicBezTo>
                    <a:pt x="16735" y="86935"/>
                    <a:pt x="19688" y="86935"/>
                    <a:pt x="23813" y="84392"/>
                  </a:cubicBezTo>
                  <a:cubicBezTo>
                    <a:pt x="27908" y="82048"/>
                    <a:pt x="31042" y="78343"/>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861" y="17907"/>
                    <a:pt x="28004" y="17812"/>
                    <a:pt x="23813" y="20574"/>
                  </a:cubicBezTo>
                  <a:cubicBezTo>
                    <a:pt x="19736" y="22984"/>
                    <a:pt x="16612" y="26708"/>
                    <a:pt x="14954" y="31147"/>
                  </a:cubicBezTo>
                  <a:cubicBezTo>
                    <a:pt x="13097" y="36614"/>
                    <a:pt x="12078" y="42329"/>
                    <a:pt x="11906" y="48101"/>
                  </a:cubicBezTo>
                  <a:cubicBezTo>
                    <a:pt x="11906" y="51625"/>
                    <a:pt x="11906" y="55435"/>
                    <a:pt x="11906" y="59626"/>
                  </a:cubicBezTo>
                  <a:cubicBezTo>
                    <a:pt x="11906" y="63817"/>
                    <a:pt x="11430" y="67532"/>
                    <a:pt x="11906" y="70961"/>
                  </a:cubicBezTo>
                  <a:close/>
                </a:path>
              </a:pathLst>
            </a:custGeom>
            <a:solidFill>
              <a:srgbClr val="E0E0E0"/>
            </a:solidFill>
            <a:ln w="9525" cap="flat">
              <a:noFill/>
              <a:prstDash val="solid"/>
              <a:miter/>
            </a:ln>
          </p:spPr>
          <p:txBody>
            <a:bodyPr rtlCol="0" anchor="ctr"/>
            <a:lstStyle/>
            <a:p>
              <a:endParaRPr lang="en-GR"/>
            </a:p>
          </p:txBody>
        </p:sp>
        <p:sp>
          <p:nvSpPr>
            <p:cNvPr id="280" name="Freeform 279">
              <a:extLst>
                <a:ext uri="{FF2B5EF4-FFF2-40B4-BE49-F238E27FC236}">
                  <a16:creationId xmlns:a16="http://schemas.microsoft.com/office/drawing/2014/main" id="{166E3A5A-25AF-ACCE-A11B-A3E6C3CBBB47}"/>
                </a:ext>
              </a:extLst>
            </p:cNvPr>
            <p:cNvSpPr/>
            <p:nvPr/>
          </p:nvSpPr>
          <p:spPr>
            <a:xfrm>
              <a:off x="5305161" y="3459158"/>
              <a:ext cx="32623" cy="100164"/>
            </a:xfrm>
            <a:custGeom>
              <a:avLst/>
              <a:gdLst>
                <a:gd name="connsiteX0" fmla="*/ 214 w 32623"/>
                <a:gd name="connsiteY0" fmla="*/ 48320 h 100164"/>
                <a:gd name="connsiteX1" fmla="*/ 214 w 32623"/>
                <a:gd name="connsiteY1" fmla="*/ 45844 h 100164"/>
                <a:gd name="connsiteX2" fmla="*/ 1167 w 32623"/>
                <a:gd name="connsiteY2" fmla="*/ 42891 h 100164"/>
                <a:gd name="connsiteX3" fmla="*/ 20217 w 32623"/>
                <a:gd name="connsiteY3" fmla="*/ 8411 h 100164"/>
                <a:gd name="connsiteX4" fmla="*/ 21646 w 32623"/>
                <a:gd name="connsiteY4" fmla="*/ 6029 h 100164"/>
                <a:gd name="connsiteX5" fmla="*/ 23360 w 32623"/>
                <a:gd name="connsiteY5" fmla="*/ 4315 h 100164"/>
                <a:gd name="connsiteX6" fmla="*/ 30218 w 32623"/>
                <a:gd name="connsiteY6" fmla="*/ 314 h 100164"/>
                <a:gd name="connsiteX7" fmla="*/ 31933 w 32623"/>
                <a:gd name="connsiteY7" fmla="*/ 314 h 100164"/>
                <a:gd name="connsiteX8" fmla="*/ 32599 w 32623"/>
                <a:gd name="connsiteY8" fmla="*/ 2505 h 100164"/>
                <a:gd name="connsiteX9" fmla="*/ 32599 w 32623"/>
                <a:gd name="connsiteY9" fmla="*/ 90611 h 100164"/>
                <a:gd name="connsiteX10" fmla="*/ 31933 w 32623"/>
                <a:gd name="connsiteY10" fmla="*/ 93659 h 100164"/>
                <a:gd name="connsiteX11" fmla="*/ 30218 w 32623"/>
                <a:gd name="connsiteY11" fmla="*/ 95660 h 100164"/>
                <a:gd name="connsiteX12" fmla="*/ 23074 w 32623"/>
                <a:gd name="connsiteY12" fmla="*/ 99851 h 100164"/>
                <a:gd name="connsiteX13" fmla="*/ 21360 w 32623"/>
                <a:gd name="connsiteY13" fmla="*/ 99851 h 100164"/>
                <a:gd name="connsiteX14" fmla="*/ 20598 w 32623"/>
                <a:gd name="connsiteY14" fmla="*/ 97755 h 100164"/>
                <a:gd name="connsiteX15" fmla="*/ 20598 w 32623"/>
                <a:gd name="connsiteY15" fmla="*/ 30318 h 100164"/>
                <a:gd name="connsiteX16" fmla="*/ 8025 w 32623"/>
                <a:gd name="connsiteY16" fmla="*/ 52702 h 100164"/>
                <a:gd name="connsiteX17" fmla="*/ 6310 w 32623"/>
                <a:gd name="connsiteY17" fmla="*/ 54512 h 100164"/>
                <a:gd name="connsiteX18" fmla="*/ 4691 w 32623"/>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3" h="100164">
                  <a:moveTo>
                    <a:pt x="214" y="48320"/>
                  </a:moveTo>
                  <a:cubicBezTo>
                    <a:pt x="-71" y="47520"/>
                    <a:pt x="-71" y="46644"/>
                    <a:pt x="214" y="45844"/>
                  </a:cubicBezTo>
                  <a:cubicBezTo>
                    <a:pt x="300" y="44796"/>
                    <a:pt x="624" y="43786"/>
                    <a:pt x="1167" y="42891"/>
                  </a:cubicBezTo>
                  <a:lnTo>
                    <a:pt x="20217" y="8411"/>
                  </a:lnTo>
                  <a:lnTo>
                    <a:pt x="21646" y="6029"/>
                  </a:lnTo>
                  <a:cubicBezTo>
                    <a:pt x="22065" y="5324"/>
                    <a:pt x="22655" y="4734"/>
                    <a:pt x="23360" y="4315"/>
                  </a:cubicBezTo>
                  <a:lnTo>
                    <a:pt x="30218" y="314"/>
                  </a:lnTo>
                  <a:cubicBezTo>
                    <a:pt x="30713" y="-105"/>
                    <a:pt x="31437" y="-105"/>
                    <a:pt x="31933" y="314"/>
                  </a:cubicBezTo>
                  <a:cubicBezTo>
                    <a:pt x="32466" y="914"/>
                    <a:pt x="32704" y="1714"/>
                    <a:pt x="32599" y="2505"/>
                  </a:cubicBezTo>
                  <a:lnTo>
                    <a:pt x="32599" y="90611"/>
                  </a:lnTo>
                  <a:cubicBezTo>
                    <a:pt x="32609" y="91669"/>
                    <a:pt x="32380" y="92707"/>
                    <a:pt x="31933" y="93659"/>
                  </a:cubicBezTo>
                  <a:cubicBezTo>
                    <a:pt x="31571" y="94478"/>
                    <a:pt x="30971" y="95174"/>
                    <a:pt x="30218" y="95660"/>
                  </a:cubicBezTo>
                  <a:lnTo>
                    <a:pt x="23074" y="99851"/>
                  </a:lnTo>
                  <a:cubicBezTo>
                    <a:pt x="22579" y="100270"/>
                    <a:pt x="21855" y="100270"/>
                    <a:pt x="21360" y="99851"/>
                  </a:cubicBezTo>
                  <a:cubicBezTo>
                    <a:pt x="20817" y="99298"/>
                    <a:pt x="20531" y="98536"/>
                    <a:pt x="20598" y="97755"/>
                  </a:cubicBezTo>
                  <a:lnTo>
                    <a:pt x="20598" y="30318"/>
                  </a:lnTo>
                  <a:lnTo>
                    <a:pt x="8025" y="52702"/>
                  </a:lnTo>
                  <a:cubicBezTo>
                    <a:pt x="7691" y="53492"/>
                    <a:pt x="7082" y="54140"/>
                    <a:pt x="6310" y="54512"/>
                  </a:cubicBezTo>
                  <a:cubicBezTo>
                    <a:pt x="5701" y="54702"/>
                    <a:pt x="5044" y="54473"/>
                    <a:pt x="4691" y="53940"/>
                  </a:cubicBezTo>
                  <a:close/>
                </a:path>
              </a:pathLst>
            </a:custGeom>
            <a:solidFill>
              <a:srgbClr val="E0E0E0"/>
            </a:solidFill>
            <a:ln w="9525" cap="flat">
              <a:noFill/>
              <a:prstDash val="solid"/>
              <a:miter/>
            </a:ln>
          </p:spPr>
          <p:txBody>
            <a:bodyPr rtlCol="0" anchor="ctr"/>
            <a:lstStyle/>
            <a:p>
              <a:endParaRPr lang="en-GR"/>
            </a:p>
          </p:txBody>
        </p:sp>
        <p:sp>
          <p:nvSpPr>
            <p:cNvPr id="281" name="Freeform 280">
              <a:extLst>
                <a:ext uri="{FF2B5EF4-FFF2-40B4-BE49-F238E27FC236}">
                  <a16:creationId xmlns:a16="http://schemas.microsoft.com/office/drawing/2014/main" id="{109967C2-CEAC-B239-833E-CBA0ED5153B1}"/>
                </a:ext>
              </a:extLst>
            </p:cNvPr>
            <p:cNvSpPr/>
            <p:nvPr/>
          </p:nvSpPr>
          <p:spPr>
            <a:xfrm>
              <a:off x="5349952" y="3432326"/>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01 w 47720"/>
                <a:gd name="connsiteY4" fmla="*/ 66580 h 105632"/>
                <a:gd name="connsiteX5" fmla="*/ 42100 w 47720"/>
                <a:gd name="connsiteY5" fmla="*/ 80581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013 h 105632"/>
                <a:gd name="connsiteX10" fmla="*/ 1524 w 47720"/>
                <a:gd name="connsiteY10" fmla="*/ 92488 h 105632"/>
                <a:gd name="connsiteX11" fmla="*/ 0 w 47720"/>
                <a:gd name="connsiteY11" fmla="*/ 78676 h 105632"/>
                <a:gd name="connsiteX12" fmla="*/ 0 w 47720"/>
                <a:gd name="connsiteY12" fmla="*/ 66961 h 105632"/>
                <a:gd name="connsiteX13" fmla="*/ 0 w 47720"/>
                <a:gd name="connsiteY13" fmla="*/ 55054 h 105632"/>
                <a:gd name="connsiteX14" fmla="*/ 1524 w 47720"/>
                <a:gd name="connsiteY14" fmla="*/ 39338 h 105632"/>
                <a:gd name="connsiteX15" fmla="*/ 5620 w 47720"/>
                <a:gd name="connsiteY15" fmla="*/ 25051 h 105632"/>
                <a:gd name="connsiteX16" fmla="*/ 12859 w 47720"/>
                <a:gd name="connsiteY16" fmla="*/ 12954 h 105632"/>
                <a:gd name="connsiteX17" fmla="*/ 23813 w 47720"/>
                <a:gd name="connsiteY17" fmla="*/ 3429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670 h 105632"/>
                <a:gd name="connsiteX22" fmla="*/ 12001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813 w 47720"/>
                <a:gd name="connsiteY30" fmla="*/ 20574 h 105632"/>
                <a:gd name="connsiteX31" fmla="*/ 15050 w 47720"/>
                <a:gd name="connsiteY31" fmla="*/ 31147 h 105632"/>
                <a:gd name="connsiteX32" fmla="*/ 12001 w 47720"/>
                <a:gd name="connsiteY32" fmla="*/ 48101 h 105632"/>
                <a:gd name="connsiteX33" fmla="*/ 12001 w 47720"/>
                <a:gd name="connsiteY33" fmla="*/ 59626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244"/>
                    <a:pt x="47720" y="49244"/>
                    <a:pt x="47720" y="50959"/>
                  </a:cubicBezTo>
                  <a:cubicBezTo>
                    <a:pt x="47530" y="56197"/>
                    <a:pt x="46987" y="61417"/>
                    <a:pt x="46101" y="66580"/>
                  </a:cubicBezTo>
                  <a:cubicBezTo>
                    <a:pt x="45291" y="71380"/>
                    <a:pt x="43948" y="76076"/>
                    <a:pt x="42100" y="80581"/>
                  </a:cubicBezTo>
                  <a:cubicBezTo>
                    <a:pt x="40300" y="84944"/>
                    <a:pt x="37824" y="88992"/>
                    <a:pt x="34766" y="92583"/>
                  </a:cubicBezTo>
                  <a:cubicBezTo>
                    <a:pt x="31756" y="96431"/>
                    <a:pt x="28042" y="99660"/>
                    <a:pt x="23813" y="102108"/>
                  </a:cubicBezTo>
                  <a:cubicBezTo>
                    <a:pt x="20564" y="104280"/>
                    <a:pt x="16764" y="105499"/>
                    <a:pt x="12859" y="105632"/>
                  </a:cubicBezTo>
                  <a:cubicBezTo>
                    <a:pt x="10030" y="105566"/>
                    <a:pt x="7372" y="104232"/>
                    <a:pt x="5620" y="102013"/>
                  </a:cubicBezTo>
                  <a:cubicBezTo>
                    <a:pt x="3505" y="99212"/>
                    <a:pt x="2105" y="95945"/>
                    <a:pt x="1524" y="92488"/>
                  </a:cubicBezTo>
                  <a:cubicBezTo>
                    <a:pt x="619" y="87935"/>
                    <a:pt x="105" y="83315"/>
                    <a:pt x="0" y="78676"/>
                  </a:cubicBezTo>
                  <a:cubicBezTo>
                    <a:pt x="0" y="75343"/>
                    <a:pt x="0" y="71438"/>
                    <a:pt x="0" y="66961"/>
                  </a:cubicBezTo>
                  <a:cubicBezTo>
                    <a:pt x="0" y="62484"/>
                    <a:pt x="0" y="58579"/>
                    <a:pt x="0" y="55054"/>
                  </a:cubicBezTo>
                  <a:cubicBezTo>
                    <a:pt x="171" y="49787"/>
                    <a:pt x="676" y="44539"/>
                    <a:pt x="1524" y="39338"/>
                  </a:cubicBezTo>
                  <a:cubicBezTo>
                    <a:pt x="2372" y="34442"/>
                    <a:pt x="3743" y="29651"/>
                    <a:pt x="5620" y="25051"/>
                  </a:cubicBezTo>
                  <a:cubicBezTo>
                    <a:pt x="7468" y="20707"/>
                    <a:pt x="9906" y="16640"/>
                    <a:pt x="12859" y="12954"/>
                  </a:cubicBezTo>
                  <a:cubicBezTo>
                    <a:pt x="15878" y="9115"/>
                    <a:pt x="19593" y="5886"/>
                    <a:pt x="23813" y="3429"/>
                  </a:cubicBezTo>
                  <a:cubicBezTo>
                    <a:pt x="27070" y="1276"/>
                    <a:pt x="30861" y="95"/>
                    <a:pt x="34766" y="0"/>
                  </a:cubicBezTo>
                  <a:cubicBezTo>
                    <a:pt x="37614" y="19"/>
                    <a:pt x="40310" y="1314"/>
                    <a:pt x="42100" y="3524"/>
                  </a:cubicBezTo>
                  <a:cubicBezTo>
                    <a:pt x="44167" y="6344"/>
                    <a:pt x="45539" y="9601"/>
                    <a:pt x="46101" y="13049"/>
                  </a:cubicBezTo>
                  <a:cubicBezTo>
                    <a:pt x="47034" y="17536"/>
                    <a:pt x="47577" y="22088"/>
                    <a:pt x="47720" y="26670"/>
                  </a:cubicBezTo>
                  <a:close/>
                  <a:moveTo>
                    <a:pt x="12001" y="70961"/>
                  </a:moveTo>
                  <a:cubicBezTo>
                    <a:pt x="11840" y="75629"/>
                    <a:pt x="12887" y="80258"/>
                    <a:pt x="15050" y="84392"/>
                  </a:cubicBezTo>
                  <a:cubicBezTo>
                    <a:pt x="16764" y="86963"/>
                    <a:pt x="19717" y="87058"/>
                    <a:pt x="23813" y="84392"/>
                  </a:cubicBezTo>
                  <a:cubicBezTo>
                    <a:pt x="27927" y="82077"/>
                    <a:pt x="31070" y="78362"/>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956" y="17907"/>
                    <a:pt x="28004" y="17812"/>
                    <a:pt x="23813" y="20574"/>
                  </a:cubicBezTo>
                  <a:cubicBezTo>
                    <a:pt x="19745" y="22965"/>
                    <a:pt x="16640" y="26699"/>
                    <a:pt x="15050" y="31147"/>
                  </a:cubicBezTo>
                  <a:cubicBezTo>
                    <a:pt x="13106" y="36595"/>
                    <a:pt x="12078" y="42320"/>
                    <a:pt x="12001" y="48101"/>
                  </a:cubicBezTo>
                  <a:cubicBezTo>
                    <a:pt x="12001" y="51625"/>
                    <a:pt x="12001" y="55435"/>
                    <a:pt x="12001" y="59626"/>
                  </a:cubicBezTo>
                  <a:cubicBezTo>
                    <a:pt x="12001" y="6381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282" name="Freeform 281">
              <a:extLst>
                <a:ext uri="{FF2B5EF4-FFF2-40B4-BE49-F238E27FC236}">
                  <a16:creationId xmlns:a16="http://schemas.microsoft.com/office/drawing/2014/main" id="{037A69E0-EF30-7227-22D4-D464DAB6442E}"/>
                </a:ext>
              </a:extLst>
            </p:cNvPr>
            <p:cNvSpPr/>
            <p:nvPr/>
          </p:nvSpPr>
          <p:spPr>
            <a:xfrm>
              <a:off x="5406009" y="3400960"/>
              <a:ext cx="32549" cy="100164"/>
            </a:xfrm>
            <a:custGeom>
              <a:avLst/>
              <a:gdLst>
                <a:gd name="connsiteX0" fmla="*/ 236 w 32549"/>
                <a:gd name="connsiteY0" fmla="*/ 48320 h 100164"/>
                <a:gd name="connsiteX1" fmla="*/ 236 w 32549"/>
                <a:gd name="connsiteY1" fmla="*/ 45844 h 100164"/>
                <a:gd name="connsiteX2" fmla="*/ 1093 w 32549"/>
                <a:gd name="connsiteY2" fmla="*/ 42891 h 100164"/>
                <a:gd name="connsiteX3" fmla="*/ 20143 w 32549"/>
                <a:gd name="connsiteY3" fmla="*/ 8411 h 100164"/>
                <a:gd name="connsiteX4" fmla="*/ 21667 w 32549"/>
                <a:gd name="connsiteY4" fmla="*/ 6029 h 100164"/>
                <a:gd name="connsiteX5" fmla="*/ 23286 w 32549"/>
                <a:gd name="connsiteY5" fmla="*/ 4315 h 100164"/>
                <a:gd name="connsiteX6" fmla="*/ 30144 w 32549"/>
                <a:gd name="connsiteY6" fmla="*/ 314 h 100164"/>
                <a:gd name="connsiteX7" fmla="*/ 31859 w 32549"/>
                <a:gd name="connsiteY7" fmla="*/ 314 h 100164"/>
                <a:gd name="connsiteX8" fmla="*/ 32525 w 32549"/>
                <a:gd name="connsiteY8" fmla="*/ 2505 h 100164"/>
                <a:gd name="connsiteX9" fmla="*/ 32525 w 32549"/>
                <a:gd name="connsiteY9" fmla="*/ 90611 h 100164"/>
                <a:gd name="connsiteX10" fmla="*/ 31859 w 32549"/>
                <a:gd name="connsiteY10" fmla="*/ 93659 h 100164"/>
                <a:gd name="connsiteX11" fmla="*/ 30144 w 32549"/>
                <a:gd name="connsiteY11" fmla="*/ 95660 h 100164"/>
                <a:gd name="connsiteX12" fmla="*/ 23000 w 32549"/>
                <a:gd name="connsiteY12" fmla="*/ 99851 h 100164"/>
                <a:gd name="connsiteX13" fmla="*/ 21286 w 32549"/>
                <a:gd name="connsiteY13" fmla="*/ 99851 h 100164"/>
                <a:gd name="connsiteX14" fmla="*/ 20619 w 32549"/>
                <a:gd name="connsiteY14" fmla="*/ 97755 h 100164"/>
                <a:gd name="connsiteX15" fmla="*/ 20619 w 32549"/>
                <a:gd name="connsiteY15" fmla="*/ 30318 h 100164"/>
                <a:gd name="connsiteX16" fmla="*/ 8046 w 32549"/>
                <a:gd name="connsiteY16" fmla="*/ 52702 h 100164"/>
                <a:gd name="connsiteX17" fmla="*/ 6332 w 32549"/>
                <a:gd name="connsiteY17" fmla="*/ 54512 h 100164"/>
                <a:gd name="connsiteX18" fmla="*/ 4617 w 32549"/>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9" h="100164">
                  <a:moveTo>
                    <a:pt x="236" y="48320"/>
                  </a:moveTo>
                  <a:cubicBezTo>
                    <a:pt x="-79" y="47530"/>
                    <a:pt x="-79" y="46634"/>
                    <a:pt x="236" y="45844"/>
                  </a:cubicBezTo>
                  <a:cubicBezTo>
                    <a:pt x="283" y="44806"/>
                    <a:pt x="579" y="43796"/>
                    <a:pt x="1093" y="42891"/>
                  </a:cubicBezTo>
                  <a:lnTo>
                    <a:pt x="20143" y="8411"/>
                  </a:lnTo>
                  <a:cubicBezTo>
                    <a:pt x="20619" y="7649"/>
                    <a:pt x="21095" y="6791"/>
                    <a:pt x="21667" y="6029"/>
                  </a:cubicBezTo>
                  <a:cubicBezTo>
                    <a:pt x="22076" y="5353"/>
                    <a:pt x="22629" y="4763"/>
                    <a:pt x="23286" y="4315"/>
                  </a:cubicBezTo>
                  <a:lnTo>
                    <a:pt x="30144" y="314"/>
                  </a:lnTo>
                  <a:cubicBezTo>
                    <a:pt x="30639" y="-105"/>
                    <a:pt x="31363" y="-105"/>
                    <a:pt x="31859" y="314"/>
                  </a:cubicBezTo>
                  <a:cubicBezTo>
                    <a:pt x="32383" y="914"/>
                    <a:pt x="32630" y="1714"/>
                    <a:pt x="32525" y="2505"/>
                  </a:cubicBezTo>
                  <a:lnTo>
                    <a:pt x="32525" y="90611"/>
                  </a:lnTo>
                  <a:cubicBezTo>
                    <a:pt x="32535" y="91669"/>
                    <a:pt x="32306" y="92707"/>
                    <a:pt x="31859" y="93659"/>
                  </a:cubicBezTo>
                  <a:cubicBezTo>
                    <a:pt x="31497" y="94478"/>
                    <a:pt x="30897" y="95174"/>
                    <a:pt x="30144" y="95660"/>
                  </a:cubicBezTo>
                  <a:lnTo>
                    <a:pt x="23000" y="99851"/>
                  </a:lnTo>
                  <a:cubicBezTo>
                    <a:pt x="22505" y="100270"/>
                    <a:pt x="21781" y="100270"/>
                    <a:pt x="21286" y="99851"/>
                  </a:cubicBezTo>
                  <a:cubicBezTo>
                    <a:pt x="20772" y="99279"/>
                    <a:pt x="20534" y="98517"/>
                    <a:pt x="20619" y="97755"/>
                  </a:cubicBezTo>
                  <a:lnTo>
                    <a:pt x="20619" y="30318"/>
                  </a:lnTo>
                  <a:lnTo>
                    <a:pt x="8046" y="52702"/>
                  </a:lnTo>
                  <a:cubicBezTo>
                    <a:pt x="7656" y="53454"/>
                    <a:pt x="7065" y="54083"/>
                    <a:pt x="6332" y="54512"/>
                  </a:cubicBezTo>
                  <a:cubicBezTo>
                    <a:pt x="5694" y="54721"/>
                    <a:pt x="4998" y="54483"/>
                    <a:pt x="4617" y="53940"/>
                  </a:cubicBezTo>
                  <a:close/>
                </a:path>
              </a:pathLst>
            </a:custGeom>
            <a:solidFill>
              <a:srgbClr val="E0E0E0"/>
            </a:solidFill>
            <a:ln w="9525" cap="flat">
              <a:noFill/>
              <a:prstDash val="solid"/>
              <a:miter/>
            </a:ln>
          </p:spPr>
          <p:txBody>
            <a:bodyPr rtlCol="0" anchor="ctr"/>
            <a:lstStyle/>
            <a:p>
              <a:endParaRPr lang="en-GR"/>
            </a:p>
          </p:txBody>
        </p:sp>
        <p:sp>
          <p:nvSpPr>
            <p:cNvPr id="283" name="Freeform 282">
              <a:extLst>
                <a:ext uri="{FF2B5EF4-FFF2-40B4-BE49-F238E27FC236}">
                  <a16:creationId xmlns:a16="http://schemas.microsoft.com/office/drawing/2014/main" id="{94625134-034F-367B-6277-209B3BE65C41}"/>
                </a:ext>
              </a:extLst>
            </p:cNvPr>
            <p:cNvSpPr/>
            <p:nvPr/>
          </p:nvSpPr>
          <p:spPr>
            <a:xfrm>
              <a:off x="3799884" y="4491887"/>
              <a:ext cx="32367" cy="100136"/>
            </a:xfrm>
            <a:custGeom>
              <a:avLst/>
              <a:gdLst>
                <a:gd name="connsiteX0" fmla="*/ 541 w 32367"/>
                <a:gd name="connsiteY0" fmla="*/ 48292 h 100136"/>
                <a:gd name="connsiteX1" fmla="*/ 65 w 32367"/>
                <a:gd name="connsiteY1" fmla="*/ 45815 h 100136"/>
                <a:gd name="connsiteX2" fmla="*/ 922 w 32367"/>
                <a:gd name="connsiteY2" fmla="*/ 42863 h 100136"/>
                <a:gd name="connsiteX3" fmla="*/ 19972 w 32367"/>
                <a:gd name="connsiteY3" fmla="*/ 8382 h 100136"/>
                <a:gd name="connsiteX4" fmla="*/ 21496 w 32367"/>
                <a:gd name="connsiteY4" fmla="*/ 6001 h 100136"/>
                <a:gd name="connsiteX5" fmla="*/ 23116 w 32367"/>
                <a:gd name="connsiteY5" fmla="*/ 4286 h 100136"/>
                <a:gd name="connsiteX6" fmla="*/ 29974 w 32367"/>
                <a:gd name="connsiteY6" fmla="*/ 286 h 100136"/>
                <a:gd name="connsiteX7" fmla="*/ 31688 w 32367"/>
                <a:gd name="connsiteY7" fmla="*/ 286 h 100136"/>
                <a:gd name="connsiteX8" fmla="*/ 32355 w 32367"/>
                <a:gd name="connsiteY8" fmla="*/ 2476 h 100136"/>
                <a:gd name="connsiteX9" fmla="*/ 32355 w 32367"/>
                <a:gd name="connsiteY9" fmla="*/ 90678 h 100136"/>
                <a:gd name="connsiteX10" fmla="*/ 31688 w 32367"/>
                <a:gd name="connsiteY10" fmla="*/ 93631 h 100136"/>
                <a:gd name="connsiteX11" fmla="*/ 29974 w 32367"/>
                <a:gd name="connsiteY11" fmla="*/ 95726 h 100136"/>
                <a:gd name="connsiteX12" fmla="*/ 22830 w 32367"/>
                <a:gd name="connsiteY12" fmla="*/ 99822 h 100136"/>
                <a:gd name="connsiteX13" fmla="*/ 21115 w 32367"/>
                <a:gd name="connsiteY13" fmla="*/ 99822 h 100136"/>
                <a:gd name="connsiteX14" fmla="*/ 20449 w 32367"/>
                <a:gd name="connsiteY14" fmla="*/ 97631 h 100136"/>
                <a:gd name="connsiteX15" fmla="*/ 20449 w 32367"/>
                <a:gd name="connsiteY15" fmla="*/ 30575 h 100136"/>
                <a:gd name="connsiteX16" fmla="*/ 7876 w 32367"/>
                <a:gd name="connsiteY16" fmla="*/ 52959 h 100136"/>
                <a:gd name="connsiteX17" fmla="*/ 6161 w 32367"/>
                <a:gd name="connsiteY17" fmla="*/ 54673 h 100136"/>
                <a:gd name="connsiteX18" fmla="*/ 4447 w 32367"/>
                <a:gd name="connsiteY18" fmla="*/ 54197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7" h="100136">
                  <a:moveTo>
                    <a:pt x="541" y="48292"/>
                  </a:moveTo>
                  <a:cubicBezTo>
                    <a:pt x="64" y="47558"/>
                    <a:pt x="-106" y="46673"/>
                    <a:pt x="65" y="45815"/>
                  </a:cubicBezTo>
                  <a:cubicBezTo>
                    <a:pt x="114" y="44777"/>
                    <a:pt x="407" y="43767"/>
                    <a:pt x="922" y="42863"/>
                  </a:cubicBezTo>
                  <a:lnTo>
                    <a:pt x="19972" y="8382"/>
                  </a:lnTo>
                  <a:cubicBezTo>
                    <a:pt x="20449" y="7620"/>
                    <a:pt x="20925" y="6763"/>
                    <a:pt x="21496" y="6001"/>
                  </a:cubicBezTo>
                  <a:cubicBezTo>
                    <a:pt x="21880" y="5296"/>
                    <a:pt x="22438" y="4705"/>
                    <a:pt x="23116" y="4286"/>
                  </a:cubicBezTo>
                  <a:lnTo>
                    <a:pt x="29974" y="286"/>
                  </a:lnTo>
                  <a:cubicBezTo>
                    <a:pt x="30481" y="-95"/>
                    <a:pt x="31180" y="-95"/>
                    <a:pt x="31688" y="286"/>
                  </a:cubicBezTo>
                  <a:cubicBezTo>
                    <a:pt x="32186" y="905"/>
                    <a:pt x="32426" y="1686"/>
                    <a:pt x="32355" y="2476"/>
                  </a:cubicBezTo>
                  <a:lnTo>
                    <a:pt x="32355" y="90678"/>
                  </a:lnTo>
                  <a:cubicBezTo>
                    <a:pt x="32361" y="91697"/>
                    <a:pt x="32134" y="92707"/>
                    <a:pt x="31688" y="93631"/>
                  </a:cubicBezTo>
                  <a:cubicBezTo>
                    <a:pt x="31352" y="94488"/>
                    <a:pt x="30752" y="95231"/>
                    <a:pt x="29974" y="95726"/>
                  </a:cubicBezTo>
                  <a:lnTo>
                    <a:pt x="22830" y="99822"/>
                  </a:lnTo>
                  <a:cubicBezTo>
                    <a:pt x="22334" y="100241"/>
                    <a:pt x="21611" y="100241"/>
                    <a:pt x="21115" y="99822"/>
                  </a:cubicBezTo>
                  <a:cubicBezTo>
                    <a:pt x="20597" y="99212"/>
                    <a:pt x="20356" y="98422"/>
                    <a:pt x="20449" y="97631"/>
                  </a:cubicBezTo>
                  <a:lnTo>
                    <a:pt x="20449" y="30575"/>
                  </a:lnTo>
                  <a:lnTo>
                    <a:pt x="7876" y="52959"/>
                  </a:lnTo>
                  <a:cubicBezTo>
                    <a:pt x="7518" y="53711"/>
                    <a:pt x="6913" y="54312"/>
                    <a:pt x="6161" y="54673"/>
                  </a:cubicBezTo>
                  <a:cubicBezTo>
                    <a:pt x="5551" y="54978"/>
                    <a:pt x="4813" y="54769"/>
                    <a:pt x="4447" y="54197"/>
                  </a:cubicBezTo>
                  <a:close/>
                </a:path>
              </a:pathLst>
            </a:custGeom>
            <a:solidFill>
              <a:srgbClr val="E0E0E0"/>
            </a:solidFill>
            <a:ln w="9525" cap="flat">
              <a:noFill/>
              <a:prstDash val="solid"/>
              <a:miter/>
            </a:ln>
          </p:spPr>
          <p:txBody>
            <a:bodyPr rtlCol="0" anchor="ctr"/>
            <a:lstStyle/>
            <a:p>
              <a:endParaRPr lang="en-GR"/>
            </a:p>
          </p:txBody>
        </p:sp>
        <p:sp>
          <p:nvSpPr>
            <p:cNvPr id="284" name="Freeform 283">
              <a:extLst>
                <a:ext uri="{FF2B5EF4-FFF2-40B4-BE49-F238E27FC236}">
                  <a16:creationId xmlns:a16="http://schemas.microsoft.com/office/drawing/2014/main" id="{7FC9779C-D43A-DE4C-FCDB-43207D426FCF}"/>
                </a:ext>
              </a:extLst>
            </p:cNvPr>
            <p:cNvSpPr/>
            <p:nvPr/>
          </p:nvSpPr>
          <p:spPr>
            <a:xfrm>
              <a:off x="3841906" y="4467789"/>
              <a:ext cx="32540" cy="100231"/>
            </a:xfrm>
            <a:custGeom>
              <a:avLst/>
              <a:gdLst>
                <a:gd name="connsiteX0" fmla="*/ 239 w 32540"/>
                <a:gd name="connsiteY0" fmla="*/ 48292 h 100231"/>
                <a:gd name="connsiteX1" fmla="*/ 239 w 32540"/>
                <a:gd name="connsiteY1" fmla="*/ 45815 h 100231"/>
                <a:gd name="connsiteX2" fmla="*/ 1096 w 32540"/>
                <a:gd name="connsiteY2" fmla="*/ 42863 h 100231"/>
                <a:gd name="connsiteX3" fmla="*/ 20146 w 32540"/>
                <a:gd name="connsiteY3" fmla="*/ 8382 h 100231"/>
                <a:gd name="connsiteX4" fmla="*/ 21670 w 32540"/>
                <a:gd name="connsiteY4" fmla="*/ 6001 h 100231"/>
                <a:gd name="connsiteX5" fmla="*/ 23289 w 32540"/>
                <a:gd name="connsiteY5" fmla="*/ 4286 h 100231"/>
                <a:gd name="connsiteX6" fmla="*/ 30147 w 32540"/>
                <a:gd name="connsiteY6" fmla="*/ 286 h 100231"/>
                <a:gd name="connsiteX7" fmla="*/ 31862 w 32540"/>
                <a:gd name="connsiteY7" fmla="*/ 286 h 100231"/>
                <a:gd name="connsiteX8" fmla="*/ 32528 w 32540"/>
                <a:gd name="connsiteY8" fmla="*/ 2476 h 100231"/>
                <a:gd name="connsiteX9" fmla="*/ 32528 w 32540"/>
                <a:gd name="connsiteY9" fmla="*/ 90678 h 100231"/>
                <a:gd name="connsiteX10" fmla="*/ 31862 w 32540"/>
                <a:gd name="connsiteY10" fmla="*/ 93631 h 100231"/>
                <a:gd name="connsiteX11" fmla="*/ 30147 w 32540"/>
                <a:gd name="connsiteY11" fmla="*/ 95726 h 100231"/>
                <a:gd name="connsiteX12" fmla="*/ 23003 w 32540"/>
                <a:gd name="connsiteY12" fmla="*/ 99917 h 100231"/>
                <a:gd name="connsiteX13" fmla="*/ 21289 w 32540"/>
                <a:gd name="connsiteY13" fmla="*/ 99917 h 100231"/>
                <a:gd name="connsiteX14" fmla="*/ 20622 w 32540"/>
                <a:gd name="connsiteY14" fmla="*/ 97726 h 100231"/>
                <a:gd name="connsiteX15" fmla="*/ 20622 w 32540"/>
                <a:gd name="connsiteY15" fmla="*/ 30385 h 100231"/>
                <a:gd name="connsiteX16" fmla="*/ 8049 w 32540"/>
                <a:gd name="connsiteY16" fmla="*/ 52768 h 100231"/>
                <a:gd name="connsiteX17" fmla="*/ 6335 w 32540"/>
                <a:gd name="connsiteY17" fmla="*/ 54483 h 100231"/>
                <a:gd name="connsiteX18" fmla="*/ 4620 w 32540"/>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0" h="100231">
                  <a:moveTo>
                    <a:pt x="239" y="48292"/>
                  </a:moveTo>
                  <a:cubicBezTo>
                    <a:pt x="-80" y="47501"/>
                    <a:pt x="-80" y="46606"/>
                    <a:pt x="239" y="45815"/>
                  </a:cubicBezTo>
                  <a:cubicBezTo>
                    <a:pt x="287" y="44777"/>
                    <a:pt x="581" y="43767"/>
                    <a:pt x="1096" y="42863"/>
                  </a:cubicBezTo>
                  <a:lnTo>
                    <a:pt x="20146" y="8382"/>
                  </a:lnTo>
                  <a:cubicBezTo>
                    <a:pt x="20146" y="7620"/>
                    <a:pt x="21098" y="6763"/>
                    <a:pt x="21670" y="6001"/>
                  </a:cubicBezTo>
                  <a:cubicBezTo>
                    <a:pt x="22054" y="5296"/>
                    <a:pt x="22612" y="4705"/>
                    <a:pt x="23289" y="4286"/>
                  </a:cubicBezTo>
                  <a:lnTo>
                    <a:pt x="30147" y="286"/>
                  </a:lnTo>
                  <a:cubicBezTo>
                    <a:pt x="30655" y="-95"/>
                    <a:pt x="31354" y="-95"/>
                    <a:pt x="31862" y="286"/>
                  </a:cubicBezTo>
                  <a:cubicBezTo>
                    <a:pt x="32360" y="905"/>
                    <a:pt x="32600" y="1686"/>
                    <a:pt x="32528" y="2476"/>
                  </a:cubicBezTo>
                  <a:lnTo>
                    <a:pt x="32528" y="90678"/>
                  </a:lnTo>
                  <a:cubicBezTo>
                    <a:pt x="32535" y="91697"/>
                    <a:pt x="32307" y="92707"/>
                    <a:pt x="31862" y="93631"/>
                  </a:cubicBezTo>
                  <a:cubicBezTo>
                    <a:pt x="31525" y="94488"/>
                    <a:pt x="30925" y="95231"/>
                    <a:pt x="30147" y="95726"/>
                  </a:cubicBezTo>
                  <a:lnTo>
                    <a:pt x="23003" y="99917"/>
                  </a:lnTo>
                  <a:cubicBezTo>
                    <a:pt x="22508" y="100336"/>
                    <a:pt x="21784" y="100336"/>
                    <a:pt x="21289" y="99917"/>
                  </a:cubicBezTo>
                  <a:cubicBezTo>
                    <a:pt x="20760" y="99317"/>
                    <a:pt x="20517" y="98517"/>
                    <a:pt x="20622" y="97726"/>
                  </a:cubicBezTo>
                  <a:lnTo>
                    <a:pt x="20622" y="30385"/>
                  </a:lnTo>
                  <a:lnTo>
                    <a:pt x="8049" y="52768"/>
                  </a:lnTo>
                  <a:cubicBezTo>
                    <a:pt x="7692" y="53521"/>
                    <a:pt x="7086" y="54121"/>
                    <a:pt x="6335" y="54483"/>
                  </a:cubicBezTo>
                  <a:cubicBezTo>
                    <a:pt x="5725" y="54788"/>
                    <a:pt x="4987" y="54578"/>
                    <a:pt x="4620" y="54007"/>
                  </a:cubicBezTo>
                  <a:close/>
                </a:path>
              </a:pathLst>
            </a:custGeom>
            <a:solidFill>
              <a:srgbClr val="E0E0E0"/>
            </a:solidFill>
            <a:ln w="9525" cap="flat">
              <a:noFill/>
              <a:prstDash val="solid"/>
              <a:miter/>
            </a:ln>
          </p:spPr>
          <p:txBody>
            <a:bodyPr rtlCol="0" anchor="ctr"/>
            <a:lstStyle/>
            <a:p>
              <a:endParaRPr lang="en-GR"/>
            </a:p>
          </p:txBody>
        </p:sp>
        <p:sp>
          <p:nvSpPr>
            <p:cNvPr id="285" name="Freeform 284">
              <a:extLst>
                <a:ext uri="{FF2B5EF4-FFF2-40B4-BE49-F238E27FC236}">
                  <a16:creationId xmlns:a16="http://schemas.microsoft.com/office/drawing/2014/main" id="{BBAAC261-99D0-DD2B-9B9B-B9C247FB3617}"/>
                </a:ext>
              </a:extLst>
            </p:cNvPr>
            <p:cNvSpPr/>
            <p:nvPr/>
          </p:nvSpPr>
          <p:spPr>
            <a:xfrm>
              <a:off x="3886626" y="4440833"/>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4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1906 w 47720"/>
                <a:gd name="connsiteY22" fmla="*/ 70961 h 105727"/>
                <a:gd name="connsiteX23" fmla="*/ 14954 w 47720"/>
                <a:gd name="connsiteY23" fmla="*/ 84487 h 105727"/>
                <a:gd name="connsiteX24" fmla="*/ 23813 w 47720"/>
                <a:gd name="connsiteY24" fmla="*/ 84487 h 105727"/>
                <a:gd name="connsiteX25" fmla="*/ 32575 w 47720"/>
                <a:gd name="connsiteY25" fmla="*/ 74009 h 105727"/>
                <a:gd name="connsiteX26" fmla="*/ 35624 w 47720"/>
                <a:gd name="connsiteY26" fmla="*/ 56960 h 105727"/>
                <a:gd name="connsiteX27" fmla="*/ 35624 w 47720"/>
                <a:gd name="connsiteY27" fmla="*/ 45434 h 105727"/>
                <a:gd name="connsiteX28" fmla="*/ 35624 w 47720"/>
                <a:gd name="connsiteY28" fmla="*/ 34100 h 105727"/>
                <a:gd name="connsiteX29" fmla="*/ 32575 w 47720"/>
                <a:gd name="connsiteY29" fmla="*/ 20669 h 105727"/>
                <a:gd name="connsiteX30" fmla="*/ 23813 w 47720"/>
                <a:gd name="connsiteY30" fmla="*/ 20669 h 105727"/>
                <a:gd name="connsiteX31" fmla="*/ 14954 w 47720"/>
                <a:gd name="connsiteY31" fmla="*/ 31147 h 105727"/>
                <a:gd name="connsiteX32" fmla="*/ 11906 w 47720"/>
                <a:gd name="connsiteY32" fmla="*/ 48196 h 105727"/>
                <a:gd name="connsiteX33" fmla="*/ 11906 w 47720"/>
                <a:gd name="connsiteY33" fmla="*/ 59722 h 105727"/>
                <a:gd name="connsiteX34" fmla="*/ 11906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62" y="56255"/>
                    <a:pt x="47053" y="61446"/>
                    <a:pt x="46196" y="66580"/>
                  </a:cubicBezTo>
                  <a:cubicBezTo>
                    <a:pt x="45364" y="71419"/>
                    <a:pt x="43990" y="76143"/>
                    <a:pt x="42100" y="80677"/>
                  </a:cubicBezTo>
                  <a:cubicBezTo>
                    <a:pt x="40274" y="85001"/>
                    <a:pt x="37835" y="89040"/>
                    <a:pt x="34862" y="92678"/>
                  </a:cubicBezTo>
                  <a:cubicBezTo>
                    <a:pt x="31807" y="96479"/>
                    <a:pt x="28097" y="99708"/>
                    <a:pt x="23908" y="102203"/>
                  </a:cubicBezTo>
                  <a:cubicBezTo>
                    <a:pt x="20623" y="104385"/>
                    <a:pt x="16797" y="105604"/>
                    <a:pt x="12859" y="105728"/>
                  </a:cubicBezTo>
                  <a:cubicBezTo>
                    <a:pt x="10028" y="105661"/>
                    <a:pt x="7374" y="104327"/>
                    <a:pt x="5620" y="102108"/>
                  </a:cubicBezTo>
                  <a:cubicBezTo>
                    <a:pt x="3540" y="99298"/>
                    <a:pt x="2167" y="96031"/>
                    <a:pt x="1619" y="92583"/>
                  </a:cubicBezTo>
                  <a:cubicBezTo>
                    <a:pt x="685" y="88030"/>
                    <a:pt x="143" y="83411"/>
                    <a:pt x="0" y="78772"/>
                  </a:cubicBezTo>
                  <a:cubicBezTo>
                    <a:pt x="0" y="75343"/>
                    <a:pt x="0" y="71533"/>
                    <a:pt x="0" y="67056"/>
                  </a:cubicBezTo>
                  <a:cubicBezTo>
                    <a:pt x="0" y="62579"/>
                    <a:pt x="0" y="58674"/>
                    <a:pt x="0" y="55150"/>
                  </a:cubicBezTo>
                  <a:cubicBezTo>
                    <a:pt x="200" y="49882"/>
                    <a:pt x="740" y="44634"/>
                    <a:pt x="1619" y="39434"/>
                  </a:cubicBezTo>
                  <a:cubicBezTo>
                    <a:pt x="2433" y="34538"/>
                    <a:pt x="3774" y="29747"/>
                    <a:pt x="5620" y="25146"/>
                  </a:cubicBezTo>
                  <a:cubicBezTo>
                    <a:pt x="7469" y="20803"/>
                    <a:pt x="9904" y="16736"/>
                    <a:pt x="12859" y="13049"/>
                  </a:cubicBezTo>
                  <a:cubicBezTo>
                    <a:pt x="15912" y="9211"/>
                    <a:pt x="19661" y="5982"/>
                    <a:pt x="23908" y="3524"/>
                  </a:cubicBezTo>
                  <a:cubicBezTo>
                    <a:pt x="27167" y="1372"/>
                    <a:pt x="30956" y="153"/>
                    <a:pt x="34862" y="0"/>
                  </a:cubicBezTo>
                  <a:cubicBezTo>
                    <a:pt x="37692" y="67"/>
                    <a:pt x="40345" y="1400"/>
                    <a:pt x="42100" y="3620"/>
                  </a:cubicBezTo>
                  <a:cubicBezTo>
                    <a:pt x="44211" y="6420"/>
                    <a:pt x="45616" y="9687"/>
                    <a:pt x="46196" y="13145"/>
                  </a:cubicBezTo>
                  <a:cubicBezTo>
                    <a:pt x="47080" y="17631"/>
                    <a:pt x="47590" y="22193"/>
                    <a:pt x="47720" y="26765"/>
                  </a:cubicBezTo>
                  <a:close/>
                  <a:moveTo>
                    <a:pt x="11906" y="70961"/>
                  </a:moveTo>
                  <a:cubicBezTo>
                    <a:pt x="11797" y="75648"/>
                    <a:pt x="12844" y="80296"/>
                    <a:pt x="14954" y="84487"/>
                  </a:cubicBezTo>
                  <a:cubicBezTo>
                    <a:pt x="16669" y="87030"/>
                    <a:pt x="19622" y="87030"/>
                    <a:pt x="23813" y="84487"/>
                  </a:cubicBezTo>
                  <a:cubicBezTo>
                    <a:pt x="27883" y="82144"/>
                    <a:pt x="30989" y="78429"/>
                    <a:pt x="32575" y="74009"/>
                  </a:cubicBezTo>
                  <a:cubicBezTo>
                    <a:pt x="34510" y="68532"/>
                    <a:pt x="35540" y="62770"/>
                    <a:pt x="35624" y="56960"/>
                  </a:cubicBezTo>
                  <a:cubicBezTo>
                    <a:pt x="35624" y="53435"/>
                    <a:pt x="35624" y="49625"/>
                    <a:pt x="35624" y="45434"/>
                  </a:cubicBezTo>
                  <a:cubicBezTo>
                    <a:pt x="35624" y="41243"/>
                    <a:pt x="35624" y="37433"/>
                    <a:pt x="35624" y="34100"/>
                  </a:cubicBezTo>
                  <a:cubicBezTo>
                    <a:pt x="35801" y="29432"/>
                    <a:pt x="34750" y="24803"/>
                    <a:pt x="32575" y="20669"/>
                  </a:cubicBezTo>
                  <a:cubicBezTo>
                    <a:pt x="30861" y="18002"/>
                    <a:pt x="27908" y="17907"/>
                    <a:pt x="23813" y="20669"/>
                  </a:cubicBezTo>
                  <a:cubicBezTo>
                    <a:pt x="19695" y="22984"/>
                    <a:pt x="16550" y="26699"/>
                    <a:pt x="14954" y="31147"/>
                  </a:cubicBezTo>
                  <a:cubicBezTo>
                    <a:pt x="13065" y="36643"/>
                    <a:pt x="12037" y="42386"/>
                    <a:pt x="11906" y="48196"/>
                  </a:cubicBezTo>
                  <a:cubicBezTo>
                    <a:pt x="11906" y="51721"/>
                    <a:pt x="11906" y="55531"/>
                    <a:pt x="11906" y="59722"/>
                  </a:cubicBezTo>
                  <a:cubicBezTo>
                    <a:pt x="11906" y="63913"/>
                    <a:pt x="11906" y="67628"/>
                    <a:pt x="11906" y="70961"/>
                  </a:cubicBezTo>
                  <a:close/>
                </a:path>
              </a:pathLst>
            </a:custGeom>
            <a:solidFill>
              <a:srgbClr val="E0E0E0"/>
            </a:solidFill>
            <a:ln w="9525" cap="flat">
              <a:noFill/>
              <a:prstDash val="solid"/>
              <a:miter/>
            </a:ln>
          </p:spPr>
          <p:txBody>
            <a:bodyPr rtlCol="0" anchor="ctr"/>
            <a:lstStyle/>
            <a:p>
              <a:endParaRPr lang="en-GR"/>
            </a:p>
          </p:txBody>
        </p:sp>
        <p:sp>
          <p:nvSpPr>
            <p:cNvPr id="286" name="Freeform 285">
              <a:extLst>
                <a:ext uri="{FF2B5EF4-FFF2-40B4-BE49-F238E27FC236}">
                  <a16:creationId xmlns:a16="http://schemas.microsoft.com/office/drawing/2014/main" id="{C60CEC21-E5C6-BBD1-F709-AF841762E34F}"/>
                </a:ext>
              </a:extLst>
            </p:cNvPr>
            <p:cNvSpPr/>
            <p:nvPr/>
          </p:nvSpPr>
          <p:spPr>
            <a:xfrm>
              <a:off x="3942680" y="4409541"/>
              <a:ext cx="32640" cy="100472"/>
            </a:xfrm>
            <a:custGeom>
              <a:avLst/>
              <a:gdLst>
                <a:gd name="connsiteX0" fmla="*/ 239 w 32640"/>
                <a:gd name="connsiteY0" fmla="*/ 48342 h 100472"/>
                <a:gd name="connsiteX1" fmla="*/ 239 w 32640"/>
                <a:gd name="connsiteY1" fmla="*/ 45865 h 100472"/>
                <a:gd name="connsiteX2" fmla="*/ 1096 w 32640"/>
                <a:gd name="connsiteY2" fmla="*/ 42912 h 100472"/>
                <a:gd name="connsiteX3" fmla="*/ 20146 w 32640"/>
                <a:gd name="connsiteY3" fmla="*/ 8432 h 100472"/>
                <a:gd name="connsiteX4" fmla="*/ 21670 w 32640"/>
                <a:gd name="connsiteY4" fmla="*/ 6051 h 100472"/>
                <a:gd name="connsiteX5" fmla="*/ 23289 w 32640"/>
                <a:gd name="connsiteY5" fmla="*/ 4336 h 100472"/>
                <a:gd name="connsiteX6" fmla="*/ 30242 w 32640"/>
                <a:gd name="connsiteY6" fmla="*/ 336 h 100472"/>
                <a:gd name="connsiteX7" fmla="*/ 31859 w 32640"/>
                <a:gd name="connsiteY7" fmla="*/ 336 h 100472"/>
                <a:gd name="connsiteX8" fmla="*/ 31862 w 32640"/>
                <a:gd name="connsiteY8" fmla="*/ 336 h 100472"/>
                <a:gd name="connsiteX9" fmla="*/ 32624 w 32640"/>
                <a:gd name="connsiteY9" fmla="*/ 2431 h 100472"/>
                <a:gd name="connsiteX10" fmla="*/ 32624 w 32640"/>
                <a:gd name="connsiteY10" fmla="*/ 90633 h 100472"/>
                <a:gd name="connsiteX11" fmla="*/ 32052 w 32640"/>
                <a:gd name="connsiteY11" fmla="*/ 93871 h 100472"/>
                <a:gd name="connsiteX12" fmla="*/ 30433 w 32640"/>
                <a:gd name="connsiteY12" fmla="*/ 95967 h 100472"/>
                <a:gd name="connsiteX13" fmla="*/ 23194 w 32640"/>
                <a:gd name="connsiteY13" fmla="*/ 100158 h 100472"/>
                <a:gd name="connsiteX14" fmla="*/ 21479 w 32640"/>
                <a:gd name="connsiteY14" fmla="*/ 100158 h 100472"/>
                <a:gd name="connsiteX15" fmla="*/ 20813 w 32640"/>
                <a:gd name="connsiteY15" fmla="*/ 97967 h 100472"/>
                <a:gd name="connsiteX16" fmla="*/ 20813 w 32640"/>
                <a:gd name="connsiteY16" fmla="*/ 30625 h 100472"/>
                <a:gd name="connsiteX17" fmla="*/ 8240 w 32640"/>
                <a:gd name="connsiteY17" fmla="*/ 53009 h 100472"/>
                <a:gd name="connsiteX18" fmla="*/ 6525 w 32640"/>
                <a:gd name="connsiteY18" fmla="*/ 54724 h 100472"/>
                <a:gd name="connsiteX19" fmla="*/ 4906 w 32640"/>
                <a:gd name="connsiteY19" fmla="*/ 54247 h 10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40" h="100472">
                  <a:moveTo>
                    <a:pt x="239" y="48342"/>
                  </a:moveTo>
                  <a:cubicBezTo>
                    <a:pt x="-80" y="47551"/>
                    <a:pt x="-80" y="46656"/>
                    <a:pt x="239" y="45865"/>
                  </a:cubicBezTo>
                  <a:cubicBezTo>
                    <a:pt x="287" y="44827"/>
                    <a:pt x="581" y="43817"/>
                    <a:pt x="1096" y="42912"/>
                  </a:cubicBezTo>
                  <a:lnTo>
                    <a:pt x="20146" y="8432"/>
                  </a:lnTo>
                  <a:cubicBezTo>
                    <a:pt x="20622" y="7670"/>
                    <a:pt x="21098" y="6813"/>
                    <a:pt x="21670" y="6051"/>
                  </a:cubicBezTo>
                  <a:cubicBezTo>
                    <a:pt x="22082" y="5375"/>
                    <a:pt x="22634" y="4784"/>
                    <a:pt x="23289" y="4336"/>
                  </a:cubicBezTo>
                  <a:lnTo>
                    <a:pt x="30242" y="336"/>
                  </a:lnTo>
                  <a:cubicBezTo>
                    <a:pt x="30688" y="-112"/>
                    <a:pt x="31412" y="-112"/>
                    <a:pt x="31859" y="336"/>
                  </a:cubicBezTo>
                  <a:cubicBezTo>
                    <a:pt x="31860" y="336"/>
                    <a:pt x="31861" y="336"/>
                    <a:pt x="31862" y="336"/>
                  </a:cubicBezTo>
                  <a:cubicBezTo>
                    <a:pt x="32409" y="888"/>
                    <a:pt x="32687" y="1650"/>
                    <a:pt x="32624" y="2431"/>
                  </a:cubicBezTo>
                  <a:lnTo>
                    <a:pt x="32624" y="90633"/>
                  </a:lnTo>
                  <a:cubicBezTo>
                    <a:pt x="32703" y="91747"/>
                    <a:pt x="32506" y="92852"/>
                    <a:pt x="32052" y="93871"/>
                  </a:cubicBezTo>
                  <a:cubicBezTo>
                    <a:pt x="31717" y="94710"/>
                    <a:pt x="31156" y="95433"/>
                    <a:pt x="30433" y="95967"/>
                  </a:cubicBezTo>
                  <a:lnTo>
                    <a:pt x="23194" y="100158"/>
                  </a:lnTo>
                  <a:cubicBezTo>
                    <a:pt x="22699" y="100577"/>
                    <a:pt x="21975" y="100577"/>
                    <a:pt x="21479" y="100158"/>
                  </a:cubicBezTo>
                  <a:cubicBezTo>
                    <a:pt x="20951" y="99558"/>
                    <a:pt x="20708" y="98758"/>
                    <a:pt x="20813" y="97967"/>
                  </a:cubicBezTo>
                  <a:lnTo>
                    <a:pt x="20813" y="30625"/>
                  </a:lnTo>
                  <a:lnTo>
                    <a:pt x="8240" y="53009"/>
                  </a:lnTo>
                  <a:cubicBezTo>
                    <a:pt x="7882" y="53762"/>
                    <a:pt x="7277" y="54362"/>
                    <a:pt x="6525" y="54724"/>
                  </a:cubicBezTo>
                  <a:cubicBezTo>
                    <a:pt x="5944" y="55019"/>
                    <a:pt x="5237" y="54809"/>
                    <a:pt x="4906" y="54247"/>
                  </a:cubicBezTo>
                  <a:close/>
                </a:path>
              </a:pathLst>
            </a:custGeom>
            <a:solidFill>
              <a:srgbClr val="E0E0E0"/>
            </a:solidFill>
            <a:ln w="9525" cap="flat">
              <a:noFill/>
              <a:prstDash val="solid"/>
              <a:miter/>
            </a:ln>
          </p:spPr>
          <p:txBody>
            <a:bodyPr rtlCol="0" anchor="ctr"/>
            <a:lstStyle/>
            <a:p>
              <a:endParaRPr lang="en-GR"/>
            </a:p>
          </p:txBody>
        </p:sp>
        <p:sp>
          <p:nvSpPr>
            <p:cNvPr id="287" name="Freeform 286">
              <a:extLst>
                <a:ext uri="{FF2B5EF4-FFF2-40B4-BE49-F238E27FC236}">
                  <a16:creationId xmlns:a16="http://schemas.microsoft.com/office/drawing/2014/main" id="{261A8E14-5A32-4311-0609-0893AAAE18AF}"/>
                </a:ext>
              </a:extLst>
            </p:cNvPr>
            <p:cNvSpPr/>
            <p:nvPr/>
          </p:nvSpPr>
          <p:spPr>
            <a:xfrm>
              <a:off x="3987496" y="4382636"/>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59 h 105727"/>
                <a:gd name="connsiteX27" fmla="*/ 35719 w 47625"/>
                <a:gd name="connsiteY27" fmla="*/ 45434 h 105727"/>
                <a:gd name="connsiteX28" fmla="*/ 35719 w 47625"/>
                <a:gd name="connsiteY28" fmla="*/ 34099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96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462" y="56293"/>
                    <a:pt x="46953" y="61503"/>
                    <a:pt x="46101" y="66675"/>
                  </a:cubicBezTo>
                  <a:cubicBezTo>
                    <a:pt x="45300" y="71485"/>
                    <a:pt x="43925" y="76190"/>
                    <a:pt x="42005" y="80677"/>
                  </a:cubicBezTo>
                  <a:cubicBezTo>
                    <a:pt x="40215" y="85020"/>
                    <a:pt x="37774" y="89068"/>
                    <a:pt x="34766" y="92678"/>
                  </a:cubicBezTo>
                  <a:cubicBezTo>
                    <a:pt x="31712" y="96479"/>
                    <a:pt x="28002" y="99708"/>
                    <a:pt x="23813" y="102203"/>
                  </a:cubicBezTo>
                  <a:cubicBezTo>
                    <a:pt x="20555" y="104365"/>
                    <a:pt x="16765" y="105585"/>
                    <a:pt x="12859" y="105728"/>
                  </a:cubicBezTo>
                  <a:cubicBezTo>
                    <a:pt x="10028" y="105661"/>
                    <a:pt x="7374" y="104327"/>
                    <a:pt x="5620" y="102108"/>
                  </a:cubicBezTo>
                  <a:cubicBezTo>
                    <a:pt x="3467" y="99336"/>
                    <a:pt x="2057" y="96050"/>
                    <a:pt x="1524" y="92583"/>
                  </a:cubicBezTo>
                  <a:cubicBezTo>
                    <a:pt x="577" y="88039"/>
                    <a:pt x="67" y="83410"/>
                    <a:pt x="0" y="78772"/>
                  </a:cubicBezTo>
                  <a:cubicBezTo>
                    <a:pt x="0" y="75438"/>
                    <a:pt x="0" y="71533"/>
                    <a:pt x="0" y="67056"/>
                  </a:cubicBezTo>
                  <a:cubicBezTo>
                    <a:pt x="0" y="62579"/>
                    <a:pt x="0" y="58674"/>
                    <a:pt x="0" y="55150"/>
                  </a:cubicBezTo>
                  <a:cubicBezTo>
                    <a:pt x="121" y="49882"/>
                    <a:pt x="631" y="44625"/>
                    <a:pt x="1524" y="39433"/>
                  </a:cubicBezTo>
                  <a:cubicBezTo>
                    <a:pt x="2325" y="34528"/>
                    <a:pt x="3700" y="29728"/>
                    <a:pt x="5620" y="25146"/>
                  </a:cubicBezTo>
                  <a:cubicBezTo>
                    <a:pt x="7394" y="20764"/>
                    <a:pt x="9836" y="16688"/>
                    <a:pt x="12859" y="13049"/>
                  </a:cubicBezTo>
                  <a:cubicBezTo>
                    <a:pt x="15853" y="9192"/>
                    <a:pt x="19575" y="5953"/>
                    <a:pt x="23813" y="3524"/>
                  </a:cubicBezTo>
                  <a:cubicBezTo>
                    <a:pt x="27072" y="1371"/>
                    <a:pt x="30861" y="152"/>
                    <a:pt x="34766" y="0"/>
                  </a:cubicBezTo>
                  <a:cubicBezTo>
                    <a:pt x="37597" y="67"/>
                    <a:pt x="40251" y="1400"/>
                    <a:pt x="42005" y="3620"/>
                  </a:cubicBezTo>
                  <a:cubicBezTo>
                    <a:pt x="44140" y="6401"/>
                    <a:pt x="45548" y="9677"/>
                    <a:pt x="46101" y="13145"/>
                  </a:cubicBezTo>
                  <a:cubicBezTo>
                    <a:pt x="46985" y="17631"/>
                    <a:pt x="47495" y="22193"/>
                    <a:pt x="47625" y="26765"/>
                  </a:cubicBezTo>
                  <a:close/>
                  <a:moveTo>
                    <a:pt x="11906" y="70961"/>
                  </a:moveTo>
                  <a:cubicBezTo>
                    <a:pt x="11797" y="75647"/>
                    <a:pt x="12844" y="80296"/>
                    <a:pt x="14954" y="84487"/>
                  </a:cubicBezTo>
                  <a:cubicBezTo>
                    <a:pt x="16764" y="87058"/>
                    <a:pt x="19622" y="87154"/>
                    <a:pt x="23813" y="84487"/>
                  </a:cubicBezTo>
                  <a:cubicBezTo>
                    <a:pt x="27883" y="82115"/>
                    <a:pt x="31011" y="78419"/>
                    <a:pt x="32671" y="74009"/>
                  </a:cubicBezTo>
                  <a:cubicBezTo>
                    <a:pt x="34514" y="68504"/>
                    <a:pt x="35541" y="62760"/>
                    <a:pt x="35719" y="56959"/>
                  </a:cubicBezTo>
                  <a:cubicBezTo>
                    <a:pt x="35719" y="53435"/>
                    <a:pt x="35719" y="49625"/>
                    <a:pt x="35719" y="45434"/>
                  </a:cubicBezTo>
                  <a:cubicBezTo>
                    <a:pt x="35719" y="41243"/>
                    <a:pt x="35719" y="37433"/>
                    <a:pt x="35719" y="34099"/>
                  </a:cubicBezTo>
                  <a:cubicBezTo>
                    <a:pt x="35813" y="29442"/>
                    <a:pt x="34766" y="24832"/>
                    <a:pt x="32671" y="20669"/>
                  </a:cubicBezTo>
                  <a:cubicBezTo>
                    <a:pt x="30861" y="18002"/>
                    <a:pt x="27908" y="17907"/>
                    <a:pt x="23813" y="20669"/>
                  </a:cubicBezTo>
                  <a:cubicBezTo>
                    <a:pt x="19717" y="23012"/>
                    <a:pt x="16579" y="26718"/>
                    <a:pt x="14954" y="31147"/>
                  </a:cubicBezTo>
                  <a:cubicBezTo>
                    <a:pt x="13065" y="36643"/>
                    <a:pt x="12037" y="42386"/>
                    <a:pt x="11906" y="48196"/>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288" name="Freeform 287">
              <a:extLst>
                <a:ext uri="{FF2B5EF4-FFF2-40B4-BE49-F238E27FC236}">
                  <a16:creationId xmlns:a16="http://schemas.microsoft.com/office/drawing/2014/main" id="{16F8262B-C08B-BB76-A0B3-E41E5298D2ED}"/>
                </a:ext>
              </a:extLst>
            </p:cNvPr>
            <p:cNvSpPr/>
            <p:nvPr/>
          </p:nvSpPr>
          <p:spPr>
            <a:xfrm>
              <a:off x="4046551" y="4348536"/>
              <a:ext cx="47720" cy="105727"/>
            </a:xfrm>
            <a:custGeom>
              <a:avLst/>
              <a:gdLst>
                <a:gd name="connsiteX0" fmla="*/ 47720 w 47720"/>
                <a:gd name="connsiteY0" fmla="*/ 26765 h 105727"/>
                <a:gd name="connsiteX1" fmla="*/ 47720 w 47720"/>
                <a:gd name="connsiteY1" fmla="*/ 51054 h 105727"/>
                <a:gd name="connsiteX2" fmla="*/ 46101 w 47720"/>
                <a:gd name="connsiteY2" fmla="*/ 66580 h 105727"/>
                <a:gd name="connsiteX3" fmla="*/ 42005 w 47720"/>
                <a:gd name="connsiteY3" fmla="*/ 80677 h 105727"/>
                <a:gd name="connsiteX4" fmla="*/ 34766 w 47720"/>
                <a:gd name="connsiteY4" fmla="*/ 92678 h 105727"/>
                <a:gd name="connsiteX5" fmla="*/ 23813 w 47720"/>
                <a:gd name="connsiteY5" fmla="*/ 102203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434 h 105727"/>
                <a:gd name="connsiteX13" fmla="*/ 5620 w 47720"/>
                <a:gd name="connsiteY13" fmla="*/ 25146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20 h 105727"/>
                <a:gd name="connsiteX18" fmla="*/ 46101 w 47720"/>
                <a:gd name="connsiteY18" fmla="*/ 13145 h 105727"/>
                <a:gd name="connsiteX19" fmla="*/ 47720 w 47720"/>
                <a:gd name="connsiteY19" fmla="*/ 26765 h 105727"/>
                <a:gd name="connsiteX20" fmla="*/ 11906 w 47720"/>
                <a:gd name="connsiteY20" fmla="*/ 70961 h 105727"/>
                <a:gd name="connsiteX21" fmla="*/ 14954 w 47720"/>
                <a:gd name="connsiteY21" fmla="*/ 84487 h 105727"/>
                <a:gd name="connsiteX22" fmla="*/ 23813 w 47720"/>
                <a:gd name="connsiteY22" fmla="*/ 84487 h 105727"/>
                <a:gd name="connsiteX23" fmla="*/ 32671 w 47720"/>
                <a:gd name="connsiteY23" fmla="*/ 74009 h 105727"/>
                <a:gd name="connsiteX24" fmla="*/ 35719 w 47720"/>
                <a:gd name="connsiteY24" fmla="*/ 56960 h 105727"/>
                <a:gd name="connsiteX25" fmla="*/ 35719 w 47720"/>
                <a:gd name="connsiteY25" fmla="*/ 45434 h 105727"/>
                <a:gd name="connsiteX26" fmla="*/ 35719 w 47720"/>
                <a:gd name="connsiteY26" fmla="*/ 34100 h 105727"/>
                <a:gd name="connsiteX27" fmla="*/ 32671 w 47720"/>
                <a:gd name="connsiteY27" fmla="*/ 20574 h 105727"/>
                <a:gd name="connsiteX28" fmla="*/ 23813 w 47720"/>
                <a:gd name="connsiteY28" fmla="*/ 20574 h 105727"/>
                <a:gd name="connsiteX29" fmla="*/ 14954 w 47720"/>
                <a:gd name="connsiteY29" fmla="*/ 31052 h 105727"/>
                <a:gd name="connsiteX30" fmla="*/ 11906 w 47720"/>
                <a:gd name="connsiteY30" fmla="*/ 48101 h 105727"/>
                <a:gd name="connsiteX31" fmla="*/ 11906 w 47720"/>
                <a:gd name="connsiteY31" fmla="*/ 59627 h 105727"/>
                <a:gd name="connsiteX32" fmla="*/ 11906 w 47720"/>
                <a:gd name="connsiteY32"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1" y="56264"/>
                    <a:pt x="46990" y="61446"/>
                    <a:pt x="46101" y="66580"/>
                  </a:cubicBezTo>
                  <a:cubicBezTo>
                    <a:pt x="45313" y="71428"/>
                    <a:pt x="43938" y="76162"/>
                    <a:pt x="42005" y="80677"/>
                  </a:cubicBezTo>
                  <a:cubicBezTo>
                    <a:pt x="40197" y="85011"/>
                    <a:pt x="37758" y="89059"/>
                    <a:pt x="34766" y="92678"/>
                  </a:cubicBezTo>
                  <a:cubicBezTo>
                    <a:pt x="31734" y="96498"/>
                    <a:pt x="28021" y="99736"/>
                    <a:pt x="23813" y="102203"/>
                  </a:cubicBezTo>
                  <a:cubicBezTo>
                    <a:pt x="20562" y="104375"/>
                    <a:pt x="16768" y="105594"/>
                    <a:pt x="12859" y="105728"/>
                  </a:cubicBezTo>
                  <a:cubicBezTo>
                    <a:pt x="10028" y="105661"/>
                    <a:pt x="7374" y="104327"/>
                    <a:pt x="5620" y="102108"/>
                  </a:cubicBezTo>
                  <a:cubicBezTo>
                    <a:pt x="3467" y="99336"/>
                    <a:pt x="2057" y="96050"/>
                    <a:pt x="1524" y="92583"/>
                  </a:cubicBezTo>
                  <a:cubicBezTo>
                    <a:pt x="624" y="88030"/>
                    <a:pt x="114" y="83411"/>
                    <a:pt x="0" y="78772"/>
                  </a:cubicBezTo>
                  <a:cubicBezTo>
                    <a:pt x="0" y="75343"/>
                    <a:pt x="0" y="71438"/>
                    <a:pt x="0" y="67056"/>
                  </a:cubicBezTo>
                  <a:cubicBezTo>
                    <a:pt x="0" y="62675"/>
                    <a:pt x="0" y="58674"/>
                    <a:pt x="0" y="55150"/>
                  </a:cubicBezTo>
                  <a:cubicBezTo>
                    <a:pt x="169" y="49882"/>
                    <a:pt x="677" y="44634"/>
                    <a:pt x="1524" y="39434"/>
                  </a:cubicBezTo>
                  <a:cubicBezTo>
                    <a:pt x="2325" y="34528"/>
                    <a:pt x="3699" y="29728"/>
                    <a:pt x="5620" y="25146"/>
                  </a:cubicBezTo>
                  <a:cubicBezTo>
                    <a:pt x="7469" y="20803"/>
                    <a:pt x="9904" y="16736"/>
                    <a:pt x="12859" y="13049"/>
                  </a:cubicBezTo>
                  <a:cubicBezTo>
                    <a:pt x="15878" y="9211"/>
                    <a:pt x="19594" y="5982"/>
                    <a:pt x="23813" y="3524"/>
                  </a:cubicBezTo>
                  <a:cubicBezTo>
                    <a:pt x="27079" y="1381"/>
                    <a:pt x="30864" y="162"/>
                    <a:pt x="34766" y="0"/>
                  </a:cubicBezTo>
                  <a:cubicBezTo>
                    <a:pt x="37597" y="67"/>
                    <a:pt x="40251" y="1400"/>
                    <a:pt x="42005" y="3620"/>
                  </a:cubicBezTo>
                  <a:cubicBezTo>
                    <a:pt x="44158" y="6391"/>
                    <a:pt x="45568" y="9678"/>
                    <a:pt x="46101" y="13145"/>
                  </a:cubicBezTo>
                  <a:cubicBezTo>
                    <a:pt x="47025" y="17631"/>
                    <a:pt x="47567" y="22184"/>
                    <a:pt x="47720" y="26765"/>
                  </a:cubicBezTo>
                  <a:close/>
                  <a:moveTo>
                    <a:pt x="11906" y="70961"/>
                  </a:moveTo>
                  <a:cubicBezTo>
                    <a:pt x="11841" y="75648"/>
                    <a:pt x="12886" y="80286"/>
                    <a:pt x="14954" y="84487"/>
                  </a:cubicBezTo>
                  <a:cubicBezTo>
                    <a:pt x="16733" y="87030"/>
                    <a:pt x="19685" y="87030"/>
                    <a:pt x="23813" y="84487"/>
                  </a:cubicBezTo>
                  <a:cubicBezTo>
                    <a:pt x="27908" y="82144"/>
                    <a:pt x="31046" y="78439"/>
                    <a:pt x="32671" y="74009"/>
                  </a:cubicBezTo>
                  <a:cubicBezTo>
                    <a:pt x="34561" y="68514"/>
                    <a:pt x="35588" y="62770"/>
                    <a:pt x="35719" y="56960"/>
                  </a:cubicBezTo>
                  <a:cubicBezTo>
                    <a:pt x="35719" y="53435"/>
                    <a:pt x="35719" y="49625"/>
                    <a:pt x="35719" y="45434"/>
                  </a:cubicBezTo>
                  <a:cubicBezTo>
                    <a:pt x="35719" y="41243"/>
                    <a:pt x="35719" y="37433"/>
                    <a:pt x="35719" y="34100"/>
                  </a:cubicBezTo>
                  <a:cubicBezTo>
                    <a:pt x="35828" y="29413"/>
                    <a:pt x="34781" y="24765"/>
                    <a:pt x="32671" y="20574"/>
                  </a:cubicBezTo>
                  <a:cubicBezTo>
                    <a:pt x="30861" y="18002"/>
                    <a:pt x="28004" y="17907"/>
                    <a:pt x="23813" y="20574"/>
                  </a:cubicBezTo>
                  <a:cubicBezTo>
                    <a:pt x="19742" y="22946"/>
                    <a:pt x="16614" y="26641"/>
                    <a:pt x="14954" y="31052"/>
                  </a:cubicBezTo>
                  <a:cubicBezTo>
                    <a:pt x="13111" y="36557"/>
                    <a:pt x="12084" y="42301"/>
                    <a:pt x="11906" y="48101"/>
                  </a:cubicBezTo>
                  <a:cubicBezTo>
                    <a:pt x="11906" y="51626"/>
                    <a:pt x="11906" y="55436"/>
                    <a:pt x="11906" y="59627"/>
                  </a:cubicBezTo>
                  <a:cubicBezTo>
                    <a:pt x="11906" y="63818"/>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289" name="Freeform 288">
              <a:extLst>
                <a:ext uri="{FF2B5EF4-FFF2-40B4-BE49-F238E27FC236}">
                  <a16:creationId xmlns:a16="http://schemas.microsoft.com/office/drawing/2014/main" id="{25CB83F6-13D6-E0BC-B255-0D1B2EA14E51}"/>
                </a:ext>
              </a:extLst>
            </p:cNvPr>
            <p:cNvSpPr/>
            <p:nvPr/>
          </p:nvSpPr>
          <p:spPr>
            <a:xfrm>
              <a:off x="4102547" y="4317294"/>
              <a:ext cx="32598" cy="100326"/>
            </a:xfrm>
            <a:custGeom>
              <a:avLst/>
              <a:gdLst>
                <a:gd name="connsiteX0" fmla="*/ 201 w 32598"/>
                <a:gd name="connsiteY0" fmla="*/ 48292 h 100326"/>
                <a:gd name="connsiteX1" fmla="*/ 201 w 32598"/>
                <a:gd name="connsiteY1" fmla="*/ 45815 h 100326"/>
                <a:gd name="connsiteX2" fmla="*/ 1154 w 32598"/>
                <a:gd name="connsiteY2" fmla="*/ 42862 h 100326"/>
                <a:gd name="connsiteX3" fmla="*/ 20204 w 32598"/>
                <a:gd name="connsiteY3" fmla="*/ 8382 h 100326"/>
                <a:gd name="connsiteX4" fmla="*/ 21633 w 32598"/>
                <a:gd name="connsiteY4" fmla="*/ 6001 h 100326"/>
                <a:gd name="connsiteX5" fmla="*/ 23347 w 32598"/>
                <a:gd name="connsiteY5" fmla="*/ 4286 h 100326"/>
                <a:gd name="connsiteX6" fmla="*/ 30205 w 32598"/>
                <a:gd name="connsiteY6" fmla="*/ 286 h 100326"/>
                <a:gd name="connsiteX7" fmla="*/ 31920 w 32598"/>
                <a:gd name="connsiteY7" fmla="*/ 286 h 100326"/>
                <a:gd name="connsiteX8" fmla="*/ 32586 w 32598"/>
                <a:gd name="connsiteY8" fmla="*/ 2476 h 100326"/>
                <a:gd name="connsiteX9" fmla="*/ 32586 w 32598"/>
                <a:gd name="connsiteY9" fmla="*/ 90868 h 100326"/>
                <a:gd name="connsiteX10" fmla="*/ 31920 w 32598"/>
                <a:gd name="connsiteY10" fmla="*/ 93821 h 100326"/>
                <a:gd name="connsiteX11" fmla="*/ 30205 w 32598"/>
                <a:gd name="connsiteY11" fmla="*/ 95917 h 100326"/>
                <a:gd name="connsiteX12" fmla="*/ 23061 w 32598"/>
                <a:gd name="connsiteY12" fmla="*/ 100012 h 100326"/>
                <a:gd name="connsiteX13" fmla="*/ 21347 w 32598"/>
                <a:gd name="connsiteY13" fmla="*/ 100012 h 100326"/>
                <a:gd name="connsiteX14" fmla="*/ 20680 w 32598"/>
                <a:gd name="connsiteY14" fmla="*/ 97822 h 100326"/>
                <a:gd name="connsiteX15" fmla="*/ 20680 w 32598"/>
                <a:gd name="connsiteY15" fmla="*/ 30480 h 100326"/>
                <a:gd name="connsiteX16" fmla="*/ 7821 w 32598"/>
                <a:gd name="connsiteY16" fmla="*/ 52768 h 100326"/>
                <a:gd name="connsiteX17" fmla="*/ 6012 w 32598"/>
                <a:gd name="connsiteY17" fmla="*/ 54483 h 100326"/>
                <a:gd name="connsiteX18" fmla="*/ 4392 w 32598"/>
                <a:gd name="connsiteY18" fmla="*/ 54007 h 1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326">
                  <a:moveTo>
                    <a:pt x="201" y="48292"/>
                  </a:moveTo>
                  <a:cubicBezTo>
                    <a:pt x="-67" y="47492"/>
                    <a:pt x="-67" y="46615"/>
                    <a:pt x="201" y="45815"/>
                  </a:cubicBezTo>
                  <a:cubicBezTo>
                    <a:pt x="286" y="44767"/>
                    <a:pt x="612" y="43758"/>
                    <a:pt x="1154" y="42862"/>
                  </a:cubicBezTo>
                  <a:lnTo>
                    <a:pt x="20204" y="8382"/>
                  </a:lnTo>
                  <a:lnTo>
                    <a:pt x="21633" y="6001"/>
                  </a:lnTo>
                  <a:cubicBezTo>
                    <a:pt x="22079" y="5315"/>
                    <a:pt x="22663" y="4734"/>
                    <a:pt x="23347" y="4286"/>
                  </a:cubicBezTo>
                  <a:lnTo>
                    <a:pt x="30205" y="286"/>
                  </a:lnTo>
                  <a:cubicBezTo>
                    <a:pt x="30713" y="-95"/>
                    <a:pt x="31412" y="-95"/>
                    <a:pt x="31920" y="286"/>
                  </a:cubicBezTo>
                  <a:cubicBezTo>
                    <a:pt x="32418" y="905"/>
                    <a:pt x="32657" y="1686"/>
                    <a:pt x="32586" y="2476"/>
                  </a:cubicBezTo>
                  <a:lnTo>
                    <a:pt x="32586" y="90868"/>
                  </a:lnTo>
                  <a:cubicBezTo>
                    <a:pt x="32593" y="91888"/>
                    <a:pt x="32366" y="92897"/>
                    <a:pt x="31920" y="93821"/>
                  </a:cubicBezTo>
                  <a:cubicBezTo>
                    <a:pt x="31584" y="94678"/>
                    <a:pt x="30983" y="95421"/>
                    <a:pt x="30205" y="95917"/>
                  </a:cubicBezTo>
                  <a:lnTo>
                    <a:pt x="23061" y="100012"/>
                  </a:lnTo>
                  <a:cubicBezTo>
                    <a:pt x="22565" y="100432"/>
                    <a:pt x="21842" y="100432"/>
                    <a:pt x="21347" y="100012"/>
                  </a:cubicBezTo>
                  <a:cubicBezTo>
                    <a:pt x="20829" y="99403"/>
                    <a:pt x="20587" y="98612"/>
                    <a:pt x="20680" y="97822"/>
                  </a:cubicBezTo>
                  <a:lnTo>
                    <a:pt x="20680" y="30480"/>
                  </a:lnTo>
                  <a:lnTo>
                    <a:pt x="7821" y="52768"/>
                  </a:lnTo>
                  <a:cubicBezTo>
                    <a:pt x="7455" y="53549"/>
                    <a:pt x="6809" y="54159"/>
                    <a:pt x="6012" y="54483"/>
                  </a:cubicBezTo>
                  <a:cubicBezTo>
                    <a:pt x="5431" y="54778"/>
                    <a:pt x="4724" y="54569"/>
                    <a:pt x="4392" y="54007"/>
                  </a:cubicBezTo>
                  <a:close/>
                </a:path>
              </a:pathLst>
            </a:custGeom>
            <a:solidFill>
              <a:srgbClr val="E0E0E0"/>
            </a:solidFill>
            <a:ln w="9525" cap="flat">
              <a:noFill/>
              <a:prstDash val="solid"/>
              <a:miter/>
            </a:ln>
          </p:spPr>
          <p:txBody>
            <a:bodyPr rtlCol="0" anchor="ctr"/>
            <a:lstStyle/>
            <a:p>
              <a:endParaRPr lang="en-GR"/>
            </a:p>
          </p:txBody>
        </p:sp>
        <p:sp>
          <p:nvSpPr>
            <p:cNvPr id="290" name="Freeform 289">
              <a:extLst>
                <a:ext uri="{FF2B5EF4-FFF2-40B4-BE49-F238E27FC236}">
                  <a16:creationId xmlns:a16="http://schemas.microsoft.com/office/drawing/2014/main" id="{CBA0A279-0F45-25CD-1E1A-BF4858665552}"/>
                </a:ext>
              </a:extLst>
            </p:cNvPr>
            <p:cNvSpPr/>
            <p:nvPr/>
          </p:nvSpPr>
          <p:spPr>
            <a:xfrm>
              <a:off x="4147326" y="4290338"/>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49 w 47720"/>
                <a:gd name="connsiteY23" fmla="*/ 84487 h 105727"/>
                <a:gd name="connsiteX24" fmla="*/ 23908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099 h 105727"/>
                <a:gd name="connsiteX29" fmla="*/ 32671 w 47720"/>
                <a:gd name="connsiteY29" fmla="*/ 20574 h 105727"/>
                <a:gd name="connsiteX30" fmla="*/ 23908 w 47720"/>
                <a:gd name="connsiteY30" fmla="*/ 20574 h 105727"/>
                <a:gd name="connsiteX31" fmla="*/ 15049 w 47720"/>
                <a:gd name="connsiteY31" fmla="*/ 31052 h 105727"/>
                <a:gd name="connsiteX32" fmla="*/ 12001 w 47720"/>
                <a:gd name="connsiteY32" fmla="*/ 48101 h 105727"/>
                <a:gd name="connsiteX33" fmla="*/ 12001 w 47720"/>
                <a:gd name="connsiteY33" fmla="*/ 59627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14" y="56255"/>
                    <a:pt x="47006" y="61436"/>
                    <a:pt x="46196" y="66580"/>
                  </a:cubicBezTo>
                  <a:cubicBezTo>
                    <a:pt x="45364" y="71418"/>
                    <a:pt x="43990" y="76143"/>
                    <a:pt x="42100" y="80677"/>
                  </a:cubicBezTo>
                  <a:cubicBezTo>
                    <a:pt x="40255" y="85011"/>
                    <a:pt x="37784" y="89059"/>
                    <a:pt x="34766" y="92678"/>
                  </a:cubicBezTo>
                  <a:cubicBezTo>
                    <a:pt x="31771" y="96498"/>
                    <a:pt x="28088" y="99727"/>
                    <a:pt x="23908" y="102203"/>
                  </a:cubicBezTo>
                  <a:cubicBezTo>
                    <a:pt x="20617" y="104365"/>
                    <a:pt x="16794" y="105585"/>
                    <a:pt x="12859" y="105728"/>
                  </a:cubicBezTo>
                  <a:cubicBezTo>
                    <a:pt x="10028" y="105661"/>
                    <a:pt x="7374" y="104327"/>
                    <a:pt x="5620" y="102108"/>
                  </a:cubicBezTo>
                  <a:cubicBezTo>
                    <a:pt x="3566" y="99279"/>
                    <a:pt x="2167" y="96021"/>
                    <a:pt x="1524" y="92583"/>
                  </a:cubicBezTo>
                  <a:cubicBezTo>
                    <a:pt x="624" y="88030"/>
                    <a:pt x="114" y="83410"/>
                    <a:pt x="0" y="78772"/>
                  </a:cubicBezTo>
                  <a:cubicBezTo>
                    <a:pt x="0" y="75343"/>
                    <a:pt x="0" y="71438"/>
                    <a:pt x="0" y="67056"/>
                  </a:cubicBezTo>
                  <a:cubicBezTo>
                    <a:pt x="0" y="62674"/>
                    <a:pt x="0" y="58674"/>
                    <a:pt x="0" y="55150"/>
                  </a:cubicBezTo>
                  <a:cubicBezTo>
                    <a:pt x="169" y="49882"/>
                    <a:pt x="677" y="44634"/>
                    <a:pt x="1524" y="39433"/>
                  </a:cubicBezTo>
                  <a:cubicBezTo>
                    <a:pt x="2414" y="34547"/>
                    <a:pt x="3786" y="29766"/>
                    <a:pt x="5620" y="25146"/>
                  </a:cubicBezTo>
                  <a:cubicBezTo>
                    <a:pt x="7469" y="20803"/>
                    <a:pt x="9904" y="16735"/>
                    <a:pt x="12859" y="13049"/>
                  </a:cubicBezTo>
                  <a:cubicBezTo>
                    <a:pt x="15894" y="9192"/>
                    <a:pt x="19645" y="5963"/>
                    <a:pt x="23908" y="3524"/>
                  </a:cubicBezTo>
                  <a:cubicBezTo>
                    <a:pt x="27140" y="1381"/>
                    <a:pt x="30894" y="172"/>
                    <a:pt x="34766" y="0"/>
                  </a:cubicBezTo>
                  <a:cubicBezTo>
                    <a:pt x="37631" y="38"/>
                    <a:pt x="40325" y="1371"/>
                    <a:pt x="42100" y="3620"/>
                  </a:cubicBezTo>
                  <a:cubicBezTo>
                    <a:pt x="44211" y="6420"/>
                    <a:pt x="45616" y="9687"/>
                    <a:pt x="46196" y="13145"/>
                  </a:cubicBezTo>
                  <a:cubicBezTo>
                    <a:pt x="47040" y="17640"/>
                    <a:pt x="47549" y="22193"/>
                    <a:pt x="47720" y="26765"/>
                  </a:cubicBezTo>
                  <a:close/>
                  <a:moveTo>
                    <a:pt x="12001" y="70961"/>
                  </a:moveTo>
                  <a:cubicBezTo>
                    <a:pt x="11892" y="75647"/>
                    <a:pt x="12939" y="80296"/>
                    <a:pt x="15049" y="84487"/>
                  </a:cubicBezTo>
                  <a:cubicBezTo>
                    <a:pt x="16764" y="87030"/>
                    <a:pt x="19717" y="87030"/>
                    <a:pt x="23908" y="84487"/>
                  </a:cubicBezTo>
                  <a:cubicBezTo>
                    <a:pt x="27957" y="82115"/>
                    <a:pt x="31055" y="78410"/>
                    <a:pt x="32671" y="74009"/>
                  </a:cubicBezTo>
                  <a:cubicBezTo>
                    <a:pt x="34560" y="68513"/>
                    <a:pt x="35588" y="62770"/>
                    <a:pt x="35719" y="56959"/>
                  </a:cubicBezTo>
                  <a:cubicBezTo>
                    <a:pt x="35719" y="53435"/>
                    <a:pt x="35719" y="49625"/>
                    <a:pt x="35719" y="45434"/>
                  </a:cubicBezTo>
                  <a:cubicBezTo>
                    <a:pt x="35719" y="41243"/>
                    <a:pt x="35719" y="37433"/>
                    <a:pt x="35719" y="34099"/>
                  </a:cubicBezTo>
                  <a:cubicBezTo>
                    <a:pt x="35828" y="29413"/>
                    <a:pt x="34781" y="24765"/>
                    <a:pt x="32671" y="20574"/>
                  </a:cubicBezTo>
                  <a:cubicBezTo>
                    <a:pt x="30956" y="18002"/>
                    <a:pt x="28003" y="17907"/>
                    <a:pt x="23908" y="20574"/>
                  </a:cubicBezTo>
                  <a:cubicBezTo>
                    <a:pt x="19790" y="22888"/>
                    <a:pt x="16645" y="26603"/>
                    <a:pt x="15049" y="31052"/>
                  </a:cubicBezTo>
                  <a:cubicBezTo>
                    <a:pt x="13160" y="36547"/>
                    <a:pt x="12132" y="42291"/>
                    <a:pt x="12001" y="48101"/>
                  </a:cubicBezTo>
                  <a:cubicBezTo>
                    <a:pt x="12001" y="51625"/>
                    <a:pt x="12001" y="55436"/>
                    <a:pt x="12001" y="59627"/>
                  </a:cubicBezTo>
                  <a:cubicBezTo>
                    <a:pt x="12001" y="63817"/>
                    <a:pt x="11906" y="67628"/>
                    <a:pt x="12001" y="70961"/>
                  </a:cubicBezTo>
                  <a:close/>
                </a:path>
              </a:pathLst>
            </a:custGeom>
            <a:solidFill>
              <a:srgbClr val="E0E0E0"/>
            </a:solidFill>
            <a:ln w="9525" cap="flat">
              <a:noFill/>
              <a:prstDash val="solid"/>
              <a:miter/>
            </a:ln>
          </p:spPr>
          <p:txBody>
            <a:bodyPr rtlCol="0" anchor="ctr"/>
            <a:lstStyle/>
            <a:p>
              <a:endParaRPr lang="en-GR"/>
            </a:p>
          </p:txBody>
        </p:sp>
        <p:sp>
          <p:nvSpPr>
            <p:cNvPr id="291" name="Freeform 290">
              <a:extLst>
                <a:ext uri="{FF2B5EF4-FFF2-40B4-BE49-F238E27FC236}">
                  <a16:creationId xmlns:a16="http://schemas.microsoft.com/office/drawing/2014/main" id="{A161314A-24D3-B2E4-2514-03D97F4C8E28}"/>
                </a:ext>
              </a:extLst>
            </p:cNvPr>
            <p:cNvSpPr/>
            <p:nvPr/>
          </p:nvSpPr>
          <p:spPr>
            <a:xfrm>
              <a:off x="4203094" y="4259096"/>
              <a:ext cx="32540" cy="100203"/>
            </a:xfrm>
            <a:custGeom>
              <a:avLst/>
              <a:gdLst>
                <a:gd name="connsiteX0" fmla="*/ 239 w 32540"/>
                <a:gd name="connsiteY0" fmla="*/ 48292 h 100203"/>
                <a:gd name="connsiteX1" fmla="*/ 239 w 32540"/>
                <a:gd name="connsiteY1" fmla="*/ 45815 h 100203"/>
                <a:gd name="connsiteX2" fmla="*/ 1096 w 32540"/>
                <a:gd name="connsiteY2" fmla="*/ 42863 h 100203"/>
                <a:gd name="connsiteX3" fmla="*/ 20146 w 32540"/>
                <a:gd name="connsiteY3" fmla="*/ 8382 h 100203"/>
                <a:gd name="connsiteX4" fmla="*/ 21670 w 32540"/>
                <a:gd name="connsiteY4" fmla="*/ 6001 h 100203"/>
                <a:gd name="connsiteX5" fmla="*/ 23289 w 32540"/>
                <a:gd name="connsiteY5" fmla="*/ 4286 h 100203"/>
                <a:gd name="connsiteX6" fmla="*/ 30147 w 32540"/>
                <a:gd name="connsiteY6" fmla="*/ 286 h 100203"/>
                <a:gd name="connsiteX7" fmla="*/ 31862 w 32540"/>
                <a:gd name="connsiteY7" fmla="*/ 286 h 100203"/>
                <a:gd name="connsiteX8" fmla="*/ 32528 w 32540"/>
                <a:gd name="connsiteY8" fmla="*/ 2476 h 100203"/>
                <a:gd name="connsiteX9" fmla="*/ 32528 w 32540"/>
                <a:gd name="connsiteY9" fmla="*/ 90678 h 100203"/>
                <a:gd name="connsiteX10" fmla="*/ 31862 w 32540"/>
                <a:gd name="connsiteY10" fmla="*/ 93631 h 100203"/>
                <a:gd name="connsiteX11" fmla="*/ 30147 w 32540"/>
                <a:gd name="connsiteY11" fmla="*/ 95726 h 100203"/>
                <a:gd name="connsiteX12" fmla="*/ 23003 w 32540"/>
                <a:gd name="connsiteY12" fmla="*/ 99917 h 100203"/>
                <a:gd name="connsiteX13" fmla="*/ 21289 w 32540"/>
                <a:gd name="connsiteY13" fmla="*/ 99917 h 100203"/>
                <a:gd name="connsiteX14" fmla="*/ 20622 w 32540"/>
                <a:gd name="connsiteY14" fmla="*/ 97726 h 100203"/>
                <a:gd name="connsiteX15" fmla="*/ 20622 w 32540"/>
                <a:gd name="connsiteY15" fmla="*/ 30385 h 100203"/>
                <a:gd name="connsiteX16" fmla="*/ 8049 w 32540"/>
                <a:gd name="connsiteY16" fmla="*/ 52769 h 100203"/>
                <a:gd name="connsiteX17" fmla="*/ 6335 w 32540"/>
                <a:gd name="connsiteY17" fmla="*/ 54483 h 100203"/>
                <a:gd name="connsiteX18" fmla="*/ 4620 w 32540"/>
                <a:gd name="connsiteY18" fmla="*/ 54007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0" h="100203">
                  <a:moveTo>
                    <a:pt x="239" y="48292"/>
                  </a:moveTo>
                  <a:cubicBezTo>
                    <a:pt x="-80" y="47501"/>
                    <a:pt x="-80" y="46606"/>
                    <a:pt x="239" y="45815"/>
                  </a:cubicBezTo>
                  <a:cubicBezTo>
                    <a:pt x="287" y="44777"/>
                    <a:pt x="581" y="43767"/>
                    <a:pt x="1096" y="42863"/>
                  </a:cubicBezTo>
                  <a:lnTo>
                    <a:pt x="20146" y="8382"/>
                  </a:lnTo>
                  <a:cubicBezTo>
                    <a:pt x="20146" y="7620"/>
                    <a:pt x="21098" y="6763"/>
                    <a:pt x="21670" y="6001"/>
                  </a:cubicBezTo>
                  <a:cubicBezTo>
                    <a:pt x="22082" y="5324"/>
                    <a:pt x="22634" y="4734"/>
                    <a:pt x="23289" y="4286"/>
                  </a:cubicBezTo>
                  <a:lnTo>
                    <a:pt x="30147" y="286"/>
                  </a:lnTo>
                  <a:cubicBezTo>
                    <a:pt x="30655" y="-95"/>
                    <a:pt x="31354" y="-95"/>
                    <a:pt x="31862" y="286"/>
                  </a:cubicBezTo>
                  <a:cubicBezTo>
                    <a:pt x="32360" y="905"/>
                    <a:pt x="32599" y="1686"/>
                    <a:pt x="32528" y="2476"/>
                  </a:cubicBezTo>
                  <a:lnTo>
                    <a:pt x="32528" y="90678"/>
                  </a:lnTo>
                  <a:cubicBezTo>
                    <a:pt x="32535" y="91697"/>
                    <a:pt x="32307" y="92707"/>
                    <a:pt x="31862" y="93631"/>
                  </a:cubicBezTo>
                  <a:cubicBezTo>
                    <a:pt x="31525" y="94488"/>
                    <a:pt x="30925" y="95231"/>
                    <a:pt x="30147" y="95726"/>
                  </a:cubicBezTo>
                  <a:lnTo>
                    <a:pt x="23003" y="99917"/>
                  </a:lnTo>
                  <a:cubicBezTo>
                    <a:pt x="22496" y="100298"/>
                    <a:pt x="21797" y="100298"/>
                    <a:pt x="21289" y="99917"/>
                  </a:cubicBezTo>
                  <a:cubicBezTo>
                    <a:pt x="20760" y="99317"/>
                    <a:pt x="20517" y="98517"/>
                    <a:pt x="20622" y="97726"/>
                  </a:cubicBezTo>
                  <a:lnTo>
                    <a:pt x="20622" y="30385"/>
                  </a:lnTo>
                  <a:lnTo>
                    <a:pt x="8049" y="52769"/>
                  </a:lnTo>
                  <a:cubicBezTo>
                    <a:pt x="7692" y="53521"/>
                    <a:pt x="7086" y="54130"/>
                    <a:pt x="6335" y="54483"/>
                  </a:cubicBezTo>
                  <a:cubicBezTo>
                    <a:pt x="5725" y="54788"/>
                    <a:pt x="4987" y="54578"/>
                    <a:pt x="4620" y="54007"/>
                  </a:cubicBezTo>
                  <a:close/>
                </a:path>
              </a:pathLst>
            </a:custGeom>
            <a:solidFill>
              <a:srgbClr val="E0E0E0"/>
            </a:solidFill>
            <a:ln w="9525" cap="flat">
              <a:noFill/>
              <a:prstDash val="solid"/>
              <a:miter/>
            </a:ln>
          </p:spPr>
          <p:txBody>
            <a:bodyPr rtlCol="0" anchor="ctr"/>
            <a:lstStyle/>
            <a:p>
              <a:endParaRPr lang="en-GR"/>
            </a:p>
          </p:txBody>
        </p:sp>
        <p:sp>
          <p:nvSpPr>
            <p:cNvPr id="292" name="Freeform 291">
              <a:extLst>
                <a:ext uri="{FF2B5EF4-FFF2-40B4-BE49-F238E27FC236}">
                  <a16:creationId xmlns:a16="http://schemas.microsoft.com/office/drawing/2014/main" id="{2EEE4780-AF64-721C-1566-F63713BB2CDB}"/>
                </a:ext>
              </a:extLst>
            </p:cNvPr>
            <p:cNvSpPr/>
            <p:nvPr/>
          </p:nvSpPr>
          <p:spPr>
            <a:xfrm>
              <a:off x="4245099" y="4234969"/>
              <a:ext cx="32552" cy="100164"/>
            </a:xfrm>
            <a:custGeom>
              <a:avLst/>
              <a:gdLst>
                <a:gd name="connsiteX0" fmla="*/ 239 w 32552"/>
                <a:gd name="connsiteY0" fmla="*/ 48320 h 100164"/>
                <a:gd name="connsiteX1" fmla="*/ 239 w 32552"/>
                <a:gd name="connsiteY1" fmla="*/ 45844 h 100164"/>
                <a:gd name="connsiteX2" fmla="*/ 1096 w 32552"/>
                <a:gd name="connsiteY2" fmla="*/ 42891 h 100164"/>
                <a:gd name="connsiteX3" fmla="*/ 20146 w 32552"/>
                <a:gd name="connsiteY3" fmla="*/ 8411 h 100164"/>
                <a:gd name="connsiteX4" fmla="*/ 21670 w 32552"/>
                <a:gd name="connsiteY4" fmla="*/ 6029 h 100164"/>
                <a:gd name="connsiteX5" fmla="*/ 23289 w 32552"/>
                <a:gd name="connsiteY5" fmla="*/ 4315 h 100164"/>
                <a:gd name="connsiteX6" fmla="*/ 30147 w 32552"/>
                <a:gd name="connsiteY6" fmla="*/ 314 h 100164"/>
                <a:gd name="connsiteX7" fmla="*/ 31862 w 32552"/>
                <a:gd name="connsiteY7" fmla="*/ 314 h 100164"/>
                <a:gd name="connsiteX8" fmla="*/ 32528 w 32552"/>
                <a:gd name="connsiteY8" fmla="*/ 2505 h 100164"/>
                <a:gd name="connsiteX9" fmla="*/ 32528 w 32552"/>
                <a:gd name="connsiteY9" fmla="*/ 90611 h 100164"/>
                <a:gd name="connsiteX10" fmla="*/ 31862 w 32552"/>
                <a:gd name="connsiteY10" fmla="*/ 93564 h 100164"/>
                <a:gd name="connsiteX11" fmla="*/ 30147 w 32552"/>
                <a:gd name="connsiteY11" fmla="*/ 95659 h 100164"/>
                <a:gd name="connsiteX12" fmla="*/ 23003 w 32552"/>
                <a:gd name="connsiteY12" fmla="*/ 99850 h 100164"/>
                <a:gd name="connsiteX13" fmla="*/ 21289 w 32552"/>
                <a:gd name="connsiteY13" fmla="*/ 99850 h 100164"/>
                <a:gd name="connsiteX14" fmla="*/ 20622 w 32552"/>
                <a:gd name="connsiteY14" fmla="*/ 97660 h 100164"/>
                <a:gd name="connsiteX15" fmla="*/ 20622 w 32552"/>
                <a:gd name="connsiteY15" fmla="*/ 30318 h 100164"/>
                <a:gd name="connsiteX16" fmla="*/ 8049 w 32552"/>
                <a:gd name="connsiteY16" fmla="*/ 52702 h 100164"/>
                <a:gd name="connsiteX17" fmla="*/ 6335 w 32552"/>
                <a:gd name="connsiteY17" fmla="*/ 54416 h 100164"/>
                <a:gd name="connsiteX18" fmla="*/ 4620 w 32552"/>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52" h="100164">
                  <a:moveTo>
                    <a:pt x="239" y="48320"/>
                  </a:moveTo>
                  <a:cubicBezTo>
                    <a:pt x="-80" y="47530"/>
                    <a:pt x="-80" y="46635"/>
                    <a:pt x="239" y="45844"/>
                  </a:cubicBezTo>
                  <a:cubicBezTo>
                    <a:pt x="287" y="44806"/>
                    <a:pt x="581" y="43796"/>
                    <a:pt x="1096" y="42891"/>
                  </a:cubicBezTo>
                  <a:lnTo>
                    <a:pt x="20146" y="8411"/>
                  </a:lnTo>
                  <a:cubicBezTo>
                    <a:pt x="20146" y="7649"/>
                    <a:pt x="21098" y="6791"/>
                    <a:pt x="21670" y="6029"/>
                  </a:cubicBezTo>
                  <a:cubicBezTo>
                    <a:pt x="22082" y="5353"/>
                    <a:pt x="22634" y="4762"/>
                    <a:pt x="23289" y="4315"/>
                  </a:cubicBezTo>
                  <a:lnTo>
                    <a:pt x="30147" y="314"/>
                  </a:lnTo>
                  <a:cubicBezTo>
                    <a:pt x="30643" y="-105"/>
                    <a:pt x="31366" y="-105"/>
                    <a:pt x="31862" y="314"/>
                  </a:cubicBezTo>
                  <a:cubicBezTo>
                    <a:pt x="32390" y="914"/>
                    <a:pt x="32633" y="1715"/>
                    <a:pt x="32528" y="2505"/>
                  </a:cubicBezTo>
                  <a:lnTo>
                    <a:pt x="32528" y="90611"/>
                  </a:lnTo>
                  <a:cubicBezTo>
                    <a:pt x="32535" y="91631"/>
                    <a:pt x="32307" y="92640"/>
                    <a:pt x="31862" y="93564"/>
                  </a:cubicBezTo>
                  <a:cubicBezTo>
                    <a:pt x="31525" y="94421"/>
                    <a:pt x="30925" y="95155"/>
                    <a:pt x="30147" y="95659"/>
                  </a:cubicBezTo>
                  <a:lnTo>
                    <a:pt x="23003" y="99850"/>
                  </a:lnTo>
                  <a:cubicBezTo>
                    <a:pt x="22508" y="100270"/>
                    <a:pt x="21785" y="100270"/>
                    <a:pt x="21289" y="99850"/>
                  </a:cubicBezTo>
                  <a:cubicBezTo>
                    <a:pt x="20760" y="99250"/>
                    <a:pt x="20517" y="98451"/>
                    <a:pt x="20622" y="97660"/>
                  </a:cubicBezTo>
                  <a:lnTo>
                    <a:pt x="20622" y="30318"/>
                  </a:lnTo>
                  <a:lnTo>
                    <a:pt x="8049" y="52702"/>
                  </a:lnTo>
                  <a:cubicBezTo>
                    <a:pt x="7692" y="53454"/>
                    <a:pt x="7086" y="54054"/>
                    <a:pt x="6335" y="54416"/>
                  </a:cubicBezTo>
                  <a:cubicBezTo>
                    <a:pt x="5839" y="54835"/>
                    <a:pt x="5116" y="54835"/>
                    <a:pt x="4620" y="54416"/>
                  </a:cubicBezTo>
                  <a:close/>
                </a:path>
              </a:pathLst>
            </a:custGeom>
            <a:solidFill>
              <a:srgbClr val="E0E0E0"/>
            </a:solidFill>
            <a:ln w="9525" cap="flat">
              <a:noFill/>
              <a:prstDash val="solid"/>
              <a:miter/>
            </a:ln>
          </p:spPr>
          <p:txBody>
            <a:bodyPr rtlCol="0" anchor="ctr"/>
            <a:lstStyle/>
            <a:p>
              <a:endParaRPr lang="en-GR"/>
            </a:p>
          </p:txBody>
        </p:sp>
        <p:sp>
          <p:nvSpPr>
            <p:cNvPr id="293" name="Freeform 292">
              <a:extLst>
                <a:ext uri="{FF2B5EF4-FFF2-40B4-BE49-F238E27FC236}">
                  <a16:creationId xmlns:a16="http://schemas.microsoft.com/office/drawing/2014/main" id="{A39A56C9-119B-7A35-F133-572C2A2DDC51}"/>
                </a:ext>
              </a:extLst>
            </p:cNvPr>
            <p:cNvSpPr/>
            <p:nvPr/>
          </p:nvSpPr>
          <p:spPr>
            <a:xfrm>
              <a:off x="4289915" y="4208042"/>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4 w 47625"/>
                <a:gd name="connsiteY8" fmla="*/ 105728 h 105727"/>
                <a:gd name="connsiteX9" fmla="*/ 5525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4 h 105727"/>
                <a:gd name="connsiteX15" fmla="*/ 5525 w 47625"/>
                <a:gd name="connsiteY15" fmla="*/ 25146 h 105727"/>
                <a:gd name="connsiteX16" fmla="*/ 12764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6 w 47625"/>
                <a:gd name="connsiteY25" fmla="*/ 74009 h 105727"/>
                <a:gd name="connsiteX26" fmla="*/ 35624 w 47625"/>
                <a:gd name="connsiteY26" fmla="*/ 56960 h 105727"/>
                <a:gd name="connsiteX27" fmla="*/ 35624 w 47625"/>
                <a:gd name="connsiteY27" fmla="*/ 45434 h 105727"/>
                <a:gd name="connsiteX28" fmla="*/ 35624 w 47625"/>
                <a:gd name="connsiteY28" fmla="*/ 34100 h 105727"/>
                <a:gd name="connsiteX29" fmla="*/ 32576 w 47625"/>
                <a:gd name="connsiteY29" fmla="*/ 20669 h 105727"/>
                <a:gd name="connsiteX30" fmla="*/ 23813 w 47625"/>
                <a:gd name="connsiteY30" fmla="*/ 20669 h 105727"/>
                <a:gd name="connsiteX31" fmla="*/ 14954 w 47625"/>
                <a:gd name="connsiteY31" fmla="*/ 31242 h 105727"/>
                <a:gd name="connsiteX32" fmla="*/ 11906 w 47625"/>
                <a:gd name="connsiteY32" fmla="*/ 48196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471" y="56255"/>
                    <a:pt x="46962" y="61446"/>
                    <a:pt x="46101" y="66580"/>
                  </a:cubicBezTo>
                  <a:cubicBezTo>
                    <a:pt x="45313" y="71428"/>
                    <a:pt x="43938" y="76162"/>
                    <a:pt x="42005" y="80677"/>
                  </a:cubicBezTo>
                  <a:cubicBezTo>
                    <a:pt x="40178" y="85001"/>
                    <a:pt x="37740" y="89040"/>
                    <a:pt x="34766" y="92678"/>
                  </a:cubicBezTo>
                  <a:cubicBezTo>
                    <a:pt x="31712" y="96479"/>
                    <a:pt x="28002" y="99708"/>
                    <a:pt x="23813" y="102203"/>
                  </a:cubicBezTo>
                  <a:cubicBezTo>
                    <a:pt x="20527" y="104385"/>
                    <a:pt x="16702" y="105604"/>
                    <a:pt x="12764" y="105728"/>
                  </a:cubicBezTo>
                  <a:cubicBezTo>
                    <a:pt x="9933" y="105661"/>
                    <a:pt x="7279" y="104327"/>
                    <a:pt x="5525" y="102108"/>
                  </a:cubicBezTo>
                  <a:cubicBezTo>
                    <a:pt x="3444" y="99298"/>
                    <a:pt x="2072" y="96031"/>
                    <a:pt x="1524" y="92583"/>
                  </a:cubicBezTo>
                  <a:cubicBezTo>
                    <a:pt x="577" y="88040"/>
                    <a:pt x="67" y="83411"/>
                    <a:pt x="0" y="78772"/>
                  </a:cubicBezTo>
                  <a:cubicBezTo>
                    <a:pt x="0" y="75410"/>
                    <a:pt x="0" y="71504"/>
                    <a:pt x="0" y="67056"/>
                  </a:cubicBezTo>
                  <a:cubicBezTo>
                    <a:pt x="0" y="62675"/>
                    <a:pt x="0" y="58674"/>
                    <a:pt x="0" y="55150"/>
                  </a:cubicBezTo>
                  <a:cubicBezTo>
                    <a:pt x="121" y="49882"/>
                    <a:pt x="631" y="44625"/>
                    <a:pt x="1524" y="39434"/>
                  </a:cubicBezTo>
                  <a:cubicBezTo>
                    <a:pt x="2338" y="34538"/>
                    <a:pt x="3679" y="29747"/>
                    <a:pt x="5525" y="25146"/>
                  </a:cubicBezTo>
                  <a:cubicBezTo>
                    <a:pt x="7373" y="20803"/>
                    <a:pt x="9809" y="16736"/>
                    <a:pt x="12764" y="13049"/>
                  </a:cubicBezTo>
                  <a:cubicBezTo>
                    <a:pt x="15817" y="9211"/>
                    <a:pt x="19565" y="5982"/>
                    <a:pt x="23813" y="3524"/>
                  </a:cubicBezTo>
                  <a:cubicBezTo>
                    <a:pt x="27072" y="1372"/>
                    <a:pt x="30861" y="153"/>
                    <a:pt x="34766" y="0"/>
                  </a:cubicBezTo>
                  <a:cubicBezTo>
                    <a:pt x="37597" y="67"/>
                    <a:pt x="40251" y="1400"/>
                    <a:pt x="42005" y="3620"/>
                  </a:cubicBezTo>
                  <a:cubicBezTo>
                    <a:pt x="44140" y="6410"/>
                    <a:pt x="45548" y="9678"/>
                    <a:pt x="46101" y="13145"/>
                  </a:cubicBezTo>
                  <a:cubicBezTo>
                    <a:pt x="46985" y="17631"/>
                    <a:pt x="47495" y="22193"/>
                    <a:pt x="47625" y="26765"/>
                  </a:cubicBezTo>
                  <a:close/>
                  <a:moveTo>
                    <a:pt x="11906" y="70961"/>
                  </a:moveTo>
                  <a:cubicBezTo>
                    <a:pt x="11797" y="75648"/>
                    <a:pt x="12844" y="80296"/>
                    <a:pt x="14954" y="84487"/>
                  </a:cubicBezTo>
                  <a:cubicBezTo>
                    <a:pt x="16669" y="87030"/>
                    <a:pt x="19622" y="87030"/>
                    <a:pt x="23813" y="84487"/>
                  </a:cubicBezTo>
                  <a:cubicBezTo>
                    <a:pt x="27884" y="82144"/>
                    <a:pt x="30989" y="78429"/>
                    <a:pt x="32576" y="74009"/>
                  </a:cubicBezTo>
                  <a:cubicBezTo>
                    <a:pt x="34510" y="68532"/>
                    <a:pt x="35540" y="62770"/>
                    <a:pt x="35624" y="56960"/>
                  </a:cubicBezTo>
                  <a:cubicBezTo>
                    <a:pt x="35624" y="53435"/>
                    <a:pt x="35624" y="49625"/>
                    <a:pt x="35624" y="45434"/>
                  </a:cubicBezTo>
                  <a:cubicBezTo>
                    <a:pt x="35624" y="41243"/>
                    <a:pt x="35624" y="37433"/>
                    <a:pt x="35624" y="34100"/>
                  </a:cubicBezTo>
                  <a:cubicBezTo>
                    <a:pt x="35801" y="29432"/>
                    <a:pt x="34750" y="24803"/>
                    <a:pt x="32576" y="20669"/>
                  </a:cubicBezTo>
                  <a:cubicBezTo>
                    <a:pt x="30861" y="18002"/>
                    <a:pt x="27908" y="17907"/>
                    <a:pt x="23813" y="20669"/>
                  </a:cubicBezTo>
                  <a:cubicBezTo>
                    <a:pt x="19642" y="22965"/>
                    <a:pt x="16483" y="26737"/>
                    <a:pt x="14954" y="31242"/>
                  </a:cubicBezTo>
                  <a:cubicBezTo>
                    <a:pt x="13056" y="36700"/>
                    <a:pt x="12028" y="42424"/>
                    <a:pt x="11906" y="48196"/>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294" name="Freeform 293">
              <a:extLst>
                <a:ext uri="{FF2B5EF4-FFF2-40B4-BE49-F238E27FC236}">
                  <a16:creationId xmlns:a16="http://schemas.microsoft.com/office/drawing/2014/main" id="{9DB80981-A95C-5A56-80F0-AA8523330353}"/>
                </a:ext>
              </a:extLst>
            </p:cNvPr>
            <p:cNvSpPr/>
            <p:nvPr/>
          </p:nvSpPr>
          <p:spPr>
            <a:xfrm>
              <a:off x="4346006" y="4176750"/>
              <a:ext cx="32595" cy="100207"/>
            </a:xfrm>
            <a:custGeom>
              <a:avLst/>
              <a:gdLst>
                <a:gd name="connsiteX0" fmla="*/ 201 w 32595"/>
                <a:gd name="connsiteY0" fmla="*/ 48342 h 100207"/>
                <a:gd name="connsiteX1" fmla="*/ 201 w 32595"/>
                <a:gd name="connsiteY1" fmla="*/ 45865 h 100207"/>
                <a:gd name="connsiteX2" fmla="*/ 1154 w 32595"/>
                <a:gd name="connsiteY2" fmla="*/ 42912 h 100207"/>
                <a:gd name="connsiteX3" fmla="*/ 20204 w 32595"/>
                <a:gd name="connsiteY3" fmla="*/ 8432 h 100207"/>
                <a:gd name="connsiteX4" fmla="*/ 21633 w 32595"/>
                <a:gd name="connsiteY4" fmla="*/ 6051 h 100207"/>
                <a:gd name="connsiteX5" fmla="*/ 23252 w 32595"/>
                <a:gd name="connsiteY5" fmla="*/ 4336 h 100207"/>
                <a:gd name="connsiteX6" fmla="*/ 30205 w 32595"/>
                <a:gd name="connsiteY6" fmla="*/ 336 h 100207"/>
                <a:gd name="connsiteX7" fmla="*/ 31822 w 32595"/>
                <a:gd name="connsiteY7" fmla="*/ 336 h 100207"/>
                <a:gd name="connsiteX8" fmla="*/ 31824 w 32595"/>
                <a:gd name="connsiteY8" fmla="*/ 336 h 100207"/>
                <a:gd name="connsiteX9" fmla="*/ 32586 w 32595"/>
                <a:gd name="connsiteY9" fmla="*/ 2431 h 100207"/>
                <a:gd name="connsiteX10" fmla="*/ 32586 w 32595"/>
                <a:gd name="connsiteY10" fmla="*/ 90633 h 100207"/>
                <a:gd name="connsiteX11" fmla="*/ 31824 w 32595"/>
                <a:gd name="connsiteY11" fmla="*/ 93586 h 100207"/>
                <a:gd name="connsiteX12" fmla="*/ 30205 w 32595"/>
                <a:gd name="connsiteY12" fmla="*/ 95681 h 100207"/>
                <a:gd name="connsiteX13" fmla="*/ 22966 w 32595"/>
                <a:gd name="connsiteY13" fmla="*/ 99872 h 100207"/>
                <a:gd name="connsiteX14" fmla="*/ 21350 w 32595"/>
                <a:gd name="connsiteY14" fmla="*/ 99872 h 100207"/>
                <a:gd name="connsiteX15" fmla="*/ 21347 w 32595"/>
                <a:gd name="connsiteY15" fmla="*/ 99872 h 100207"/>
                <a:gd name="connsiteX16" fmla="*/ 20585 w 32595"/>
                <a:gd name="connsiteY16" fmla="*/ 97681 h 100207"/>
                <a:gd name="connsiteX17" fmla="*/ 20585 w 32595"/>
                <a:gd name="connsiteY17" fmla="*/ 30340 h 100207"/>
                <a:gd name="connsiteX18" fmla="*/ 8012 w 32595"/>
                <a:gd name="connsiteY18" fmla="*/ 52723 h 100207"/>
                <a:gd name="connsiteX19" fmla="*/ 6297 w 32595"/>
                <a:gd name="connsiteY19" fmla="*/ 54438 h 100207"/>
                <a:gd name="connsiteX20" fmla="*/ 4678 w 32595"/>
                <a:gd name="connsiteY20" fmla="*/ 53961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95" h="100207">
                  <a:moveTo>
                    <a:pt x="201" y="48342"/>
                  </a:moveTo>
                  <a:cubicBezTo>
                    <a:pt x="-67" y="47542"/>
                    <a:pt x="-67" y="46665"/>
                    <a:pt x="201" y="45865"/>
                  </a:cubicBezTo>
                  <a:cubicBezTo>
                    <a:pt x="286" y="44818"/>
                    <a:pt x="612" y="43808"/>
                    <a:pt x="1154" y="42912"/>
                  </a:cubicBezTo>
                  <a:lnTo>
                    <a:pt x="20204" y="8432"/>
                  </a:lnTo>
                  <a:cubicBezTo>
                    <a:pt x="20204" y="7670"/>
                    <a:pt x="21156" y="6813"/>
                    <a:pt x="21633" y="6051"/>
                  </a:cubicBezTo>
                  <a:cubicBezTo>
                    <a:pt x="22045" y="5374"/>
                    <a:pt x="22597" y="4784"/>
                    <a:pt x="23252" y="4336"/>
                  </a:cubicBezTo>
                  <a:lnTo>
                    <a:pt x="30205" y="336"/>
                  </a:lnTo>
                  <a:cubicBezTo>
                    <a:pt x="30651" y="-112"/>
                    <a:pt x="31375" y="-112"/>
                    <a:pt x="31822" y="336"/>
                  </a:cubicBezTo>
                  <a:cubicBezTo>
                    <a:pt x="31823" y="336"/>
                    <a:pt x="31823" y="336"/>
                    <a:pt x="31824" y="336"/>
                  </a:cubicBezTo>
                  <a:cubicBezTo>
                    <a:pt x="32372" y="888"/>
                    <a:pt x="32650" y="1660"/>
                    <a:pt x="32586" y="2431"/>
                  </a:cubicBezTo>
                  <a:lnTo>
                    <a:pt x="32586" y="90633"/>
                  </a:lnTo>
                  <a:cubicBezTo>
                    <a:pt x="32561" y="91662"/>
                    <a:pt x="32300" y="92671"/>
                    <a:pt x="31824" y="93586"/>
                  </a:cubicBezTo>
                  <a:cubicBezTo>
                    <a:pt x="31489" y="94424"/>
                    <a:pt x="30928" y="95148"/>
                    <a:pt x="30205" y="95681"/>
                  </a:cubicBezTo>
                  <a:lnTo>
                    <a:pt x="22966" y="99872"/>
                  </a:lnTo>
                  <a:cubicBezTo>
                    <a:pt x="22520" y="100320"/>
                    <a:pt x="21796" y="100320"/>
                    <a:pt x="21350" y="99872"/>
                  </a:cubicBezTo>
                  <a:cubicBezTo>
                    <a:pt x="21349" y="99872"/>
                    <a:pt x="21348" y="99872"/>
                    <a:pt x="21347" y="99872"/>
                  </a:cubicBezTo>
                  <a:cubicBezTo>
                    <a:pt x="20784" y="99291"/>
                    <a:pt x="20505" y="98491"/>
                    <a:pt x="20585" y="97681"/>
                  </a:cubicBezTo>
                  <a:lnTo>
                    <a:pt x="20585" y="30340"/>
                  </a:lnTo>
                  <a:lnTo>
                    <a:pt x="8012" y="52723"/>
                  </a:lnTo>
                  <a:cubicBezTo>
                    <a:pt x="7655" y="53476"/>
                    <a:pt x="7049" y="54076"/>
                    <a:pt x="6297" y="54438"/>
                  </a:cubicBezTo>
                  <a:cubicBezTo>
                    <a:pt x="5716" y="54733"/>
                    <a:pt x="5010" y="54523"/>
                    <a:pt x="4678" y="53961"/>
                  </a:cubicBezTo>
                  <a:close/>
                </a:path>
              </a:pathLst>
            </a:custGeom>
            <a:solidFill>
              <a:srgbClr val="E0E0E0"/>
            </a:solidFill>
            <a:ln w="9525" cap="flat">
              <a:noFill/>
              <a:prstDash val="solid"/>
              <a:miter/>
            </a:ln>
          </p:spPr>
          <p:txBody>
            <a:bodyPr rtlCol="0" anchor="ctr"/>
            <a:lstStyle/>
            <a:p>
              <a:endParaRPr lang="en-GR"/>
            </a:p>
          </p:txBody>
        </p:sp>
        <p:sp>
          <p:nvSpPr>
            <p:cNvPr id="295" name="Freeform 294">
              <a:extLst>
                <a:ext uri="{FF2B5EF4-FFF2-40B4-BE49-F238E27FC236}">
                  <a16:creationId xmlns:a16="http://schemas.microsoft.com/office/drawing/2014/main" id="{DD4C5F37-5C1A-8481-FBDD-2291D5020303}"/>
                </a:ext>
              </a:extLst>
            </p:cNvPr>
            <p:cNvSpPr/>
            <p:nvPr/>
          </p:nvSpPr>
          <p:spPr>
            <a:xfrm>
              <a:off x="4390689" y="4149845"/>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242 h 105727"/>
                <a:gd name="connsiteX32" fmla="*/ 11906 w 47625"/>
                <a:gd name="connsiteY32" fmla="*/ 48196 h 105727"/>
                <a:gd name="connsiteX33" fmla="*/ 11906 w 47625"/>
                <a:gd name="connsiteY33" fmla="*/ 59722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463" y="56293"/>
                    <a:pt x="46958" y="61503"/>
                    <a:pt x="46101" y="66675"/>
                  </a:cubicBezTo>
                  <a:cubicBezTo>
                    <a:pt x="45301" y="71485"/>
                    <a:pt x="43929" y="76190"/>
                    <a:pt x="42005" y="80677"/>
                  </a:cubicBezTo>
                  <a:cubicBezTo>
                    <a:pt x="40215" y="85020"/>
                    <a:pt x="37776" y="89068"/>
                    <a:pt x="34766" y="92678"/>
                  </a:cubicBezTo>
                  <a:cubicBezTo>
                    <a:pt x="31709" y="96479"/>
                    <a:pt x="28004" y="99708"/>
                    <a:pt x="23813" y="102203"/>
                  </a:cubicBezTo>
                  <a:cubicBezTo>
                    <a:pt x="20555" y="104365"/>
                    <a:pt x="16765" y="105585"/>
                    <a:pt x="12859" y="105728"/>
                  </a:cubicBezTo>
                  <a:cubicBezTo>
                    <a:pt x="10028" y="105661"/>
                    <a:pt x="7374" y="104327"/>
                    <a:pt x="5620" y="102108"/>
                  </a:cubicBezTo>
                  <a:cubicBezTo>
                    <a:pt x="3467" y="99336"/>
                    <a:pt x="2057" y="96050"/>
                    <a:pt x="1524" y="92583"/>
                  </a:cubicBezTo>
                  <a:cubicBezTo>
                    <a:pt x="577" y="88039"/>
                    <a:pt x="67" y="83410"/>
                    <a:pt x="0" y="78772"/>
                  </a:cubicBezTo>
                  <a:cubicBezTo>
                    <a:pt x="0" y="75438"/>
                    <a:pt x="0" y="71533"/>
                    <a:pt x="0" y="67056"/>
                  </a:cubicBezTo>
                  <a:cubicBezTo>
                    <a:pt x="0" y="62579"/>
                    <a:pt x="0" y="58674"/>
                    <a:pt x="0" y="55150"/>
                  </a:cubicBezTo>
                  <a:cubicBezTo>
                    <a:pt x="121" y="49882"/>
                    <a:pt x="631" y="44625"/>
                    <a:pt x="1524" y="39433"/>
                  </a:cubicBezTo>
                  <a:cubicBezTo>
                    <a:pt x="2325" y="34528"/>
                    <a:pt x="3700" y="29728"/>
                    <a:pt x="5620" y="25146"/>
                  </a:cubicBezTo>
                  <a:cubicBezTo>
                    <a:pt x="7394" y="20764"/>
                    <a:pt x="9836" y="16688"/>
                    <a:pt x="12859" y="13049"/>
                  </a:cubicBezTo>
                  <a:cubicBezTo>
                    <a:pt x="15853" y="9192"/>
                    <a:pt x="19575" y="5953"/>
                    <a:pt x="23813" y="3524"/>
                  </a:cubicBezTo>
                  <a:cubicBezTo>
                    <a:pt x="27070" y="1372"/>
                    <a:pt x="30861" y="152"/>
                    <a:pt x="34766" y="0"/>
                  </a:cubicBezTo>
                  <a:cubicBezTo>
                    <a:pt x="37595" y="67"/>
                    <a:pt x="40253" y="1400"/>
                    <a:pt x="42005" y="3619"/>
                  </a:cubicBezTo>
                  <a:cubicBezTo>
                    <a:pt x="44139" y="6401"/>
                    <a:pt x="45549" y="9677"/>
                    <a:pt x="46101" y="13144"/>
                  </a:cubicBezTo>
                  <a:cubicBezTo>
                    <a:pt x="46996" y="17631"/>
                    <a:pt x="47501" y="22193"/>
                    <a:pt x="47625" y="26765"/>
                  </a:cubicBezTo>
                  <a:close/>
                  <a:moveTo>
                    <a:pt x="11906" y="71056"/>
                  </a:moveTo>
                  <a:cubicBezTo>
                    <a:pt x="11812" y="75714"/>
                    <a:pt x="12859" y="80324"/>
                    <a:pt x="14954" y="84487"/>
                  </a:cubicBezTo>
                  <a:cubicBezTo>
                    <a:pt x="16764" y="87058"/>
                    <a:pt x="19622" y="87154"/>
                    <a:pt x="23813" y="84487"/>
                  </a:cubicBezTo>
                  <a:cubicBezTo>
                    <a:pt x="27880" y="82115"/>
                    <a:pt x="31013" y="78419"/>
                    <a:pt x="32671" y="74009"/>
                  </a:cubicBezTo>
                  <a:cubicBezTo>
                    <a:pt x="34557" y="68551"/>
                    <a:pt x="35576" y="62827"/>
                    <a:pt x="35719" y="57055"/>
                  </a:cubicBezTo>
                  <a:cubicBezTo>
                    <a:pt x="35719" y="53435"/>
                    <a:pt x="35719" y="49625"/>
                    <a:pt x="35719" y="45434"/>
                  </a:cubicBezTo>
                  <a:cubicBezTo>
                    <a:pt x="35719" y="41243"/>
                    <a:pt x="35719" y="37433"/>
                    <a:pt x="35719" y="34100"/>
                  </a:cubicBezTo>
                  <a:cubicBezTo>
                    <a:pt x="35852" y="29442"/>
                    <a:pt x="34804" y="24822"/>
                    <a:pt x="32671" y="20669"/>
                  </a:cubicBezTo>
                  <a:cubicBezTo>
                    <a:pt x="30861" y="18002"/>
                    <a:pt x="27908" y="17907"/>
                    <a:pt x="23813" y="20669"/>
                  </a:cubicBezTo>
                  <a:cubicBezTo>
                    <a:pt x="19694" y="23022"/>
                    <a:pt x="16553" y="26775"/>
                    <a:pt x="14954" y="31242"/>
                  </a:cubicBezTo>
                  <a:cubicBezTo>
                    <a:pt x="13056" y="36700"/>
                    <a:pt x="12028" y="42424"/>
                    <a:pt x="11906" y="48196"/>
                  </a:cubicBezTo>
                  <a:cubicBezTo>
                    <a:pt x="11906" y="51721"/>
                    <a:pt x="11906" y="55531"/>
                    <a:pt x="11906" y="59722"/>
                  </a:cubicBezTo>
                  <a:cubicBezTo>
                    <a:pt x="11906" y="63913"/>
                    <a:pt x="11811" y="67818"/>
                    <a:pt x="11906" y="71056"/>
                  </a:cubicBezTo>
                  <a:close/>
                </a:path>
              </a:pathLst>
            </a:custGeom>
            <a:solidFill>
              <a:srgbClr val="E0E0E0"/>
            </a:solidFill>
            <a:ln w="9525" cap="flat">
              <a:noFill/>
              <a:prstDash val="solid"/>
              <a:miter/>
            </a:ln>
          </p:spPr>
          <p:txBody>
            <a:bodyPr rtlCol="0" anchor="ctr"/>
            <a:lstStyle/>
            <a:p>
              <a:endParaRPr lang="en-GR"/>
            </a:p>
          </p:txBody>
        </p:sp>
        <p:sp>
          <p:nvSpPr>
            <p:cNvPr id="296" name="Freeform 295">
              <a:extLst>
                <a:ext uri="{FF2B5EF4-FFF2-40B4-BE49-F238E27FC236}">
                  <a16:creationId xmlns:a16="http://schemas.microsoft.com/office/drawing/2014/main" id="{245F60D2-1A28-84DC-C6CC-1742916576FC}"/>
                </a:ext>
              </a:extLst>
            </p:cNvPr>
            <p:cNvSpPr/>
            <p:nvPr/>
          </p:nvSpPr>
          <p:spPr>
            <a:xfrm>
              <a:off x="4449744" y="4115745"/>
              <a:ext cx="47720" cy="105727"/>
            </a:xfrm>
            <a:custGeom>
              <a:avLst/>
              <a:gdLst>
                <a:gd name="connsiteX0" fmla="*/ 47720 w 47720"/>
                <a:gd name="connsiteY0" fmla="*/ 26765 h 105727"/>
                <a:gd name="connsiteX1" fmla="*/ 47720 w 47720"/>
                <a:gd name="connsiteY1" fmla="*/ 51054 h 105727"/>
                <a:gd name="connsiteX2" fmla="*/ 46101 w 47720"/>
                <a:gd name="connsiteY2" fmla="*/ 66580 h 105727"/>
                <a:gd name="connsiteX3" fmla="*/ 42005 w 47720"/>
                <a:gd name="connsiteY3" fmla="*/ 80677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433 h 105727"/>
                <a:gd name="connsiteX13" fmla="*/ 5620 w 47720"/>
                <a:gd name="connsiteY13" fmla="*/ 25146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19 h 105727"/>
                <a:gd name="connsiteX18" fmla="*/ 46101 w 47720"/>
                <a:gd name="connsiteY18" fmla="*/ 13144 h 105727"/>
                <a:gd name="connsiteX19" fmla="*/ 47720 w 47720"/>
                <a:gd name="connsiteY19" fmla="*/ 26765 h 105727"/>
                <a:gd name="connsiteX20" fmla="*/ 12001 w 47720"/>
                <a:gd name="connsiteY20" fmla="*/ 70961 h 105727"/>
                <a:gd name="connsiteX21" fmla="*/ 15049 w 47720"/>
                <a:gd name="connsiteY21" fmla="*/ 84487 h 105727"/>
                <a:gd name="connsiteX22" fmla="*/ 23813 w 47720"/>
                <a:gd name="connsiteY22" fmla="*/ 84487 h 105727"/>
                <a:gd name="connsiteX23" fmla="*/ 32671 w 47720"/>
                <a:gd name="connsiteY23" fmla="*/ 74009 h 105727"/>
                <a:gd name="connsiteX24" fmla="*/ 35719 w 47720"/>
                <a:gd name="connsiteY24" fmla="*/ 56959 h 105727"/>
                <a:gd name="connsiteX25" fmla="*/ 35719 w 47720"/>
                <a:gd name="connsiteY25" fmla="*/ 45434 h 105727"/>
                <a:gd name="connsiteX26" fmla="*/ 35719 w 47720"/>
                <a:gd name="connsiteY26" fmla="*/ 34100 h 105727"/>
                <a:gd name="connsiteX27" fmla="*/ 32671 w 47720"/>
                <a:gd name="connsiteY27" fmla="*/ 20574 h 105727"/>
                <a:gd name="connsiteX28" fmla="*/ 23813 w 47720"/>
                <a:gd name="connsiteY28" fmla="*/ 20574 h 105727"/>
                <a:gd name="connsiteX29" fmla="*/ 15049 w 47720"/>
                <a:gd name="connsiteY29" fmla="*/ 31051 h 105727"/>
                <a:gd name="connsiteX30" fmla="*/ 12001 w 47720"/>
                <a:gd name="connsiteY30" fmla="*/ 48101 h 105727"/>
                <a:gd name="connsiteX31" fmla="*/ 12001 w 47720"/>
                <a:gd name="connsiteY31" fmla="*/ 59626 h 105727"/>
                <a:gd name="connsiteX32" fmla="*/ 12001 w 47720"/>
                <a:gd name="connsiteY32"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64"/>
                    <a:pt x="46987" y="61446"/>
                    <a:pt x="46101" y="66580"/>
                  </a:cubicBezTo>
                  <a:cubicBezTo>
                    <a:pt x="45310" y="71428"/>
                    <a:pt x="43939" y="76162"/>
                    <a:pt x="42005" y="80677"/>
                  </a:cubicBezTo>
                  <a:cubicBezTo>
                    <a:pt x="40195" y="85011"/>
                    <a:pt x="37757" y="89059"/>
                    <a:pt x="34766" y="92678"/>
                  </a:cubicBezTo>
                  <a:cubicBezTo>
                    <a:pt x="31737" y="96498"/>
                    <a:pt x="28022" y="99736"/>
                    <a:pt x="23813" y="102203"/>
                  </a:cubicBezTo>
                  <a:cubicBezTo>
                    <a:pt x="20564" y="104375"/>
                    <a:pt x="16764" y="105594"/>
                    <a:pt x="12859" y="105727"/>
                  </a:cubicBezTo>
                  <a:cubicBezTo>
                    <a:pt x="10030" y="105661"/>
                    <a:pt x="7372" y="104327"/>
                    <a:pt x="5620" y="102108"/>
                  </a:cubicBezTo>
                  <a:cubicBezTo>
                    <a:pt x="3467" y="99336"/>
                    <a:pt x="2057" y="96050"/>
                    <a:pt x="1524" y="92583"/>
                  </a:cubicBezTo>
                  <a:cubicBezTo>
                    <a:pt x="619" y="88030"/>
                    <a:pt x="114" y="83410"/>
                    <a:pt x="0" y="78772"/>
                  </a:cubicBezTo>
                  <a:cubicBezTo>
                    <a:pt x="0" y="75343"/>
                    <a:pt x="0" y="71438"/>
                    <a:pt x="0" y="67056"/>
                  </a:cubicBezTo>
                  <a:cubicBezTo>
                    <a:pt x="0" y="62675"/>
                    <a:pt x="0" y="58674"/>
                    <a:pt x="0" y="55150"/>
                  </a:cubicBezTo>
                  <a:cubicBezTo>
                    <a:pt x="171" y="49882"/>
                    <a:pt x="676" y="44634"/>
                    <a:pt x="1524" y="39433"/>
                  </a:cubicBezTo>
                  <a:cubicBezTo>
                    <a:pt x="2324" y="34528"/>
                    <a:pt x="3696" y="29728"/>
                    <a:pt x="5620" y="25146"/>
                  </a:cubicBezTo>
                  <a:cubicBezTo>
                    <a:pt x="7468" y="20803"/>
                    <a:pt x="9906" y="16735"/>
                    <a:pt x="12859" y="13049"/>
                  </a:cubicBezTo>
                  <a:cubicBezTo>
                    <a:pt x="15878" y="9211"/>
                    <a:pt x="19593" y="5982"/>
                    <a:pt x="23813" y="3524"/>
                  </a:cubicBezTo>
                  <a:cubicBezTo>
                    <a:pt x="27080" y="1381"/>
                    <a:pt x="30861" y="162"/>
                    <a:pt x="34766" y="0"/>
                  </a:cubicBezTo>
                  <a:cubicBezTo>
                    <a:pt x="37595" y="67"/>
                    <a:pt x="40253" y="1400"/>
                    <a:pt x="42005" y="3619"/>
                  </a:cubicBezTo>
                  <a:cubicBezTo>
                    <a:pt x="44158" y="6391"/>
                    <a:pt x="45568" y="9677"/>
                    <a:pt x="46101" y="13144"/>
                  </a:cubicBezTo>
                  <a:cubicBezTo>
                    <a:pt x="47025" y="17631"/>
                    <a:pt x="47568" y="22184"/>
                    <a:pt x="47720" y="26765"/>
                  </a:cubicBezTo>
                  <a:close/>
                  <a:moveTo>
                    <a:pt x="12001" y="70961"/>
                  </a:moveTo>
                  <a:cubicBezTo>
                    <a:pt x="11840" y="75657"/>
                    <a:pt x="12897" y="80315"/>
                    <a:pt x="15049" y="84487"/>
                  </a:cubicBezTo>
                  <a:cubicBezTo>
                    <a:pt x="16764" y="87058"/>
                    <a:pt x="19717" y="87154"/>
                    <a:pt x="23813" y="84487"/>
                  </a:cubicBezTo>
                  <a:cubicBezTo>
                    <a:pt x="27927" y="82172"/>
                    <a:pt x="31071" y="78457"/>
                    <a:pt x="32671" y="74009"/>
                  </a:cubicBezTo>
                  <a:cubicBezTo>
                    <a:pt x="34557" y="68513"/>
                    <a:pt x="35585" y="62770"/>
                    <a:pt x="35719" y="56959"/>
                  </a:cubicBezTo>
                  <a:cubicBezTo>
                    <a:pt x="35719" y="53435"/>
                    <a:pt x="35719" y="49625"/>
                    <a:pt x="35719" y="45434"/>
                  </a:cubicBezTo>
                  <a:cubicBezTo>
                    <a:pt x="35719" y="41243"/>
                    <a:pt x="35719" y="37433"/>
                    <a:pt x="35719" y="34100"/>
                  </a:cubicBezTo>
                  <a:cubicBezTo>
                    <a:pt x="35833" y="29413"/>
                    <a:pt x="34785" y="24765"/>
                    <a:pt x="32671" y="20574"/>
                  </a:cubicBezTo>
                  <a:cubicBezTo>
                    <a:pt x="30956" y="17974"/>
                    <a:pt x="28003" y="17974"/>
                    <a:pt x="23813" y="20574"/>
                  </a:cubicBezTo>
                  <a:cubicBezTo>
                    <a:pt x="19745" y="22917"/>
                    <a:pt x="16640" y="26632"/>
                    <a:pt x="15049" y="31051"/>
                  </a:cubicBezTo>
                  <a:cubicBezTo>
                    <a:pt x="13116" y="36528"/>
                    <a:pt x="12087" y="42291"/>
                    <a:pt x="12001" y="48101"/>
                  </a:cubicBezTo>
                  <a:cubicBezTo>
                    <a:pt x="12001" y="51625"/>
                    <a:pt x="12001" y="55435"/>
                    <a:pt x="12001" y="59626"/>
                  </a:cubicBezTo>
                  <a:cubicBezTo>
                    <a:pt x="12001" y="63817"/>
                    <a:pt x="11811" y="67627"/>
                    <a:pt x="12001" y="70961"/>
                  </a:cubicBezTo>
                  <a:close/>
                </a:path>
              </a:pathLst>
            </a:custGeom>
            <a:solidFill>
              <a:srgbClr val="E0E0E0"/>
            </a:solidFill>
            <a:ln w="9525" cap="flat">
              <a:noFill/>
              <a:prstDash val="solid"/>
              <a:miter/>
            </a:ln>
          </p:spPr>
          <p:txBody>
            <a:bodyPr rtlCol="0" anchor="ctr"/>
            <a:lstStyle/>
            <a:p>
              <a:endParaRPr lang="en-GR"/>
            </a:p>
          </p:txBody>
        </p:sp>
        <p:sp>
          <p:nvSpPr>
            <p:cNvPr id="297" name="Freeform 296">
              <a:extLst>
                <a:ext uri="{FF2B5EF4-FFF2-40B4-BE49-F238E27FC236}">
                  <a16:creationId xmlns:a16="http://schemas.microsoft.com/office/drawing/2014/main" id="{C05704D5-04E1-3C7C-DD20-FB358BC09C11}"/>
                </a:ext>
              </a:extLst>
            </p:cNvPr>
            <p:cNvSpPr/>
            <p:nvPr/>
          </p:nvSpPr>
          <p:spPr>
            <a:xfrm>
              <a:off x="4505742" y="4084503"/>
              <a:ext cx="32596" cy="100203"/>
            </a:xfrm>
            <a:custGeom>
              <a:avLst/>
              <a:gdLst>
                <a:gd name="connsiteX0" fmla="*/ 200 w 32596"/>
                <a:gd name="connsiteY0" fmla="*/ 48292 h 100203"/>
                <a:gd name="connsiteX1" fmla="*/ 200 w 32596"/>
                <a:gd name="connsiteY1" fmla="*/ 45815 h 100203"/>
                <a:gd name="connsiteX2" fmla="*/ 1153 w 32596"/>
                <a:gd name="connsiteY2" fmla="*/ 42863 h 100203"/>
                <a:gd name="connsiteX3" fmla="*/ 20203 w 32596"/>
                <a:gd name="connsiteY3" fmla="*/ 8382 h 100203"/>
                <a:gd name="connsiteX4" fmla="*/ 21631 w 32596"/>
                <a:gd name="connsiteY4" fmla="*/ 6001 h 100203"/>
                <a:gd name="connsiteX5" fmla="*/ 23346 w 32596"/>
                <a:gd name="connsiteY5" fmla="*/ 4286 h 100203"/>
                <a:gd name="connsiteX6" fmla="*/ 30204 w 32596"/>
                <a:gd name="connsiteY6" fmla="*/ 286 h 100203"/>
                <a:gd name="connsiteX7" fmla="*/ 31918 w 32596"/>
                <a:gd name="connsiteY7" fmla="*/ 286 h 100203"/>
                <a:gd name="connsiteX8" fmla="*/ 32585 w 32596"/>
                <a:gd name="connsiteY8" fmla="*/ 2477 h 100203"/>
                <a:gd name="connsiteX9" fmla="*/ 32585 w 32596"/>
                <a:gd name="connsiteY9" fmla="*/ 90678 h 100203"/>
                <a:gd name="connsiteX10" fmla="*/ 31918 w 32596"/>
                <a:gd name="connsiteY10" fmla="*/ 93631 h 100203"/>
                <a:gd name="connsiteX11" fmla="*/ 30204 w 32596"/>
                <a:gd name="connsiteY11" fmla="*/ 95726 h 100203"/>
                <a:gd name="connsiteX12" fmla="*/ 23060 w 32596"/>
                <a:gd name="connsiteY12" fmla="*/ 99917 h 100203"/>
                <a:gd name="connsiteX13" fmla="*/ 21346 w 32596"/>
                <a:gd name="connsiteY13" fmla="*/ 99917 h 100203"/>
                <a:gd name="connsiteX14" fmla="*/ 20679 w 32596"/>
                <a:gd name="connsiteY14" fmla="*/ 97727 h 100203"/>
                <a:gd name="connsiteX15" fmla="*/ 20679 w 32596"/>
                <a:gd name="connsiteY15" fmla="*/ 30290 h 100203"/>
                <a:gd name="connsiteX16" fmla="*/ 8106 w 32596"/>
                <a:gd name="connsiteY16" fmla="*/ 52673 h 100203"/>
                <a:gd name="connsiteX17" fmla="*/ 6296 w 32596"/>
                <a:gd name="connsiteY17" fmla="*/ 54388 h 100203"/>
                <a:gd name="connsiteX18" fmla="*/ 4677 w 32596"/>
                <a:gd name="connsiteY18" fmla="*/ 54388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6" h="100203">
                  <a:moveTo>
                    <a:pt x="200" y="48292"/>
                  </a:moveTo>
                  <a:cubicBezTo>
                    <a:pt x="-67" y="47492"/>
                    <a:pt x="-67" y="46615"/>
                    <a:pt x="200" y="45815"/>
                  </a:cubicBezTo>
                  <a:cubicBezTo>
                    <a:pt x="286" y="44768"/>
                    <a:pt x="610" y="43758"/>
                    <a:pt x="1153" y="42863"/>
                  </a:cubicBezTo>
                  <a:lnTo>
                    <a:pt x="20203" y="8382"/>
                  </a:lnTo>
                  <a:lnTo>
                    <a:pt x="21631" y="6001"/>
                  </a:lnTo>
                  <a:cubicBezTo>
                    <a:pt x="22079" y="5315"/>
                    <a:pt x="22660" y="4734"/>
                    <a:pt x="23346" y="4286"/>
                  </a:cubicBezTo>
                  <a:lnTo>
                    <a:pt x="30204" y="286"/>
                  </a:lnTo>
                  <a:cubicBezTo>
                    <a:pt x="30709" y="-95"/>
                    <a:pt x="31413" y="-95"/>
                    <a:pt x="31918" y="286"/>
                  </a:cubicBezTo>
                  <a:cubicBezTo>
                    <a:pt x="32414" y="905"/>
                    <a:pt x="32652" y="1686"/>
                    <a:pt x="32585" y="2477"/>
                  </a:cubicBezTo>
                  <a:lnTo>
                    <a:pt x="32585" y="90678"/>
                  </a:lnTo>
                  <a:cubicBezTo>
                    <a:pt x="32595" y="91697"/>
                    <a:pt x="32366" y="92707"/>
                    <a:pt x="31918" y="93631"/>
                  </a:cubicBezTo>
                  <a:cubicBezTo>
                    <a:pt x="31585" y="94488"/>
                    <a:pt x="30985" y="95231"/>
                    <a:pt x="30204" y="95726"/>
                  </a:cubicBezTo>
                  <a:lnTo>
                    <a:pt x="23060" y="99917"/>
                  </a:lnTo>
                  <a:cubicBezTo>
                    <a:pt x="22555" y="100298"/>
                    <a:pt x="21850" y="100298"/>
                    <a:pt x="21346" y="99917"/>
                  </a:cubicBezTo>
                  <a:cubicBezTo>
                    <a:pt x="20812" y="99317"/>
                    <a:pt x="20574" y="98517"/>
                    <a:pt x="20679" y="97727"/>
                  </a:cubicBezTo>
                  <a:lnTo>
                    <a:pt x="20679" y="30290"/>
                  </a:lnTo>
                  <a:lnTo>
                    <a:pt x="8106" y="52673"/>
                  </a:lnTo>
                  <a:cubicBezTo>
                    <a:pt x="7734" y="53454"/>
                    <a:pt x="7096" y="54064"/>
                    <a:pt x="6296" y="54388"/>
                  </a:cubicBezTo>
                  <a:cubicBezTo>
                    <a:pt x="5829" y="54788"/>
                    <a:pt x="5144" y="54788"/>
                    <a:pt x="4677" y="54388"/>
                  </a:cubicBezTo>
                  <a:close/>
                </a:path>
              </a:pathLst>
            </a:custGeom>
            <a:solidFill>
              <a:srgbClr val="E0E0E0"/>
            </a:solidFill>
            <a:ln w="9525" cap="flat">
              <a:noFill/>
              <a:prstDash val="solid"/>
              <a:miter/>
            </a:ln>
          </p:spPr>
          <p:txBody>
            <a:bodyPr rtlCol="0" anchor="ctr"/>
            <a:lstStyle/>
            <a:p>
              <a:endParaRPr lang="en-GR"/>
            </a:p>
          </p:txBody>
        </p:sp>
        <p:sp>
          <p:nvSpPr>
            <p:cNvPr id="298" name="Freeform 297">
              <a:extLst>
                <a:ext uri="{FF2B5EF4-FFF2-40B4-BE49-F238E27FC236}">
                  <a16:creationId xmlns:a16="http://schemas.microsoft.com/office/drawing/2014/main" id="{129235F9-13BD-B0AE-DA09-F9DBB195312D}"/>
                </a:ext>
              </a:extLst>
            </p:cNvPr>
            <p:cNvSpPr/>
            <p:nvPr/>
          </p:nvSpPr>
          <p:spPr>
            <a:xfrm>
              <a:off x="4547146" y="4060376"/>
              <a:ext cx="32448" cy="100164"/>
            </a:xfrm>
            <a:custGeom>
              <a:avLst/>
              <a:gdLst>
                <a:gd name="connsiteX0" fmla="*/ 516 w 32448"/>
                <a:gd name="connsiteY0" fmla="*/ 48320 h 100164"/>
                <a:gd name="connsiteX1" fmla="*/ 39 w 32448"/>
                <a:gd name="connsiteY1" fmla="*/ 45844 h 100164"/>
                <a:gd name="connsiteX2" fmla="*/ 992 w 32448"/>
                <a:gd name="connsiteY2" fmla="*/ 42891 h 100164"/>
                <a:gd name="connsiteX3" fmla="*/ 20042 w 32448"/>
                <a:gd name="connsiteY3" fmla="*/ 8411 h 100164"/>
                <a:gd name="connsiteX4" fmla="*/ 21471 w 32448"/>
                <a:gd name="connsiteY4" fmla="*/ 6029 h 100164"/>
                <a:gd name="connsiteX5" fmla="*/ 23185 w 32448"/>
                <a:gd name="connsiteY5" fmla="*/ 4315 h 100164"/>
                <a:gd name="connsiteX6" fmla="*/ 30043 w 32448"/>
                <a:gd name="connsiteY6" fmla="*/ 314 h 100164"/>
                <a:gd name="connsiteX7" fmla="*/ 31758 w 32448"/>
                <a:gd name="connsiteY7" fmla="*/ 314 h 100164"/>
                <a:gd name="connsiteX8" fmla="*/ 32424 w 32448"/>
                <a:gd name="connsiteY8" fmla="*/ 2505 h 100164"/>
                <a:gd name="connsiteX9" fmla="*/ 32424 w 32448"/>
                <a:gd name="connsiteY9" fmla="*/ 90611 h 100164"/>
                <a:gd name="connsiteX10" fmla="*/ 31758 w 32448"/>
                <a:gd name="connsiteY10" fmla="*/ 93564 h 100164"/>
                <a:gd name="connsiteX11" fmla="*/ 30043 w 32448"/>
                <a:gd name="connsiteY11" fmla="*/ 95660 h 100164"/>
                <a:gd name="connsiteX12" fmla="*/ 22899 w 32448"/>
                <a:gd name="connsiteY12" fmla="*/ 99851 h 100164"/>
                <a:gd name="connsiteX13" fmla="*/ 21185 w 32448"/>
                <a:gd name="connsiteY13" fmla="*/ 99851 h 100164"/>
                <a:gd name="connsiteX14" fmla="*/ 20518 w 32448"/>
                <a:gd name="connsiteY14" fmla="*/ 97660 h 100164"/>
                <a:gd name="connsiteX15" fmla="*/ 20518 w 32448"/>
                <a:gd name="connsiteY15" fmla="*/ 30318 h 100164"/>
                <a:gd name="connsiteX16" fmla="*/ 8612 w 32448"/>
                <a:gd name="connsiteY16" fmla="*/ 52511 h 100164"/>
                <a:gd name="connsiteX17" fmla="*/ 6802 w 32448"/>
                <a:gd name="connsiteY17" fmla="*/ 54226 h 100164"/>
                <a:gd name="connsiteX18" fmla="*/ 5183 w 32448"/>
                <a:gd name="connsiteY18" fmla="*/ 5422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8" h="100164">
                  <a:moveTo>
                    <a:pt x="516" y="48320"/>
                  </a:moveTo>
                  <a:cubicBezTo>
                    <a:pt x="87" y="47568"/>
                    <a:pt x="-85" y="46701"/>
                    <a:pt x="39" y="45844"/>
                  </a:cubicBezTo>
                  <a:cubicBezTo>
                    <a:pt x="125" y="44796"/>
                    <a:pt x="449" y="43786"/>
                    <a:pt x="992" y="42891"/>
                  </a:cubicBezTo>
                  <a:lnTo>
                    <a:pt x="20042" y="8411"/>
                  </a:lnTo>
                  <a:lnTo>
                    <a:pt x="21471" y="6029"/>
                  </a:lnTo>
                  <a:cubicBezTo>
                    <a:pt x="21918" y="5344"/>
                    <a:pt x="22499" y="4763"/>
                    <a:pt x="23185" y="4315"/>
                  </a:cubicBezTo>
                  <a:lnTo>
                    <a:pt x="30043" y="314"/>
                  </a:lnTo>
                  <a:cubicBezTo>
                    <a:pt x="30538" y="-105"/>
                    <a:pt x="31262" y="-105"/>
                    <a:pt x="31758" y="314"/>
                  </a:cubicBezTo>
                  <a:cubicBezTo>
                    <a:pt x="32291" y="914"/>
                    <a:pt x="32529" y="1715"/>
                    <a:pt x="32424" y="2505"/>
                  </a:cubicBezTo>
                  <a:lnTo>
                    <a:pt x="32424" y="90611"/>
                  </a:lnTo>
                  <a:cubicBezTo>
                    <a:pt x="32434" y="91630"/>
                    <a:pt x="32205" y="92640"/>
                    <a:pt x="31758" y="93564"/>
                  </a:cubicBezTo>
                  <a:cubicBezTo>
                    <a:pt x="31424" y="94421"/>
                    <a:pt x="30824" y="95164"/>
                    <a:pt x="30043" y="95660"/>
                  </a:cubicBezTo>
                  <a:lnTo>
                    <a:pt x="22899" y="99851"/>
                  </a:lnTo>
                  <a:cubicBezTo>
                    <a:pt x="22404" y="100270"/>
                    <a:pt x="21680" y="100270"/>
                    <a:pt x="21185" y="99851"/>
                  </a:cubicBezTo>
                  <a:cubicBezTo>
                    <a:pt x="20651" y="99250"/>
                    <a:pt x="20413" y="98450"/>
                    <a:pt x="20518" y="97660"/>
                  </a:cubicBezTo>
                  <a:lnTo>
                    <a:pt x="20518" y="30318"/>
                  </a:lnTo>
                  <a:lnTo>
                    <a:pt x="8612" y="52511"/>
                  </a:lnTo>
                  <a:cubicBezTo>
                    <a:pt x="8240" y="53292"/>
                    <a:pt x="7602" y="53902"/>
                    <a:pt x="6802" y="54226"/>
                  </a:cubicBezTo>
                  <a:cubicBezTo>
                    <a:pt x="6335" y="54626"/>
                    <a:pt x="5650" y="54626"/>
                    <a:pt x="5183" y="54226"/>
                  </a:cubicBezTo>
                  <a:close/>
                </a:path>
              </a:pathLst>
            </a:custGeom>
            <a:solidFill>
              <a:srgbClr val="E0E0E0"/>
            </a:solidFill>
            <a:ln w="9525" cap="flat">
              <a:noFill/>
              <a:prstDash val="solid"/>
              <a:miter/>
            </a:ln>
          </p:spPr>
          <p:txBody>
            <a:bodyPr rtlCol="0" anchor="ctr"/>
            <a:lstStyle/>
            <a:p>
              <a:endParaRPr lang="en-GR"/>
            </a:p>
          </p:txBody>
        </p:sp>
        <p:sp>
          <p:nvSpPr>
            <p:cNvPr id="299" name="Freeform 298">
              <a:extLst>
                <a:ext uri="{FF2B5EF4-FFF2-40B4-BE49-F238E27FC236}">
                  <a16:creationId xmlns:a16="http://schemas.microsoft.com/office/drawing/2014/main" id="{8426CFE9-D873-2C81-BD96-9E041CA5D803}"/>
                </a:ext>
              </a:extLst>
            </p:cNvPr>
            <p:cNvSpPr/>
            <p:nvPr/>
          </p:nvSpPr>
          <p:spPr>
            <a:xfrm>
              <a:off x="4592238" y="4033449"/>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242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68" y="56255"/>
                    <a:pt x="47053" y="61446"/>
                    <a:pt x="46196" y="66580"/>
                  </a:cubicBezTo>
                  <a:cubicBezTo>
                    <a:pt x="45368" y="71418"/>
                    <a:pt x="43986" y="76143"/>
                    <a:pt x="42100" y="80677"/>
                  </a:cubicBezTo>
                  <a:cubicBezTo>
                    <a:pt x="40272" y="85020"/>
                    <a:pt x="37805" y="89068"/>
                    <a:pt x="34766" y="92678"/>
                  </a:cubicBezTo>
                  <a:cubicBezTo>
                    <a:pt x="31766" y="96498"/>
                    <a:pt x="28089" y="99727"/>
                    <a:pt x="23908" y="102203"/>
                  </a:cubicBezTo>
                  <a:cubicBezTo>
                    <a:pt x="20622" y="104384"/>
                    <a:pt x="16793" y="105604"/>
                    <a:pt x="12859" y="105727"/>
                  </a:cubicBezTo>
                  <a:cubicBezTo>
                    <a:pt x="10030" y="105661"/>
                    <a:pt x="7372" y="104327"/>
                    <a:pt x="5620" y="102108"/>
                  </a:cubicBezTo>
                  <a:cubicBezTo>
                    <a:pt x="3543" y="99298"/>
                    <a:pt x="2172" y="96031"/>
                    <a:pt x="1619" y="92583"/>
                  </a:cubicBezTo>
                  <a:cubicBezTo>
                    <a:pt x="638" y="88040"/>
                    <a:pt x="95" y="83420"/>
                    <a:pt x="0" y="78772"/>
                  </a:cubicBezTo>
                  <a:cubicBezTo>
                    <a:pt x="0" y="75438"/>
                    <a:pt x="0" y="71533"/>
                    <a:pt x="0" y="67056"/>
                  </a:cubicBezTo>
                  <a:cubicBezTo>
                    <a:pt x="0" y="62579"/>
                    <a:pt x="0" y="58674"/>
                    <a:pt x="0" y="55150"/>
                  </a:cubicBezTo>
                  <a:cubicBezTo>
                    <a:pt x="152" y="49882"/>
                    <a:pt x="695" y="44625"/>
                    <a:pt x="1619" y="39433"/>
                  </a:cubicBezTo>
                  <a:cubicBezTo>
                    <a:pt x="2429" y="34538"/>
                    <a:pt x="3772" y="29747"/>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0" y="3619"/>
                  </a:cubicBezTo>
                  <a:cubicBezTo>
                    <a:pt x="44196" y="6429"/>
                    <a:pt x="45596" y="9696"/>
                    <a:pt x="46196" y="13144"/>
                  </a:cubicBezTo>
                  <a:cubicBezTo>
                    <a:pt x="47082" y="17631"/>
                    <a:pt x="47587" y="22193"/>
                    <a:pt x="47720" y="26765"/>
                  </a:cubicBezTo>
                  <a:close/>
                  <a:moveTo>
                    <a:pt x="12001" y="70961"/>
                  </a:moveTo>
                  <a:cubicBezTo>
                    <a:pt x="11887" y="75648"/>
                    <a:pt x="12935" y="80296"/>
                    <a:pt x="15050" y="84487"/>
                  </a:cubicBezTo>
                  <a:cubicBezTo>
                    <a:pt x="16764" y="87087"/>
                    <a:pt x="19717" y="87087"/>
                    <a:pt x="23908" y="84487"/>
                  </a:cubicBezTo>
                  <a:cubicBezTo>
                    <a:pt x="27975" y="82144"/>
                    <a:pt x="31080" y="78429"/>
                    <a:pt x="32671" y="74009"/>
                  </a:cubicBezTo>
                  <a:cubicBezTo>
                    <a:pt x="34557" y="68551"/>
                    <a:pt x="35576" y="62827"/>
                    <a:pt x="35719" y="57055"/>
                  </a:cubicBezTo>
                  <a:cubicBezTo>
                    <a:pt x="35719" y="53435"/>
                    <a:pt x="35719" y="49625"/>
                    <a:pt x="35719" y="45434"/>
                  </a:cubicBezTo>
                  <a:cubicBezTo>
                    <a:pt x="35719" y="41243"/>
                    <a:pt x="35719" y="37433"/>
                    <a:pt x="35719" y="34100"/>
                  </a:cubicBezTo>
                  <a:cubicBezTo>
                    <a:pt x="35852" y="29442"/>
                    <a:pt x="34804" y="24822"/>
                    <a:pt x="32671" y="20669"/>
                  </a:cubicBezTo>
                  <a:cubicBezTo>
                    <a:pt x="30956" y="18002"/>
                    <a:pt x="28003" y="17907"/>
                    <a:pt x="23908" y="20669"/>
                  </a:cubicBezTo>
                  <a:cubicBezTo>
                    <a:pt x="19736" y="22965"/>
                    <a:pt x="16573" y="26737"/>
                    <a:pt x="15050" y="31242"/>
                  </a:cubicBezTo>
                  <a:cubicBezTo>
                    <a:pt x="13154" y="36700"/>
                    <a:pt x="12125" y="42424"/>
                    <a:pt x="12001" y="48196"/>
                  </a:cubicBezTo>
                  <a:cubicBezTo>
                    <a:pt x="12001" y="51721"/>
                    <a:pt x="12001" y="55531"/>
                    <a:pt x="12001" y="59722"/>
                  </a:cubicBezTo>
                  <a:cubicBezTo>
                    <a:pt x="12001" y="63913"/>
                    <a:pt x="11906" y="67627"/>
                    <a:pt x="12001" y="70961"/>
                  </a:cubicBezTo>
                  <a:close/>
                </a:path>
              </a:pathLst>
            </a:custGeom>
            <a:solidFill>
              <a:srgbClr val="E0E0E0"/>
            </a:solidFill>
            <a:ln w="9525" cap="flat">
              <a:noFill/>
              <a:prstDash val="solid"/>
              <a:miter/>
            </a:ln>
          </p:spPr>
          <p:txBody>
            <a:bodyPr rtlCol="0" anchor="ctr"/>
            <a:lstStyle/>
            <a:p>
              <a:endParaRPr lang="en-GR"/>
            </a:p>
          </p:txBody>
        </p:sp>
        <p:sp>
          <p:nvSpPr>
            <p:cNvPr id="300" name="Freeform 299">
              <a:extLst>
                <a:ext uri="{FF2B5EF4-FFF2-40B4-BE49-F238E27FC236}">
                  <a16:creationId xmlns:a16="http://schemas.microsoft.com/office/drawing/2014/main" id="{006A10B3-9544-A373-2E3E-A978EC0D81E2}"/>
                </a:ext>
              </a:extLst>
            </p:cNvPr>
            <p:cNvSpPr/>
            <p:nvPr/>
          </p:nvSpPr>
          <p:spPr>
            <a:xfrm>
              <a:off x="4651008" y="3999350"/>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3 w 47625"/>
                <a:gd name="connsiteY8" fmla="*/ 105727 h 105727"/>
                <a:gd name="connsiteX9" fmla="*/ 5525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525 w 47625"/>
                <a:gd name="connsiteY15" fmla="*/ 25146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5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575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2287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463" y="56255"/>
                    <a:pt x="46958" y="61446"/>
                    <a:pt x="46101" y="66580"/>
                  </a:cubicBezTo>
                  <a:cubicBezTo>
                    <a:pt x="45310" y="71428"/>
                    <a:pt x="43939" y="76162"/>
                    <a:pt x="42005" y="80677"/>
                  </a:cubicBezTo>
                  <a:cubicBezTo>
                    <a:pt x="40215" y="85020"/>
                    <a:pt x="37776" y="89068"/>
                    <a:pt x="34766" y="92678"/>
                  </a:cubicBezTo>
                  <a:cubicBezTo>
                    <a:pt x="31709" y="96479"/>
                    <a:pt x="28004" y="99708"/>
                    <a:pt x="23813" y="102203"/>
                  </a:cubicBezTo>
                  <a:cubicBezTo>
                    <a:pt x="20526" y="104384"/>
                    <a:pt x="16707" y="105604"/>
                    <a:pt x="12763" y="105727"/>
                  </a:cubicBezTo>
                  <a:cubicBezTo>
                    <a:pt x="9935" y="105661"/>
                    <a:pt x="7277" y="104327"/>
                    <a:pt x="5525" y="102108"/>
                  </a:cubicBezTo>
                  <a:cubicBezTo>
                    <a:pt x="3448" y="99298"/>
                    <a:pt x="2076" y="96031"/>
                    <a:pt x="1524" y="92583"/>
                  </a:cubicBezTo>
                  <a:cubicBezTo>
                    <a:pt x="581" y="88040"/>
                    <a:pt x="67" y="83410"/>
                    <a:pt x="0" y="78772"/>
                  </a:cubicBezTo>
                  <a:cubicBezTo>
                    <a:pt x="0" y="75343"/>
                    <a:pt x="0" y="71533"/>
                    <a:pt x="0" y="67056"/>
                  </a:cubicBezTo>
                  <a:cubicBezTo>
                    <a:pt x="0" y="62579"/>
                    <a:pt x="0" y="58674"/>
                    <a:pt x="0" y="55150"/>
                  </a:cubicBezTo>
                  <a:cubicBezTo>
                    <a:pt x="124" y="49882"/>
                    <a:pt x="629" y="44625"/>
                    <a:pt x="1524" y="39433"/>
                  </a:cubicBezTo>
                  <a:cubicBezTo>
                    <a:pt x="2334" y="34538"/>
                    <a:pt x="3677" y="29747"/>
                    <a:pt x="5525" y="25146"/>
                  </a:cubicBezTo>
                  <a:cubicBezTo>
                    <a:pt x="7372" y="20803"/>
                    <a:pt x="9811" y="16735"/>
                    <a:pt x="12763" y="13049"/>
                  </a:cubicBezTo>
                  <a:cubicBezTo>
                    <a:pt x="15821" y="9211"/>
                    <a:pt x="19564" y="5982"/>
                    <a:pt x="23813" y="3524"/>
                  </a:cubicBezTo>
                  <a:cubicBezTo>
                    <a:pt x="27070" y="1372"/>
                    <a:pt x="30861" y="152"/>
                    <a:pt x="34766" y="0"/>
                  </a:cubicBezTo>
                  <a:cubicBezTo>
                    <a:pt x="37595" y="67"/>
                    <a:pt x="40253" y="1400"/>
                    <a:pt x="42005" y="3620"/>
                  </a:cubicBezTo>
                  <a:cubicBezTo>
                    <a:pt x="44158" y="6391"/>
                    <a:pt x="45568" y="9677"/>
                    <a:pt x="46101" y="13145"/>
                  </a:cubicBezTo>
                  <a:cubicBezTo>
                    <a:pt x="46987" y="17631"/>
                    <a:pt x="47492" y="22193"/>
                    <a:pt x="47625" y="26765"/>
                  </a:cubicBezTo>
                  <a:close/>
                  <a:moveTo>
                    <a:pt x="11906" y="70961"/>
                  </a:moveTo>
                  <a:cubicBezTo>
                    <a:pt x="11792" y="75648"/>
                    <a:pt x="12840" y="80296"/>
                    <a:pt x="14954" y="84487"/>
                  </a:cubicBezTo>
                  <a:cubicBezTo>
                    <a:pt x="16669" y="87087"/>
                    <a:pt x="19621" y="87087"/>
                    <a:pt x="23813" y="84487"/>
                  </a:cubicBezTo>
                  <a:cubicBezTo>
                    <a:pt x="27880" y="82144"/>
                    <a:pt x="30985" y="78429"/>
                    <a:pt x="32575" y="74009"/>
                  </a:cubicBezTo>
                  <a:cubicBezTo>
                    <a:pt x="34499" y="68523"/>
                    <a:pt x="35557" y="62770"/>
                    <a:pt x="35719" y="56959"/>
                  </a:cubicBezTo>
                  <a:cubicBezTo>
                    <a:pt x="35719" y="53435"/>
                    <a:pt x="35719" y="49625"/>
                    <a:pt x="35719" y="45434"/>
                  </a:cubicBezTo>
                  <a:cubicBezTo>
                    <a:pt x="35719" y="41243"/>
                    <a:pt x="35719" y="37433"/>
                    <a:pt x="35719" y="34100"/>
                  </a:cubicBezTo>
                  <a:cubicBezTo>
                    <a:pt x="35795" y="29404"/>
                    <a:pt x="34719" y="24755"/>
                    <a:pt x="32575" y="20574"/>
                  </a:cubicBezTo>
                  <a:cubicBezTo>
                    <a:pt x="30861" y="18002"/>
                    <a:pt x="27908" y="17907"/>
                    <a:pt x="23813" y="20574"/>
                  </a:cubicBezTo>
                  <a:cubicBezTo>
                    <a:pt x="19698" y="22889"/>
                    <a:pt x="16554" y="26603"/>
                    <a:pt x="14954" y="31051"/>
                  </a:cubicBezTo>
                  <a:cubicBezTo>
                    <a:pt x="13068" y="36547"/>
                    <a:pt x="12040" y="42291"/>
                    <a:pt x="11906" y="48101"/>
                  </a:cubicBezTo>
                  <a:cubicBezTo>
                    <a:pt x="11906" y="51625"/>
                    <a:pt x="11906" y="55435"/>
                    <a:pt x="11906" y="59626"/>
                  </a:cubicBezTo>
                  <a:cubicBezTo>
                    <a:pt x="11906" y="63817"/>
                    <a:pt x="12192" y="67627"/>
                    <a:pt x="12287" y="70961"/>
                  </a:cubicBezTo>
                  <a:close/>
                </a:path>
              </a:pathLst>
            </a:custGeom>
            <a:solidFill>
              <a:srgbClr val="E0E0E0"/>
            </a:solidFill>
            <a:ln w="9525" cap="flat">
              <a:noFill/>
              <a:prstDash val="solid"/>
              <a:miter/>
            </a:ln>
          </p:spPr>
          <p:txBody>
            <a:bodyPr rtlCol="0" anchor="ctr"/>
            <a:lstStyle/>
            <a:p>
              <a:endParaRPr lang="en-GR"/>
            </a:p>
          </p:txBody>
        </p:sp>
        <p:sp>
          <p:nvSpPr>
            <p:cNvPr id="301" name="Freeform 300">
              <a:extLst>
                <a:ext uri="{FF2B5EF4-FFF2-40B4-BE49-F238E27FC236}">
                  <a16:creationId xmlns:a16="http://schemas.microsoft.com/office/drawing/2014/main" id="{208637B0-9380-0922-8574-9DDC62968786}"/>
                </a:ext>
              </a:extLst>
            </p:cNvPr>
            <p:cNvSpPr/>
            <p:nvPr/>
          </p:nvSpPr>
          <p:spPr>
            <a:xfrm>
              <a:off x="4710444" y="3965250"/>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1438 h 105727"/>
                <a:gd name="connsiteX23" fmla="*/ 14954 w 47625"/>
                <a:gd name="connsiteY23" fmla="*/ 84868 h 105727"/>
                <a:gd name="connsiteX24" fmla="*/ 23813 w 47625"/>
                <a:gd name="connsiteY24" fmla="*/ 84868 h 105727"/>
                <a:gd name="connsiteX25" fmla="*/ 32671 w 47625"/>
                <a:gd name="connsiteY25" fmla="*/ 74390 h 105727"/>
                <a:gd name="connsiteX26" fmla="*/ 35719 w 47625"/>
                <a:gd name="connsiteY26" fmla="*/ 57341 h 105727"/>
                <a:gd name="connsiteX27" fmla="*/ 35719 w 47625"/>
                <a:gd name="connsiteY27" fmla="*/ 45815 h 105727"/>
                <a:gd name="connsiteX28" fmla="*/ 35719 w 47625"/>
                <a:gd name="connsiteY28" fmla="*/ 34480 h 105727"/>
                <a:gd name="connsiteX29" fmla="*/ 32671 w 47625"/>
                <a:gd name="connsiteY29" fmla="*/ 20955 h 105727"/>
                <a:gd name="connsiteX30" fmla="*/ 23813 w 47625"/>
                <a:gd name="connsiteY30" fmla="*/ 20955 h 105727"/>
                <a:gd name="connsiteX31" fmla="*/ 14954 w 47625"/>
                <a:gd name="connsiteY31" fmla="*/ 31433 h 105727"/>
                <a:gd name="connsiteX32" fmla="*/ 11906 w 47625"/>
                <a:gd name="connsiteY32" fmla="*/ 48482 h 105727"/>
                <a:gd name="connsiteX33" fmla="*/ 11906 w 47625"/>
                <a:gd name="connsiteY33" fmla="*/ 60008 h 105727"/>
                <a:gd name="connsiteX34" fmla="*/ 11906 w 47625"/>
                <a:gd name="connsiteY34" fmla="*/ 7143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511" y="56264"/>
                    <a:pt x="47006" y="61455"/>
                    <a:pt x="46101" y="66580"/>
                  </a:cubicBezTo>
                  <a:cubicBezTo>
                    <a:pt x="45310" y="71428"/>
                    <a:pt x="43939" y="76162"/>
                    <a:pt x="42005" y="80677"/>
                  </a:cubicBezTo>
                  <a:cubicBezTo>
                    <a:pt x="40196" y="85011"/>
                    <a:pt x="37757" y="89059"/>
                    <a:pt x="34766" y="92678"/>
                  </a:cubicBezTo>
                  <a:cubicBezTo>
                    <a:pt x="31737" y="96498"/>
                    <a:pt x="28023" y="99736"/>
                    <a:pt x="23813" y="102203"/>
                  </a:cubicBezTo>
                  <a:cubicBezTo>
                    <a:pt x="20564" y="104375"/>
                    <a:pt x="16764" y="105594"/>
                    <a:pt x="12859" y="105728"/>
                  </a:cubicBezTo>
                  <a:cubicBezTo>
                    <a:pt x="10030" y="105661"/>
                    <a:pt x="7372" y="104327"/>
                    <a:pt x="5620" y="102108"/>
                  </a:cubicBezTo>
                  <a:cubicBezTo>
                    <a:pt x="3486" y="99327"/>
                    <a:pt x="2076" y="96050"/>
                    <a:pt x="1524" y="92583"/>
                  </a:cubicBezTo>
                  <a:cubicBezTo>
                    <a:pt x="629" y="88030"/>
                    <a:pt x="124" y="83410"/>
                    <a:pt x="0" y="78772"/>
                  </a:cubicBezTo>
                  <a:cubicBezTo>
                    <a:pt x="0" y="75343"/>
                    <a:pt x="0" y="71438"/>
                    <a:pt x="0" y="67056"/>
                  </a:cubicBezTo>
                  <a:cubicBezTo>
                    <a:pt x="0" y="62675"/>
                    <a:pt x="0" y="58674"/>
                    <a:pt x="0" y="55150"/>
                  </a:cubicBezTo>
                  <a:cubicBezTo>
                    <a:pt x="171" y="49882"/>
                    <a:pt x="676" y="44634"/>
                    <a:pt x="1524" y="39433"/>
                  </a:cubicBezTo>
                  <a:cubicBezTo>
                    <a:pt x="2324" y="34528"/>
                    <a:pt x="3696" y="29728"/>
                    <a:pt x="5620" y="25146"/>
                  </a:cubicBezTo>
                  <a:cubicBezTo>
                    <a:pt x="7429" y="20784"/>
                    <a:pt x="9868" y="16707"/>
                    <a:pt x="12859" y="13049"/>
                  </a:cubicBezTo>
                  <a:cubicBezTo>
                    <a:pt x="15878" y="9211"/>
                    <a:pt x="19593" y="5982"/>
                    <a:pt x="23813" y="3524"/>
                  </a:cubicBezTo>
                  <a:cubicBezTo>
                    <a:pt x="27079" y="1381"/>
                    <a:pt x="30861" y="162"/>
                    <a:pt x="34766" y="0"/>
                  </a:cubicBezTo>
                  <a:cubicBezTo>
                    <a:pt x="37595" y="67"/>
                    <a:pt x="40253" y="1400"/>
                    <a:pt x="42005" y="3620"/>
                  </a:cubicBezTo>
                  <a:cubicBezTo>
                    <a:pt x="44158" y="6391"/>
                    <a:pt x="45568" y="9677"/>
                    <a:pt x="46101" y="13145"/>
                  </a:cubicBezTo>
                  <a:cubicBezTo>
                    <a:pt x="47034" y="17631"/>
                    <a:pt x="47549" y="22184"/>
                    <a:pt x="47625" y="26765"/>
                  </a:cubicBezTo>
                  <a:close/>
                  <a:moveTo>
                    <a:pt x="11906" y="71438"/>
                  </a:moveTo>
                  <a:cubicBezTo>
                    <a:pt x="11811" y="76095"/>
                    <a:pt x="12859" y="80705"/>
                    <a:pt x="14954" y="84868"/>
                  </a:cubicBezTo>
                  <a:cubicBezTo>
                    <a:pt x="16764" y="87535"/>
                    <a:pt x="19717" y="87630"/>
                    <a:pt x="23813" y="84868"/>
                  </a:cubicBezTo>
                  <a:cubicBezTo>
                    <a:pt x="27861" y="82477"/>
                    <a:pt x="30985" y="78781"/>
                    <a:pt x="32671" y="74390"/>
                  </a:cubicBezTo>
                  <a:cubicBezTo>
                    <a:pt x="34557" y="68894"/>
                    <a:pt x="35585" y="63151"/>
                    <a:pt x="35719" y="57341"/>
                  </a:cubicBezTo>
                  <a:cubicBezTo>
                    <a:pt x="35719" y="53816"/>
                    <a:pt x="35719" y="50006"/>
                    <a:pt x="35719" y="45815"/>
                  </a:cubicBezTo>
                  <a:cubicBezTo>
                    <a:pt x="35719" y="41624"/>
                    <a:pt x="35719" y="37814"/>
                    <a:pt x="35719" y="34480"/>
                  </a:cubicBezTo>
                  <a:cubicBezTo>
                    <a:pt x="35833" y="29794"/>
                    <a:pt x="34785" y="25146"/>
                    <a:pt x="32671" y="20955"/>
                  </a:cubicBezTo>
                  <a:cubicBezTo>
                    <a:pt x="30890" y="18355"/>
                    <a:pt x="27937" y="18355"/>
                    <a:pt x="23813" y="20955"/>
                  </a:cubicBezTo>
                  <a:cubicBezTo>
                    <a:pt x="19745" y="23327"/>
                    <a:pt x="16611" y="27022"/>
                    <a:pt x="14954" y="31433"/>
                  </a:cubicBezTo>
                  <a:cubicBezTo>
                    <a:pt x="13116" y="36938"/>
                    <a:pt x="12087" y="42682"/>
                    <a:pt x="11906" y="48482"/>
                  </a:cubicBezTo>
                  <a:cubicBezTo>
                    <a:pt x="11906" y="52007"/>
                    <a:pt x="11906" y="55817"/>
                    <a:pt x="11906" y="60008"/>
                  </a:cubicBezTo>
                  <a:cubicBezTo>
                    <a:pt x="11906" y="64199"/>
                    <a:pt x="11811" y="67628"/>
                    <a:pt x="11906" y="71438"/>
                  </a:cubicBezTo>
                  <a:close/>
                </a:path>
              </a:pathLst>
            </a:custGeom>
            <a:solidFill>
              <a:srgbClr val="E0E0E0"/>
            </a:solidFill>
            <a:ln w="9525" cap="flat">
              <a:noFill/>
              <a:prstDash val="solid"/>
              <a:miter/>
            </a:ln>
          </p:spPr>
          <p:txBody>
            <a:bodyPr rtlCol="0" anchor="ctr"/>
            <a:lstStyle/>
            <a:p>
              <a:endParaRPr lang="en-GR"/>
            </a:p>
          </p:txBody>
        </p:sp>
        <p:sp>
          <p:nvSpPr>
            <p:cNvPr id="302" name="Freeform 301">
              <a:extLst>
                <a:ext uri="{FF2B5EF4-FFF2-40B4-BE49-F238E27FC236}">
                  <a16:creationId xmlns:a16="http://schemas.microsoft.com/office/drawing/2014/main" id="{BB65A168-DE2D-5A14-42F5-CE1F0FD7B471}"/>
                </a:ext>
              </a:extLst>
            </p:cNvPr>
            <p:cNvSpPr/>
            <p:nvPr/>
          </p:nvSpPr>
          <p:spPr>
            <a:xfrm>
              <a:off x="4766441" y="3934008"/>
              <a:ext cx="32595" cy="100136"/>
            </a:xfrm>
            <a:custGeom>
              <a:avLst/>
              <a:gdLst>
                <a:gd name="connsiteX0" fmla="*/ 200 w 32595"/>
                <a:gd name="connsiteY0" fmla="*/ 48292 h 100136"/>
                <a:gd name="connsiteX1" fmla="*/ 200 w 32595"/>
                <a:gd name="connsiteY1" fmla="*/ 45815 h 100136"/>
                <a:gd name="connsiteX2" fmla="*/ 1153 w 32595"/>
                <a:gd name="connsiteY2" fmla="*/ 42862 h 100136"/>
                <a:gd name="connsiteX3" fmla="*/ 20203 w 32595"/>
                <a:gd name="connsiteY3" fmla="*/ 8382 h 100136"/>
                <a:gd name="connsiteX4" fmla="*/ 21631 w 32595"/>
                <a:gd name="connsiteY4" fmla="*/ 6001 h 100136"/>
                <a:gd name="connsiteX5" fmla="*/ 23251 w 32595"/>
                <a:gd name="connsiteY5" fmla="*/ 4286 h 100136"/>
                <a:gd name="connsiteX6" fmla="*/ 30204 w 32595"/>
                <a:gd name="connsiteY6" fmla="*/ 286 h 100136"/>
                <a:gd name="connsiteX7" fmla="*/ 31918 w 32595"/>
                <a:gd name="connsiteY7" fmla="*/ 286 h 100136"/>
                <a:gd name="connsiteX8" fmla="*/ 32585 w 32595"/>
                <a:gd name="connsiteY8" fmla="*/ 2476 h 100136"/>
                <a:gd name="connsiteX9" fmla="*/ 32585 w 32595"/>
                <a:gd name="connsiteY9" fmla="*/ 90678 h 100136"/>
                <a:gd name="connsiteX10" fmla="*/ 31918 w 32595"/>
                <a:gd name="connsiteY10" fmla="*/ 93631 h 100136"/>
                <a:gd name="connsiteX11" fmla="*/ 30204 w 32595"/>
                <a:gd name="connsiteY11" fmla="*/ 95726 h 100136"/>
                <a:gd name="connsiteX12" fmla="*/ 23060 w 32595"/>
                <a:gd name="connsiteY12" fmla="*/ 99822 h 100136"/>
                <a:gd name="connsiteX13" fmla="*/ 21346 w 32595"/>
                <a:gd name="connsiteY13" fmla="*/ 99822 h 100136"/>
                <a:gd name="connsiteX14" fmla="*/ 20679 w 32595"/>
                <a:gd name="connsiteY14" fmla="*/ 97631 h 100136"/>
                <a:gd name="connsiteX15" fmla="*/ 20679 w 32595"/>
                <a:gd name="connsiteY15" fmla="*/ 30289 h 100136"/>
                <a:gd name="connsiteX16" fmla="*/ 8011 w 32595"/>
                <a:gd name="connsiteY16" fmla="*/ 52673 h 100136"/>
                <a:gd name="connsiteX17" fmla="*/ 6296 w 32595"/>
                <a:gd name="connsiteY17" fmla="*/ 54388 h 100136"/>
                <a:gd name="connsiteX18" fmla="*/ 4677 w 32595"/>
                <a:gd name="connsiteY18" fmla="*/ 53912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5" h="100136">
                  <a:moveTo>
                    <a:pt x="200" y="48292"/>
                  </a:moveTo>
                  <a:cubicBezTo>
                    <a:pt x="-67" y="47492"/>
                    <a:pt x="-67" y="46615"/>
                    <a:pt x="200" y="45815"/>
                  </a:cubicBezTo>
                  <a:cubicBezTo>
                    <a:pt x="286" y="44767"/>
                    <a:pt x="610" y="43758"/>
                    <a:pt x="1153" y="42862"/>
                  </a:cubicBezTo>
                  <a:lnTo>
                    <a:pt x="20203" y="8382"/>
                  </a:lnTo>
                  <a:lnTo>
                    <a:pt x="21631" y="6001"/>
                  </a:lnTo>
                  <a:cubicBezTo>
                    <a:pt x="22069" y="5344"/>
                    <a:pt x="22622" y="4762"/>
                    <a:pt x="23251" y="4286"/>
                  </a:cubicBezTo>
                  <a:lnTo>
                    <a:pt x="30204" y="286"/>
                  </a:lnTo>
                  <a:cubicBezTo>
                    <a:pt x="30709" y="-95"/>
                    <a:pt x="31414" y="-95"/>
                    <a:pt x="31918" y="286"/>
                  </a:cubicBezTo>
                  <a:cubicBezTo>
                    <a:pt x="32414" y="905"/>
                    <a:pt x="32652" y="1686"/>
                    <a:pt x="32585" y="2476"/>
                  </a:cubicBezTo>
                  <a:lnTo>
                    <a:pt x="32585" y="90678"/>
                  </a:lnTo>
                  <a:cubicBezTo>
                    <a:pt x="32595" y="91697"/>
                    <a:pt x="32366" y="92707"/>
                    <a:pt x="31918" y="93631"/>
                  </a:cubicBezTo>
                  <a:cubicBezTo>
                    <a:pt x="31585" y="94498"/>
                    <a:pt x="30985" y="95231"/>
                    <a:pt x="30204" y="95726"/>
                  </a:cubicBezTo>
                  <a:lnTo>
                    <a:pt x="23060" y="99822"/>
                  </a:lnTo>
                  <a:cubicBezTo>
                    <a:pt x="22565" y="100241"/>
                    <a:pt x="21841" y="100241"/>
                    <a:pt x="21346" y="99822"/>
                  </a:cubicBezTo>
                  <a:cubicBezTo>
                    <a:pt x="20831" y="99212"/>
                    <a:pt x="20584" y="98422"/>
                    <a:pt x="20679" y="97631"/>
                  </a:cubicBezTo>
                  <a:lnTo>
                    <a:pt x="20679" y="30289"/>
                  </a:lnTo>
                  <a:lnTo>
                    <a:pt x="8011" y="52673"/>
                  </a:lnTo>
                  <a:cubicBezTo>
                    <a:pt x="7715" y="53464"/>
                    <a:pt x="7087" y="54092"/>
                    <a:pt x="6296" y="54388"/>
                  </a:cubicBezTo>
                  <a:cubicBezTo>
                    <a:pt x="5715" y="54597"/>
                    <a:pt x="5058" y="54407"/>
                    <a:pt x="4677" y="53912"/>
                  </a:cubicBezTo>
                  <a:close/>
                </a:path>
              </a:pathLst>
            </a:custGeom>
            <a:solidFill>
              <a:srgbClr val="E0E0E0"/>
            </a:solidFill>
            <a:ln w="9525" cap="flat">
              <a:noFill/>
              <a:prstDash val="solid"/>
              <a:miter/>
            </a:ln>
          </p:spPr>
          <p:txBody>
            <a:bodyPr rtlCol="0" anchor="ctr"/>
            <a:lstStyle/>
            <a:p>
              <a:endParaRPr lang="en-GR"/>
            </a:p>
          </p:txBody>
        </p:sp>
        <p:sp>
          <p:nvSpPr>
            <p:cNvPr id="303" name="Freeform 302">
              <a:extLst>
                <a:ext uri="{FF2B5EF4-FFF2-40B4-BE49-F238E27FC236}">
                  <a16:creationId xmlns:a16="http://schemas.microsoft.com/office/drawing/2014/main" id="{681A2E5F-D6C8-19F6-552C-CDE4988A0006}"/>
                </a:ext>
              </a:extLst>
            </p:cNvPr>
            <p:cNvSpPr/>
            <p:nvPr/>
          </p:nvSpPr>
          <p:spPr>
            <a:xfrm>
              <a:off x="4807845" y="3909910"/>
              <a:ext cx="32435" cy="100231"/>
            </a:xfrm>
            <a:custGeom>
              <a:avLst/>
              <a:gdLst>
                <a:gd name="connsiteX0" fmla="*/ 516 w 32435"/>
                <a:gd name="connsiteY0" fmla="*/ 48292 h 100231"/>
                <a:gd name="connsiteX1" fmla="*/ 39 w 32435"/>
                <a:gd name="connsiteY1" fmla="*/ 45815 h 100231"/>
                <a:gd name="connsiteX2" fmla="*/ 992 w 32435"/>
                <a:gd name="connsiteY2" fmla="*/ 42863 h 100231"/>
                <a:gd name="connsiteX3" fmla="*/ 20042 w 32435"/>
                <a:gd name="connsiteY3" fmla="*/ 8382 h 100231"/>
                <a:gd name="connsiteX4" fmla="*/ 21471 w 32435"/>
                <a:gd name="connsiteY4" fmla="*/ 6001 h 100231"/>
                <a:gd name="connsiteX5" fmla="*/ 23090 w 32435"/>
                <a:gd name="connsiteY5" fmla="*/ 4286 h 100231"/>
                <a:gd name="connsiteX6" fmla="*/ 30043 w 32435"/>
                <a:gd name="connsiteY6" fmla="*/ 286 h 100231"/>
                <a:gd name="connsiteX7" fmla="*/ 31758 w 32435"/>
                <a:gd name="connsiteY7" fmla="*/ 286 h 100231"/>
                <a:gd name="connsiteX8" fmla="*/ 32424 w 32435"/>
                <a:gd name="connsiteY8" fmla="*/ 2477 h 100231"/>
                <a:gd name="connsiteX9" fmla="*/ 32424 w 32435"/>
                <a:gd name="connsiteY9" fmla="*/ 90678 h 100231"/>
                <a:gd name="connsiteX10" fmla="*/ 31758 w 32435"/>
                <a:gd name="connsiteY10" fmla="*/ 93631 h 100231"/>
                <a:gd name="connsiteX11" fmla="*/ 30043 w 32435"/>
                <a:gd name="connsiteY11" fmla="*/ 95726 h 100231"/>
                <a:gd name="connsiteX12" fmla="*/ 22899 w 32435"/>
                <a:gd name="connsiteY12" fmla="*/ 99917 h 100231"/>
                <a:gd name="connsiteX13" fmla="*/ 21185 w 32435"/>
                <a:gd name="connsiteY13" fmla="*/ 99917 h 100231"/>
                <a:gd name="connsiteX14" fmla="*/ 20518 w 32435"/>
                <a:gd name="connsiteY14" fmla="*/ 97727 h 100231"/>
                <a:gd name="connsiteX15" fmla="*/ 20518 w 32435"/>
                <a:gd name="connsiteY15" fmla="*/ 30385 h 100231"/>
                <a:gd name="connsiteX16" fmla="*/ 7945 w 32435"/>
                <a:gd name="connsiteY16" fmla="*/ 52769 h 100231"/>
                <a:gd name="connsiteX17" fmla="*/ 6135 w 32435"/>
                <a:gd name="connsiteY17" fmla="*/ 54483 h 100231"/>
                <a:gd name="connsiteX18" fmla="*/ 4516 w 32435"/>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231">
                  <a:moveTo>
                    <a:pt x="516" y="48292"/>
                  </a:moveTo>
                  <a:cubicBezTo>
                    <a:pt x="87" y="47539"/>
                    <a:pt x="-85" y="46673"/>
                    <a:pt x="39" y="45815"/>
                  </a:cubicBezTo>
                  <a:cubicBezTo>
                    <a:pt x="125" y="44768"/>
                    <a:pt x="449" y="43758"/>
                    <a:pt x="992" y="42863"/>
                  </a:cubicBezTo>
                  <a:lnTo>
                    <a:pt x="20042" y="8382"/>
                  </a:lnTo>
                  <a:lnTo>
                    <a:pt x="21471" y="6001"/>
                  </a:lnTo>
                  <a:cubicBezTo>
                    <a:pt x="21909" y="5344"/>
                    <a:pt x="22461" y="4763"/>
                    <a:pt x="23090" y="4286"/>
                  </a:cubicBezTo>
                  <a:lnTo>
                    <a:pt x="30043" y="286"/>
                  </a:lnTo>
                  <a:cubicBezTo>
                    <a:pt x="30548" y="-95"/>
                    <a:pt x="31253" y="-95"/>
                    <a:pt x="31758" y="286"/>
                  </a:cubicBezTo>
                  <a:cubicBezTo>
                    <a:pt x="32253" y="905"/>
                    <a:pt x="32491" y="1686"/>
                    <a:pt x="32424" y="2477"/>
                  </a:cubicBezTo>
                  <a:lnTo>
                    <a:pt x="32424" y="90678"/>
                  </a:lnTo>
                  <a:cubicBezTo>
                    <a:pt x="32434" y="91697"/>
                    <a:pt x="32205" y="92707"/>
                    <a:pt x="31758" y="93631"/>
                  </a:cubicBezTo>
                  <a:cubicBezTo>
                    <a:pt x="31424" y="94498"/>
                    <a:pt x="30824" y="95231"/>
                    <a:pt x="30043" y="95726"/>
                  </a:cubicBezTo>
                  <a:lnTo>
                    <a:pt x="22899" y="99917"/>
                  </a:lnTo>
                  <a:cubicBezTo>
                    <a:pt x="22404" y="100336"/>
                    <a:pt x="21680" y="100336"/>
                    <a:pt x="21185" y="99917"/>
                  </a:cubicBezTo>
                  <a:cubicBezTo>
                    <a:pt x="20651" y="99317"/>
                    <a:pt x="20413" y="98517"/>
                    <a:pt x="20518" y="97727"/>
                  </a:cubicBezTo>
                  <a:lnTo>
                    <a:pt x="20518" y="30385"/>
                  </a:lnTo>
                  <a:lnTo>
                    <a:pt x="7945" y="52769"/>
                  </a:lnTo>
                  <a:cubicBezTo>
                    <a:pt x="7574" y="53550"/>
                    <a:pt x="6935" y="54159"/>
                    <a:pt x="6135" y="54483"/>
                  </a:cubicBezTo>
                  <a:cubicBezTo>
                    <a:pt x="5554" y="54778"/>
                    <a:pt x="4849" y="54569"/>
                    <a:pt x="4516" y="54007"/>
                  </a:cubicBezTo>
                  <a:close/>
                </a:path>
              </a:pathLst>
            </a:custGeom>
            <a:solidFill>
              <a:srgbClr val="E0E0E0"/>
            </a:solidFill>
            <a:ln w="9525" cap="flat">
              <a:noFill/>
              <a:prstDash val="solid"/>
              <a:miter/>
            </a:ln>
          </p:spPr>
          <p:txBody>
            <a:bodyPr rtlCol="0" anchor="ctr"/>
            <a:lstStyle/>
            <a:p>
              <a:endParaRPr lang="en-GR"/>
            </a:p>
          </p:txBody>
        </p:sp>
        <p:sp>
          <p:nvSpPr>
            <p:cNvPr id="304" name="Freeform 303">
              <a:extLst>
                <a:ext uri="{FF2B5EF4-FFF2-40B4-BE49-F238E27FC236}">
                  <a16:creationId xmlns:a16="http://schemas.microsoft.com/office/drawing/2014/main" id="{FC92DC14-E55F-9041-A2FD-FD7CB87A1167}"/>
                </a:ext>
              </a:extLst>
            </p:cNvPr>
            <p:cNvSpPr/>
            <p:nvPr/>
          </p:nvSpPr>
          <p:spPr>
            <a:xfrm>
              <a:off x="4849564" y="3885783"/>
              <a:ext cx="32448" cy="100164"/>
            </a:xfrm>
            <a:custGeom>
              <a:avLst/>
              <a:gdLst>
                <a:gd name="connsiteX0" fmla="*/ 515 w 32448"/>
                <a:gd name="connsiteY0" fmla="*/ 48320 h 100164"/>
                <a:gd name="connsiteX1" fmla="*/ 39 w 32448"/>
                <a:gd name="connsiteY1" fmla="*/ 45844 h 100164"/>
                <a:gd name="connsiteX2" fmla="*/ 992 w 32448"/>
                <a:gd name="connsiteY2" fmla="*/ 42891 h 100164"/>
                <a:gd name="connsiteX3" fmla="*/ 20042 w 32448"/>
                <a:gd name="connsiteY3" fmla="*/ 8411 h 100164"/>
                <a:gd name="connsiteX4" fmla="*/ 21471 w 32448"/>
                <a:gd name="connsiteY4" fmla="*/ 6029 h 100164"/>
                <a:gd name="connsiteX5" fmla="*/ 23090 w 32448"/>
                <a:gd name="connsiteY5" fmla="*/ 4315 h 100164"/>
                <a:gd name="connsiteX6" fmla="*/ 30043 w 32448"/>
                <a:gd name="connsiteY6" fmla="*/ 314 h 100164"/>
                <a:gd name="connsiteX7" fmla="*/ 31757 w 32448"/>
                <a:gd name="connsiteY7" fmla="*/ 314 h 100164"/>
                <a:gd name="connsiteX8" fmla="*/ 32424 w 32448"/>
                <a:gd name="connsiteY8" fmla="*/ 2505 h 100164"/>
                <a:gd name="connsiteX9" fmla="*/ 32424 w 32448"/>
                <a:gd name="connsiteY9" fmla="*/ 90611 h 100164"/>
                <a:gd name="connsiteX10" fmla="*/ 31757 w 32448"/>
                <a:gd name="connsiteY10" fmla="*/ 93564 h 100164"/>
                <a:gd name="connsiteX11" fmla="*/ 30043 w 32448"/>
                <a:gd name="connsiteY11" fmla="*/ 95660 h 100164"/>
                <a:gd name="connsiteX12" fmla="*/ 22899 w 32448"/>
                <a:gd name="connsiteY12" fmla="*/ 99851 h 100164"/>
                <a:gd name="connsiteX13" fmla="*/ 21185 w 32448"/>
                <a:gd name="connsiteY13" fmla="*/ 99851 h 100164"/>
                <a:gd name="connsiteX14" fmla="*/ 20518 w 32448"/>
                <a:gd name="connsiteY14" fmla="*/ 97660 h 100164"/>
                <a:gd name="connsiteX15" fmla="*/ 20518 w 32448"/>
                <a:gd name="connsiteY15" fmla="*/ 30318 h 100164"/>
                <a:gd name="connsiteX16" fmla="*/ 7945 w 32448"/>
                <a:gd name="connsiteY16" fmla="*/ 52702 h 100164"/>
                <a:gd name="connsiteX17" fmla="*/ 6135 w 32448"/>
                <a:gd name="connsiteY17" fmla="*/ 54416 h 100164"/>
                <a:gd name="connsiteX18" fmla="*/ 4516 w 32448"/>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8" h="100164">
                  <a:moveTo>
                    <a:pt x="515" y="48320"/>
                  </a:moveTo>
                  <a:cubicBezTo>
                    <a:pt x="87" y="47568"/>
                    <a:pt x="-85" y="46701"/>
                    <a:pt x="39" y="45844"/>
                  </a:cubicBezTo>
                  <a:cubicBezTo>
                    <a:pt x="125" y="44796"/>
                    <a:pt x="449" y="43786"/>
                    <a:pt x="992" y="42891"/>
                  </a:cubicBezTo>
                  <a:lnTo>
                    <a:pt x="20042" y="8411"/>
                  </a:lnTo>
                  <a:lnTo>
                    <a:pt x="21471" y="6029"/>
                  </a:lnTo>
                  <a:cubicBezTo>
                    <a:pt x="21909" y="5372"/>
                    <a:pt x="22461" y="4791"/>
                    <a:pt x="23090" y="4315"/>
                  </a:cubicBezTo>
                  <a:lnTo>
                    <a:pt x="30043" y="314"/>
                  </a:lnTo>
                  <a:cubicBezTo>
                    <a:pt x="30538" y="-105"/>
                    <a:pt x="31262" y="-105"/>
                    <a:pt x="31757" y="314"/>
                  </a:cubicBezTo>
                  <a:cubicBezTo>
                    <a:pt x="32291" y="914"/>
                    <a:pt x="32529" y="1715"/>
                    <a:pt x="32424" y="2505"/>
                  </a:cubicBezTo>
                  <a:lnTo>
                    <a:pt x="32424" y="90611"/>
                  </a:lnTo>
                  <a:cubicBezTo>
                    <a:pt x="32443" y="91630"/>
                    <a:pt x="32215" y="92650"/>
                    <a:pt x="31757" y="93564"/>
                  </a:cubicBezTo>
                  <a:cubicBezTo>
                    <a:pt x="31424" y="94421"/>
                    <a:pt x="30824" y="95164"/>
                    <a:pt x="30043" y="95660"/>
                  </a:cubicBezTo>
                  <a:lnTo>
                    <a:pt x="22899" y="99851"/>
                  </a:lnTo>
                  <a:cubicBezTo>
                    <a:pt x="22404" y="100270"/>
                    <a:pt x="21680" y="100270"/>
                    <a:pt x="21185" y="99851"/>
                  </a:cubicBezTo>
                  <a:cubicBezTo>
                    <a:pt x="20651" y="99250"/>
                    <a:pt x="20413" y="98450"/>
                    <a:pt x="20518" y="97660"/>
                  </a:cubicBezTo>
                  <a:lnTo>
                    <a:pt x="20518" y="30318"/>
                  </a:lnTo>
                  <a:lnTo>
                    <a:pt x="7945" y="52702"/>
                  </a:lnTo>
                  <a:cubicBezTo>
                    <a:pt x="7574" y="53483"/>
                    <a:pt x="6935" y="54092"/>
                    <a:pt x="6135" y="54416"/>
                  </a:cubicBezTo>
                  <a:cubicBezTo>
                    <a:pt x="5554" y="54712"/>
                    <a:pt x="4849" y="54502"/>
                    <a:pt x="4516" y="53940"/>
                  </a:cubicBezTo>
                  <a:close/>
                </a:path>
              </a:pathLst>
            </a:custGeom>
            <a:solidFill>
              <a:srgbClr val="E0E0E0"/>
            </a:solidFill>
            <a:ln w="9525" cap="flat">
              <a:noFill/>
              <a:prstDash val="solid"/>
              <a:miter/>
            </a:ln>
          </p:spPr>
          <p:txBody>
            <a:bodyPr rtlCol="0" anchor="ctr"/>
            <a:lstStyle/>
            <a:p>
              <a:endParaRPr lang="en-GR"/>
            </a:p>
          </p:txBody>
        </p:sp>
        <p:sp>
          <p:nvSpPr>
            <p:cNvPr id="305" name="Freeform 304">
              <a:extLst>
                <a:ext uri="{FF2B5EF4-FFF2-40B4-BE49-F238E27FC236}">
                  <a16:creationId xmlns:a16="http://schemas.microsoft.com/office/drawing/2014/main" id="{6F08C240-9CC9-B987-70F9-5468A053C990}"/>
                </a:ext>
              </a:extLst>
            </p:cNvPr>
            <p:cNvSpPr/>
            <p:nvPr/>
          </p:nvSpPr>
          <p:spPr>
            <a:xfrm>
              <a:off x="4894657" y="3858856"/>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005 w 47720"/>
                <a:gd name="connsiteY3" fmla="*/ 80677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433 h 105727"/>
                <a:gd name="connsiteX13" fmla="*/ 5620 w 47720"/>
                <a:gd name="connsiteY13" fmla="*/ 25146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20 h 105727"/>
                <a:gd name="connsiteX18" fmla="*/ 46101 w 47720"/>
                <a:gd name="connsiteY18" fmla="*/ 13145 h 105727"/>
                <a:gd name="connsiteX19" fmla="*/ 47720 w 47720"/>
                <a:gd name="connsiteY19" fmla="*/ 26765 h 105727"/>
                <a:gd name="connsiteX20" fmla="*/ 12001 w 47720"/>
                <a:gd name="connsiteY20" fmla="*/ 71056 h 105727"/>
                <a:gd name="connsiteX21" fmla="*/ 15050 w 47720"/>
                <a:gd name="connsiteY21" fmla="*/ 84487 h 105727"/>
                <a:gd name="connsiteX22" fmla="*/ 23813 w 47720"/>
                <a:gd name="connsiteY22" fmla="*/ 84487 h 105727"/>
                <a:gd name="connsiteX23" fmla="*/ 32671 w 47720"/>
                <a:gd name="connsiteY23" fmla="*/ 74009 h 105727"/>
                <a:gd name="connsiteX24" fmla="*/ 35719 w 47720"/>
                <a:gd name="connsiteY24" fmla="*/ 57055 h 105727"/>
                <a:gd name="connsiteX25" fmla="*/ 35719 w 47720"/>
                <a:gd name="connsiteY25" fmla="*/ 45434 h 105727"/>
                <a:gd name="connsiteX26" fmla="*/ 35719 w 47720"/>
                <a:gd name="connsiteY26" fmla="*/ 34100 h 105727"/>
                <a:gd name="connsiteX27" fmla="*/ 32671 w 47720"/>
                <a:gd name="connsiteY27" fmla="*/ 20669 h 105727"/>
                <a:gd name="connsiteX28" fmla="*/ 23813 w 47720"/>
                <a:gd name="connsiteY28" fmla="*/ 20669 h 105727"/>
                <a:gd name="connsiteX29" fmla="*/ 15050 w 47720"/>
                <a:gd name="connsiteY29" fmla="*/ 31242 h 105727"/>
                <a:gd name="connsiteX30" fmla="*/ 12001 w 47720"/>
                <a:gd name="connsiteY30" fmla="*/ 48196 h 105727"/>
                <a:gd name="connsiteX31" fmla="*/ 12001 w 47720"/>
                <a:gd name="connsiteY31" fmla="*/ 59722 h 105727"/>
                <a:gd name="connsiteX32" fmla="*/ 12001 w 47720"/>
                <a:gd name="connsiteY32"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93"/>
                    <a:pt x="46987" y="61512"/>
                    <a:pt x="46101" y="66675"/>
                  </a:cubicBezTo>
                  <a:cubicBezTo>
                    <a:pt x="45301" y="71485"/>
                    <a:pt x="43929" y="76190"/>
                    <a:pt x="42005" y="80677"/>
                  </a:cubicBezTo>
                  <a:cubicBezTo>
                    <a:pt x="40272" y="85049"/>
                    <a:pt x="37824" y="89106"/>
                    <a:pt x="34766" y="92678"/>
                  </a:cubicBezTo>
                  <a:cubicBezTo>
                    <a:pt x="31737" y="96498"/>
                    <a:pt x="28023" y="99736"/>
                    <a:pt x="23813" y="102203"/>
                  </a:cubicBezTo>
                  <a:cubicBezTo>
                    <a:pt x="20564" y="104375"/>
                    <a:pt x="16764" y="105594"/>
                    <a:pt x="12859" y="105727"/>
                  </a:cubicBezTo>
                  <a:cubicBezTo>
                    <a:pt x="10030" y="105661"/>
                    <a:pt x="7372" y="104327"/>
                    <a:pt x="5620" y="102108"/>
                  </a:cubicBezTo>
                  <a:cubicBezTo>
                    <a:pt x="3505" y="99308"/>
                    <a:pt x="2105" y="96041"/>
                    <a:pt x="1524" y="92583"/>
                  </a:cubicBezTo>
                  <a:cubicBezTo>
                    <a:pt x="629" y="88030"/>
                    <a:pt x="114" y="83410"/>
                    <a:pt x="0" y="78772"/>
                  </a:cubicBezTo>
                  <a:cubicBezTo>
                    <a:pt x="0" y="75438"/>
                    <a:pt x="0" y="71533"/>
                    <a:pt x="0" y="67056"/>
                  </a:cubicBezTo>
                  <a:cubicBezTo>
                    <a:pt x="0" y="62579"/>
                    <a:pt x="0" y="58674"/>
                    <a:pt x="0" y="55150"/>
                  </a:cubicBezTo>
                  <a:cubicBezTo>
                    <a:pt x="172" y="49882"/>
                    <a:pt x="676" y="44634"/>
                    <a:pt x="1524" y="39433"/>
                  </a:cubicBezTo>
                  <a:cubicBezTo>
                    <a:pt x="2372" y="34538"/>
                    <a:pt x="3743" y="29747"/>
                    <a:pt x="5620" y="25146"/>
                  </a:cubicBezTo>
                  <a:cubicBezTo>
                    <a:pt x="7468" y="20803"/>
                    <a:pt x="9906" y="16735"/>
                    <a:pt x="12859" y="13049"/>
                  </a:cubicBezTo>
                  <a:cubicBezTo>
                    <a:pt x="15878" y="9211"/>
                    <a:pt x="19593" y="5982"/>
                    <a:pt x="23813" y="3524"/>
                  </a:cubicBezTo>
                  <a:cubicBezTo>
                    <a:pt x="27080" y="1381"/>
                    <a:pt x="30861" y="162"/>
                    <a:pt x="34766" y="0"/>
                  </a:cubicBezTo>
                  <a:cubicBezTo>
                    <a:pt x="37595" y="67"/>
                    <a:pt x="40253" y="1400"/>
                    <a:pt x="42005" y="3620"/>
                  </a:cubicBezTo>
                  <a:cubicBezTo>
                    <a:pt x="44139" y="6401"/>
                    <a:pt x="45549" y="9677"/>
                    <a:pt x="46101" y="13145"/>
                  </a:cubicBezTo>
                  <a:cubicBezTo>
                    <a:pt x="47034" y="17631"/>
                    <a:pt x="47568" y="22184"/>
                    <a:pt x="47720" y="26765"/>
                  </a:cubicBezTo>
                  <a:close/>
                  <a:moveTo>
                    <a:pt x="12001" y="71056"/>
                  </a:moveTo>
                  <a:cubicBezTo>
                    <a:pt x="11840" y="75724"/>
                    <a:pt x="12887" y="80353"/>
                    <a:pt x="15050" y="84487"/>
                  </a:cubicBezTo>
                  <a:cubicBezTo>
                    <a:pt x="16764" y="87058"/>
                    <a:pt x="19717" y="87154"/>
                    <a:pt x="23813" y="84487"/>
                  </a:cubicBezTo>
                  <a:cubicBezTo>
                    <a:pt x="27927" y="82172"/>
                    <a:pt x="31070" y="78457"/>
                    <a:pt x="32671" y="74009"/>
                  </a:cubicBezTo>
                  <a:cubicBezTo>
                    <a:pt x="34557" y="68551"/>
                    <a:pt x="35585" y="62827"/>
                    <a:pt x="35719" y="57055"/>
                  </a:cubicBezTo>
                  <a:cubicBezTo>
                    <a:pt x="35719" y="53530"/>
                    <a:pt x="35719" y="49625"/>
                    <a:pt x="35719" y="45434"/>
                  </a:cubicBezTo>
                  <a:cubicBezTo>
                    <a:pt x="35719" y="41243"/>
                    <a:pt x="35719" y="37433"/>
                    <a:pt x="35719" y="34100"/>
                  </a:cubicBezTo>
                  <a:cubicBezTo>
                    <a:pt x="35852" y="29442"/>
                    <a:pt x="34804" y="24822"/>
                    <a:pt x="32671" y="20669"/>
                  </a:cubicBezTo>
                  <a:cubicBezTo>
                    <a:pt x="30956" y="18002"/>
                    <a:pt x="28004" y="17907"/>
                    <a:pt x="23813" y="20669"/>
                  </a:cubicBezTo>
                  <a:cubicBezTo>
                    <a:pt x="19745" y="23060"/>
                    <a:pt x="16640" y="26794"/>
                    <a:pt x="15050" y="31242"/>
                  </a:cubicBezTo>
                  <a:cubicBezTo>
                    <a:pt x="13106" y="36690"/>
                    <a:pt x="12078" y="42415"/>
                    <a:pt x="12001" y="48196"/>
                  </a:cubicBezTo>
                  <a:cubicBezTo>
                    <a:pt x="12001" y="51721"/>
                    <a:pt x="12001" y="55531"/>
                    <a:pt x="12001" y="59722"/>
                  </a:cubicBezTo>
                  <a:cubicBezTo>
                    <a:pt x="12001" y="63913"/>
                    <a:pt x="11811" y="67627"/>
                    <a:pt x="12001" y="71056"/>
                  </a:cubicBezTo>
                  <a:close/>
                </a:path>
              </a:pathLst>
            </a:custGeom>
            <a:solidFill>
              <a:srgbClr val="E0E0E0"/>
            </a:solidFill>
            <a:ln w="9525" cap="flat">
              <a:noFill/>
              <a:prstDash val="solid"/>
              <a:miter/>
            </a:ln>
          </p:spPr>
          <p:txBody>
            <a:bodyPr rtlCol="0" anchor="ctr"/>
            <a:lstStyle/>
            <a:p>
              <a:endParaRPr lang="en-GR"/>
            </a:p>
          </p:txBody>
        </p:sp>
        <p:sp>
          <p:nvSpPr>
            <p:cNvPr id="306" name="Freeform 305">
              <a:extLst>
                <a:ext uri="{FF2B5EF4-FFF2-40B4-BE49-F238E27FC236}">
                  <a16:creationId xmlns:a16="http://schemas.microsoft.com/office/drawing/2014/main" id="{17686374-5AE6-C92F-D59A-5E3521DE7662}"/>
                </a:ext>
              </a:extLst>
            </p:cNvPr>
            <p:cNvSpPr/>
            <p:nvPr/>
          </p:nvSpPr>
          <p:spPr>
            <a:xfrm>
              <a:off x="4953712" y="3824756"/>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1621 w 47720"/>
                <a:gd name="connsiteY22" fmla="*/ 70961 h 105727"/>
                <a:gd name="connsiteX23" fmla="*/ 14669 w 47720"/>
                <a:gd name="connsiteY23" fmla="*/ 84487 h 105727"/>
                <a:gd name="connsiteX24" fmla="*/ 23527 w 47720"/>
                <a:gd name="connsiteY24" fmla="*/ 84487 h 105727"/>
                <a:gd name="connsiteX25" fmla="*/ 32290 w 47720"/>
                <a:gd name="connsiteY25" fmla="*/ 74009 h 105727"/>
                <a:gd name="connsiteX26" fmla="*/ 35338 w 47720"/>
                <a:gd name="connsiteY26" fmla="*/ 56959 h 105727"/>
                <a:gd name="connsiteX27" fmla="*/ 35338 w 47720"/>
                <a:gd name="connsiteY27" fmla="*/ 45434 h 105727"/>
                <a:gd name="connsiteX28" fmla="*/ 35338 w 47720"/>
                <a:gd name="connsiteY28" fmla="*/ 34100 h 105727"/>
                <a:gd name="connsiteX29" fmla="*/ 32290 w 47720"/>
                <a:gd name="connsiteY29" fmla="*/ 20669 h 105727"/>
                <a:gd name="connsiteX30" fmla="*/ 23527 w 47720"/>
                <a:gd name="connsiteY30" fmla="*/ 20669 h 105727"/>
                <a:gd name="connsiteX31" fmla="*/ 14669 w 47720"/>
                <a:gd name="connsiteY31" fmla="*/ 31147 h 105727"/>
                <a:gd name="connsiteX32" fmla="*/ 11621 w 47720"/>
                <a:gd name="connsiteY32" fmla="*/ 48196 h 105727"/>
                <a:gd name="connsiteX33" fmla="*/ 11621 w 47720"/>
                <a:gd name="connsiteY33" fmla="*/ 59722 h 105727"/>
                <a:gd name="connsiteX34" fmla="*/ 1162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58" y="56255"/>
                    <a:pt x="47054" y="61446"/>
                    <a:pt x="46196" y="66580"/>
                  </a:cubicBezTo>
                  <a:cubicBezTo>
                    <a:pt x="45368" y="71418"/>
                    <a:pt x="43986" y="76143"/>
                    <a:pt x="42100" y="80677"/>
                  </a:cubicBezTo>
                  <a:cubicBezTo>
                    <a:pt x="40272" y="85020"/>
                    <a:pt x="37805" y="89068"/>
                    <a:pt x="34766" y="92678"/>
                  </a:cubicBezTo>
                  <a:cubicBezTo>
                    <a:pt x="31766" y="96498"/>
                    <a:pt x="28089" y="99727"/>
                    <a:pt x="23908" y="102203"/>
                  </a:cubicBezTo>
                  <a:cubicBezTo>
                    <a:pt x="20622" y="104384"/>
                    <a:pt x="16802" y="105604"/>
                    <a:pt x="12859" y="105728"/>
                  </a:cubicBezTo>
                  <a:cubicBezTo>
                    <a:pt x="10030" y="105661"/>
                    <a:pt x="7372" y="104327"/>
                    <a:pt x="5620" y="102108"/>
                  </a:cubicBezTo>
                  <a:cubicBezTo>
                    <a:pt x="3543" y="99298"/>
                    <a:pt x="2172" y="96031"/>
                    <a:pt x="1619" y="92583"/>
                  </a:cubicBezTo>
                  <a:cubicBezTo>
                    <a:pt x="686" y="88030"/>
                    <a:pt x="143" y="83410"/>
                    <a:pt x="0" y="78772"/>
                  </a:cubicBezTo>
                  <a:cubicBezTo>
                    <a:pt x="0" y="75343"/>
                    <a:pt x="0" y="71533"/>
                    <a:pt x="0" y="67056"/>
                  </a:cubicBezTo>
                  <a:cubicBezTo>
                    <a:pt x="0" y="62579"/>
                    <a:pt x="0" y="58674"/>
                    <a:pt x="0" y="55150"/>
                  </a:cubicBezTo>
                  <a:cubicBezTo>
                    <a:pt x="200" y="49882"/>
                    <a:pt x="743" y="44634"/>
                    <a:pt x="1619" y="39433"/>
                  </a:cubicBezTo>
                  <a:cubicBezTo>
                    <a:pt x="2429" y="34538"/>
                    <a:pt x="3772" y="29747"/>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0" y="3620"/>
                  </a:cubicBezTo>
                  <a:cubicBezTo>
                    <a:pt x="44215" y="6420"/>
                    <a:pt x="45615" y="9687"/>
                    <a:pt x="46196" y="13145"/>
                  </a:cubicBezTo>
                  <a:cubicBezTo>
                    <a:pt x="47082" y="17631"/>
                    <a:pt x="47587" y="22193"/>
                    <a:pt x="47720" y="26765"/>
                  </a:cubicBezTo>
                  <a:close/>
                  <a:moveTo>
                    <a:pt x="11621" y="70961"/>
                  </a:moveTo>
                  <a:cubicBezTo>
                    <a:pt x="11506" y="75648"/>
                    <a:pt x="12554" y="80296"/>
                    <a:pt x="14669" y="84487"/>
                  </a:cubicBezTo>
                  <a:cubicBezTo>
                    <a:pt x="16383" y="87030"/>
                    <a:pt x="19336" y="87030"/>
                    <a:pt x="23527" y="84487"/>
                  </a:cubicBezTo>
                  <a:cubicBezTo>
                    <a:pt x="27594" y="82144"/>
                    <a:pt x="30699" y="78429"/>
                    <a:pt x="32290" y="74009"/>
                  </a:cubicBezTo>
                  <a:cubicBezTo>
                    <a:pt x="34176" y="68513"/>
                    <a:pt x="35204" y="62770"/>
                    <a:pt x="35338" y="56959"/>
                  </a:cubicBezTo>
                  <a:cubicBezTo>
                    <a:pt x="35338" y="53435"/>
                    <a:pt x="35338" y="49625"/>
                    <a:pt x="35338" y="45434"/>
                  </a:cubicBezTo>
                  <a:cubicBezTo>
                    <a:pt x="35338" y="41243"/>
                    <a:pt x="35338" y="37433"/>
                    <a:pt x="35338" y="34100"/>
                  </a:cubicBezTo>
                  <a:cubicBezTo>
                    <a:pt x="35471" y="29442"/>
                    <a:pt x="34423" y="24822"/>
                    <a:pt x="32290" y="20669"/>
                  </a:cubicBezTo>
                  <a:cubicBezTo>
                    <a:pt x="30575" y="18002"/>
                    <a:pt x="27622" y="17907"/>
                    <a:pt x="23527" y="20669"/>
                  </a:cubicBezTo>
                  <a:cubicBezTo>
                    <a:pt x="19412" y="22984"/>
                    <a:pt x="16269" y="26699"/>
                    <a:pt x="14669" y="31147"/>
                  </a:cubicBezTo>
                  <a:cubicBezTo>
                    <a:pt x="12783" y="36643"/>
                    <a:pt x="11754" y="42386"/>
                    <a:pt x="11621" y="48196"/>
                  </a:cubicBezTo>
                  <a:cubicBezTo>
                    <a:pt x="11621" y="51721"/>
                    <a:pt x="11621" y="55531"/>
                    <a:pt x="11621" y="59722"/>
                  </a:cubicBezTo>
                  <a:cubicBezTo>
                    <a:pt x="11621" y="63913"/>
                    <a:pt x="11621" y="67628"/>
                    <a:pt x="11621" y="70961"/>
                  </a:cubicBezTo>
                  <a:close/>
                </a:path>
              </a:pathLst>
            </a:custGeom>
            <a:solidFill>
              <a:srgbClr val="E0E0E0"/>
            </a:solidFill>
            <a:ln w="9525" cap="flat">
              <a:noFill/>
              <a:prstDash val="solid"/>
              <a:miter/>
            </a:ln>
          </p:spPr>
          <p:txBody>
            <a:bodyPr rtlCol="0" anchor="ctr"/>
            <a:lstStyle/>
            <a:p>
              <a:endParaRPr lang="en-GR"/>
            </a:p>
          </p:txBody>
        </p:sp>
        <p:sp>
          <p:nvSpPr>
            <p:cNvPr id="307" name="Freeform 306">
              <a:extLst>
                <a:ext uri="{FF2B5EF4-FFF2-40B4-BE49-F238E27FC236}">
                  <a16:creationId xmlns:a16="http://schemas.microsoft.com/office/drawing/2014/main" id="{210957CF-6865-4653-9026-EB518FAAF3B5}"/>
                </a:ext>
              </a:extLst>
            </p:cNvPr>
            <p:cNvSpPr/>
            <p:nvPr/>
          </p:nvSpPr>
          <p:spPr>
            <a:xfrm>
              <a:off x="5009464" y="3793514"/>
              <a:ext cx="32550" cy="100348"/>
            </a:xfrm>
            <a:custGeom>
              <a:avLst/>
              <a:gdLst>
                <a:gd name="connsiteX0" fmla="*/ 541 w 32550"/>
                <a:gd name="connsiteY0" fmla="*/ 48292 h 100348"/>
                <a:gd name="connsiteX1" fmla="*/ 65 w 32550"/>
                <a:gd name="connsiteY1" fmla="*/ 45815 h 100348"/>
                <a:gd name="connsiteX2" fmla="*/ 1017 w 32550"/>
                <a:gd name="connsiteY2" fmla="*/ 42862 h 100348"/>
                <a:gd name="connsiteX3" fmla="*/ 20067 w 32550"/>
                <a:gd name="connsiteY3" fmla="*/ 8382 h 100348"/>
                <a:gd name="connsiteX4" fmla="*/ 21591 w 32550"/>
                <a:gd name="connsiteY4" fmla="*/ 6001 h 100348"/>
                <a:gd name="connsiteX5" fmla="*/ 23211 w 32550"/>
                <a:gd name="connsiteY5" fmla="*/ 4286 h 100348"/>
                <a:gd name="connsiteX6" fmla="*/ 30069 w 32550"/>
                <a:gd name="connsiteY6" fmla="*/ 286 h 100348"/>
                <a:gd name="connsiteX7" fmla="*/ 31783 w 32550"/>
                <a:gd name="connsiteY7" fmla="*/ 286 h 100348"/>
                <a:gd name="connsiteX8" fmla="*/ 32545 w 32550"/>
                <a:gd name="connsiteY8" fmla="*/ 2476 h 100348"/>
                <a:gd name="connsiteX9" fmla="*/ 32545 w 32550"/>
                <a:gd name="connsiteY9" fmla="*/ 90773 h 100348"/>
                <a:gd name="connsiteX10" fmla="*/ 31783 w 32550"/>
                <a:gd name="connsiteY10" fmla="*/ 93726 h 100348"/>
                <a:gd name="connsiteX11" fmla="*/ 30069 w 32550"/>
                <a:gd name="connsiteY11" fmla="*/ 95821 h 100348"/>
                <a:gd name="connsiteX12" fmla="*/ 22925 w 32550"/>
                <a:gd name="connsiteY12" fmla="*/ 100012 h 100348"/>
                <a:gd name="connsiteX13" fmla="*/ 21306 w 32550"/>
                <a:gd name="connsiteY13" fmla="*/ 100012 h 100348"/>
                <a:gd name="connsiteX14" fmla="*/ 21306 w 32550"/>
                <a:gd name="connsiteY14" fmla="*/ 100012 h 100348"/>
                <a:gd name="connsiteX15" fmla="*/ 20544 w 32550"/>
                <a:gd name="connsiteY15" fmla="*/ 97822 h 100348"/>
                <a:gd name="connsiteX16" fmla="*/ 20544 w 32550"/>
                <a:gd name="connsiteY16" fmla="*/ 30480 h 100348"/>
                <a:gd name="connsiteX17" fmla="*/ 8066 w 32550"/>
                <a:gd name="connsiteY17" fmla="*/ 52673 h 100348"/>
                <a:gd name="connsiteX18" fmla="*/ 6351 w 32550"/>
                <a:gd name="connsiteY18" fmla="*/ 54388 h 100348"/>
                <a:gd name="connsiteX19" fmla="*/ 4637 w 32550"/>
                <a:gd name="connsiteY19" fmla="*/ 53912 h 10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50" h="100348">
                  <a:moveTo>
                    <a:pt x="541" y="48292"/>
                  </a:moveTo>
                  <a:cubicBezTo>
                    <a:pt x="65" y="47558"/>
                    <a:pt x="-107" y="46672"/>
                    <a:pt x="65" y="45815"/>
                  </a:cubicBezTo>
                  <a:cubicBezTo>
                    <a:pt x="151" y="44767"/>
                    <a:pt x="474" y="43758"/>
                    <a:pt x="1017" y="42862"/>
                  </a:cubicBezTo>
                  <a:lnTo>
                    <a:pt x="20067" y="8382"/>
                  </a:lnTo>
                  <a:lnTo>
                    <a:pt x="21591" y="6001"/>
                  </a:lnTo>
                  <a:cubicBezTo>
                    <a:pt x="22001" y="5324"/>
                    <a:pt x="22554" y="4734"/>
                    <a:pt x="23211" y="4286"/>
                  </a:cubicBezTo>
                  <a:lnTo>
                    <a:pt x="30069" y="286"/>
                  </a:lnTo>
                  <a:cubicBezTo>
                    <a:pt x="30574" y="-95"/>
                    <a:pt x="31278" y="-95"/>
                    <a:pt x="31783" y="286"/>
                  </a:cubicBezTo>
                  <a:cubicBezTo>
                    <a:pt x="32317" y="886"/>
                    <a:pt x="32593" y="1676"/>
                    <a:pt x="32545" y="2476"/>
                  </a:cubicBezTo>
                  <a:lnTo>
                    <a:pt x="32545" y="90773"/>
                  </a:lnTo>
                  <a:cubicBezTo>
                    <a:pt x="32517" y="91802"/>
                    <a:pt x="32259" y="92812"/>
                    <a:pt x="31783" y="93726"/>
                  </a:cubicBezTo>
                  <a:cubicBezTo>
                    <a:pt x="31450" y="94583"/>
                    <a:pt x="30850" y="95326"/>
                    <a:pt x="30069" y="95821"/>
                  </a:cubicBezTo>
                  <a:lnTo>
                    <a:pt x="22925" y="100012"/>
                  </a:lnTo>
                  <a:cubicBezTo>
                    <a:pt x="22477" y="100460"/>
                    <a:pt x="21753" y="100460"/>
                    <a:pt x="21306" y="100012"/>
                  </a:cubicBezTo>
                  <a:cubicBezTo>
                    <a:pt x="21306" y="100012"/>
                    <a:pt x="21306" y="100012"/>
                    <a:pt x="21306" y="100012"/>
                  </a:cubicBezTo>
                  <a:cubicBezTo>
                    <a:pt x="20734" y="100012"/>
                    <a:pt x="20544" y="98870"/>
                    <a:pt x="20544" y="97822"/>
                  </a:cubicBezTo>
                  <a:lnTo>
                    <a:pt x="20544" y="30480"/>
                  </a:lnTo>
                  <a:lnTo>
                    <a:pt x="8066" y="52673"/>
                  </a:lnTo>
                  <a:cubicBezTo>
                    <a:pt x="7704" y="53426"/>
                    <a:pt x="7104" y="54026"/>
                    <a:pt x="6351" y="54388"/>
                  </a:cubicBezTo>
                  <a:cubicBezTo>
                    <a:pt x="5742" y="54645"/>
                    <a:pt x="5027" y="54454"/>
                    <a:pt x="4637" y="53912"/>
                  </a:cubicBezTo>
                  <a:close/>
                </a:path>
              </a:pathLst>
            </a:custGeom>
            <a:solidFill>
              <a:srgbClr val="E0E0E0"/>
            </a:solidFill>
            <a:ln w="9525" cap="flat">
              <a:noFill/>
              <a:prstDash val="solid"/>
              <a:miter/>
            </a:ln>
          </p:spPr>
          <p:txBody>
            <a:bodyPr rtlCol="0" anchor="ctr"/>
            <a:lstStyle/>
            <a:p>
              <a:endParaRPr lang="en-GR"/>
            </a:p>
          </p:txBody>
        </p:sp>
        <p:sp>
          <p:nvSpPr>
            <p:cNvPr id="308" name="Freeform 307">
              <a:extLst>
                <a:ext uri="{FF2B5EF4-FFF2-40B4-BE49-F238E27FC236}">
                  <a16:creationId xmlns:a16="http://schemas.microsoft.com/office/drawing/2014/main" id="{26DA3466-56C7-B472-FD4A-5ED9BB099A29}"/>
                </a:ext>
              </a:extLst>
            </p:cNvPr>
            <p:cNvSpPr/>
            <p:nvPr/>
          </p:nvSpPr>
          <p:spPr>
            <a:xfrm>
              <a:off x="5054582" y="3766558"/>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5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575 w 47625"/>
                <a:gd name="connsiteY29" fmla="*/ 20669 h 105727"/>
                <a:gd name="connsiteX30" fmla="*/ 23813 w 47625"/>
                <a:gd name="connsiteY30" fmla="*/ 20669 h 105727"/>
                <a:gd name="connsiteX31" fmla="*/ 14954 w 47625"/>
                <a:gd name="connsiteY31" fmla="*/ 31147 h 105727"/>
                <a:gd name="connsiteX32" fmla="*/ 11906 w 47625"/>
                <a:gd name="connsiteY32" fmla="*/ 48196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463" y="56255"/>
                    <a:pt x="46958" y="61446"/>
                    <a:pt x="46101" y="66580"/>
                  </a:cubicBezTo>
                  <a:cubicBezTo>
                    <a:pt x="45310" y="71428"/>
                    <a:pt x="43939" y="76162"/>
                    <a:pt x="42005" y="80677"/>
                  </a:cubicBezTo>
                  <a:cubicBezTo>
                    <a:pt x="40215" y="85020"/>
                    <a:pt x="37776" y="89068"/>
                    <a:pt x="34766" y="92678"/>
                  </a:cubicBezTo>
                  <a:cubicBezTo>
                    <a:pt x="31737" y="96498"/>
                    <a:pt x="28023" y="99736"/>
                    <a:pt x="23813" y="102203"/>
                  </a:cubicBezTo>
                  <a:cubicBezTo>
                    <a:pt x="20565" y="104375"/>
                    <a:pt x="16764" y="105594"/>
                    <a:pt x="12859" y="105728"/>
                  </a:cubicBezTo>
                  <a:cubicBezTo>
                    <a:pt x="10030" y="105661"/>
                    <a:pt x="7372" y="104327"/>
                    <a:pt x="5620" y="102108"/>
                  </a:cubicBezTo>
                  <a:cubicBezTo>
                    <a:pt x="3467" y="99336"/>
                    <a:pt x="2057" y="96050"/>
                    <a:pt x="1524" y="92583"/>
                  </a:cubicBezTo>
                  <a:cubicBezTo>
                    <a:pt x="629" y="88030"/>
                    <a:pt x="114" y="83410"/>
                    <a:pt x="0" y="78772"/>
                  </a:cubicBezTo>
                  <a:cubicBezTo>
                    <a:pt x="0" y="75343"/>
                    <a:pt x="0" y="71533"/>
                    <a:pt x="0" y="67056"/>
                  </a:cubicBezTo>
                  <a:cubicBezTo>
                    <a:pt x="0" y="62579"/>
                    <a:pt x="0" y="58674"/>
                    <a:pt x="0" y="55150"/>
                  </a:cubicBezTo>
                  <a:cubicBezTo>
                    <a:pt x="172" y="49882"/>
                    <a:pt x="676" y="44634"/>
                    <a:pt x="1524" y="39433"/>
                  </a:cubicBezTo>
                  <a:cubicBezTo>
                    <a:pt x="2324" y="34528"/>
                    <a:pt x="3696" y="29728"/>
                    <a:pt x="5620" y="25146"/>
                  </a:cubicBezTo>
                  <a:cubicBezTo>
                    <a:pt x="7429" y="20784"/>
                    <a:pt x="9868" y="16707"/>
                    <a:pt x="12859" y="13049"/>
                  </a:cubicBezTo>
                  <a:cubicBezTo>
                    <a:pt x="15878" y="9211"/>
                    <a:pt x="19593" y="5982"/>
                    <a:pt x="23813" y="3524"/>
                  </a:cubicBezTo>
                  <a:cubicBezTo>
                    <a:pt x="27080" y="1381"/>
                    <a:pt x="30861" y="162"/>
                    <a:pt x="34766" y="0"/>
                  </a:cubicBezTo>
                  <a:cubicBezTo>
                    <a:pt x="37595" y="67"/>
                    <a:pt x="40253" y="1400"/>
                    <a:pt x="42005" y="3620"/>
                  </a:cubicBezTo>
                  <a:cubicBezTo>
                    <a:pt x="44158" y="6391"/>
                    <a:pt x="45568" y="9677"/>
                    <a:pt x="46101" y="13145"/>
                  </a:cubicBezTo>
                  <a:cubicBezTo>
                    <a:pt x="46987" y="17631"/>
                    <a:pt x="47492" y="22193"/>
                    <a:pt x="47625" y="26765"/>
                  </a:cubicBezTo>
                  <a:close/>
                  <a:moveTo>
                    <a:pt x="11906" y="70961"/>
                  </a:moveTo>
                  <a:cubicBezTo>
                    <a:pt x="11792" y="75648"/>
                    <a:pt x="12840" y="80296"/>
                    <a:pt x="14954" y="84487"/>
                  </a:cubicBezTo>
                  <a:cubicBezTo>
                    <a:pt x="16735" y="87087"/>
                    <a:pt x="19688" y="87087"/>
                    <a:pt x="23813" y="84487"/>
                  </a:cubicBezTo>
                  <a:cubicBezTo>
                    <a:pt x="27880" y="82144"/>
                    <a:pt x="30985" y="78429"/>
                    <a:pt x="32575" y="74009"/>
                  </a:cubicBezTo>
                  <a:cubicBezTo>
                    <a:pt x="34547" y="68532"/>
                    <a:pt x="35605" y="62779"/>
                    <a:pt x="35719" y="56959"/>
                  </a:cubicBezTo>
                  <a:cubicBezTo>
                    <a:pt x="35719" y="53435"/>
                    <a:pt x="35719" y="49625"/>
                    <a:pt x="35719" y="45434"/>
                  </a:cubicBezTo>
                  <a:cubicBezTo>
                    <a:pt x="35719" y="41243"/>
                    <a:pt x="35719" y="37433"/>
                    <a:pt x="35719" y="34100"/>
                  </a:cubicBezTo>
                  <a:cubicBezTo>
                    <a:pt x="35871" y="29423"/>
                    <a:pt x="34785" y="24794"/>
                    <a:pt x="32575" y="20669"/>
                  </a:cubicBezTo>
                  <a:cubicBezTo>
                    <a:pt x="30861" y="18002"/>
                    <a:pt x="27908" y="17907"/>
                    <a:pt x="23813" y="20669"/>
                  </a:cubicBezTo>
                  <a:cubicBezTo>
                    <a:pt x="19745" y="23041"/>
                    <a:pt x="16612" y="26737"/>
                    <a:pt x="14954" y="31147"/>
                  </a:cubicBezTo>
                  <a:cubicBezTo>
                    <a:pt x="13068" y="36643"/>
                    <a:pt x="12040" y="42386"/>
                    <a:pt x="11906" y="48196"/>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309" name="Freeform 308">
              <a:extLst>
                <a:ext uri="{FF2B5EF4-FFF2-40B4-BE49-F238E27FC236}">
                  <a16:creationId xmlns:a16="http://schemas.microsoft.com/office/drawing/2014/main" id="{3960D5E4-624F-01E4-3309-36CF6186A208}"/>
                </a:ext>
              </a:extLst>
            </p:cNvPr>
            <p:cNvSpPr/>
            <p:nvPr/>
          </p:nvSpPr>
          <p:spPr>
            <a:xfrm>
              <a:off x="5113637" y="3732459"/>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5049 w 47625"/>
                <a:gd name="connsiteY23" fmla="*/ 84392 h 105727"/>
                <a:gd name="connsiteX24" fmla="*/ 23813 w 47625"/>
                <a:gd name="connsiteY24" fmla="*/ 84392 h 105727"/>
                <a:gd name="connsiteX25" fmla="*/ 32671 w 47625"/>
                <a:gd name="connsiteY25" fmla="*/ 73914 h 105727"/>
                <a:gd name="connsiteX26" fmla="*/ 35719 w 47625"/>
                <a:gd name="connsiteY26" fmla="*/ 56864 h 105727"/>
                <a:gd name="connsiteX27" fmla="*/ 35719 w 47625"/>
                <a:gd name="connsiteY27" fmla="*/ 45339 h 105727"/>
                <a:gd name="connsiteX28" fmla="*/ 35719 w 47625"/>
                <a:gd name="connsiteY28" fmla="*/ 34004 h 105727"/>
                <a:gd name="connsiteX29" fmla="*/ 32671 w 47625"/>
                <a:gd name="connsiteY29" fmla="*/ 20479 h 105727"/>
                <a:gd name="connsiteX30" fmla="*/ 23813 w 47625"/>
                <a:gd name="connsiteY30" fmla="*/ 20479 h 105727"/>
                <a:gd name="connsiteX31" fmla="*/ 15049 w 47625"/>
                <a:gd name="connsiteY31" fmla="*/ 30956 h 105727"/>
                <a:gd name="connsiteX32" fmla="*/ 11906 w 47625"/>
                <a:gd name="connsiteY32" fmla="*/ 48006 h 105727"/>
                <a:gd name="connsiteX33" fmla="*/ 11906 w 47625"/>
                <a:gd name="connsiteY33" fmla="*/ 59531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511" y="56264"/>
                    <a:pt x="47006" y="61455"/>
                    <a:pt x="46101" y="66580"/>
                  </a:cubicBezTo>
                  <a:cubicBezTo>
                    <a:pt x="45310" y="71428"/>
                    <a:pt x="43939" y="76162"/>
                    <a:pt x="42005" y="80677"/>
                  </a:cubicBezTo>
                  <a:cubicBezTo>
                    <a:pt x="40195" y="85011"/>
                    <a:pt x="37757" y="89059"/>
                    <a:pt x="34766" y="92678"/>
                  </a:cubicBezTo>
                  <a:cubicBezTo>
                    <a:pt x="31756" y="96526"/>
                    <a:pt x="28042" y="99755"/>
                    <a:pt x="23813" y="102203"/>
                  </a:cubicBezTo>
                  <a:cubicBezTo>
                    <a:pt x="20564" y="104375"/>
                    <a:pt x="16764" y="105594"/>
                    <a:pt x="12859" y="105728"/>
                  </a:cubicBezTo>
                  <a:cubicBezTo>
                    <a:pt x="10030" y="105661"/>
                    <a:pt x="7372" y="104327"/>
                    <a:pt x="5620" y="102108"/>
                  </a:cubicBezTo>
                  <a:cubicBezTo>
                    <a:pt x="3486" y="99327"/>
                    <a:pt x="2076" y="96050"/>
                    <a:pt x="1524" y="92583"/>
                  </a:cubicBezTo>
                  <a:cubicBezTo>
                    <a:pt x="629" y="88030"/>
                    <a:pt x="124" y="83410"/>
                    <a:pt x="0" y="78772"/>
                  </a:cubicBezTo>
                  <a:cubicBezTo>
                    <a:pt x="0" y="75343"/>
                    <a:pt x="0" y="71438"/>
                    <a:pt x="0" y="67056"/>
                  </a:cubicBezTo>
                  <a:cubicBezTo>
                    <a:pt x="0" y="62675"/>
                    <a:pt x="0" y="58674"/>
                    <a:pt x="0" y="55150"/>
                  </a:cubicBezTo>
                  <a:cubicBezTo>
                    <a:pt x="171" y="49882"/>
                    <a:pt x="676" y="44634"/>
                    <a:pt x="1524" y="39433"/>
                  </a:cubicBezTo>
                  <a:cubicBezTo>
                    <a:pt x="2324" y="34528"/>
                    <a:pt x="3696" y="29728"/>
                    <a:pt x="5620" y="25146"/>
                  </a:cubicBezTo>
                  <a:cubicBezTo>
                    <a:pt x="7429" y="20784"/>
                    <a:pt x="9868" y="16707"/>
                    <a:pt x="12859" y="13049"/>
                  </a:cubicBezTo>
                  <a:cubicBezTo>
                    <a:pt x="15878" y="9211"/>
                    <a:pt x="19593" y="5982"/>
                    <a:pt x="23813" y="3524"/>
                  </a:cubicBezTo>
                  <a:cubicBezTo>
                    <a:pt x="27089" y="1391"/>
                    <a:pt x="30871" y="181"/>
                    <a:pt x="34766" y="0"/>
                  </a:cubicBezTo>
                  <a:cubicBezTo>
                    <a:pt x="37595" y="67"/>
                    <a:pt x="40253" y="1400"/>
                    <a:pt x="42005" y="3620"/>
                  </a:cubicBezTo>
                  <a:cubicBezTo>
                    <a:pt x="44158" y="6391"/>
                    <a:pt x="45568" y="9677"/>
                    <a:pt x="46101" y="13145"/>
                  </a:cubicBezTo>
                  <a:cubicBezTo>
                    <a:pt x="47034" y="17631"/>
                    <a:pt x="47549" y="22184"/>
                    <a:pt x="47625" y="26765"/>
                  </a:cubicBezTo>
                  <a:close/>
                  <a:moveTo>
                    <a:pt x="11906" y="70961"/>
                  </a:moveTo>
                  <a:cubicBezTo>
                    <a:pt x="11801" y="75629"/>
                    <a:pt x="12878" y="80258"/>
                    <a:pt x="15049" y="84392"/>
                  </a:cubicBezTo>
                  <a:cubicBezTo>
                    <a:pt x="16764" y="87058"/>
                    <a:pt x="19717" y="87154"/>
                    <a:pt x="23813" y="84392"/>
                  </a:cubicBezTo>
                  <a:cubicBezTo>
                    <a:pt x="27918" y="82058"/>
                    <a:pt x="31051" y="78343"/>
                    <a:pt x="32671" y="73914"/>
                  </a:cubicBezTo>
                  <a:cubicBezTo>
                    <a:pt x="34557" y="68418"/>
                    <a:pt x="35585" y="62675"/>
                    <a:pt x="35719" y="56864"/>
                  </a:cubicBezTo>
                  <a:cubicBezTo>
                    <a:pt x="35719" y="53340"/>
                    <a:pt x="35719" y="49530"/>
                    <a:pt x="35719" y="45339"/>
                  </a:cubicBezTo>
                  <a:cubicBezTo>
                    <a:pt x="35719" y="41148"/>
                    <a:pt x="35719" y="37338"/>
                    <a:pt x="35719" y="34004"/>
                  </a:cubicBezTo>
                  <a:cubicBezTo>
                    <a:pt x="35833" y="29318"/>
                    <a:pt x="34785" y="24670"/>
                    <a:pt x="32671" y="20479"/>
                  </a:cubicBezTo>
                  <a:cubicBezTo>
                    <a:pt x="30956" y="17878"/>
                    <a:pt x="28003" y="17878"/>
                    <a:pt x="23813" y="20479"/>
                  </a:cubicBezTo>
                  <a:cubicBezTo>
                    <a:pt x="19745" y="22822"/>
                    <a:pt x="16640" y="26537"/>
                    <a:pt x="15049" y="30956"/>
                  </a:cubicBezTo>
                  <a:cubicBezTo>
                    <a:pt x="13125" y="36443"/>
                    <a:pt x="12068" y="42196"/>
                    <a:pt x="11906" y="48006"/>
                  </a:cubicBezTo>
                  <a:cubicBezTo>
                    <a:pt x="11906" y="51530"/>
                    <a:pt x="11906" y="55340"/>
                    <a:pt x="11906" y="59531"/>
                  </a:cubicBezTo>
                  <a:cubicBezTo>
                    <a:pt x="11906" y="63722"/>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310" name="Freeform 309">
              <a:extLst>
                <a:ext uri="{FF2B5EF4-FFF2-40B4-BE49-F238E27FC236}">
                  <a16:creationId xmlns:a16="http://schemas.microsoft.com/office/drawing/2014/main" id="{F9FBF08B-8E62-3510-5B1E-65762AB8E96F}"/>
                </a:ext>
              </a:extLst>
            </p:cNvPr>
            <p:cNvSpPr/>
            <p:nvPr/>
          </p:nvSpPr>
          <p:spPr>
            <a:xfrm>
              <a:off x="5172692" y="3698359"/>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765 h 105727"/>
                <a:gd name="connsiteX22" fmla="*/ 11716 w 47720"/>
                <a:gd name="connsiteY22" fmla="*/ 70961 h 105727"/>
                <a:gd name="connsiteX23" fmla="*/ 14764 w 47720"/>
                <a:gd name="connsiteY23" fmla="*/ 84392 h 105727"/>
                <a:gd name="connsiteX24" fmla="*/ 23527 w 47720"/>
                <a:gd name="connsiteY24" fmla="*/ 84392 h 105727"/>
                <a:gd name="connsiteX25" fmla="*/ 32385 w 47720"/>
                <a:gd name="connsiteY25" fmla="*/ 73914 h 105727"/>
                <a:gd name="connsiteX26" fmla="*/ 35433 w 47720"/>
                <a:gd name="connsiteY26" fmla="*/ 56960 h 105727"/>
                <a:gd name="connsiteX27" fmla="*/ 35433 w 47720"/>
                <a:gd name="connsiteY27" fmla="*/ 45434 h 105727"/>
                <a:gd name="connsiteX28" fmla="*/ 35433 w 47720"/>
                <a:gd name="connsiteY28" fmla="*/ 34004 h 105727"/>
                <a:gd name="connsiteX29" fmla="*/ 32385 w 47720"/>
                <a:gd name="connsiteY29" fmla="*/ 20574 h 105727"/>
                <a:gd name="connsiteX30" fmla="*/ 23527 w 47720"/>
                <a:gd name="connsiteY30" fmla="*/ 20574 h 105727"/>
                <a:gd name="connsiteX31" fmla="*/ 14764 w 47720"/>
                <a:gd name="connsiteY31" fmla="*/ 31052 h 105727"/>
                <a:gd name="connsiteX32" fmla="*/ 11716 w 47720"/>
                <a:gd name="connsiteY32" fmla="*/ 48006 h 105727"/>
                <a:gd name="connsiteX33" fmla="*/ 11716 w 47720"/>
                <a:gd name="connsiteY33" fmla="*/ 59627 h 105727"/>
                <a:gd name="connsiteX34" fmla="*/ 11716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90"/>
                    <a:pt x="47720" y="32385"/>
                  </a:cubicBezTo>
                  <a:lnTo>
                    <a:pt x="47720" y="45244"/>
                  </a:lnTo>
                  <a:cubicBezTo>
                    <a:pt x="47720" y="47339"/>
                    <a:pt x="47720" y="49244"/>
                    <a:pt x="47720" y="51054"/>
                  </a:cubicBezTo>
                  <a:cubicBezTo>
                    <a:pt x="47530" y="56264"/>
                    <a:pt x="46987" y="61446"/>
                    <a:pt x="46101" y="66580"/>
                  </a:cubicBezTo>
                  <a:cubicBezTo>
                    <a:pt x="45301" y="71418"/>
                    <a:pt x="43958" y="76143"/>
                    <a:pt x="42100" y="80677"/>
                  </a:cubicBezTo>
                  <a:cubicBezTo>
                    <a:pt x="40253" y="85011"/>
                    <a:pt x="37786" y="89059"/>
                    <a:pt x="34766" y="92678"/>
                  </a:cubicBezTo>
                  <a:cubicBezTo>
                    <a:pt x="31728" y="96498"/>
                    <a:pt x="28023" y="99727"/>
                    <a:pt x="23813" y="102203"/>
                  </a:cubicBezTo>
                  <a:cubicBezTo>
                    <a:pt x="20545" y="104346"/>
                    <a:pt x="16764" y="105566"/>
                    <a:pt x="12859" y="105728"/>
                  </a:cubicBezTo>
                  <a:cubicBezTo>
                    <a:pt x="10030" y="105661"/>
                    <a:pt x="7372" y="104327"/>
                    <a:pt x="5620" y="102108"/>
                  </a:cubicBezTo>
                  <a:cubicBezTo>
                    <a:pt x="3543" y="99289"/>
                    <a:pt x="2143" y="96031"/>
                    <a:pt x="1524" y="92583"/>
                  </a:cubicBezTo>
                  <a:cubicBezTo>
                    <a:pt x="667" y="88059"/>
                    <a:pt x="162" y="83468"/>
                    <a:pt x="0" y="78867"/>
                  </a:cubicBezTo>
                  <a:cubicBezTo>
                    <a:pt x="0" y="75438"/>
                    <a:pt x="0" y="71533"/>
                    <a:pt x="0" y="67151"/>
                  </a:cubicBezTo>
                  <a:cubicBezTo>
                    <a:pt x="0" y="62770"/>
                    <a:pt x="0" y="58769"/>
                    <a:pt x="0" y="55245"/>
                  </a:cubicBezTo>
                  <a:cubicBezTo>
                    <a:pt x="210" y="49978"/>
                    <a:pt x="724" y="44739"/>
                    <a:pt x="1524" y="39529"/>
                  </a:cubicBezTo>
                  <a:cubicBezTo>
                    <a:pt x="2372" y="34633"/>
                    <a:pt x="3743" y="29842"/>
                    <a:pt x="5620" y="25241"/>
                  </a:cubicBezTo>
                  <a:cubicBezTo>
                    <a:pt x="7468" y="20869"/>
                    <a:pt x="9906" y="16764"/>
                    <a:pt x="12859" y="13049"/>
                  </a:cubicBezTo>
                  <a:cubicBezTo>
                    <a:pt x="15926" y="9258"/>
                    <a:pt x="19631" y="6029"/>
                    <a:pt x="23813" y="3524"/>
                  </a:cubicBezTo>
                  <a:cubicBezTo>
                    <a:pt x="27089" y="1391"/>
                    <a:pt x="30871" y="181"/>
                    <a:pt x="34766" y="0"/>
                  </a:cubicBezTo>
                  <a:cubicBezTo>
                    <a:pt x="37633" y="38"/>
                    <a:pt x="40329" y="1372"/>
                    <a:pt x="42100" y="3620"/>
                  </a:cubicBezTo>
                  <a:cubicBezTo>
                    <a:pt x="44177" y="6429"/>
                    <a:pt x="45549" y="9697"/>
                    <a:pt x="46101" y="13145"/>
                  </a:cubicBezTo>
                  <a:cubicBezTo>
                    <a:pt x="47034" y="17631"/>
                    <a:pt x="47568" y="22184"/>
                    <a:pt x="47720" y="26765"/>
                  </a:cubicBezTo>
                  <a:close/>
                  <a:moveTo>
                    <a:pt x="11716" y="70961"/>
                  </a:moveTo>
                  <a:cubicBezTo>
                    <a:pt x="11582" y="75619"/>
                    <a:pt x="12630" y="80239"/>
                    <a:pt x="14764" y="84392"/>
                  </a:cubicBezTo>
                  <a:cubicBezTo>
                    <a:pt x="16478" y="87058"/>
                    <a:pt x="19431" y="87154"/>
                    <a:pt x="23527" y="84392"/>
                  </a:cubicBezTo>
                  <a:cubicBezTo>
                    <a:pt x="27680" y="82125"/>
                    <a:pt x="30832" y="78381"/>
                    <a:pt x="32385" y="73914"/>
                  </a:cubicBezTo>
                  <a:cubicBezTo>
                    <a:pt x="34280" y="68456"/>
                    <a:pt x="35309" y="62732"/>
                    <a:pt x="35433" y="56960"/>
                  </a:cubicBezTo>
                  <a:cubicBezTo>
                    <a:pt x="35433" y="53435"/>
                    <a:pt x="35433" y="49625"/>
                    <a:pt x="35433" y="45434"/>
                  </a:cubicBezTo>
                  <a:cubicBezTo>
                    <a:pt x="35433" y="41243"/>
                    <a:pt x="35433" y="37433"/>
                    <a:pt x="35433" y="34004"/>
                  </a:cubicBezTo>
                  <a:cubicBezTo>
                    <a:pt x="35566" y="29347"/>
                    <a:pt x="34519" y="24727"/>
                    <a:pt x="32385" y="20574"/>
                  </a:cubicBezTo>
                  <a:cubicBezTo>
                    <a:pt x="30671" y="18031"/>
                    <a:pt x="27718" y="18031"/>
                    <a:pt x="23527" y="20574"/>
                  </a:cubicBezTo>
                  <a:cubicBezTo>
                    <a:pt x="19460" y="22917"/>
                    <a:pt x="16354" y="26632"/>
                    <a:pt x="14764" y="31052"/>
                  </a:cubicBezTo>
                  <a:cubicBezTo>
                    <a:pt x="12878" y="36509"/>
                    <a:pt x="11859" y="42234"/>
                    <a:pt x="11716" y="48006"/>
                  </a:cubicBezTo>
                  <a:cubicBezTo>
                    <a:pt x="11716" y="51625"/>
                    <a:pt x="11716" y="55436"/>
                    <a:pt x="11716" y="59627"/>
                  </a:cubicBezTo>
                  <a:cubicBezTo>
                    <a:pt x="11716" y="63817"/>
                    <a:pt x="11716" y="67628"/>
                    <a:pt x="11716" y="70961"/>
                  </a:cubicBezTo>
                  <a:close/>
                </a:path>
              </a:pathLst>
            </a:custGeom>
            <a:solidFill>
              <a:srgbClr val="E0E0E0"/>
            </a:solidFill>
            <a:ln w="9525" cap="flat">
              <a:noFill/>
              <a:prstDash val="solid"/>
              <a:miter/>
            </a:ln>
          </p:spPr>
          <p:txBody>
            <a:bodyPr rtlCol="0" anchor="ctr"/>
            <a:lstStyle/>
            <a:p>
              <a:endParaRPr lang="en-GR"/>
            </a:p>
          </p:txBody>
        </p:sp>
        <p:sp>
          <p:nvSpPr>
            <p:cNvPr id="311" name="Freeform 310">
              <a:extLst>
                <a:ext uri="{FF2B5EF4-FFF2-40B4-BE49-F238E27FC236}">
                  <a16:creationId xmlns:a16="http://schemas.microsoft.com/office/drawing/2014/main" id="{077E46CC-63AC-6974-DCF7-39D8EAD7938D}"/>
                </a:ext>
              </a:extLst>
            </p:cNvPr>
            <p:cNvSpPr/>
            <p:nvPr/>
          </p:nvSpPr>
          <p:spPr>
            <a:xfrm>
              <a:off x="5231937" y="3664355"/>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96 w 47720"/>
                <a:gd name="connsiteY4" fmla="*/ 66484 h 105727"/>
                <a:gd name="connsiteX5" fmla="*/ 42100 w 47720"/>
                <a:gd name="connsiteY5" fmla="*/ 80581 h 105727"/>
                <a:gd name="connsiteX6" fmla="*/ 34861 w 47720"/>
                <a:gd name="connsiteY6" fmla="*/ 92583 h 105727"/>
                <a:gd name="connsiteX7" fmla="*/ 23908 w 47720"/>
                <a:gd name="connsiteY7" fmla="*/ 102108 h 105727"/>
                <a:gd name="connsiteX8" fmla="*/ 12859 w 47720"/>
                <a:gd name="connsiteY8" fmla="*/ 105727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1 w 47720"/>
                <a:gd name="connsiteY18" fmla="*/ 0 h 105727"/>
                <a:gd name="connsiteX19" fmla="*/ 42100 w 47720"/>
                <a:gd name="connsiteY19" fmla="*/ 3524 h 105727"/>
                <a:gd name="connsiteX20" fmla="*/ 46196 w 47720"/>
                <a:gd name="connsiteY20" fmla="*/ 13049 h 105727"/>
                <a:gd name="connsiteX21" fmla="*/ 47720 w 47720"/>
                <a:gd name="connsiteY21" fmla="*/ 26670 h 105727"/>
                <a:gd name="connsiteX22" fmla="*/ 12001 w 47720"/>
                <a:gd name="connsiteY22" fmla="*/ 70866 h 105727"/>
                <a:gd name="connsiteX23" fmla="*/ 15050 w 47720"/>
                <a:gd name="connsiteY23" fmla="*/ 84296 h 105727"/>
                <a:gd name="connsiteX24" fmla="*/ 23908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908 w 47720"/>
                <a:gd name="connsiteY30" fmla="*/ 20479 h 105727"/>
                <a:gd name="connsiteX31" fmla="*/ 15050 w 47720"/>
                <a:gd name="connsiteY31" fmla="*/ 30956 h 105727"/>
                <a:gd name="connsiteX32" fmla="*/ 12001 w 47720"/>
                <a:gd name="connsiteY32" fmla="*/ 47911 h 105727"/>
                <a:gd name="connsiteX33" fmla="*/ 12001 w 47720"/>
                <a:gd name="connsiteY33" fmla="*/ 59531 h 105727"/>
                <a:gd name="connsiteX34" fmla="*/ 1181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58" y="56159"/>
                    <a:pt x="47053" y="61350"/>
                    <a:pt x="46196" y="66484"/>
                  </a:cubicBezTo>
                  <a:cubicBezTo>
                    <a:pt x="45396" y="71333"/>
                    <a:pt x="44024" y="76057"/>
                    <a:pt x="42100" y="80581"/>
                  </a:cubicBezTo>
                  <a:cubicBezTo>
                    <a:pt x="40253" y="84896"/>
                    <a:pt x="37814" y="88935"/>
                    <a:pt x="34861" y="92583"/>
                  </a:cubicBezTo>
                  <a:cubicBezTo>
                    <a:pt x="31785" y="96364"/>
                    <a:pt x="28080" y="99584"/>
                    <a:pt x="23908" y="102108"/>
                  </a:cubicBezTo>
                  <a:cubicBezTo>
                    <a:pt x="20631" y="104308"/>
                    <a:pt x="16802" y="105556"/>
                    <a:pt x="12859" y="105727"/>
                  </a:cubicBezTo>
                  <a:cubicBezTo>
                    <a:pt x="10058" y="105632"/>
                    <a:pt x="7449" y="104308"/>
                    <a:pt x="5715" y="102108"/>
                  </a:cubicBezTo>
                  <a:cubicBezTo>
                    <a:pt x="3600" y="99308"/>
                    <a:pt x="2191" y="9604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419" y="34623"/>
                    <a:pt x="3791" y="29823"/>
                    <a:pt x="5715" y="25241"/>
                  </a:cubicBezTo>
                  <a:cubicBezTo>
                    <a:pt x="7496" y="20850"/>
                    <a:pt x="9896" y="16745"/>
                    <a:pt x="12859" y="13049"/>
                  </a:cubicBezTo>
                  <a:cubicBezTo>
                    <a:pt x="15907" y="9201"/>
                    <a:pt x="19660" y="5972"/>
                    <a:pt x="23908" y="3524"/>
                  </a:cubicBezTo>
                  <a:cubicBezTo>
                    <a:pt x="27146" y="1324"/>
                    <a:pt x="30947" y="105"/>
                    <a:pt x="34861" y="0"/>
                  </a:cubicBezTo>
                  <a:cubicBezTo>
                    <a:pt x="37681" y="48"/>
                    <a:pt x="40329" y="1333"/>
                    <a:pt x="42100" y="3524"/>
                  </a:cubicBezTo>
                  <a:cubicBezTo>
                    <a:pt x="44215" y="6325"/>
                    <a:pt x="45625" y="9592"/>
                    <a:pt x="46196" y="13049"/>
                  </a:cubicBezTo>
                  <a:cubicBezTo>
                    <a:pt x="47092" y="17536"/>
                    <a:pt x="47596" y="22098"/>
                    <a:pt x="47720" y="26670"/>
                  </a:cubicBezTo>
                  <a:close/>
                  <a:moveTo>
                    <a:pt x="12001" y="70866"/>
                  </a:moveTo>
                  <a:cubicBezTo>
                    <a:pt x="11868" y="75524"/>
                    <a:pt x="12916" y="80143"/>
                    <a:pt x="15050" y="84296"/>
                  </a:cubicBezTo>
                  <a:cubicBezTo>
                    <a:pt x="16764" y="86897"/>
                    <a:pt x="19717" y="86897"/>
                    <a:pt x="23908" y="84296"/>
                  </a:cubicBezTo>
                  <a:cubicBezTo>
                    <a:pt x="28023" y="82010"/>
                    <a:pt x="31147" y="78276"/>
                    <a:pt x="32671" y="73819"/>
                  </a:cubicBezTo>
                  <a:cubicBezTo>
                    <a:pt x="34614" y="68370"/>
                    <a:pt x="35642" y="62646"/>
                    <a:pt x="35719" y="56864"/>
                  </a:cubicBezTo>
                  <a:cubicBezTo>
                    <a:pt x="35719" y="53340"/>
                    <a:pt x="35719" y="49530"/>
                    <a:pt x="35719" y="45339"/>
                  </a:cubicBezTo>
                  <a:cubicBezTo>
                    <a:pt x="35719" y="41148"/>
                    <a:pt x="35719" y="37338"/>
                    <a:pt x="35719" y="33909"/>
                  </a:cubicBezTo>
                  <a:cubicBezTo>
                    <a:pt x="35900" y="29242"/>
                    <a:pt x="34842" y="24613"/>
                    <a:pt x="32671" y="20479"/>
                  </a:cubicBezTo>
                  <a:cubicBezTo>
                    <a:pt x="30956" y="17907"/>
                    <a:pt x="28003" y="17812"/>
                    <a:pt x="23908" y="20479"/>
                  </a:cubicBezTo>
                  <a:cubicBezTo>
                    <a:pt x="19793" y="22793"/>
                    <a:pt x="16650" y="26508"/>
                    <a:pt x="15050" y="30956"/>
                  </a:cubicBezTo>
                  <a:cubicBezTo>
                    <a:pt x="13163" y="36414"/>
                    <a:pt x="12135" y="42139"/>
                    <a:pt x="12001" y="47911"/>
                  </a:cubicBezTo>
                  <a:cubicBezTo>
                    <a:pt x="12001" y="51435"/>
                    <a:pt x="12001" y="55340"/>
                    <a:pt x="12001" y="59531"/>
                  </a:cubicBezTo>
                  <a:cubicBezTo>
                    <a:pt x="12001" y="63722"/>
                    <a:pt x="11716" y="67532"/>
                    <a:pt x="11811" y="70866"/>
                  </a:cubicBezTo>
                  <a:close/>
                </a:path>
              </a:pathLst>
            </a:custGeom>
            <a:solidFill>
              <a:srgbClr val="E0E0E0"/>
            </a:solidFill>
            <a:ln w="9525" cap="flat">
              <a:noFill/>
              <a:prstDash val="solid"/>
              <a:miter/>
            </a:ln>
          </p:spPr>
          <p:txBody>
            <a:bodyPr rtlCol="0" anchor="ctr"/>
            <a:lstStyle/>
            <a:p>
              <a:endParaRPr lang="en-GR"/>
            </a:p>
          </p:txBody>
        </p:sp>
        <p:sp>
          <p:nvSpPr>
            <p:cNvPr id="312" name="Freeform 311">
              <a:extLst>
                <a:ext uri="{FF2B5EF4-FFF2-40B4-BE49-F238E27FC236}">
                  <a16:creationId xmlns:a16="http://schemas.microsoft.com/office/drawing/2014/main" id="{446DE332-44CF-0C33-ADED-8CBA293941B9}"/>
                </a:ext>
              </a:extLst>
            </p:cNvPr>
            <p:cNvSpPr/>
            <p:nvPr/>
          </p:nvSpPr>
          <p:spPr>
            <a:xfrm>
              <a:off x="5287847" y="3632968"/>
              <a:ext cx="32678" cy="100207"/>
            </a:xfrm>
            <a:custGeom>
              <a:avLst/>
              <a:gdLst>
                <a:gd name="connsiteX0" fmla="*/ 193 w 32678"/>
                <a:gd name="connsiteY0" fmla="*/ 48342 h 100207"/>
                <a:gd name="connsiteX1" fmla="*/ 193 w 32678"/>
                <a:gd name="connsiteY1" fmla="*/ 45865 h 100207"/>
                <a:gd name="connsiteX2" fmla="*/ 1145 w 32678"/>
                <a:gd name="connsiteY2" fmla="*/ 42817 h 100207"/>
                <a:gd name="connsiteX3" fmla="*/ 20195 w 32678"/>
                <a:gd name="connsiteY3" fmla="*/ 8432 h 100207"/>
                <a:gd name="connsiteX4" fmla="*/ 21719 w 32678"/>
                <a:gd name="connsiteY4" fmla="*/ 6051 h 100207"/>
                <a:gd name="connsiteX5" fmla="*/ 23339 w 32678"/>
                <a:gd name="connsiteY5" fmla="*/ 4336 h 100207"/>
                <a:gd name="connsiteX6" fmla="*/ 30292 w 32678"/>
                <a:gd name="connsiteY6" fmla="*/ 336 h 100207"/>
                <a:gd name="connsiteX7" fmla="*/ 31911 w 32678"/>
                <a:gd name="connsiteY7" fmla="*/ 336 h 100207"/>
                <a:gd name="connsiteX8" fmla="*/ 31911 w 32678"/>
                <a:gd name="connsiteY8" fmla="*/ 336 h 100207"/>
                <a:gd name="connsiteX9" fmla="*/ 32673 w 32678"/>
                <a:gd name="connsiteY9" fmla="*/ 2527 h 100207"/>
                <a:gd name="connsiteX10" fmla="*/ 32673 w 32678"/>
                <a:gd name="connsiteY10" fmla="*/ 90728 h 100207"/>
                <a:gd name="connsiteX11" fmla="*/ 31911 w 32678"/>
                <a:gd name="connsiteY11" fmla="*/ 93681 h 100207"/>
                <a:gd name="connsiteX12" fmla="*/ 30292 w 32678"/>
                <a:gd name="connsiteY12" fmla="*/ 95776 h 100207"/>
                <a:gd name="connsiteX13" fmla="*/ 23053 w 32678"/>
                <a:gd name="connsiteY13" fmla="*/ 99872 h 100207"/>
                <a:gd name="connsiteX14" fmla="*/ 21434 w 32678"/>
                <a:gd name="connsiteY14" fmla="*/ 99872 h 100207"/>
                <a:gd name="connsiteX15" fmla="*/ 21434 w 32678"/>
                <a:gd name="connsiteY15" fmla="*/ 99872 h 100207"/>
                <a:gd name="connsiteX16" fmla="*/ 20672 w 32678"/>
                <a:gd name="connsiteY16" fmla="*/ 97681 h 100207"/>
                <a:gd name="connsiteX17" fmla="*/ 20672 w 32678"/>
                <a:gd name="connsiteY17" fmla="*/ 30244 h 100207"/>
                <a:gd name="connsiteX18" fmla="*/ 8099 w 32678"/>
                <a:gd name="connsiteY18" fmla="*/ 52723 h 100207"/>
                <a:gd name="connsiteX19" fmla="*/ 6384 w 32678"/>
                <a:gd name="connsiteY19" fmla="*/ 54438 h 100207"/>
                <a:gd name="connsiteX20" fmla="*/ 4765 w 32678"/>
                <a:gd name="connsiteY20" fmla="*/ 53962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78" h="100207">
                  <a:moveTo>
                    <a:pt x="193" y="48342"/>
                  </a:moveTo>
                  <a:cubicBezTo>
                    <a:pt x="-64" y="47542"/>
                    <a:pt x="-64" y="46665"/>
                    <a:pt x="193" y="45865"/>
                  </a:cubicBezTo>
                  <a:cubicBezTo>
                    <a:pt x="279" y="44789"/>
                    <a:pt x="603" y="43751"/>
                    <a:pt x="1145" y="42817"/>
                  </a:cubicBezTo>
                  <a:lnTo>
                    <a:pt x="20195" y="8432"/>
                  </a:lnTo>
                  <a:cubicBezTo>
                    <a:pt x="20672" y="7575"/>
                    <a:pt x="21243" y="6813"/>
                    <a:pt x="21719" y="6051"/>
                  </a:cubicBezTo>
                  <a:cubicBezTo>
                    <a:pt x="22081" y="5336"/>
                    <a:pt x="22643" y="4736"/>
                    <a:pt x="23339" y="4336"/>
                  </a:cubicBezTo>
                  <a:lnTo>
                    <a:pt x="30292" y="336"/>
                  </a:lnTo>
                  <a:cubicBezTo>
                    <a:pt x="30740" y="-112"/>
                    <a:pt x="31463" y="-112"/>
                    <a:pt x="31911" y="336"/>
                  </a:cubicBezTo>
                  <a:cubicBezTo>
                    <a:pt x="31911" y="336"/>
                    <a:pt x="31911" y="336"/>
                    <a:pt x="31911" y="336"/>
                  </a:cubicBezTo>
                  <a:cubicBezTo>
                    <a:pt x="32445" y="936"/>
                    <a:pt x="32721" y="1726"/>
                    <a:pt x="32673" y="2527"/>
                  </a:cubicBezTo>
                  <a:lnTo>
                    <a:pt x="32673" y="90728"/>
                  </a:lnTo>
                  <a:cubicBezTo>
                    <a:pt x="32645" y="91757"/>
                    <a:pt x="32387" y="92766"/>
                    <a:pt x="31911" y="93681"/>
                  </a:cubicBezTo>
                  <a:cubicBezTo>
                    <a:pt x="31616" y="94538"/>
                    <a:pt x="31044" y="95272"/>
                    <a:pt x="30292" y="95776"/>
                  </a:cubicBezTo>
                  <a:lnTo>
                    <a:pt x="23053" y="99872"/>
                  </a:lnTo>
                  <a:cubicBezTo>
                    <a:pt x="22605" y="100320"/>
                    <a:pt x="21881" y="100320"/>
                    <a:pt x="21434" y="99872"/>
                  </a:cubicBezTo>
                  <a:cubicBezTo>
                    <a:pt x="21434" y="99872"/>
                    <a:pt x="21434" y="99872"/>
                    <a:pt x="21434" y="99872"/>
                  </a:cubicBezTo>
                  <a:cubicBezTo>
                    <a:pt x="20881" y="99281"/>
                    <a:pt x="20605" y="98491"/>
                    <a:pt x="20672" y="97681"/>
                  </a:cubicBezTo>
                  <a:lnTo>
                    <a:pt x="20672" y="30244"/>
                  </a:lnTo>
                  <a:lnTo>
                    <a:pt x="8099" y="52723"/>
                  </a:lnTo>
                  <a:cubicBezTo>
                    <a:pt x="7803" y="53514"/>
                    <a:pt x="7175" y="54142"/>
                    <a:pt x="6384" y="54438"/>
                  </a:cubicBezTo>
                  <a:cubicBezTo>
                    <a:pt x="5803" y="54685"/>
                    <a:pt x="5127" y="54485"/>
                    <a:pt x="4765" y="53962"/>
                  </a:cubicBezTo>
                  <a:close/>
                </a:path>
              </a:pathLst>
            </a:custGeom>
            <a:solidFill>
              <a:srgbClr val="E0E0E0"/>
            </a:solidFill>
            <a:ln w="9525" cap="flat">
              <a:noFill/>
              <a:prstDash val="solid"/>
              <a:miter/>
            </a:ln>
          </p:spPr>
          <p:txBody>
            <a:bodyPr rtlCol="0" anchor="ctr"/>
            <a:lstStyle/>
            <a:p>
              <a:endParaRPr lang="en-GR"/>
            </a:p>
          </p:txBody>
        </p:sp>
        <p:sp>
          <p:nvSpPr>
            <p:cNvPr id="313" name="Freeform 312">
              <a:extLst>
                <a:ext uri="{FF2B5EF4-FFF2-40B4-BE49-F238E27FC236}">
                  <a16:creationId xmlns:a16="http://schemas.microsoft.com/office/drawing/2014/main" id="{E41175A1-8ACF-917C-313C-63A06C9592F6}"/>
                </a:ext>
              </a:extLst>
            </p:cNvPr>
            <p:cNvSpPr/>
            <p:nvPr/>
          </p:nvSpPr>
          <p:spPr>
            <a:xfrm>
              <a:off x="5332616" y="3605681"/>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7146 h 105727"/>
                <a:gd name="connsiteX22" fmla="*/ 11906 w 47625"/>
                <a:gd name="connsiteY22" fmla="*/ 71342 h 105727"/>
                <a:gd name="connsiteX23" fmla="*/ 14954 w 47625"/>
                <a:gd name="connsiteY23" fmla="*/ 84772 h 105727"/>
                <a:gd name="connsiteX24" fmla="*/ 23813 w 47625"/>
                <a:gd name="connsiteY24" fmla="*/ 84772 h 105727"/>
                <a:gd name="connsiteX25" fmla="*/ 32671 w 47625"/>
                <a:gd name="connsiteY25" fmla="*/ 74295 h 105727"/>
                <a:gd name="connsiteX26" fmla="*/ 35719 w 47625"/>
                <a:gd name="connsiteY26" fmla="*/ 57341 h 105727"/>
                <a:gd name="connsiteX27" fmla="*/ 35719 w 47625"/>
                <a:gd name="connsiteY27" fmla="*/ 45815 h 105727"/>
                <a:gd name="connsiteX28" fmla="*/ 35719 w 47625"/>
                <a:gd name="connsiteY28" fmla="*/ 34385 h 105727"/>
                <a:gd name="connsiteX29" fmla="*/ 32766 w 47625"/>
                <a:gd name="connsiteY29" fmla="*/ 21431 h 105727"/>
                <a:gd name="connsiteX30" fmla="*/ 23908 w 47625"/>
                <a:gd name="connsiteY30" fmla="*/ 21431 h 105727"/>
                <a:gd name="connsiteX31" fmla="*/ 15050 w 47625"/>
                <a:gd name="connsiteY31" fmla="*/ 31909 h 105727"/>
                <a:gd name="connsiteX32" fmla="*/ 12002 w 47625"/>
                <a:gd name="connsiteY32" fmla="*/ 48863 h 105727"/>
                <a:gd name="connsiteX33" fmla="*/ 12002 w 47625"/>
                <a:gd name="connsiteY33" fmla="*/ 60484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6"/>
                    <a:pt x="47625" y="30671"/>
                    <a:pt x="47625" y="32766"/>
                  </a:cubicBezTo>
                  <a:lnTo>
                    <a:pt x="47625" y="45625"/>
                  </a:lnTo>
                  <a:cubicBezTo>
                    <a:pt x="47625" y="47720"/>
                    <a:pt x="47625" y="49625"/>
                    <a:pt x="47625" y="51435"/>
                  </a:cubicBezTo>
                  <a:cubicBezTo>
                    <a:pt x="47511" y="56645"/>
                    <a:pt x="47006" y="61836"/>
                    <a:pt x="46101" y="66961"/>
                  </a:cubicBezTo>
                  <a:cubicBezTo>
                    <a:pt x="45301" y="71809"/>
                    <a:pt x="43929" y="76533"/>
                    <a:pt x="42005" y="81058"/>
                  </a:cubicBezTo>
                  <a:cubicBezTo>
                    <a:pt x="40196" y="85392"/>
                    <a:pt x="37757" y="89440"/>
                    <a:pt x="34766" y="93059"/>
                  </a:cubicBezTo>
                  <a:cubicBezTo>
                    <a:pt x="31671" y="96688"/>
                    <a:pt x="27965" y="99755"/>
                    <a:pt x="23813" y="102108"/>
                  </a:cubicBezTo>
                  <a:cubicBezTo>
                    <a:pt x="20564" y="104299"/>
                    <a:pt x="16774" y="105556"/>
                    <a:pt x="12859" y="105728"/>
                  </a:cubicBezTo>
                  <a:cubicBezTo>
                    <a:pt x="10030" y="105661"/>
                    <a:pt x="7372" y="104327"/>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24" y="34623"/>
                    <a:pt x="3696" y="29823"/>
                    <a:pt x="5620" y="25241"/>
                  </a:cubicBezTo>
                  <a:cubicBezTo>
                    <a:pt x="7429" y="20850"/>
                    <a:pt x="9868" y="16745"/>
                    <a:pt x="12859" y="13049"/>
                  </a:cubicBezTo>
                  <a:cubicBezTo>
                    <a:pt x="15869" y="9201"/>
                    <a:pt x="19583" y="5972"/>
                    <a:pt x="23813" y="3524"/>
                  </a:cubicBezTo>
                  <a:cubicBezTo>
                    <a:pt x="27061" y="1343"/>
                    <a:pt x="30851" y="124"/>
                    <a:pt x="34766" y="0"/>
                  </a:cubicBezTo>
                  <a:cubicBezTo>
                    <a:pt x="37586" y="48"/>
                    <a:pt x="40234" y="1333"/>
                    <a:pt x="42005" y="3524"/>
                  </a:cubicBezTo>
                  <a:cubicBezTo>
                    <a:pt x="44120" y="6325"/>
                    <a:pt x="45529" y="9592"/>
                    <a:pt x="46101" y="13049"/>
                  </a:cubicBezTo>
                  <a:cubicBezTo>
                    <a:pt x="47073" y="17688"/>
                    <a:pt x="47587" y="22412"/>
                    <a:pt x="47625" y="27146"/>
                  </a:cubicBezTo>
                  <a:close/>
                  <a:moveTo>
                    <a:pt x="11906" y="71342"/>
                  </a:moveTo>
                  <a:cubicBezTo>
                    <a:pt x="11811" y="76000"/>
                    <a:pt x="12859" y="80610"/>
                    <a:pt x="14954" y="84772"/>
                  </a:cubicBezTo>
                  <a:cubicBezTo>
                    <a:pt x="16735" y="87316"/>
                    <a:pt x="19688" y="87316"/>
                    <a:pt x="23813" y="84772"/>
                  </a:cubicBezTo>
                  <a:cubicBezTo>
                    <a:pt x="27927" y="82458"/>
                    <a:pt x="31071" y="78743"/>
                    <a:pt x="32671" y="74295"/>
                  </a:cubicBezTo>
                  <a:cubicBezTo>
                    <a:pt x="34566" y="68837"/>
                    <a:pt x="35595" y="63113"/>
                    <a:pt x="35719" y="57341"/>
                  </a:cubicBezTo>
                  <a:cubicBezTo>
                    <a:pt x="35719" y="53816"/>
                    <a:pt x="35719" y="50006"/>
                    <a:pt x="35719" y="45815"/>
                  </a:cubicBezTo>
                  <a:cubicBezTo>
                    <a:pt x="35719" y="41624"/>
                    <a:pt x="35719" y="37814"/>
                    <a:pt x="35719" y="34385"/>
                  </a:cubicBezTo>
                  <a:cubicBezTo>
                    <a:pt x="35795" y="29889"/>
                    <a:pt x="34785" y="25441"/>
                    <a:pt x="32766" y="21431"/>
                  </a:cubicBezTo>
                  <a:cubicBezTo>
                    <a:pt x="30956" y="18859"/>
                    <a:pt x="28099" y="18764"/>
                    <a:pt x="23908" y="21431"/>
                  </a:cubicBezTo>
                  <a:cubicBezTo>
                    <a:pt x="19841" y="23803"/>
                    <a:pt x="16707" y="27499"/>
                    <a:pt x="15050" y="31909"/>
                  </a:cubicBezTo>
                  <a:cubicBezTo>
                    <a:pt x="13202" y="37376"/>
                    <a:pt x="12183" y="43091"/>
                    <a:pt x="12002" y="48863"/>
                  </a:cubicBezTo>
                  <a:cubicBezTo>
                    <a:pt x="12002" y="52388"/>
                    <a:pt x="12002" y="56293"/>
                    <a:pt x="12002" y="60484"/>
                  </a:cubicBezTo>
                  <a:cubicBezTo>
                    <a:pt x="12002" y="64675"/>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314" name="Freeform 313">
              <a:extLst>
                <a:ext uri="{FF2B5EF4-FFF2-40B4-BE49-F238E27FC236}">
                  <a16:creationId xmlns:a16="http://schemas.microsoft.com/office/drawing/2014/main" id="{4D3CBE5E-D518-925C-C6BD-B718E741E347}"/>
                </a:ext>
              </a:extLst>
            </p:cNvPr>
            <p:cNvSpPr/>
            <p:nvPr/>
          </p:nvSpPr>
          <p:spPr>
            <a:xfrm>
              <a:off x="5391671" y="3571963"/>
              <a:ext cx="47720" cy="105632"/>
            </a:xfrm>
            <a:custGeom>
              <a:avLst/>
              <a:gdLst>
                <a:gd name="connsiteX0" fmla="*/ 47720 w 47720"/>
                <a:gd name="connsiteY0" fmla="*/ 26575 h 105632"/>
                <a:gd name="connsiteX1" fmla="*/ 47720 w 47720"/>
                <a:gd name="connsiteY1" fmla="*/ 32290 h 105632"/>
                <a:gd name="connsiteX2" fmla="*/ 47720 w 47720"/>
                <a:gd name="connsiteY2" fmla="*/ 45625 h 105632"/>
                <a:gd name="connsiteX3" fmla="*/ 47720 w 47720"/>
                <a:gd name="connsiteY3" fmla="*/ 51435 h 105632"/>
                <a:gd name="connsiteX4" fmla="*/ 46101 w 47720"/>
                <a:gd name="connsiteY4" fmla="*/ 66961 h 105632"/>
                <a:gd name="connsiteX5" fmla="*/ 42100 w 47720"/>
                <a:gd name="connsiteY5" fmla="*/ 81058 h 105632"/>
                <a:gd name="connsiteX6" fmla="*/ 34766 w 47720"/>
                <a:gd name="connsiteY6" fmla="*/ 93059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867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575 h 105632"/>
                <a:gd name="connsiteX22" fmla="*/ 11811 w 47720"/>
                <a:gd name="connsiteY22" fmla="*/ 70961 h 105632"/>
                <a:gd name="connsiteX23" fmla="*/ 14859 w 47720"/>
                <a:gd name="connsiteY23" fmla="*/ 84392 h 105632"/>
                <a:gd name="connsiteX24" fmla="*/ 23622 w 47720"/>
                <a:gd name="connsiteY24" fmla="*/ 84392 h 105632"/>
                <a:gd name="connsiteX25" fmla="*/ 32480 w 47720"/>
                <a:gd name="connsiteY25" fmla="*/ 73914 h 105632"/>
                <a:gd name="connsiteX26" fmla="*/ 35528 w 47720"/>
                <a:gd name="connsiteY26" fmla="*/ 56959 h 105632"/>
                <a:gd name="connsiteX27" fmla="*/ 35528 w 47720"/>
                <a:gd name="connsiteY27" fmla="*/ 45339 h 105632"/>
                <a:gd name="connsiteX28" fmla="*/ 35528 w 47720"/>
                <a:gd name="connsiteY28" fmla="*/ 34004 h 105632"/>
                <a:gd name="connsiteX29" fmla="*/ 32480 w 47720"/>
                <a:gd name="connsiteY29" fmla="*/ 20574 h 105632"/>
                <a:gd name="connsiteX30" fmla="*/ 23622 w 47720"/>
                <a:gd name="connsiteY30" fmla="*/ 20574 h 105632"/>
                <a:gd name="connsiteX31" fmla="*/ 14859 w 47720"/>
                <a:gd name="connsiteY31" fmla="*/ 31051 h 105632"/>
                <a:gd name="connsiteX32" fmla="*/ 11811 w 47720"/>
                <a:gd name="connsiteY32" fmla="*/ 48006 h 105632"/>
                <a:gd name="connsiteX33" fmla="*/ 11811 w 47720"/>
                <a:gd name="connsiteY33" fmla="*/ 59626 h 105632"/>
                <a:gd name="connsiteX34" fmla="*/ 1181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194"/>
                    <a:pt x="47720" y="32290"/>
                  </a:cubicBezTo>
                  <a:lnTo>
                    <a:pt x="47720" y="45625"/>
                  </a:lnTo>
                  <a:cubicBezTo>
                    <a:pt x="47720" y="47720"/>
                    <a:pt x="47720" y="49625"/>
                    <a:pt x="47720" y="51435"/>
                  </a:cubicBezTo>
                  <a:cubicBezTo>
                    <a:pt x="47530" y="56645"/>
                    <a:pt x="46987" y="61827"/>
                    <a:pt x="46101" y="66961"/>
                  </a:cubicBezTo>
                  <a:cubicBezTo>
                    <a:pt x="45291" y="71790"/>
                    <a:pt x="43948" y="76524"/>
                    <a:pt x="42100" y="81058"/>
                  </a:cubicBezTo>
                  <a:cubicBezTo>
                    <a:pt x="40253" y="85392"/>
                    <a:pt x="37786" y="89440"/>
                    <a:pt x="34766" y="93059"/>
                  </a:cubicBezTo>
                  <a:cubicBezTo>
                    <a:pt x="31690" y="96717"/>
                    <a:pt x="27984" y="99784"/>
                    <a:pt x="23813" y="102108"/>
                  </a:cubicBezTo>
                  <a:cubicBezTo>
                    <a:pt x="20584" y="104318"/>
                    <a:pt x="16774" y="105546"/>
                    <a:pt x="12859" y="105632"/>
                  </a:cubicBezTo>
                  <a:cubicBezTo>
                    <a:pt x="10039" y="105585"/>
                    <a:pt x="7391" y="104299"/>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43" y="34623"/>
                    <a:pt x="3715" y="29832"/>
                    <a:pt x="5620" y="25241"/>
                  </a:cubicBezTo>
                  <a:cubicBezTo>
                    <a:pt x="7468" y="20869"/>
                    <a:pt x="9906" y="16764"/>
                    <a:pt x="12859" y="13049"/>
                  </a:cubicBezTo>
                  <a:cubicBezTo>
                    <a:pt x="15869" y="9201"/>
                    <a:pt x="19583" y="5972"/>
                    <a:pt x="23813" y="3524"/>
                  </a:cubicBezTo>
                  <a:cubicBezTo>
                    <a:pt x="27061" y="1353"/>
                    <a:pt x="30861" y="133"/>
                    <a:pt x="34766" y="0"/>
                  </a:cubicBezTo>
                  <a:cubicBezTo>
                    <a:pt x="37614" y="19"/>
                    <a:pt x="40310" y="1314"/>
                    <a:pt x="42100" y="3524"/>
                  </a:cubicBezTo>
                  <a:cubicBezTo>
                    <a:pt x="44148" y="6353"/>
                    <a:pt x="45510" y="9611"/>
                    <a:pt x="46101" y="13049"/>
                  </a:cubicBezTo>
                  <a:cubicBezTo>
                    <a:pt x="47025" y="17507"/>
                    <a:pt x="47568" y="22031"/>
                    <a:pt x="47720" y="26575"/>
                  </a:cubicBezTo>
                  <a:close/>
                  <a:moveTo>
                    <a:pt x="11811" y="70961"/>
                  </a:moveTo>
                  <a:cubicBezTo>
                    <a:pt x="11630" y="75628"/>
                    <a:pt x="12687" y="80258"/>
                    <a:pt x="14859" y="84392"/>
                  </a:cubicBezTo>
                  <a:cubicBezTo>
                    <a:pt x="16574" y="86963"/>
                    <a:pt x="19526" y="87058"/>
                    <a:pt x="23622" y="84392"/>
                  </a:cubicBezTo>
                  <a:cubicBezTo>
                    <a:pt x="27737" y="82077"/>
                    <a:pt x="30880" y="78362"/>
                    <a:pt x="32480" y="73914"/>
                  </a:cubicBezTo>
                  <a:cubicBezTo>
                    <a:pt x="34366" y="68456"/>
                    <a:pt x="35395" y="62732"/>
                    <a:pt x="35528" y="56959"/>
                  </a:cubicBezTo>
                  <a:cubicBezTo>
                    <a:pt x="35528" y="53435"/>
                    <a:pt x="35528" y="49530"/>
                    <a:pt x="35528" y="45339"/>
                  </a:cubicBezTo>
                  <a:cubicBezTo>
                    <a:pt x="35528" y="41148"/>
                    <a:pt x="35528" y="37433"/>
                    <a:pt x="35528" y="34004"/>
                  </a:cubicBezTo>
                  <a:cubicBezTo>
                    <a:pt x="35662" y="29346"/>
                    <a:pt x="34614" y="24727"/>
                    <a:pt x="32480" y="20574"/>
                  </a:cubicBezTo>
                  <a:cubicBezTo>
                    <a:pt x="30766" y="17974"/>
                    <a:pt x="27813" y="17974"/>
                    <a:pt x="23622" y="20574"/>
                  </a:cubicBezTo>
                  <a:cubicBezTo>
                    <a:pt x="19555" y="22917"/>
                    <a:pt x="16450" y="26632"/>
                    <a:pt x="14859" y="31051"/>
                  </a:cubicBezTo>
                  <a:cubicBezTo>
                    <a:pt x="12926" y="36500"/>
                    <a:pt x="11897" y="42224"/>
                    <a:pt x="11811" y="48006"/>
                  </a:cubicBezTo>
                  <a:cubicBezTo>
                    <a:pt x="11811" y="51530"/>
                    <a:pt x="11811" y="55435"/>
                    <a:pt x="11811" y="59626"/>
                  </a:cubicBezTo>
                  <a:cubicBezTo>
                    <a:pt x="11811" y="63817"/>
                    <a:pt x="11811" y="67532"/>
                    <a:pt x="11811" y="70961"/>
                  </a:cubicBezTo>
                  <a:close/>
                </a:path>
              </a:pathLst>
            </a:custGeom>
            <a:solidFill>
              <a:srgbClr val="E0E0E0"/>
            </a:solidFill>
            <a:ln w="9525" cap="flat">
              <a:noFill/>
              <a:prstDash val="solid"/>
              <a:miter/>
            </a:ln>
          </p:spPr>
          <p:txBody>
            <a:bodyPr rtlCol="0" anchor="ctr"/>
            <a:lstStyle/>
            <a:p>
              <a:endParaRPr lang="en-GR"/>
            </a:p>
          </p:txBody>
        </p:sp>
        <p:sp>
          <p:nvSpPr>
            <p:cNvPr id="315" name="Freeform 314">
              <a:extLst>
                <a:ext uri="{FF2B5EF4-FFF2-40B4-BE49-F238E27FC236}">
                  <a16:creationId xmlns:a16="http://schemas.microsoft.com/office/drawing/2014/main" id="{8ECE303C-E3F2-DDB2-4BFB-90D668ED0005}"/>
                </a:ext>
              </a:extLst>
            </p:cNvPr>
            <p:cNvSpPr/>
            <p:nvPr/>
          </p:nvSpPr>
          <p:spPr>
            <a:xfrm>
              <a:off x="3803187" y="4652764"/>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4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49 w 47720"/>
                <a:gd name="connsiteY23" fmla="*/ 84487 h 105727"/>
                <a:gd name="connsiteX24" fmla="*/ 23908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49 w 47720"/>
                <a:gd name="connsiteY31" fmla="*/ 31147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62" y="56255"/>
                    <a:pt x="47053" y="61446"/>
                    <a:pt x="46196" y="66580"/>
                  </a:cubicBezTo>
                  <a:cubicBezTo>
                    <a:pt x="45364" y="71419"/>
                    <a:pt x="43990" y="76143"/>
                    <a:pt x="42100" y="80677"/>
                  </a:cubicBezTo>
                  <a:cubicBezTo>
                    <a:pt x="40252" y="84992"/>
                    <a:pt x="37816" y="89030"/>
                    <a:pt x="34862" y="92678"/>
                  </a:cubicBezTo>
                  <a:cubicBezTo>
                    <a:pt x="31807" y="96479"/>
                    <a:pt x="28097" y="99708"/>
                    <a:pt x="23908" y="102203"/>
                  </a:cubicBezTo>
                  <a:cubicBezTo>
                    <a:pt x="20623" y="104385"/>
                    <a:pt x="16797" y="105604"/>
                    <a:pt x="12859" y="105728"/>
                  </a:cubicBezTo>
                  <a:cubicBezTo>
                    <a:pt x="10028" y="105661"/>
                    <a:pt x="7374" y="104327"/>
                    <a:pt x="5620" y="102108"/>
                  </a:cubicBezTo>
                  <a:cubicBezTo>
                    <a:pt x="3539" y="99298"/>
                    <a:pt x="2167" y="96031"/>
                    <a:pt x="1619" y="92583"/>
                  </a:cubicBezTo>
                  <a:cubicBezTo>
                    <a:pt x="685" y="88030"/>
                    <a:pt x="143" y="83411"/>
                    <a:pt x="0" y="78772"/>
                  </a:cubicBezTo>
                  <a:cubicBezTo>
                    <a:pt x="0" y="75343"/>
                    <a:pt x="0" y="71533"/>
                    <a:pt x="0" y="67056"/>
                  </a:cubicBezTo>
                  <a:cubicBezTo>
                    <a:pt x="0" y="62579"/>
                    <a:pt x="0" y="58674"/>
                    <a:pt x="0" y="55150"/>
                  </a:cubicBezTo>
                  <a:cubicBezTo>
                    <a:pt x="200" y="49882"/>
                    <a:pt x="740" y="44634"/>
                    <a:pt x="1619" y="39434"/>
                  </a:cubicBezTo>
                  <a:cubicBezTo>
                    <a:pt x="2433" y="34538"/>
                    <a:pt x="3774" y="29747"/>
                    <a:pt x="5620" y="25146"/>
                  </a:cubicBezTo>
                  <a:cubicBezTo>
                    <a:pt x="7469" y="20803"/>
                    <a:pt x="9904" y="16736"/>
                    <a:pt x="12859" y="13049"/>
                  </a:cubicBezTo>
                  <a:cubicBezTo>
                    <a:pt x="15912" y="9211"/>
                    <a:pt x="19661" y="5982"/>
                    <a:pt x="23908" y="3524"/>
                  </a:cubicBezTo>
                  <a:cubicBezTo>
                    <a:pt x="27167" y="1372"/>
                    <a:pt x="30956" y="153"/>
                    <a:pt x="34862" y="0"/>
                  </a:cubicBezTo>
                  <a:cubicBezTo>
                    <a:pt x="37692" y="67"/>
                    <a:pt x="40345" y="1400"/>
                    <a:pt x="42100" y="3620"/>
                  </a:cubicBezTo>
                  <a:cubicBezTo>
                    <a:pt x="44211" y="6420"/>
                    <a:pt x="45616" y="9687"/>
                    <a:pt x="46196" y="13145"/>
                  </a:cubicBezTo>
                  <a:cubicBezTo>
                    <a:pt x="47080" y="17631"/>
                    <a:pt x="47590" y="22193"/>
                    <a:pt x="47720" y="26765"/>
                  </a:cubicBezTo>
                  <a:close/>
                  <a:moveTo>
                    <a:pt x="12001" y="70961"/>
                  </a:moveTo>
                  <a:cubicBezTo>
                    <a:pt x="11892" y="75648"/>
                    <a:pt x="12939" y="80296"/>
                    <a:pt x="15049" y="84487"/>
                  </a:cubicBezTo>
                  <a:cubicBezTo>
                    <a:pt x="16764" y="87030"/>
                    <a:pt x="19717" y="87030"/>
                    <a:pt x="23908" y="84487"/>
                  </a:cubicBezTo>
                  <a:cubicBezTo>
                    <a:pt x="27979" y="82144"/>
                    <a:pt x="31084" y="78429"/>
                    <a:pt x="32671" y="74009"/>
                  </a:cubicBezTo>
                  <a:cubicBezTo>
                    <a:pt x="34605" y="68532"/>
                    <a:pt x="35635" y="62770"/>
                    <a:pt x="35719" y="56960"/>
                  </a:cubicBezTo>
                  <a:cubicBezTo>
                    <a:pt x="35719" y="53435"/>
                    <a:pt x="35719" y="49625"/>
                    <a:pt x="35719" y="45434"/>
                  </a:cubicBezTo>
                  <a:cubicBezTo>
                    <a:pt x="35719" y="41243"/>
                    <a:pt x="35719" y="37433"/>
                    <a:pt x="35719" y="34100"/>
                  </a:cubicBezTo>
                  <a:cubicBezTo>
                    <a:pt x="35896" y="29432"/>
                    <a:pt x="34845" y="24803"/>
                    <a:pt x="32671" y="20669"/>
                  </a:cubicBezTo>
                  <a:cubicBezTo>
                    <a:pt x="30956" y="18002"/>
                    <a:pt x="28003" y="17907"/>
                    <a:pt x="23908" y="20669"/>
                  </a:cubicBezTo>
                  <a:cubicBezTo>
                    <a:pt x="19790" y="22984"/>
                    <a:pt x="16645" y="26699"/>
                    <a:pt x="15049" y="31147"/>
                  </a:cubicBezTo>
                  <a:cubicBezTo>
                    <a:pt x="13160" y="36643"/>
                    <a:pt x="12132" y="42386"/>
                    <a:pt x="12001" y="48196"/>
                  </a:cubicBezTo>
                  <a:cubicBezTo>
                    <a:pt x="12001" y="51721"/>
                    <a:pt x="12001" y="55531"/>
                    <a:pt x="12001" y="59722"/>
                  </a:cubicBezTo>
                  <a:cubicBezTo>
                    <a:pt x="12001" y="63913"/>
                    <a:pt x="11906" y="67628"/>
                    <a:pt x="12001" y="70961"/>
                  </a:cubicBezTo>
                  <a:close/>
                </a:path>
              </a:pathLst>
            </a:custGeom>
            <a:solidFill>
              <a:srgbClr val="E0E0E0"/>
            </a:solidFill>
            <a:ln w="9525" cap="flat">
              <a:noFill/>
              <a:prstDash val="solid"/>
              <a:miter/>
            </a:ln>
          </p:spPr>
          <p:txBody>
            <a:bodyPr rtlCol="0" anchor="ctr"/>
            <a:lstStyle/>
            <a:p>
              <a:endParaRPr lang="en-GR"/>
            </a:p>
          </p:txBody>
        </p:sp>
        <p:sp>
          <p:nvSpPr>
            <p:cNvPr id="316" name="Freeform 315">
              <a:extLst>
                <a:ext uri="{FF2B5EF4-FFF2-40B4-BE49-F238E27FC236}">
                  <a16:creationId xmlns:a16="http://schemas.microsoft.com/office/drawing/2014/main" id="{3F399D7E-73E8-6F80-66E6-75153E2EC90E}"/>
                </a:ext>
              </a:extLst>
            </p:cNvPr>
            <p:cNvSpPr/>
            <p:nvPr/>
          </p:nvSpPr>
          <p:spPr>
            <a:xfrm>
              <a:off x="3858326" y="4622080"/>
              <a:ext cx="32591" cy="100362"/>
            </a:xfrm>
            <a:custGeom>
              <a:avLst/>
              <a:gdLst>
                <a:gd name="connsiteX0" fmla="*/ 201 w 32591"/>
                <a:gd name="connsiteY0" fmla="*/ 48306 h 100362"/>
                <a:gd name="connsiteX1" fmla="*/ 201 w 32591"/>
                <a:gd name="connsiteY1" fmla="*/ 45829 h 100362"/>
                <a:gd name="connsiteX2" fmla="*/ 1059 w 32591"/>
                <a:gd name="connsiteY2" fmla="*/ 42877 h 100362"/>
                <a:gd name="connsiteX3" fmla="*/ 20109 w 32591"/>
                <a:gd name="connsiteY3" fmla="*/ 8396 h 100362"/>
                <a:gd name="connsiteX4" fmla="*/ 21633 w 32591"/>
                <a:gd name="connsiteY4" fmla="*/ 6015 h 100362"/>
                <a:gd name="connsiteX5" fmla="*/ 23252 w 32591"/>
                <a:gd name="connsiteY5" fmla="*/ 4301 h 100362"/>
                <a:gd name="connsiteX6" fmla="*/ 30205 w 32591"/>
                <a:gd name="connsiteY6" fmla="*/ 300 h 100362"/>
                <a:gd name="connsiteX7" fmla="*/ 31824 w 32591"/>
                <a:gd name="connsiteY7" fmla="*/ 300 h 100362"/>
                <a:gd name="connsiteX8" fmla="*/ 32586 w 32591"/>
                <a:gd name="connsiteY8" fmla="*/ 2491 h 100362"/>
                <a:gd name="connsiteX9" fmla="*/ 32586 w 32591"/>
                <a:gd name="connsiteY9" fmla="*/ 90883 h 100362"/>
                <a:gd name="connsiteX10" fmla="*/ 31824 w 32591"/>
                <a:gd name="connsiteY10" fmla="*/ 93836 h 100362"/>
                <a:gd name="connsiteX11" fmla="*/ 30205 w 32591"/>
                <a:gd name="connsiteY11" fmla="*/ 95931 h 100362"/>
                <a:gd name="connsiteX12" fmla="*/ 22966 w 32591"/>
                <a:gd name="connsiteY12" fmla="*/ 100027 h 100362"/>
                <a:gd name="connsiteX13" fmla="*/ 21350 w 32591"/>
                <a:gd name="connsiteY13" fmla="*/ 100027 h 100362"/>
                <a:gd name="connsiteX14" fmla="*/ 21347 w 32591"/>
                <a:gd name="connsiteY14" fmla="*/ 100027 h 100362"/>
                <a:gd name="connsiteX15" fmla="*/ 20585 w 32591"/>
                <a:gd name="connsiteY15" fmla="*/ 97836 h 100362"/>
                <a:gd name="connsiteX16" fmla="*/ 20585 w 32591"/>
                <a:gd name="connsiteY16" fmla="*/ 30399 h 100362"/>
                <a:gd name="connsiteX17" fmla="*/ 7726 w 32591"/>
                <a:gd name="connsiteY17" fmla="*/ 52783 h 100362"/>
                <a:gd name="connsiteX18" fmla="*/ 6012 w 32591"/>
                <a:gd name="connsiteY18" fmla="*/ 54497 h 100362"/>
                <a:gd name="connsiteX19" fmla="*/ 4392 w 32591"/>
                <a:gd name="connsiteY19" fmla="*/ 54021 h 10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1" h="100362">
                  <a:moveTo>
                    <a:pt x="201" y="48306"/>
                  </a:moveTo>
                  <a:cubicBezTo>
                    <a:pt x="-67" y="47506"/>
                    <a:pt x="-67" y="46630"/>
                    <a:pt x="201" y="45829"/>
                  </a:cubicBezTo>
                  <a:cubicBezTo>
                    <a:pt x="296" y="44801"/>
                    <a:pt x="587" y="43801"/>
                    <a:pt x="1059" y="42877"/>
                  </a:cubicBezTo>
                  <a:lnTo>
                    <a:pt x="20109" y="8396"/>
                  </a:lnTo>
                  <a:cubicBezTo>
                    <a:pt x="20109" y="7539"/>
                    <a:pt x="21156" y="6777"/>
                    <a:pt x="21633" y="6015"/>
                  </a:cubicBezTo>
                  <a:cubicBezTo>
                    <a:pt x="21993" y="5301"/>
                    <a:pt x="22556" y="4701"/>
                    <a:pt x="23252" y="4301"/>
                  </a:cubicBezTo>
                  <a:lnTo>
                    <a:pt x="30205" y="300"/>
                  </a:lnTo>
                  <a:cubicBezTo>
                    <a:pt x="30670" y="-100"/>
                    <a:pt x="31360" y="-100"/>
                    <a:pt x="31824" y="300"/>
                  </a:cubicBezTo>
                  <a:cubicBezTo>
                    <a:pt x="32357" y="900"/>
                    <a:pt x="32631" y="1691"/>
                    <a:pt x="32586" y="2491"/>
                  </a:cubicBezTo>
                  <a:lnTo>
                    <a:pt x="32586" y="90883"/>
                  </a:lnTo>
                  <a:cubicBezTo>
                    <a:pt x="32561" y="91912"/>
                    <a:pt x="32300" y="92921"/>
                    <a:pt x="31824" y="93836"/>
                  </a:cubicBezTo>
                  <a:cubicBezTo>
                    <a:pt x="31525" y="94693"/>
                    <a:pt x="30958" y="95426"/>
                    <a:pt x="30205" y="95931"/>
                  </a:cubicBezTo>
                  <a:lnTo>
                    <a:pt x="22966" y="100027"/>
                  </a:lnTo>
                  <a:cubicBezTo>
                    <a:pt x="22520" y="100474"/>
                    <a:pt x="21797" y="100474"/>
                    <a:pt x="21350" y="100027"/>
                  </a:cubicBezTo>
                  <a:cubicBezTo>
                    <a:pt x="21349" y="100027"/>
                    <a:pt x="21348" y="100027"/>
                    <a:pt x="21347" y="100027"/>
                  </a:cubicBezTo>
                  <a:cubicBezTo>
                    <a:pt x="20795" y="99436"/>
                    <a:pt x="20518" y="98646"/>
                    <a:pt x="20585" y="97836"/>
                  </a:cubicBezTo>
                  <a:lnTo>
                    <a:pt x="20585" y="30399"/>
                  </a:lnTo>
                  <a:lnTo>
                    <a:pt x="7726" y="52783"/>
                  </a:lnTo>
                  <a:cubicBezTo>
                    <a:pt x="7426" y="53573"/>
                    <a:pt x="6802" y="54202"/>
                    <a:pt x="6012" y="54497"/>
                  </a:cubicBezTo>
                  <a:cubicBezTo>
                    <a:pt x="5428" y="54745"/>
                    <a:pt x="4751" y="54545"/>
                    <a:pt x="4392" y="54021"/>
                  </a:cubicBezTo>
                  <a:close/>
                </a:path>
              </a:pathLst>
            </a:custGeom>
            <a:solidFill>
              <a:srgbClr val="E0E0E0"/>
            </a:solidFill>
            <a:ln w="9525" cap="flat">
              <a:noFill/>
              <a:prstDash val="solid"/>
              <a:miter/>
            </a:ln>
          </p:spPr>
          <p:txBody>
            <a:bodyPr rtlCol="0" anchor="ctr"/>
            <a:lstStyle/>
            <a:p>
              <a:endParaRPr lang="en-GR"/>
            </a:p>
          </p:txBody>
        </p:sp>
        <p:sp>
          <p:nvSpPr>
            <p:cNvPr id="317" name="Freeform 316">
              <a:extLst>
                <a:ext uri="{FF2B5EF4-FFF2-40B4-BE49-F238E27FC236}">
                  <a16:creationId xmlns:a16="http://schemas.microsoft.com/office/drawing/2014/main" id="{3ACDEAE9-BCDE-2A9D-9778-817157DBD4A5}"/>
                </a:ext>
              </a:extLst>
            </p:cNvPr>
            <p:cNvSpPr/>
            <p:nvPr/>
          </p:nvSpPr>
          <p:spPr>
            <a:xfrm>
              <a:off x="3899063" y="4598517"/>
              <a:ext cx="32621" cy="100207"/>
            </a:xfrm>
            <a:custGeom>
              <a:avLst/>
              <a:gdLst>
                <a:gd name="connsiteX0" fmla="*/ 231 w 32621"/>
                <a:gd name="connsiteY0" fmla="*/ 48342 h 100207"/>
                <a:gd name="connsiteX1" fmla="*/ 231 w 32621"/>
                <a:gd name="connsiteY1" fmla="*/ 45865 h 100207"/>
                <a:gd name="connsiteX2" fmla="*/ 1184 w 32621"/>
                <a:gd name="connsiteY2" fmla="*/ 42817 h 100207"/>
                <a:gd name="connsiteX3" fmla="*/ 20234 w 32621"/>
                <a:gd name="connsiteY3" fmla="*/ 8432 h 100207"/>
                <a:gd name="connsiteX4" fmla="*/ 21663 w 32621"/>
                <a:gd name="connsiteY4" fmla="*/ 6051 h 100207"/>
                <a:gd name="connsiteX5" fmla="*/ 23282 w 32621"/>
                <a:gd name="connsiteY5" fmla="*/ 4336 h 100207"/>
                <a:gd name="connsiteX6" fmla="*/ 30235 w 32621"/>
                <a:gd name="connsiteY6" fmla="*/ 336 h 100207"/>
                <a:gd name="connsiteX7" fmla="*/ 31852 w 32621"/>
                <a:gd name="connsiteY7" fmla="*/ 336 h 100207"/>
                <a:gd name="connsiteX8" fmla="*/ 31854 w 32621"/>
                <a:gd name="connsiteY8" fmla="*/ 336 h 100207"/>
                <a:gd name="connsiteX9" fmla="*/ 32616 w 32621"/>
                <a:gd name="connsiteY9" fmla="*/ 2527 h 100207"/>
                <a:gd name="connsiteX10" fmla="*/ 32616 w 32621"/>
                <a:gd name="connsiteY10" fmla="*/ 90728 h 100207"/>
                <a:gd name="connsiteX11" fmla="*/ 31854 w 32621"/>
                <a:gd name="connsiteY11" fmla="*/ 93681 h 100207"/>
                <a:gd name="connsiteX12" fmla="*/ 30235 w 32621"/>
                <a:gd name="connsiteY12" fmla="*/ 95776 h 100207"/>
                <a:gd name="connsiteX13" fmla="*/ 22996 w 32621"/>
                <a:gd name="connsiteY13" fmla="*/ 99872 h 100207"/>
                <a:gd name="connsiteX14" fmla="*/ 21380 w 32621"/>
                <a:gd name="connsiteY14" fmla="*/ 99872 h 100207"/>
                <a:gd name="connsiteX15" fmla="*/ 21377 w 32621"/>
                <a:gd name="connsiteY15" fmla="*/ 99872 h 100207"/>
                <a:gd name="connsiteX16" fmla="*/ 20615 w 32621"/>
                <a:gd name="connsiteY16" fmla="*/ 97681 h 100207"/>
                <a:gd name="connsiteX17" fmla="*/ 20615 w 32621"/>
                <a:gd name="connsiteY17" fmla="*/ 30244 h 100207"/>
                <a:gd name="connsiteX18" fmla="*/ 8042 w 32621"/>
                <a:gd name="connsiteY18" fmla="*/ 52723 h 100207"/>
                <a:gd name="connsiteX19" fmla="*/ 6327 w 32621"/>
                <a:gd name="connsiteY19" fmla="*/ 54438 h 100207"/>
                <a:gd name="connsiteX20" fmla="*/ 4708 w 32621"/>
                <a:gd name="connsiteY20" fmla="*/ 53962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21" h="100207">
                  <a:moveTo>
                    <a:pt x="231" y="48342"/>
                  </a:moveTo>
                  <a:cubicBezTo>
                    <a:pt x="-77" y="47542"/>
                    <a:pt x="-77" y="46665"/>
                    <a:pt x="231" y="45865"/>
                  </a:cubicBezTo>
                  <a:cubicBezTo>
                    <a:pt x="315" y="44789"/>
                    <a:pt x="640" y="43751"/>
                    <a:pt x="1184" y="42817"/>
                  </a:cubicBezTo>
                  <a:lnTo>
                    <a:pt x="20234" y="8432"/>
                  </a:lnTo>
                  <a:cubicBezTo>
                    <a:pt x="20654" y="7603"/>
                    <a:pt x="21131" y="6813"/>
                    <a:pt x="21663" y="6051"/>
                  </a:cubicBezTo>
                  <a:cubicBezTo>
                    <a:pt x="22023" y="5337"/>
                    <a:pt x="22586" y="4736"/>
                    <a:pt x="23282" y="4336"/>
                  </a:cubicBezTo>
                  <a:lnTo>
                    <a:pt x="30235" y="336"/>
                  </a:lnTo>
                  <a:cubicBezTo>
                    <a:pt x="30681" y="-112"/>
                    <a:pt x="31405" y="-112"/>
                    <a:pt x="31852" y="336"/>
                  </a:cubicBezTo>
                  <a:cubicBezTo>
                    <a:pt x="31853" y="336"/>
                    <a:pt x="31853" y="336"/>
                    <a:pt x="31854" y="336"/>
                  </a:cubicBezTo>
                  <a:cubicBezTo>
                    <a:pt x="32387" y="936"/>
                    <a:pt x="32661" y="1726"/>
                    <a:pt x="32616" y="2527"/>
                  </a:cubicBezTo>
                  <a:lnTo>
                    <a:pt x="32616" y="90728"/>
                  </a:lnTo>
                  <a:cubicBezTo>
                    <a:pt x="32591" y="91757"/>
                    <a:pt x="32330" y="92766"/>
                    <a:pt x="31854" y="93681"/>
                  </a:cubicBezTo>
                  <a:cubicBezTo>
                    <a:pt x="31519" y="94519"/>
                    <a:pt x="30958" y="95243"/>
                    <a:pt x="30235" y="95776"/>
                  </a:cubicBezTo>
                  <a:lnTo>
                    <a:pt x="22996" y="99872"/>
                  </a:lnTo>
                  <a:cubicBezTo>
                    <a:pt x="22550" y="100320"/>
                    <a:pt x="21827" y="100320"/>
                    <a:pt x="21380" y="99872"/>
                  </a:cubicBezTo>
                  <a:cubicBezTo>
                    <a:pt x="21379" y="99872"/>
                    <a:pt x="21378" y="99872"/>
                    <a:pt x="21377" y="99872"/>
                  </a:cubicBezTo>
                  <a:cubicBezTo>
                    <a:pt x="20825" y="99281"/>
                    <a:pt x="20548" y="98491"/>
                    <a:pt x="20615" y="97681"/>
                  </a:cubicBezTo>
                  <a:lnTo>
                    <a:pt x="20615" y="30244"/>
                  </a:lnTo>
                  <a:lnTo>
                    <a:pt x="8042" y="52723"/>
                  </a:lnTo>
                  <a:cubicBezTo>
                    <a:pt x="7685" y="53476"/>
                    <a:pt x="7079" y="54076"/>
                    <a:pt x="6327" y="54438"/>
                  </a:cubicBezTo>
                  <a:cubicBezTo>
                    <a:pt x="5744" y="54686"/>
                    <a:pt x="5066" y="54485"/>
                    <a:pt x="4708" y="53962"/>
                  </a:cubicBezTo>
                  <a:close/>
                </a:path>
              </a:pathLst>
            </a:custGeom>
            <a:solidFill>
              <a:srgbClr val="E0E0E0"/>
            </a:solidFill>
            <a:ln w="9525" cap="flat">
              <a:noFill/>
              <a:prstDash val="solid"/>
              <a:miter/>
            </a:ln>
          </p:spPr>
          <p:txBody>
            <a:bodyPr rtlCol="0" anchor="ctr"/>
            <a:lstStyle/>
            <a:p>
              <a:endParaRPr lang="en-GR"/>
            </a:p>
          </p:txBody>
        </p:sp>
        <p:sp>
          <p:nvSpPr>
            <p:cNvPr id="318" name="Freeform 317">
              <a:extLst>
                <a:ext uri="{FF2B5EF4-FFF2-40B4-BE49-F238E27FC236}">
                  <a16:creationId xmlns:a16="http://schemas.microsoft.com/office/drawing/2014/main" id="{F5A87402-74CF-7401-019A-37568DDF5980}"/>
                </a:ext>
              </a:extLst>
            </p:cNvPr>
            <p:cNvSpPr/>
            <p:nvPr/>
          </p:nvSpPr>
          <p:spPr>
            <a:xfrm>
              <a:off x="3939854" y="4574990"/>
              <a:ext cx="32697" cy="99886"/>
            </a:xfrm>
            <a:custGeom>
              <a:avLst/>
              <a:gdLst>
                <a:gd name="connsiteX0" fmla="*/ 207 w 32697"/>
                <a:gd name="connsiteY0" fmla="*/ 48246 h 99886"/>
                <a:gd name="connsiteX1" fmla="*/ 207 w 32697"/>
                <a:gd name="connsiteY1" fmla="*/ 45865 h 99886"/>
                <a:gd name="connsiteX2" fmla="*/ 1160 w 32697"/>
                <a:gd name="connsiteY2" fmla="*/ 42817 h 99886"/>
                <a:gd name="connsiteX3" fmla="*/ 20210 w 32697"/>
                <a:gd name="connsiteY3" fmla="*/ 8432 h 99886"/>
                <a:gd name="connsiteX4" fmla="*/ 21734 w 32697"/>
                <a:gd name="connsiteY4" fmla="*/ 5956 h 99886"/>
                <a:gd name="connsiteX5" fmla="*/ 23353 w 32697"/>
                <a:gd name="connsiteY5" fmla="*/ 4336 h 99886"/>
                <a:gd name="connsiteX6" fmla="*/ 30306 w 32697"/>
                <a:gd name="connsiteY6" fmla="*/ 336 h 99886"/>
                <a:gd name="connsiteX7" fmla="*/ 31923 w 32697"/>
                <a:gd name="connsiteY7" fmla="*/ 336 h 99886"/>
                <a:gd name="connsiteX8" fmla="*/ 31925 w 32697"/>
                <a:gd name="connsiteY8" fmla="*/ 336 h 99886"/>
                <a:gd name="connsiteX9" fmla="*/ 32687 w 32697"/>
                <a:gd name="connsiteY9" fmla="*/ 2527 h 99886"/>
                <a:gd name="connsiteX10" fmla="*/ 32687 w 32697"/>
                <a:gd name="connsiteY10" fmla="*/ 90347 h 99886"/>
                <a:gd name="connsiteX11" fmla="*/ 31925 w 32697"/>
                <a:gd name="connsiteY11" fmla="*/ 93395 h 99886"/>
                <a:gd name="connsiteX12" fmla="*/ 30306 w 32697"/>
                <a:gd name="connsiteY12" fmla="*/ 95491 h 99886"/>
                <a:gd name="connsiteX13" fmla="*/ 23067 w 32697"/>
                <a:gd name="connsiteY13" fmla="*/ 99586 h 99886"/>
                <a:gd name="connsiteX14" fmla="*/ 21448 w 32697"/>
                <a:gd name="connsiteY14" fmla="*/ 99586 h 99886"/>
                <a:gd name="connsiteX15" fmla="*/ 20686 w 32697"/>
                <a:gd name="connsiteY15" fmla="*/ 97396 h 99886"/>
                <a:gd name="connsiteX16" fmla="*/ 20686 w 32697"/>
                <a:gd name="connsiteY16" fmla="*/ 29959 h 99886"/>
                <a:gd name="connsiteX17" fmla="*/ 8113 w 32697"/>
                <a:gd name="connsiteY17" fmla="*/ 52437 h 99886"/>
                <a:gd name="connsiteX18" fmla="*/ 6398 w 32697"/>
                <a:gd name="connsiteY18" fmla="*/ 54152 h 99886"/>
                <a:gd name="connsiteX19" fmla="*/ 4779 w 32697"/>
                <a:gd name="connsiteY19" fmla="*/ 53676 h 9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97" h="99886">
                  <a:moveTo>
                    <a:pt x="207" y="48246"/>
                  </a:moveTo>
                  <a:cubicBezTo>
                    <a:pt x="-69" y="47475"/>
                    <a:pt x="-69" y="46637"/>
                    <a:pt x="207" y="45865"/>
                  </a:cubicBezTo>
                  <a:cubicBezTo>
                    <a:pt x="291" y="44789"/>
                    <a:pt x="616" y="43751"/>
                    <a:pt x="1160" y="42817"/>
                  </a:cubicBezTo>
                  <a:lnTo>
                    <a:pt x="20210" y="8432"/>
                  </a:lnTo>
                  <a:lnTo>
                    <a:pt x="21734" y="5956"/>
                  </a:lnTo>
                  <a:cubicBezTo>
                    <a:pt x="22120" y="5279"/>
                    <a:pt x="22679" y="4727"/>
                    <a:pt x="23353" y="4336"/>
                  </a:cubicBezTo>
                  <a:lnTo>
                    <a:pt x="30306" y="336"/>
                  </a:lnTo>
                  <a:cubicBezTo>
                    <a:pt x="30752" y="-112"/>
                    <a:pt x="31476" y="-112"/>
                    <a:pt x="31923" y="336"/>
                  </a:cubicBezTo>
                  <a:cubicBezTo>
                    <a:pt x="31924" y="336"/>
                    <a:pt x="31924" y="336"/>
                    <a:pt x="31925" y="336"/>
                  </a:cubicBezTo>
                  <a:cubicBezTo>
                    <a:pt x="32478" y="926"/>
                    <a:pt x="32754" y="1717"/>
                    <a:pt x="32687" y="2527"/>
                  </a:cubicBezTo>
                  <a:lnTo>
                    <a:pt x="32687" y="90347"/>
                  </a:lnTo>
                  <a:cubicBezTo>
                    <a:pt x="32660" y="91404"/>
                    <a:pt x="32400" y="92443"/>
                    <a:pt x="31925" y="93395"/>
                  </a:cubicBezTo>
                  <a:cubicBezTo>
                    <a:pt x="31595" y="94233"/>
                    <a:pt x="31033" y="94957"/>
                    <a:pt x="30306" y="95491"/>
                  </a:cubicBezTo>
                  <a:lnTo>
                    <a:pt x="23067" y="99586"/>
                  </a:lnTo>
                  <a:cubicBezTo>
                    <a:pt x="22602" y="99986"/>
                    <a:pt x="21913" y="99986"/>
                    <a:pt x="21448" y="99586"/>
                  </a:cubicBezTo>
                  <a:cubicBezTo>
                    <a:pt x="20915" y="98986"/>
                    <a:pt x="20641" y="98196"/>
                    <a:pt x="20686" y="97396"/>
                  </a:cubicBezTo>
                  <a:lnTo>
                    <a:pt x="20686" y="29959"/>
                  </a:lnTo>
                  <a:lnTo>
                    <a:pt x="8113" y="52437"/>
                  </a:lnTo>
                  <a:cubicBezTo>
                    <a:pt x="7749" y="53180"/>
                    <a:pt x="7145" y="53790"/>
                    <a:pt x="6398" y="54152"/>
                  </a:cubicBezTo>
                  <a:cubicBezTo>
                    <a:pt x="5812" y="54333"/>
                    <a:pt x="5174" y="54143"/>
                    <a:pt x="4779" y="53676"/>
                  </a:cubicBezTo>
                  <a:close/>
                </a:path>
              </a:pathLst>
            </a:custGeom>
            <a:solidFill>
              <a:srgbClr val="E0E0E0"/>
            </a:solidFill>
            <a:ln w="9525" cap="flat">
              <a:noFill/>
              <a:prstDash val="solid"/>
              <a:miter/>
            </a:ln>
          </p:spPr>
          <p:txBody>
            <a:bodyPr rtlCol="0" anchor="ctr"/>
            <a:lstStyle/>
            <a:p>
              <a:endParaRPr lang="en-GR"/>
            </a:p>
          </p:txBody>
        </p:sp>
        <p:sp>
          <p:nvSpPr>
            <p:cNvPr id="319" name="Freeform 318">
              <a:extLst>
                <a:ext uri="{FF2B5EF4-FFF2-40B4-BE49-F238E27FC236}">
                  <a16:creationId xmlns:a16="http://schemas.microsoft.com/office/drawing/2014/main" id="{548118B7-3F45-E94C-68F3-EA71DA1C27A1}"/>
                </a:ext>
              </a:extLst>
            </p:cNvPr>
            <p:cNvSpPr/>
            <p:nvPr/>
          </p:nvSpPr>
          <p:spPr>
            <a:xfrm>
              <a:off x="3980621" y="4551464"/>
              <a:ext cx="32697" cy="100207"/>
            </a:xfrm>
            <a:custGeom>
              <a:avLst/>
              <a:gdLst>
                <a:gd name="connsiteX0" fmla="*/ 207 w 32697"/>
                <a:gd name="connsiteY0" fmla="*/ 48246 h 100207"/>
                <a:gd name="connsiteX1" fmla="*/ 207 w 32697"/>
                <a:gd name="connsiteY1" fmla="*/ 45865 h 100207"/>
                <a:gd name="connsiteX2" fmla="*/ 1160 w 32697"/>
                <a:gd name="connsiteY2" fmla="*/ 42817 h 100207"/>
                <a:gd name="connsiteX3" fmla="*/ 20210 w 32697"/>
                <a:gd name="connsiteY3" fmla="*/ 8432 h 100207"/>
                <a:gd name="connsiteX4" fmla="*/ 21734 w 32697"/>
                <a:gd name="connsiteY4" fmla="*/ 5956 h 100207"/>
                <a:gd name="connsiteX5" fmla="*/ 23353 w 32697"/>
                <a:gd name="connsiteY5" fmla="*/ 4336 h 100207"/>
                <a:gd name="connsiteX6" fmla="*/ 30306 w 32697"/>
                <a:gd name="connsiteY6" fmla="*/ 336 h 100207"/>
                <a:gd name="connsiteX7" fmla="*/ 31923 w 32697"/>
                <a:gd name="connsiteY7" fmla="*/ 336 h 100207"/>
                <a:gd name="connsiteX8" fmla="*/ 31925 w 32697"/>
                <a:gd name="connsiteY8" fmla="*/ 336 h 100207"/>
                <a:gd name="connsiteX9" fmla="*/ 32687 w 32697"/>
                <a:gd name="connsiteY9" fmla="*/ 2527 h 100207"/>
                <a:gd name="connsiteX10" fmla="*/ 32687 w 32697"/>
                <a:gd name="connsiteY10" fmla="*/ 90633 h 100207"/>
                <a:gd name="connsiteX11" fmla="*/ 31925 w 32697"/>
                <a:gd name="connsiteY11" fmla="*/ 93681 h 100207"/>
                <a:gd name="connsiteX12" fmla="*/ 30306 w 32697"/>
                <a:gd name="connsiteY12" fmla="*/ 95681 h 100207"/>
                <a:gd name="connsiteX13" fmla="*/ 23067 w 32697"/>
                <a:gd name="connsiteY13" fmla="*/ 99872 h 100207"/>
                <a:gd name="connsiteX14" fmla="*/ 21451 w 32697"/>
                <a:gd name="connsiteY14" fmla="*/ 99872 h 100207"/>
                <a:gd name="connsiteX15" fmla="*/ 21448 w 32697"/>
                <a:gd name="connsiteY15" fmla="*/ 99872 h 100207"/>
                <a:gd name="connsiteX16" fmla="*/ 20686 w 32697"/>
                <a:gd name="connsiteY16" fmla="*/ 97681 h 100207"/>
                <a:gd name="connsiteX17" fmla="*/ 20686 w 32697"/>
                <a:gd name="connsiteY17" fmla="*/ 30244 h 100207"/>
                <a:gd name="connsiteX18" fmla="*/ 8113 w 32697"/>
                <a:gd name="connsiteY18" fmla="*/ 52628 h 100207"/>
                <a:gd name="connsiteX19" fmla="*/ 6398 w 32697"/>
                <a:gd name="connsiteY19" fmla="*/ 54438 h 100207"/>
                <a:gd name="connsiteX20" fmla="*/ 4779 w 32697"/>
                <a:gd name="connsiteY20" fmla="*/ 53962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97" h="100207">
                  <a:moveTo>
                    <a:pt x="207" y="48246"/>
                  </a:moveTo>
                  <a:cubicBezTo>
                    <a:pt x="-69" y="47475"/>
                    <a:pt x="-69" y="46637"/>
                    <a:pt x="207" y="45865"/>
                  </a:cubicBezTo>
                  <a:cubicBezTo>
                    <a:pt x="291" y="44789"/>
                    <a:pt x="616" y="43751"/>
                    <a:pt x="1160" y="42817"/>
                  </a:cubicBezTo>
                  <a:lnTo>
                    <a:pt x="20210" y="8432"/>
                  </a:lnTo>
                  <a:lnTo>
                    <a:pt x="21734" y="5956"/>
                  </a:lnTo>
                  <a:cubicBezTo>
                    <a:pt x="22120" y="5279"/>
                    <a:pt x="22679" y="4727"/>
                    <a:pt x="23353" y="4336"/>
                  </a:cubicBezTo>
                  <a:lnTo>
                    <a:pt x="30306" y="336"/>
                  </a:lnTo>
                  <a:cubicBezTo>
                    <a:pt x="30752" y="-112"/>
                    <a:pt x="31476" y="-112"/>
                    <a:pt x="31923" y="336"/>
                  </a:cubicBezTo>
                  <a:cubicBezTo>
                    <a:pt x="31924" y="336"/>
                    <a:pt x="31924" y="336"/>
                    <a:pt x="31925" y="336"/>
                  </a:cubicBezTo>
                  <a:cubicBezTo>
                    <a:pt x="32478" y="926"/>
                    <a:pt x="32754" y="1717"/>
                    <a:pt x="32687" y="2527"/>
                  </a:cubicBezTo>
                  <a:lnTo>
                    <a:pt x="32687" y="90633"/>
                  </a:lnTo>
                  <a:cubicBezTo>
                    <a:pt x="32660" y="91690"/>
                    <a:pt x="32400" y="92728"/>
                    <a:pt x="31925" y="93681"/>
                  </a:cubicBezTo>
                  <a:cubicBezTo>
                    <a:pt x="31593" y="94490"/>
                    <a:pt x="31030" y="95186"/>
                    <a:pt x="30306" y="95681"/>
                  </a:cubicBezTo>
                  <a:lnTo>
                    <a:pt x="23067" y="99872"/>
                  </a:lnTo>
                  <a:cubicBezTo>
                    <a:pt x="22621" y="100320"/>
                    <a:pt x="21897" y="100320"/>
                    <a:pt x="21451" y="99872"/>
                  </a:cubicBezTo>
                  <a:cubicBezTo>
                    <a:pt x="21450" y="99872"/>
                    <a:pt x="21449" y="99872"/>
                    <a:pt x="21448" y="99872"/>
                  </a:cubicBezTo>
                  <a:cubicBezTo>
                    <a:pt x="20915" y="99272"/>
                    <a:pt x="20641" y="98481"/>
                    <a:pt x="20686" y="97681"/>
                  </a:cubicBezTo>
                  <a:lnTo>
                    <a:pt x="20686" y="30244"/>
                  </a:lnTo>
                  <a:lnTo>
                    <a:pt x="8113" y="52628"/>
                  </a:lnTo>
                  <a:cubicBezTo>
                    <a:pt x="7724" y="53380"/>
                    <a:pt x="7130" y="54009"/>
                    <a:pt x="6398" y="54438"/>
                  </a:cubicBezTo>
                  <a:cubicBezTo>
                    <a:pt x="5812" y="54619"/>
                    <a:pt x="5174" y="54428"/>
                    <a:pt x="4779" y="53962"/>
                  </a:cubicBezTo>
                  <a:close/>
                </a:path>
              </a:pathLst>
            </a:custGeom>
            <a:solidFill>
              <a:srgbClr val="E0E0E0"/>
            </a:solidFill>
            <a:ln w="9525" cap="flat">
              <a:noFill/>
              <a:prstDash val="solid"/>
              <a:miter/>
            </a:ln>
          </p:spPr>
          <p:txBody>
            <a:bodyPr rtlCol="0" anchor="ctr"/>
            <a:lstStyle/>
            <a:p>
              <a:endParaRPr lang="en-GR"/>
            </a:p>
          </p:txBody>
        </p:sp>
        <p:sp>
          <p:nvSpPr>
            <p:cNvPr id="320" name="Freeform 319">
              <a:extLst>
                <a:ext uri="{FF2B5EF4-FFF2-40B4-BE49-F238E27FC236}">
                  <a16:creationId xmlns:a16="http://schemas.microsoft.com/office/drawing/2014/main" id="{2EAD3B6C-1AD3-384F-996D-F490ECF0D8A8}"/>
                </a:ext>
              </a:extLst>
            </p:cNvPr>
            <p:cNvSpPr/>
            <p:nvPr/>
          </p:nvSpPr>
          <p:spPr>
            <a:xfrm>
              <a:off x="4024453" y="4524748"/>
              <a:ext cx="47625" cy="105727"/>
            </a:xfrm>
            <a:custGeom>
              <a:avLst/>
              <a:gdLst>
                <a:gd name="connsiteX0" fmla="*/ 47625 w 47625"/>
                <a:gd name="connsiteY0" fmla="*/ 27051 h 105727"/>
                <a:gd name="connsiteX1" fmla="*/ 47625 w 47625"/>
                <a:gd name="connsiteY1" fmla="*/ 32766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7051 h 105727"/>
                <a:gd name="connsiteX22" fmla="*/ 11906 w 47625"/>
                <a:gd name="connsiteY22" fmla="*/ 71342 h 105727"/>
                <a:gd name="connsiteX23" fmla="*/ 14954 w 47625"/>
                <a:gd name="connsiteY23" fmla="*/ 84773 h 105727"/>
                <a:gd name="connsiteX24" fmla="*/ 23813 w 47625"/>
                <a:gd name="connsiteY24" fmla="*/ 84773 h 105727"/>
                <a:gd name="connsiteX25" fmla="*/ 32671 w 47625"/>
                <a:gd name="connsiteY25" fmla="*/ 74295 h 105727"/>
                <a:gd name="connsiteX26" fmla="*/ 35719 w 47625"/>
                <a:gd name="connsiteY26" fmla="*/ 57341 h 105727"/>
                <a:gd name="connsiteX27" fmla="*/ 35719 w 47625"/>
                <a:gd name="connsiteY27" fmla="*/ 45720 h 105727"/>
                <a:gd name="connsiteX28" fmla="*/ 35719 w 47625"/>
                <a:gd name="connsiteY28" fmla="*/ 34385 h 105727"/>
                <a:gd name="connsiteX29" fmla="*/ 32671 w 47625"/>
                <a:gd name="connsiteY29" fmla="*/ 20955 h 105727"/>
                <a:gd name="connsiteX30" fmla="*/ 23813 w 47625"/>
                <a:gd name="connsiteY30" fmla="*/ 20955 h 105727"/>
                <a:gd name="connsiteX31" fmla="*/ 14954 w 47625"/>
                <a:gd name="connsiteY31" fmla="*/ 31528 h 105727"/>
                <a:gd name="connsiteX32" fmla="*/ 11906 w 47625"/>
                <a:gd name="connsiteY32" fmla="*/ 48482 h 105727"/>
                <a:gd name="connsiteX33" fmla="*/ 11906 w 47625"/>
                <a:gd name="connsiteY33" fmla="*/ 60008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051"/>
                  </a:moveTo>
                  <a:cubicBezTo>
                    <a:pt x="47625" y="28766"/>
                    <a:pt x="47625" y="30671"/>
                    <a:pt x="47625" y="32766"/>
                  </a:cubicBezTo>
                  <a:lnTo>
                    <a:pt x="47625" y="45339"/>
                  </a:lnTo>
                  <a:cubicBezTo>
                    <a:pt x="47625" y="47339"/>
                    <a:pt x="47625" y="49340"/>
                    <a:pt x="47625" y="51054"/>
                  </a:cubicBezTo>
                  <a:cubicBezTo>
                    <a:pt x="47514" y="56293"/>
                    <a:pt x="47004" y="61513"/>
                    <a:pt x="46101" y="66675"/>
                  </a:cubicBezTo>
                  <a:cubicBezTo>
                    <a:pt x="45300" y="71485"/>
                    <a:pt x="43925" y="76191"/>
                    <a:pt x="42005" y="80677"/>
                  </a:cubicBezTo>
                  <a:cubicBezTo>
                    <a:pt x="40237" y="85030"/>
                    <a:pt x="37794" y="89087"/>
                    <a:pt x="34766" y="92678"/>
                  </a:cubicBezTo>
                  <a:cubicBezTo>
                    <a:pt x="31734" y="96498"/>
                    <a:pt x="28021" y="99736"/>
                    <a:pt x="23813" y="102203"/>
                  </a:cubicBezTo>
                  <a:cubicBezTo>
                    <a:pt x="20562" y="104375"/>
                    <a:pt x="16767" y="105594"/>
                    <a:pt x="12859" y="105728"/>
                  </a:cubicBezTo>
                  <a:cubicBezTo>
                    <a:pt x="10028" y="105661"/>
                    <a:pt x="7374" y="104327"/>
                    <a:pt x="5620" y="102108"/>
                  </a:cubicBezTo>
                  <a:cubicBezTo>
                    <a:pt x="3467" y="99336"/>
                    <a:pt x="2057" y="96050"/>
                    <a:pt x="1524" y="92583"/>
                  </a:cubicBezTo>
                  <a:cubicBezTo>
                    <a:pt x="624" y="88030"/>
                    <a:pt x="114" y="83411"/>
                    <a:pt x="0" y="78772"/>
                  </a:cubicBezTo>
                  <a:cubicBezTo>
                    <a:pt x="0" y="75438"/>
                    <a:pt x="0" y="71533"/>
                    <a:pt x="0" y="67056"/>
                  </a:cubicBezTo>
                  <a:cubicBezTo>
                    <a:pt x="0" y="62579"/>
                    <a:pt x="0" y="58674"/>
                    <a:pt x="0" y="55150"/>
                  </a:cubicBezTo>
                  <a:cubicBezTo>
                    <a:pt x="163" y="49911"/>
                    <a:pt x="672" y="44701"/>
                    <a:pt x="1524" y="39529"/>
                  </a:cubicBezTo>
                  <a:cubicBezTo>
                    <a:pt x="2312" y="34585"/>
                    <a:pt x="3687" y="29756"/>
                    <a:pt x="5620" y="25146"/>
                  </a:cubicBezTo>
                  <a:cubicBezTo>
                    <a:pt x="7431" y="20784"/>
                    <a:pt x="9871" y="16707"/>
                    <a:pt x="12859" y="13049"/>
                  </a:cubicBezTo>
                  <a:cubicBezTo>
                    <a:pt x="15845" y="9182"/>
                    <a:pt x="19567" y="5944"/>
                    <a:pt x="23813" y="3524"/>
                  </a:cubicBezTo>
                  <a:cubicBezTo>
                    <a:pt x="27038" y="1296"/>
                    <a:pt x="30848" y="67"/>
                    <a:pt x="34766" y="0"/>
                  </a:cubicBezTo>
                  <a:cubicBezTo>
                    <a:pt x="37582" y="48"/>
                    <a:pt x="40232" y="1334"/>
                    <a:pt x="42005" y="3524"/>
                  </a:cubicBezTo>
                  <a:cubicBezTo>
                    <a:pt x="44144" y="6306"/>
                    <a:pt x="45551" y="9582"/>
                    <a:pt x="46101" y="13049"/>
                  </a:cubicBezTo>
                  <a:cubicBezTo>
                    <a:pt x="47067" y="17659"/>
                    <a:pt x="47577" y="22346"/>
                    <a:pt x="47625" y="27051"/>
                  </a:cubicBezTo>
                  <a:close/>
                  <a:moveTo>
                    <a:pt x="11906" y="71342"/>
                  </a:moveTo>
                  <a:cubicBezTo>
                    <a:pt x="11776" y="76000"/>
                    <a:pt x="12824" y="80620"/>
                    <a:pt x="14954" y="84773"/>
                  </a:cubicBezTo>
                  <a:cubicBezTo>
                    <a:pt x="16733" y="87373"/>
                    <a:pt x="19685" y="87373"/>
                    <a:pt x="23813" y="84773"/>
                  </a:cubicBezTo>
                  <a:cubicBezTo>
                    <a:pt x="27883" y="82401"/>
                    <a:pt x="31011" y="78705"/>
                    <a:pt x="32671" y="74295"/>
                  </a:cubicBezTo>
                  <a:cubicBezTo>
                    <a:pt x="34561" y="68837"/>
                    <a:pt x="35589" y="63113"/>
                    <a:pt x="35719" y="57341"/>
                  </a:cubicBezTo>
                  <a:cubicBezTo>
                    <a:pt x="35719" y="53816"/>
                    <a:pt x="35719" y="49911"/>
                    <a:pt x="35719" y="45720"/>
                  </a:cubicBezTo>
                  <a:cubicBezTo>
                    <a:pt x="35719" y="41529"/>
                    <a:pt x="35719" y="37814"/>
                    <a:pt x="35719" y="34385"/>
                  </a:cubicBezTo>
                  <a:cubicBezTo>
                    <a:pt x="35849" y="29728"/>
                    <a:pt x="34801" y="25108"/>
                    <a:pt x="32671" y="20955"/>
                  </a:cubicBezTo>
                  <a:cubicBezTo>
                    <a:pt x="30861" y="18288"/>
                    <a:pt x="27908" y="18193"/>
                    <a:pt x="23813" y="20955"/>
                  </a:cubicBezTo>
                  <a:cubicBezTo>
                    <a:pt x="19716" y="23336"/>
                    <a:pt x="16582" y="27080"/>
                    <a:pt x="14954" y="31528"/>
                  </a:cubicBezTo>
                  <a:cubicBezTo>
                    <a:pt x="13057" y="36986"/>
                    <a:pt x="12028" y="42710"/>
                    <a:pt x="11906" y="48482"/>
                  </a:cubicBezTo>
                  <a:cubicBezTo>
                    <a:pt x="11906" y="52007"/>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321" name="Freeform 320">
              <a:extLst>
                <a:ext uri="{FF2B5EF4-FFF2-40B4-BE49-F238E27FC236}">
                  <a16:creationId xmlns:a16="http://schemas.microsoft.com/office/drawing/2014/main" id="{44BD36EA-FAAE-412D-8E4A-BB99730C105C}"/>
                </a:ext>
              </a:extLst>
            </p:cNvPr>
            <p:cNvSpPr/>
            <p:nvPr/>
          </p:nvSpPr>
          <p:spPr>
            <a:xfrm>
              <a:off x="4082555" y="4491506"/>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765 h 105727"/>
                <a:gd name="connsiteX22" fmla="*/ 12002 w 47720"/>
                <a:gd name="connsiteY22" fmla="*/ 70961 h 105727"/>
                <a:gd name="connsiteX23" fmla="*/ 15050 w 47720"/>
                <a:gd name="connsiteY23" fmla="*/ 84391 h 105727"/>
                <a:gd name="connsiteX24" fmla="*/ 23813 w 47720"/>
                <a:gd name="connsiteY24" fmla="*/ 84391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813 w 47720"/>
                <a:gd name="connsiteY30" fmla="*/ 20479 h 105727"/>
                <a:gd name="connsiteX31" fmla="*/ 15050 w 47720"/>
                <a:gd name="connsiteY31" fmla="*/ 30956 h 105727"/>
                <a:gd name="connsiteX32" fmla="*/ 12002 w 47720"/>
                <a:gd name="connsiteY32" fmla="*/ 47911 h 105727"/>
                <a:gd name="connsiteX33" fmla="*/ 12002 w 47720"/>
                <a:gd name="connsiteY33" fmla="*/ 59531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31" y="56264"/>
                    <a:pt x="46990" y="61446"/>
                    <a:pt x="46101" y="66580"/>
                  </a:cubicBezTo>
                  <a:cubicBezTo>
                    <a:pt x="45300" y="71409"/>
                    <a:pt x="43959" y="76143"/>
                    <a:pt x="42100" y="80677"/>
                  </a:cubicBezTo>
                  <a:cubicBezTo>
                    <a:pt x="40255" y="85011"/>
                    <a:pt x="37784" y="89059"/>
                    <a:pt x="34766" y="92678"/>
                  </a:cubicBezTo>
                  <a:cubicBezTo>
                    <a:pt x="31703" y="96469"/>
                    <a:pt x="27995" y="99698"/>
                    <a:pt x="23813" y="102203"/>
                  </a:cubicBezTo>
                  <a:cubicBezTo>
                    <a:pt x="20562" y="104375"/>
                    <a:pt x="16768" y="105594"/>
                    <a:pt x="12859" y="105728"/>
                  </a:cubicBezTo>
                  <a:cubicBezTo>
                    <a:pt x="10028" y="105661"/>
                    <a:pt x="7375" y="104327"/>
                    <a:pt x="5620" y="102108"/>
                  </a:cubicBezTo>
                  <a:cubicBezTo>
                    <a:pt x="3540" y="99289"/>
                    <a:pt x="2138" y="96031"/>
                    <a:pt x="1524" y="92583"/>
                  </a:cubicBezTo>
                  <a:cubicBezTo>
                    <a:pt x="624" y="88059"/>
                    <a:pt x="114" y="83477"/>
                    <a:pt x="0" y="78867"/>
                  </a:cubicBezTo>
                  <a:cubicBezTo>
                    <a:pt x="0" y="75438"/>
                    <a:pt x="0" y="71533"/>
                    <a:pt x="0" y="67151"/>
                  </a:cubicBezTo>
                  <a:cubicBezTo>
                    <a:pt x="0" y="62770"/>
                    <a:pt x="0" y="58769"/>
                    <a:pt x="0" y="55245"/>
                  </a:cubicBezTo>
                  <a:cubicBezTo>
                    <a:pt x="164" y="49978"/>
                    <a:pt x="672" y="44730"/>
                    <a:pt x="1524" y="39529"/>
                  </a:cubicBezTo>
                  <a:cubicBezTo>
                    <a:pt x="2369" y="34633"/>
                    <a:pt x="3742" y="29842"/>
                    <a:pt x="5620" y="25241"/>
                  </a:cubicBezTo>
                  <a:cubicBezTo>
                    <a:pt x="7467" y="20869"/>
                    <a:pt x="9902" y="16764"/>
                    <a:pt x="12859" y="13049"/>
                  </a:cubicBezTo>
                  <a:cubicBezTo>
                    <a:pt x="15899" y="9230"/>
                    <a:pt x="19611" y="6001"/>
                    <a:pt x="23813" y="3524"/>
                  </a:cubicBezTo>
                  <a:cubicBezTo>
                    <a:pt x="27084" y="1391"/>
                    <a:pt x="30867" y="181"/>
                    <a:pt x="34766" y="0"/>
                  </a:cubicBezTo>
                  <a:cubicBezTo>
                    <a:pt x="37631" y="38"/>
                    <a:pt x="40325" y="1372"/>
                    <a:pt x="42100" y="3620"/>
                  </a:cubicBezTo>
                  <a:cubicBezTo>
                    <a:pt x="44181" y="6429"/>
                    <a:pt x="45553" y="9697"/>
                    <a:pt x="46101" y="13145"/>
                  </a:cubicBezTo>
                  <a:cubicBezTo>
                    <a:pt x="47025" y="17631"/>
                    <a:pt x="47567" y="22184"/>
                    <a:pt x="47720" y="26765"/>
                  </a:cubicBezTo>
                  <a:close/>
                  <a:moveTo>
                    <a:pt x="12002" y="70961"/>
                  </a:moveTo>
                  <a:cubicBezTo>
                    <a:pt x="11871" y="75619"/>
                    <a:pt x="12920" y="80239"/>
                    <a:pt x="15050" y="84391"/>
                  </a:cubicBezTo>
                  <a:cubicBezTo>
                    <a:pt x="16764" y="87059"/>
                    <a:pt x="19717" y="87154"/>
                    <a:pt x="23813" y="84391"/>
                  </a:cubicBezTo>
                  <a:cubicBezTo>
                    <a:pt x="27936" y="82039"/>
                    <a:pt x="31080" y="78286"/>
                    <a:pt x="32671" y="73819"/>
                  </a:cubicBezTo>
                  <a:cubicBezTo>
                    <a:pt x="34568" y="68361"/>
                    <a:pt x="35597" y="62636"/>
                    <a:pt x="35719" y="56864"/>
                  </a:cubicBezTo>
                  <a:cubicBezTo>
                    <a:pt x="35719" y="53340"/>
                    <a:pt x="35719" y="49530"/>
                    <a:pt x="35719" y="45339"/>
                  </a:cubicBezTo>
                  <a:cubicBezTo>
                    <a:pt x="35719" y="41148"/>
                    <a:pt x="35719" y="37338"/>
                    <a:pt x="35719" y="33909"/>
                  </a:cubicBezTo>
                  <a:cubicBezTo>
                    <a:pt x="35813" y="29251"/>
                    <a:pt x="34766" y="24641"/>
                    <a:pt x="32671" y="20479"/>
                  </a:cubicBezTo>
                  <a:cubicBezTo>
                    <a:pt x="30956" y="17936"/>
                    <a:pt x="28004" y="17936"/>
                    <a:pt x="23813" y="20479"/>
                  </a:cubicBezTo>
                  <a:cubicBezTo>
                    <a:pt x="19742" y="22822"/>
                    <a:pt x="16636" y="26537"/>
                    <a:pt x="15050" y="30956"/>
                  </a:cubicBezTo>
                  <a:cubicBezTo>
                    <a:pt x="13168" y="36414"/>
                    <a:pt x="12141" y="42139"/>
                    <a:pt x="12002" y="47911"/>
                  </a:cubicBezTo>
                  <a:cubicBezTo>
                    <a:pt x="12002" y="51530"/>
                    <a:pt x="12002" y="55340"/>
                    <a:pt x="12002" y="59531"/>
                  </a:cubicBezTo>
                  <a:cubicBezTo>
                    <a:pt x="12002" y="63722"/>
                    <a:pt x="11811" y="67628"/>
                    <a:pt x="12002" y="70961"/>
                  </a:cubicBezTo>
                  <a:close/>
                </a:path>
              </a:pathLst>
            </a:custGeom>
            <a:solidFill>
              <a:srgbClr val="E0E0E0"/>
            </a:solidFill>
            <a:ln w="9525" cap="flat">
              <a:noFill/>
              <a:prstDash val="solid"/>
              <a:miter/>
            </a:ln>
          </p:spPr>
          <p:txBody>
            <a:bodyPr rtlCol="0" anchor="ctr"/>
            <a:lstStyle/>
            <a:p>
              <a:endParaRPr lang="en-GR"/>
            </a:p>
          </p:txBody>
        </p:sp>
        <p:sp>
          <p:nvSpPr>
            <p:cNvPr id="322" name="Freeform 321">
              <a:extLst>
                <a:ext uri="{FF2B5EF4-FFF2-40B4-BE49-F238E27FC236}">
                  <a16:creationId xmlns:a16="http://schemas.microsoft.com/office/drawing/2014/main" id="{ABE81E1E-8631-2621-C4AD-8CF476AA3121}"/>
                </a:ext>
              </a:extLst>
            </p:cNvPr>
            <p:cNvSpPr/>
            <p:nvPr/>
          </p:nvSpPr>
          <p:spPr>
            <a:xfrm>
              <a:off x="4137661" y="4460807"/>
              <a:ext cx="32543" cy="100164"/>
            </a:xfrm>
            <a:custGeom>
              <a:avLst/>
              <a:gdLst>
                <a:gd name="connsiteX0" fmla="*/ 234 w 32543"/>
                <a:gd name="connsiteY0" fmla="*/ 48225 h 100164"/>
                <a:gd name="connsiteX1" fmla="*/ 234 w 32543"/>
                <a:gd name="connsiteY1" fmla="*/ 45844 h 100164"/>
                <a:gd name="connsiteX2" fmla="*/ 1092 w 32543"/>
                <a:gd name="connsiteY2" fmla="*/ 42796 h 100164"/>
                <a:gd name="connsiteX3" fmla="*/ 20142 w 32543"/>
                <a:gd name="connsiteY3" fmla="*/ 8411 h 100164"/>
                <a:gd name="connsiteX4" fmla="*/ 21666 w 32543"/>
                <a:gd name="connsiteY4" fmla="*/ 5934 h 100164"/>
                <a:gd name="connsiteX5" fmla="*/ 23285 w 32543"/>
                <a:gd name="connsiteY5" fmla="*/ 4315 h 100164"/>
                <a:gd name="connsiteX6" fmla="*/ 30143 w 32543"/>
                <a:gd name="connsiteY6" fmla="*/ 314 h 100164"/>
                <a:gd name="connsiteX7" fmla="*/ 31857 w 32543"/>
                <a:gd name="connsiteY7" fmla="*/ 314 h 100164"/>
                <a:gd name="connsiteX8" fmla="*/ 32524 w 32543"/>
                <a:gd name="connsiteY8" fmla="*/ 2505 h 100164"/>
                <a:gd name="connsiteX9" fmla="*/ 32524 w 32543"/>
                <a:gd name="connsiteY9" fmla="*/ 90611 h 100164"/>
                <a:gd name="connsiteX10" fmla="*/ 31857 w 32543"/>
                <a:gd name="connsiteY10" fmla="*/ 93659 h 100164"/>
                <a:gd name="connsiteX11" fmla="*/ 30143 w 32543"/>
                <a:gd name="connsiteY11" fmla="*/ 95755 h 100164"/>
                <a:gd name="connsiteX12" fmla="*/ 22999 w 32543"/>
                <a:gd name="connsiteY12" fmla="*/ 99851 h 100164"/>
                <a:gd name="connsiteX13" fmla="*/ 21285 w 32543"/>
                <a:gd name="connsiteY13" fmla="*/ 99851 h 100164"/>
                <a:gd name="connsiteX14" fmla="*/ 20618 w 32543"/>
                <a:gd name="connsiteY14" fmla="*/ 97660 h 100164"/>
                <a:gd name="connsiteX15" fmla="*/ 20618 w 32543"/>
                <a:gd name="connsiteY15" fmla="*/ 30223 h 100164"/>
                <a:gd name="connsiteX16" fmla="*/ 8045 w 32543"/>
                <a:gd name="connsiteY16" fmla="*/ 52702 h 100164"/>
                <a:gd name="connsiteX17" fmla="*/ 6330 w 32543"/>
                <a:gd name="connsiteY17" fmla="*/ 54416 h 100164"/>
                <a:gd name="connsiteX18" fmla="*/ 4616 w 32543"/>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3" h="100164">
                  <a:moveTo>
                    <a:pt x="234" y="48225"/>
                  </a:moveTo>
                  <a:cubicBezTo>
                    <a:pt x="-78" y="47463"/>
                    <a:pt x="-78" y="46606"/>
                    <a:pt x="234" y="45844"/>
                  </a:cubicBezTo>
                  <a:cubicBezTo>
                    <a:pt x="282" y="44777"/>
                    <a:pt x="575" y="43729"/>
                    <a:pt x="1092" y="42796"/>
                  </a:cubicBezTo>
                  <a:lnTo>
                    <a:pt x="20142" y="8411"/>
                  </a:lnTo>
                  <a:lnTo>
                    <a:pt x="21666" y="5934"/>
                  </a:lnTo>
                  <a:cubicBezTo>
                    <a:pt x="22052" y="5258"/>
                    <a:pt x="22611" y="4705"/>
                    <a:pt x="23285" y="4315"/>
                  </a:cubicBezTo>
                  <a:lnTo>
                    <a:pt x="30143" y="314"/>
                  </a:lnTo>
                  <a:cubicBezTo>
                    <a:pt x="30638" y="-105"/>
                    <a:pt x="31361" y="-105"/>
                    <a:pt x="31857" y="314"/>
                  </a:cubicBezTo>
                  <a:cubicBezTo>
                    <a:pt x="32376" y="924"/>
                    <a:pt x="32616" y="1715"/>
                    <a:pt x="32524" y="2505"/>
                  </a:cubicBezTo>
                  <a:lnTo>
                    <a:pt x="32524" y="90611"/>
                  </a:lnTo>
                  <a:cubicBezTo>
                    <a:pt x="32533" y="91669"/>
                    <a:pt x="32304" y="92707"/>
                    <a:pt x="31857" y="93659"/>
                  </a:cubicBezTo>
                  <a:cubicBezTo>
                    <a:pt x="31496" y="94507"/>
                    <a:pt x="30901" y="95231"/>
                    <a:pt x="30143" y="95755"/>
                  </a:cubicBezTo>
                  <a:lnTo>
                    <a:pt x="22999" y="99851"/>
                  </a:lnTo>
                  <a:cubicBezTo>
                    <a:pt x="22503" y="100270"/>
                    <a:pt x="21780" y="100270"/>
                    <a:pt x="21285" y="99851"/>
                  </a:cubicBezTo>
                  <a:cubicBezTo>
                    <a:pt x="20786" y="99232"/>
                    <a:pt x="20547" y="98451"/>
                    <a:pt x="20618" y="97660"/>
                  </a:cubicBezTo>
                  <a:lnTo>
                    <a:pt x="20618" y="30223"/>
                  </a:lnTo>
                  <a:lnTo>
                    <a:pt x="8045" y="52702"/>
                  </a:lnTo>
                  <a:cubicBezTo>
                    <a:pt x="7654" y="53426"/>
                    <a:pt x="7058" y="54026"/>
                    <a:pt x="6330" y="54416"/>
                  </a:cubicBezTo>
                  <a:cubicBezTo>
                    <a:pt x="5716" y="54645"/>
                    <a:pt x="5025" y="54454"/>
                    <a:pt x="4616" y="53940"/>
                  </a:cubicBezTo>
                  <a:close/>
                </a:path>
              </a:pathLst>
            </a:custGeom>
            <a:solidFill>
              <a:srgbClr val="E0E0E0"/>
            </a:solidFill>
            <a:ln w="9525" cap="flat">
              <a:noFill/>
              <a:prstDash val="solid"/>
              <a:miter/>
            </a:ln>
          </p:spPr>
          <p:txBody>
            <a:bodyPr rtlCol="0" anchor="ctr"/>
            <a:lstStyle/>
            <a:p>
              <a:endParaRPr lang="en-GR"/>
            </a:p>
          </p:txBody>
        </p:sp>
        <p:sp>
          <p:nvSpPr>
            <p:cNvPr id="323" name="Freeform 322">
              <a:extLst>
                <a:ext uri="{FF2B5EF4-FFF2-40B4-BE49-F238E27FC236}">
                  <a16:creationId xmlns:a16="http://schemas.microsoft.com/office/drawing/2014/main" id="{3BAA6077-A6EE-7487-7A85-D867A3DEF5FA}"/>
                </a:ext>
              </a:extLst>
            </p:cNvPr>
            <p:cNvSpPr/>
            <p:nvPr/>
          </p:nvSpPr>
          <p:spPr>
            <a:xfrm>
              <a:off x="4181425" y="4434166"/>
              <a:ext cx="47720" cy="105917"/>
            </a:xfrm>
            <a:custGeom>
              <a:avLst/>
              <a:gdLst>
                <a:gd name="connsiteX0" fmla="*/ 47720 w 47720"/>
                <a:gd name="connsiteY0" fmla="*/ 26956 h 105917"/>
                <a:gd name="connsiteX1" fmla="*/ 47720 w 47720"/>
                <a:gd name="connsiteY1" fmla="*/ 32671 h 105917"/>
                <a:gd name="connsiteX2" fmla="*/ 47720 w 47720"/>
                <a:gd name="connsiteY2" fmla="*/ 45529 h 105917"/>
                <a:gd name="connsiteX3" fmla="*/ 47720 w 47720"/>
                <a:gd name="connsiteY3" fmla="*/ 51244 h 105917"/>
                <a:gd name="connsiteX4" fmla="*/ 46196 w 47720"/>
                <a:gd name="connsiteY4" fmla="*/ 66865 h 105917"/>
                <a:gd name="connsiteX5" fmla="*/ 42101 w 47720"/>
                <a:gd name="connsiteY5" fmla="*/ 80963 h 105917"/>
                <a:gd name="connsiteX6" fmla="*/ 34862 w 47720"/>
                <a:gd name="connsiteY6" fmla="*/ 92869 h 105917"/>
                <a:gd name="connsiteX7" fmla="*/ 23908 w 47720"/>
                <a:gd name="connsiteY7" fmla="*/ 102394 h 105917"/>
                <a:gd name="connsiteX8" fmla="*/ 12859 w 47720"/>
                <a:gd name="connsiteY8" fmla="*/ 105918 h 105917"/>
                <a:gd name="connsiteX9" fmla="*/ 5715 w 47720"/>
                <a:gd name="connsiteY9" fmla="*/ 102298 h 105917"/>
                <a:gd name="connsiteX10" fmla="*/ 1619 w 47720"/>
                <a:gd name="connsiteY10" fmla="*/ 92773 h 105917"/>
                <a:gd name="connsiteX11" fmla="*/ 0 w 47720"/>
                <a:gd name="connsiteY11" fmla="*/ 78772 h 105917"/>
                <a:gd name="connsiteX12" fmla="*/ 0 w 47720"/>
                <a:gd name="connsiteY12" fmla="*/ 67056 h 105917"/>
                <a:gd name="connsiteX13" fmla="*/ 0 w 47720"/>
                <a:gd name="connsiteY13" fmla="*/ 55150 h 105917"/>
                <a:gd name="connsiteX14" fmla="*/ 1619 w 47720"/>
                <a:gd name="connsiteY14" fmla="*/ 39529 h 105917"/>
                <a:gd name="connsiteX15" fmla="*/ 5715 w 47720"/>
                <a:gd name="connsiteY15" fmla="*/ 25241 h 105917"/>
                <a:gd name="connsiteX16" fmla="*/ 12859 w 47720"/>
                <a:gd name="connsiteY16" fmla="*/ 13049 h 105917"/>
                <a:gd name="connsiteX17" fmla="*/ 23908 w 47720"/>
                <a:gd name="connsiteY17" fmla="*/ 3524 h 105917"/>
                <a:gd name="connsiteX18" fmla="*/ 34862 w 47720"/>
                <a:gd name="connsiteY18" fmla="*/ 0 h 105917"/>
                <a:gd name="connsiteX19" fmla="*/ 42101 w 47720"/>
                <a:gd name="connsiteY19" fmla="*/ 3524 h 105917"/>
                <a:gd name="connsiteX20" fmla="*/ 46196 w 47720"/>
                <a:gd name="connsiteY20" fmla="*/ 13049 h 105917"/>
                <a:gd name="connsiteX21" fmla="*/ 47720 w 47720"/>
                <a:gd name="connsiteY21" fmla="*/ 26956 h 105917"/>
                <a:gd name="connsiteX22" fmla="*/ 12383 w 47720"/>
                <a:gd name="connsiteY22" fmla="*/ 71247 h 105917"/>
                <a:gd name="connsiteX23" fmla="*/ 15431 w 47720"/>
                <a:gd name="connsiteY23" fmla="*/ 84677 h 105917"/>
                <a:gd name="connsiteX24" fmla="*/ 24289 w 47720"/>
                <a:gd name="connsiteY24" fmla="*/ 84677 h 105917"/>
                <a:gd name="connsiteX25" fmla="*/ 33052 w 47720"/>
                <a:gd name="connsiteY25" fmla="*/ 74200 h 105917"/>
                <a:gd name="connsiteX26" fmla="*/ 36100 w 47720"/>
                <a:gd name="connsiteY26" fmla="*/ 57245 h 105917"/>
                <a:gd name="connsiteX27" fmla="*/ 36100 w 47720"/>
                <a:gd name="connsiteY27" fmla="*/ 45625 h 105917"/>
                <a:gd name="connsiteX28" fmla="*/ 36100 w 47720"/>
                <a:gd name="connsiteY28" fmla="*/ 34290 h 105917"/>
                <a:gd name="connsiteX29" fmla="*/ 33052 w 47720"/>
                <a:gd name="connsiteY29" fmla="*/ 20860 h 105917"/>
                <a:gd name="connsiteX30" fmla="*/ 24289 w 47720"/>
                <a:gd name="connsiteY30" fmla="*/ 20860 h 105917"/>
                <a:gd name="connsiteX31" fmla="*/ 15431 w 47720"/>
                <a:gd name="connsiteY31" fmla="*/ 31337 h 105917"/>
                <a:gd name="connsiteX32" fmla="*/ 12383 w 47720"/>
                <a:gd name="connsiteY32" fmla="*/ 48292 h 105917"/>
                <a:gd name="connsiteX33" fmla="*/ 12383 w 47720"/>
                <a:gd name="connsiteY33" fmla="*/ 59817 h 105917"/>
                <a:gd name="connsiteX34" fmla="*/ 12383 w 47720"/>
                <a:gd name="connsiteY34" fmla="*/ 71247 h 1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917">
                  <a:moveTo>
                    <a:pt x="47720" y="26956"/>
                  </a:moveTo>
                  <a:cubicBezTo>
                    <a:pt x="47720" y="28670"/>
                    <a:pt x="47720" y="30575"/>
                    <a:pt x="47720" y="32671"/>
                  </a:cubicBezTo>
                  <a:lnTo>
                    <a:pt x="47720" y="45529"/>
                  </a:lnTo>
                  <a:cubicBezTo>
                    <a:pt x="47720" y="47625"/>
                    <a:pt x="47720" y="49530"/>
                    <a:pt x="47720" y="51244"/>
                  </a:cubicBezTo>
                  <a:cubicBezTo>
                    <a:pt x="47561" y="56483"/>
                    <a:pt x="47053" y="61693"/>
                    <a:pt x="46196" y="66865"/>
                  </a:cubicBezTo>
                  <a:cubicBezTo>
                    <a:pt x="45396" y="71714"/>
                    <a:pt x="44021" y="76438"/>
                    <a:pt x="42101" y="80963"/>
                  </a:cubicBezTo>
                  <a:cubicBezTo>
                    <a:pt x="40274" y="85258"/>
                    <a:pt x="37835" y="89268"/>
                    <a:pt x="34862" y="92869"/>
                  </a:cubicBezTo>
                  <a:cubicBezTo>
                    <a:pt x="31807" y="96669"/>
                    <a:pt x="28097" y="99898"/>
                    <a:pt x="23908" y="102394"/>
                  </a:cubicBezTo>
                  <a:cubicBezTo>
                    <a:pt x="20644" y="104613"/>
                    <a:pt x="16805" y="105842"/>
                    <a:pt x="12859" y="105918"/>
                  </a:cubicBezTo>
                  <a:cubicBezTo>
                    <a:pt x="10061" y="105823"/>
                    <a:pt x="7449" y="104499"/>
                    <a:pt x="5715" y="102298"/>
                  </a:cubicBezTo>
                  <a:cubicBezTo>
                    <a:pt x="3562" y="99526"/>
                    <a:pt x="2153" y="96241"/>
                    <a:pt x="1619" y="92773"/>
                  </a:cubicBezTo>
                  <a:cubicBezTo>
                    <a:pt x="668" y="88163"/>
                    <a:pt x="126" y="83477"/>
                    <a:pt x="0" y="78772"/>
                  </a:cubicBezTo>
                  <a:cubicBezTo>
                    <a:pt x="0" y="75438"/>
                    <a:pt x="0" y="71533"/>
                    <a:pt x="0" y="67056"/>
                  </a:cubicBezTo>
                  <a:cubicBezTo>
                    <a:pt x="0" y="62579"/>
                    <a:pt x="0" y="58769"/>
                    <a:pt x="0" y="55150"/>
                  </a:cubicBezTo>
                  <a:cubicBezTo>
                    <a:pt x="194" y="49911"/>
                    <a:pt x="735" y="44691"/>
                    <a:pt x="1619" y="39529"/>
                  </a:cubicBezTo>
                  <a:cubicBezTo>
                    <a:pt x="2394" y="34614"/>
                    <a:pt x="3769" y="29813"/>
                    <a:pt x="5715" y="25241"/>
                  </a:cubicBezTo>
                  <a:cubicBezTo>
                    <a:pt x="7477" y="20841"/>
                    <a:pt x="9884" y="16735"/>
                    <a:pt x="12859" y="13049"/>
                  </a:cubicBezTo>
                  <a:cubicBezTo>
                    <a:pt x="15908" y="9201"/>
                    <a:pt x="19657" y="5972"/>
                    <a:pt x="23908" y="3524"/>
                  </a:cubicBezTo>
                  <a:cubicBezTo>
                    <a:pt x="27127" y="1286"/>
                    <a:pt x="30941" y="57"/>
                    <a:pt x="34862" y="0"/>
                  </a:cubicBezTo>
                  <a:cubicBezTo>
                    <a:pt x="37677" y="47"/>
                    <a:pt x="40327" y="1333"/>
                    <a:pt x="42101" y="3524"/>
                  </a:cubicBezTo>
                  <a:cubicBezTo>
                    <a:pt x="44218" y="6315"/>
                    <a:pt x="45624" y="9592"/>
                    <a:pt x="46196" y="13049"/>
                  </a:cubicBezTo>
                  <a:cubicBezTo>
                    <a:pt x="47108" y="17631"/>
                    <a:pt x="47617" y="22288"/>
                    <a:pt x="47720" y="26956"/>
                  </a:cubicBezTo>
                  <a:close/>
                  <a:moveTo>
                    <a:pt x="12383" y="71247"/>
                  </a:moveTo>
                  <a:cubicBezTo>
                    <a:pt x="12252" y="75905"/>
                    <a:pt x="13301" y="80524"/>
                    <a:pt x="15431" y="84677"/>
                  </a:cubicBezTo>
                  <a:cubicBezTo>
                    <a:pt x="17145" y="87220"/>
                    <a:pt x="20098" y="87220"/>
                    <a:pt x="24289" y="84677"/>
                  </a:cubicBezTo>
                  <a:cubicBezTo>
                    <a:pt x="28360" y="82334"/>
                    <a:pt x="31465" y="78619"/>
                    <a:pt x="33052" y="74200"/>
                  </a:cubicBezTo>
                  <a:cubicBezTo>
                    <a:pt x="34988" y="68751"/>
                    <a:pt x="36018" y="63027"/>
                    <a:pt x="36100" y="57245"/>
                  </a:cubicBezTo>
                  <a:cubicBezTo>
                    <a:pt x="36100" y="53721"/>
                    <a:pt x="36100" y="49816"/>
                    <a:pt x="36100" y="45625"/>
                  </a:cubicBezTo>
                  <a:cubicBezTo>
                    <a:pt x="36100" y="41434"/>
                    <a:pt x="36100" y="37719"/>
                    <a:pt x="36100" y="34290"/>
                  </a:cubicBezTo>
                  <a:cubicBezTo>
                    <a:pt x="36277" y="29623"/>
                    <a:pt x="35226" y="24994"/>
                    <a:pt x="33052" y="20860"/>
                  </a:cubicBezTo>
                  <a:cubicBezTo>
                    <a:pt x="31337" y="18288"/>
                    <a:pt x="28385" y="18097"/>
                    <a:pt x="24289" y="20860"/>
                  </a:cubicBezTo>
                  <a:cubicBezTo>
                    <a:pt x="20137" y="23126"/>
                    <a:pt x="16979" y="26870"/>
                    <a:pt x="15431" y="31337"/>
                  </a:cubicBezTo>
                  <a:cubicBezTo>
                    <a:pt x="13533" y="36795"/>
                    <a:pt x="12504" y="42519"/>
                    <a:pt x="12383" y="48292"/>
                  </a:cubicBezTo>
                  <a:cubicBezTo>
                    <a:pt x="12383" y="51816"/>
                    <a:pt x="12383" y="55626"/>
                    <a:pt x="12383" y="59817"/>
                  </a:cubicBezTo>
                  <a:cubicBezTo>
                    <a:pt x="12383" y="64008"/>
                    <a:pt x="12383" y="67818"/>
                    <a:pt x="12383" y="71247"/>
                  </a:cubicBezTo>
                  <a:close/>
                </a:path>
              </a:pathLst>
            </a:custGeom>
            <a:solidFill>
              <a:srgbClr val="E0E0E0"/>
            </a:solidFill>
            <a:ln w="9525" cap="flat">
              <a:noFill/>
              <a:prstDash val="solid"/>
              <a:miter/>
            </a:ln>
          </p:spPr>
          <p:txBody>
            <a:bodyPr rtlCol="0" anchor="ctr"/>
            <a:lstStyle/>
            <a:p>
              <a:endParaRPr lang="en-GR"/>
            </a:p>
          </p:txBody>
        </p:sp>
        <p:sp>
          <p:nvSpPr>
            <p:cNvPr id="324" name="Freeform 323">
              <a:extLst>
                <a:ext uri="{FF2B5EF4-FFF2-40B4-BE49-F238E27FC236}">
                  <a16:creationId xmlns:a16="http://schemas.microsoft.com/office/drawing/2014/main" id="{B3F98C34-781F-C990-21E5-A16BCA70A51F}"/>
                </a:ext>
              </a:extLst>
            </p:cNvPr>
            <p:cNvSpPr/>
            <p:nvPr/>
          </p:nvSpPr>
          <p:spPr>
            <a:xfrm>
              <a:off x="4236252" y="4403671"/>
              <a:ext cx="32427" cy="100267"/>
            </a:xfrm>
            <a:custGeom>
              <a:avLst/>
              <a:gdLst>
                <a:gd name="connsiteX0" fmla="*/ 514 w 32427"/>
                <a:gd name="connsiteY0" fmla="*/ 48306 h 100267"/>
                <a:gd name="connsiteX1" fmla="*/ 37 w 32427"/>
                <a:gd name="connsiteY1" fmla="*/ 45829 h 100267"/>
                <a:gd name="connsiteX2" fmla="*/ 990 w 32427"/>
                <a:gd name="connsiteY2" fmla="*/ 42877 h 100267"/>
                <a:gd name="connsiteX3" fmla="*/ 20040 w 32427"/>
                <a:gd name="connsiteY3" fmla="*/ 8396 h 100267"/>
                <a:gd name="connsiteX4" fmla="*/ 21469 w 32427"/>
                <a:gd name="connsiteY4" fmla="*/ 6015 h 100267"/>
                <a:gd name="connsiteX5" fmla="*/ 23088 w 32427"/>
                <a:gd name="connsiteY5" fmla="*/ 4301 h 100267"/>
                <a:gd name="connsiteX6" fmla="*/ 30041 w 32427"/>
                <a:gd name="connsiteY6" fmla="*/ 300 h 100267"/>
                <a:gd name="connsiteX7" fmla="*/ 31660 w 32427"/>
                <a:gd name="connsiteY7" fmla="*/ 300 h 100267"/>
                <a:gd name="connsiteX8" fmla="*/ 32422 w 32427"/>
                <a:gd name="connsiteY8" fmla="*/ 2491 h 100267"/>
                <a:gd name="connsiteX9" fmla="*/ 32422 w 32427"/>
                <a:gd name="connsiteY9" fmla="*/ 90692 h 100267"/>
                <a:gd name="connsiteX10" fmla="*/ 31660 w 32427"/>
                <a:gd name="connsiteY10" fmla="*/ 93645 h 100267"/>
                <a:gd name="connsiteX11" fmla="*/ 30041 w 32427"/>
                <a:gd name="connsiteY11" fmla="*/ 95740 h 100267"/>
                <a:gd name="connsiteX12" fmla="*/ 22802 w 32427"/>
                <a:gd name="connsiteY12" fmla="*/ 99931 h 100267"/>
                <a:gd name="connsiteX13" fmla="*/ 21186 w 32427"/>
                <a:gd name="connsiteY13" fmla="*/ 99931 h 100267"/>
                <a:gd name="connsiteX14" fmla="*/ 21183 w 32427"/>
                <a:gd name="connsiteY14" fmla="*/ 99931 h 100267"/>
                <a:gd name="connsiteX15" fmla="*/ 20421 w 32427"/>
                <a:gd name="connsiteY15" fmla="*/ 97741 h 100267"/>
                <a:gd name="connsiteX16" fmla="*/ 20421 w 32427"/>
                <a:gd name="connsiteY16" fmla="*/ 30399 h 100267"/>
                <a:gd name="connsiteX17" fmla="*/ 7848 w 32427"/>
                <a:gd name="connsiteY17" fmla="*/ 52783 h 100267"/>
                <a:gd name="connsiteX18" fmla="*/ 6133 w 32427"/>
                <a:gd name="connsiteY18" fmla="*/ 54497 h 100267"/>
                <a:gd name="connsiteX19" fmla="*/ 4514 w 32427"/>
                <a:gd name="connsiteY19" fmla="*/ 54021 h 1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7" h="100267">
                  <a:moveTo>
                    <a:pt x="514" y="48306"/>
                  </a:moveTo>
                  <a:cubicBezTo>
                    <a:pt x="85" y="47553"/>
                    <a:pt x="-82" y="46687"/>
                    <a:pt x="37" y="45829"/>
                  </a:cubicBezTo>
                  <a:cubicBezTo>
                    <a:pt x="122" y="44782"/>
                    <a:pt x="448" y="43772"/>
                    <a:pt x="990" y="42877"/>
                  </a:cubicBezTo>
                  <a:lnTo>
                    <a:pt x="20040" y="8396"/>
                  </a:lnTo>
                  <a:lnTo>
                    <a:pt x="21469" y="6015"/>
                  </a:lnTo>
                  <a:cubicBezTo>
                    <a:pt x="21881" y="5339"/>
                    <a:pt x="22433" y="4748"/>
                    <a:pt x="23088" y="4301"/>
                  </a:cubicBezTo>
                  <a:lnTo>
                    <a:pt x="30041" y="300"/>
                  </a:lnTo>
                  <a:cubicBezTo>
                    <a:pt x="30506" y="-100"/>
                    <a:pt x="31196" y="-100"/>
                    <a:pt x="31660" y="300"/>
                  </a:cubicBezTo>
                  <a:cubicBezTo>
                    <a:pt x="32193" y="900"/>
                    <a:pt x="32467" y="1691"/>
                    <a:pt x="32422" y="2491"/>
                  </a:cubicBezTo>
                  <a:lnTo>
                    <a:pt x="32422" y="90692"/>
                  </a:lnTo>
                  <a:cubicBezTo>
                    <a:pt x="32397" y="91721"/>
                    <a:pt x="32136" y="92731"/>
                    <a:pt x="31660" y="93645"/>
                  </a:cubicBezTo>
                  <a:cubicBezTo>
                    <a:pt x="31361" y="94502"/>
                    <a:pt x="30794" y="95236"/>
                    <a:pt x="30041" y="95740"/>
                  </a:cubicBezTo>
                  <a:lnTo>
                    <a:pt x="22802" y="99931"/>
                  </a:lnTo>
                  <a:cubicBezTo>
                    <a:pt x="22356" y="100379"/>
                    <a:pt x="21633" y="100379"/>
                    <a:pt x="21186" y="99931"/>
                  </a:cubicBezTo>
                  <a:cubicBezTo>
                    <a:pt x="21185" y="99931"/>
                    <a:pt x="21184" y="99931"/>
                    <a:pt x="21183" y="99931"/>
                  </a:cubicBezTo>
                  <a:cubicBezTo>
                    <a:pt x="20620" y="99351"/>
                    <a:pt x="20341" y="98550"/>
                    <a:pt x="20421" y="97741"/>
                  </a:cubicBezTo>
                  <a:lnTo>
                    <a:pt x="20421" y="30399"/>
                  </a:lnTo>
                  <a:lnTo>
                    <a:pt x="7848" y="52783"/>
                  </a:lnTo>
                  <a:cubicBezTo>
                    <a:pt x="7491" y="53535"/>
                    <a:pt x="6885" y="54135"/>
                    <a:pt x="6133" y="54497"/>
                  </a:cubicBezTo>
                  <a:cubicBezTo>
                    <a:pt x="5552" y="54793"/>
                    <a:pt x="4846" y="54583"/>
                    <a:pt x="4514" y="54021"/>
                  </a:cubicBezTo>
                  <a:close/>
                </a:path>
              </a:pathLst>
            </a:custGeom>
            <a:solidFill>
              <a:srgbClr val="E0E0E0"/>
            </a:solidFill>
            <a:ln w="9525" cap="flat">
              <a:noFill/>
              <a:prstDash val="solid"/>
              <a:miter/>
            </a:ln>
          </p:spPr>
          <p:txBody>
            <a:bodyPr rtlCol="0" anchor="ctr"/>
            <a:lstStyle/>
            <a:p>
              <a:endParaRPr lang="en-GR"/>
            </a:p>
          </p:txBody>
        </p:sp>
        <p:sp>
          <p:nvSpPr>
            <p:cNvPr id="325" name="Freeform 324">
              <a:extLst>
                <a:ext uri="{FF2B5EF4-FFF2-40B4-BE49-F238E27FC236}">
                  <a16:creationId xmlns:a16="http://schemas.microsoft.com/office/drawing/2014/main" id="{CE2CC573-E124-9F36-2058-6139D160FED1}"/>
                </a:ext>
              </a:extLst>
            </p:cNvPr>
            <p:cNvSpPr/>
            <p:nvPr/>
          </p:nvSpPr>
          <p:spPr>
            <a:xfrm>
              <a:off x="4280390" y="4377302"/>
              <a:ext cx="47625" cy="105727"/>
            </a:xfrm>
            <a:custGeom>
              <a:avLst/>
              <a:gdLst>
                <a:gd name="connsiteX0" fmla="*/ 47625 w 47625"/>
                <a:gd name="connsiteY0" fmla="*/ 26765 h 105727"/>
                <a:gd name="connsiteX1" fmla="*/ 47625 w 47625"/>
                <a:gd name="connsiteY1" fmla="*/ 3238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391 h 105727"/>
                <a:gd name="connsiteX24" fmla="*/ 23813 w 47625"/>
                <a:gd name="connsiteY24" fmla="*/ 84391 h 105727"/>
                <a:gd name="connsiteX25" fmla="*/ 32671 w 47625"/>
                <a:gd name="connsiteY25" fmla="*/ 73914 h 105727"/>
                <a:gd name="connsiteX26" fmla="*/ 35719 w 47625"/>
                <a:gd name="connsiteY26" fmla="*/ 56959 h 105727"/>
                <a:gd name="connsiteX27" fmla="*/ 35719 w 47625"/>
                <a:gd name="connsiteY27" fmla="*/ 45434 h 105727"/>
                <a:gd name="connsiteX28" fmla="*/ 35719 w 47625"/>
                <a:gd name="connsiteY28" fmla="*/ 34004 h 105727"/>
                <a:gd name="connsiteX29" fmla="*/ 32671 w 47625"/>
                <a:gd name="connsiteY29" fmla="*/ 20574 h 105727"/>
                <a:gd name="connsiteX30" fmla="*/ 23813 w 47625"/>
                <a:gd name="connsiteY30" fmla="*/ 20574 h 105727"/>
                <a:gd name="connsiteX31" fmla="*/ 14954 w 47625"/>
                <a:gd name="connsiteY31" fmla="*/ 31051 h 105727"/>
                <a:gd name="connsiteX32" fmla="*/ 11906 w 47625"/>
                <a:gd name="connsiteY32" fmla="*/ 48006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289"/>
                    <a:pt x="47625" y="32385"/>
                  </a:cubicBezTo>
                  <a:lnTo>
                    <a:pt x="47625" y="45244"/>
                  </a:lnTo>
                  <a:cubicBezTo>
                    <a:pt x="47625" y="47339"/>
                    <a:pt x="47625" y="49244"/>
                    <a:pt x="47625" y="51054"/>
                  </a:cubicBezTo>
                  <a:cubicBezTo>
                    <a:pt x="47514" y="56264"/>
                    <a:pt x="47004" y="61455"/>
                    <a:pt x="46101" y="66580"/>
                  </a:cubicBezTo>
                  <a:cubicBezTo>
                    <a:pt x="45313" y="71428"/>
                    <a:pt x="43938" y="76162"/>
                    <a:pt x="42005" y="80677"/>
                  </a:cubicBezTo>
                  <a:cubicBezTo>
                    <a:pt x="40197" y="85011"/>
                    <a:pt x="37758" y="89059"/>
                    <a:pt x="34766" y="92678"/>
                  </a:cubicBezTo>
                  <a:cubicBezTo>
                    <a:pt x="31707" y="96479"/>
                    <a:pt x="27998" y="99698"/>
                    <a:pt x="23813" y="102203"/>
                  </a:cubicBezTo>
                  <a:cubicBezTo>
                    <a:pt x="20562" y="104375"/>
                    <a:pt x="16767" y="105594"/>
                    <a:pt x="12859" y="105727"/>
                  </a:cubicBezTo>
                  <a:cubicBezTo>
                    <a:pt x="10028" y="105661"/>
                    <a:pt x="7374" y="104327"/>
                    <a:pt x="5620" y="102108"/>
                  </a:cubicBezTo>
                  <a:cubicBezTo>
                    <a:pt x="3502" y="99308"/>
                    <a:pt x="2096" y="96040"/>
                    <a:pt x="1524" y="92583"/>
                  </a:cubicBezTo>
                  <a:cubicBezTo>
                    <a:pt x="624" y="88059"/>
                    <a:pt x="113" y="83477"/>
                    <a:pt x="0" y="78867"/>
                  </a:cubicBezTo>
                  <a:cubicBezTo>
                    <a:pt x="0" y="75438"/>
                    <a:pt x="0" y="71533"/>
                    <a:pt x="0" y="67151"/>
                  </a:cubicBezTo>
                  <a:cubicBezTo>
                    <a:pt x="0" y="62770"/>
                    <a:pt x="0" y="58769"/>
                    <a:pt x="0" y="55245"/>
                  </a:cubicBezTo>
                  <a:cubicBezTo>
                    <a:pt x="164" y="49977"/>
                    <a:pt x="672" y="44729"/>
                    <a:pt x="1524" y="39529"/>
                  </a:cubicBezTo>
                  <a:cubicBezTo>
                    <a:pt x="2325" y="34623"/>
                    <a:pt x="3700" y="29823"/>
                    <a:pt x="5620" y="25241"/>
                  </a:cubicBezTo>
                  <a:cubicBezTo>
                    <a:pt x="7467" y="20869"/>
                    <a:pt x="9902" y="16764"/>
                    <a:pt x="12859" y="13049"/>
                  </a:cubicBezTo>
                  <a:cubicBezTo>
                    <a:pt x="15898" y="9230"/>
                    <a:pt x="19611" y="6001"/>
                    <a:pt x="23813" y="3524"/>
                  </a:cubicBezTo>
                  <a:cubicBezTo>
                    <a:pt x="27079" y="1381"/>
                    <a:pt x="30864" y="162"/>
                    <a:pt x="34766" y="0"/>
                  </a:cubicBezTo>
                  <a:cubicBezTo>
                    <a:pt x="37597" y="67"/>
                    <a:pt x="40251" y="1400"/>
                    <a:pt x="42005" y="3620"/>
                  </a:cubicBezTo>
                  <a:cubicBezTo>
                    <a:pt x="44158" y="6391"/>
                    <a:pt x="45568" y="9677"/>
                    <a:pt x="46101" y="13145"/>
                  </a:cubicBezTo>
                  <a:cubicBezTo>
                    <a:pt x="47041" y="17631"/>
                    <a:pt x="47552" y="22184"/>
                    <a:pt x="47625" y="26765"/>
                  </a:cubicBezTo>
                  <a:close/>
                  <a:moveTo>
                    <a:pt x="11906" y="70961"/>
                  </a:moveTo>
                  <a:cubicBezTo>
                    <a:pt x="11812" y="75619"/>
                    <a:pt x="12859" y="80229"/>
                    <a:pt x="14954" y="84391"/>
                  </a:cubicBezTo>
                  <a:cubicBezTo>
                    <a:pt x="16764" y="87058"/>
                    <a:pt x="19717" y="87058"/>
                    <a:pt x="23813" y="84391"/>
                  </a:cubicBezTo>
                  <a:cubicBezTo>
                    <a:pt x="27930" y="82077"/>
                    <a:pt x="31075" y="78362"/>
                    <a:pt x="32671" y="73914"/>
                  </a:cubicBezTo>
                  <a:cubicBezTo>
                    <a:pt x="34568" y="68456"/>
                    <a:pt x="35597" y="62732"/>
                    <a:pt x="35719" y="56959"/>
                  </a:cubicBezTo>
                  <a:cubicBezTo>
                    <a:pt x="35719" y="53435"/>
                    <a:pt x="35719" y="49625"/>
                    <a:pt x="35719" y="45434"/>
                  </a:cubicBezTo>
                  <a:cubicBezTo>
                    <a:pt x="35719" y="41243"/>
                    <a:pt x="35719" y="37433"/>
                    <a:pt x="35719" y="34004"/>
                  </a:cubicBezTo>
                  <a:cubicBezTo>
                    <a:pt x="35849" y="29346"/>
                    <a:pt x="34801" y="24727"/>
                    <a:pt x="32671" y="20574"/>
                  </a:cubicBezTo>
                  <a:cubicBezTo>
                    <a:pt x="30861" y="18002"/>
                    <a:pt x="28004" y="17907"/>
                    <a:pt x="23813" y="20574"/>
                  </a:cubicBezTo>
                  <a:cubicBezTo>
                    <a:pt x="19742" y="22946"/>
                    <a:pt x="16614" y="26641"/>
                    <a:pt x="14954" y="31051"/>
                  </a:cubicBezTo>
                  <a:cubicBezTo>
                    <a:pt x="13119" y="36528"/>
                    <a:pt x="12092" y="42234"/>
                    <a:pt x="11906" y="48006"/>
                  </a:cubicBezTo>
                  <a:cubicBezTo>
                    <a:pt x="11906" y="51625"/>
                    <a:pt x="11906" y="55435"/>
                    <a:pt x="11906" y="59626"/>
                  </a:cubicBezTo>
                  <a:cubicBezTo>
                    <a:pt x="11906" y="63817"/>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326" name="Freeform 325">
              <a:extLst>
                <a:ext uri="{FF2B5EF4-FFF2-40B4-BE49-F238E27FC236}">
                  <a16:creationId xmlns:a16="http://schemas.microsoft.com/office/drawing/2014/main" id="{69DF71D5-6F22-8162-C5D4-D6133D21A7DB}"/>
                </a:ext>
              </a:extLst>
            </p:cNvPr>
            <p:cNvSpPr/>
            <p:nvPr/>
          </p:nvSpPr>
          <p:spPr>
            <a:xfrm>
              <a:off x="4335428" y="4346602"/>
              <a:ext cx="32611" cy="100164"/>
            </a:xfrm>
            <a:custGeom>
              <a:avLst/>
              <a:gdLst>
                <a:gd name="connsiteX0" fmla="*/ 207 w 32611"/>
                <a:gd name="connsiteY0" fmla="*/ 48225 h 100164"/>
                <a:gd name="connsiteX1" fmla="*/ 207 w 32611"/>
                <a:gd name="connsiteY1" fmla="*/ 45844 h 100164"/>
                <a:gd name="connsiteX2" fmla="*/ 1160 w 32611"/>
                <a:gd name="connsiteY2" fmla="*/ 42796 h 100164"/>
                <a:gd name="connsiteX3" fmla="*/ 20210 w 32611"/>
                <a:gd name="connsiteY3" fmla="*/ 8411 h 100164"/>
                <a:gd name="connsiteX4" fmla="*/ 21638 w 32611"/>
                <a:gd name="connsiteY4" fmla="*/ 5934 h 100164"/>
                <a:gd name="connsiteX5" fmla="*/ 23353 w 32611"/>
                <a:gd name="connsiteY5" fmla="*/ 4315 h 100164"/>
                <a:gd name="connsiteX6" fmla="*/ 30211 w 32611"/>
                <a:gd name="connsiteY6" fmla="*/ 314 h 100164"/>
                <a:gd name="connsiteX7" fmla="*/ 31925 w 32611"/>
                <a:gd name="connsiteY7" fmla="*/ 314 h 100164"/>
                <a:gd name="connsiteX8" fmla="*/ 32592 w 32611"/>
                <a:gd name="connsiteY8" fmla="*/ 2505 h 100164"/>
                <a:gd name="connsiteX9" fmla="*/ 32592 w 32611"/>
                <a:gd name="connsiteY9" fmla="*/ 90611 h 100164"/>
                <a:gd name="connsiteX10" fmla="*/ 31925 w 32611"/>
                <a:gd name="connsiteY10" fmla="*/ 93659 h 100164"/>
                <a:gd name="connsiteX11" fmla="*/ 30211 w 32611"/>
                <a:gd name="connsiteY11" fmla="*/ 95755 h 100164"/>
                <a:gd name="connsiteX12" fmla="*/ 23067 w 32611"/>
                <a:gd name="connsiteY12" fmla="*/ 99850 h 100164"/>
                <a:gd name="connsiteX13" fmla="*/ 21353 w 32611"/>
                <a:gd name="connsiteY13" fmla="*/ 99850 h 100164"/>
                <a:gd name="connsiteX14" fmla="*/ 20686 w 32611"/>
                <a:gd name="connsiteY14" fmla="*/ 97660 h 100164"/>
                <a:gd name="connsiteX15" fmla="*/ 20686 w 32611"/>
                <a:gd name="connsiteY15" fmla="*/ 30223 h 100164"/>
                <a:gd name="connsiteX16" fmla="*/ 8018 w 32611"/>
                <a:gd name="connsiteY16" fmla="*/ 52702 h 100164"/>
                <a:gd name="connsiteX17" fmla="*/ 6303 w 32611"/>
                <a:gd name="connsiteY17" fmla="*/ 54416 h 100164"/>
                <a:gd name="connsiteX18" fmla="*/ 4684 w 32611"/>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164">
                  <a:moveTo>
                    <a:pt x="207" y="48225"/>
                  </a:moveTo>
                  <a:cubicBezTo>
                    <a:pt x="-69" y="47454"/>
                    <a:pt x="-69" y="46615"/>
                    <a:pt x="207" y="45844"/>
                  </a:cubicBezTo>
                  <a:cubicBezTo>
                    <a:pt x="291" y="44767"/>
                    <a:pt x="616" y="43729"/>
                    <a:pt x="1160" y="42796"/>
                  </a:cubicBezTo>
                  <a:lnTo>
                    <a:pt x="20210" y="8411"/>
                  </a:lnTo>
                  <a:lnTo>
                    <a:pt x="21638" y="5934"/>
                  </a:lnTo>
                  <a:cubicBezTo>
                    <a:pt x="22035" y="5239"/>
                    <a:pt x="22632" y="4667"/>
                    <a:pt x="23353" y="4315"/>
                  </a:cubicBezTo>
                  <a:lnTo>
                    <a:pt x="30211" y="314"/>
                  </a:lnTo>
                  <a:cubicBezTo>
                    <a:pt x="30706" y="-105"/>
                    <a:pt x="31430" y="-105"/>
                    <a:pt x="31925" y="314"/>
                  </a:cubicBezTo>
                  <a:cubicBezTo>
                    <a:pt x="32444" y="924"/>
                    <a:pt x="32685" y="1715"/>
                    <a:pt x="32592" y="2505"/>
                  </a:cubicBezTo>
                  <a:lnTo>
                    <a:pt x="32592" y="90611"/>
                  </a:lnTo>
                  <a:cubicBezTo>
                    <a:pt x="32601" y="91669"/>
                    <a:pt x="32372" y="92707"/>
                    <a:pt x="31925" y="93659"/>
                  </a:cubicBezTo>
                  <a:cubicBezTo>
                    <a:pt x="31564" y="94507"/>
                    <a:pt x="30969" y="95231"/>
                    <a:pt x="30211" y="95755"/>
                  </a:cubicBezTo>
                  <a:lnTo>
                    <a:pt x="23067" y="99850"/>
                  </a:lnTo>
                  <a:cubicBezTo>
                    <a:pt x="22572" y="100270"/>
                    <a:pt x="21848" y="100270"/>
                    <a:pt x="21353" y="99850"/>
                  </a:cubicBezTo>
                  <a:cubicBezTo>
                    <a:pt x="20855" y="99231"/>
                    <a:pt x="20615" y="98450"/>
                    <a:pt x="20686" y="97660"/>
                  </a:cubicBezTo>
                  <a:lnTo>
                    <a:pt x="20686" y="30223"/>
                  </a:lnTo>
                  <a:lnTo>
                    <a:pt x="8018" y="52702"/>
                  </a:lnTo>
                  <a:cubicBezTo>
                    <a:pt x="7681" y="53464"/>
                    <a:pt x="7070" y="54083"/>
                    <a:pt x="6303" y="54416"/>
                  </a:cubicBezTo>
                  <a:cubicBezTo>
                    <a:pt x="5717" y="54626"/>
                    <a:pt x="5062" y="54435"/>
                    <a:pt x="4684" y="53940"/>
                  </a:cubicBezTo>
                  <a:close/>
                </a:path>
              </a:pathLst>
            </a:custGeom>
            <a:solidFill>
              <a:srgbClr val="E0E0E0"/>
            </a:solidFill>
            <a:ln w="9525" cap="flat">
              <a:noFill/>
              <a:prstDash val="solid"/>
              <a:miter/>
            </a:ln>
          </p:spPr>
          <p:txBody>
            <a:bodyPr rtlCol="0" anchor="ctr"/>
            <a:lstStyle/>
            <a:p>
              <a:endParaRPr lang="en-GR"/>
            </a:p>
          </p:txBody>
        </p:sp>
        <p:sp>
          <p:nvSpPr>
            <p:cNvPr id="327" name="Freeform 326">
              <a:extLst>
                <a:ext uri="{FF2B5EF4-FFF2-40B4-BE49-F238E27FC236}">
                  <a16:creationId xmlns:a16="http://schemas.microsoft.com/office/drawing/2014/main" id="{FCC19C6A-8DBC-9D31-AEB3-7DDB81028429}"/>
                </a:ext>
              </a:extLst>
            </p:cNvPr>
            <p:cNvSpPr/>
            <p:nvPr/>
          </p:nvSpPr>
          <p:spPr>
            <a:xfrm>
              <a:off x="4376195" y="4323076"/>
              <a:ext cx="32611" cy="100164"/>
            </a:xfrm>
            <a:custGeom>
              <a:avLst/>
              <a:gdLst>
                <a:gd name="connsiteX0" fmla="*/ 207 w 32611"/>
                <a:gd name="connsiteY0" fmla="*/ 48225 h 100164"/>
                <a:gd name="connsiteX1" fmla="*/ 207 w 32611"/>
                <a:gd name="connsiteY1" fmla="*/ 45844 h 100164"/>
                <a:gd name="connsiteX2" fmla="*/ 1160 w 32611"/>
                <a:gd name="connsiteY2" fmla="*/ 42796 h 100164"/>
                <a:gd name="connsiteX3" fmla="*/ 20210 w 32611"/>
                <a:gd name="connsiteY3" fmla="*/ 8411 h 100164"/>
                <a:gd name="connsiteX4" fmla="*/ 21638 w 32611"/>
                <a:gd name="connsiteY4" fmla="*/ 5934 h 100164"/>
                <a:gd name="connsiteX5" fmla="*/ 23353 w 32611"/>
                <a:gd name="connsiteY5" fmla="*/ 4315 h 100164"/>
                <a:gd name="connsiteX6" fmla="*/ 30211 w 32611"/>
                <a:gd name="connsiteY6" fmla="*/ 314 h 100164"/>
                <a:gd name="connsiteX7" fmla="*/ 31925 w 32611"/>
                <a:gd name="connsiteY7" fmla="*/ 314 h 100164"/>
                <a:gd name="connsiteX8" fmla="*/ 32592 w 32611"/>
                <a:gd name="connsiteY8" fmla="*/ 2505 h 100164"/>
                <a:gd name="connsiteX9" fmla="*/ 32592 w 32611"/>
                <a:gd name="connsiteY9" fmla="*/ 90611 h 100164"/>
                <a:gd name="connsiteX10" fmla="*/ 31925 w 32611"/>
                <a:gd name="connsiteY10" fmla="*/ 93659 h 100164"/>
                <a:gd name="connsiteX11" fmla="*/ 30211 w 32611"/>
                <a:gd name="connsiteY11" fmla="*/ 95755 h 100164"/>
                <a:gd name="connsiteX12" fmla="*/ 23067 w 32611"/>
                <a:gd name="connsiteY12" fmla="*/ 99850 h 100164"/>
                <a:gd name="connsiteX13" fmla="*/ 21353 w 32611"/>
                <a:gd name="connsiteY13" fmla="*/ 99850 h 100164"/>
                <a:gd name="connsiteX14" fmla="*/ 20686 w 32611"/>
                <a:gd name="connsiteY14" fmla="*/ 97660 h 100164"/>
                <a:gd name="connsiteX15" fmla="*/ 20686 w 32611"/>
                <a:gd name="connsiteY15" fmla="*/ 30223 h 100164"/>
                <a:gd name="connsiteX16" fmla="*/ 8113 w 32611"/>
                <a:gd name="connsiteY16" fmla="*/ 52607 h 100164"/>
                <a:gd name="connsiteX17" fmla="*/ 6398 w 32611"/>
                <a:gd name="connsiteY17" fmla="*/ 54416 h 100164"/>
                <a:gd name="connsiteX18" fmla="*/ 4779 w 32611"/>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164">
                  <a:moveTo>
                    <a:pt x="207" y="48225"/>
                  </a:moveTo>
                  <a:cubicBezTo>
                    <a:pt x="-69" y="47454"/>
                    <a:pt x="-69" y="46615"/>
                    <a:pt x="207" y="45844"/>
                  </a:cubicBezTo>
                  <a:cubicBezTo>
                    <a:pt x="291" y="44767"/>
                    <a:pt x="616" y="43729"/>
                    <a:pt x="1160" y="42796"/>
                  </a:cubicBezTo>
                  <a:lnTo>
                    <a:pt x="20210" y="8411"/>
                  </a:lnTo>
                  <a:lnTo>
                    <a:pt x="21638" y="5934"/>
                  </a:lnTo>
                  <a:cubicBezTo>
                    <a:pt x="22035" y="5239"/>
                    <a:pt x="22632" y="4667"/>
                    <a:pt x="23353" y="4315"/>
                  </a:cubicBezTo>
                  <a:lnTo>
                    <a:pt x="30211" y="314"/>
                  </a:lnTo>
                  <a:cubicBezTo>
                    <a:pt x="30706" y="-105"/>
                    <a:pt x="31430" y="-105"/>
                    <a:pt x="31925" y="314"/>
                  </a:cubicBezTo>
                  <a:cubicBezTo>
                    <a:pt x="32444" y="924"/>
                    <a:pt x="32686" y="1715"/>
                    <a:pt x="32592" y="2505"/>
                  </a:cubicBezTo>
                  <a:lnTo>
                    <a:pt x="32592" y="90611"/>
                  </a:lnTo>
                  <a:cubicBezTo>
                    <a:pt x="32601" y="91669"/>
                    <a:pt x="32372" y="92707"/>
                    <a:pt x="31925" y="93659"/>
                  </a:cubicBezTo>
                  <a:cubicBezTo>
                    <a:pt x="31564" y="94507"/>
                    <a:pt x="30969" y="95231"/>
                    <a:pt x="30211" y="95755"/>
                  </a:cubicBezTo>
                  <a:lnTo>
                    <a:pt x="23067" y="99850"/>
                  </a:lnTo>
                  <a:cubicBezTo>
                    <a:pt x="22572" y="100270"/>
                    <a:pt x="21848" y="100270"/>
                    <a:pt x="21353" y="99850"/>
                  </a:cubicBezTo>
                  <a:cubicBezTo>
                    <a:pt x="20855" y="99231"/>
                    <a:pt x="20615" y="98451"/>
                    <a:pt x="20686" y="97660"/>
                  </a:cubicBezTo>
                  <a:lnTo>
                    <a:pt x="20686" y="30223"/>
                  </a:lnTo>
                  <a:lnTo>
                    <a:pt x="8113" y="52607"/>
                  </a:lnTo>
                  <a:cubicBezTo>
                    <a:pt x="7781" y="53397"/>
                    <a:pt x="7171" y="54045"/>
                    <a:pt x="6398" y="54416"/>
                  </a:cubicBezTo>
                  <a:cubicBezTo>
                    <a:pt x="5903" y="54731"/>
                    <a:pt x="5275" y="54731"/>
                    <a:pt x="4779" y="54416"/>
                  </a:cubicBezTo>
                  <a:close/>
                </a:path>
              </a:pathLst>
            </a:custGeom>
            <a:solidFill>
              <a:srgbClr val="E0E0E0"/>
            </a:solidFill>
            <a:ln w="9525" cap="flat">
              <a:noFill/>
              <a:prstDash val="solid"/>
              <a:miter/>
            </a:ln>
          </p:spPr>
          <p:txBody>
            <a:bodyPr rtlCol="0" anchor="ctr"/>
            <a:lstStyle/>
            <a:p>
              <a:endParaRPr lang="en-GR"/>
            </a:p>
          </p:txBody>
        </p:sp>
        <p:sp>
          <p:nvSpPr>
            <p:cNvPr id="328" name="Freeform 327">
              <a:extLst>
                <a:ext uri="{FF2B5EF4-FFF2-40B4-BE49-F238E27FC236}">
                  <a16:creationId xmlns:a16="http://schemas.microsoft.com/office/drawing/2014/main" id="{188CA564-DB7C-7649-B31C-622F8F3BD90A}"/>
                </a:ext>
              </a:extLst>
            </p:cNvPr>
            <p:cNvSpPr/>
            <p:nvPr/>
          </p:nvSpPr>
          <p:spPr>
            <a:xfrm>
              <a:off x="4420026" y="4296720"/>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01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3 h 105632"/>
                <a:gd name="connsiteX9" fmla="*/ 5620 w 47720"/>
                <a:gd name="connsiteY9" fmla="*/ 102013 h 105632"/>
                <a:gd name="connsiteX10" fmla="*/ 1524 w 47720"/>
                <a:gd name="connsiteY10" fmla="*/ 92488 h 105632"/>
                <a:gd name="connsiteX11" fmla="*/ 0 w 47720"/>
                <a:gd name="connsiteY11" fmla="*/ 78677 h 105632"/>
                <a:gd name="connsiteX12" fmla="*/ 0 w 47720"/>
                <a:gd name="connsiteY12" fmla="*/ 66961 h 105632"/>
                <a:gd name="connsiteX13" fmla="*/ 0 w 47720"/>
                <a:gd name="connsiteY13" fmla="*/ 55054 h 105632"/>
                <a:gd name="connsiteX14" fmla="*/ 1524 w 47720"/>
                <a:gd name="connsiteY14" fmla="*/ 39338 h 105632"/>
                <a:gd name="connsiteX15" fmla="*/ 5620 w 47720"/>
                <a:gd name="connsiteY15" fmla="*/ 25146 h 105632"/>
                <a:gd name="connsiteX16" fmla="*/ 12859 w 47720"/>
                <a:gd name="connsiteY16" fmla="*/ 12954 h 105632"/>
                <a:gd name="connsiteX17" fmla="*/ 23813 w 47720"/>
                <a:gd name="connsiteY17" fmla="*/ 3429 h 105632"/>
                <a:gd name="connsiteX18" fmla="*/ 34766 w 47720"/>
                <a:gd name="connsiteY18" fmla="*/ 0 h 105632"/>
                <a:gd name="connsiteX19" fmla="*/ 42100 w 47720"/>
                <a:gd name="connsiteY19" fmla="*/ 3524 h 105632"/>
                <a:gd name="connsiteX20" fmla="*/ 46101 w 47720"/>
                <a:gd name="connsiteY20" fmla="*/ 13049 h 105632"/>
                <a:gd name="connsiteX21" fmla="*/ 47720 w 47720"/>
                <a:gd name="connsiteY21" fmla="*/ 26670 h 105632"/>
                <a:gd name="connsiteX22" fmla="*/ 11906 w 47720"/>
                <a:gd name="connsiteY22" fmla="*/ 70961 h 105632"/>
                <a:gd name="connsiteX23" fmla="*/ 14954 w 47720"/>
                <a:gd name="connsiteY23" fmla="*/ 84392 h 105632"/>
                <a:gd name="connsiteX24" fmla="*/ 23717 w 47720"/>
                <a:gd name="connsiteY24" fmla="*/ 84392 h 105632"/>
                <a:gd name="connsiteX25" fmla="*/ 32575 w 47720"/>
                <a:gd name="connsiteY25" fmla="*/ 73914 h 105632"/>
                <a:gd name="connsiteX26" fmla="*/ 35623 w 47720"/>
                <a:gd name="connsiteY26" fmla="*/ 56960 h 105632"/>
                <a:gd name="connsiteX27" fmla="*/ 35623 w 47720"/>
                <a:gd name="connsiteY27" fmla="*/ 45339 h 105632"/>
                <a:gd name="connsiteX28" fmla="*/ 35623 w 47720"/>
                <a:gd name="connsiteY28" fmla="*/ 34004 h 105632"/>
                <a:gd name="connsiteX29" fmla="*/ 32575 w 47720"/>
                <a:gd name="connsiteY29" fmla="*/ 20574 h 105632"/>
                <a:gd name="connsiteX30" fmla="*/ 23717 w 47720"/>
                <a:gd name="connsiteY30" fmla="*/ 20574 h 105632"/>
                <a:gd name="connsiteX31" fmla="*/ 14954 w 47720"/>
                <a:gd name="connsiteY31" fmla="*/ 31052 h 105632"/>
                <a:gd name="connsiteX32" fmla="*/ 11906 w 47720"/>
                <a:gd name="connsiteY32" fmla="*/ 48006 h 105632"/>
                <a:gd name="connsiteX33" fmla="*/ 11906 w 47720"/>
                <a:gd name="connsiteY33" fmla="*/ 59531 h 105632"/>
                <a:gd name="connsiteX34" fmla="*/ 11906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290"/>
                    <a:pt x="47720" y="32385"/>
                  </a:cubicBezTo>
                  <a:lnTo>
                    <a:pt x="47720" y="45244"/>
                  </a:lnTo>
                  <a:cubicBezTo>
                    <a:pt x="47720" y="47244"/>
                    <a:pt x="47720" y="49244"/>
                    <a:pt x="47720" y="50959"/>
                  </a:cubicBezTo>
                  <a:cubicBezTo>
                    <a:pt x="47530" y="56198"/>
                    <a:pt x="46987" y="61417"/>
                    <a:pt x="46101" y="66580"/>
                  </a:cubicBezTo>
                  <a:cubicBezTo>
                    <a:pt x="45320" y="71419"/>
                    <a:pt x="43977" y="76153"/>
                    <a:pt x="42100" y="80677"/>
                  </a:cubicBezTo>
                  <a:cubicBezTo>
                    <a:pt x="40272" y="84992"/>
                    <a:pt x="37805" y="89011"/>
                    <a:pt x="34766" y="92583"/>
                  </a:cubicBezTo>
                  <a:cubicBezTo>
                    <a:pt x="31756" y="96431"/>
                    <a:pt x="28042" y="99660"/>
                    <a:pt x="23813" y="102108"/>
                  </a:cubicBezTo>
                  <a:cubicBezTo>
                    <a:pt x="20584" y="104337"/>
                    <a:pt x="16774" y="105566"/>
                    <a:pt x="12859" y="105633"/>
                  </a:cubicBezTo>
                  <a:cubicBezTo>
                    <a:pt x="10030" y="105566"/>
                    <a:pt x="7372" y="104232"/>
                    <a:pt x="5620" y="102013"/>
                  </a:cubicBezTo>
                  <a:cubicBezTo>
                    <a:pt x="3505" y="99213"/>
                    <a:pt x="2105" y="95945"/>
                    <a:pt x="1524" y="92488"/>
                  </a:cubicBezTo>
                  <a:cubicBezTo>
                    <a:pt x="619" y="87935"/>
                    <a:pt x="105" y="83315"/>
                    <a:pt x="0" y="78677"/>
                  </a:cubicBezTo>
                  <a:cubicBezTo>
                    <a:pt x="0" y="75343"/>
                    <a:pt x="0" y="71438"/>
                    <a:pt x="0" y="66961"/>
                  </a:cubicBezTo>
                  <a:cubicBezTo>
                    <a:pt x="0" y="62484"/>
                    <a:pt x="0" y="58579"/>
                    <a:pt x="0" y="55054"/>
                  </a:cubicBezTo>
                  <a:cubicBezTo>
                    <a:pt x="171" y="49787"/>
                    <a:pt x="676" y="44539"/>
                    <a:pt x="1524" y="39338"/>
                  </a:cubicBezTo>
                  <a:cubicBezTo>
                    <a:pt x="2362" y="34471"/>
                    <a:pt x="3734" y="29709"/>
                    <a:pt x="5620" y="25146"/>
                  </a:cubicBezTo>
                  <a:cubicBezTo>
                    <a:pt x="7449" y="20765"/>
                    <a:pt x="9877" y="16659"/>
                    <a:pt x="12859" y="12954"/>
                  </a:cubicBezTo>
                  <a:cubicBezTo>
                    <a:pt x="15926" y="9163"/>
                    <a:pt x="19631" y="5944"/>
                    <a:pt x="23813" y="3429"/>
                  </a:cubicBezTo>
                  <a:cubicBezTo>
                    <a:pt x="27070" y="1276"/>
                    <a:pt x="30861" y="95"/>
                    <a:pt x="34766" y="0"/>
                  </a:cubicBezTo>
                  <a:cubicBezTo>
                    <a:pt x="37614" y="19"/>
                    <a:pt x="40310" y="1314"/>
                    <a:pt x="42100" y="3524"/>
                  </a:cubicBezTo>
                  <a:cubicBezTo>
                    <a:pt x="44206" y="6315"/>
                    <a:pt x="45577" y="9592"/>
                    <a:pt x="46101" y="13049"/>
                  </a:cubicBezTo>
                  <a:cubicBezTo>
                    <a:pt x="47034" y="17536"/>
                    <a:pt x="47577" y="22088"/>
                    <a:pt x="47720" y="26670"/>
                  </a:cubicBezTo>
                  <a:close/>
                  <a:moveTo>
                    <a:pt x="11906" y="70961"/>
                  </a:moveTo>
                  <a:cubicBezTo>
                    <a:pt x="11773" y="75619"/>
                    <a:pt x="12821" y="80239"/>
                    <a:pt x="14954" y="84392"/>
                  </a:cubicBezTo>
                  <a:cubicBezTo>
                    <a:pt x="16669" y="86963"/>
                    <a:pt x="19621" y="87059"/>
                    <a:pt x="23717" y="84392"/>
                  </a:cubicBezTo>
                  <a:cubicBezTo>
                    <a:pt x="27832" y="82077"/>
                    <a:pt x="30975" y="78362"/>
                    <a:pt x="32575" y="73914"/>
                  </a:cubicBezTo>
                  <a:cubicBezTo>
                    <a:pt x="34461" y="68456"/>
                    <a:pt x="35490" y="62732"/>
                    <a:pt x="35623" y="56960"/>
                  </a:cubicBezTo>
                  <a:cubicBezTo>
                    <a:pt x="35623" y="53435"/>
                    <a:pt x="35623" y="49530"/>
                    <a:pt x="35623" y="45339"/>
                  </a:cubicBezTo>
                  <a:cubicBezTo>
                    <a:pt x="35623" y="41148"/>
                    <a:pt x="35623" y="37433"/>
                    <a:pt x="35623" y="34004"/>
                  </a:cubicBezTo>
                  <a:cubicBezTo>
                    <a:pt x="35757" y="29347"/>
                    <a:pt x="34709" y="24727"/>
                    <a:pt x="32575" y="20574"/>
                  </a:cubicBezTo>
                  <a:cubicBezTo>
                    <a:pt x="30861" y="17907"/>
                    <a:pt x="27908" y="17907"/>
                    <a:pt x="23717" y="20574"/>
                  </a:cubicBezTo>
                  <a:cubicBezTo>
                    <a:pt x="19602" y="22860"/>
                    <a:pt x="16478" y="26594"/>
                    <a:pt x="14954" y="31052"/>
                  </a:cubicBezTo>
                  <a:cubicBezTo>
                    <a:pt x="13059" y="36509"/>
                    <a:pt x="12030" y="42234"/>
                    <a:pt x="11906" y="48006"/>
                  </a:cubicBezTo>
                  <a:cubicBezTo>
                    <a:pt x="11906" y="51530"/>
                    <a:pt x="11906" y="55340"/>
                    <a:pt x="11906" y="59531"/>
                  </a:cubicBezTo>
                  <a:cubicBezTo>
                    <a:pt x="11906" y="63722"/>
                    <a:pt x="11906" y="67533"/>
                    <a:pt x="11906" y="70961"/>
                  </a:cubicBezTo>
                  <a:close/>
                </a:path>
              </a:pathLst>
            </a:custGeom>
            <a:solidFill>
              <a:srgbClr val="E0E0E0"/>
            </a:solidFill>
            <a:ln w="9525" cap="flat">
              <a:noFill/>
              <a:prstDash val="solid"/>
              <a:miter/>
            </a:ln>
          </p:spPr>
          <p:txBody>
            <a:bodyPr rtlCol="0" anchor="ctr"/>
            <a:lstStyle/>
            <a:p>
              <a:endParaRPr lang="en-GR"/>
            </a:p>
          </p:txBody>
        </p:sp>
        <p:sp>
          <p:nvSpPr>
            <p:cNvPr id="329" name="Freeform 328">
              <a:extLst>
                <a:ext uri="{FF2B5EF4-FFF2-40B4-BE49-F238E27FC236}">
                  <a16:creationId xmlns:a16="http://schemas.microsoft.com/office/drawing/2014/main" id="{F4840A9E-0C9F-7C34-47EF-FECE7A3AA920}"/>
                </a:ext>
              </a:extLst>
            </p:cNvPr>
            <p:cNvSpPr/>
            <p:nvPr/>
          </p:nvSpPr>
          <p:spPr>
            <a:xfrm>
              <a:off x="4475131" y="4265954"/>
              <a:ext cx="32536" cy="100203"/>
            </a:xfrm>
            <a:custGeom>
              <a:avLst/>
              <a:gdLst>
                <a:gd name="connsiteX0" fmla="*/ 236 w 32536"/>
                <a:gd name="connsiteY0" fmla="*/ 48292 h 100203"/>
                <a:gd name="connsiteX1" fmla="*/ 236 w 32536"/>
                <a:gd name="connsiteY1" fmla="*/ 45815 h 100203"/>
                <a:gd name="connsiteX2" fmla="*/ 1093 w 32536"/>
                <a:gd name="connsiteY2" fmla="*/ 42863 h 100203"/>
                <a:gd name="connsiteX3" fmla="*/ 20143 w 32536"/>
                <a:gd name="connsiteY3" fmla="*/ 8382 h 100203"/>
                <a:gd name="connsiteX4" fmla="*/ 21667 w 32536"/>
                <a:gd name="connsiteY4" fmla="*/ 6001 h 100203"/>
                <a:gd name="connsiteX5" fmla="*/ 23286 w 32536"/>
                <a:gd name="connsiteY5" fmla="*/ 4286 h 100203"/>
                <a:gd name="connsiteX6" fmla="*/ 30144 w 32536"/>
                <a:gd name="connsiteY6" fmla="*/ 286 h 100203"/>
                <a:gd name="connsiteX7" fmla="*/ 31859 w 32536"/>
                <a:gd name="connsiteY7" fmla="*/ 286 h 100203"/>
                <a:gd name="connsiteX8" fmla="*/ 32525 w 32536"/>
                <a:gd name="connsiteY8" fmla="*/ 2476 h 100203"/>
                <a:gd name="connsiteX9" fmla="*/ 32525 w 32536"/>
                <a:gd name="connsiteY9" fmla="*/ 90678 h 100203"/>
                <a:gd name="connsiteX10" fmla="*/ 31859 w 32536"/>
                <a:gd name="connsiteY10" fmla="*/ 93631 h 100203"/>
                <a:gd name="connsiteX11" fmla="*/ 30144 w 32536"/>
                <a:gd name="connsiteY11" fmla="*/ 95726 h 100203"/>
                <a:gd name="connsiteX12" fmla="*/ 23000 w 32536"/>
                <a:gd name="connsiteY12" fmla="*/ 99917 h 100203"/>
                <a:gd name="connsiteX13" fmla="*/ 21286 w 32536"/>
                <a:gd name="connsiteY13" fmla="*/ 99917 h 100203"/>
                <a:gd name="connsiteX14" fmla="*/ 20619 w 32536"/>
                <a:gd name="connsiteY14" fmla="*/ 97726 h 100203"/>
                <a:gd name="connsiteX15" fmla="*/ 20619 w 32536"/>
                <a:gd name="connsiteY15" fmla="*/ 30385 h 100203"/>
                <a:gd name="connsiteX16" fmla="*/ 8046 w 32536"/>
                <a:gd name="connsiteY16" fmla="*/ 52768 h 100203"/>
                <a:gd name="connsiteX17" fmla="*/ 6332 w 32536"/>
                <a:gd name="connsiteY17" fmla="*/ 54483 h 100203"/>
                <a:gd name="connsiteX18" fmla="*/ 4617 w 32536"/>
                <a:gd name="connsiteY18" fmla="*/ 54483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36" h="100203">
                  <a:moveTo>
                    <a:pt x="236" y="48292"/>
                  </a:moveTo>
                  <a:cubicBezTo>
                    <a:pt x="-79" y="47501"/>
                    <a:pt x="-79" y="46606"/>
                    <a:pt x="236" y="45815"/>
                  </a:cubicBezTo>
                  <a:cubicBezTo>
                    <a:pt x="331" y="44787"/>
                    <a:pt x="617" y="43786"/>
                    <a:pt x="1093" y="42863"/>
                  </a:cubicBezTo>
                  <a:lnTo>
                    <a:pt x="20143" y="8382"/>
                  </a:lnTo>
                  <a:cubicBezTo>
                    <a:pt x="20143" y="7620"/>
                    <a:pt x="21095" y="6763"/>
                    <a:pt x="21667" y="6001"/>
                  </a:cubicBezTo>
                  <a:cubicBezTo>
                    <a:pt x="22077" y="5324"/>
                    <a:pt x="22629" y="4734"/>
                    <a:pt x="23286" y="4286"/>
                  </a:cubicBezTo>
                  <a:lnTo>
                    <a:pt x="30144" y="286"/>
                  </a:lnTo>
                  <a:cubicBezTo>
                    <a:pt x="30649" y="-95"/>
                    <a:pt x="31354" y="-95"/>
                    <a:pt x="31859" y="286"/>
                  </a:cubicBezTo>
                  <a:cubicBezTo>
                    <a:pt x="32354" y="905"/>
                    <a:pt x="32592" y="1686"/>
                    <a:pt x="32525" y="2476"/>
                  </a:cubicBezTo>
                  <a:lnTo>
                    <a:pt x="32525" y="90678"/>
                  </a:lnTo>
                  <a:cubicBezTo>
                    <a:pt x="32535" y="91697"/>
                    <a:pt x="32306" y="92707"/>
                    <a:pt x="31859" y="93631"/>
                  </a:cubicBezTo>
                  <a:cubicBezTo>
                    <a:pt x="31525" y="94488"/>
                    <a:pt x="30925" y="95231"/>
                    <a:pt x="30144" y="95726"/>
                  </a:cubicBezTo>
                  <a:lnTo>
                    <a:pt x="23000" y="99917"/>
                  </a:lnTo>
                  <a:cubicBezTo>
                    <a:pt x="22496" y="100298"/>
                    <a:pt x="21791" y="100298"/>
                    <a:pt x="21286" y="99917"/>
                  </a:cubicBezTo>
                  <a:cubicBezTo>
                    <a:pt x="20753" y="99317"/>
                    <a:pt x="20515" y="98517"/>
                    <a:pt x="20619" y="97726"/>
                  </a:cubicBezTo>
                  <a:lnTo>
                    <a:pt x="20619" y="30385"/>
                  </a:lnTo>
                  <a:lnTo>
                    <a:pt x="8046" y="52768"/>
                  </a:lnTo>
                  <a:cubicBezTo>
                    <a:pt x="7684" y="53521"/>
                    <a:pt x="7084" y="54121"/>
                    <a:pt x="6332" y="54483"/>
                  </a:cubicBezTo>
                  <a:cubicBezTo>
                    <a:pt x="5836" y="54902"/>
                    <a:pt x="5113" y="54902"/>
                    <a:pt x="4617" y="54483"/>
                  </a:cubicBezTo>
                  <a:close/>
                </a:path>
              </a:pathLst>
            </a:custGeom>
            <a:solidFill>
              <a:srgbClr val="E0E0E0"/>
            </a:solidFill>
            <a:ln w="9525" cap="flat">
              <a:noFill/>
              <a:prstDash val="solid"/>
              <a:miter/>
            </a:ln>
          </p:spPr>
          <p:txBody>
            <a:bodyPr rtlCol="0" anchor="ctr"/>
            <a:lstStyle/>
            <a:p>
              <a:endParaRPr lang="en-GR"/>
            </a:p>
          </p:txBody>
        </p:sp>
        <p:sp>
          <p:nvSpPr>
            <p:cNvPr id="330" name="Freeform 329">
              <a:extLst>
                <a:ext uri="{FF2B5EF4-FFF2-40B4-BE49-F238E27FC236}">
                  <a16:creationId xmlns:a16="http://schemas.microsoft.com/office/drawing/2014/main" id="{574F9E52-5677-5F7F-F874-3FC1515F1659}"/>
                </a:ext>
              </a:extLst>
            </p:cNvPr>
            <p:cNvSpPr/>
            <p:nvPr/>
          </p:nvSpPr>
          <p:spPr>
            <a:xfrm>
              <a:off x="4515898" y="4242427"/>
              <a:ext cx="32626" cy="100136"/>
            </a:xfrm>
            <a:custGeom>
              <a:avLst/>
              <a:gdLst>
                <a:gd name="connsiteX0" fmla="*/ 236 w 32626"/>
                <a:gd name="connsiteY0" fmla="*/ 48292 h 100136"/>
                <a:gd name="connsiteX1" fmla="*/ 236 w 32626"/>
                <a:gd name="connsiteY1" fmla="*/ 45815 h 100136"/>
                <a:gd name="connsiteX2" fmla="*/ 1093 w 32626"/>
                <a:gd name="connsiteY2" fmla="*/ 42863 h 100136"/>
                <a:gd name="connsiteX3" fmla="*/ 20143 w 32626"/>
                <a:gd name="connsiteY3" fmla="*/ 8382 h 100136"/>
                <a:gd name="connsiteX4" fmla="*/ 21667 w 32626"/>
                <a:gd name="connsiteY4" fmla="*/ 6001 h 100136"/>
                <a:gd name="connsiteX5" fmla="*/ 23286 w 32626"/>
                <a:gd name="connsiteY5" fmla="*/ 4286 h 100136"/>
                <a:gd name="connsiteX6" fmla="*/ 30144 w 32626"/>
                <a:gd name="connsiteY6" fmla="*/ 286 h 100136"/>
                <a:gd name="connsiteX7" fmla="*/ 31859 w 32626"/>
                <a:gd name="connsiteY7" fmla="*/ 286 h 100136"/>
                <a:gd name="connsiteX8" fmla="*/ 32621 w 32626"/>
                <a:gd name="connsiteY8" fmla="*/ 2476 h 100136"/>
                <a:gd name="connsiteX9" fmla="*/ 32621 w 32626"/>
                <a:gd name="connsiteY9" fmla="*/ 90678 h 100136"/>
                <a:gd name="connsiteX10" fmla="*/ 31859 w 32626"/>
                <a:gd name="connsiteY10" fmla="*/ 93631 h 100136"/>
                <a:gd name="connsiteX11" fmla="*/ 30144 w 32626"/>
                <a:gd name="connsiteY11" fmla="*/ 95726 h 100136"/>
                <a:gd name="connsiteX12" fmla="*/ 23001 w 32626"/>
                <a:gd name="connsiteY12" fmla="*/ 99822 h 100136"/>
                <a:gd name="connsiteX13" fmla="*/ 21286 w 32626"/>
                <a:gd name="connsiteY13" fmla="*/ 99822 h 100136"/>
                <a:gd name="connsiteX14" fmla="*/ 20619 w 32626"/>
                <a:gd name="connsiteY14" fmla="*/ 97631 h 100136"/>
                <a:gd name="connsiteX15" fmla="*/ 20619 w 32626"/>
                <a:gd name="connsiteY15" fmla="*/ 30290 h 100136"/>
                <a:gd name="connsiteX16" fmla="*/ 8046 w 32626"/>
                <a:gd name="connsiteY16" fmla="*/ 52673 h 100136"/>
                <a:gd name="connsiteX17" fmla="*/ 6332 w 32626"/>
                <a:gd name="connsiteY17" fmla="*/ 54388 h 100136"/>
                <a:gd name="connsiteX18" fmla="*/ 4712 w 32626"/>
                <a:gd name="connsiteY18" fmla="*/ 53912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6" h="100136">
                  <a:moveTo>
                    <a:pt x="236" y="48292"/>
                  </a:moveTo>
                  <a:cubicBezTo>
                    <a:pt x="-79" y="47501"/>
                    <a:pt x="-79" y="46606"/>
                    <a:pt x="236" y="45815"/>
                  </a:cubicBezTo>
                  <a:cubicBezTo>
                    <a:pt x="283" y="44777"/>
                    <a:pt x="579" y="43767"/>
                    <a:pt x="1093" y="42863"/>
                  </a:cubicBezTo>
                  <a:lnTo>
                    <a:pt x="20143" y="8382"/>
                  </a:lnTo>
                  <a:cubicBezTo>
                    <a:pt x="20143" y="7620"/>
                    <a:pt x="21095" y="6763"/>
                    <a:pt x="21667" y="6001"/>
                  </a:cubicBezTo>
                  <a:cubicBezTo>
                    <a:pt x="22077" y="5324"/>
                    <a:pt x="22629" y="4734"/>
                    <a:pt x="23286" y="4286"/>
                  </a:cubicBezTo>
                  <a:lnTo>
                    <a:pt x="30144" y="286"/>
                  </a:lnTo>
                  <a:cubicBezTo>
                    <a:pt x="30649" y="-95"/>
                    <a:pt x="31354" y="-95"/>
                    <a:pt x="31859" y="286"/>
                  </a:cubicBezTo>
                  <a:cubicBezTo>
                    <a:pt x="32392" y="886"/>
                    <a:pt x="32668" y="1676"/>
                    <a:pt x="32621" y="2476"/>
                  </a:cubicBezTo>
                  <a:lnTo>
                    <a:pt x="32621" y="90678"/>
                  </a:lnTo>
                  <a:cubicBezTo>
                    <a:pt x="32592" y="91707"/>
                    <a:pt x="32335" y="92717"/>
                    <a:pt x="31859" y="93631"/>
                  </a:cubicBezTo>
                  <a:cubicBezTo>
                    <a:pt x="31525" y="94488"/>
                    <a:pt x="30925" y="95231"/>
                    <a:pt x="30144" y="95726"/>
                  </a:cubicBezTo>
                  <a:lnTo>
                    <a:pt x="23001" y="99822"/>
                  </a:lnTo>
                  <a:cubicBezTo>
                    <a:pt x="22505" y="100241"/>
                    <a:pt x="21781" y="100241"/>
                    <a:pt x="21286" y="99822"/>
                  </a:cubicBezTo>
                  <a:cubicBezTo>
                    <a:pt x="20772" y="99212"/>
                    <a:pt x="20524" y="98422"/>
                    <a:pt x="20619" y="97631"/>
                  </a:cubicBezTo>
                  <a:lnTo>
                    <a:pt x="20619" y="30290"/>
                  </a:lnTo>
                  <a:lnTo>
                    <a:pt x="8046" y="52673"/>
                  </a:lnTo>
                  <a:cubicBezTo>
                    <a:pt x="7684" y="53426"/>
                    <a:pt x="7084" y="54026"/>
                    <a:pt x="6332" y="54388"/>
                  </a:cubicBezTo>
                  <a:cubicBezTo>
                    <a:pt x="5751" y="54635"/>
                    <a:pt x="5074" y="54435"/>
                    <a:pt x="4712" y="53912"/>
                  </a:cubicBezTo>
                  <a:close/>
                </a:path>
              </a:pathLst>
            </a:custGeom>
            <a:solidFill>
              <a:srgbClr val="E0E0E0"/>
            </a:solidFill>
            <a:ln w="9525" cap="flat">
              <a:noFill/>
              <a:prstDash val="solid"/>
              <a:miter/>
            </a:ln>
          </p:spPr>
          <p:txBody>
            <a:bodyPr rtlCol="0" anchor="ctr"/>
            <a:lstStyle/>
            <a:p>
              <a:endParaRPr lang="en-GR"/>
            </a:p>
          </p:txBody>
        </p:sp>
        <p:sp>
          <p:nvSpPr>
            <p:cNvPr id="331" name="Freeform 330">
              <a:extLst>
                <a:ext uri="{FF2B5EF4-FFF2-40B4-BE49-F238E27FC236}">
                  <a16:creationId xmlns:a16="http://schemas.microsoft.com/office/drawing/2014/main" id="{10B71F4D-530C-A849-2934-F5C6E5AA4A56}"/>
                </a:ext>
              </a:extLst>
            </p:cNvPr>
            <p:cNvSpPr/>
            <p:nvPr/>
          </p:nvSpPr>
          <p:spPr>
            <a:xfrm>
              <a:off x="4559663" y="4215662"/>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861 w 47720"/>
                <a:gd name="connsiteY6" fmla="*/ 93059 h 105727"/>
                <a:gd name="connsiteX7" fmla="*/ 23908 w 47720"/>
                <a:gd name="connsiteY7" fmla="*/ 102108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1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1 w 47720"/>
                <a:gd name="connsiteY22" fmla="*/ 71342 h 105727"/>
                <a:gd name="connsiteX23" fmla="*/ 15049 w 47720"/>
                <a:gd name="connsiteY23" fmla="*/ 84772 h 105727"/>
                <a:gd name="connsiteX24" fmla="*/ 23908 w 47720"/>
                <a:gd name="connsiteY24" fmla="*/ 84772 h 105727"/>
                <a:gd name="connsiteX25" fmla="*/ 32671 w 47720"/>
                <a:gd name="connsiteY25" fmla="*/ 74295 h 105727"/>
                <a:gd name="connsiteX26" fmla="*/ 35719 w 47720"/>
                <a:gd name="connsiteY26" fmla="*/ 57340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49 w 47720"/>
                <a:gd name="connsiteY31" fmla="*/ 31432 h 105727"/>
                <a:gd name="connsiteX32" fmla="*/ 12001 w 47720"/>
                <a:gd name="connsiteY32" fmla="*/ 48387 h 105727"/>
                <a:gd name="connsiteX33" fmla="*/ 12001 w 47720"/>
                <a:gd name="connsiteY33" fmla="*/ 60007 h 105727"/>
                <a:gd name="connsiteX34" fmla="*/ 1200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5"/>
                    <a:pt x="47720" y="30671"/>
                    <a:pt x="47720" y="32766"/>
                  </a:cubicBezTo>
                  <a:lnTo>
                    <a:pt x="47720" y="45625"/>
                  </a:lnTo>
                  <a:cubicBezTo>
                    <a:pt x="47720" y="47720"/>
                    <a:pt x="47720" y="49625"/>
                    <a:pt x="47720" y="51435"/>
                  </a:cubicBezTo>
                  <a:cubicBezTo>
                    <a:pt x="47558" y="56635"/>
                    <a:pt x="47053" y="61827"/>
                    <a:pt x="46196" y="66961"/>
                  </a:cubicBezTo>
                  <a:cubicBezTo>
                    <a:pt x="45396" y="71809"/>
                    <a:pt x="44024" y="76543"/>
                    <a:pt x="42100" y="81058"/>
                  </a:cubicBezTo>
                  <a:cubicBezTo>
                    <a:pt x="40291" y="85392"/>
                    <a:pt x="37852" y="89440"/>
                    <a:pt x="34861" y="93059"/>
                  </a:cubicBezTo>
                  <a:cubicBezTo>
                    <a:pt x="31766" y="96688"/>
                    <a:pt x="28061" y="99755"/>
                    <a:pt x="23908" y="102108"/>
                  </a:cubicBezTo>
                  <a:cubicBezTo>
                    <a:pt x="20631" y="104308"/>
                    <a:pt x="16802" y="105556"/>
                    <a:pt x="12859" y="105728"/>
                  </a:cubicBezTo>
                  <a:cubicBezTo>
                    <a:pt x="10058" y="105632"/>
                    <a:pt x="7449" y="104308"/>
                    <a:pt x="5715" y="102108"/>
                  </a:cubicBezTo>
                  <a:cubicBezTo>
                    <a:pt x="3600" y="99317"/>
                    <a:pt x="2191" y="96040"/>
                    <a:pt x="1619" y="92583"/>
                  </a:cubicBezTo>
                  <a:cubicBezTo>
                    <a:pt x="686" y="88068"/>
                    <a:pt x="143" y="83477"/>
                    <a:pt x="0" y="78867"/>
                  </a:cubicBezTo>
                  <a:cubicBezTo>
                    <a:pt x="0" y="75438"/>
                    <a:pt x="0" y="71533"/>
                    <a:pt x="0" y="67151"/>
                  </a:cubicBezTo>
                  <a:cubicBezTo>
                    <a:pt x="0" y="62770"/>
                    <a:pt x="0" y="58769"/>
                    <a:pt x="0" y="55245"/>
                  </a:cubicBezTo>
                  <a:cubicBezTo>
                    <a:pt x="190" y="49977"/>
                    <a:pt x="733" y="44729"/>
                    <a:pt x="1619" y="39529"/>
                  </a:cubicBezTo>
                  <a:cubicBezTo>
                    <a:pt x="2410" y="34623"/>
                    <a:pt x="3781" y="29823"/>
                    <a:pt x="5715" y="25241"/>
                  </a:cubicBezTo>
                  <a:cubicBezTo>
                    <a:pt x="7496" y="20850"/>
                    <a:pt x="9896" y="16745"/>
                    <a:pt x="12859" y="13049"/>
                  </a:cubicBezTo>
                  <a:cubicBezTo>
                    <a:pt x="15907" y="9201"/>
                    <a:pt x="19660" y="5972"/>
                    <a:pt x="23908" y="3524"/>
                  </a:cubicBezTo>
                  <a:cubicBezTo>
                    <a:pt x="27156" y="1343"/>
                    <a:pt x="30947" y="124"/>
                    <a:pt x="34861" y="0"/>
                  </a:cubicBezTo>
                  <a:cubicBezTo>
                    <a:pt x="37681" y="48"/>
                    <a:pt x="40329" y="1333"/>
                    <a:pt x="42100" y="3524"/>
                  </a:cubicBezTo>
                  <a:cubicBezTo>
                    <a:pt x="44215" y="6325"/>
                    <a:pt x="45625" y="9592"/>
                    <a:pt x="46196" y="13049"/>
                  </a:cubicBezTo>
                  <a:cubicBezTo>
                    <a:pt x="47120" y="17697"/>
                    <a:pt x="47625" y="22412"/>
                    <a:pt x="47720" y="27146"/>
                  </a:cubicBezTo>
                  <a:close/>
                  <a:moveTo>
                    <a:pt x="12001" y="71342"/>
                  </a:moveTo>
                  <a:cubicBezTo>
                    <a:pt x="11868" y="76000"/>
                    <a:pt x="12916" y="80620"/>
                    <a:pt x="15049" y="84772"/>
                  </a:cubicBezTo>
                  <a:cubicBezTo>
                    <a:pt x="16859" y="87344"/>
                    <a:pt x="19717" y="87439"/>
                    <a:pt x="23908" y="84772"/>
                  </a:cubicBezTo>
                  <a:cubicBezTo>
                    <a:pt x="28022" y="82487"/>
                    <a:pt x="31147" y="78753"/>
                    <a:pt x="32671" y="74295"/>
                  </a:cubicBezTo>
                  <a:cubicBezTo>
                    <a:pt x="34614" y="68847"/>
                    <a:pt x="35643" y="63122"/>
                    <a:pt x="35719" y="57340"/>
                  </a:cubicBezTo>
                  <a:cubicBezTo>
                    <a:pt x="35719" y="53816"/>
                    <a:pt x="35719" y="50006"/>
                    <a:pt x="35719" y="45815"/>
                  </a:cubicBezTo>
                  <a:cubicBezTo>
                    <a:pt x="35719" y="41624"/>
                    <a:pt x="35719" y="37814"/>
                    <a:pt x="35719" y="34385"/>
                  </a:cubicBezTo>
                  <a:cubicBezTo>
                    <a:pt x="35900" y="29718"/>
                    <a:pt x="34842" y="25089"/>
                    <a:pt x="32671" y="20955"/>
                  </a:cubicBezTo>
                  <a:cubicBezTo>
                    <a:pt x="30956" y="18383"/>
                    <a:pt x="28003" y="18288"/>
                    <a:pt x="23908" y="20955"/>
                  </a:cubicBezTo>
                  <a:cubicBezTo>
                    <a:pt x="19812" y="23298"/>
                    <a:pt x="16678" y="27003"/>
                    <a:pt x="15049" y="31432"/>
                  </a:cubicBezTo>
                  <a:cubicBezTo>
                    <a:pt x="13164" y="36890"/>
                    <a:pt x="12135" y="42615"/>
                    <a:pt x="12001" y="48387"/>
                  </a:cubicBezTo>
                  <a:cubicBezTo>
                    <a:pt x="12001" y="51911"/>
                    <a:pt x="12001" y="55816"/>
                    <a:pt x="12001" y="60007"/>
                  </a:cubicBezTo>
                  <a:cubicBezTo>
                    <a:pt x="12001" y="64198"/>
                    <a:pt x="11906" y="67913"/>
                    <a:pt x="12001" y="71342"/>
                  </a:cubicBezTo>
                  <a:close/>
                </a:path>
              </a:pathLst>
            </a:custGeom>
            <a:solidFill>
              <a:srgbClr val="E0E0E0"/>
            </a:solidFill>
            <a:ln w="9525" cap="flat">
              <a:noFill/>
              <a:prstDash val="solid"/>
              <a:miter/>
            </a:ln>
          </p:spPr>
          <p:txBody>
            <a:bodyPr rtlCol="0" anchor="ctr"/>
            <a:lstStyle/>
            <a:p>
              <a:endParaRPr lang="en-GR"/>
            </a:p>
          </p:txBody>
        </p:sp>
        <p:sp>
          <p:nvSpPr>
            <p:cNvPr id="332" name="Freeform 331">
              <a:extLst>
                <a:ext uri="{FF2B5EF4-FFF2-40B4-BE49-F238E27FC236}">
                  <a16:creationId xmlns:a16="http://schemas.microsoft.com/office/drawing/2014/main" id="{B68B9F13-E25B-9ACF-8F73-919F4A38A887}"/>
                </a:ext>
              </a:extLst>
            </p:cNvPr>
            <p:cNvSpPr/>
            <p:nvPr/>
          </p:nvSpPr>
          <p:spPr>
            <a:xfrm>
              <a:off x="4617860" y="4182420"/>
              <a:ext cx="47720" cy="105727"/>
            </a:xfrm>
            <a:custGeom>
              <a:avLst/>
              <a:gdLst>
                <a:gd name="connsiteX0" fmla="*/ 47720 w 47720"/>
                <a:gd name="connsiteY0" fmla="*/ 26765 h 105727"/>
                <a:gd name="connsiteX1" fmla="*/ 47720 w 47720"/>
                <a:gd name="connsiteY1" fmla="*/ 51054 h 105727"/>
                <a:gd name="connsiteX2" fmla="*/ 46101 w 47720"/>
                <a:gd name="connsiteY2" fmla="*/ 66675 h 105727"/>
                <a:gd name="connsiteX3" fmla="*/ 42005 w 47720"/>
                <a:gd name="connsiteY3" fmla="*/ 80772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524 h 105727"/>
                <a:gd name="connsiteX18" fmla="*/ 46101 w 47720"/>
                <a:gd name="connsiteY18" fmla="*/ 13049 h 105727"/>
                <a:gd name="connsiteX19" fmla="*/ 47720 w 47720"/>
                <a:gd name="connsiteY19" fmla="*/ 26765 h 105727"/>
                <a:gd name="connsiteX20" fmla="*/ 12002 w 47720"/>
                <a:gd name="connsiteY20" fmla="*/ 71057 h 105727"/>
                <a:gd name="connsiteX21" fmla="*/ 14954 w 47720"/>
                <a:gd name="connsiteY21" fmla="*/ 84487 h 105727"/>
                <a:gd name="connsiteX22" fmla="*/ 23813 w 47720"/>
                <a:gd name="connsiteY22" fmla="*/ 84487 h 105727"/>
                <a:gd name="connsiteX23" fmla="*/ 32671 w 47720"/>
                <a:gd name="connsiteY23" fmla="*/ 74009 h 105727"/>
                <a:gd name="connsiteX24" fmla="*/ 35719 w 47720"/>
                <a:gd name="connsiteY24" fmla="*/ 57055 h 105727"/>
                <a:gd name="connsiteX25" fmla="*/ 35719 w 47720"/>
                <a:gd name="connsiteY25" fmla="*/ 45434 h 105727"/>
                <a:gd name="connsiteX26" fmla="*/ 35719 w 47720"/>
                <a:gd name="connsiteY26" fmla="*/ 34100 h 105727"/>
                <a:gd name="connsiteX27" fmla="*/ 32671 w 47720"/>
                <a:gd name="connsiteY27" fmla="*/ 20669 h 105727"/>
                <a:gd name="connsiteX28" fmla="*/ 23813 w 47720"/>
                <a:gd name="connsiteY28" fmla="*/ 20669 h 105727"/>
                <a:gd name="connsiteX29" fmla="*/ 14954 w 47720"/>
                <a:gd name="connsiteY29" fmla="*/ 31147 h 105727"/>
                <a:gd name="connsiteX30" fmla="*/ 12002 w 47720"/>
                <a:gd name="connsiteY30" fmla="*/ 48101 h 105727"/>
                <a:gd name="connsiteX31" fmla="*/ 12002 w 47720"/>
                <a:gd name="connsiteY31" fmla="*/ 59626 h 105727"/>
                <a:gd name="connsiteX32" fmla="*/ 12002 w 47720"/>
                <a:gd name="connsiteY32"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93"/>
                    <a:pt x="46987" y="61512"/>
                    <a:pt x="46101" y="66675"/>
                  </a:cubicBezTo>
                  <a:cubicBezTo>
                    <a:pt x="45291" y="71514"/>
                    <a:pt x="43910" y="76248"/>
                    <a:pt x="42005" y="80772"/>
                  </a:cubicBezTo>
                  <a:cubicBezTo>
                    <a:pt x="40215" y="85087"/>
                    <a:pt x="37776" y="89106"/>
                    <a:pt x="34766" y="92678"/>
                  </a:cubicBezTo>
                  <a:cubicBezTo>
                    <a:pt x="31737" y="96498"/>
                    <a:pt x="28023" y="99736"/>
                    <a:pt x="23813" y="102203"/>
                  </a:cubicBezTo>
                  <a:cubicBezTo>
                    <a:pt x="20584" y="104413"/>
                    <a:pt x="16774" y="105642"/>
                    <a:pt x="12859" y="105727"/>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056"/>
                  </a:cubicBezTo>
                  <a:cubicBezTo>
                    <a:pt x="0" y="62579"/>
                    <a:pt x="0" y="58674"/>
                    <a:pt x="0" y="55150"/>
                  </a:cubicBezTo>
                  <a:cubicBezTo>
                    <a:pt x="162" y="49911"/>
                    <a:pt x="676" y="44701"/>
                    <a:pt x="1524" y="39529"/>
                  </a:cubicBezTo>
                  <a:cubicBezTo>
                    <a:pt x="2296" y="34614"/>
                    <a:pt x="3677" y="29813"/>
                    <a:pt x="5620" y="25241"/>
                  </a:cubicBezTo>
                  <a:cubicBezTo>
                    <a:pt x="7449" y="20860"/>
                    <a:pt x="9877" y="16754"/>
                    <a:pt x="12859" y="13049"/>
                  </a:cubicBezTo>
                  <a:cubicBezTo>
                    <a:pt x="15869" y="9201"/>
                    <a:pt x="19583" y="5972"/>
                    <a:pt x="23813" y="3524"/>
                  </a:cubicBezTo>
                  <a:cubicBezTo>
                    <a:pt x="27042" y="1295"/>
                    <a:pt x="30852" y="67"/>
                    <a:pt x="34766" y="0"/>
                  </a:cubicBezTo>
                  <a:cubicBezTo>
                    <a:pt x="37586" y="48"/>
                    <a:pt x="40234" y="1333"/>
                    <a:pt x="42005" y="3524"/>
                  </a:cubicBezTo>
                  <a:cubicBezTo>
                    <a:pt x="44139" y="6306"/>
                    <a:pt x="45549" y="9582"/>
                    <a:pt x="46101" y="13049"/>
                  </a:cubicBezTo>
                  <a:cubicBezTo>
                    <a:pt x="47034" y="17564"/>
                    <a:pt x="47577" y="22155"/>
                    <a:pt x="47720" y="26765"/>
                  </a:cubicBezTo>
                  <a:close/>
                  <a:moveTo>
                    <a:pt x="12002" y="71057"/>
                  </a:moveTo>
                  <a:cubicBezTo>
                    <a:pt x="11849" y="75714"/>
                    <a:pt x="12868" y="80324"/>
                    <a:pt x="14954" y="84487"/>
                  </a:cubicBezTo>
                  <a:cubicBezTo>
                    <a:pt x="16735" y="87030"/>
                    <a:pt x="19688" y="87030"/>
                    <a:pt x="23813" y="84487"/>
                  </a:cubicBezTo>
                  <a:cubicBezTo>
                    <a:pt x="27908" y="82144"/>
                    <a:pt x="31042" y="78438"/>
                    <a:pt x="32671" y="74009"/>
                  </a:cubicBezTo>
                  <a:cubicBezTo>
                    <a:pt x="34557" y="68551"/>
                    <a:pt x="35585" y="62827"/>
                    <a:pt x="35719" y="57055"/>
                  </a:cubicBezTo>
                  <a:cubicBezTo>
                    <a:pt x="35719" y="53531"/>
                    <a:pt x="35719" y="49625"/>
                    <a:pt x="35719" y="45434"/>
                  </a:cubicBezTo>
                  <a:cubicBezTo>
                    <a:pt x="35719" y="41243"/>
                    <a:pt x="35719" y="37528"/>
                    <a:pt x="35719" y="34100"/>
                  </a:cubicBezTo>
                  <a:cubicBezTo>
                    <a:pt x="35852" y="29442"/>
                    <a:pt x="34804" y="24822"/>
                    <a:pt x="32671" y="20669"/>
                  </a:cubicBezTo>
                  <a:cubicBezTo>
                    <a:pt x="30861" y="18002"/>
                    <a:pt x="28004" y="17907"/>
                    <a:pt x="23813" y="20669"/>
                  </a:cubicBezTo>
                  <a:cubicBezTo>
                    <a:pt x="19726" y="23012"/>
                    <a:pt x="16583" y="26727"/>
                    <a:pt x="14954" y="31147"/>
                  </a:cubicBezTo>
                  <a:cubicBezTo>
                    <a:pt x="13087" y="36614"/>
                    <a:pt x="12097" y="42329"/>
                    <a:pt x="12002" y="48101"/>
                  </a:cubicBezTo>
                  <a:cubicBezTo>
                    <a:pt x="12002" y="51625"/>
                    <a:pt x="12002" y="55435"/>
                    <a:pt x="12002" y="59626"/>
                  </a:cubicBezTo>
                  <a:cubicBezTo>
                    <a:pt x="12002" y="63817"/>
                    <a:pt x="11811" y="67627"/>
                    <a:pt x="12002" y="71057"/>
                  </a:cubicBezTo>
                  <a:close/>
                </a:path>
              </a:pathLst>
            </a:custGeom>
            <a:solidFill>
              <a:srgbClr val="E0E0E0"/>
            </a:solidFill>
            <a:ln w="9525" cap="flat">
              <a:noFill/>
              <a:prstDash val="solid"/>
              <a:miter/>
            </a:ln>
          </p:spPr>
          <p:txBody>
            <a:bodyPr rtlCol="0" anchor="ctr"/>
            <a:lstStyle/>
            <a:p>
              <a:endParaRPr lang="en-GR"/>
            </a:p>
          </p:txBody>
        </p:sp>
        <p:sp>
          <p:nvSpPr>
            <p:cNvPr id="333" name="Freeform 332">
              <a:extLst>
                <a:ext uri="{FF2B5EF4-FFF2-40B4-BE49-F238E27FC236}">
                  <a16:creationId xmlns:a16="http://schemas.microsoft.com/office/drawing/2014/main" id="{2CEC388D-7128-56D5-549B-2D3E6A84B203}"/>
                </a:ext>
              </a:extLst>
            </p:cNvPr>
            <p:cNvSpPr/>
            <p:nvPr/>
          </p:nvSpPr>
          <p:spPr>
            <a:xfrm>
              <a:off x="4672905" y="4151750"/>
              <a:ext cx="32596" cy="100202"/>
            </a:xfrm>
            <a:custGeom>
              <a:avLst/>
              <a:gdLst>
                <a:gd name="connsiteX0" fmla="*/ 200 w 32596"/>
                <a:gd name="connsiteY0" fmla="*/ 48292 h 100202"/>
                <a:gd name="connsiteX1" fmla="*/ 200 w 32596"/>
                <a:gd name="connsiteY1" fmla="*/ 45815 h 100202"/>
                <a:gd name="connsiteX2" fmla="*/ 1153 w 32596"/>
                <a:gd name="connsiteY2" fmla="*/ 42862 h 100202"/>
                <a:gd name="connsiteX3" fmla="*/ 20203 w 32596"/>
                <a:gd name="connsiteY3" fmla="*/ 8382 h 100202"/>
                <a:gd name="connsiteX4" fmla="*/ 21631 w 32596"/>
                <a:gd name="connsiteY4" fmla="*/ 6001 h 100202"/>
                <a:gd name="connsiteX5" fmla="*/ 23346 w 32596"/>
                <a:gd name="connsiteY5" fmla="*/ 4286 h 100202"/>
                <a:gd name="connsiteX6" fmla="*/ 30204 w 32596"/>
                <a:gd name="connsiteY6" fmla="*/ 286 h 100202"/>
                <a:gd name="connsiteX7" fmla="*/ 31918 w 32596"/>
                <a:gd name="connsiteY7" fmla="*/ 286 h 100202"/>
                <a:gd name="connsiteX8" fmla="*/ 32585 w 32596"/>
                <a:gd name="connsiteY8" fmla="*/ 2476 h 100202"/>
                <a:gd name="connsiteX9" fmla="*/ 32585 w 32596"/>
                <a:gd name="connsiteY9" fmla="*/ 90678 h 100202"/>
                <a:gd name="connsiteX10" fmla="*/ 31918 w 32596"/>
                <a:gd name="connsiteY10" fmla="*/ 93631 h 100202"/>
                <a:gd name="connsiteX11" fmla="*/ 30204 w 32596"/>
                <a:gd name="connsiteY11" fmla="*/ 95726 h 100202"/>
                <a:gd name="connsiteX12" fmla="*/ 23060 w 32596"/>
                <a:gd name="connsiteY12" fmla="*/ 99917 h 100202"/>
                <a:gd name="connsiteX13" fmla="*/ 21345 w 32596"/>
                <a:gd name="connsiteY13" fmla="*/ 99917 h 100202"/>
                <a:gd name="connsiteX14" fmla="*/ 20679 w 32596"/>
                <a:gd name="connsiteY14" fmla="*/ 97726 h 100202"/>
                <a:gd name="connsiteX15" fmla="*/ 20679 w 32596"/>
                <a:gd name="connsiteY15" fmla="*/ 30385 h 100202"/>
                <a:gd name="connsiteX16" fmla="*/ 8011 w 32596"/>
                <a:gd name="connsiteY16" fmla="*/ 52768 h 100202"/>
                <a:gd name="connsiteX17" fmla="*/ 6296 w 32596"/>
                <a:gd name="connsiteY17" fmla="*/ 54483 h 100202"/>
                <a:gd name="connsiteX18" fmla="*/ 4677 w 32596"/>
                <a:gd name="connsiteY18" fmla="*/ 54007 h 10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6" h="100202">
                  <a:moveTo>
                    <a:pt x="200" y="48292"/>
                  </a:moveTo>
                  <a:cubicBezTo>
                    <a:pt x="-67" y="47492"/>
                    <a:pt x="-67" y="46615"/>
                    <a:pt x="200" y="45815"/>
                  </a:cubicBezTo>
                  <a:cubicBezTo>
                    <a:pt x="333" y="44777"/>
                    <a:pt x="648" y="43777"/>
                    <a:pt x="1153" y="42862"/>
                  </a:cubicBezTo>
                  <a:lnTo>
                    <a:pt x="20203" y="8382"/>
                  </a:lnTo>
                  <a:lnTo>
                    <a:pt x="21631" y="6001"/>
                  </a:lnTo>
                  <a:cubicBezTo>
                    <a:pt x="22079" y="5315"/>
                    <a:pt x="22660" y="4734"/>
                    <a:pt x="23346" y="4286"/>
                  </a:cubicBezTo>
                  <a:lnTo>
                    <a:pt x="30204" y="286"/>
                  </a:lnTo>
                  <a:cubicBezTo>
                    <a:pt x="30709" y="-95"/>
                    <a:pt x="31413" y="-95"/>
                    <a:pt x="31918" y="286"/>
                  </a:cubicBezTo>
                  <a:cubicBezTo>
                    <a:pt x="32414" y="905"/>
                    <a:pt x="32652" y="1686"/>
                    <a:pt x="32585" y="2476"/>
                  </a:cubicBezTo>
                  <a:lnTo>
                    <a:pt x="32585" y="90678"/>
                  </a:lnTo>
                  <a:cubicBezTo>
                    <a:pt x="32594" y="91697"/>
                    <a:pt x="32366" y="92707"/>
                    <a:pt x="31918" y="93631"/>
                  </a:cubicBezTo>
                  <a:cubicBezTo>
                    <a:pt x="31585" y="94488"/>
                    <a:pt x="30985" y="95231"/>
                    <a:pt x="30204" y="95726"/>
                  </a:cubicBezTo>
                  <a:lnTo>
                    <a:pt x="23060" y="99917"/>
                  </a:lnTo>
                  <a:cubicBezTo>
                    <a:pt x="22555" y="100298"/>
                    <a:pt x="21850" y="100298"/>
                    <a:pt x="21345" y="99917"/>
                  </a:cubicBezTo>
                  <a:cubicBezTo>
                    <a:pt x="20812" y="99317"/>
                    <a:pt x="20574" y="98517"/>
                    <a:pt x="20679" y="97726"/>
                  </a:cubicBezTo>
                  <a:lnTo>
                    <a:pt x="20679" y="30385"/>
                  </a:lnTo>
                  <a:lnTo>
                    <a:pt x="8011" y="52768"/>
                  </a:lnTo>
                  <a:cubicBezTo>
                    <a:pt x="7715" y="53559"/>
                    <a:pt x="7087" y="54188"/>
                    <a:pt x="6296" y="54483"/>
                  </a:cubicBezTo>
                  <a:cubicBezTo>
                    <a:pt x="5715" y="54778"/>
                    <a:pt x="5010" y="54569"/>
                    <a:pt x="4677" y="54007"/>
                  </a:cubicBezTo>
                  <a:close/>
                </a:path>
              </a:pathLst>
            </a:custGeom>
            <a:solidFill>
              <a:srgbClr val="E0E0E0"/>
            </a:solidFill>
            <a:ln w="9525" cap="flat">
              <a:noFill/>
              <a:prstDash val="solid"/>
              <a:miter/>
            </a:ln>
          </p:spPr>
          <p:txBody>
            <a:bodyPr rtlCol="0" anchor="ctr"/>
            <a:lstStyle/>
            <a:p>
              <a:endParaRPr lang="en-GR"/>
            </a:p>
          </p:txBody>
        </p:sp>
        <p:sp>
          <p:nvSpPr>
            <p:cNvPr id="334" name="Freeform 333">
              <a:extLst>
                <a:ext uri="{FF2B5EF4-FFF2-40B4-BE49-F238E27FC236}">
                  <a16:creationId xmlns:a16="http://schemas.microsoft.com/office/drawing/2014/main" id="{DB3E91A5-7BB4-3AA6-1492-F638F56637B0}"/>
                </a:ext>
              </a:extLst>
            </p:cNvPr>
            <p:cNvSpPr/>
            <p:nvPr/>
          </p:nvSpPr>
          <p:spPr>
            <a:xfrm>
              <a:off x="4716730" y="4125365"/>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1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1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392 h 105727"/>
                <a:gd name="connsiteX24" fmla="*/ 23908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50 w 47720"/>
                <a:gd name="connsiteY31" fmla="*/ 31052 h 105727"/>
                <a:gd name="connsiteX32" fmla="*/ 12002 w 47720"/>
                <a:gd name="connsiteY32" fmla="*/ 48006 h 105727"/>
                <a:gd name="connsiteX33" fmla="*/ 12002 w 47720"/>
                <a:gd name="connsiteY33" fmla="*/ 59627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90"/>
                    <a:pt x="47720" y="32385"/>
                  </a:cubicBezTo>
                  <a:lnTo>
                    <a:pt x="47720" y="45244"/>
                  </a:lnTo>
                  <a:cubicBezTo>
                    <a:pt x="47720" y="47339"/>
                    <a:pt x="47720" y="49244"/>
                    <a:pt x="47720" y="51054"/>
                  </a:cubicBezTo>
                  <a:cubicBezTo>
                    <a:pt x="47511" y="56255"/>
                    <a:pt x="47006" y="61436"/>
                    <a:pt x="46196" y="66580"/>
                  </a:cubicBezTo>
                  <a:cubicBezTo>
                    <a:pt x="45320" y="71409"/>
                    <a:pt x="43948" y="76133"/>
                    <a:pt x="42101" y="80677"/>
                  </a:cubicBezTo>
                  <a:cubicBezTo>
                    <a:pt x="40253" y="85011"/>
                    <a:pt x="37786" y="89059"/>
                    <a:pt x="34766" y="92678"/>
                  </a:cubicBezTo>
                  <a:cubicBezTo>
                    <a:pt x="31718" y="96450"/>
                    <a:pt x="28042" y="99670"/>
                    <a:pt x="23908" y="102203"/>
                  </a:cubicBezTo>
                  <a:cubicBezTo>
                    <a:pt x="20593" y="104327"/>
                    <a:pt x="16783" y="105537"/>
                    <a:pt x="12859" y="105728"/>
                  </a:cubicBezTo>
                  <a:cubicBezTo>
                    <a:pt x="10030" y="105661"/>
                    <a:pt x="7372" y="104327"/>
                    <a:pt x="5620" y="102108"/>
                  </a:cubicBezTo>
                  <a:cubicBezTo>
                    <a:pt x="3543" y="99289"/>
                    <a:pt x="2143" y="96031"/>
                    <a:pt x="1524" y="92583"/>
                  </a:cubicBezTo>
                  <a:cubicBezTo>
                    <a:pt x="619" y="88059"/>
                    <a:pt x="114" y="83477"/>
                    <a:pt x="0" y="78867"/>
                  </a:cubicBezTo>
                  <a:cubicBezTo>
                    <a:pt x="0" y="75438"/>
                    <a:pt x="0" y="71533"/>
                    <a:pt x="0" y="67151"/>
                  </a:cubicBezTo>
                  <a:cubicBezTo>
                    <a:pt x="0" y="62770"/>
                    <a:pt x="0" y="58769"/>
                    <a:pt x="0" y="55245"/>
                  </a:cubicBezTo>
                  <a:cubicBezTo>
                    <a:pt x="162" y="49978"/>
                    <a:pt x="676" y="44729"/>
                    <a:pt x="1524" y="39529"/>
                  </a:cubicBezTo>
                  <a:cubicBezTo>
                    <a:pt x="2372" y="34633"/>
                    <a:pt x="3743" y="29842"/>
                    <a:pt x="5620" y="25241"/>
                  </a:cubicBezTo>
                  <a:cubicBezTo>
                    <a:pt x="7468" y="20869"/>
                    <a:pt x="9906" y="16764"/>
                    <a:pt x="12859" y="13049"/>
                  </a:cubicBezTo>
                  <a:cubicBezTo>
                    <a:pt x="15916" y="9211"/>
                    <a:pt x="19660" y="5982"/>
                    <a:pt x="23908" y="3524"/>
                  </a:cubicBezTo>
                  <a:cubicBezTo>
                    <a:pt x="27137" y="1381"/>
                    <a:pt x="30890" y="162"/>
                    <a:pt x="34766" y="0"/>
                  </a:cubicBezTo>
                  <a:cubicBezTo>
                    <a:pt x="37633" y="38"/>
                    <a:pt x="40329" y="1372"/>
                    <a:pt x="42101" y="3620"/>
                  </a:cubicBezTo>
                  <a:cubicBezTo>
                    <a:pt x="44177" y="6439"/>
                    <a:pt x="45577" y="9697"/>
                    <a:pt x="46196" y="13145"/>
                  </a:cubicBezTo>
                  <a:cubicBezTo>
                    <a:pt x="47044" y="17640"/>
                    <a:pt x="47558" y="22193"/>
                    <a:pt x="47720" y="26765"/>
                  </a:cubicBezTo>
                  <a:close/>
                  <a:moveTo>
                    <a:pt x="12002" y="70961"/>
                  </a:moveTo>
                  <a:cubicBezTo>
                    <a:pt x="11868" y="75619"/>
                    <a:pt x="12916" y="80239"/>
                    <a:pt x="15050" y="84392"/>
                  </a:cubicBezTo>
                  <a:cubicBezTo>
                    <a:pt x="16764" y="86935"/>
                    <a:pt x="19717" y="86935"/>
                    <a:pt x="23908" y="84392"/>
                  </a:cubicBezTo>
                  <a:cubicBezTo>
                    <a:pt x="28023" y="82105"/>
                    <a:pt x="31147" y="78372"/>
                    <a:pt x="32671" y="73914"/>
                  </a:cubicBezTo>
                  <a:cubicBezTo>
                    <a:pt x="34566" y="68456"/>
                    <a:pt x="35595" y="62732"/>
                    <a:pt x="35719" y="56959"/>
                  </a:cubicBezTo>
                  <a:cubicBezTo>
                    <a:pt x="35719" y="53435"/>
                    <a:pt x="35719" y="49625"/>
                    <a:pt x="35719" y="45434"/>
                  </a:cubicBezTo>
                  <a:cubicBezTo>
                    <a:pt x="35719" y="41243"/>
                    <a:pt x="35719" y="37433"/>
                    <a:pt x="35719" y="34004"/>
                  </a:cubicBezTo>
                  <a:cubicBezTo>
                    <a:pt x="35852" y="29347"/>
                    <a:pt x="34804" y="24727"/>
                    <a:pt x="32671" y="20574"/>
                  </a:cubicBezTo>
                  <a:cubicBezTo>
                    <a:pt x="30956" y="18002"/>
                    <a:pt x="28004" y="17907"/>
                    <a:pt x="23908" y="20574"/>
                  </a:cubicBezTo>
                  <a:cubicBezTo>
                    <a:pt x="19793" y="22889"/>
                    <a:pt x="16650" y="26603"/>
                    <a:pt x="15050" y="31052"/>
                  </a:cubicBezTo>
                  <a:cubicBezTo>
                    <a:pt x="13164" y="36509"/>
                    <a:pt x="12135" y="42234"/>
                    <a:pt x="12002" y="48006"/>
                  </a:cubicBezTo>
                  <a:cubicBezTo>
                    <a:pt x="12002" y="51530"/>
                    <a:pt x="12002" y="55436"/>
                    <a:pt x="12002" y="59627"/>
                  </a:cubicBezTo>
                  <a:cubicBezTo>
                    <a:pt x="12002" y="63817"/>
                    <a:pt x="11906" y="67532"/>
                    <a:pt x="12002" y="70961"/>
                  </a:cubicBezTo>
                  <a:close/>
                </a:path>
              </a:pathLst>
            </a:custGeom>
            <a:solidFill>
              <a:srgbClr val="E0E0E0"/>
            </a:solidFill>
            <a:ln w="9525" cap="flat">
              <a:noFill/>
              <a:prstDash val="solid"/>
              <a:miter/>
            </a:ln>
          </p:spPr>
          <p:txBody>
            <a:bodyPr rtlCol="0" anchor="ctr"/>
            <a:lstStyle/>
            <a:p>
              <a:endParaRPr lang="en-GR"/>
            </a:p>
          </p:txBody>
        </p:sp>
        <p:sp>
          <p:nvSpPr>
            <p:cNvPr id="335" name="Freeform 334">
              <a:extLst>
                <a:ext uri="{FF2B5EF4-FFF2-40B4-BE49-F238E27FC236}">
                  <a16:creationId xmlns:a16="http://schemas.microsoft.com/office/drawing/2014/main" id="{7F09B17F-1FB4-E53A-83DD-480031B87D65}"/>
                </a:ext>
              </a:extLst>
            </p:cNvPr>
            <p:cNvSpPr/>
            <p:nvPr/>
          </p:nvSpPr>
          <p:spPr>
            <a:xfrm>
              <a:off x="4771534" y="4094666"/>
              <a:ext cx="32454" cy="100164"/>
            </a:xfrm>
            <a:custGeom>
              <a:avLst/>
              <a:gdLst>
                <a:gd name="connsiteX0" fmla="*/ 536 w 32454"/>
                <a:gd name="connsiteY0" fmla="*/ 48225 h 100164"/>
                <a:gd name="connsiteX1" fmla="*/ 60 w 32454"/>
                <a:gd name="connsiteY1" fmla="*/ 45844 h 100164"/>
                <a:gd name="connsiteX2" fmla="*/ 917 w 32454"/>
                <a:gd name="connsiteY2" fmla="*/ 42796 h 100164"/>
                <a:gd name="connsiteX3" fmla="*/ 19967 w 32454"/>
                <a:gd name="connsiteY3" fmla="*/ 8411 h 100164"/>
                <a:gd name="connsiteX4" fmla="*/ 21491 w 32454"/>
                <a:gd name="connsiteY4" fmla="*/ 5934 h 100164"/>
                <a:gd name="connsiteX5" fmla="*/ 23110 w 32454"/>
                <a:gd name="connsiteY5" fmla="*/ 4315 h 100164"/>
                <a:gd name="connsiteX6" fmla="*/ 29968 w 32454"/>
                <a:gd name="connsiteY6" fmla="*/ 314 h 100164"/>
                <a:gd name="connsiteX7" fmla="*/ 31682 w 32454"/>
                <a:gd name="connsiteY7" fmla="*/ 314 h 100164"/>
                <a:gd name="connsiteX8" fmla="*/ 32444 w 32454"/>
                <a:gd name="connsiteY8" fmla="*/ 2505 h 100164"/>
                <a:gd name="connsiteX9" fmla="*/ 32444 w 32454"/>
                <a:gd name="connsiteY9" fmla="*/ 90611 h 100164"/>
                <a:gd name="connsiteX10" fmla="*/ 31682 w 32454"/>
                <a:gd name="connsiteY10" fmla="*/ 93659 h 100164"/>
                <a:gd name="connsiteX11" fmla="*/ 29968 w 32454"/>
                <a:gd name="connsiteY11" fmla="*/ 95755 h 100164"/>
                <a:gd name="connsiteX12" fmla="*/ 22824 w 32454"/>
                <a:gd name="connsiteY12" fmla="*/ 99851 h 100164"/>
                <a:gd name="connsiteX13" fmla="*/ 21110 w 32454"/>
                <a:gd name="connsiteY13" fmla="*/ 99851 h 100164"/>
                <a:gd name="connsiteX14" fmla="*/ 20443 w 32454"/>
                <a:gd name="connsiteY14" fmla="*/ 97660 h 100164"/>
                <a:gd name="connsiteX15" fmla="*/ 20443 w 32454"/>
                <a:gd name="connsiteY15" fmla="*/ 30223 h 100164"/>
                <a:gd name="connsiteX16" fmla="*/ 7870 w 32454"/>
                <a:gd name="connsiteY16" fmla="*/ 52702 h 100164"/>
                <a:gd name="connsiteX17" fmla="*/ 6156 w 32454"/>
                <a:gd name="connsiteY17" fmla="*/ 54416 h 100164"/>
                <a:gd name="connsiteX18" fmla="*/ 4536 w 32454"/>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100164">
                  <a:moveTo>
                    <a:pt x="536" y="48225"/>
                  </a:moveTo>
                  <a:cubicBezTo>
                    <a:pt x="69" y="47530"/>
                    <a:pt x="-102" y="46672"/>
                    <a:pt x="60" y="45844"/>
                  </a:cubicBezTo>
                  <a:cubicBezTo>
                    <a:pt x="107" y="44777"/>
                    <a:pt x="402" y="43729"/>
                    <a:pt x="917" y="42796"/>
                  </a:cubicBezTo>
                  <a:lnTo>
                    <a:pt x="19967" y="8411"/>
                  </a:lnTo>
                  <a:lnTo>
                    <a:pt x="21491" y="5934"/>
                  </a:lnTo>
                  <a:cubicBezTo>
                    <a:pt x="21881" y="5258"/>
                    <a:pt x="22434" y="4705"/>
                    <a:pt x="23110" y="4315"/>
                  </a:cubicBezTo>
                  <a:lnTo>
                    <a:pt x="29968" y="314"/>
                  </a:lnTo>
                  <a:cubicBezTo>
                    <a:pt x="30463" y="-105"/>
                    <a:pt x="31187" y="-105"/>
                    <a:pt x="31682" y="314"/>
                  </a:cubicBezTo>
                  <a:cubicBezTo>
                    <a:pt x="32235" y="905"/>
                    <a:pt x="32511" y="1695"/>
                    <a:pt x="32444" y="2505"/>
                  </a:cubicBezTo>
                  <a:lnTo>
                    <a:pt x="32444" y="90611"/>
                  </a:lnTo>
                  <a:cubicBezTo>
                    <a:pt x="32416" y="91669"/>
                    <a:pt x="32159" y="92707"/>
                    <a:pt x="31682" y="93659"/>
                  </a:cubicBezTo>
                  <a:cubicBezTo>
                    <a:pt x="31321" y="94507"/>
                    <a:pt x="30730" y="95231"/>
                    <a:pt x="29968" y="95755"/>
                  </a:cubicBezTo>
                  <a:lnTo>
                    <a:pt x="22824" y="99851"/>
                  </a:lnTo>
                  <a:cubicBezTo>
                    <a:pt x="22329" y="100270"/>
                    <a:pt x="21605" y="100270"/>
                    <a:pt x="21110" y="99851"/>
                  </a:cubicBezTo>
                  <a:cubicBezTo>
                    <a:pt x="20614" y="99231"/>
                    <a:pt x="20376" y="98450"/>
                    <a:pt x="20443" y="97660"/>
                  </a:cubicBezTo>
                  <a:lnTo>
                    <a:pt x="20443" y="30223"/>
                  </a:lnTo>
                  <a:lnTo>
                    <a:pt x="7870" y="52702"/>
                  </a:lnTo>
                  <a:cubicBezTo>
                    <a:pt x="7479" y="53426"/>
                    <a:pt x="6879" y="54026"/>
                    <a:pt x="6156" y="54416"/>
                  </a:cubicBezTo>
                  <a:cubicBezTo>
                    <a:pt x="5565" y="54626"/>
                    <a:pt x="4917" y="54435"/>
                    <a:pt x="4536" y="53940"/>
                  </a:cubicBezTo>
                  <a:close/>
                </a:path>
              </a:pathLst>
            </a:custGeom>
            <a:solidFill>
              <a:srgbClr val="E0E0E0"/>
            </a:solidFill>
            <a:ln w="9525" cap="flat">
              <a:noFill/>
              <a:prstDash val="solid"/>
              <a:miter/>
            </a:ln>
          </p:spPr>
          <p:txBody>
            <a:bodyPr rtlCol="0" anchor="ctr"/>
            <a:lstStyle/>
            <a:p>
              <a:endParaRPr lang="en-GR"/>
            </a:p>
          </p:txBody>
        </p:sp>
        <p:sp>
          <p:nvSpPr>
            <p:cNvPr id="336" name="Freeform 335">
              <a:extLst>
                <a:ext uri="{FF2B5EF4-FFF2-40B4-BE49-F238E27FC236}">
                  <a16:creationId xmlns:a16="http://schemas.microsoft.com/office/drawing/2014/main" id="{16CE74A2-86BF-4ADE-E824-043B6F28B88F}"/>
                </a:ext>
              </a:extLst>
            </p:cNvPr>
            <p:cNvSpPr/>
            <p:nvPr/>
          </p:nvSpPr>
          <p:spPr>
            <a:xfrm>
              <a:off x="4815599" y="4068215"/>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862 w 47720"/>
                <a:gd name="connsiteY6" fmla="*/ 92678 h 105727"/>
                <a:gd name="connsiteX7" fmla="*/ 23908 w 47720"/>
                <a:gd name="connsiteY7" fmla="*/ 102203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1 w 47720"/>
                <a:gd name="connsiteY22" fmla="*/ 71057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01 h 105727"/>
                <a:gd name="connsiteX33" fmla="*/ 12001 w 47720"/>
                <a:gd name="connsiteY33" fmla="*/ 59627 h 105727"/>
                <a:gd name="connsiteX34" fmla="*/ 12001 w 47720"/>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4"/>
                    <a:pt x="47720" y="49340"/>
                    <a:pt x="47720" y="51054"/>
                  </a:cubicBezTo>
                  <a:cubicBezTo>
                    <a:pt x="47558" y="56293"/>
                    <a:pt x="47054" y="61513"/>
                    <a:pt x="46196" y="66675"/>
                  </a:cubicBezTo>
                  <a:cubicBezTo>
                    <a:pt x="45387" y="71514"/>
                    <a:pt x="44005" y="76248"/>
                    <a:pt x="42100" y="80772"/>
                  </a:cubicBezTo>
                  <a:cubicBezTo>
                    <a:pt x="40310" y="85087"/>
                    <a:pt x="37871" y="89106"/>
                    <a:pt x="34862" y="92678"/>
                  </a:cubicBezTo>
                  <a:cubicBezTo>
                    <a:pt x="31804" y="96479"/>
                    <a:pt x="28099" y="99708"/>
                    <a:pt x="23908" y="102203"/>
                  </a:cubicBezTo>
                  <a:cubicBezTo>
                    <a:pt x="20641" y="104423"/>
                    <a:pt x="16802" y="105651"/>
                    <a:pt x="12859" y="105728"/>
                  </a:cubicBezTo>
                  <a:cubicBezTo>
                    <a:pt x="10058" y="105632"/>
                    <a:pt x="7449" y="104308"/>
                    <a:pt x="5715" y="102108"/>
                  </a:cubicBezTo>
                  <a:cubicBezTo>
                    <a:pt x="3562" y="99336"/>
                    <a:pt x="2153" y="96050"/>
                    <a:pt x="1619" y="92583"/>
                  </a:cubicBezTo>
                  <a:cubicBezTo>
                    <a:pt x="676" y="88040"/>
                    <a:pt x="133" y="83410"/>
                    <a:pt x="0" y="78772"/>
                  </a:cubicBezTo>
                  <a:cubicBezTo>
                    <a:pt x="0" y="75438"/>
                    <a:pt x="0" y="71533"/>
                    <a:pt x="0" y="67056"/>
                  </a:cubicBezTo>
                  <a:cubicBezTo>
                    <a:pt x="0" y="62579"/>
                    <a:pt x="0" y="58769"/>
                    <a:pt x="0" y="55150"/>
                  </a:cubicBezTo>
                  <a:cubicBezTo>
                    <a:pt x="191" y="49911"/>
                    <a:pt x="733" y="44691"/>
                    <a:pt x="1619" y="39529"/>
                  </a:cubicBezTo>
                  <a:cubicBezTo>
                    <a:pt x="2391" y="34614"/>
                    <a:pt x="3772" y="29813"/>
                    <a:pt x="5715" y="25241"/>
                  </a:cubicBezTo>
                  <a:cubicBezTo>
                    <a:pt x="7477" y="20841"/>
                    <a:pt x="9887" y="16735"/>
                    <a:pt x="12859" y="13049"/>
                  </a:cubicBezTo>
                  <a:cubicBezTo>
                    <a:pt x="15907" y="9201"/>
                    <a:pt x="19660" y="5972"/>
                    <a:pt x="23908" y="3524"/>
                  </a:cubicBezTo>
                  <a:cubicBezTo>
                    <a:pt x="27127" y="1286"/>
                    <a:pt x="30937" y="57"/>
                    <a:pt x="34862" y="0"/>
                  </a:cubicBezTo>
                  <a:cubicBezTo>
                    <a:pt x="37681" y="48"/>
                    <a:pt x="40329" y="1333"/>
                    <a:pt x="42100" y="3524"/>
                  </a:cubicBezTo>
                  <a:cubicBezTo>
                    <a:pt x="44234" y="6306"/>
                    <a:pt x="45644" y="9582"/>
                    <a:pt x="46196" y="13049"/>
                  </a:cubicBezTo>
                  <a:cubicBezTo>
                    <a:pt x="47092" y="17574"/>
                    <a:pt x="47606" y="22155"/>
                    <a:pt x="47720" y="26765"/>
                  </a:cubicBezTo>
                  <a:close/>
                  <a:moveTo>
                    <a:pt x="12001" y="71057"/>
                  </a:moveTo>
                  <a:cubicBezTo>
                    <a:pt x="11868" y="75714"/>
                    <a:pt x="12916" y="80334"/>
                    <a:pt x="15050" y="84487"/>
                  </a:cubicBezTo>
                  <a:cubicBezTo>
                    <a:pt x="16859" y="87058"/>
                    <a:pt x="19717" y="87154"/>
                    <a:pt x="23908" y="84487"/>
                  </a:cubicBezTo>
                  <a:cubicBezTo>
                    <a:pt x="27975" y="82144"/>
                    <a:pt x="31080" y="78429"/>
                    <a:pt x="32671" y="74009"/>
                  </a:cubicBezTo>
                  <a:cubicBezTo>
                    <a:pt x="34604" y="68561"/>
                    <a:pt x="35633" y="62836"/>
                    <a:pt x="35719" y="57055"/>
                  </a:cubicBezTo>
                  <a:cubicBezTo>
                    <a:pt x="35719" y="53530"/>
                    <a:pt x="35719" y="49625"/>
                    <a:pt x="35719" y="45434"/>
                  </a:cubicBezTo>
                  <a:cubicBezTo>
                    <a:pt x="35719" y="41243"/>
                    <a:pt x="35719" y="37529"/>
                    <a:pt x="35719" y="34100"/>
                  </a:cubicBezTo>
                  <a:cubicBezTo>
                    <a:pt x="35900" y="29432"/>
                    <a:pt x="34842" y="24803"/>
                    <a:pt x="32671" y="20669"/>
                  </a:cubicBezTo>
                  <a:cubicBezTo>
                    <a:pt x="30956" y="18098"/>
                    <a:pt x="28004" y="17907"/>
                    <a:pt x="23908" y="20669"/>
                  </a:cubicBezTo>
                  <a:cubicBezTo>
                    <a:pt x="19793" y="22984"/>
                    <a:pt x="16650" y="26699"/>
                    <a:pt x="15050" y="31147"/>
                  </a:cubicBezTo>
                  <a:cubicBezTo>
                    <a:pt x="13154" y="36605"/>
                    <a:pt x="12125" y="42329"/>
                    <a:pt x="12001" y="48101"/>
                  </a:cubicBezTo>
                  <a:cubicBezTo>
                    <a:pt x="12001" y="51625"/>
                    <a:pt x="12001" y="55436"/>
                    <a:pt x="12001" y="59627"/>
                  </a:cubicBezTo>
                  <a:cubicBezTo>
                    <a:pt x="12001" y="63817"/>
                    <a:pt x="11906" y="67628"/>
                    <a:pt x="12001" y="71057"/>
                  </a:cubicBezTo>
                  <a:close/>
                </a:path>
              </a:pathLst>
            </a:custGeom>
            <a:solidFill>
              <a:srgbClr val="E0E0E0"/>
            </a:solidFill>
            <a:ln w="9525" cap="flat">
              <a:noFill/>
              <a:prstDash val="solid"/>
              <a:miter/>
            </a:ln>
          </p:spPr>
          <p:txBody>
            <a:bodyPr rtlCol="0" anchor="ctr"/>
            <a:lstStyle/>
            <a:p>
              <a:endParaRPr lang="en-GR"/>
            </a:p>
          </p:txBody>
        </p:sp>
        <p:sp>
          <p:nvSpPr>
            <p:cNvPr id="337" name="Freeform 336">
              <a:extLst>
                <a:ext uri="{FF2B5EF4-FFF2-40B4-BE49-F238E27FC236}">
                  <a16:creationId xmlns:a16="http://schemas.microsoft.com/office/drawing/2014/main" id="{07065C8C-3F0F-B702-C36D-3AA4605DE16F}"/>
                </a:ext>
              </a:extLst>
            </p:cNvPr>
            <p:cNvSpPr/>
            <p:nvPr/>
          </p:nvSpPr>
          <p:spPr>
            <a:xfrm>
              <a:off x="4870424" y="4037530"/>
              <a:ext cx="32429" cy="100245"/>
            </a:xfrm>
            <a:custGeom>
              <a:avLst/>
              <a:gdLst>
                <a:gd name="connsiteX0" fmla="*/ 516 w 32429"/>
                <a:gd name="connsiteY0" fmla="*/ 48306 h 100245"/>
                <a:gd name="connsiteX1" fmla="*/ 39 w 32429"/>
                <a:gd name="connsiteY1" fmla="*/ 45829 h 100245"/>
                <a:gd name="connsiteX2" fmla="*/ 992 w 32429"/>
                <a:gd name="connsiteY2" fmla="*/ 42877 h 100245"/>
                <a:gd name="connsiteX3" fmla="*/ 20042 w 32429"/>
                <a:gd name="connsiteY3" fmla="*/ 8396 h 100245"/>
                <a:gd name="connsiteX4" fmla="*/ 21471 w 32429"/>
                <a:gd name="connsiteY4" fmla="*/ 6015 h 100245"/>
                <a:gd name="connsiteX5" fmla="*/ 23090 w 32429"/>
                <a:gd name="connsiteY5" fmla="*/ 4300 h 100245"/>
                <a:gd name="connsiteX6" fmla="*/ 30043 w 32429"/>
                <a:gd name="connsiteY6" fmla="*/ 300 h 100245"/>
                <a:gd name="connsiteX7" fmla="*/ 31662 w 32429"/>
                <a:gd name="connsiteY7" fmla="*/ 300 h 100245"/>
                <a:gd name="connsiteX8" fmla="*/ 32424 w 32429"/>
                <a:gd name="connsiteY8" fmla="*/ 2491 h 100245"/>
                <a:gd name="connsiteX9" fmla="*/ 32424 w 32429"/>
                <a:gd name="connsiteY9" fmla="*/ 90692 h 100245"/>
                <a:gd name="connsiteX10" fmla="*/ 31662 w 32429"/>
                <a:gd name="connsiteY10" fmla="*/ 93645 h 100245"/>
                <a:gd name="connsiteX11" fmla="*/ 30043 w 32429"/>
                <a:gd name="connsiteY11" fmla="*/ 95741 h 100245"/>
                <a:gd name="connsiteX12" fmla="*/ 22899 w 32429"/>
                <a:gd name="connsiteY12" fmla="*/ 99932 h 100245"/>
                <a:gd name="connsiteX13" fmla="*/ 21185 w 32429"/>
                <a:gd name="connsiteY13" fmla="*/ 99932 h 100245"/>
                <a:gd name="connsiteX14" fmla="*/ 20423 w 32429"/>
                <a:gd name="connsiteY14" fmla="*/ 97741 h 100245"/>
                <a:gd name="connsiteX15" fmla="*/ 20423 w 32429"/>
                <a:gd name="connsiteY15" fmla="*/ 30399 h 100245"/>
                <a:gd name="connsiteX16" fmla="*/ 7850 w 32429"/>
                <a:gd name="connsiteY16" fmla="*/ 52783 h 100245"/>
                <a:gd name="connsiteX17" fmla="*/ 6135 w 32429"/>
                <a:gd name="connsiteY17" fmla="*/ 54497 h 100245"/>
                <a:gd name="connsiteX18" fmla="*/ 4516 w 32429"/>
                <a:gd name="connsiteY18" fmla="*/ 54021 h 10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29" h="100245">
                  <a:moveTo>
                    <a:pt x="516" y="48306"/>
                  </a:moveTo>
                  <a:cubicBezTo>
                    <a:pt x="87" y="47553"/>
                    <a:pt x="-85" y="46687"/>
                    <a:pt x="39" y="45829"/>
                  </a:cubicBezTo>
                  <a:cubicBezTo>
                    <a:pt x="125" y="44782"/>
                    <a:pt x="449" y="43772"/>
                    <a:pt x="992" y="42877"/>
                  </a:cubicBezTo>
                  <a:lnTo>
                    <a:pt x="20042" y="8396"/>
                  </a:lnTo>
                  <a:lnTo>
                    <a:pt x="21471" y="6015"/>
                  </a:lnTo>
                  <a:cubicBezTo>
                    <a:pt x="21880" y="5339"/>
                    <a:pt x="22433" y="4748"/>
                    <a:pt x="23090" y="4300"/>
                  </a:cubicBezTo>
                  <a:lnTo>
                    <a:pt x="30043" y="300"/>
                  </a:lnTo>
                  <a:cubicBezTo>
                    <a:pt x="30510" y="-100"/>
                    <a:pt x="31196" y="-100"/>
                    <a:pt x="31662" y="300"/>
                  </a:cubicBezTo>
                  <a:cubicBezTo>
                    <a:pt x="32196" y="900"/>
                    <a:pt x="32472" y="1691"/>
                    <a:pt x="32424" y="2491"/>
                  </a:cubicBezTo>
                  <a:lnTo>
                    <a:pt x="32424" y="90692"/>
                  </a:lnTo>
                  <a:cubicBezTo>
                    <a:pt x="32396" y="91721"/>
                    <a:pt x="32139" y="92731"/>
                    <a:pt x="31662" y="93645"/>
                  </a:cubicBezTo>
                  <a:cubicBezTo>
                    <a:pt x="31386" y="94512"/>
                    <a:pt x="30815" y="95255"/>
                    <a:pt x="30043" y="95741"/>
                  </a:cubicBezTo>
                  <a:lnTo>
                    <a:pt x="22899" y="99932"/>
                  </a:lnTo>
                  <a:cubicBezTo>
                    <a:pt x="22404" y="100351"/>
                    <a:pt x="21680" y="100351"/>
                    <a:pt x="21185" y="99932"/>
                  </a:cubicBezTo>
                  <a:cubicBezTo>
                    <a:pt x="20623" y="99350"/>
                    <a:pt x="20347" y="98550"/>
                    <a:pt x="20423" y="97741"/>
                  </a:cubicBezTo>
                  <a:lnTo>
                    <a:pt x="20423" y="30399"/>
                  </a:lnTo>
                  <a:lnTo>
                    <a:pt x="7850" y="52783"/>
                  </a:lnTo>
                  <a:cubicBezTo>
                    <a:pt x="7526" y="53554"/>
                    <a:pt x="6907" y="54173"/>
                    <a:pt x="6135" y="54497"/>
                  </a:cubicBezTo>
                  <a:cubicBezTo>
                    <a:pt x="5554" y="54793"/>
                    <a:pt x="4849" y="54583"/>
                    <a:pt x="4516" y="54021"/>
                  </a:cubicBezTo>
                  <a:close/>
                </a:path>
              </a:pathLst>
            </a:custGeom>
            <a:solidFill>
              <a:srgbClr val="E0E0E0"/>
            </a:solidFill>
            <a:ln w="9525" cap="flat">
              <a:noFill/>
              <a:prstDash val="solid"/>
              <a:miter/>
            </a:ln>
          </p:spPr>
          <p:txBody>
            <a:bodyPr rtlCol="0" anchor="ctr"/>
            <a:lstStyle/>
            <a:p>
              <a:endParaRPr lang="en-GR"/>
            </a:p>
          </p:txBody>
        </p:sp>
        <p:sp>
          <p:nvSpPr>
            <p:cNvPr id="338" name="Freeform 337">
              <a:extLst>
                <a:ext uri="{FF2B5EF4-FFF2-40B4-BE49-F238E27FC236}">
                  <a16:creationId xmlns:a16="http://schemas.microsoft.com/office/drawing/2014/main" id="{4AA7AEE2-8663-D9C4-3F5C-7FC62BAAE8E7}"/>
                </a:ext>
              </a:extLst>
            </p:cNvPr>
            <p:cNvSpPr/>
            <p:nvPr/>
          </p:nvSpPr>
          <p:spPr>
            <a:xfrm>
              <a:off x="4911191" y="4014018"/>
              <a:ext cx="32435" cy="100157"/>
            </a:xfrm>
            <a:custGeom>
              <a:avLst/>
              <a:gdLst>
                <a:gd name="connsiteX0" fmla="*/ 515 w 32435"/>
                <a:gd name="connsiteY0" fmla="*/ 48292 h 100157"/>
                <a:gd name="connsiteX1" fmla="*/ 39 w 32435"/>
                <a:gd name="connsiteY1" fmla="*/ 45815 h 100157"/>
                <a:gd name="connsiteX2" fmla="*/ 992 w 32435"/>
                <a:gd name="connsiteY2" fmla="*/ 42862 h 100157"/>
                <a:gd name="connsiteX3" fmla="*/ 20042 w 32435"/>
                <a:gd name="connsiteY3" fmla="*/ 8382 h 100157"/>
                <a:gd name="connsiteX4" fmla="*/ 21471 w 32435"/>
                <a:gd name="connsiteY4" fmla="*/ 6001 h 100157"/>
                <a:gd name="connsiteX5" fmla="*/ 23090 w 32435"/>
                <a:gd name="connsiteY5" fmla="*/ 4286 h 100157"/>
                <a:gd name="connsiteX6" fmla="*/ 30043 w 32435"/>
                <a:gd name="connsiteY6" fmla="*/ 286 h 100157"/>
                <a:gd name="connsiteX7" fmla="*/ 31757 w 32435"/>
                <a:gd name="connsiteY7" fmla="*/ 286 h 100157"/>
                <a:gd name="connsiteX8" fmla="*/ 32424 w 32435"/>
                <a:gd name="connsiteY8" fmla="*/ 2477 h 100157"/>
                <a:gd name="connsiteX9" fmla="*/ 32424 w 32435"/>
                <a:gd name="connsiteY9" fmla="*/ 90678 h 100157"/>
                <a:gd name="connsiteX10" fmla="*/ 31757 w 32435"/>
                <a:gd name="connsiteY10" fmla="*/ 93631 h 100157"/>
                <a:gd name="connsiteX11" fmla="*/ 30043 w 32435"/>
                <a:gd name="connsiteY11" fmla="*/ 95726 h 100157"/>
                <a:gd name="connsiteX12" fmla="*/ 22804 w 32435"/>
                <a:gd name="connsiteY12" fmla="*/ 99822 h 100157"/>
                <a:gd name="connsiteX13" fmla="*/ 21185 w 32435"/>
                <a:gd name="connsiteY13" fmla="*/ 99822 h 100157"/>
                <a:gd name="connsiteX14" fmla="*/ 21185 w 32435"/>
                <a:gd name="connsiteY14" fmla="*/ 99822 h 100157"/>
                <a:gd name="connsiteX15" fmla="*/ 20423 w 32435"/>
                <a:gd name="connsiteY15" fmla="*/ 97631 h 100157"/>
                <a:gd name="connsiteX16" fmla="*/ 20423 w 32435"/>
                <a:gd name="connsiteY16" fmla="*/ 30290 h 100157"/>
                <a:gd name="connsiteX17" fmla="*/ 7850 w 32435"/>
                <a:gd name="connsiteY17" fmla="*/ 52673 h 100157"/>
                <a:gd name="connsiteX18" fmla="*/ 6135 w 32435"/>
                <a:gd name="connsiteY18" fmla="*/ 54388 h 100157"/>
                <a:gd name="connsiteX19" fmla="*/ 4516 w 32435"/>
                <a:gd name="connsiteY19" fmla="*/ 53912 h 1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5" h="100157">
                  <a:moveTo>
                    <a:pt x="515" y="48292"/>
                  </a:moveTo>
                  <a:cubicBezTo>
                    <a:pt x="87" y="47539"/>
                    <a:pt x="-85" y="46673"/>
                    <a:pt x="39" y="45815"/>
                  </a:cubicBezTo>
                  <a:cubicBezTo>
                    <a:pt x="125" y="44768"/>
                    <a:pt x="449" y="43758"/>
                    <a:pt x="992" y="42862"/>
                  </a:cubicBezTo>
                  <a:lnTo>
                    <a:pt x="20042" y="8382"/>
                  </a:lnTo>
                  <a:lnTo>
                    <a:pt x="21471" y="6001"/>
                  </a:lnTo>
                  <a:cubicBezTo>
                    <a:pt x="21880" y="5324"/>
                    <a:pt x="22433" y="4734"/>
                    <a:pt x="23090" y="4286"/>
                  </a:cubicBezTo>
                  <a:lnTo>
                    <a:pt x="30043" y="286"/>
                  </a:lnTo>
                  <a:cubicBezTo>
                    <a:pt x="30548" y="-95"/>
                    <a:pt x="31253" y="-95"/>
                    <a:pt x="31757" y="286"/>
                  </a:cubicBezTo>
                  <a:cubicBezTo>
                    <a:pt x="32253" y="905"/>
                    <a:pt x="32491" y="1686"/>
                    <a:pt x="32424" y="2477"/>
                  </a:cubicBezTo>
                  <a:lnTo>
                    <a:pt x="32424" y="90678"/>
                  </a:lnTo>
                  <a:cubicBezTo>
                    <a:pt x="32434" y="91697"/>
                    <a:pt x="32205" y="92707"/>
                    <a:pt x="31757" y="93631"/>
                  </a:cubicBezTo>
                  <a:cubicBezTo>
                    <a:pt x="31396" y="94479"/>
                    <a:pt x="30795" y="95202"/>
                    <a:pt x="30043" y="95726"/>
                  </a:cubicBezTo>
                  <a:lnTo>
                    <a:pt x="22804" y="99822"/>
                  </a:lnTo>
                  <a:cubicBezTo>
                    <a:pt x="22356" y="100270"/>
                    <a:pt x="21632" y="100270"/>
                    <a:pt x="21185" y="99822"/>
                  </a:cubicBezTo>
                  <a:cubicBezTo>
                    <a:pt x="21185" y="99822"/>
                    <a:pt x="21185" y="99822"/>
                    <a:pt x="21185" y="99822"/>
                  </a:cubicBezTo>
                  <a:cubicBezTo>
                    <a:pt x="20632" y="99231"/>
                    <a:pt x="20356" y="98441"/>
                    <a:pt x="20423" y="97631"/>
                  </a:cubicBezTo>
                  <a:lnTo>
                    <a:pt x="20423" y="30290"/>
                  </a:lnTo>
                  <a:lnTo>
                    <a:pt x="7850" y="52673"/>
                  </a:lnTo>
                  <a:cubicBezTo>
                    <a:pt x="7554" y="53464"/>
                    <a:pt x="6926" y="54092"/>
                    <a:pt x="6135" y="54388"/>
                  </a:cubicBezTo>
                  <a:cubicBezTo>
                    <a:pt x="5554" y="54635"/>
                    <a:pt x="4878" y="54435"/>
                    <a:pt x="4516" y="53912"/>
                  </a:cubicBezTo>
                  <a:close/>
                </a:path>
              </a:pathLst>
            </a:custGeom>
            <a:solidFill>
              <a:srgbClr val="E0E0E0"/>
            </a:solidFill>
            <a:ln w="9525" cap="flat">
              <a:noFill/>
              <a:prstDash val="solid"/>
              <a:miter/>
            </a:ln>
          </p:spPr>
          <p:txBody>
            <a:bodyPr rtlCol="0" anchor="ctr"/>
            <a:lstStyle/>
            <a:p>
              <a:endParaRPr lang="en-GR"/>
            </a:p>
          </p:txBody>
        </p:sp>
        <p:sp>
          <p:nvSpPr>
            <p:cNvPr id="339" name="Freeform 338">
              <a:extLst>
                <a:ext uri="{FF2B5EF4-FFF2-40B4-BE49-F238E27FC236}">
                  <a16:creationId xmlns:a16="http://schemas.microsoft.com/office/drawing/2014/main" id="{DA50380F-24B8-0CE5-DEF1-763F7D1D61C7}"/>
                </a:ext>
              </a:extLst>
            </p:cNvPr>
            <p:cNvSpPr/>
            <p:nvPr/>
          </p:nvSpPr>
          <p:spPr>
            <a:xfrm>
              <a:off x="4955712" y="3987253"/>
              <a:ext cx="47720" cy="105727"/>
            </a:xfrm>
            <a:custGeom>
              <a:avLst/>
              <a:gdLst>
                <a:gd name="connsiteX0" fmla="*/ 47720 w 47720"/>
                <a:gd name="connsiteY0" fmla="*/ 27146 h 105727"/>
                <a:gd name="connsiteX1" fmla="*/ 47720 w 47720"/>
                <a:gd name="connsiteY1" fmla="*/ 51435 h 105727"/>
                <a:gd name="connsiteX2" fmla="*/ 46101 w 47720"/>
                <a:gd name="connsiteY2" fmla="*/ 66961 h 105727"/>
                <a:gd name="connsiteX3" fmla="*/ 42005 w 47720"/>
                <a:gd name="connsiteY3" fmla="*/ 81058 h 105727"/>
                <a:gd name="connsiteX4" fmla="*/ 34766 w 47720"/>
                <a:gd name="connsiteY4" fmla="*/ 93059 h 105727"/>
                <a:gd name="connsiteX5" fmla="*/ 23813 w 47720"/>
                <a:gd name="connsiteY5" fmla="*/ 102108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867 h 105727"/>
                <a:gd name="connsiteX10" fmla="*/ 0 w 47720"/>
                <a:gd name="connsiteY10" fmla="*/ 67151 h 105727"/>
                <a:gd name="connsiteX11" fmla="*/ 0 w 47720"/>
                <a:gd name="connsiteY11" fmla="*/ 55245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524 h 105727"/>
                <a:gd name="connsiteX18" fmla="*/ 46101 w 47720"/>
                <a:gd name="connsiteY18" fmla="*/ 13049 h 105727"/>
                <a:gd name="connsiteX19" fmla="*/ 47720 w 47720"/>
                <a:gd name="connsiteY19" fmla="*/ 27146 h 105727"/>
                <a:gd name="connsiteX20" fmla="*/ 12001 w 47720"/>
                <a:gd name="connsiteY20" fmla="*/ 71342 h 105727"/>
                <a:gd name="connsiteX21" fmla="*/ 15050 w 47720"/>
                <a:gd name="connsiteY21" fmla="*/ 84773 h 105727"/>
                <a:gd name="connsiteX22" fmla="*/ 23813 w 47720"/>
                <a:gd name="connsiteY22" fmla="*/ 84773 h 105727"/>
                <a:gd name="connsiteX23" fmla="*/ 32671 w 47720"/>
                <a:gd name="connsiteY23" fmla="*/ 74295 h 105727"/>
                <a:gd name="connsiteX24" fmla="*/ 35719 w 47720"/>
                <a:gd name="connsiteY24" fmla="*/ 57341 h 105727"/>
                <a:gd name="connsiteX25" fmla="*/ 35719 w 47720"/>
                <a:gd name="connsiteY25" fmla="*/ 45815 h 105727"/>
                <a:gd name="connsiteX26" fmla="*/ 35719 w 47720"/>
                <a:gd name="connsiteY26" fmla="*/ 34385 h 105727"/>
                <a:gd name="connsiteX27" fmla="*/ 32671 w 47720"/>
                <a:gd name="connsiteY27" fmla="*/ 20955 h 105727"/>
                <a:gd name="connsiteX28" fmla="*/ 23813 w 47720"/>
                <a:gd name="connsiteY28" fmla="*/ 20955 h 105727"/>
                <a:gd name="connsiteX29" fmla="*/ 15050 w 47720"/>
                <a:gd name="connsiteY29" fmla="*/ 31433 h 105727"/>
                <a:gd name="connsiteX30" fmla="*/ 12001 w 47720"/>
                <a:gd name="connsiteY30" fmla="*/ 48387 h 105727"/>
                <a:gd name="connsiteX31" fmla="*/ 12001 w 47720"/>
                <a:gd name="connsiteY31" fmla="*/ 60008 h 105727"/>
                <a:gd name="connsiteX32" fmla="*/ 11621 w 47720"/>
                <a:gd name="connsiteY32"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7146"/>
                  </a:moveTo>
                  <a:lnTo>
                    <a:pt x="47720" y="51435"/>
                  </a:lnTo>
                  <a:cubicBezTo>
                    <a:pt x="47530" y="56645"/>
                    <a:pt x="46987" y="61827"/>
                    <a:pt x="46101" y="66961"/>
                  </a:cubicBezTo>
                  <a:cubicBezTo>
                    <a:pt x="45301" y="71809"/>
                    <a:pt x="43929" y="76543"/>
                    <a:pt x="42005" y="81058"/>
                  </a:cubicBezTo>
                  <a:cubicBezTo>
                    <a:pt x="40234" y="85411"/>
                    <a:pt x="37786" y="89459"/>
                    <a:pt x="34766" y="93059"/>
                  </a:cubicBezTo>
                  <a:cubicBezTo>
                    <a:pt x="31690" y="96717"/>
                    <a:pt x="27984" y="99784"/>
                    <a:pt x="23813" y="102108"/>
                  </a:cubicBezTo>
                  <a:cubicBezTo>
                    <a:pt x="20564" y="104299"/>
                    <a:pt x="16774" y="105556"/>
                    <a:pt x="12859" y="105728"/>
                  </a:cubicBezTo>
                  <a:cubicBezTo>
                    <a:pt x="10049" y="105585"/>
                    <a:pt x="7420" y="104270"/>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72" y="34633"/>
                    <a:pt x="3743" y="29842"/>
                    <a:pt x="5620" y="25241"/>
                  </a:cubicBezTo>
                  <a:cubicBezTo>
                    <a:pt x="7468" y="20869"/>
                    <a:pt x="9906" y="16764"/>
                    <a:pt x="12859" y="13049"/>
                  </a:cubicBezTo>
                  <a:cubicBezTo>
                    <a:pt x="15869" y="9201"/>
                    <a:pt x="19583" y="5972"/>
                    <a:pt x="23813" y="3524"/>
                  </a:cubicBezTo>
                  <a:cubicBezTo>
                    <a:pt x="27060" y="1353"/>
                    <a:pt x="30861" y="133"/>
                    <a:pt x="34766" y="0"/>
                  </a:cubicBezTo>
                  <a:cubicBezTo>
                    <a:pt x="37586" y="48"/>
                    <a:pt x="40234" y="1333"/>
                    <a:pt x="42005" y="3524"/>
                  </a:cubicBezTo>
                  <a:cubicBezTo>
                    <a:pt x="44120" y="6325"/>
                    <a:pt x="45529" y="9592"/>
                    <a:pt x="46101" y="13049"/>
                  </a:cubicBezTo>
                  <a:cubicBezTo>
                    <a:pt x="47053" y="17688"/>
                    <a:pt x="47596" y="22412"/>
                    <a:pt x="47720" y="27146"/>
                  </a:cubicBezTo>
                  <a:close/>
                  <a:moveTo>
                    <a:pt x="12001" y="71342"/>
                  </a:moveTo>
                  <a:cubicBezTo>
                    <a:pt x="11820" y="76009"/>
                    <a:pt x="12878" y="80639"/>
                    <a:pt x="15050" y="84773"/>
                  </a:cubicBezTo>
                  <a:cubicBezTo>
                    <a:pt x="16764" y="87344"/>
                    <a:pt x="19717" y="87440"/>
                    <a:pt x="23813" y="84773"/>
                  </a:cubicBezTo>
                  <a:cubicBezTo>
                    <a:pt x="27927" y="82458"/>
                    <a:pt x="31070" y="78743"/>
                    <a:pt x="32671" y="74295"/>
                  </a:cubicBezTo>
                  <a:cubicBezTo>
                    <a:pt x="34566" y="68837"/>
                    <a:pt x="35595" y="63113"/>
                    <a:pt x="35719" y="57341"/>
                  </a:cubicBezTo>
                  <a:cubicBezTo>
                    <a:pt x="35719" y="53816"/>
                    <a:pt x="35719" y="50006"/>
                    <a:pt x="35719" y="45815"/>
                  </a:cubicBezTo>
                  <a:cubicBezTo>
                    <a:pt x="35719" y="41624"/>
                    <a:pt x="35719" y="37814"/>
                    <a:pt x="35719" y="34385"/>
                  </a:cubicBezTo>
                  <a:cubicBezTo>
                    <a:pt x="35852" y="29728"/>
                    <a:pt x="34804" y="25108"/>
                    <a:pt x="32671" y="20955"/>
                  </a:cubicBezTo>
                  <a:cubicBezTo>
                    <a:pt x="30861" y="18383"/>
                    <a:pt x="28003" y="18288"/>
                    <a:pt x="23813" y="20955"/>
                  </a:cubicBezTo>
                  <a:cubicBezTo>
                    <a:pt x="19745" y="23298"/>
                    <a:pt x="16640" y="27013"/>
                    <a:pt x="15050" y="31433"/>
                  </a:cubicBezTo>
                  <a:cubicBezTo>
                    <a:pt x="13116" y="36881"/>
                    <a:pt x="12087" y="42605"/>
                    <a:pt x="12001" y="48387"/>
                  </a:cubicBezTo>
                  <a:cubicBezTo>
                    <a:pt x="12001" y="51911"/>
                    <a:pt x="12001" y="55817"/>
                    <a:pt x="12001" y="60008"/>
                  </a:cubicBezTo>
                  <a:cubicBezTo>
                    <a:pt x="12001" y="64199"/>
                    <a:pt x="11430" y="67913"/>
                    <a:pt x="11621" y="71342"/>
                  </a:cubicBezTo>
                  <a:close/>
                </a:path>
              </a:pathLst>
            </a:custGeom>
            <a:solidFill>
              <a:srgbClr val="E0E0E0"/>
            </a:solidFill>
            <a:ln w="9525" cap="flat">
              <a:noFill/>
              <a:prstDash val="solid"/>
              <a:miter/>
            </a:ln>
          </p:spPr>
          <p:txBody>
            <a:bodyPr rtlCol="0" anchor="ctr"/>
            <a:lstStyle/>
            <a:p>
              <a:endParaRPr lang="en-GR"/>
            </a:p>
          </p:txBody>
        </p:sp>
        <p:sp>
          <p:nvSpPr>
            <p:cNvPr id="340" name="Freeform 339">
              <a:extLst>
                <a:ext uri="{FF2B5EF4-FFF2-40B4-BE49-F238E27FC236}">
                  <a16:creationId xmlns:a16="http://schemas.microsoft.com/office/drawing/2014/main" id="{D30A2B56-5DDC-43EF-9BF3-F3F678829DF6}"/>
                </a:ext>
              </a:extLst>
            </p:cNvPr>
            <p:cNvSpPr/>
            <p:nvPr/>
          </p:nvSpPr>
          <p:spPr>
            <a:xfrm>
              <a:off x="5010051" y="3956935"/>
              <a:ext cx="32453" cy="100136"/>
            </a:xfrm>
            <a:custGeom>
              <a:avLst/>
              <a:gdLst>
                <a:gd name="connsiteX0" fmla="*/ 620 w 32453"/>
                <a:gd name="connsiteY0" fmla="*/ 48225 h 100136"/>
                <a:gd name="connsiteX1" fmla="*/ 49 w 32453"/>
                <a:gd name="connsiteY1" fmla="*/ 45844 h 100136"/>
                <a:gd name="connsiteX2" fmla="*/ 1001 w 32453"/>
                <a:gd name="connsiteY2" fmla="*/ 42796 h 100136"/>
                <a:gd name="connsiteX3" fmla="*/ 20051 w 32453"/>
                <a:gd name="connsiteY3" fmla="*/ 8411 h 100136"/>
                <a:gd name="connsiteX4" fmla="*/ 21480 w 32453"/>
                <a:gd name="connsiteY4" fmla="*/ 5934 h 100136"/>
                <a:gd name="connsiteX5" fmla="*/ 23194 w 32453"/>
                <a:gd name="connsiteY5" fmla="*/ 4220 h 100136"/>
                <a:gd name="connsiteX6" fmla="*/ 30052 w 32453"/>
                <a:gd name="connsiteY6" fmla="*/ 314 h 100136"/>
                <a:gd name="connsiteX7" fmla="*/ 31767 w 32453"/>
                <a:gd name="connsiteY7" fmla="*/ 314 h 100136"/>
                <a:gd name="connsiteX8" fmla="*/ 32434 w 32453"/>
                <a:gd name="connsiteY8" fmla="*/ 2505 h 100136"/>
                <a:gd name="connsiteX9" fmla="*/ 32434 w 32453"/>
                <a:gd name="connsiteY9" fmla="*/ 90611 h 100136"/>
                <a:gd name="connsiteX10" fmla="*/ 31767 w 32453"/>
                <a:gd name="connsiteY10" fmla="*/ 93659 h 100136"/>
                <a:gd name="connsiteX11" fmla="*/ 30052 w 32453"/>
                <a:gd name="connsiteY11" fmla="*/ 95660 h 100136"/>
                <a:gd name="connsiteX12" fmla="*/ 22909 w 32453"/>
                <a:gd name="connsiteY12" fmla="*/ 99851 h 100136"/>
                <a:gd name="connsiteX13" fmla="*/ 21194 w 32453"/>
                <a:gd name="connsiteY13" fmla="*/ 99851 h 100136"/>
                <a:gd name="connsiteX14" fmla="*/ 20527 w 32453"/>
                <a:gd name="connsiteY14" fmla="*/ 97660 h 100136"/>
                <a:gd name="connsiteX15" fmla="*/ 20527 w 32453"/>
                <a:gd name="connsiteY15" fmla="*/ 30223 h 100136"/>
                <a:gd name="connsiteX16" fmla="*/ 7954 w 32453"/>
                <a:gd name="connsiteY16" fmla="*/ 52607 h 100136"/>
                <a:gd name="connsiteX17" fmla="*/ 6145 w 32453"/>
                <a:gd name="connsiteY17" fmla="*/ 54416 h 100136"/>
                <a:gd name="connsiteX18" fmla="*/ 4525 w 32453"/>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3" h="100136">
                  <a:moveTo>
                    <a:pt x="620" y="48225"/>
                  </a:moveTo>
                  <a:cubicBezTo>
                    <a:pt x="106" y="47549"/>
                    <a:pt x="-104" y="46682"/>
                    <a:pt x="49" y="45844"/>
                  </a:cubicBezTo>
                  <a:cubicBezTo>
                    <a:pt x="172" y="44777"/>
                    <a:pt x="496" y="43748"/>
                    <a:pt x="1001" y="42796"/>
                  </a:cubicBezTo>
                  <a:lnTo>
                    <a:pt x="20051" y="8411"/>
                  </a:lnTo>
                  <a:lnTo>
                    <a:pt x="21480" y="5934"/>
                  </a:lnTo>
                  <a:cubicBezTo>
                    <a:pt x="21928" y="5248"/>
                    <a:pt x="22509" y="4667"/>
                    <a:pt x="23194" y="4220"/>
                  </a:cubicBezTo>
                  <a:lnTo>
                    <a:pt x="30052" y="314"/>
                  </a:lnTo>
                  <a:cubicBezTo>
                    <a:pt x="30548" y="-105"/>
                    <a:pt x="31272" y="-105"/>
                    <a:pt x="31767" y="314"/>
                  </a:cubicBezTo>
                  <a:cubicBezTo>
                    <a:pt x="32281" y="924"/>
                    <a:pt x="32529" y="1715"/>
                    <a:pt x="32434" y="2505"/>
                  </a:cubicBezTo>
                  <a:lnTo>
                    <a:pt x="32434" y="90611"/>
                  </a:lnTo>
                  <a:cubicBezTo>
                    <a:pt x="32443" y="91669"/>
                    <a:pt x="32215" y="92707"/>
                    <a:pt x="31767" y="93659"/>
                  </a:cubicBezTo>
                  <a:cubicBezTo>
                    <a:pt x="31405" y="94479"/>
                    <a:pt x="30805" y="95174"/>
                    <a:pt x="30052" y="95660"/>
                  </a:cubicBezTo>
                  <a:lnTo>
                    <a:pt x="22909" y="99851"/>
                  </a:lnTo>
                  <a:cubicBezTo>
                    <a:pt x="22404" y="100232"/>
                    <a:pt x="21699" y="100232"/>
                    <a:pt x="21194" y="99851"/>
                  </a:cubicBezTo>
                  <a:cubicBezTo>
                    <a:pt x="20699" y="99231"/>
                    <a:pt x="20461" y="98450"/>
                    <a:pt x="20527" y="97660"/>
                  </a:cubicBezTo>
                  <a:lnTo>
                    <a:pt x="20527" y="30223"/>
                  </a:lnTo>
                  <a:lnTo>
                    <a:pt x="7954" y="52607"/>
                  </a:lnTo>
                  <a:cubicBezTo>
                    <a:pt x="7564" y="53388"/>
                    <a:pt x="6926" y="54026"/>
                    <a:pt x="6145" y="54416"/>
                  </a:cubicBezTo>
                  <a:cubicBezTo>
                    <a:pt x="5554" y="54597"/>
                    <a:pt x="4916" y="54407"/>
                    <a:pt x="4525" y="53940"/>
                  </a:cubicBezTo>
                  <a:close/>
                </a:path>
              </a:pathLst>
            </a:custGeom>
            <a:solidFill>
              <a:srgbClr val="E0E0E0"/>
            </a:solidFill>
            <a:ln w="9525" cap="flat">
              <a:noFill/>
              <a:prstDash val="solid"/>
              <a:miter/>
            </a:ln>
          </p:spPr>
          <p:txBody>
            <a:bodyPr rtlCol="0" anchor="ctr"/>
            <a:lstStyle/>
            <a:p>
              <a:endParaRPr lang="en-GR"/>
            </a:p>
          </p:txBody>
        </p:sp>
        <p:sp>
          <p:nvSpPr>
            <p:cNvPr id="341" name="Freeform 340">
              <a:extLst>
                <a:ext uri="{FF2B5EF4-FFF2-40B4-BE49-F238E27FC236}">
                  <a16:creationId xmlns:a16="http://schemas.microsoft.com/office/drawing/2014/main" id="{877197C8-F310-6871-41CB-05F454630F62}"/>
                </a:ext>
              </a:extLst>
            </p:cNvPr>
            <p:cNvSpPr/>
            <p:nvPr/>
          </p:nvSpPr>
          <p:spPr>
            <a:xfrm>
              <a:off x="5054201" y="3930484"/>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675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099 h 105727"/>
                <a:gd name="connsiteX29" fmla="*/ 32671 w 47720"/>
                <a:gd name="connsiteY29" fmla="*/ 20669 h 105727"/>
                <a:gd name="connsiteX30" fmla="*/ 23908 w 47720"/>
                <a:gd name="connsiteY30" fmla="*/ 20669 h 105727"/>
                <a:gd name="connsiteX31" fmla="*/ 15050 w 47720"/>
                <a:gd name="connsiteY31" fmla="*/ 31242 h 105727"/>
                <a:gd name="connsiteX32" fmla="*/ 12001 w 47720"/>
                <a:gd name="connsiteY32" fmla="*/ 48196 h 105727"/>
                <a:gd name="connsiteX33" fmla="*/ 12001 w 47720"/>
                <a:gd name="connsiteY33" fmla="*/ 59722 h 105727"/>
                <a:gd name="connsiteX34" fmla="*/ 1200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58" y="56293"/>
                    <a:pt x="47054" y="61512"/>
                    <a:pt x="46196" y="66675"/>
                  </a:cubicBezTo>
                  <a:cubicBezTo>
                    <a:pt x="45349" y="71476"/>
                    <a:pt x="43977" y="76171"/>
                    <a:pt x="42100" y="80677"/>
                  </a:cubicBezTo>
                  <a:cubicBezTo>
                    <a:pt x="40272" y="85020"/>
                    <a:pt x="37805" y="89068"/>
                    <a:pt x="34766" y="92678"/>
                  </a:cubicBezTo>
                  <a:cubicBezTo>
                    <a:pt x="31766" y="96498"/>
                    <a:pt x="28089" y="99727"/>
                    <a:pt x="23908" y="102203"/>
                  </a:cubicBezTo>
                  <a:cubicBezTo>
                    <a:pt x="20622" y="104384"/>
                    <a:pt x="16802" y="105604"/>
                    <a:pt x="12859" y="105727"/>
                  </a:cubicBezTo>
                  <a:cubicBezTo>
                    <a:pt x="10030" y="105661"/>
                    <a:pt x="7372" y="104327"/>
                    <a:pt x="5620" y="102108"/>
                  </a:cubicBezTo>
                  <a:cubicBezTo>
                    <a:pt x="3543" y="99298"/>
                    <a:pt x="2172" y="96031"/>
                    <a:pt x="1619" y="92583"/>
                  </a:cubicBezTo>
                  <a:cubicBezTo>
                    <a:pt x="686" y="88030"/>
                    <a:pt x="143" y="83410"/>
                    <a:pt x="0" y="78772"/>
                  </a:cubicBezTo>
                  <a:cubicBezTo>
                    <a:pt x="0" y="75438"/>
                    <a:pt x="0" y="71533"/>
                    <a:pt x="0" y="67056"/>
                  </a:cubicBezTo>
                  <a:cubicBezTo>
                    <a:pt x="0" y="62579"/>
                    <a:pt x="0" y="58674"/>
                    <a:pt x="0" y="55150"/>
                  </a:cubicBezTo>
                  <a:cubicBezTo>
                    <a:pt x="200" y="49882"/>
                    <a:pt x="743" y="44634"/>
                    <a:pt x="1619" y="39433"/>
                  </a:cubicBezTo>
                  <a:cubicBezTo>
                    <a:pt x="2429" y="34538"/>
                    <a:pt x="3772" y="29747"/>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0" y="3619"/>
                  </a:cubicBezTo>
                  <a:cubicBezTo>
                    <a:pt x="44196" y="6429"/>
                    <a:pt x="45606" y="9687"/>
                    <a:pt x="46196" y="13144"/>
                  </a:cubicBezTo>
                  <a:cubicBezTo>
                    <a:pt x="47092" y="17631"/>
                    <a:pt x="47596" y="22193"/>
                    <a:pt x="47720" y="26765"/>
                  </a:cubicBezTo>
                  <a:close/>
                  <a:moveTo>
                    <a:pt x="12001" y="71056"/>
                  </a:moveTo>
                  <a:cubicBezTo>
                    <a:pt x="11906" y="75714"/>
                    <a:pt x="12954" y="80324"/>
                    <a:pt x="15050" y="84487"/>
                  </a:cubicBezTo>
                  <a:cubicBezTo>
                    <a:pt x="16764" y="87087"/>
                    <a:pt x="19717" y="87087"/>
                    <a:pt x="23908" y="84487"/>
                  </a:cubicBezTo>
                  <a:cubicBezTo>
                    <a:pt x="27975" y="82144"/>
                    <a:pt x="31080" y="78429"/>
                    <a:pt x="32671" y="74009"/>
                  </a:cubicBezTo>
                  <a:cubicBezTo>
                    <a:pt x="34557" y="68551"/>
                    <a:pt x="35576" y="62827"/>
                    <a:pt x="35719" y="57055"/>
                  </a:cubicBezTo>
                  <a:cubicBezTo>
                    <a:pt x="35719" y="53435"/>
                    <a:pt x="35719" y="49625"/>
                    <a:pt x="35719" y="45434"/>
                  </a:cubicBezTo>
                  <a:cubicBezTo>
                    <a:pt x="35719" y="41243"/>
                    <a:pt x="35719" y="37433"/>
                    <a:pt x="35719" y="34099"/>
                  </a:cubicBezTo>
                  <a:cubicBezTo>
                    <a:pt x="35852" y="29442"/>
                    <a:pt x="34804" y="24822"/>
                    <a:pt x="32671" y="20669"/>
                  </a:cubicBezTo>
                  <a:cubicBezTo>
                    <a:pt x="30956" y="18002"/>
                    <a:pt x="28004" y="17907"/>
                    <a:pt x="23908" y="20669"/>
                  </a:cubicBezTo>
                  <a:cubicBezTo>
                    <a:pt x="19736" y="22965"/>
                    <a:pt x="16574" y="26737"/>
                    <a:pt x="15050" y="31242"/>
                  </a:cubicBezTo>
                  <a:cubicBezTo>
                    <a:pt x="13154" y="36700"/>
                    <a:pt x="12125" y="42424"/>
                    <a:pt x="12001" y="48196"/>
                  </a:cubicBezTo>
                  <a:cubicBezTo>
                    <a:pt x="12001" y="51721"/>
                    <a:pt x="12001" y="55531"/>
                    <a:pt x="12001" y="59722"/>
                  </a:cubicBezTo>
                  <a:cubicBezTo>
                    <a:pt x="12001" y="63913"/>
                    <a:pt x="11906" y="68104"/>
                    <a:pt x="12001" y="71056"/>
                  </a:cubicBezTo>
                  <a:close/>
                </a:path>
              </a:pathLst>
            </a:custGeom>
            <a:solidFill>
              <a:srgbClr val="E0E0E0"/>
            </a:solidFill>
            <a:ln w="9525" cap="flat">
              <a:noFill/>
              <a:prstDash val="solid"/>
              <a:miter/>
            </a:ln>
          </p:spPr>
          <p:txBody>
            <a:bodyPr rtlCol="0" anchor="ctr"/>
            <a:lstStyle/>
            <a:p>
              <a:endParaRPr lang="en-GR"/>
            </a:p>
          </p:txBody>
        </p:sp>
        <p:sp>
          <p:nvSpPr>
            <p:cNvPr id="342" name="Freeform 341">
              <a:extLst>
                <a:ext uri="{FF2B5EF4-FFF2-40B4-BE49-F238E27FC236}">
                  <a16:creationId xmlns:a16="http://schemas.microsoft.com/office/drawing/2014/main" id="{E6474408-45C1-433E-8439-BDE905FBA072}"/>
                </a:ext>
              </a:extLst>
            </p:cNvPr>
            <p:cNvSpPr/>
            <p:nvPr/>
          </p:nvSpPr>
          <p:spPr>
            <a:xfrm>
              <a:off x="5109305" y="3899813"/>
              <a:ext cx="32626" cy="100136"/>
            </a:xfrm>
            <a:custGeom>
              <a:avLst/>
              <a:gdLst>
                <a:gd name="connsiteX0" fmla="*/ 236 w 32626"/>
                <a:gd name="connsiteY0" fmla="*/ 48292 h 100136"/>
                <a:gd name="connsiteX1" fmla="*/ 236 w 32626"/>
                <a:gd name="connsiteY1" fmla="*/ 45815 h 100136"/>
                <a:gd name="connsiteX2" fmla="*/ 1093 w 32626"/>
                <a:gd name="connsiteY2" fmla="*/ 42863 h 100136"/>
                <a:gd name="connsiteX3" fmla="*/ 20143 w 32626"/>
                <a:gd name="connsiteY3" fmla="*/ 8382 h 100136"/>
                <a:gd name="connsiteX4" fmla="*/ 21667 w 32626"/>
                <a:gd name="connsiteY4" fmla="*/ 6001 h 100136"/>
                <a:gd name="connsiteX5" fmla="*/ 23286 w 32626"/>
                <a:gd name="connsiteY5" fmla="*/ 4286 h 100136"/>
                <a:gd name="connsiteX6" fmla="*/ 30144 w 32626"/>
                <a:gd name="connsiteY6" fmla="*/ 286 h 100136"/>
                <a:gd name="connsiteX7" fmla="*/ 31859 w 32626"/>
                <a:gd name="connsiteY7" fmla="*/ 286 h 100136"/>
                <a:gd name="connsiteX8" fmla="*/ 32621 w 32626"/>
                <a:gd name="connsiteY8" fmla="*/ 2477 h 100136"/>
                <a:gd name="connsiteX9" fmla="*/ 32621 w 32626"/>
                <a:gd name="connsiteY9" fmla="*/ 90678 h 100136"/>
                <a:gd name="connsiteX10" fmla="*/ 31859 w 32626"/>
                <a:gd name="connsiteY10" fmla="*/ 93631 h 100136"/>
                <a:gd name="connsiteX11" fmla="*/ 30144 w 32626"/>
                <a:gd name="connsiteY11" fmla="*/ 95726 h 100136"/>
                <a:gd name="connsiteX12" fmla="*/ 23001 w 32626"/>
                <a:gd name="connsiteY12" fmla="*/ 99822 h 100136"/>
                <a:gd name="connsiteX13" fmla="*/ 21286 w 32626"/>
                <a:gd name="connsiteY13" fmla="*/ 99822 h 100136"/>
                <a:gd name="connsiteX14" fmla="*/ 20619 w 32626"/>
                <a:gd name="connsiteY14" fmla="*/ 97631 h 100136"/>
                <a:gd name="connsiteX15" fmla="*/ 20619 w 32626"/>
                <a:gd name="connsiteY15" fmla="*/ 30290 h 100136"/>
                <a:gd name="connsiteX16" fmla="*/ 8046 w 32626"/>
                <a:gd name="connsiteY16" fmla="*/ 52673 h 100136"/>
                <a:gd name="connsiteX17" fmla="*/ 6332 w 32626"/>
                <a:gd name="connsiteY17" fmla="*/ 54388 h 100136"/>
                <a:gd name="connsiteX18" fmla="*/ 4617 w 32626"/>
                <a:gd name="connsiteY18" fmla="*/ 53911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6" h="100136">
                  <a:moveTo>
                    <a:pt x="236" y="48292"/>
                  </a:moveTo>
                  <a:cubicBezTo>
                    <a:pt x="-79" y="47501"/>
                    <a:pt x="-79" y="46606"/>
                    <a:pt x="236" y="45815"/>
                  </a:cubicBezTo>
                  <a:cubicBezTo>
                    <a:pt x="331" y="44787"/>
                    <a:pt x="617" y="43787"/>
                    <a:pt x="1093" y="42863"/>
                  </a:cubicBezTo>
                  <a:lnTo>
                    <a:pt x="20143" y="8382"/>
                  </a:lnTo>
                  <a:cubicBezTo>
                    <a:pt x="20619" y="7620"/>
                    <a:pt x="21096" y="6763"/>
                    <a:pt x="21667" y="6001"/>
                  </a:cubicBezTo>
                  <a:cubicBezTo>
                    <a:pt x="22077" y="5324"/>
                    <a:pt x="22629" y="4734"/>
                    <a:pt x="23286" y="4286"/>
                  </a:cubicBezTo>
                  <a:lnTo>
                    <a:pt x="30144" y="286"/>
                  </a:lnTo>
                  <a:cubicBezTo>
                    <a:pt x="30649" y="-95"/>
                    <a:pt x="31354" y="-95"/>
                    <a:pt x="31859" y="286"/>
                  </a:cubicBezTo>
                  <a:cubicBezTo>
                    <a:pt x="32392" y="886"/>
                    <a:pt x="32668" y="1676"/>
                    <a:pt x="32621" y="2477"/>
                  </a:cubicBezTo>
                  <a:lnTo>
                    <a:pt x="32621" y="90678"/>
                  </a:lnTo>
                  <a:cubicBezTo>
                    <a:pt x="32592" y="91707"/>
                    <a:pt x="32335" y="92716"/>
                    <a:pt x="31859" y="93631"/>
                  </a:cubicBezTo>
                  <a:cubicBezTo>
                    <a:pt x="31525" y="94488"/>
                    <a:pt x="30925" y="95231"/>
                    <a:pt x="30144" y="95726"/>
                  </a:cubicBezTo>
                  <a:lnTo>
                    <a:pt x="23001" y="99822"/>
                  </a:lnTo>
                  <a:cubicBezTo>
                    <a:pt x="22505" y="100241"/>
                    <a:pt x="21781" y="100241"/>
                    <a:pt x="21286" y="99822"/>
                  </a:cubicBezTo>
                  <a:cubicBezTo>
                    <a:pt x="20810" y="99193"/>
                    <a:pt x="20572" y="98422"/>
                    <a:pt x="20619" y="97631"/>
                  </a:cubicBezTo>
                  <a:lnTo>
                    <a:pt x="20619" y="30290"/>
                  </a:lnTo>
                  <a:lnTo>
                    <a:pt x="8046" y="52673"/>
                  </a:lnTo>
                  <a:cubicBezTo>
                    <a:pt x="7684" y="53426"/>
                    <a:pt x="7084" y="54026"/>
                    <a:pt x="6332" y="54388"/>
                  </a:cubicBezTo>
                  <a:cubicBezTo>
                    <a:pt x="5722" y="54693"/>
                    <a:pt x="4979" y="54483"/>
                    <a:pt x="4617" y="53911"/>
                  </a:cubicBezTo>
                  <a:close/>
                </a:path>
              </a:pathLst>
            </a:custGeom>
            <a:solidFill>
              <a:srgbClr val="E0E0E0"/>
            </a:solidFill>
            <a:ln w="9525" cap="flat">
              <a:noFill/>
              <a:prstDash val="solid"/>
              <a:miter/>
            </a:ln>
          </p:spPr>
          <p:txBody>
            <a:bodyPr rtlCol="0" anchor="ctr"/>
            <a:lstStyle/>
            <a:p>
              <a:endParaRPr lang="en-GR"/>
            </a:p>
          </p:txBody>
        </p:sp>
        <p:sp>
          <p:nvSpPr>
            <p:cNvPr id="343" name="Freeform 342">
              <a:extLst>
                <a:ext uri="{FF2B5EF4-FFF2-40B4-BE49-F238E27FC236}">
                  <a16:creationId xmlns:a16="http://schemas.microsoft.com/office/drawing/2014/main" id="{6E719AFE-2EE3-7C95-8843-3C37212C6602}"/>
                </a:ext>
              </a:extLst>
            </p:cNvPr>
            <p:cNvSpPr/>
            <p:nvPr/>
          </p:nvSpPr>
          <p:spPr>
            <a:xfrm>
              <a:off x="5150072" y="3876301"/>
              <a:ext cx="32626" cy="100122"/>
            </a:xfrm>
            <a:custGeom>
              <a:avLst/>
              <a:gdLst>
                <a:gd name="connsiteX0" fmla="*/ 236 w 32626"/>
                <a:gd name="connsiteY0" fmla="*/ 48277 h 100122"/>
                <a:gd name="connsiteX1" fmla="*/ 236 w 32626"/>
                <a:gd name="connsiteY1" fmla="*/ 45801 h 100122"/>
                <a:gd name="connsiteX2" fmla="*/ 1093 w 32626"/>
                <a:gd name="connsiteY2" fmla="*/ 42848 h 100122"/>
                <a:gd name="connsiteX3" fmla="*/ 20143 w 32626"/>
                <a:gd name="connsiteY3" fmla="*/ 8368 h 100122"/>
                <a:gd name="connsiteX4" fmla="*/ 21667 w 32626"/>
                <a:gd name="connsiteY4" fmla="*/ 5986 h 100122"/>
                <a:gd name="connsiteX5" fmla="*/ 23286 w 32626"/>
                <a:gd name="connsiteY5" fmla="*/ 4272 h 100122"/>
                <a:gd name="connsiteX6" fmla="*/ 30240 w 32626"/>
                <a:gd name="connsiteY6" fmla="*/ 272 h 100122"/>
                <a:gd name="connsiteX7" fmla="*/ 31859 w 32626"/>
                <a:gd name="connsiteY7" fmla="*/ 272 h 100122"/>
                <a:gd name="connsiteX8" fmla="*/ 32621 w 32626"/>
                <a:gd name="connsiteY8" fmla="*/ 2462 h 100122"/>
                <a:gd name="connsiteX9" fmla="*/ 32621 w 32626"/>
                <a:gd name="connsiteY9" fmla="*/ 90664 h 100122"/>
                <a:gd name="connsiteX10" fmla="*/ 31859 w 32626"/>
                <a:gd name="connsiteY10" fmla="*/ 93617 h 100122"/>
                <a:gd name="connsiteX11" fmla="*/ 30240 w 32626"/>
                <a:gd name="connsiteY11" fmla="*/ 95712 h 100122"/>
                <a:gd name="connsiteX12" fmla="*/ 23001 w 32626"/>
                <a:gd name="connsiteY12" fmla="*/ 99808 h 100122"/>
                <a:gd name="connsiteX13" fmla="*/ 21286 w 32626"/>
                <a:gd name="connsiteY13" fmla="*/ 99808 h 100122"/>
                <a:gd name="connsiteX14" fmla="*/ 20619 w 32626"/>
                <a:gd name="connsiteY14" fmla="*/ 97617 h 100122"/>
                <a:gd name="connsiteX15" fmla="*/ 20619 w 32626"/>
                <a:gd name="connsiteY15" fmla="*/ 30180 h 100122"/>
                <a:gd name="connsiteX16" fmla="*/ 8046 w 32626"/>
                <a:gd name="connsiteY16" fmla="*/ 52659 h 100122"/>
                <a:gd name="connsiteX17" fmla="*/ 6332 w 32626"/>
                <a:gd name="connsiteY17" fmla="*/ 54373 h 100122"/>
                <a:gd name="connsiteX18" fmla="*/ 4617 w 32626"/>
                <a:gd name="connsiteY18" fmla="*/ 53897 h 1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6" h="100122">
                  <a:moveTo>
                    <a:pt x="236" y="48277"/>
                  </a:moveTo>
                  <a:cubicBezTo>
                    <a:pt x="-79" y="47487"/>
                    <a:pt x="-79" y="46592"/>
                    <a:pt x="236" y="45801"/>
                  </a:cubicBezTo>
                  <a:cubicBezTo>
                    <a:pt x="331" y="44772"/>
                    <a:pt x="617" y="43772"/>
                    <a:pt x="1093" y="42848"/>
                  </a:cubicBezTo>
                  <a:lnTo>
                    <a:pt x="20143" y="8368"/>
                  </a:lnTo>
                  <a:cubicBezTo>
                    <a:pt x="20591" y="7539"/>
                    <a:pt x="21105" y="6748"/>
                    <a:pt x="21667" y="5986"/>
                  </a:cubicBezTo>
                  <a:cubicBezTo>
                    <a:pt x="22058" y="5291"/>
                    <a:pt x="22610" y="4701"/>
                    <a:pt x="23286" y="4272"/>
                  </a:cubicBezTo>
                  <a:lnTo>
                    <a:pt x="30240" y="272"/>
                  </a:lnTo>
                  <a:cubicBezTo>
                    <a:pt x="30716" y="-91"/>
                    <a:pt x="31383" y="-91"/>
                    <a:pt x="31859" y="272"/>
                  </a:cubicBezTo>
                  <a:cubicBezTo>
                    <a:pt x="32392" y="872"/>
                    <a:pt x="32668" y="1662"/>
                    <a:pt x="32621" y="2462"/>
                  </a:cubicBezTo>
                  <a:lnTo>
                    <a:pt x="32621" y="90664"/>
                  </a:lnTo>
                  <a:cubicBezTo>
                    <a:pt x="32592" y="91692"/>
                    <a:pt x="32335" y="92702"/>
                    <a:pt x="31859" y="93617"/>
                  </a:cubicBezTo>
                  <a:cubicBezTo>
                    <a:pt x="31525" y="94455"/>
                    <a:pt x="30963" y="95179"/>
                    <a:pt x="30240" y="95712"/>
                  </a:cubicBezTo>
                  <a:lnTo>
                    <a:pt x="23001" y="99808"/>
                  </a:lnTo>
                  <a:cubicBezTo>
                    <a:pt x="22505" y="100227"/>
                    <a:pt x="21781" y="100227"/>
                    <a:pt x="21286" y="99808"/>
                  </a:cubicBezTo>
                  <a:cubicBezTo>
                    <a:pt x="20772" y="99198"/>
                    <a:pt x="20524" y="98408"/>
                    <a:pt x="20619" y="97617"/>
                  </a:cubicBezTo>
                  <a:lnTo>
                    <a:pt x="20619" y="30180"/>
                  </a:lnTo>
                  <a:lnTo>
                    <a:pt x="8046" y="52659"/>
                  </a:lnTo>
                  <a:cubicBezTo>
                    <a:pt x="7684" y="53411"/>
                    <a:pt x="7084" y="54012"/>
                    <a:pt x="6332" y="54373"/>
                  </a:cubicBezTo>
                  <a:cubicBezTo>
                    <a:pt x="5713" y="54602"/>
                    <a:pt x="5027" y="54412"/>
                    <a:pt x="4617" y="53897"/>
                  </a:cubicBezTo>
                  <a:close/>
                </a:path>
              </a:pathLst>
            </a:custGeom>
            <a:solidFill>
              <a:srgbClr val="E0E0E0"/>
            </a:solidFill>
            <a:ln w="9525" cap="flat">
              <a:noFill/>
              <a:prstDash val="solid"/>
              <a:miter/>
            </a:ln>
          </p:spPr>
          <p:txBody>
            <a:bodyPr rtlCol="0" anchor="ctr"/>
            <a:lstStyle/>
            <a:p>
              <a:endParaRPr lang="en-GR"/>
            </a:p>
          </p:txBody>
        </p:sp>
        <p:sp>
          <p:nvSpPr>
            <p:cNvPr id="344" name="Freeform 343">
              <a:extLst>
                <a:ext uri="{FF2B5EF4-FFF2-40B4-BE49-F238E27FC236}">
                  <a16:creationId xmlns:a16="http://schemas.microsoft.com/office/drawing/2014/main" id="{D8DD1602-91C9-4924-EA21-6CD9B74CB2B9}"/>
                </a:ext>
              </a:extLst>
            </p:cNvPr>
            <p:cNvSpPr/>
            <p:nvPr/>
          </p:nvSpPr>
          <p:spPr>
            <a:xfrm>
              <a:off x="5193933" y="3849521"/>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763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7146 h 105727"/>
                <a:gd name="connsiteX22" fmla="*/ 11906 w 47625"/>
                <a:gd name="connsiteY22" fmla="*/ 71342 h 105727"/>
                <a:gd name="connsiteX23" fmla="*/ 14954 w 47625"/>
                <a:gd name="connsiteY23" fmla="*/ 84772 h 105727"/>
                <a:gd name="connsiteX24" fmla="*/ 23813 w 47625"/>
                <a:gd name="connsiteY24" fmla="*/ 84772 h 105727"/>
                <a:gd name="connsiteX25" fmla="*/ 32575 w 47625"/>
                <a:gd name="connsiteY25" fmla="*/ 74295 h 105727"/>
                <a:gd name="connsiteX26" fmla="*/ 35719 w 47625"/>
                <a:gd name="connsiteY26" fmla="*/ 57340 h 105727"/>
                <a:gd name="connsiteX27" fmla="*/ 35719 w 47625"/>
                <a:gd name="connsiteY27" fmla="*/ 45815 h 105727"/>
                <a:gd name="connsiteX28" fmla="*/ 35719 w 47625"/>
                <a:gd name="connsiteY28" fmla="*/ 34385 h 105727"/>
                <a:gd name="connsiteX29" fmla="*/ 32575 w 47625"/>
                <a:gd name="connsiteY29" fmla="*/ 20955 h 105727"/>
                <a:gd name="connsiteX30" fmla="*/ 23813 w 47625"/>
                <a:gd name="connsiteY30" fmla="*/ 20955 h 105727"/>
                <a:gd name="connsiteX31" fmla="*/ 14954 w 47625"/>
                <a:gd name="connsiteY31" fmla="*/ 31432 h 105727"/>
                <a:gd name="connsiteX32" fmla="*/ 11906 w 47625"/>
                <a:gd name="connsiteY32" fmla="*/ 48387 h 105727"/>
                <a:gd name="connsiteX33" fmla="*/ 11906 w 47625"/>
                <a:gd name="connsiteY33" fmla="*/ 60007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5"/>
                    <a:pt x="47625" y="30671"/>
                    <a:pt x="47625" y="32766"/>
                  </a:cubicBezTo>
                  <a:lnTo>
                    <a:pt x="47625" y="45625"/>
                  </a:lnTo>
                  <a:cubicBezTo>
                    <a:pt x="47625" y="47720"/>
                    <a:pt x="47625" y="49625"/>
                    <a:pt x="47625" y="51435"/>
                  </a:cubicBezTo>
                  <a:cubicBezTo>
                    <a:pt x="47463" y="56636"/>
                    <a:pt x="46958" y="61827"/>
                    <a:pt x="46101" y="66961"/>
                  </a:cubicBezTo>
                  <a:cubicBezTo>
                    <a:pt x="45301" y="71809"/>
                    <a:pt x="43929" y="76533"/>
                    <a:pt x="42005" y="81058"/>
                  </a:cubicBezTo>
                  <a:cubicBezTo>
                    <a:pt x="40196" y="85392"/>
                    <a:pt x="37757" y="89440"/>
                    <a:pt x="34766" y="93059"/>
                  </a:cubicBezTo>
                  <a:cubicBezTo>
                    <a:pt x="31652" y="96669"/>
                    <a:pt x="27946" y="99727"/>
                    <a:pt x="23813" y="102108"/>
                  </a:cubicBezTo>
                  <a:cubicBezTo>
                    <a:pt x="20536" y="104318"/>
                    <a:pt x="16716" y="105575"/>
                    <a:pt x="12763" y="105727"/>
                  </a:cubicBezTo>
                  <a:cubicBezTo>
                    <a:pt x="9963" y="105632"/>
                    <a:pt x="7353" y="104308"/>
                    <a:pt x="5620" y="102108"/>
                  </a:cubicBezTo>
                  <a:cubicBezTo>
                    <a:pt x="3505" y="99308"/>
                    <a:pt x="2096" y="96041"/>
                    <a:pt x="1524" y="92583"/>
                  </a:cubicBezTo>
                  <a:cubicBezTo>
                    <a:pt x="581" y="88068"/>
                    <a:pt x="67" y="83477"/>
                    <a:pt x="0" y="78867"/>
                  </a:cubicBezTo>
                  <a:cubicBezTo>
                    <a:pt x="0" y="75438"/>
                    <a:pt x="0" y="71533"/>
                    <a:pt x="0" y="67151"/>
                  </a:cubicBezTo>
                  <a:cubicBezTo>
                    <a:pt x="0" y="62770"/>
                    <a:pt x="0" y="58769"/>
                    <a:pt x="0" y="55245"/>
                  </a:cubicBezTo>
                  <a:cubicBezTo>
                    <a:pt x="114" y="49978"/>
                    <a:pt x="619" y="44720"/>
                    <a:pt x="1524" y="39529"/>
                  </a:cubicBezTo>
                  <a:cubicBezTo>
                    <a:pt x="2295" y="34614"/>
                    <a:pt x="3677" y="29813"/>
                    <a:pt x="5620" y="25241"/>
                  </a:cubicBezTo>
                  <a:cubicBezTo>
                    <a:pt x="7429" y="20869"/>
                    <a:pt x="9839" y="16764"/>
                    <a:pt x="12763" y="13049"/>
                  </a:cubicBezTo>
                  <a:cubicBezTo>
                    <a:pt x="15831" y="9230"/>
                    <a:pt x="19583" y="6001"/>
                    <a:pt x="23813" y="3524"/>
                  </a:cubicBezTo>
                  <a:cubicBezTo>
                    <a:pt x="27051" y="1324"/>
                    <a:pt x="30851" y="105"/>
                    <a:pt x="34766" y="0"/>
                  </a:cubicBezTo>
                  <a:cubicBezTo>
                    <a:pt x="37586" y="48"/>
                    <a:pt x="40234" y="1333"/>
                    <a:pt x="42005" y="3524"/>
                  </a:cubicBezTo>
                  <a:cubicBezTo>
                    <a:pt x="44120" y="6325"/>
                    <a:pt x="45529" y="9592"/>
                    <a:pt x="46101" y="13049"/>
                  </a:cubicBezTo>
                  <a:cubicBezTo>
                    <a:pt x="47025" y="17697"/>
                    <a:pt x="47530" y="22412"/>
                    <a:pt x="47625" y="27146"/>
                  </a:cubicBezTo>
                  <a:close/>
                  <a:moveTo>
                    <a:pt x="11906" y="71342"/>
                  </a:moveTo>
                  <a:cubicBezTo>
                    <a:pt x="11773" y="76000"/>
                    <a:pt x="12821" y="80620"/>
                    <a:pt x="14954" y="84772"/>
                  </a:cubicBezTo>
                  <a:cubicBezTo>
                    <a:pt x="16735" y="87373"/>
                    <a:pt x="19688" y="87373"/>
                    <a:pt x="23813" y="84772"/>
                  </a:cubicBezTo>
                  <a:cubicBezTo>
                    <a:pt x="27927" y="82486"/>
                    <a:pt x="31051" y="78753"/>
                    <a:pt x="32575" y="74295"/>
                  </a:cubicBezTo>
                  <a:cubicBezTo>
                    <a:pt x="34547" y="68856"/>
                    <a:pt x="35605" y="63122"/>
                    <a:pt x="35719" y="57340"/>
                  </a:cubicBezTo>
                  <a:cubicBezTo>
                    <a:pt x="35719" y="53816"/>
                    <a:pt x="35719" y="49911"/>
                    <a:pt x="35719" y="45815"/>
                  </a:cubicBezTo>
                  <a:cubicBezTo>
                    <a:pt x="35719" y="41719"/>
                    <a:pt x="35719" y="37814"/>
                    <a:pt x="35719" y="34385"/>
                  </a:cubicBezTo>
                  <a:cubicBezTo>
                    <a:pt x="35871" y="29708"/>
                    <a:pt x="34785" y="25079"/>
                    <a:pt x="32575" y="20955"/>
                  </a:cubicBezTo>
                  <a:cubicBezTo>
                    <a:pt x="30861" y="18383"/>
                    <a:pt x="27908" y="18288"/>
                    <a:pt x="23813" y="20955"/>
                  </a:cubicBezTo>
                  <a:cubicBezTo>
                    <a:pt x="19745" y="23327"/>
                    <a:pt x="16612" y="27022"/>
                    <a:pt x="14954" y="31432"/>
                  </a:cubicBezTo>
                  <a:cubicBezTo>
                    <a:pt x="13068" y="36890"/>
                    <a:pt x="12040" y="42615"/>
                    <a:pt x="11906" y="48387"/>
                  </a:cubicBezTo>
                  <a:cubicBezTo>
                    <a:pt x="11906" y="51911"/>
                    <a:pt x="11906" y="55817"/>
                    <a:pt x="11906" y="60007"/>
                  </a:cubicBezTo>
                  <a:cubicBezTo>
                    <a:pt x="11906" y="64198"/>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345" name="Freeform 344">
              <a:extLst>
                <a:ext uri="{FF2B5EF4-FFF2-40B4-BE49-F238E27FC236}">
                  <a16:creationId xmlns:a16="http://schemas.microsoft.com/office/drawing/2014/main" id="{A7216DCE-7FAD-7F4C-741D-83BA31AC1F60}"/>
                </a:ext>
              </a:extLst>
            </p:cNvPr>
            <p:cNvSpPr/>
            <p:nvPr/>
          </p:nvSpPr>
          <p:spPr>
            <a:xfrm>
              <a:off x="5248661" y="3819203"/>
              <a:ext cx="32445" cy="100122"/>
            </a:xfrm>
            <a:custGeom>
              <a:avLst/>
              <a:gdLst>
                <a:gd name="connsiteX0" fmla="*/ 517 w 32445"/>
                <a:gd name="connsiteY0" fmla="*/ 48225 h 100122"/>
                <a:gd name="connsiteX1" fmla="*/ 40 w 32445"/>
                <a:gd name="connsiteY1" fmla="*/ 45844 h 100122"/>
                <a:gd name="connsiteX2" fmla="*/ 993 w 32445"/>
                <a:gd name="connsiteY2" fmla="*/ 42796 h 100122"/>
                <a:gd name="connsiteX3" fmla="*/ 20043 w 32445"/>
                <a:gd name="connsiteY3" fmla="*/ 8411 h 100122"/>
                <a:gd name="connsiteX4" fmla="*/ 21472 w 32445"/>
                <a:gd name="connsiteY4" fmla="*/ 5934 h 100122"/>
                <a:gd name="connsiteX5" fmla="*/ 23091 w 32445"/>
                <a:gd name="connsiteY5" fmla="*/ 4220 h 100122"/>
                <a:gd name="connsiteX6" fmla="*/ 30044 w 32445"/>
                <a:gd name="connsiteY6" fmla="*/ 314 h 100122"/>
                <a:gd name="connsiteX7" fmla="*/ 31759 w 32445"/>
                <a:gd name="connsiteY7" fmla="*/ 314 h 100122"/>
                <a:gd name="connsiteX8" fmla="*/ 32425 w 32445"/>
                <a:gd name="connsiteY8" fmla="*/ 2505 h 100122"/>
                <a:gd name="connsiteX9" fmla="*/ 32425 w 32445"/>
                <a:gd name="connsiteY9" fmla="*/ 90611 h 100122"/>
                <a:gd name="connsiteX10" fmla="*/ 31759 w 32445"/>
                <a:gd name="connsiteY10" fmla="*/ 93659 h 100122"/>
                <a:gd name="connsiteX11" fmla="*/ 30044 w 32445"/>
                <a:gd name="connsiteY11" fmla="*/ 95660 h 100122"/>
                <a:gd name="connsiteX12" fmla="*/ 22805 w 32445"/>
                <a:gd name="connsiteY12" fmla="*/ 99850 h 100122"/>
                <a:gd name="connsiteX13" fmla="*/ 21186 w 32445"/>
                <a:gd name="connsiteY13" fmla="*/ 99850 h 100122"/>
                <a:gd name="connsiteX14" fmla="*/ 20424 w 32445"/>
                <a:gd name="connsiteY14" fmla="*/ 97660 h 100122"/>
                <a:gd name="connsiteX15" fmla="*/ 20424 w 32445"/>
                <a:gd name="connsiteY15" fmla="*/ 30223 h 100122"/>
                <a:gd name="connsiteX16" fmla="*/ 7851 w 32445"/>
                <a:gd name="connsiteY16" fmla="*/ 52607 h 100122"/>
                <a:gd name="connsiteX17" fmla="*/ 6136 w 32445"/>
                <a:gd name="connsiteY17" fmla="*/ 54416 h 100122"/>
                <a:gd name="connsiteX18" fmla="*/ 4517 w 32445"/>
                <a:gd name="connsiteY18" fmla="*/ 54416 h 1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22">
                  <a:moveTo>
                    <a:pt x="517" y="48225"/>
                  </a:moveTo>
                  <a:cubicBezTo>
                    <a:pt x="78" y="47511"/>
                    <a:pt x="-83" y="46672"/>
                    <a:pt x="40" y="45844"/>
                  </a:cubicBezTo>
                  <a:cubicBezTo>
                    <a:pt x="126" y="44768"/>
                    <a:pt x="450" y="43729"/>
                    <a:pt x="993" y="42796"/>
                  </a:cubicBezTo>
                  <a:lnTo>
                    <a:pt x="20043" y="8411"/>
                  </a:lnTo>
                  <a:lnTo>
                    <a:pt x="21472" y="5934"/>
                  </a:lnTo>
                  <a:cubicBezTo>
                    <a:pt x="21881" y="5258"/>
                    <a:pt x="22434" y="4667"/>
                    <a:pt x="23091" y="4220"/>
                  </a:cubicBezTo>
                  <a:lnTo>
                    <a:pt x="30044" y="314"/>
                  </a:lnTo>
                  <a:cubicBezTo>
                    <a:pt x="30539" y="-105"/>
                    <a:pt x="31263" y="-105"/>
                    <a:pt x="31759" y="314"/>
                  </a:cubicBezTo>
                  <a:cubicBezTo>
                    <a:pt x="32273" y="924"/>
                    <a:pt x="32521" y="1714"/>
                    <a:pt x="32425" y="2505"/>
                  </a:cubicBezTo>
                  <a:lnTo>
                    <a:pt x="32425" y="90611"/>
                  </a:lnTo>
                  <a:cubicBezTo>
                    <a:pt x="32435" y="91669"/>
                    <a:pt x="32206" y="92707"/>
                    <a:pt x="31759" y="93659"/>
                  </a:cubicBezTo>
                  <a:cubicBezTo>
                    <a:pt x="31368" y="94459"/>
                    <a:pt x="30778" y="95145"/>
                    <a:pt x="30044" y="95660"/>
                  </a:cubicBezTo>
                  <a:lnTo>
                    <a:pt x="22805" y="99850"/>
                  </a:lnTo>
                  <a:cubicBezTo>
                    <a:pt x="22329" y="100213"/>
                    <a:pt x="21662" y="100213"/>
                    <a:pt x="21186" y="99850"/>
                  </a:cubicBezTo>
                  <a:cubicBezTo>
                    <a:pt x="20652" y="99251"/>
                    <a:pt x="20376" y="98460"/>
                    <a:pt x="20424" y="97660"/>
                  </a:cubicBezTo>
                  <a:lnTo>
                    <a:pt x="20424" y="30223"/>
                  </a:lnTo>
                  <a:lnTo>
                    <a:pt x="7851" y="52607"/>
                  </a:lnTo>
                  <a:cubicBezTo>
                    <a:pt x="7518" y="53397"/>
                    <a:pt x="6908" y="54045"/>
                    <a:pt x="6136" y="54416"/>
                  </a:cubicBezTo>
                  <a:cubicBezTo>
                    <a:pt x="5641" y="54731"/>
                    <a:pt x="5012" y="54731"/>
                    <a:pt x="4517" y="54416"/>
                  </a:cubicBezTo>
                  <a:close/>
                </a:path>
              </a:pathLst>
            </a:custGeom>
            <a:solidFill>
              <a:srgbClr val="E0E0E0"/>
            </a:solidFill>
            <a:ln w="9525" cap="flat">
              <a:noFill/>
              <a:prstDash val="solid"/>
              <a:miter/>
            </a:ln>
          </p:spPr>
          <p:txBody>
            <a:bodyPr rtlCol="0" anchor="ctr"/>
            <a:lstStyle/>
            <a:p>
              <a:endParaRPr lang="en-GR"/>
            </a:p>
          </p:txBody>
        </p:sp>
        <p:sp>
          <p:nvSpPr>
            <p:cNvPr id="346" name="Freeform 345">
              <a:extLst>
                <a:ext uri="{FF2B5EF4-FFF2-40B4-BE49-F238E27FC236}">
                  <a16:creationId xmlns:a16="http://schemas.microsoft.com/office/drawing/2014/main" id="{2F9DF8D8-27BD-2D8A-2045-5B1DFD2F8D8C}"/>
                </a:ext>
              </a:extLst>
            </p:cNvPr>
            <p:cNvSpPr/>
            <p:nvPr/>
          </p:nvSpPr>
          <p:spPr>
            <a:xfrm>
              <a:off x="5292802" y="3792467"/>
              <a:ext cx="47720" cy="106013"/>
            </a:xfrm>
            <a:custGeom>
              <a:avLst/>
              <a:gdLst>
                <a:gd name="connsiteX0" fmla="*/ 47720 w 47720"/>
                <a:gd name="connsiteY0" fmla="*/ 27051 h 106013"/>
                <a:gd name="connsiteX1" fmla="*/ 47720 w 47720"/>
                <a:gd name="connsiteY1" fmla="*/ 32766 h 106013"/>
                <a:gd name="connsiteX2" fmla="*/ 47720 w 47720"/>
                <a:gd name="connsiteY2" fmla="*/ 45529 h 106013"/>
                <a:gd name="connsiteX3" fmla="*/ 47720 w 47720"/>
                <a:gd name="connsiteY3" fmla="*/ 51340 h 106013"/>
                <a:gd name="connsiteX4" fmla="*/ 46101 w 47720"/>
                <a:gd name="connsiteY4" fmla="*/ 66866 h 106013"/>
                <a:gd name="connsiteX5" fmla="*/ 42005 w 47720"/>
                <a:gd name="connsiteY5" fmla="*/ 80963 h 106013"/>
                <a:gd name="connsiteX6" fmla="*/ 34766 w 47720"/>
                <a:gd name="connsiteY6" fmla="*/ 92964 h 106013"/>
                <a:gd name="connsiteX7" fmla="*/ 23813 w 47720"/>
                <a:gd name="connsiteY7" fmla="*/ 102489 h 106013"/>
                <a:gd name="connsiteX8" fmla="*/ 12859 w 47720"/>
                <a:gd name="connsiteY8" fmla="*/ 106013 h 106013"/>
                <a:gd name="connsiteX9" fmla="*/ 5620 w 47720"/>
                <a:gd name="connsiteY9" fmla="*/ 102394 h 106013"/>
                <a:gd name="connsiteX10" fmla="*/ 1524 w 47720"/>
                <a:gd name="connsiteY10" fmla="*/ 92869 h 106013"/>
                <a:gd name="connsiteX11" fmla="*/ 0 w 47720"/>
                <a:gd name="connsiteY11" fmla="*/ 79058 h 106013"/>
                <a:gd name="connsiteX12" fmla="*/ 0 w 47720"/>
                <a:gd name="connsiteY12" fmla="*/ 67342 h 106013"/>
                <a:gd name="connsiteX13" fmla="*/ 0 w 47720"/>
                <a:gd name="connsiteY13" fmla="*/ 55435 h 106013"/>
                <a:gd name="connsiteX14" fmla="*/ 1524 w 47720"/>
                <a:gd name="connsiteY14" fmla="*/ 39719 h 106013"/>
                <a:gd name="connsiteX15" fmla="*/ 5905 w 47720"/>
                <a:gd name="connsiteY15" fmla="*/ 25146 h 106013"/>
                <a:gd name="connsiteX16" fmla="*/ 13144 w 47720"/>
                <a:gd name="connsiteY16" fmla="*/ 13049 h 106013"/>
                <a:gd name="connsiteX17" fmla="*/ 24098 w 47720"/>
                <a:gd name="connsiteY17" fmla="*/ 3524 h 106013"/>
                <a:gd name="connsiteX18" fmla="*/ 35052 w 47720"/>
                <a:gd name="connsiteY18" fmla="*/ 0 h 106013"/>
                <a:gd name="connsiteX19" fmla="*/ 42291 w 47720"/>
                <a:gd name="connsiteY19" fmla="*/ 3620 h 106013"/>
                <a:gd name="connsiteX20" fmla="*/ 46387 w 47720"/>
                <a:gd name="connsiteY20" fmla="*/ 13145 h 106013"/>
                <a:gd name="connsiteX21" fmla="*/ 47720 w 47720"/>
                <a:gd name="connsiteY21" fmla="*/ 27051 h 106013"/>
                <a:gd name="connsiteX22" fmla="*/ 12001 w 47720"/>
                <a:gd name="connsiteY22" fmla="*/ 71247 h 106013"/>
                <a:gd name="connsiteX23" fmla="*/ 15050 w 47720"/>
                <a:gd name="connsiteY23" fmla="*/ 84772 h 106013"/>
                <a:gd name="connsiteX24" fmla="*/ 23813 w 47720"/>
                <a:gd name="connsiteY24" fmla="*/ 84772 h 106013"/>
                <a:gd name="connsiteX25" fmla="*/ 32671 w 47720"/>
                <a:gd name="connsiteY25" fmla="*/ 74295 h 106013"/>
                <a:gd name="connsiteX26" fmla="*/ 35719 w 47720"/>
                <a:gd name="connsiteY26" fmla="*/ 57245 h 106013"/>
                <a:gd name="connsiteX27" fmla="*/ 35719 w 47720"/>
                <a:gd name="connsiteY27" fmla="*/ 45720 h 106013"/>
                <a:gd name="connsiteX28" fmla="*/ 35719 w 47720"/>
                <a:gd name="connsiteY28" fmla="*/ 34385 h 106013"/>
                <a:gd name="connsiteX29" fmla="*/ 32671 w 47720"/>
                <a:gd name="connsiteY29" fmla="*/ 20955 h 106013"/>
                <a:gd name="connsiteX30" fmla="*/ 23813 w 47720"/>
                <a:gd name="connsiteY30" fmla="*/ 20955 h 106013"/>
                <a:gd name="connsiteX31" fmla="*/ 15050 w 47720"/>
                <a:gd name="connsiteY31" fmla="*/ 31433 h 106013"/>
                <a:gd name="connsiteX32" fmla="*/ 12001 w 47720"/>
                <a:gd name="connsiteY32" fmla="*/ 48482 h 106013"/>
                <a:gd name="connsiteX33" fmla="*/ 12001 w 47720"/>
                <a:gd name="connsiteY33" fmla="*/ 60008 h 106013"/>
                <a:gd name="connsiteX34" fmla="*/ 12001 w 47720"/>
                <a:gd name="connsiteY34" fmla="*/ 71247 h 10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6013">
                  <a:moveTo>
                    <a:pt x="47720" y="27051"/>
                  </a:moveTo>
                  <a:cubicBezTo>
                    <a:pt x="47720" y="28766"/>
                    <a:pt x="47720" y="30671"/>
                    <a:pt x="47720" y="32766"/>
                  </a:cubicBezTo>
                  <a:lnTo>
                    <a:pt x="47720" y="45529"/>
                  </a:lnTo>
                  <a:cubicBezTo>
                    <a:pt x="47720" y="47625"/>
                    <a:pt x="47720" y="49625"/>
                    <a:pt x="47720" y="51340"/>
                  </a:cubicBezTo>
                  <a:cubicBezTo>
                    <a:pt x="47530" y="56550"/>
                    <a:pt x="46987" y="61732"/>
                    <a:pt x="46101" y="66866"/>
                  </a:cubicBezTo>
                  <a:cubicBezTo>
                    <a:pt x="45310" y="71714"/>
                    <a:pt x="43939" y="76448"/>
                    <a:pt x="42005" y="80963"/>
                  </a:cubicBezTo>
                  <a:cubicBezTo>
                    <a:pt x="40253" y="85325"/>
                    <a:pt x="37805" y="89373"/>
                    <a:pt x="34766" y="92964"/>
                  </a:cubicBezTo>
                  <a:cubicBezTo>
                    <a:pt x="31756" y="96812"/>
                    <a:pt x="28042" y="100041"/>
                    <a:pt x="23813" y="102489"/>
                  </a:cubicBezTo>
                  <a:cubicBezTo>
                    <a:pt x="20564" y="104661"/>
                    <a:pt x="16764" y="105880"/>
                    <a:pt x="12859" y="106013"/>
                  </a:cubicBezTo>
                  <a:cubicBezTo>
                    <a:pt x="10030" y="105947"/>
                    <a:pt x="7372" y="104613"/>
                    <a:pt x="5620" y="102394"/>
                  </a:cubicBezTo>
                  <a:cubicBezTo>
                    <a:pt x="3505" y="99593"/>
                    <a:pt x="2105" y="96326"/>
                    <a:pt x="1524" y="92869"/>
                  </a:cubicBezTo>
                  <a:cubicBezTo>
                    <a:pt x="629" y="88316"/>
                    <a:pt x="114" y="83696"/>
                    <a:pt x="0" y="79058"/>
                  </a:cubicBezTo>
                  <a:cubicBezTo>
                    <a:pt x="0" y="75724"/>
                    <a:pt x="0" y="71818"/>
                    <a:pt x="0" y="67342"/>
                  </a:cubicBezTo>
                  <a:cubicBezTo>
                    <a:pt x="0" y="62865"/>
                    <a:pt x="0" y="58960"/>
                    <a:pt x="0" y="55435"/>
                  </a:cubicBezTo>
                  <a:cubicBezTo>
                    <a:pt x="171" y="50168"/>
                    <a:pt x="676" y="44920"/>
                    <a:pt x="1524" y="39719"/>
                  </a:cubicBezTo>
                  <a:cubicBezTo>
                    <a:pt x="2438" y="34719"/>
                    <a:pt x="3915" y="29823"/>
                    <a:pt x="5905" y="25146"/>
                  </a:cubicBezTo>
                  <a:cubicBezTo>
                    <a:pt x="7715" y="20784"/>
                    <a:pt x="10154" y="16707"/>
                    <a:pt x="13144" y="13049"/>
                  </a:cubicBezTo>
                  <a:cubicBezTo>
                    <a:pt x="16164" y="9211"/>
                    <a:pt x="19879" y="5982"/>
                    <a:pt x="24098" y="3524"/>
                  </a:cubicBezTo>
                  <a:cubicBezTo>
                    <a:pt x="27375" y="1391"/>
                    <a:pt x="31156" y="181"/>
                    <a:pt x="35052" y="0"/>
                  </a:cubicBezTo>
                  <a:cubicBezTo>
                    <a:pt x="37881" y="67"/>
                    <a:pt x="40538" y="1400"/>
                    <a:pt x="42291" y="3620"/>
                  </a:cubicBezTo>
                  <a:cubicBezTo>
                    <a:pt x="44425" y="6401"/>
                    <a:pt x="45834" y="9677"/>
                    <a:pt x="46387" y="13145"/>
                  </a:cubicBezTo>
                  <a:cubicBezTo>
                    <a:pt x="47225" y="17736"/>
                    <a:pt x="47673" y="22384"/>
                    <a:pt x="47720" y="27051"/>
                  </a:cubicBezTo>
                  <a:close/>
                  <a:moveTo>
                    <a:pt x="12001" y="71247"/>
                  </a:moveTo>
                  <a:cubicBezTo>
                    <a:pt x="11840" y="75943"/>
                    <a:pt x="12897" y="80601"/>
                    <a:pt x="15050" y="84772"/>
                  </a:cubicBezTo>
                  <a:cubicBezTo>
                    <a:pt x="16764" y="87344"/>
                    <a:pt x="19717" y="87439"/>
                    <a:pt x="23813" y="84772"/>
                  </a:cubicBezTo>
                  <a:cubicBezTo>
                    <a:pt x="27927" y="82458"/>
                    <a:pt x="31070" y="78743"/>
                    <a:pt x="32671" y="74295"/>
                  </a:cubicBezTo>
                  <a:cubicBezTo>
                    <a:pt x="34557" y="68799"/>
                    <a:pt x="35585" y="63055"/>
                    <a:pt x="35719" y="57245"/>
                  </a:cubicBezTo>
                  <a:cubicBezTo>
                    <a:pt x="35719" y="53721"/>
                    <a:pt x="35719" y="49911"/>
                    <a:pt x="35719" y="45720"/>
                  </a:cubicBezTo>
                  <a:cubicBezTo>
                    <a:pt x="35719" y="41529"/>
                    <a:pt x="35719" y="37719"/>
                    <a:pt x="35719" y="34385"/>
                  </a:cubicBezTo>
                  <a:cubicBezTo>
                    <a:pt x="35852" y="29728"/>
                    <a:pt x="34804" y="25108"/>
                    <a:pt x="32671" y="20955"/>
                  </a:cubicBezTo>
                  <a:cubicBezTo>
                    <a:pt x="30956" y="18288"/>
                    <a:pt x="28004" y="18193"/>
                    <a:pt x="23813" y="20955"/>
                  </a:cubicBezTo>
                  <a:cubicBezTo>
                    <a:pt x="19745" y="23298"/>
                    <a:pt x="16640" y="27013"/>
                    <a:pt x="15050" y="31433"/>
                  </a:cubicBezTo>
                  <a:cubicBezTo>
                    <a:pt x="13116" y="36909"/>
                    <a:pt x="12087" y="42672"/>
                    <a:pt x="12001" y="48482"/>
                  </a:cubicBezTo>
                  <a:cubicBezTo>
                    <a:pt x="12001" y="52007"/>
                    <a:pt x="12001" y="55817"/>
                    <a:pt x="12001" y="60008"/>
                  </a:cubicBezTo>
                  <a:cubicBezTo>
                    <a:pt x="12001" y="64199"/>
                    <a:pt x="11811" y="67913"/>
                    <a:pt x="12001" y="71247"/>
                  </a:cubicBezTo>
                  <a:close/>
                </a:path>
              </a:pathLst>
            </a:custGeom>
            <a:solidFill>
              <a:srgbClr val="E0E0E0"/>
            </a:solidFill>
            <a:ln w="9525" cap="flat">
              <a:noFill/>
              <a:prstDash val="solid"/>
              <a:miter/>
            </a:ln>
          </p:spPr>
          <p:txBody>
            <a:bodyPr rtlCol="0" anchor="ctr"/>
            <a:lstStyle/>
            <a:p>
              <a:endParaRPr lang="en-GR"/>
            </a:p>
          </p:txBody>
        </p:sp>
        <p:sp>
          <p:nvSpPr>
            <p:cNvPr id="347" name="Freeform 346">
              <a:extLst>
                <a:ext uri="{FF2B5EF4-FFF2-40B4-BE49-F238E27FC236}">
                  <a16:creationId xmlns:a16="http://schemas.microsoft.com/office/drawing/2014/main" id="{8DA3ADA8-C89C-2F62-E90E-C81B214579B5}"/>
                </a:ext>
              </a:extLst>
            </p:cNvPr>
            <p:cNvSpPr/>
            <p:nvPr/>
          </p:nvSpPr>
          <p:spPr>
            <a:xfrm>
              <a:off x="5347526" y="3762082"/>
              <a:ext cx="32440" cy="100136"/>
            </a:xfrm>
            <a:custGeom>
              <a:avLst/>
              <a:gdLst>
                <a:gd name="connsiteX0" fmla="*/ 616 w 32440"/>
                <a:gd name="connsiteY0" fmla="*/ 48292 h 100136"/>
                <a:gd name="connsiteX1" fmla="*/ 45 w 32440"/>
                <a:gd name="connsiteY1" fmla="*/ 45815 h 100136"/>
                <a:gd name="connsiteX2" fmla="*/ 997 w 32440"/>
                <a:gd name="connsiteY2" fmla="*/ 42862 h 100136"/>
                <a:gd name="connsiteX3" fmla="*/ 20047 w 32440"/>
                <a:gd name="connsiteY3" fmla="*/ 8382 h 100136"/>
                <a:gd name="connsiteX4" fmla="*/ 21476 w 32440"/>
                <a:gd name="connsiteY4" fmla="*/ 6001 h 100136"/>
                <a:gd name="connsiteX5" fmla="*/ 23191 w 32440"/>
                <a:gd name="connsiteY5" fmla="*/ 4286 h 100136"/>
                <a:gd name="connsiteX6" fmla="*/ 30049 w 32440"/>
                <a:gd name="connsiteY6" fmla="*/ 286 h 100136"/>
                <a:gd name="connsiteX7" fmla="*/ 31763 w 32440"/>
                <a:gd name="connsiteY7" fmla="*/ 286 h 100136"/>
                <a:gd name="connsiteX8" fmla="*/ 32430 w 32440"/>
                <a:gd name="connsiteY8" fmla="*/ 2476 h 100136"/>
                <a:gd name="connsiteX9" fmla="*/ 32430 w 32440"/>
                <a:gd name="connsiteY9" fmla="*/ 90678 h 100136"/>
                <a:gd name="connsiteX10" fmla="*/ 31763 w 32440"/>
                <a:gd name="connsiteY10" fmla="*/ 93631 h 100136"/>
                <a:gd name="connsiteX11" fmla="*/ 30049 w 32440"/>
                <a:gd name="connsiteY11" fmla="*/ 95726 h 100136"/>
                <a:gd name="connsiteX12" fmla="*/ 22905 w 32440"/>
                <a:gd name="connsiteY12" fmla="*/ 99822 h 100136"/>
                <a:gd name="connsiteX13" fmla="*/ 21190 w 32440"/>
                <a:gd name="connsiteY13" fmla="*/ 99822 h 100136"/>
                <a:gd name="connsiteX14" fmla="*/ 20524 w 32440"/>
                <a:gd name="connsiteY14" fmla="*/ 97631 h 100136"/>
                <a:gd name="connsiteX15" fmla="*/ 20524 w 32440"/>
                <a:gd name="connsiteY15" fmla="*/ 30194 h 100136"/>
                <a:gd name="connsiteX16" fmla="*/ 8332 w 32440"/>
                <a:gd name="connsiteY16" fmla="*/ 52673 h 100136"/>
                <a:gd name="connsiteX17" fmla="*/ 6617 w 32440"/>
                <a:gd name="connsiteY17" fmla="*/ 54388 h 100136"/>
                <a:gd name="connsiteX18" fmla="*/ 4903 w 32440"/>
                <a:gd name="connsiteY18" fmla="*/ 54388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0" h="100136">
                  <a:moveTo>
                    <a:pt x="616" y="48292"/>
                  </a:moveTo>
                  <a:cubicBezTo>
                    <a:pt x="102" y="47577"/>
                    <a:pt x="-98" y="46682"/>
                    <a:pt x="45" y="45815"/>
                  </a:cubicBezTo>
                  <a:cubicBezTo>
                    <a:pt x="178" y="44777"/>
                    <a:pt x="493" y="43777"/>
                    <a:pt x="997" y="42862"/>
                  </a:cubicBezTo>
                  <a:lnTo>
                    <a:pt x="20047" y="8382"/>
                  </a:lnTo>
                  <a:lnTo>
                    <a:pt x="21476" y="6001"/>
                  </a:lnTo>
                  <a:cubicBezTo>
                    <a:pt x="21895" y="5296"/>
                    <a:pt x="22486" y="4705"/>
                    <a:pt x="23191" y="4286"/>
                  </a:cubicBezTo>
                  <a:lnTo>
                    <a:pt x="30049" y="286"/>
                  </a:lnTo>
                  <a:cubicBezTo>
                    <a:pt x="30553" y="-95"/>
                    <a:pt x="31258" y="-95"/>
                    <a:pt x="31763" y="286"/>
                  </a:cubicBezTo>
                  <a:cubicBezTo>
                    <a:pt x="32258" y="905"/>
                    <a:pt x="32497" y="1686"/>
                    <a:pt x="32430" y="2476"/>
                  </a:cubicBezTo>
                  <a:lnTo>
                    <a:pt x="32430" y="90678"/>
                  </a:lnTo>
                  <a:cubicBezTo>
                    <a:pt x="32439" y="91697"/>
                    <a:pt x="32211" y="92707"/>
                    <a:pt x="31763" y="93631"/>
                  </a:cubicBezTo>
                  <a:cubicBezTo>
                    <a:pt x="31430" y="94488"/>
                    <a:pt x="30830" y="95231"/>
                    <a:pt x="30049" y="95726"/>
                  </a:cubicBezTo>
                  <a:lnTo>
                    <a:pt x="22905" y="99822"/>
                  </a:lnTo>
                  <a:cubicBezTo>
                    <a:pt x="22410" y="100241"/>
                    <a:pt x="21686" y="100241"/>
                    <a:pt x="21190" y="99822"/>
                  </a:cubicBezTo>
                  <a:cubicBezTo>
                    <a:pt x="20676" y="99212"/>
                    <a:pt x="20428" y="98422"/>
                    <a:pt x="20524" y="97631"/>
                  </a:cubicBezTo>
                  <a:lnTo>
                    <a:pt x="20524" y="30194"/>
                  </a:lnTo>
                  <a:lnTo>
                    <a:pt x="8332" y="52673"/>
                  </a:lnTo>
                  <a:cubicBezTo>
                    <a:pt x="7970" y="53426"/>
                    <a:pt x="7370" y="54026"/>
                    <a:pt x="6617" y="54388"/>
                  </a:cubicBezTo>
                  <a:cubicBezTo>
                    <a:pt x="6103" y="54740"/>
                    <a:pt x="5417" y="54740"/>
                    <a:pt x="4903" y="54388"/>
                  </a:cubicBezTo>
                  <a:close/>
                </a:path>
              </a:pathLst>
            </a:custGeom>
            <a:solidFill>
              <a:srgbClr val="E0E0E0"/>
            </a:solidFill>
            <a:ln w="9525" cap="flat">
              <a:noFill/>
              <a:prstDash val="solid"/>
              <a:miter/>
            </a:ln>
          </p:spPr>
          <p:txBody>
            <a:bodyPr rtlCol="0" anchor="ctr"/>
            <a:lstStyle/>
            <a:p>
              <a:endParaRPr lang="en-GR"/>
            </a:p>
          </p:txBody>
        </p:sp>
        <p:sp>
          <p:nvSpPr>
            <p:cNvPr id="348" name="Freeform 347">
              <a:extLst>
                <a:ext uri="{FF2B5EF4-FFF2-40B4-BE49-F238E27FC236}">
                  <a16:creationId xmlns:a16="http://schemas.microsoft.com/office/drawing/2014/main" id="{4684E939-5745-C178-96D6-0B8964C136B8}"/>
                </a:ext>
              </a:extLst>
            </p:cNvPr>
            <p:cNvSpPr/>
            <p:nvPr/>
          </p:nvSpPr>
          <p:spPr>
            <a:xfrm>
              <a:off x="5391671" y="3735793"/>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96 w 47720"/>
                <a:gd name="connsiteY4" fmla="*/ 66484 h 105727"/>
                <a:gd name="connsiteX5" fmla="*/ 42100 w 47720"/>
                <a:gd name="connsiteY5" fmla="*/ 80581 h 105727"/>
                <a:gd name="connsiteX6" fmla="*/ 34766 w 47720"/>
                <a:gd name="connsiteY6" fmla="*/ 92583 h 105727"/>
                <a:gd name="connsiteX7" fmla="*/ 23908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6670 h 105727"/>
                <a:gd name="connsiteX22" fmla="*/ 11811 w 47720"/>
                <a:gd name="connsiteY22" fmla="*/ 70866 h 105727"/>
                <a:gd name="connsiteX23" fmla="*/ 14859 w 47720"/>
                <a:gd name="connsiteY23" fmla="*/ 84296 h 105727"/>
                <a:gd name="connsiteX24" fmla="*/ 23717 w 47720"/>
                <a:gd name="connsiteY24" fmla="*/ 84296 h 105727"/>
                <a:gd name="connsiteX25" fmla="*/ 32480 w 47720"/>
                <a:gd name="connsiteY25" fmla="*/ 73819 h 105727"/>
                <a:gd name="connsiteX26" fmla="*/ 35528 w 47720"/>
                <a:gd name="connsiteY26" fmla="*/ 56864 h 105727"/>
                <a:gd name="connsiteX27" fmla="*/ 35528 w 47720"/>
                <a:gd name="connsiteY27" fmla="*/ 45339 h 105727"/>
                <a:gd name="connsiteX28" fmla="*/ 35528 w 47720"/>
                <a:gd name="connsiteY28" fmla="*/ 33909 h 105727"/>
                <a:gd name="connsiteX29" fmla="*/ 32480 w 47720"/>
                <a:gd name="connsiteY29" fmla="*/ 20479 h 105727"/>
                <a:gd name="connsiteX30" fmla="*/ 23717 w 47720"/>
                <a:gd name="connsiteY30" fmla="*/ 20479 h 105727"/>
                <a:gd name="connsiteX31" fmla="*/ 14859 w 47720"/>
                <a:gd name="connsiteY31" fmla="*/ 30956 h 105727"/>
                <a:gd name="connsiteX32" fmla="*/ 11811 w 47720"/>
                <a:gd name="connsiteY32" fmla="*/ 47911 h 105727"/>
                <a:gd name="connsiteX33" fmla="*/ 11811 w 47720"/>
                <a:gd name="connsiteY33" fmla="*/ 59531 h 105727"/>
                <a:gd name="connsiteX34" fmla="*/ 1181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58" y="56159"/>
                    <a:pt x="47054" y="61350"/>
                    <a:pt x="46196" y="66484"/>
                  </a:cubicBezTo>
                  <a:cubicBezTo>
                    <a:pt x="45358" y="71323"/>
                    <a:pt x="43977" y="76048"/>
                    <a:pt x="42100" y="80581"/>
                  </a:cubicBezTo>
                  <a:cubicBezTo>
                    <a:pt x="40253" y="84915"/>
                    <a:pt x="37786" y="88963"/>
                    <a:pt x="34766" y="92583"/>
                  </a:cubicBezTo>
                  <a:cubicBezTo>
                    <a:pt x="31747" y="96384"/>
                    <a:pt x="28070" y="99612"/>
                    <a:pt x="23908" y="102108"/>
                  </a:cubicBezTo>
                  <a:cubicBezTo>
                    <a:pt x="20631" y="104308"/>
                    <a:pt x="16802" y="105556"/>
                    <a:pt x="12859" y="105727"/>
                  </a:cubicBezTo>
                  <a:cubicBezTo>
                    <a:pt x="10049" y="105585"/>
                    <a:pt x="7420" y="104270"/>
                    <a:pt x="5620" y="102108"/>
                  </a:cubicBezTo>
                  <a:cubicBezTo>
                    <a:pt x="3572" y="99279"/>
                    <a:pt x="2210" y="96021"/>
                    <a:pt x="1619" y="92583"/>
                  </a:cubicBezTo>
                  <a:cubicBezTo>
                    <a:pt x="686" y="88068"/>
                    <a:pt x="143" y="83477"/>
                    <a:pt x="0" y="78867"/>
                  </a:cubicBezTo>
                  <a:cubicBezTo>
                    <a:pt x="0" y="75438"/>
                    <a:pt x="0" y="71533"/>
                    <a:pt x="0" y="67151"/>
                  </a:cubicBezTo>
                  <a:cubicBezTo>
                    <a:pt x="0" y="62770"/>
                    <a:pt x="0" y="58769"/>
                    <a:pt x="0" y="55245"/>
                  </a:cubicBezTo>
                  <a:cubicBezTo>
                    <a:pt x="191" y="49978"/>
                    <a:pt x="734" y="44729"/>
                    <a:pt x="1619" y="39529"/>
                  </a:cubicBezTo>
                  <a:cubicBezTo>
                    <a:pt x="2410" y="34633"/>
                    <a:pt x="3753" y="29832"/>
                    <a:pt x="5620" y="25241"/>
                  </a:cubicBezTo>
                  <a:cubicBezTo>
                    <a:pt x="7468" y="20869"/>
                    <a:pt x="9906" y="16764"/>
                    <a:pt x="12859" y="13049"/>
                  </a:cubicBezTo>
                  <a:cubicBezTo>
                    <a:pt x="15907" y="9201"/>
                    <a:pt x="19660" y="5972"/>
                    <a:pt x="23908" y="3524"/>
                  </a:cubicBezTo>
                  <a:cubicBezTo>
                    <a:pt x="27118" y="1343"/>
                    <a:pt x="30890" y="124"/>
                    <a:pt x="34766" y="0"/>
                  </a:cubicBezTo>
                  <a:cubicBezTo>
                    <a:pt x="37614" y="19"/>
                    <a:pt x="40310" y="1314"/>
                    <a:pt x="42100" y="3524"/>
                  </a:cubicBezTo>
                  <a:cubicBezTo>
                    <a:pt x="44177" y="6344"/>
                    <a:pt x="45577" y="9601"/>
                    <a:pt x="46196" y="13049"/>
                  </a:cubicBezTo>
                  <a:cubicBezTo>
                    <a:pt x="47092" y="17536"/>
                    <a:pt x="47597" y="22098"/>
                    <a:pt x="47720" y="26670"/>
                  </a:cubicBezTo>
                  <a:close/>
                  <a:moveTo>
                    <a:pt x="11811" y="70866"/>
                  </a:moveTo>
                  <a:cubicBezTo>
                    <a:pt x="11678" y="75524"/>
                    <a:pt x="12725" y="80143"/>
                    <a:pt x="14859" y="84296"/>
                  </a:cubicBezTo>
                  <a:cubicBezTo>
                    <a:pt x="16574" y="86897"/>
                    <a:pt x="19526" y="86897"/>
                    <a:pt x="23717" y="84296"/>
                  </a:cubicBezTo>
                  <a:cubicBezTo>
                    <a:pt x="27832" y="82010"/>
                    <a:pt x="30956" y="78276"/>
                    <a:pt x="32480" y="73819"/>
                  </a:cubicBezTo>
                  <a:cubicBezTo>
                    <a:pt x="34414" y="68370"/>
                    <a:pt x="35443" y="62646"/>
                    <a:pt x="35528" y="56864"/>
                  </a:cubicBezTo>
                  <a:cubicBezTo>
                    <a:pt x="35528" y="53340"/>
                    <a:pt x="35528" y="49435"/>
                    <a:pt x="35528" y="45339"/>
                  </a:cubicBezTo>
                  <a:cubicBezTo>
                    <a:pt x="35528" y="41243"/>
                    <a:pt x="35528" y="37338"/>
                    <a:pt x="35528" y="33909"/>
                  </a:cubicBezTo>
                  <a:cubicBezTo>
                    <a:pt x="35709" y="29242"/>
                    <a:pt x="34652" y="24613"/>
                    <a:pt x="32480" y="20479"/>
                  </a:cubicBezTo>
                  <a:cubicBezTo>
                    <a:pt x="30766" y="17907"/>
                    <a:pt x="27813" y="17812"/>
                    <a:pt x="23717" y="20479"/>
                  </a:cubicBezTo>
                  <a:cubicBezTo>
                    <a:pt x="19602" y="22793"/>
                    <a:pt x="16459" y="26508"/>
                    <a:pt x="14859" y="30956"/>
                  </a:cubicBezTo>
                  <a:cubicBezTo>
                    <a:pt x="12973" y="36414"/>
                    <a:pt x="11944" y="42139"/>
                    <a:pt x="11811" y="47911"/>
                  </a:cubicBezTo>
                  <a:cubicBezTo>
                    <a:pt x="11811" y="51435"/>
                    <a:pt x="11811" y="55340"/>
                    <a:pt x="11811" y="59531"/>
                  </a:cubicBezTo>
                  <a:cubicBezTo>
                    <a:pt x="11811" y="63722"/>
                    <a:pt x="11811" y="67437"/>
                    <a:pt x="11811" y="70866"/>
                  </a:cubicBezTo>
                  <a:close/>
                </a:path>
              </a:pathLst>
            </a:custGeom>
            <a:solidFill>
              <a:srgbClr val="E0E0E0"/>
            </a:solidFill>
            <a:ln w="9525" cap="flat">
              <a:noFill/>
              <a:prstDash val="solid"/>
              <a:miter/>
            </a:ln>
          </p:spPr>
          <p:txBody>
            <a:bodyPr rtlCol="0" anchor="ctr"/>
            <a:lstStyle/>
            <a:p>
              <a:endParaRPr lang="en-GR"/>
            </a:p>
          </p:txBody>
        </p:sp>
        <p:sp>
          <p:nvSpPr>
            <p:cNvPr id="349" name="Freeform 348">
              <a:extLst>
                <a:ext uri="{FF2B5EF4-FFF2-40B4-BE49-F238E27FC236}">
                  <a16:creationId xmlns:a16="http://schemas.microsoft.com/office/drawing/2014/main" id="{7677DF77-F93F-93E4-5DB3-2C57FF1203E9}"/>
                </a:ext>
              </a:extLst>
            </p:cNvPr>
            <p:cNvSpPr/>
            <p:nvPr/>
          </p:nvSpPr>
          <p:spPr>
            <a:xfrm>
              <a:off x="5460632" y="2221127"/>
              <a:ext cx="47625" cy="84391"/>
            </a:xfrm>
            <a:custGeom>
              <a:avLst/>
              <a:gdLst>
                <a:gd name="connsiteX0" fmla="*/ 47625 w 47625"/>
                <a:gd name="connsiteY0" fmla="*/ 21241 h 84391"/>
                <a:gd name="connsiteX1" fmla="*/ 47625 w 47625"/>
                <a:gd name="connsiteY1" fmla="*/ 25813 h 84391"/>
                <a:gd name="connsiteX2" fmla="*/ 47625 w 47625"/>
                <a:gd name="connsiteY2" fmla="*/ 36100 h 84391"/>
                <a:gd name="connsiteX3" fmla="*/ 47625 w 47625"/>
                <a:gd name="connsiteY3" fmla="*/ 40767 h 84391"/>
                <a:gd name="connsiteX4" fmla="*/ 45720 w 47625"/>
                <a:gd name="connsiteY4" fmla="*/ 53435 h 84391"/>
                <a:gd name="connsiteX5" fmla="*/ 41624 w 47625"/>
                <a:gd name="connsiteY5" fmla="*/ 64675 h 84391"/>
                <a:gd name="connsiteX6" fmla="*/ 34290 w 47625"/>
                <a:gd name="connsiteY6" fmla="*/ 74200 h 84391"/>
                <a:gd name="connsiteX7" fmla="*/ 23432 w 47625"/>
                <a:gd name="connsiteY7" fmla="*/ 81534 h 84391"/>
                <a:gd name="connsiteX8" fmla="*/ 12383 w 47625"/>
                <a:gd name="connsiteY8" fmla="*/ 84392 h 84391"/>
                <a:gd name="connsiteX9" fmla="*/ 5144 w 47625"/>
                <a:gd name="connsiteY9" fmla="*/ 81439 h 84391"/>
                <a:gd name="connsiteX10" fmla="*/ 1143 w 47625"/>
                <a:gd name="connsiteY10" fmla="*/ 73914 h 84391"/>
                <a:gd name="connsiteX11" fmla="*/ 0 w 47625"/>
                <a:gd name="connsiteY11" fmla="*/ 62960 h 84391"/>
                <a:gd name="connsiteX12" fmla="*/ 0 w 47625"/>
                <a:gd name="connsiteY12" fmla="*/ 53435 h 84391"/>
                <a:gd name="connsiteX13" fmla="*/ 0 w 47625"/>
                <a:gd name="connsiteY13" fmla="*/ 43910 h 84391"/>
                <a:gd name="connsiteX14" fmla="*/ 1619 w 47625"/>
                <a:gd name="connsiteY14" fmla="*/ 31337 h 84391"/>
                <a:gd name="connsiteX15" fmla="*/ 5620 w 47625"/>
                <a:gd name="connsiteY15" fmla="*/ 19812 h 84391"/>
                <a:gd name="connsiteX16" fmla="*/ 12859 w 47625"/>
                <a:gd name="connsiteY16" fmla="*/ 10287 h 84391"/>
                <a:gd name="connsiteX17" fmla="*/ 23908 w 47625"/>
                <a:gd name="connsiteY17" fmla="*/ 2857 h 84391"/>
                <a:gd name="connsiteX18" fmla="*/ 34766 w 47625"/>
                <a:gd name="connsiteY18" fmla="*/ 0 h 84391"/>
                <a:gd name="connsiteX19" fmla="*/ 42101 w 47625"/>
                <a:gd name="connsiteY19" fmla="*/ 2857 h 84391"/>
                <a:gd name="connsiteX20" fmla="*/ 46196 w 47625"/>
                <a:gd name="connsiteY20" fmla="*/ 10382 h 84391"/>
                <a:gd name="connsiteX21" fmla="*/ 47625 w 47625"/>
                <a:gd name="connsiteY21" fmla="*/ 21241 h 84391"/>
                <a:gd name="connsiteX22" fmla="*/ 11906 w 47625"/>
                <a:gd name="connsiteY22" fmla="*/ 56769 h 84391"/>
                <a:gd name="connsiteX23" fmla="*/ 14954 w 47625"/>
                <a:gd name="connsiteY23" fmla="*/ 67532 h 84391"/>
                <a:gd name="connsiteX24" fmla="*/ 23813 w 47625"/>
                <a:gd name="connsiteY24" fmla="*/ 67532 h 84391"/>
                <a:gd name="connsiteX25" fmla="*/ 32576 w 47625"/>
                <a:gd name="connsiteY25" fmla="*/ 59150 h 84391"/>
                <a:gd name="connsiteX26" fmla="*/ 35624 w 47625"/>
                <a:gd name="connsiteY26" fmla="*/ 45529 h 84391"/>
                <a:gd name="connsiteX27" fmla="*/ 35624 w 47625"/>
                <a:gd name="connsiteY27" fmla="*/ 36004 h 84391"/>
                <a:gd name="connsiteX28" fmla="*/ 35624 w 47625"/>
                <a:gd name="connsiteY28" fmla="*/ 26479 h 84391"/>
                <a:gd name="connsiteX29" fmla="*/ 32576 w 47625"/>
                <a:gd name="connsiteY29" fmla="*/ 15716 h 84391"/>
                <a:gd name="connsiteX30" fmla="*/ 23813 w 47625"/>
                <a:gd name="connsiteY30" fmla="*/ 15716 h 84391"/>
                <a:gd name="connsiteX31" fmla="*/ 14954 w 47625"/>
                <a:gd name="connsiteY31" fmla="*/ 24194 h 84391"/>
                <a:gd name="connsiteX32" fmla="*/ 11906 w 47625"/>
                <a:gd name="connsiteY32" fmla="*/ 37814 h 84391"/>
                <a:gd name="connsiteX33" fmla="*/ 11906 w 47625"/>
                <a:gd name="connsiteY33" fmla="*/ 47339 h 84391"/>
                <a:gd name="connsiteX34" fmla="*/ 11525 w 47625"/>
                <a:gd name="connsiteY34" fmla="*/ 56769 h 8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84391">
                  <a:moveTo>
                    <a:pt x="47625" y="21241"/>
                  </a:moveTo>
                  <a:cubicBezTo>
                    <a:pt x="47625" y="22670"/>
                    <a:pt x="47625" y="24098"/>
                    <a:pt x="47625" y="25813"/>
                  </a:cubicBezTo>
                  <a:lnTo>
                    <a:pt x="47625" y="36100"/>
                  </a:lnTo>
                  <a:cubicBezTo>
                    <a:pt x="47625" y="37814"/>
                    <a:pt x="47625" y="39338"/>
                    <a:pt x="47625" y="40767"/>
                  </a:cubicBezTo>
                  <a:cubicBezTo>
                    <a:pt x="47301" y="45030"/>
                    <a:pt x="46663" y="49264"/>
                    <a:pt x="45720" y="53435"/>
                  </a:cubicBezTo>
                  <a:cubicBezTo>
                    <a:pt x="44863" y="57346"/>
                    <a:pt x="43482" y="61126"/>
                    <a:pt x="41624" y="64675"/>
                  </a:cubicBezTo>
                  <a:cubicBezTo>
                    <a:pt x="39710" y="68224"/>
                    <a:pt x="37233" y="71440"/>
                    <a:pt x="34290" y="74200"/>
                  </a:cubicBezTo>
                  <a:cubicBezTo>
                    <a:pt x="31099" y="77232"/>
                    <a:pt x="27432" y="79710"/>
                    <a:pt x="23432" y="81534"/>
                  </a:cubicBezTo>
                  <a:cubicBezTo>
                    <a:pt x="20003" y="83296"/>
                    <a:pt x="16231" y="84272"/>
                    <a:pt x="12383" y="84392"/>
                  </a:cubicBezTo>
                  <a:cubicBezTo>
                    <a:pt x="9687" y="84322"/>
                    <a:pt x="7115" y="83272"/>
                    <a:pt x="5144" y="81439"/>
                  </a:cubicBezTo>
                  <a:cubicBezTo>
                    <a:pt x="3162" y="79333"/>
                    <a:pt x="1781" y="76734"/>
                    <a:pt x="1143" y="73914"/>
                  </a:cubicBezTo>
                  <a:cubicBezTo>
                    <a:pt x="372" y="70314"/>
                    <a:pt x="-9" y="66642"/>
                    <a:pt x="0" y="62960"/>
                  </a:cubicBezTo>
                  <a:cubicBezTo>
                    <a:pt x="0" y="60293"/>
                    <a:pt x="0" y="57150"/>
                    <a:pt x="0" y="53435"/>
                  </a:cubicBezTo>
                  <a:cubicBezTo>
                    <a:pt x="0" y="49721"/>
                    <a:pt x="0" y="46673"/>
                    <a:pt x="0" y="43910"/>
                  </a:cubicBezTo>
                  <a:cubicBezTo>
                    <a:pt x="191" y="39681"/>
                    <a:pt x="724" y="35476"/>
                    <a:pt x="1619" y="31337"/>
                  </a:cubicBezTo>
                  <a:cubicBezTo>
                    <a:pt x="2458" y="27340"/>
                    <a:pt x="3801" y="23467"/>
                    <a:pt x="5620" y="19812"/>
                  </a:cubicBezTo>
                  <a:cubicBezTo>
                    <a:pt x="7563" y="16305"/>
                    <a:pt x="10001" y="13097"/>
                    <a:pt x="12859" y="10287"/>
                  </a:cubicBezTo>
                  <a:cubicBezTo>
                    <a:pt x="16069" y="7170"/>
                    <a:pt x="19812" y="4654"/>
                    <a:pt x="23908" y="2857"/>
                  </a:cubicBezTo>
                  <a:cubicBezTo>
                    <a:pt x="27261" y="1090"/>
                    <a:pt x="30975" y="112"/>
                    <a:pt x="34766" y="0"/>
                  </a:cubicBezTo>
                  <a:cubicBezTo>
                    <a:pt x="37472" y="70"/>
                    <a:pt x="40062" y="1081"/>
                    <a:pt x="42101" y="2857"/>
                  </a:cubicBezTo>
                  <a:cubicBezTo>
                    <a:pt x="44091" y="4968"/>
                    <a:pt x="45511" y="7562"/>
                    <a:pt x="46196" y="10382"/>
                  </a:cubicBezTo>
                  <a:cubicBezTo>
                    <a:pt x="46997" y="13951"/>
                    <a:pt x="47473" y="17586"/>
                    <a:pt x="47625" y="21241"/>
                  </a:cubicBezTo>
                  <a:close/>
                  <a:moveTo>
                    <a:pt x="11906" y="56769"/>
                  </a:moveTo>
                  <a:cubicBezTo>
                    <a:pt x="11821" y="60581"/>
                    <a:pt x="12887" y="64330"/>
                    <a:pt x="14954" y="67532"/>
                  </a:cubicBezTo>
                  <a:cubicBezTo>
                    <a:pt x="16669" y="69532"/>
                    <a:pt x="19622" y="69628"/>
                    <a:pt x="23813" y="67532"/>
                  </a:cubicBezTo>
                  <a:cubicBezTo>
                    <a:pt x="27661" y="65899"/>
                    <a:pt x="30775" y="62918"/>
                    <a:pt x="32576" y="59150"/>
                  </a:cubicBezTo>
                  <a:cubicBezTo>
                    <a:pt x="34452" y="54846"/>
                    <a:pt x="35481" y="50222"/>
                    <a:pt x="35624" y="45529"/>
                  </a:cubicBezTo>
                  <a:cubicBezTo>
                    <a:pt x="35624" y="42672"/>
                    <a:pt x="35624" y="39624"/>
                    <a:pt x="35624" y="36004"/>
                  </a:cubicBezTo>
                  <a:cubicBezTo>
                    <a:pt x="35624" y="32385"/>
                    <a:pt x="35624" y="29623"/>
                    <a:pt x="35624" y="26479"/>
                  </a:cubicBezTo>
                  <a:cubicBezTo>
                    <a:pt x="35709" y="22668"/>
                    <a:pt x="34643" y="18919"/>
                    <a:pt x="32576" y="15716"/>
                  </a:cubicBezTo>
                  <a:cubicBezTo>
                    <a:pt x="30861" y="13621"/>
                    <a:pt x="27908" y="13526"/>
                    <a:pt x="23813" y="15716"/>
                  </a:cubicBezTo>
                  <a:cubicBezTo>
                    <a:pt x="19936" y="17383"/>
                    <a:pt x="16793" y="20393"/>
                    <a:pt x="14954" y="24194"/>
                  </a:cubicBezTo>
                  <a:cubicBezTo>
                    <a:pt x="13068" y="28494"/>
                    <a:pt x="12030" y="33119"/>
                    <a:pt x="11906" y="37814"/>
                  </a:cubicBezTo>
                  <a:cubicBezTo>
                    <a:pt x="11906" y="40577"/>
                    <a:pt x="11906" y="43720"/>
                    <a:pt x="11906" y="47339"/>
                  </a:cubicBezTo>
                  <a:cubicBezTo>
                    <a:pt x="11906" y="50959"/>
                    <a:pt x="11430" y="54007"/>
                    <a:pt x="11525" y="56769"/>
                  </a:cubicBezTo>
                  <a:close/>
                </a:path>
              </a:pathLst>
            </a:custGeom>
            <a:solidFill>
              <a:srgbClr val="E0E0E0"/>
            </a:solidFill>
            <a:ln w="9525" cap="flat">
              <a:noFill/>
              <a:prstDash val="solid"/>
              <a:miter/>
            </a:ln>
          </p:spPr>
          <p:txBody>
            <a:bodyPr rtlCol="0" anchor="ctr"/>
            <a:lstStyle/>
            <a:p>
              <a:endParaRPr lang="en-GR"/>
            </a:p>
          </p:txBody>
        </p:sp>
        <p:sp>
          <p:nvSpPr>
            <p:cNvPr id="350" name="Freeform 349">
              <a:extLst>
                <a:ext uri="{FF2B5EF4-FFF2-40B4-BE49-F238E27FC236}">
                  <a16:creationId xmlns:a16="http://schemas.microsoft.com/office/drawing/2014/main" id="{911F14C7-2AFC-9145-8D41-9377B385947E}"/>
                </a:ext>
              </a:extLst>
            </p:cNvPr>
            <p:cNvSpPr/>
            <p:nvPr/>
          </p:nvSpPr>
          <p:spPr>
            <a:xfrm>
              <a:off x="5518545" y="2187409"/>
              <a:ext cx="47625" cy="105727"/>
            </a:xfrm>
            <a:custGeom>
              <a:avLst/>
              <a:gdLst>
                <a:gd name="connsiteX0" fmla="*/ 47625 w 47625"/>
                <a:gd name="connsiteY0" fmla="*/ 26670 h 105727"/>
                <a:gd name="connsiteX1" fmla="*/ 47625 w 47625"/>
                <a:gd name="connsiteY1" fmla="*/ 32290 h 105727"/>
                <a:gd name="connsiteX2" fmla="*/ 47625 w 47625"/>
                <a:gd name="connsiteY2" fmla="*/ 45149 h 105727"/>
                <a:gd name="connsiteX3" fmla="*/ 47625 w 47625"/>
                <a:gd name="connsiteY3" fmla="*/ 50959 h 105727"/>
                <a:gd name="connsiteX4" fmla="*/ 46101 w 47625"/>
                <a:gd name="connsiteY4" fmla="*/ 66485 h 105727"/>
                <a:gd name="connsiteX5" fmla="*/ 42005 w 47625"/>
                <a:gd name="connsiteY5" fmla="*/ 80582 h 105727"/>
                <a:gd name="connsiteX6" fmla="*/ 34766 w 47625"/>
                <a:gd name="connsiteY6" fmla="*/ 92583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670 h 105727"/>
                <a:gd name="connsiteX22" fmla="*/ 11906 w 47625"/>
                <a:gd name="connsiteY22" fmla="*/ 70866 h 105727"/>
                <a:gd name="connsiteX23" fmla="*/ 14954 w 47625"/>
                <a:gd name="connsiteY23" fmla="*/ 84296 h 105727"/>
                <a:gd name="connsiteX24" fmla="*/ 23813 w 47625"/>
                <a:gd name="connsiteY24" fmla="*/ 84296 h 105727"/>
                <a:gd name="connsiteX25" fmla="*/ 32575 w 47625"/>
                <a:gd name="connsiteY25" fmla="*/ 73819 h 105727"/>
                <a:gd name="connsiteX26" fmla="*/ 35624 w 47625"/>
                <a:gd name="connsiteY26" fmla="*/ 56864 h 105727"/>
                <a:gd name="connsiteX27" fmla="*/ 35624 w 47625"/>
                <a:gd name="connsiteY27" fmla="*/ 45339 h 105727"/>
                <a:gd name="connsiteX28" fmla="*/ 35624 w 47625"/>
                <a:gd name="connsiteY28" fmla="*/ 33909 h 105727"/>
                <a:gd name="connsiteX29" fmla="*/ 32575 w 47625"/>
                <a:gd name="connsiteY29" fmla="*/ 20479 h 105727"/>
                <a:gd name="connsiteX30" fmla="*/ 23813 w 47625"/>
                <a:gd name="connsiteY30" fmla="*/ 20479 h 105727"/>
                <a:gd name="connsiteX31" fmla="*/ 14954 w 47625"/>
                <a:gd name="connsiteY31" fmla="*/ 30956 h 105727"/>
                <a:gd name="connsiteX32" fmla="*/ 11906 w 47625"/>
                <a:gd name="connsiteY32" fmla="*/ 47911 h 105727"/>
                <a:gd name="connsiteX33" fmla="*/ 11906 w 47625"/>
                <a:gd name="connsiteY33" fmla="*/ 59531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289"/>
                    <a:pt x="47625" y="30194"/>
                    <a:pt x="47625" y="32290"/>
                  </a:cubicBezTo>
                  <a:lnTo>
                    <a:pt x="47625" y="45149"/>
                  </a:lnTo>
                  <a:cubicBezTo>
                    <a:pt x="47625" y="47244"/>
                    <a:pt x="47625" y="49149"/>
                    <a:pt x="47625" y="50959"/>
                  </a:cubicBezTo>
                  <a:cubicBezTo>
                    <a:pt x="47463" y="56162"/>
                    <a:pt x="46958" y="61350"/>
                    <a:pt x="46101" y="66485"/>
                  </a:cubicBezTo>
                  <a:cubicBezTo>
                    <a:pt x="45301" y="71330"/>
                    <a:pt x="43929" y="76062"/>
                    <a:pt x="42005" y="80582"/>
                  </a:cubicBezTo>
                  <a:cubicBezTo>
                    <a:pt x="40157" y="84896"/>
                    <a:pt x="37719" y="88935"/>
                    <a:pt x="34766" y="92583"/>
                  </a:cubicBezTo>
                  <a:cubicBezTo>
                    <a:pt x="31690" y="96363"/>
                    <a:pt x="27984" y="99585"/>
                    <a:pt x="23813" y="102108"/>
                  </a:cubicBezTo>
                  <a:cubicBezTo>
                    <a:pt x="20555" y="104288"/>
                    <a:pt x="16774" y="105540"/>
                    <a:pt x="12859" y="105728"/>
                  </a:cubicBezTo>
                  <a:cubicBezTo>
                    <a:pt x="10030" y="105657"/>
                    <a:pt x="7372" y="104330"/>
                    <a:pt x="5620" y="102108"/>
                  </a:cubicBezTo>
                  <a:cubicBezTo>
                    <a:pt x="3505" y="99312"/>
                    <a:pt x="2096" y="96043"/>
                    <a:pt x="1524" y="92583"/>
                  </a:cubicBezTo>
                  <a:cubicBezTo>
                    <a:pt x="581" y="88070"/>
                    <a:pt x="67" y="83477"/>
                    <a:pt x="0" y="78867"/>
                  </a:cubicBezTo>
                  <a:cubicBezTo>
                    <a:pt x="0" y="75438"/>
                    <a:pt x="0" y="71533"/>
                    <a:pt x="0" y="67151"/>
                  </a:cubicBezTo>
                  <a:cubicBezTo>
                    <a:pt x="0" y="62770"/>
                    <a:pt x="0" y="58769"/>
                    <a:pt x="0" y="55245"/>
                  </a:cubicBezTo>
                  <a:cubicBezTo>
                    <a:pt x="114" y="49976"/>
                    <a:pt x="619" y="44722"/>
                    <a:pt x="1524" y="39529"/>
                  </a:cubicBezTo>
                  <a:cubicBezTo>
                    <a:pt x="2295" y="34617"/>
                    <a:pt x="3677" y="29818"/>
                    <a:pt x="5620" y="25241"/>
                  </a:cubicBezTo>
                  <a:cubicBezTo>
                    <a:pt x="7391" y="20830"/>
                    <a:pt x="9839" y="16718"/>
                    <a:pt x="12859" y="13049"/>
                  </a:cubicBezTo>
                  <a:cubicBezTo>
                    <a:pt x="15850" y="9187"/>
                    <a:pt x="19574" y="5950"/>
                    <a:pt x="23813" y="3524"/>
                  </a:cubicBezTo>
                  <a:cubicBezTo>
                    <a:pt x="27051" y="1327"/>
                    <a:pt x="30851" y="104"/>
                    <a:pt x="34766" y="0"/>
                  </a:cubicBezTo>
                  <a:cubicBezTo>
                    <a:pt x="37586" y="47"/>
                    <a:pt x="40234" y="1337"/>
                    <a:pt x="42005" y="3524"/>
                  </a:cubicBezTo>
                  <a:cubicBezTo>
                    <a:pt x="44120" y="6320"/>
                    <a:pt x="45529" y="9589"/>
                    <a:pt x="46101" y="13049"/>
                  </a:cubicBezTo>
                  <a:cubicBezTo>
                    <a:pt x="46996" y="17537"/>
                    <a:pt x="47501" y="22094"/>
                    <a:pt x="47625" y="26670"/>
                  </a:cubicBezTo>
                  <a:close/>
                  <a:moveTo>
                    <a:pt x="11906" y="70866"/>
                  </a:moveTo>
                  <a:cubicBezTo>
                    <a:pt x="11773" y="75528"/>
                    <a:pt x="12821" y="80147"/>
                    <a:pt x="14954" y="84296"/>
                  </a:cubicBezTo>
                  <a:cubicBezTo>
                    <a:pt x="16764" y="86868"/>
                    <a:pt x="19621" y="86963"/>
                    <a:pt x="23813" y="84296"/>
                  </a:cubicBezTo>
                  <a:cubicBezTo>
                    <a:pt x="27927" y="82007"/>
                    <a:pt x="31051" y="78275"/>
                    <a:pt x="32575" y="73819"/>
                  </a:cubicBezTo>
                  <a:cubicBezTo>
                    <a:pt x="34519" y="68374"/>
                    <a:pt x="35547" y="62645"/>
                    <a:pt x="35624" y="56864"/>
                  </a:cubicBezTo>
                  <a:cubicBezTo>
                    <a:pt x="35624" y="53340"/>
                    <a:pt x="35624" y="49435"/>
                    <a:pt x="35624" y="45339"/>
                  </a:cubicBezTo>
                  <a:cubicBezTo>
                    <a:pt x="35624" y="41243"/>
                    <a:pt x="35624" y="37338"/>
                    <a:pt x="35624" y="33909"/>
                  </a:cubicBezTo>
                  <a:cubicBezTo>
                    <a:pt x="35805" y="29243"/>
                    <a:pt x="34747" y="24612"/>
                    <a:pt x="32575" y="20479"/>
                  </a:cubicBezTo>
                  <a:cubicBezTo>
                    <a:pt x="30861" y="17907"/>
                    <a:pt x="27908" y="17812"/>
                    <a:pt x="23813" y="20479"/>
                  </a:cubicBezTo>
                  <a:cubicBezTo>
                    <a:pt x="19717" y="22818"/>
                    <a:pt x="16583" y="26529"/>
                    <a:pt x="14954" y="30956"/>
                  </a:cubicBezTo>
                  <a:cubicBezTo>
                    <a:pt x="13068" y="36415"/>
                    <a:pt x="12040" y="42135"/>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51" name="Freeform 350">
              <a:extLst>
                <a:ext uri="{FF2B5EF4-FFF2-40B4-BE49-F238E27FC236}">
                  <a16:creationId xmlns:a16="http://schemas.microsoft.com/office/drawing/2014/main" id="{0E06DDF8-DE36-4130-E6FA-1D35690FDBEC}"/>
                </a:ext>
              </a:extLst>
            </p:cNvPr>
            <p:cNvSpPr/>
            <p:nvPr/>
          </p:nvSpPr>
          <p:spPr>
            <a:xfrm>
              <a:off x="5576837" y="2153595"/>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2002 w 47625"/>
                <a:gd name="connsiteY22" fmla="*/ 70961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50 w 47625"/>
                <a:gd name="connsiteY31" fmla="*/ 31147 h 105727"/>
                <a:gd name="connsiteX32" fmla="*/ 12002 w 47625"/>
                <a:gd name="connsiteY32" fmla="*/ 48197 h 105727"/>
                <a:gd name="connsiteX33" fmla="*/ 12002 w 47625"/>
                <a:gd name="connsiteY33" fmla="*/ 59722 h 105727"/>
                <a:gd name="connsiteX34" fmla="*/ 12002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511" y="56260"/>
                    <a:pt x="47006" y="61451"/>
                    <a:pt x="46101" y="66580"/>
                  </a:cubicBezTo>
                  <a:cubicBezTo>
                    <a:pt x="45310" y="71428"/>
                    <a:pt x="43939" y="76162"/>
                    <a:pt x="42005" y="80677"/>
                  </a:cubicBezTo>
                  <a:cubicBezTo>
                    <a:pt x="40253" y="85040"/>
                    <a:pt x="37805" y="89092"/>
                    <a:pt x="34766" y="92678"/>
                  </a:cubicBezTo>
                  <a:cubicBezTo>
                    <a:pt x="31756" y="96526"/>
                    <a:pt x="28042" y="99759"/>
                    <a:pt x="23813" y="102203"/>
                  </a:cubicBezTo>
                  <a:cubicBezTo>
                    <a:pt x="20564" y="104377"/>
                    <a:pt x="16764" y="105598"/>
                    <a:pt x="12859" y="105728"/>
                  </a:cubicBezTo>
                  <a:cubicBezTo>
                    <a:pt x="10030" y="105657"/>
                    <a:pt x="7372" y="104330"/>
                    <a:pt x="5620" y="102108"/>
                  </a:cubicBezTo>
                  <a:cubicBezTo>
                    <a:pt x="3467" y="99332"/>
                    <a:pt x="2057" y="96054"/>
                    <a:pt x="1524" y="92583"/>
                  </a:cubicBezTo>
                  <a:cubicBezTo>
                    <a:pt x="629" y="88031"/>
                    <a:pt x="114" y="83410"/>
                    <a:pt x="0" y="78772"/>
                  </a:cubicBezTo>
                  <a:cubicBezTo>
                    <a:pt x="0" y="75343"/>
                    <a:pt x="0" y="71533"/>
                    <a:pt x="0" y="67056"/>
                  </a:cubicBezTo>
                  <a:cubicBezTo>
                    <a:pt x="0" y="62579"/>
                    <a:pt x="0" y="58674"/>
                    <a:pt x="0" y="55150"/>
                  </a:cubicBezTo>
                  <a:cubicBezTo>
                    <a:pt x="172" y="49883"/>
                    <a:pt x="676" y="44634"/>
                    <a:pt x="1524" y="39433"/>
                  </a:cubicBezTo>
                  <a:cubicBezTo>
                    <a:pt x="2324" y="34527"/>
                    <a:pt x="3696" y="29731"/>
                    <a:pt x="5620" y="25146"/>
                  </a:cubicBezTo>
                  <a:cubicBezTo>
                    <a:pt x="7429" y="20784"/>
                    <a:pt x="9868" y="16708"/>
                    <a:pt x="12859" y="13049"/>
                  </a:cubicBezTo>
                  <a:cubicBezTo>
                    <a:pt x="15878" y="9213"/>
                    <a:pt x="19593" y="5982"/>
                    <a:pt x="23813" y="3524"/>
                  </a:cubicBezTo>
                  <a:cubicBezTo>
                    <a:pt x="27089" y="1394"/>
                    <a:pt x="30871" y="178"/>
                    <a:pt x="34766" y="0"/>
                  </a:cubicBezTo>
                  <a:cubicBezTo>
                    <a:pt x="37595" y="70"/>
                    <a:pt x="40253" y="1397"/>
                    <a:pt x="42005" y="3620"/>
                  </a:cubicBezTo>
                  <a:cubicBezTo>
                    <a:pt x="44158" y="6395"/>
                    <a:pt x="45568" y="9673"/>
                    <a:pt x="46101" y="13145"/>
                  </a:cubicBezTo>
                  <a:cubicBezTo>
                    <a:pt x="47034" y="17628"/>
                    <a:pt x="47539" y="22188"/>
                    <a:pt x="47625" y="26765"/>
                  </a:cubicBezTo>
                  <a:close/>
                  <a:moveTo>
                    <a:pt x="12002" y="70961"/>
                  </a:moveTo>
                  <a:cubicBezTo>
                    <a:pt x="11840" y="75656"/>
                    <a:pt x="12897" y="80314"/>
                    <a:pt x="15050" y="84487"/>
                  </a:cubicBezTo>
                  <a:cubicBezTo>
                    <a:pt x="16764" y="87058"/>
                    <a:pt x="19717" y="87154"/>
                    <a:pt x="23813" y="84487"/>
                  </a:cubicBezTo>
                  <a:cubicBezTo>
                    <a:pt x="27908" y="82147"/>
                    <a:pt x="31042" y="78436"/>
                    <a:pt x="32671" y="74009"/>
                  </a:cubicBezTo>
                  <a:cubicBezTo>
                    <a:pt x="34557" y="68517"/>
                    <a:pt x="35585" y="62766"/>
                    <a:pt x="35719" y="56959"/>
                  </a:cubicBezTo>
                  <a:cubicBezTo>
                    <a:pt x="35719" y="53435"/>
                    <a:pt x="35719" y="49625"/>
                    <a:pt x="35719" y="45434"/>
                  </a:cubicBezTo>
                  <a:cubicBezTo>
                    <a:pt x="35719" y="41243"/>
                    <a:pt x="35719" y="37433"/>
                    <a:pt x="35719" y="34100"/>
                  </a:cubicBezTo>
                  <a:cubicBezTo>
                    <a:pt x="35852" y="29438"/>
                    <a:pt x="34804" y="24818"/>
                    <a:pt x="32671" y="20669"/>
                  </a:cubicBezTo>
                  <a:cubicBezTo>
                    <a:pt x="30861" y="18002"/>
                    <a:pt x="28004" y="17907"/>
                    <a:pt x="23813" y="20669"/>
                  </a:cubicBezTo>
                  <a:cubicBezTo>
                    <a:pt x="19745" y="23012"/>
                    <a:pt x="16640" y="26726"/>
                    <a:pt x="15050" y="31147"/>
                  </a:cubicBezTo>
                  <a:cubicBezTo>
                    <a:pt x="13116" y="36627"/>
                    <a:pt x="12087" y="42385"/>
                    <a:pt x="12002" y="48197"/>
                  </a:cubicBezTo>
                  <a:cubicBezTo>
                    <a:pt x="12002" y="51721"/>
                    <a:pt x="12002" y="55531"/>
                    <a:pt x="12002" y="59722"/>
                  </a:cubicBezTo>
                  <a:cubicBezTo>
                    <a:pt x="12002" y="63913"/>
                    <a:pt x="11811" y="67628"/>
                    <a:pt x="12002" y="70961"/>
                  </a:cubicBezTo>
                  <a:close/>
                </a:path>
              </a:pathLst>
            </a:custGeom>
            <a:solidFill>
              <a:srgbClr val="E0E0E0"/>
            </a:solidFill>
            <a:ln w="9525" cap="flat">
              <a:noFill/>
              <a:prstDash val="solid"/>
              <a:miter/>
            </a:ln>
          </p:spPr>
          <p:txBody>
            <a:bodyPr rtlCol="0" anchor="ctr"/>
            <a:lstStyle/>
            <a:p>
              <a:endParaRPr lang="en-GR"/>
            </a:p>
          </p:txBody>
        </p:sp>
        <p:sp>
          <p:nvSpPr>
            <p:cNvPr id="352" name="Freeform 351">
              <a:extLst>
                <a:ext uri="{FF2B5EF4-FFF2-40B4-BE49-F238E27FC236}">
                  <a16:creationId xmlns:a16="http://schemas.microsoft.com/office/drawing/2014/main" id="{5181A752-710D-5B4D-ABBB-9A5B769653CA}"/>
                </a:ext>
              </a:extLst>
            </p:cNvPr>
            <p:cNvSpPr/>
            <p:nvPr/>
          </p:nvSpPr>
          <p:spPr>
            <a:xfrm>
              <a:off x="5631567" y="2122803"/>
              <a:ext cx="32435" cy="100255"/>
            </a:xfrm>
            <a:custGeom>
              <a:avLst/>
              <a:gdLst>
                <a:gd name="connsiteX0" fmla="*/ 516 w 32435"/>
                <a:gd name="connsiteY0" fmla="*/ 48318 h 100255"/>
                <a:gd name="connsiteX1" fmla="*/ 39 w 32435"/>
                <a:gd name="connsiteY1" fmla="*/ 45842 h 100255"/>
                <a:gd name="connsiteX2" fmla="*/ 992 w 32435"/>
                <a:gd name="connsiteY2" fmla="*/ 42794 h 100255"/>
                <a:gd name="connsiteX3" fmla="*/ 20042 w 32435"/>
                <a:gd name="connsiteY3" fmla="*/ 8408 h 100255"/>
                <a:gd name="connsiteX4" fmla="*/ 21471 w 32435"/>
                <a:gd name="connsiteY4" fmla="*/ 6027 h 100255"/>
                <a:gd name="connsiteX5" fmla="*/ 23185 w 32435"/>
                <a:gd name="connsiteY5" fmla="*/ 4313 h 100255"/>
                <a:gd name="connsiteX6" fmla="*/ 30043 w 32435"/>
                <a:gd name="connsiteY6" fmla="*/ 312 h 100255"/>
                <a:gd name="connsiteX7" fmla="*/ 31758 w 32435"/>
                <a:gd name="connsiteY7" fmla="*/ 312 h 100255"/>
                <a:gd name="connsiteX8" fmla="*/ 32424 w 32435"/>
                <a:gd name="connsiteY8" fmla="*/ 2503 h 100255"/>
                <a:gd name="connsiteX9" fmla="*/ 32424 w 32435"/>
                <a:gd name="connsiteY9" fmla="*/ 90800 h 100255"/>
                <a:gd name="connsiteX10" fmla="*/ 31758 w 32435"/>
                <a:gd name="connsiteY10" fmla="*/ 93752 h 100255"/>
                <a:gd name="connsiteX11" fmla="*/ 30043 w 32435"/>
                <a:gd name="connsiteY11" fmla="*/ 95848 h 100255"/>
                <a:gd name="connsiteX12" fmla="*/ 22899 w 32435"/>
                <a:gd name="connsiteY12" fmla="*/ 99944 h 100255"/>
                <a:gd name="connsiteX13" fmla="*/ 21185 w 32435"/>
                <a:gd name="connsiteY13" fmla="*/ 99944 h 100255"/>
                <a:gd name="connsiteX14" fmla="*/ 20518 w 32435"/>
                <a:gd name="connsiteY14" fmla="*/ 97753 h 100255"/>
                <a:gd name="connsiteX15" fmla="*/ 20518 w 32435"/>
                <a:gd name="connsiteY15" fmla="*/ 30221 h 100255"/>
                <a:gd name="connsiteX16" fmla="*/ 7850 w 32435"/>
                <a:gd name="connsiteY16" fmla="*/ 52700 h 100255"/>
                <a:gd name="connsiteX17" fmla="*/ 6135 w 32435"/>
                <a:gd name="connsiteY17" fmla="*/ 54414 h 100255"/>
                <a:gd name="connsiteX18" fmla="*/ 4516 w 32435"/>
                <a:gd name="connsiteY18" fmla="*/ 53938 h 10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255">
                  <a:moveTo>
                    <a:pt x="516" y="48318"/>
                  </a:moveTo>
                  <a:cubicBezTo>
                    <a:pt x="87" y="47568"/>
                    <a:pt x="-85" y="46697"/>
                    <a:pt x="39" y="45842"/>
                  </a:cubicBezTo>
                  <a:cubicBezTo>
                    <a:pt x="125" y="44767"/>
                    <a:pt x="449" y="43725"/>
                    <a:pt x="992" y="42794"/>
                  </a:cubicBezTo>
                  <a:lnTo>
                    <a:pt x="20042" y="8408"/>
                  </a:lnTo>
                  <a:lnTo>
                    <a:pt x="21471" y="6027"/>
                  </a:lnTo>
                  <a:cubicBezTo>
                    <a:pt x="21833" y="5280"/>
                    <a:pt x="22442" y="4677"/>
                    <a:pt x="23185" y="4313"/>
                  </a:cubicBezTo>
                  <a:lnTo>
                    <a:pt x="30043" y="312"/>
                  </a:lnTo>
                  <a:cubicBezTo>
                    <a:pt x="30538" y="-104"/>
                    <a:pt x="31262" y="-104"/>
                    <a:pt x="31758" y="312"/>
                  </a:cubicBezTo>
                  <a:cubicBezTo>
                    <a:pt x="32253" y="928"/>
                    <a:pt x="32491" y="1713"/>
                    <a:pt x="32424" y="2503"/>
                  </a:cubicBezTo>
                  <a:lnTo>
                    <a:pt x="32424" y="90800"/>
                  </a:lnTo>
                  <a:cubicBezTo>
                    <a:pt x="32434" y="91822"/>
                    <a:pt x="32205" y="92832"/>
                    <a:pt x="31758" y="93752"/>
                  </a:cubicBezTo>
                  <a:cubicBezTo>
                    <a:pt x="31424" y="94614"/>
                    <a:pt x="30824" y="95348"/>
                    <a:pt x="30043" y="95848"/>
                  </a:cubicBezTo>
                  <a:lnTo>
                    <a:pt x="22899" y="99944"/>
                  </a:lnTo>
                  <a:cubicBezTo>
                    <a:pt x="22404" y="100360"/>
                    <a:pt x="21680" y="100360"/>
                    <a:pt x="21185" y="99944"/>
                  </a:cubicBezTo>
                  <a:cubicBezTo>
                    <a:pt x="20670" y="99338"/>
                    <a:pt x="20423" y="98544"/>
                    <a:pt x="20518" y="97753"/>
                  </a:cubicBezTo>
                  <a:lnTo>
                    <a:pt x="20518" y="30221"/>
                  </a:lnTo>
                  <a:lnTo>
                    <a:pt x="7850" y="52700"/>
                  </a:lnTo>
                  <a:cubicBezTo>
                    <a:pt x="7555" y="53490"/>
                    <a:pt x="6926" y="54114"/>
                    <a:pt x="6135" y="54414"/>
                  </a:cubicBezTo>
                  <a:cubicBezTo>
                    <a:pt x="5554" y="54626"/>
                    <a:pt x="4897" y="54432"/>
                    <a:pt x="4516" y="53938"/>
                  </a:cubicBezTo>
                  <a:close/>
                </a:path>
              </a:pathLst>
            </a:custGeom>
            <a:solidFill>
              <a:srgbClr val="E0E0E0"/>
            </a:solidFill>
            <a:ln w="9525" cap="flat">
              <a:noFill/>
              <a:prstDash val="solid"/>
              <a:miter/>
            </a:ln>
          </p:spPr>
          <p:txBody>
            <a:bodyPr rtlCol="0" anchor="ctr"/>
            <a:lstStyle/>
            <a:p>
              <a:endParaRPr lang="en-GR"/>
            </a:p>
          </p:txBody>
        </p:sp>
        <p:sp>
          <p:nvSpPr>
            <p:cNvPr id="353" name="Freeform 352">
              <a:extLst>
                <a:ext uri="{FF2B5EF4-FFF2-40B4-BE49-F238E27FC236}">
                  <a16:creationId xmlns:a16="http://schemas.microsoft.com/office/drawing/2014/main" id="{231D0BB0-AC1A-D894-6EB2-23C8ECB82F69}"/>
                </a:ext>
              </a:extLst>
            </p:cNvPr>
            <p:cNvSpPr/>
            <p:nvPr/>
          </p:nvSpPr>
          <p:spPr>
            <a:xfrm>
              <a:off x="5676088" y="2095874"/>
              <a:ext cx="47720" cy="105727"/>
            </a:xfrm>
            <a:custGeom>
              <a:avLst/>
              <a:gdLst>
                <a:gd name="connsiteX0" fmla="*/ 47720 w 47720"/>
                <a:gd name="connsiteY0" fmla="*/ 27146 h 105727"/>
                <a:gd name="connsiteX1" fmla="*/ 47720 w 47720"/>
                <a:gd name="connsiteY1" fmla="*/ 32861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2 w 47720"/>
                <a:gd name="connsiteY22" fmla="*/ 71438 h 105727"/>
                <a:gd name="connsiteX23" fmla="*/ 15050 w 47720"/>
                <a:gd name="connsiteY23" fmla="*/ 84868 h 105727"/>
                <a:gd name="connsiteX24" fmla="*/ 23908 w 47720"/>
                <a:gd name="connsiteY24" fmla="*/ 84868 h 105727"/>
                <a:gd name="connsiteX25" fmla="*/ 32671 w 47720"/>
                <a:gd name="connsiteY25" fmla="*/ 74390 h 105727"/>
                <a:gd name="connsiteX26" fmla="*/ 35719 w 47720"/>
                <a:gd name="connsiteY26" fmla="*/ 57436 h 105727"/>
                <a:gd name="connsiteX27" fmla="*/ 35719 w 47720"/>
                <a:gd name="connsiteY27" fmla="*/ 45815 h 105727"/>
                <a:gd name="connsiteX28" fmla="*/ 35719 w 47720"/>
                <a:gd name="connsiteY28" fmla="*/ 34480 h 105727"/>
                <a:gd name="connsiteX29" fmla="*/ 32671 w 47720"/>
                <a:gd name="connsiteY29" fmla="*/ 21050 h 105727"/>
                <a:gd name="connsiteX30" fmla="*/ 23908 w 47720"/>
                <a:gd name="connsiteY30" fmla="*/ 21050 h 105727"/>
                <a:gd name="connsiteX31" fmla="*/ 15050 w 47720"/>
                <a:gd name="connsiteY31" fmla="*/ 31528 h 105727"/>
                <a:gd name="connsiteX32" fmla="*/ 12002 w 47720"/>
                <a:gd name="connsiteY32" fmla="*/ 48482 h 105727"/>
                <a:gd name="connsiteX33" fmla="*/ 12002 w 47720"/>
                <a:gd name="connsiteY33" fmla="*/ 60007 h 105727"/>
                <a:gd name="connsiteX34" fmla="*/ 12002 w 47720"/>
                <a:gd name="connsiteY34" fmla="*/ 7143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861"/>
                    <a:pt x="47720" y="30766"/>
                    <a:pt x="47720" y="32861"/>
                  </a:cubicBezTo>
                  <a:lnTo>
                    <a:pt x="47720" y="45339"/>
                  </a:lnTo>
                  <a:cubicBezTo>
                    <a:pt x="47720" y="47434"/>
                    <a:pt x="47720" y="49339"/>
                    <a:pt x="47720" y="51054"/>
                  </a:cubicBezTo>
                  <a:cubicBezTo>
                    <a:pt x="47511" y="56286"/>
                    <a:pt x="47006" y="61502"/>
                    <a:pt x="46196" y="66675"/>
                  </a:cubicBezTo>
                  <a:cubicBezTo>
                    <a:pt x="45291" y="71497"/>
                    <a:pt x="43920" y="76217"/>
                    <a:pt x="42100" y="80772"/>
                  </a:cubicBezTo>
                  <a:cubicBezTo>
                    <a:pt x="40272" y="85091"/>
                    <a:pt x="37805" y="89105"/>
                    <a:pt x="34766" y="92678"/>
                  </a:cubicBezTo>
                  <a:cubicBezTo>
                    <a:pt x="31766" y="96501"/>
                    <a:pt x="28089" y="99731"/>
                    <a:pt x="23908" y="102203"/>
                  </a:cubicBezTo>
                  <a:cubicBezTo>
                    <a:pt x="20641" y="104408"/>
                    <a:pt x="16802" y="105631"/>
                    <a:pt x="12859" y="105727"/>
                  </a:cubicBezTo>
                  <a:cubicBezTo>
                    <a:pt x="10030" y="105657"/>
                    <a:pt x="7372" y="104330"/>
                    <a:pt x="5620" y="102108"/>
                  </a:cubicBezTo>
                  <a:cubicBezTo>
                    <a:pt x="3543" y="99287"/>
                    <a:pt x="2143" y="96029"/>
                    <a:pt x="1524" y="92583"/>
                  </a:cubicBezTo>
                  <a:cubicBezTo>
                    <a:pt x="619" y="88032"/>
                    <a:pt x="105" y="83410"/>
                    <a:pt x="0" y="78772"/>
                  </a:cubicBezTo>
                  <a:cubicBezTo>
                    <a:pt x="0" y="75438"/>
                    <a:pt x="0" y="71533"/>
                    <a:pt x="0" y="67056"/>
                  </a:cubicBezTo>
                  <a:cubicBezTo>
                    <a:pt x="0" y="62579"/>
                    <a:pt x="0" y="58769"/>
                    <a:pt x="0" y="55150"/>
                  </a:cubicBezTo>
                  <a:cubicBezTo>
                    <a:pt x="162" y="49915"/>
                    <a:pt x="676" y="44696"/>
                    <a:pt x="1524" y="39529"/>
                  </a:cubicBezTo>
                  <a:cubicBezTo>
                    <a:pt x="2391" y="34637"/>
                    <a:pt x="3762" y="29848"/>
                    <a:pt x="5620" y="25241"/>
                  </a:cubicBezTo>
                  <a:cubicBezTo>
                    <a:pt x="7449" y="20856"/>
                    <a:pt x="9877" y="16751"/>
                    <a:pt x="12859" y="13049"/>
                  </a:cubicBezTo>
                  <a:cubicBezTo>
                    <a:pt x="15897" y="9193"/>
                    <a:pt x="19650" y="5958"/>
                    <a:pt x="23908" y="3524"/>
                  </a:cubicBezTo>
                  <a:cubicBezTo>
                    <a:pt x="27099" y="1299"/>
                    <a:pt x="30880" y="72"/>
                    <a:pt x="34766" y="0"/>
                  </a:cubicBezTo>
                  <a:cubicBezTo>
                    <a:pt x="37614" y="19"/>
                    <a:pt x="40310" y="1312"/>
                    <a:pt x="42100" y="3524"/>
                  </a:cubicBezTo>
                  <a:cubicBezTo>
                    <a:pt x="44158" y="6353"/>
                    <a:pt x="45558" y="9608"/>
                    <a:pt x="46196" y="13049"/>
                  </a:cubicBezTo>
                  <a:cubicBezTo>
                    <a:pt x="47073" y="17701"/>
                    <a:pt x="47577" y="22415"/>
                    <a:pt x="47720" y="27146"/>
                  </a:cubicBezTo>
                  <a:close/>
                  <a:moveTo>
                    <a:pt x="12002" y="71438"/>
                  </a:moveTo>
                  <a:cubicBezTo>
                    <a:pt x="11868" y="76099"/>
                    <a:pt x="12916" y="80719"/>
                    <a:pt x="15050" y="84868"/>
                  </a:cubicBezTo>
                  <a:cubicBezTo>
                    <a:pt x="16764" y="87471"/>
                    <a:pt x="19717" y="87471"/>
                    <a:pt x="23908" y="84868"/>
                  </a:cubicBezTo>
                  <a:cubicBezTo>
                    <a:pt x="27975" y="82525"/>
                    <a:pt x="31080" y="78811"/>
                    <a:pt x="32671" y="74390"/>
                  </a:cubicBezTo>
                  <a:cubicBezTo>
                    <a:pt x="34557" y="68931"/>
                    <a:pt x="35585" y="63212"/>
                    <a:pt x="35719" y="57436"/>
                  </a:cubicBezTo>
                  <a:cubicBezTo>
                    <a:pt x="35719" y="53912"/>
                    <a:pt x="35719" y="50006"/>
                    <a:pt x="35719" y="45815"/>
                  </a:cubicBezTo>
                  <a:cubicBezTo>
                    <a:pt x="35719" y="41624"/>
                    <a:pt x="35719" y="37909"/>
                    <a:pt x="35719" y="34480"/>
                  </a:cubicBezTo>
                  <a:cubicBezTo>
                    <a:pt x="35852" y="29819"/>
                    <a:pt x="34804" y="25199"/>
                    <a:pt x="32671" y="21050"/>
                  </a:cubicBezTo>
                  <a:cubicBezTo>
                    <a:pt x="30956" y="18478"/>
                    <a:pt x="28004" y="18288"/>
                    <a:pt x="23908" y="21050"/>
                  </a:cubicBezTo>
                  <a:cubicBezTo>
                    <a:pt x="19755" y="23321"/>
                    <a:pt x="16602" y="27057"/>
                    <a:pt x="15050" y="31528"/>
                  </a:cubicBezTo>
                  <a:cubicBezTo>
                    <a:pt x="13154" y="36985"/>
                    <a:pt x="12125" y="42706"/>
                    <a:pt x="12002" y="48482"/>
                  </a:cubicBezTo>
                  <a:cubicBezTo>
                    <a:pt x="12002" y="52006"/>
                    <a:pt x="12002" y="55816"/>
                    <a:pt x="12002" y="60007"/>
                  </a:cubicBezTo>
                  <a:cubicBezTo>
                    <a:pt x="12002" y="64198"/>
                    <a:pt x="11811" y="68008"/>
                    <a:pt x="12002" y="71438"/>
                  </a:cubicBezTo>
                  <a:close/>
                </a:path>
              </a:pathLst>
            </a:custGeom>
            <a:solidFill>
              <a:srgbClr val="E0E0E0"/>
            </a:solidFill>
            <a:ln w="9525" cap="flat">
              <a:noFill/>
              <a:prstDash val="solid"/>
              <a:miter/>
            </a:ln>
          </p:spPr>
          <p:txBody>
            <a:bodyPr rtlCol="0" anchor="ctr"/>
            <a:lstStyle/>
            <a:p>
              <a:endParaRPr lang="en-GR"/>
            </a:p>
          </p:txBody>
        </p:sp>
        <p:sp>
          <p:nvSpPr>
            <p:cNvPr id="354" name="Freeform 353">
              <a:extLst>
                <a:ext uri="{FF2B5EF4-FFF2-40B4-BE49-F238E27FC236}">
                  <a16:creationId xmlns:a16="http://schemas.microsoft.com/office/drawing/2014/main" id="{F101B292-10BD-7C7F-48D3-DCEF96A7CD32}"/>
                </a:ext>
              </a:extLst>
            </p:cNvPr>
            <p:cNvSpPr/>
            <p:nvPr/>
          </p:nvSpPr>
          <p:spPr>
            <a:xfrm>
              <a:off x="5731383" y="2065489"/>
              <a:ext cx="32626" cy="100134"/>
            </a:xfrm>
            <a:custGeom>
              <a:avLst/>
              <a:gdLst>
                <a:gd name="connsiteX0" fmla="*/ 236 w 32626"/>
                <a:gd name="connsiteY0" fmla="*/ 48292 h 100134"/>
                <a:gd name="connsiteX1" fmla="*/ 236 w 32626"/>
                <a:gd name="connsiteY1" fmla="*/ 45815 h 100134"/>
                <a:gd name="connsiteX2" fmla="*/ 1093 w 32626"/>
                <a:gd name="connsiteY2" fmla="*/ 42862 h 100134"/>
                <a:gd name="connsiteX3" fmla="*/ 20143 w 32626"/>
                <a:gd name="connsiteY3" fmla="*/ 8382 h 100134"/>
                <a:gd name="connsiteX4" fmla="*/ 21667 w 32626"/>
                <a:gd name="connsiteY4" fmla="*/ 6001 h 100134"/>
                <a:gd name="connsiteX5" fmla="*/ 23286 w 32626"/>
                <a:gd name="connsiteY5" fmla="*/ 4286 h 100134"/>
                <a:gd name="connsiteX6" fmla="*/ 30144 w 32626"/>
                <a:gd name="connsiteY6" fmla="*/ 286 h 100134"/>
                <a:gd name="connsiteX7" fmla="*/ 31859 w 32626"/>
                <a:gd name="connsiteY7" fmla="*/ 286 h 100134"/>
                <a:gd name="connsiteX8" fmla="*/ 32621 w 32626"/>
                <a:gd name="connsiteY8" fmla="*/ 2477 h 100134"/>
                <a:gd name="connsiteX9" fmla="*/ 32621 w 32626"/>
                <a:gd name="connsiteY9" fmla="*/ 90678 h 100134"/>
                <a:gd name="connsiteX10" fmla="*/ 31859 w 32626"/>
                <a:gd name="connsiteY10" fmla="*/ 93631 h 100134"/>
                <a:gd name="connsiteX11" fmla="*/ 30144 w 32626"/>
                <a:gd name="connsiteY11" fmla="*/ 95726 h 100134"/>
                <a:gd name="connsiteX12" fmla="*/ 23000 w 32626"/>
                <a:gd name="connsiteY12" fmla="*/ 99822 h 100134"/>
                <a:gd name="connsiteX13" fmla="*/ 21286 w 32626"/>
                <a:gd name="connsiteY13" fmla="*/ 99822 h 100134"/>
                <a:gd name="connsiteX14" fmla="*/ 20619 w 32626"/>
                <a:gd name="connsiteY14" fmla="*/ 97631 h 100134"/>
                <a:gd name="connsiteX15" fmla="*/ 20619 w 32626"/>
                <a:gd name="connsiteY15" fmla="*/ 30289 h 100134"/>
                <a:gd name="connsiteX16" fmla="*/ 8046 w 32626"/>
                <a:gd name="connsiteY16" fmla="*/ 52673 h 100134"/>
                <a:gd name="connsiteX17" fmla="*/ 6332 w 32626"/>
                <a:gd name="connsiteY17" fmla="*/ 54388 h 100134"/>
                <a:gd name="connsiteX18" fmla="*/ 4617 w 32626"/>
                <a:gd name="connsiteY18" fmla="*/ 54388 h 1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6" h="100134">
                  <a:moveTo>
                    <a:pt x="236" y="48292"/>
                  </a:moveTo>
                  <a:cubicBezTo>
                    <a:pt x="-79" y="47496"/>
                    <a:pt x="-79" y="46611"/>
                    <a:pt x="236" y="45815"/>
                  </a:cubicBezTo>
                  <a:cubicBezTo>
                    <a:pt x="283" y="44777"/>
                    <a:pt x="579" y="43765"/>
                    <a:pt x="1093" y="42862"/>
                  </a:cubicBezTo>
                  <a:lnTo>
                    <a:pt x="20143" y="8382"/>
                  </a:lnTo>
                  <a:cubicBezTo>
                    <a:pt x="20619" y="7620"/>
                    <a:pt x="21095" y="6763"/>
                    <a:pt x="21667" y="6001"/>
                  </a:cubicBezTo>
                  <a:cubicBezTo>
                    <a:pt x="22076" y="5322"/>
                    <a:pt x="22629" y="4737"/>
                    <a:pt x="23286" y="4286"/>
                  </a:cubicBezTo>
                  <a:lnTo>
                    <a:pt x="30144" y="286"/>
                  </a:lnTo>
                  <a:cubicBezTo>
                    <a:pt x="30649" y="-95"/>
                    <a:pt x="31354" y="-95"/>
                    <a:pt x="31859" y="286"/>
                  </a:cubicBezTo>
                  <a:cubicBezTo>
                    <a:pt x="32392" y="887"/>
                    <a:pt x="32668" y="1674"/>
                    <a:pt x="32621" y="2477"/>
                  </a:cubicBezTo>
                  <a:lnTo>
                    <a:pt x="32621" y="90678"/>
                  </a:lnTo>
                  <a:cubicBezTo>
                    <a:pt x="32592" y="91708"/>
                    <a:pt x="32335" y="92717"/>
                    <a:pt x="31859" y="93631"/>
                  </a:cubicBezTo>
                  <a:cubicBezTo>
                    <a:pt x="31525" y="94493"/>
                    <a:pt x="30925" y="95226"/>
                    <a:pt x="30144" y="95726"/>
                  </a:cubicBezTo>
                  <a:lnTo>
                    <a:pt x="23000" y="99822"/>
                  </a:lnTo>
                  <a:cubicBezTo>
                    <a:pt x="22505" y="100238"/>
                    <a:pt x="21781" y="100238"/>
                    <a:pt x="21286" y="99822"/>
                  </a:cubicBezTo>
                  <a:cubicBezTo>
                    <a:pt x="20772" y="99216"/>
                    <a:pt x="20524" y="98423"/>
                    <a:pt x="20619" y="97631"/>
                  </a:cubicBezTo>
                  <a:lnTo>
                    <a:pt x="20619" y="30289"/>
                  </a:lnTo>
                  <a:lnTo>
                    <a:pt x="8046" y="52673"/>
                  </a:lnTo>
                  <a:cubicBezTo>
                    <a:pt x="7684" y="53425"/>
                    <a:pt x="7084" y="54031"/>
                    <a:pt x="6332" y="54388"/>
                  </a:cubicBezTo>
                  <a:cubicBezTo>
                    <a:pt x="5817" y="54740"/>
                    <a:pt x="5132" y="54740"/>
                    <a:pt x="4617" y="54388"/>
                  </a:cubicBezTo>
                  <a:close/>
                </a:path>
              </a:pathLst>
            </a:custGeom>
            <a:solidFill>
              <a:srgbClr val="E0E0E0"/>
            </a:solidFill>
            <a:ln w="9525" cap="flat">
              <a:noFill/>
              <a:prstDash val="solid"/>
              <a:miter/>
            </a:ln>
          </p:spPr>
          <p:txBody>
            <a:bodyPr rtlCol="0" anchor="ctr"/>
            <a:lstStyle/>
            <a:p>
              <a:endParaRPr lang="en-GR"/>
            </a:p>
          </p:txBody>
        </p:sp>
        <p:sp>
          <p:nvSpPr>
            <p:cNvPr id="355" name="Freeform 354">
              <a:extLst>
                <a:ext uri="{FF2B5EF4-FFF2-40B4-BE49-F238E27FC236}">
                  <a16:creationId xmlns:a16="http://schemas.microsoft.com/office/drawing/2014/main" id="{0DDD4CDC-FE90-AD33-252D-4E60E5DB6C6F}"/>
                </a:ext>
              </a:extLst>
            </p:cNvPr>
            <p:cNvSpPr/>
            <p:nvPr/>
          </p:nvSpPr>
          <p:spPr>
            <a:xfrm>
              <a:off x="5775434" y="2039105"/>
              <a:ext cx="47625" cy="105632"/>
            </a:xfrm>
            <a:custGeom>
              <a:avLst/>
              <a:gdLst>
                <a:gd name="connsiteX0" fmla="*/ 47625 w 47625"/>
                <a:gd name="connsiteY0" fmla="*/ 26575 h 105632"/>
                <a:gd name="connsiteX1" fmla="*/ 47625 w 47625"/>
                <a:gd name="connsiteY1" fmla="*/ 32290 h 105632"/>
                <a:gd name="connsiteX2" fmla="*/ 47625 w 47625"/>
                <a:gd name="connsiteY2" fmla="*/ 44958 h 105632"/>
                <a:gd name="connsiteX3" fmla="*/ 47625 w 47625"/>
                <a:gd name="connsiteY3" fmla="*/ 50768 h 105632"/>
                <a:gd name="connsiteX4" fmla="*/ 46101 w 47625"/>
                <a:gd name="connsiteY4" fmla="*/ 66294 h 105632"/>
                <a:gd name="connsiteX5" fmla="*/ 42005 w 47625"/>
                <a:gd name="connsiteY5" fmla="*/ 80391 h 105632"/>
                <a:gd name="connsiteX6" fmla="*/ 34766 w 47625"/>
                <a:gd name="connsiteY6" fmla="*/ 92583 h 105632"/>
                <a:gd name="connsiteX7" fmla="*/ 23813 w 47625"/>
                <a:gd name="connsiteY7" fmla="*/ 102108 h 105632"/>
                <a:gd name="connsiteX8" fmla="*/ 12763 w 47625"/>
                <a:gd name="connsiteY8" fmla="*/ 105632 h 105632"/>
                <a:gd name="connsiteX9" fmla="*/ 5525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525 w 47625"/>
                <a:gd name="connsiteY15" fmla="*/ 25241 h 105632"/>
                <a:gd name="connsiteX16" fmla="*/ 12763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575 h 105632"/>
                <a:gd name="connsiteX22" fmla="*/ 11906 w 47625"/>
                <a:gd name="connsiteY22" fmla="*/ 70866 h 105632"/>
                <a:gd name="connsiteX23" fmla="*/ 14954 w 47625"/>
                <a:gd name="connsiteY23" fmla="*/ 84296 h 105632"/>
                <a:gd name="connsiteX24" fmla="*/ 23813 w 47625"/>
                <a:gd name="connsiteY24" fmla="*/ 84296 h 105632"/>
                <a:gd name="connsiteX25" fmla="*/ 32575 w 47625"/>
                <a:gd name="connsiteY25" fmla="*/ 73819 h 105632"/>
                <a:gd name="connsiteX26" fmla="*/ 35719 w 47625"/>
                <a:gd name="connsiteY26" fmla="*/ 56864 h 105632"/>
                <a:gd name="connsiteX27" fmla="*/ 35719 w 47625"/>
                <a:gd name="connsiteY27" fmla="*/ 45244 h 105632"/>
                <a:gd name="connsiteX28" fmla="*/ 35719 w 47625"/>
                <a:gd name="connsiteY28" fmla="*/ 33909 h 105632"/>
                <a:gd name="connsiteX29" fmla="*/ 32575 w 47625"/>
                <a:gd name="connsiteY29" fmla="*/ 20479 h 105632"/>
                <a:gd name="connsiteX30" fmla="*/ 23813 w 47625"/>
                <a:gd name="connsiteY30" fmla="*/ 20479 h 105632"/>
                <a:gd name="connsiteX31" fmla="*/ 14954 w 47625"/>
                <a:gd name="connsiteY31" fmla="*/ 30956 h 105632"/>
                <a:gd name="connsiteX32" fmla="*/ 11906 w 47625"/>
                <a:gd name="connsiteY32" fmla="*/ 47911 h 105632"/>
                <a:gd name="connsiteX33" fmla="*/ 11906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575"/>
                  </a:moveTo>
                  <a:cubicBezTo>
                    <a:pt x="47625" y="28289"/>
                    <a:pt x="47625" y="30194"/>
                    <a:pt x="47625" y="32290"/>
                  </a:cubicBezTo>
                  <a:lnTo>
                    <a:pt x="47625" y="44958"/>
                  </a:lnTo>
                  <a:cubicBezTo>
                    <a:pt x="47625" y="47054"/>
                    <a:pt x="47625" y="48958"/>
                    <a:pt x="47625" y="50768"/>
                  </a:cubicBezTo>
                  <a:cubicBezTo>
                    <a:pt x="47463" y="55972"/>
                    <a:pt x="46949" y="61158"/>
                    <a:pt x="46101" y="66294"/>
                  </a:cubicBezTo>
                  <a:cubicBezTo>
                    <a:pt x="45301" y="71139"/>
                    <a:pt x="43929" y="75871"/>
                    <a:pt x="42005" y="80391"/>
                  </a:cubicBezTo>
                  <a:cubicBezTo>
                    <a:pt x="40215" y="84793"/>
                    <a:pt x="37776" y="88903"/>
                    <a:pt x="34766" y="92583"/>
                  </a:cubicBezTo>
                  <a:cubicBezTo>
                    <a:pt x="31690" y="96363"/>
                    <a:pt x="27984" y="99585"/>
                    <a:pt x="23813" y="102108"/>
                  </a:cubicBezTo>
                  <a:cubicBezTo>
                    <a:pt x="20545" y="104328"/>
                    <a:pt x="16707" y="105552"/>
                    <a:pt x="12763" y="105632"/>
                  </a:cubicBezTo>
                  <a:cubicBezTo>
                    <a:pt x="9944" y="105586"/>
                    <a:pt x="7296" y="104295"/>
                    <a:pt x="5525" y="102108"/>
                  </a:cubicBezTo>
                  <a:cubicBezTo>
                    <a:pt x="3477" y="99282"/>
                    <a:pt x="2115" y="96022"/>
                    <a:pt x="1524" y="92583"/>
                  </a:cubicBezTo>
                  <a:cubicBezTo>
                    <a:pt x="581" y="88070"/>
                    <a:pt x="67" y="83477"/>
                    <a:pt x="0" y="78867"/>
                  </a:cubicBezTo>
                  <a:cubicBezTo>
                    <a:pt x="0" y="75438"/>
                    <a:pt x="0" y="71533"/>
                    <a:pt x="0" y="67151"/>
                  </a:cubicBezTo>
                  <a:cubicBezTo>
                    <a:pt x="0" y="62675"/>
                    <a:pt x="0" y="58769"/>
                    <a:pt x="0" y="55245"/>
                  </a:cubicBezTo>
                  <a:cubicBezTo>
                    <a:pt x="114" y="49976"/>
                    <a:pt x="619" y="44722"/>
                    <a:pt x="1524" y="39529"/>
                  </a:cubicBezTo>
                  <a:cubicBezTo>
                    <a:pt x="2315" y="34630"/>
                    <a:pt x="3658" y="29837"/>
                    <a:pt x="5525" y="25241"/>
                  </a:cubicBezTo>
                  <a:cubicBezTo>
                    <a:pt x="7372" y="20867"/>
                    <a:pt x="9811" y="16765"/>
                    <a:pt x="12763" y="13049"/>
                  </a:cubicBezTo>
                  <a:cubicBezTo>
                    <a:pt x="15812" y="9205"/>
                    <a:pt x="19564" y="5973"/>
                    <a:pt x="23813" y="3524"/>
                  </a:cubicBezTo>
                  <a:cubicBezTo>
                    <a:pt x="27051" y="1327"/>
                    <a:pt x="30851" y="104"/>
                    <a:pt x="34766" y="0"/>
                  </a:cubicBezTo>
                  <a:cubicBezTo>
                    <a:pt x="37586" y="47"/>
                    <a:pt x="40234" y="1337"/>
                    <a:pt x="42005" y="3524"/>
                  </a:cubicBezTo>
                  <a:cubicBezTo>
                    <a:pt x="44120" y="6320"/>
                    <a:pt x="45529" y="9589"/>
                    <a:pt x="46101" y="13049"/>
                  </a:cubicBezTo>
                  <a:cubicBezTo>
                    <a:pt x="46987" y="17507"/>
                    <a:pt x="47501" y="22031"/>
                    <a:pt x="47625" y="26575"/>
                  </a:cubicBezTo>
                  <a:close/>
                  <a:moveTo>
                    <a:pt x="11906" y="70866"/>
                  </a:moveTo>
                  <a:cubicBezTo>
                    <a:pt x="11773" y="75528"/>
                    <a:pt x="12821" y="80147"/>
                    <a:pt x="14954" y="84296"/>
                  </a:cubicBezTo>
                  <a:cubicBezTo>
                    <a:pt x="16764" y="86868"/>
                    <a:pt x="19621" y="86963"/>
                    <a:pt x="23813" y="84296"/>
                  </a:cubicBezTo>
                  <a:cubicBezTo>
                    <a:pt x="27880" y="81953"/>
                    <a:pt x="30985" y="78239"/>
                    <a:pt x="32575" y="73819"/>
                  </a:cubicBezTo>
                  <a:cubicBezTo>
                    <a:pt x="34499" y="68366"/>
                    <a:pt x="35566" y="62645"/>
                    <a:pt x="35719" y="56864"/>
                  </a:cubicBezTo>
                  <a:cubicBezTo>
                    <a:pt x="35719" y="53340"/>
                    <a:pt x="35719" y="49435"/>
                    <a:pt x="35719" y="45244"/>
                  </a:cubicBezTo>
                  <a:cubicBezTo>
                    <a:pt x="35719" y="41053"/>
                    <a:pt x="35719" y="37338"/>
                    <a:pt x="35719" y="33909"/>
                  </a:cubicBezTo>
                  <a:cubicBezTo>
                    <a:pt x="35824" y="29238"/>
                    <a:pt x="34747" y="24616"/>
                    <a:pt x="32575" y="20479"/>
                  </a:cubicBezTo>
                  <a:cubicBezTo>
                    <a:pt x="30861" y="17907"/>
                    <a:pt x="27908" y="17812"/>
                    <a:pt x="23813" y="20479"/>
                  </a:cubicBezTo>
                  <a:cubicBezTo>
                    <a:pt x="19717" y="22818"/>
                    <a:pt x="16583" y="26529"/>
                    <a:pt x="14954" y="30956"/>
                  </a:cubicBezTo>
                  <a:cubicBezTo>
                    <a:pt x="13068" y="36415"/>
                    <a:pt x="12040" y="42135"/>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56" name="Freeform 355">
              <a:extLst>
                <a:ext uri="{FF2B5EF4-FFF2-40B4-BE49-F238E27FC236}">
                  <a16:creationId xmlns:a16="http://schemas.microsoft.com/office/drawing/2014/main" id="{FD10EAE9-9EDA-AD0E-A893-E23F9C6980D0}"/>
                </a:ext>
              </a:extLst>
            </p:cNvPr>
            <p:cNvSpPr/>
            <p:nvPr/>
          </p:nvSpPr>
          <p:spPr>
            <a:xfrm>
              <a:off x="5833727" y="2005291"/>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4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6959 h 105727"/>
                <a:gd name="connsiteX27" fmla="*/ 35719 w 47625"/>
                <a:gd name="connsiteY27" fmla="*/ 45434 h 105727"/>
                <a:gd name="connsiteX28" fmla="*/ 35719 w 47625"/>
                <a:gd name="connsiteY28" fmla="*/ 34100 h 105727"/>
                <a:gd name="connsiteX29" fmla="*/ 32671 w 47625"/>
                <a:gd name="connsiteY29" fmla="*/ 20574 h 105727"/>
                <a:gd name="connsiteX30" fmla="*/ 23813 w 47625"/>
                <a:gd name="connsiteY30" fmla="*/ 20574 h 105727"/>
                <a:gd name="connsiteX31" fmla="*/ 14954 w 47625"/>
                <a:gd name="connsiteY31" fmla="*/ 31052 h 105727"/>
                <a:gd name="connsiteX32" fmla="*/ 11906 w 47625"/>
                <a:gd name="connsiteY32" fmla="*/ 48101 h 105727"/>
                <a:gd name="connsiteX33" fmla="*/ 11906 w 47625"/>
                <a:gd name="connsiteY33" fmla="*/ 59627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511" y="56260"/>
                    <a:pt x="47006" y="61451"/>
                    <a:pt x="46101" y="66580"/>
                  </a:cubicBezTo>
                  <a:cubicBezTo>
                    <a:pt x="45310" y="71428"/>
                    <a:pt x="43939" y="76162"/>
                    <a:pt x="42005" y="80677"/>
                  </a:cubicBezTo>
                  <a:cubicBezTo>
                    <a:pt x="40196" y="85013"/>
                    <a:pt x="37757" y="89057"/>
                    <a:pt x="34766" y="92678"/>
                  </a:cubicBezTo>
                  <a:cubicBezTo>
                    <a:pt x="31737" y="96503"/>
                    <a:pt x="28023" y="99732"/>
                    <a:pt x="23813" y="102203"/>
                  </a:cubicBezTo>
                  <a:cubicBezTo>
                    <a:pt x="20564" y="104377"/>
                    <a:pt x="16764" y="105598"/>
                    <a:pt x="12859" y="105728"/>
                  </a:cubicBezTo>
                  <a:cubicBezTo>
                    <a:pt x="10030" y="105657"/>
                    <a:pt x="7372" y="104330"/>
                    <a:pt x="5620" y="102108"/>
                  </a:cubicBezTo>
                  <a:cubicBezTo>
                    <a:pt x="3467" y="99332"/>
                    <a:pt x="2057" y="96054"/>
                    <a:pt x="1524" y="92583"/>
                  </a:cubicBezTo>
                  <a:cubicBezTo>
                    <a:pt x="629" y="88031"/>
                    <a:pt x="114" y="83410"/>
                    <a:pt x="0" y="78772"/>
                  </a:cubicBezTo>
                  <a:cubicBezTo>
                    <a:pt x="0" y="75343"/>
                    <a:pt x="0" y="71533"/>
                    <a:pt x="0" y="67056"/>
                  </a:cubicBezTo>
                  <a:cubicBezTo>
                    <a:pt x="0" y="62579"/>
                    <a:pt x="0" y="58674"/>
                    <a:pt x="0" y="55150"/>
                  </a:cubicBezTo>
                  <a:cubicBezTo>
                    <a:pt x="172" y="49883"/>
                    <a:pt x="676" y="44634"/>
                    <a:pt x="1524" y="39434"/>
                  </a:cubicBezTo>
                  <a:cubicBezTo>
                    <a:pt x="2324" y="34527"/>
                    <a:pt x="3696" y="29731"/>
                    <a:pt x="5620" y="25146"/>
                  </a:cubicBezTo>
                  <a:cubicBezTo>
                    <a:pt x="7429" y="20784"/>
                    <a:pt x="9868" y="16708"/>
                    <a:pt x="12859" y="13049"/>
                  </a:cubicBezTo>
                  <a:cubicBezTo>
                    <a:pt x="15878" y="9213"/>
                    <a:pt x="19593" y="5982"/>
                    <a:pt x="23813" y="3524"/>
                  </a:cubicBezTo>
                  <a:cubicBezTo>
                    <a:pt x="27080" y="1382"/>
                    <a:pt x="30861" y="164"/>
                    <a:pt x="34766" y="0"/>
                  </a:cubicBezTo>
                  <a:cubicBezTo>
                    <a:pt x="37595" y="70"/>
                    <a:pt x="40253" y="1396"/>
                    <a:pt x="42005" y="3620"/>
                  </a:cubicBezTo>
                  <a:cubicBezTo>
                    <a:pt x="44158" y="6395"/>
                    <a:pt x="45568" y="9673"/>
                    <a:pt x="46101" y="13145"/>
                  </a:cubicBezTo>
                  <a:cubicBezTo>
                    <a:pt x="47034" y="17627"/>
                    <a:pt x="47549" y="22188"/>
                    <a:pt x="47625" y="26765"/>
                  </a:cubicBezTo>
                  <a:close/>
                  <a:moveTo>
                    <a:pt x="11906" y="70961"/>
                  </a:moveTo>
                  <a:cubicBezTo>
                    <a:pt x="11792" y="75651"/>
                    <a:pt x="12840" y="80297"/>
                    <a:pt x="14954" y="84487"/>
                  </a:cubicBezTo>
                  <a:cubicBezTo>
                    <a:pt x="16735" y="87027"/>
                    <a:pt x="19688" y="87027"/>
                    <a:pt x="23813" y="84487"/>
                  </a:cubicBezTo>
                  <a:cubicBezTo>
                    <a:pt x="27880" y="82117"/>
                    <a:pt x="31013" y="78416"/>
                    <a:pt x="32671" y="74009"/>
                  </a:cubicBezTo>
                  <a:cubicBezTo>
                    <a:pt x="34557" y="68517"/>
                    <a:pt x="35585" y="62766"/>
                    <a:pt x="35719" y="56959"/>
                  </a:cubicBezTo>
                  <a:cubicBezTo>
                    <a:pt x="35719" y="53435"/>
                    <a:pt x="35719" y="49625"/>
                    <a:pt x="35719" y="45434"/>
                  </a:cubicBezTo>
                  <a:cubicBezTo>
                    <a:pt x="35719" y="41243"/>
                    <a:pt x="35719" y="37433"/>
                    <a:pt x="35719" y="34100"/>
                  </a:cubicBezTo>
                  <a:cubicBezTo>
                    <a:pt x="35833" y="29409"/>
                    <a:pt x="34785" y="24764"/>
                    <a:pt x="32671" y="20574"/>
                  </a:cubicBezTo>
                  <a:cubicBezTo>
                    <a:pt x="30890" y="17971"/>
                    <a:pt x="27937" y="17971"/>
                    <a:pt x="23813" y="20574"/>
                  </a:cubicBezTo>
                  <a:cubicBezTo>
                    <a:pt x="19745" y="22944"/>
                    <a:pt x="16612" y="26644"/>
                    <a:pt x="14954" y="31052"/>
                  </a:cubicBezTo>
                  <a:cubicBezTo>
                    <a:pt x="13068" y="36544"/>
                    <a:pt x="12040" y="42295"/>
                    <a:pt x="11906" y="48101"/>
                  </a:cubicBezTo>
                  <a:cubicBezTo>
                    <a:pt x="11906" y="51626"/>
                    <a:pt x="11906" y="55435"/>
                    <a:pt x="11906" y="59627"/>
                  </a:cubicBezTo>
                  <a:cubicBezTo>
                    <a:pt x="11906" y="63818"/>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357" name="Freeform 356">
              <a:extLst>
                <a:ext uri="{FF2B5EF4-FFF2-40B4-BE49-F238E27FC236}">
                  <a16:creationId xmlns:a16="http://schemas.microsoft.com/office/drawing/2014/main" id="{F25CE415-145F-99D7-9DCE-92C9D0CC25F3}"/>
                </a:ext>
              </a:extLst>
            </p:cNvPr>
            <p:cNvSpPr/>
            <p:nvPr/>
          </p:nvSpPr>
          <p:spPr>
            <a:xfrm>
              <a:off x="5888747" y="1974594"/>
              <a:ext cx="31954" cy="99970"/>
            </a:xfrm>
            <a:custGeom>
              <a:avLst/>
              <a:gdLst>
                <a:gd name="connsiteX0" fmla="*/ 511 w 31954"/>
                <a:gd name="connsiteY0" fmla="*/ 48223 h 99970"/>
                <a:gd name="connsiteX1" fmla="*/ 35 w 31954"/>
                <a:gd name="connsiteY1" fmla="*/ 45746 h 99970"/>
                <a:gd name="connsiteX2" fmla="*/ 511 w 31954"/>
                <a:gd name="connsiteY2" fmla="*/ 42794 h 99970"/>
                <a:gd name="connsiteX3" fmla="*/ 19561 w 31954"/>
                <a:gd name="connsiteY3" fmla="*/ 8408 h 99970"/>
                <a:gd name="connsiteX4" fmla="*/ 20990 w 31954"/>
                <a:gd name="connsiteY4" fmla="*/ 6027 h 99970"/>
                <a:gd name="connsiteX5" fmla="*/ 22609 w 31954"/>
                <a:gd name="connsiteY5" fmla="*/ 4313 h 99970"/>
                <a:gd name="connsiteX6" fmla="*/ 29562 w 31954"/>
                <a:gd name="connsiteY6" fmla="*/ 312 h 99970"/>
                <a:gd name="connsiteX7" fmla="*/ 31277 w 31954"/>
                <a:gd name="connsiteY7" fmla="*/ 312 h 99970"/>
                <a:gd name="connsiteX8" fmla="*/ 31943 w 31954"/>
                <a:gd name="connsiteY8" fmla="*/ 2503 h 99970"/>
                <a:gd name="connsiteX9" fmla="*/ 31943 w 31954"/>
                <a:gd name="connsiteY9" fmla="*/ 90419 h 99970"/>
                <a:gd name="connsiteX10" fmla="*/ 31277 w 31954"/>
                <a:gd name="connsiteY10" fmla="*/ 93467 h 99970"/>
                <a:gd name="connsiteX11" fmla="*/ 29562 w 31954"/>
                <a:gd name="connsiteY11" fmla="*/ 95562 h 99970"/>
                <a:gd name="connsiteX12" fmla="*/ 22418 w 31954"/>
                <a:gd name="connsiteY12" fmla="*/ 99658 h 99970"/>
                <a:gd name="connsiteX13" fmla="*/ 20704 w 31954"/>
                <a:gd name="connsiteY13" fmla="*/ 99658 h 99970"/>
                <a:gd name="connsiteX14" fmla="*/ 19942 w 31954"/>
                <a:gd name="connsiteY14" fmla="*/ 97467 h 99970"/>
                <a:gd name="connsiteX15" fmla="*/ 19942 w 31954"/>
                <a:gd name="connsiteY15" fmla="*/ 30125 h 99970"/>
                <a:gd name="connsiteX16" fmla="*/ 7940 w 31954"/>
                <a:gd name="connsiteY16" fmla="*/ 52319 h 99970"/>
                <a:gd name="connsiteX17" fmla="*/ 6226 w 31954"/>
                <a:gd name="connsiteY17" fmla="*/ 54033 h 99970"/>
                <a:gd name="connsiteX18" fmla="*/ 4607 w 31954"/>
                <a:gd name="connsiteY18" fmla="*/ 53557 h 9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954" h="99970">
                  <a:moveTo>
                    <a:pt x="511" y="48223"/>
                  </a:moveTo>
                  <a:cubicBezTo>
                    <a:pt x="92" y="47470"/>
                    <a:pt x="-80" y="46602"/>
                    <a:pt x="35" y="45746"/>
                  </a:cubicBezTo>
                  <a:cubicBezTo>
                    <a:pt x="-13" y="44740"/>
                    <a:pt x="149" y="43733"/>
                    <a:pt x="511" y="42794"/>
                  </a:cubicBezTo>
                  <a:lnTo>
                    <a:pt x="19561" y="8408"/>
                  </a:lnTo>
                  <a:lnTo>
                    <a:pt x="20990" y="6027"/>
                  </a:lnTo>
                  <a:cubicBezTo>
                    <a:pt x="21351" y="5309"/>
                    <a:pt x="21914" y="4713"/>
                    <a:pt x="22609" y="4313"/>
                  </a:cubicBezTo>
                  <a:lnTo>
                    <a:pt x="29562" y="312"/>
                  </a:lnTo>
                  <a:cubicBezTo>
                    <a:pt x="30057" y="-104"/>
                    <a:pt x="30781" y="-104"/>
                    <a:pt x="31277" y="312"/>
                  </a:cubicBezTo>
                  <a:cubicBezTo>
                    <a:pt x="31772" y="928"/>
                    <a:pt x="32010" y="1714"/>
                    <a:pt x="31943" y="2503"/>
                  </a:cubicBezTo>
                  <a:lnTo>
                    <a:pt x="31943" y="90419"/>
                  </a:lnTo>
                  <a:cubicBezTo>
                    <a:pt x="31953" y="91472"/>
                    <a:pt x="31724" y="92513"/>
                    <a:pt x="31277" y="93467"/>
                  </a:cubicBezTo>
                  <a:cubicBezTo>
                    <a:pt x="30915" y="94313"/>
                    <a:pt x="30324" y="95040"/>
                    <a:pt x="29562" y="95562"/>
                  </a:cubicBezTo>
                  <a:lnTo>
                    <a:pt x="22418" y="99658"/>
                  </a:lnTo>
                  <a:cubicBezTo>
                    <a:pt x="21923" y="100074"/>
                    <a:pt x="21199" y="100074"/>
                    <a:pt x="20704" y="99658"/>
                  </a:cubicBezTo>
                  <a:cubicBezTo>
                    <a:pt x="20170" y="99057"/>
                    <a:pt x="19894" y="98269"/>
                    <a:pt x="19942" y="97467"/>
                  </a:cubicBezTo>
                  <a:lnTo>
                    <a:pt x="19942" y="30125"/>
                  </a:lnTo>
                  <a:lnTo>
                    <a:pt x="7940" y="52319"/>
                  </a:lnTo>
                  <a:cubicBezTo>
                    <a:pt x="7645" y="53109"/>
                    <a:pt x="7016" y="53733"/>
                    <a:pt x="6226" y="54033"/>
                  </a:cubicBezTo>
                  <a:cubicBezTo>
                    <a:pt x="5635" y="54245"/>
                    <a:pt x="4988" y="54051"/>
                    <a:pt x="4607" y="53557"/>
                  </a:cubicBezTo>
                  <a:close/>
                </a:path>
              </a:pathLst>
            </a:custGeom>
            <a:solidFill>
              <a:srgbClr val="E0E0E0"/>
            </a:solidFill>
            <a:ln w="9525" cap="flat">
              <a:noFill/>
              <a:prstDash val="solid"/>
              <a:miter/>
            </a:ln>
          </p:spPr>
          <p:txBody>
            <a:bodyPr rtlCol="0" anchor="ctr"/>
            <a:lstStyle/>
            <a:p>
              <a:endParaRPr lang="en-GR"/>
            </a:p>
          </p:txBody>
        </p:sp>
        <p:sp>
          <p:nvSpPr>
            <p:cNvPr id="358" name="Freeform 357">
              <a:extLst>
                <a:ext uri="{FF2B5EF4-FFF2-40B4-BE49-F238E27FC236}">
                  <a16:creationId xmlns:a16="http://schemas.microsoft.com/office/drawing/2014/main" id="{320FFB54-6080-C53E-23FA-7F0A2BA59CCD}"/>
                </a:ext>
              </a:extLst>
            </p:cNvPr>
            <p:cNvSpPr/>
            <p:nvPr/>
          </p:nvSpPr>
          <p:spPr>
            <a:xfrm>
              <a:off x="5929603" y="1950877"/>
              <a:ext cx="32445" cy="100134"/>
            </a:xfrm>
            <a:custGeom>
              <a:avLst/>
              <a:gdLst>
                <a:gd name="connsiteX0" fmla="*/ 517 w 32445"/>
                <a:gd name="connsiteY0" fmla="*/ 48223 h 100134"/>
                <a:gd name="connsiteX1" fmla="*/ 40 w 32445"/>
                <a:gd name="connsiteY1" fmla="*/ 45842 h 100134"/>
                <a:gd name="connsiteX2" fmla="*/ 993 w 32445"/>
                <a:gd name="connsiteY2" fmla="*/ 42794 h 100134"/>
                <a:gd name="connsiteX3" fmla="*/ 20043 w 32445"/>
                <a:gd name="connsiteY3" fmla="*/ 8408 h 100134"/>
                <a:gd name="connsiteX4" fmla="*/ 21472 w 32445"/>
                <a:gd name="connsiteY4" fmla="*/ 5932 h 100134"/>
                <a:gd name="connsiteX5" fmla="*/ 23091 w 32445"/>
                <a:gd name="connsiteY5" fmla="*/ 4217 h 100134"/>
                <a:gd name="connsiteX6" fmla="*/ 30044 w 32445"/>
                <a:gd name="connsiteY6" fmla="*/ 312 h 100134"/>
                <a:gd name="connsiteX7" fmla="*/ 31759 w 32445"/>
                <a:gd name="connsiteY7" fmla="*/ 312 h 100134"/>
                <a:gd name="connsiteX8" fmla="*/ 32426 w 32445"/>
                <a:gd name="connsiteY8" fmla="*/ 2503 h 100134"/>
                <a:gd name="connsiteX9" fmla="*/ 32426 w 32445"/>
                <a:gd name="connsiteY9" fmla="*/ 90609 h 100134"/>
                <a:gd name="connsiteX10" fmla="*/ 31759 w 32445"/>
                <a:gd name="connsiteY10" fmla="*/ 93657 h 100134"/>
                <a:gd name="connsiteX11" fmla="*/ 30044 w 32445"/>
                <a:gd name="connsiteY11" fmla="*/ 95657 h 100134"/>
                <a:gd name="connsiteX12" fmla="*/ 22901 w 32445"/>
                <a:gd name="connsiteY12" fmla="*/ 99848 h 100134"/>
                <a:gd name="connsiteX13" fmla="*/ 21186 w 32445"/>
                <a:gd name="connsiteY13" fmla="*/ 99848 h 100134"/>
                <a:gd name="connsiteX14" fmla="*/ 20519 w 32445"/>
                <a:gd name="connsiteY14" fmla="*/ 97658 h 100134"/>
                <a:gd name="connsiteX15" fmla="*/ 20519 w 32445"/>
                <a:gd name="connsiteY15" fmla="*/ 30221 h 100134"/>
                <a:gd name="connsiteX16" fmla="*/ 7851 w 32445"/>
                <a:gd name="connsiteY16" fmla="*/ 52604 h 100134"/>
                <a:gd name="connsiteX17" fmla="*/ 6136 w 32445"/>
                <a:gd name="connsiteY17" fmla="*/ 54414 h 100134"/>
                <a:gd name="connsiteX18" fmla="*/ 4517 w 32445"/>
                <a:gd name="connsiteY18" fmla="*/ 53938 h 1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34">
                  <a:moveTo>
                    <a:pt x="517" y="48223"/>
                  </a:moveTo>
                  <a:cubicBezTo>
                    <a:pt x="78" y="47510"/>
                    <a:pt x="-83" y="46667"/>
                    <a:pt x="40" y="45842"/>
                  </a:cubicBezTo>
                  <a:cubicBezTo>
                    <a:pt x="126" y="44767"/>
                    <a:pt x="450" y="43725"/>
                    <a:pt x="993" y="42794"/>
                  </a:cubicBezTo>
                  <a:lnTo>
                    <a:pt x="20043" y="8408"/>
                  </a:lnTo>
                  <a:lnTo>
                    <a:pt x="21472" y="5932"/>
                  </a:lnTo>
                  <a:cubicBezTo>
                    <a:pt x="21881" y="5253"/>
                    <a:pt x="22434" y="4668"/>
                    <a:pt x="23091" y="4217"/>
                  </a:cubicBezTo>
                  <a:lnTo>
                    <a:pt x="30044" y="312"/>
                  </a:lnTo>
                  <a:cubicBezTo>
                    <a:pt x="30539" y="-104"/>
                    <a:pt x="31263" y="-104"/>
                    <a:pt x="31759" y="312"/>
                  </a:cubicBezTo>
                  <a:cubicBezTo>
                    <a:pt x="32273" y="918"/>
                    <a:pt x="32521" y="1711"/>
                    <a:pt x="32426" y="2503"/>
                  </a:cubicBezTo>
                  <a:lnTo>
                    <a:pt x="32426" y="90609"/>
                  </a:lnTo>
                  <a:cubicBezTo>
                    <a:pt x="32435" y="91663"/>
                    <a:pt x="32206" y="92704"/>
                    <a:pt x="31759" y="93657"/>
                  </a:cubicBezTo>
                  <a:cubicBezTo>
                    <a:pt x="31397" y="94477"/>
                    <a:pt x="30797" y="95174"/>
                    <a:pt x="30044" y="95657"/>
                  </a:cubicBezTo>
                  <a:lnTo>
                    <a:pt x="22901" y="99848"/>
                  </a:lnTo>
                  <a:cubicBezTo>
                    <a:pt x="22396" y="100229"/>
                    <a:pt x="21691" y="100229"/>
                    <a:pt x="21186" y="99848"/>
                  </a:cubicBezTo>
                  <a:cubicBezTo>
                    <a:pt x="20691" y="99232"/>
                    <a:pt x="20452" y="98446"/>
                    <a:pt x="20519" y="97658"/>
                  </a:cubicBezTo>
                  <a:lnTo>
                    <a:pt x="20519" y="30221"/>
                  </a:lnTo>
                  <a:lnTo>
                    <a:pt x="7851" y="52604"/>
                  </a:lnTo>
                  <a:cubicBezTo>
                    <a:pt x="7518" y="53396"/>
                    <a:pt x="6908" y="54040"/>
                    <a:pt x="6136" y="54414"/>
                  </a:cubicBezTo>
                  <a:cubicBezTo>
                    <a:pt x="5546" y="54596"/>
                    <a:pt x="4908" y="54408"/>
                    <a:pt x="4517" y="53938"/>
                  </a:cubicBezTo>
                  <a:close/>
                </a:path>
              </a:pathLst>
            </a:custGeom>
            <a:solidFill>
              <a:srgbClr val="E0E0E0"/>
            </a:solidFill>
            <a:ln w="9525" cap="flat">
              <a:noFill/>
              <a:prstDash val="solid"/>
              <a:miter/>
            </a:ln>
          </p:spPr>
          <p:txBody>
            <a:bodyPr rtlCol="0" anchor="ctr"/>
            <a:lstStyle/>
            <a:p>
              <a:endParaRPr lang="en-GR"/>
            </a:p>
          </p:txBody>
        </p:sp>
        <p:sp>
          <p:nvSpPr>
            <p:cNvPr id="359" name="Freeform 358">
              <a:extLst>
                <a:ext uri="{FF2B5EF4-FFF2-40B4-BE49-F238E27FC236}">
                  <a16:creationId xmlns:a16="http://schemas.microsoft.com/office/drawing/2014/main" id="{07799140-BF76-8B13-3E92-7ECFE7EDFC83}"/>
                </a:ext>
              </a:extLst>
            </p:cNvPr>
            <p:cNvSpPr/>
            <p:nvPr/>
          </p:nvSpPr>
          <p:spPr>
            <a:xfrm>
              <a:off x="5970877" y="1927350"/>
              <a:ext cx="32513" cy="99898"/>
            </a:xfrm>
            <a:custGeom>
              <a:avLst/>
              <a:gdLst>
                <a:gd name="connsiteX0" fmla="*/ 200 w 32513"/>
                <a:gd name="connsiteY0" fmla="*/ 48128 h 99898"/>
                <a:gd name="connsiteX1" fmla="*/ 200 w 32513"/>
                <a:gd name="connsiteY1" fmla="*/ 45651 h 99898"/>
                <a:gd name="connsiteX2" fmla="*/ 1152 w 32513"/>
                <a:gd name="connsiteY2" fmla="*/ 42698 h 99898"/>
                <a:gd name="connsiteX3" fmla="*/ 20202 w 32513"/>
                <a:gd name="connsiteY3" fmla="*/ 8218 h 99898"/>
                <a:gd name="connsiteX4" fmla="*/ 21631 w 32513"/>
                <a:gd name="connsiteY4" fmla="*/ 5837 h 99898"/>
                <a:gd name="connsiteX5" fmla="*/ 23155 w 32513"/>
                <a:gd name="connsiteY5" fmla="*/ 4313 h 99898"/>
                <a:gd name="connsiteX6" fmla="*/ 30109 w 32513"/>
                <a:gd name="connsiteY6" fmla="*/ 312 h 99898"/>
                <a:gd name="connsiteX7" fmla="*/ 31823 w 32513"/>
                <a:gd name="connsiteY7" fmla="*/ 312 h 99898"/>
                <a:gd name="connsiteX8" fmla="*/ 32490 w 32513"/>
                <a:gd name="connsiteY8" fmla="*/ 2503 h 99898"/>
                <a:gd name="connsiteX9" fmla="*/ 32490 w 32513"/>
                <a:gd name="connsiteY9" fmla="*/ 90609 h 99898"/>
                <a:gd name="connsiteX10" fmla="*/ 31823 w 32513"/>
                <a:gd name="connsiteY10" fmla="*/ 93562 h 99898"/>
                <a:gd name="connsiteX11" fmla="*/ 30109 w 32513"/>
                <a:gd name="connsiteY11" fmla="*/ 95657 h 99898"/>
                <a:gd name="connsiteX12" fmla="*/ 23155 w 32513"/>
                <a:gd name="connsiteY12" fmla="*/ 99563 h 99898"/>
                <a:gd name="connsiteX13" fmla="*/ 21536 w 32513"/>
                <a:gd name="connsiteY13" fmla="*/ 99566 h 99898"/>
                <a:gd name="connsiteX14" fmla="*/ 21536 w 32513"/>
                <a:gd name="connsiteY14" fmla="*/ 99563 h 99898"/>
                <a:gd name="connsiteX15" fmla="*/ 20774 w 32513"/>
                <a:gd name="connsiteY15" fmla="*/ 97372 h 99898"/>
                <a:gd name="connsiteX16" fmla="*/ 20774 w 32513"/>
                <a:gd name="connsiteY16" fmla="*/ 30125 h 99898"/>
                <a:gd name="connsiteX17" fmla="*/ 8201 w 32513"/>
                <a:gd name="connsiteY17" fmla="*/ 52509 h 99898"/>
                <a:gd name="connsiteX18" fmla="*/ 6486 w 32513"/>
                <a:gd name="connsiteY18" fmla="*/ 54224 h 99898"/>
                <a:gd name="connsiteX19" fmla="*/ 4867 w 32513"/>
                <a:gd name="connsiteY19" fmla="*/ 54224 h 9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13" h="99898">
                  <a:moveTo>
                    <a:pt x="200" y="48128"/>
                  </a:moveTo>
                  <a:cubicBezTo>
                    <a:pt x="-67" y="47324"/>
                    <a:pt x="-67" y="46455"/>
                    <a:pt x="200" y="45651"/>
                  </a:cubicBezTo>
                  <a:cubicBezTo>
                    <a:pt x="286" y="44606"/>
                    <a:pt x="609" y="43596"/>
                    <a:pt x="1152" y="42698"/>
                  </a:cubicBezTo>
                  <a:lnTo>
                    <a:pt x="20202" y="8218"/>
                  </a:lnTo>
                  <a:lnTo>
                    <a:pt x="21631" y="5837"/>
                  </a:lnTo>
                  <a:cubicBezTo>
                    <a:pt x="22041" y="5235"/>
                    <a:pt x="22555" y="4717"/>
                    <a:pt x="23155" y="4313"/>
                  </a:cubicBezTo>
                  <a:lnTo>
                    <a:pt x="30109" y="312"/>
                  </a:lnTo>
                  <a:cubicBezTo>
                    <a:pt x="30604" y="-104"/>
                    <a:pt x="31328" y="-104"/>
                    <a:pt x="31823" y="312"/>
                  </a:cubicBezTo>
                  <a:cubicBezTo>
                    <a:pt x="32356" y="911"/>
                    <a:pt x="32594" y="1710"/>
                    <a:pt x="32490" y="2503"/>
                  </a:cubicBezTo>
                  <a:lnTo>
                    <a:pt x="32490" y="90609"/>
                  </a:lnTo>
                  <a:cubicBezTo>
                    <a:pt x="32499" y="91631"/>
                    <a:pt x="32271" y="92642"/>
                    <a:pt x="31823" y="93562"/>
                  </a:cubicBezTo>
                  <a:cubicBezTo>
                    <a:pt x="31490" y="94424"/>
                    <a:pt x="30890" y="95157"/>
                    <a:pt x="30109" y="95657"/>
                  </a:cubicBezTo>
                  <a:lnTo>
                    <a:pt x="23155" y="99563"/>
                  </a:lnTo>
                  <a:cubicBezTo>
                    <a:pt x="22708" y="100009"/>
                    <a:pt x="21984" y="100011"/>
                    <a:pt x="21536" y="99566"/>
                  </a:cubicBezTo>
                  <a:cubicBezTo>
                    <a:pt x="21536" y="99565"/>
                    <a:pt x="21536" y="99564"/>
                    <a:pt x="21536" y="99563"/>
                  </a:cubicBezTo>
                  <a:cubicBezTo>
                    <a:pt x="20974" y="98980"/>
                    <a:pt x="20698" y="98179"/>
                    <a:pt x="20774" y="97372"/>
                  </a:cubicBezTo>
                  <a:lnTo>
                    <a:pt x="20774" y="30125"/>
                  </a:lnTo>
                  <a:lnTo>
                    <a:pt x="8201" y="52509"/>
                  </a:lnTo>
                  <a:cubicBezTo>
                    <a:pt x="7906" y="53300"/>
                    <a:pt x="7277" y="53924"/>
                    <a:pt x="6486" y="54224"/>
                  </a:cubicBezTo>
                  <a:cubicBezTo>
                    <a:pt x="6020" y="54626"/>
                    <a:pt x="5334" y="54626"/>
                    <a:pt x="4867" y="54224"/>
                  </a:cubicBezTo>
                  <a:close/>
                </a:path>
              </a:pathLst>
            </a:custGeom>
            <a:solidFill>
              <a:srgbClr val="E0E0E0"/>
            </a:solidFill>
            <a:ln w="9525" cap="flat">
              <a:noFill/>
              <a:prstDash val="solid"/>
              <a:miter/>
            </a:ln>
          </p:spPr>
          <p:txBody>
            <a:bodyPr rtlCol="0" anchor="ctr"/>
            <a:lstStyle/>
            <a:p>
              <a:endParaRPr lang="en-GR"/>
            </a:p>
          </p:txBody>
        </p:sp>
        <p:sp>
          <p:nvSpPr>
            <p:cNvPr id="360" name="Freeform 359">
              <a:extLst>
                <a:ext uri="{FF2B5EF4-FFF2-40B4-BE49-F238E27FC236}">
                  <a16:creationId xmlns:a16="http://schemas.microsoft.com/office/drawing/2014/main" id="{9BC68CCD-B462-83AF-68B2-E6D8DE37FF28}"/>
                </a:ext>
              </a:extLst>
            </p:cNvPr>
            <p:cNvSpPr/>
            <p:nvPr/>
          </p:nvSpPr>
          <p:spPr>
            <a:xfrm>
              <a:off x="5456782" y="2387598"/>
              <a:ext cx="32445" cy="100134"/>
            </a:xfrm>
            <a:custGeom>
              <a:avLst/>
              <a:gdLst>
                <a:gd name="connsiteX0" fmla="*/ 516 w 32445"/>
                <a:gd name="connsiteY0" fmla="*/ 48223 h 100134"/>
                <a:gd name="connsiteX1" fmla="*/ 40 w 32445"/>
                <a:gd name="connsiteY1" fmla="*/ 45842 h 100134"/>
                <a:gd name="connsiteX2" fmla="*/ 993 w 32445"/>
                <a:gd name="connsiteY2" fmla="*/ 42794 h 100134"/>
                <a:gd name="connsiteX3" fmla="*/ 20043 w 32445"/>
                <a:gd name="connsiteY3" fmla="*/ 8408 h 100134"/>
                <a:gd name="connsiteX4" fmla="*/ 21472 w 32445"/>
                <a:gd name="connsiteY4" fmla="*/ 5932 h 100134"/>
                <a:gd name="connsiteX5" fmla="*/ 23186 w 32445"/>
                <a:gd name="connsiteY5" fmla="*/ 4313 h 100134"/>
                <a:gd name="connsiteX6" fmla="*/ 30044 w 32445"/>
                <a:gd name="connsiteY6" fmla="*/ 312 h 100134"/>
                <a:gd name="connsiteX7" fmla="*/ 31758 w 32445"/>
                <a:gd name="connsiteY7" fmla="*/ 312 h 100134"/>
                <a:gd name="connsiteX8" fmla="*/ 32425 w 32445"/>
                <a:gd name="connsiteY8" fmla="*/ 2503 h 100134"/>
                <a:gd name="connsiteX9" fmla="*/ 32425 w 32445"/>
                <a:gd name="connsiteY9" fmla="*/ 90609 h 100134"/>
                <a:gd name="connsiteX10" fmla="*/ 31758 w 32445"/>
                <a:gd name="connsiteY10" fmla="*/ 93657 h 100134"/>
                <a:gd name="connsiteX11" fmla="*/ 30044 w 32445"/>
                <a:gd name="connsiteY11" fmla="*/ 95657 h 100134"/>
                <a:gd name="connsiteX12" fmla="*/ 22900 w 32445"/>
                <a:gd name="connsiteY12" fmla="*/ 99848 h 100134"/>
                <a:gd name="connsiteX13" fmla="*/ 21186 w 32445"/>
                <a:gd name="connsiteY13" fmla="*/ 99848 h 100134"/>
                <a:gd name="connsiteX14" fmla="*/ 20519 w 32445"/>
                <a:gd name="connsiteY14" fmla="*/ 97658 h 100134"/>
                <a:gd name="connsiteX15" fmla="*/ 20519 w 32445"/>
                <a:gd name="connsiteY15" fmla="*/ 29840 h 100134"/>
                <a:gd name="connsiteX16" fmla="*/ 7946 w 32445"/>
                <a:gd name="connsiteY16" fmla="*/ 52223 h 100134"/>
                <a:gd name="connsiteX17" fmla="*/ 6136 w 32445"/>
                <a:gd name="connsiteY17" fmla="*/ 54033 h 100134"/>
                <a:gd name="connsiteX18" fmla="*/ 4517 w 32445"/>
                <a:gd name="connsiteY18" fmla="*/ 54033 h 1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34">
                  <a:moveTo>
                    <a:pt x="516" y="48223"/>
                  </a:moveTo>
                  <a:cubicBezTo>
                    <a:pt x="78" y="47510"/>
                    <a:pt x="-83" y="46667"/>
                    <a:pt x="40" y="45842"/>
                  </a:cubicBezTo>
                  <a:cubicBezTo>
                    <a:pt x="126" y="44767"/>
                    <a:pt x="450" y="43725"/>
                    <a:pt x="993" y="42794"/>
                  </a:cubicBezTo>
                  <a:lnTo>
                    <a:pt x="20043" y="8408"/>
                  </a:lnTo>
                  <a:lnTo>
                    <a:pt x="21472" y="5932"/>
                  </a:lnTo>
                  <a:cubicBezTo>
                    <a:pt x="21891" y="5252"/>
                    <a:pt x="22481" y="4693"/>
                    <a:pt x="23186" y="4313"/>
                  </a:cubicBezTo>
                  <a:lnTo>
                    <a:pt x="30044" y="312"/>
                  </a:lnTo>
                  <a:cubicBezTo>
                    <a:pt x="30539" y="-104"/>
                    <a:pt x="31263" y="-104"/>
                    <a:pt x="31758" y="312"/>
                  </a:cubicBezTo>
                  <a:cubicBezTo>
                    <a:pt x="32273" y="918"/>
                    <a:pt x="32520" y="1711"/>
                    <a:pt x="32425" y="2503"/>
                  </a:cubicBezTo>
                  <a:lnTo>
                    <a:pt x="32425" y="90609"/>
                  </a:lnTo>
                  <a:cubicBezTo>
                    <a:pt x="32435" y="91663"/>
                    <a:pt x="32206" y="92704"/>
                    <a:pt x="31758" y="93657"/>
                  </a:cubicBezTo>
                  <a:cubicBezTo>
                    <a:pt x="31397" y="94477"/>
                    <a:pt x="30796" y="95174"/>
                    <a:pt x="30044" y="95657"/>
                  </a:cubicBezTo>
                  <a:lnTo>
                    <a:pt x="22900" y="99848"/>
                  </a:lnTo>
                  <a:cubicBezTo>
                    <a:pt x="22396" y="100229"/>
                    <a:pt x="21691" y="100229"/>
                    <a:pt x="21186" y="99848"/>
                  </a:cubicBezTo>
                  <a:cubicBezTo>
                    <a:pt x="20691" y="99232"/>
                    <a:pt x="20452" y="98447"/>
                    <a:pt x="20519" y="97658"/>
                  </a:cubicBezTo>
                  <a:lnTo>
                    <a:pt x="20519" y="29840"/>
                  </a:lnTo>
                  <a:lnTo>
                    <a:pt x="7946" y="52223"/>
                  </a:lnTo>
                  <a:cubicBezTo>
                    <a:pt x="7556" y="53004"/>
                    <a:pt x="6917" y="53639"/>
                    <a:pt x="6136" y="54033"/>
                  </a:cubicBezTo>
                  <a:cubicBezTo>
                    <a:pt x="5641" y="54344"/>
                    <a:pt x="5012" y="54344"/>
                    <a:pt x="4517" y="54033"/>
                  </a:cubicBezTo>
                  <a:close/>
                </a:path>
              </a:pathLst>
            </a:custGeom>
            <a:solidFill>
              <a:srgbClr val="E0E0E0"/>
            </a:solidFill>
            <a:ln w="9525" cap="flat">
              <a:noFill/>
              <a:prstDash val="solid"/>
              <a:miter/>
            </a:ln>
          </p:spPr>
          <p:txBody>
            <a:bodyPr rtlCol="0" anchor="ctr"/>
            <a:lstStyle/>
            <a:p>
              <a:endParaRPr lang="en-GR"/>
            </a:p>
          </p:txBody>
        </p:sp>
        <p:sp>
          <p:nvSpPr>
            <p:cNvPr id="361" name="Freeform 360">
              <a:extLst>
                <a:ext uri="{FF2B5EF4-FFF2-40B4-BE49-F238E27FC236}">
                  <a16:creationId xmlns:a16="http://schemas.microsoft.com/office/drawing/2014/main" id="{FD3E01CA-D988-02FE-495F-FD450705B437}"/>
                </a:ext>
              </a:extLst>
            </p:cNvPr>
            <p:cNvSpPr/>
            <p:nvPr/>
          </p:nvSpPr>
          <p:spPr>
            <a:xfrm>
              <a:off x="5501114" y="2361050"/>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669 h 105727"/>
                <a:gd name="connsiteX30" fmla="*/ 23813 w 47720"/>
                <a:gd name="connsiteY30" fmla="*/ 20669 h 105727"/>
                <a:gd name="connsiteX31" fmla="*/ 15050 w 47720"/>
                <a:gd name="connsiteY31" fmla="*/ 31147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11" y="56255"/>
                    <a:pt x="47006" y="61438"/>
                    <a:pt x="46196" y="66580"/>
                  </a:cubicBezTo>
                  <a:cubicBezTo>
                    <a:pt x="45368" y="71418"/>
                    <a:pt x="43986" y="76147"/>
                    <a:pt x="42100" y="80677"/>
                  </a:cubicBezTo>
                  <a:cubicBezTo>
                    <a:pt x="40272" y="85025"/>
                    <a:pt x="37805" y="89071"/>
                    <a:pt x="34766" y="92678"/>
                  </a:cubicBezTo>
                  <a:cubicBezTo>
                    <a:pt x="31756" y="96526"/>
                    <a:pt x="28042" y="99760"/>
                    <a:pt x="23813" y="102203"/>
                  </a:cubicBezTo>
                  <a:cubicBezTo>
                    <a:pt x="20564" y="104386"/>
                    <a:pt x="16774" y="105608"/>
                    <a:pt x="12859" y="105727"/>
                  </a:cubicBezTo>
                  <a:cubicBezTo>
                    <a:pt x="10030" y="105657"/>
                    <a:pt x="7372" y="104331"/>
                    <a:pt x="5620" y="102108"/>
                  </a:cubicBezTo>
                  <a:cubicBezTo>
                    <a:pt x="3543" y="99287"/>
                    <a:pt x="2143" y="96029"/>
                    <a:pt x="1524" y="92583"/>
                  </a:cubicBezTo>
                  <a:cubicBezTo>
                    <a:pt x="667" y="88024"/>
                    <a:pt x="162" y="83408"/>
                    <a:pt x="0" y="78772"/>
                  </a:cubicBezTo>
                  <a:cubicBezTo>
                    <a:pt x="0" y="75343"/>
                    <a:pt x="0" y="71533"/>
                    <a:pt x="0" y="67056"/>
                  </a:cubicBezTo>
                  <a:cubicBezTo>
                    <a:pt x="0" y="62579"/>
                    <a:pt x="0" y="58674"/>
                    <a:pt x="0" y="55150"/>
                  </a:cubicBezTo>
                  <a:cubicBezTo>
                    <a:pt x="219" y="49887"/>
                    <a:pt x="724" y="44640"/>
                    <a:pt x="1524" y="39433"/>
                  </a:cubicBezTo>
                  <a:cubicBezTo>
                    <a:pt x="2410" y="34547"/>
                    <a:pt x="3781" y="29762"/>
                    <a:pt x="5620" y="25146"/>
                  </a:cubicBezTo>
                  <a:cubicBezTo>
                    <a:pt x="7468" y="20802"/>
                    <a:pt x="9906" y="16732"/>
                    <a:pt x="12859" y="13049"/>
                  </a:cubicBezTo>
                  <a:cubicBezTo>
                    <a:pt x="15897" y="9234"/>
                    <a:pt x="19612" y="6006"/>
                    <a:pt x="23813" y="3524"/>
                  </a:cubicBezTo>
                  <a:cubicBezTo>
                    <a:pt x="27089" y="1394"/>
                    <a:pt x="30871" y="178"/>
                    <a:pt x="34766" y="0"/>
                  </a:cubicBezTo>
                  <a:cubicBezTo>
                    <a:pt x="37633" y="42"/>
                    <a:pt x="40329" y="1372"/>
                    <a:pt x="42100" y="3619"/>
                  </a:cubicBezTo>
                  <a:cubicBezTo>
                    <a:pt x="44215" y="6419"/>
                    <a:pt x="45615" y="9687"/>
                    <a:pt x="46196" y="13144"/>
                  </a:cubicBezTo>
                  <a:cubicBezTo>
                    <a:pt x="47034" y="17642"/>
                    <a:pt x="47539" y="22194"/>
                    <a:pt x="47720" y="26765"/>
                  </a:cubicBezTo>
                  <a:close/>
                  <a:moveTo>
                    <a:pt x="12001" y="70961"/>
                  </a:moveTo>
                  <a:cubicBezTo>
                    <a:pt x="11887" y="75651"/>
                    <a:pt x="12935" y="80297"/>
                    <a:pt x="15050" y="84487"/>
                  </a:cubicBezTo>
                  <a:cubicBezTo>
                    <a:pt x="16764" y="87058"/>
                    <a:pt x="19717" y="87154"/>
                    <a:pt x="23813" y="84487"/>
                  </a:cubicBezTo>
                  <a:cubicBezTo>
                    <a:pt x="27927" y="82174"/>
                    <a:pt x="31070" y="78454"/>
                    <a:pt x="32671" y="74009"/>
                  </a:cubicBezTo>
                  <a:cubicBezTo>
                    <a:pt x="34557" y="68517"/>
                    <a:pt x="35585" y="62766"/>
                    <a:pt x="35719" y="56959"/>
                  </a:cubicBezTo>
                  <a:cubicBezTo>
                    <a:pt x="35719" y="53435"/>
                    <a:pt x="35719" y="49625"/>
                    <a:pt x="35719" y="45434"/>
                  </a:cubicBezTo>
                  <a:cubicBezTo>
                    <a:pt x="35719" y="41243"/>
                    <a:pt x="35719" y="37433"/>
                    <a:pt x="35719" y="34100"/>
                  </a:cubicBezTo>
                  <a:cubicBezTo>
                    <a:pt x="35852" y="29438"/>
                    <a:pt x="34804" y="24818"/>
                    <a:pt x="32671" y="20669"/>
                  </a:cubicBezTo>
                  <a:cubicBezTo>
                    <a:pt x="30956" y="18002"/>
                    <a:pt x="28004" y="17907"/>
                    <a:pt x="23813" y="20669"/>
                  </a:cubicBezTo>
                  <a:cubicBezTo>
                    <a:pt x="19745" y="23012"/>
                    <a:pt x="16640" y="26726"/>
                    <a:pt x="15050" y="31147"/>
                  </a:cubicBezTo>
                  <a:cubicBezTo>
                    <a:pt x="13164" y="36639"/>
                    <a:pt x="12135" y="42390"/>
                    <a:pt x="12001" y="48196"/>
                  </a:cubicBezTo>
                  <a:cubicBezTo>
                    <a:pt x="12001" y="51721"/>
                    <a:pt x="12001" y="55531"/>
                    <a:pt x="12001" y="59722"/>
                  </a:cubicBezTo>
                  <a:cubicBezTo>
                    <a:pt x="12001" y="63913"/>
                    <a:pt x="11811" y="67627"/>
                    <a:pt x="12001" y="70961"/>
                  </a:cubicBezTo>
                  <a:close/>
                </a:path>
              </a:pathLst>
            </a:custGeom>
            <a:solidFill>
              <a:srgbClr val="E0E0E0"/>
            </a:solidFill>
            <a:ln w="9525" cap="flat">
              <a:noFill/>
              <a:prstDash val="solid"/>
              <a:miter/>
            </a:ln>
          </p:spPr>
          <p:txBody>
            <a:bodyPr rtlCol="0" anchor="ctr"/>
            <a:lstStyle/>
            <a:p>
              <a:endParaRPr lang="en-GR"/>
            </a:p>
          </p:txBody>
        </p:sp>
        <p:sp>
          <p:nvSpPr>
            <p:cNvPr id="362" name="Freeform 361">
              <a:extLst>
                <a:ext uri="{FF2B5EF4-FFF2-40B4-BE49-F238E27FC236}">
                  <a16:creationId xmlns:a16="http://schemas.microsoft.com/office/drawing/2014/main" id="{7ACEAE29-1215-5B1C-3E59-58F7DB2BF0F9}"/>
                </a:ext>
              </a:extLst>
            </p:cNvPr>
            <p:cNvSpPr/>
            <p:nvPr/>
          </p:nvSpPr>
          <p:spPr>
            <a:xfrm>
              <a:off x="5559502" y="2327522"/>
              <a:ext cx="47625" cy="105632"/>
            </a:xfrm>
            <a:custGeom>
              <a:avLst/>
              <a:gdLst>
                <a:gd name="connsiteX0" fmla="*/ 47625 w 47625"/>
                <a:gd name="connsiteY0" fmla="*/ 26575 h 105632"/>
                <a:gd name="connsiteX1" fmla="*/ 47625 w 47625"/>
                <a:gd name="connsiteY1" fmla="*/ 32290 h 105632"/>
                <a:gd name="connsiteX2" fmla="*/ 47625 w 47625"/>
                <a:gd name="connsiteY2" fmla="*/ 45149 h 105632"/>
                <a:gd name="connsiteX3" fmla="*/ 47625 w 47625"/>
                <a:gd name="connsiteY3" fmla="*/ 50959 h 105632"/>
                <a:gd name="connsiteX4" fmla="*/ 46101 w 47625"/>
                <a:gd name="connsiteY4" fmla="*/ 66484 h 105632"/>
                <a:gd name="connsiteX5" fmla="*/ 42005 w 47625"/>
                <a:gd name="connsiteY5" fmla="*/ 80581 h 105632"/>
                <a:gd name="connsiteX6" fmla="*/ 34766 w 47625"/>
                <a:gd name="connsiteY6" fmla="*/ 92583 h 105632"/>
                <a:gd name="connsiteX7" fmla="*/ 23813 w 47625"/>
                <a:gd name="connsiteY7" fmla="*/ 102108 h 105632"/>
                <a:gd name="connsiteX8" fmla="*/ 12763 w 47625"/>
                <a:gd name="connsiteY8" fmla="*/ 105632 h 105632"/>
                <a:gd name="connsiteX9" fmla="*/ 5620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763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575 h 105632"/>
                <a:gd name="connsiteX22" fmla="*/ 11906 w 47625"/>
                <a:gd name="connsiteY22" fmla="*/ 70866 h 105632"/>
                <a:gd name="connsiteX23" fmla="*/ 14954 w 47625"/>
                <a:gd name="connsiteY23" fmla="*/ 84296 h 105632"/>
                <a:gd name="connsiteX24" fmla="*/ 23813 w 47625"/>
                <a:gd name="connsiteY24" fmla="*/ 84296 h 105632"/>
                <a:gd name="connsiteX25" fmla="*/ 32575 w 47625"/>
                <a:gd name="connsiteY25" fmla="*/ 73819 h 105632"/>
                <a:gd name="connsiteX26" fmla="*/ 35719 w 47625"/>
                <a:gd name="connsiteY26" fmla="*/ 56864 h 105632"/>
                <a:gd name="connsiteX27" fmla="*/ 35719 w 47625"/>
                <a:gd name="connsiteY27" fmla="*/ 45244 h 105632"/>
                <a:gd name="connsiteX28" fmla="*/ 35719 w 47625"/>
                <a:gd name="connsiteY28" fmla="*/ 33909 h 105632"/>
                <a:gd name="connsiteX29" fmla="*/ 32575 w 47625"/>
                <a:gd name="connsiteY29" fmla="*/ 20479 h 105632"/>
                <a:gd name="connsiteX30" fmla="*/ 23813 w 47625"/>
                <a:gd name="connsiteY30" fmla="*/ 20479 h 105632"/>
                <a:gd name="connsiteX31" fmla="*/ 14954 w 47625"/>
                <a:gd name="connsiteY31" fmla="*/ 30956 h 105632"/>
                <a:gd name="connsiteX32" fmla="*/ 11906 w 47625"/>
                <a:gd name="connsiteY32" fmla="*/ 47911 h 105632"/>
                <a:gd name="connsiteX33" fmla="*/ 11906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575"/>
                  </a:moveTo>
                  <a:cubicBezTo>
                    <a:pt x="47625" y="28289"/>
                    <a:pt x="47625" y="30194"/>
                    <a:pt x="47625" y="32290"/>
                  </a:cubicBezTo>
                  <a:lnTo>
                    <a:pt x="47625" y="45149"/>
                  </a:lnTo>
                  <a:cubicBezTo>
                    <a:pt x="47625" y="47244"/>
                    <a:pt x="47625" y="49149"/>
                    <a:pt x="47625" y="50959"/>
                  </a:cubicBezTo>
                  <a:cubicBezTo>
                    <a:pt x="47463" y="56162"/>
                    <a:pt x="46949" y="61349"/>
                    <a:pt x="46101" y="66484"/>
                  </a:cubicBezTo>
                  <a:cubicBezTo>
                    <a:pt x="45301" y="71330"/>
                    <a:pt x="43929" y="76062"/>
                    <a:pt x="42005" y="80581"/>
                  </a:cubicBezTo>
                  <a:cubicBezTo>
                    <a:pt x="40196" y="84917"/>
                    <a:pt x="37757" y="88962"/>
                    <a:pt x="34766" y="92583"/>
                  </a:cubicBezTo>
                  <a:cubicBezTo>
                    <a:pt x="31690" y="96363"/>
                    <a:pt x="27984" y="99585"/>
                    <a:pt x="23813" y="102108"/>
                  </a:cubicBezTo>
                  <a:cubicBezTo>
                    <a:pt x="20555" y="104338"/>
                    <a:pt x="16716" y="105564"/>
                    <a:pt x="12763" y="105632"/>
                  </a:cubicBezTo>
                  <a:cubicBezTo>
                    <a:pt x="9982" y="105558"/>
                    <a:pt x="7372" y="104270"/>
                    <a:pt x="5620" y="102108"/>
                  </a:cubicBezTo>
                  <a:cubicBezTo>
                    <a:pt x="3505" y="99312"/>
                    <a:pt x="2096" y="96043"/>
                    <a:pt x="1524" y="92583"/>
                  </a:cubicBezTo>
                  <a:cubicBezTo>
                    <a:pt x="581" y="88071"/>
                    <a:pt x="67" y="83477"/>
                    <a:pt x="0" y="78867"/>
                  </a:cubicBezTo>
                  <a:cubicBezTo>
                    <a:pt x="0" y="75438"/>
                    <a:pt x="0" y="71533"/>
                    <a:pt x="0" y="67151"/>
                  </a:cubicBezTo>
                  <a:cubicBezTo>
                    <a:pt x="0" y="62770"/>
                    <a:pt x="0" y="58769"/>
                    <a:pt x="0" y="55245"/>
                  </a:cubicBezTo>
                  <a:cubicBezTo>
                    <a:pt x="114" y="49976"/>
                    <a:pt x="619" y="44722"/>
                    <a:pt x="1524" y="39529"/>
                  </a:cubicBezTo>
                  <a:cubicBezTo>
                    <a:pt x="2295" y="34617"/>
                    <a:pt x="3677" y="29818"/>
                    <a:pt x="5620" y="25241"/>
                  </a:cubicBezTo>
                  <a:cubicBezTo>
                    <a:pt x="7429" y="20870"/>
                    <a:pt x="9839" y="16769"/>
                    <a:pt x="12763" y="13049"/>
                  </a:cubicBezTo>
                  <a:cubicBezTo>
                    <a:pt x="15831" y="9227"/>
                    <a:pt x="19583" y="5999"/>
                    <a:pt x="23813" y="3524"/>
                  </a:cubicBezTo>
                  <a:cubicBezTo>
                    <a:pt x="27051" y="1327"/>
                    <a:pt x="30851" y="104"/>
                    <a:pt x="34766" y="0"/>
                  </a:cubicBezTo>
                  <a:cubicBezTo>
                    <a:pt x="37586" y="47"/>
                    <a:pt x="40234" y="1337"/>
                    <a:pt x="42005" y="3524"/>
                  </a:cubicBezTo>
                  <a:cubicBezTo>
                    <a:pt x="44120" y="6320"/>
                    <a:pt x="45529" y="9589"/>
                    <a:pt x="46101" y="13049"/>
                  </a:cubicBezTo>
                  <a:cubicBezTo>
                    <a:pt x="46987" y="17507"/>
                    <a:pt x="47501" y="22031"/>
                    <a:pt x="47625" y="26575"/>
                  </a:cubicBezTo>
                  <a:close/>
                  <a:moveTo>
                    <a:pt x="11906" y="70866"/>
                  </a:moveTo>
                  <a:cubicBezTo>
                    <a:pt x="11773" y="75528"/>
                    <a:pt x="12821" y="80147"/>
                    <a:pt x="14954" y="84296"/>
                  </a:cubicBezTo>
                  <a:cubicBezTo>
                    <a:pt x="16735" y="86899"/>
                    <a:pt x="19688" y="86899"/>
                    <a:pt x="23813" y="84296"/>
                  </a:cubicBezTo>
                  <a:cubicBezTo>
                    <a:pt x="27880" y="81953"/>
                    <a:pt x="30985" y="78239"/>
                    <a:pt x="32575" y="73819"/>
                  </a:cubicBezTo>
                  <a:cubicBezTo>
                    <a:pt x="34547" y="68378"/>
                    <a:pt x="35604" y="62650"/>
                    <a:pt x="35719" y="56864"/>
                  </a:cubicBezTo>
                  <a:cubicBezTo>
                    <a:pt x="35719" y="53340"/>
                    <a:pt x="35719" y="49435"/>
                    <a:pt x="35719" y="45244"/>
                  </a:cubicBezTo>
                  <a:cubicBezTo>
                    <a:pt x="35719" y="41053"/>
                    <a:pt x="35719" y="37338"/>
                    <a:pt x="35719" y="33909"/>
                  </a:cubicBezTo>
                  <a:cubicBezTo>
                    <a:pt x="35871" y="29233"/>
                    <a:pt x="34785" y="24601"/>
                    <a:pt x="32575" y="20479"/>
                  </a:cubicBezTo>
                  <a:cubicBezTo>
                    <a:pt x="30861" y="17907"/>
                    <a:pt x="27908" y="17812"/>
                    <a:pt x="23813" y="20479"/>
                  </a:cubicBezTo>
                  <a:cubicBezTo>
                    <a:pt x="19745" y="22849"/>
                    <a:pt x="16611" y="26549"/>
                    <a:pt x="14954" y="30956"/>
                  </a:cubicBezTo>
                  <a:cubicBezTo>
                    <a:pt x="13068" y="36415"/>
                    <a:pt x="12040" y="42135"/>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63" name="Freeform 362">
              <a:extLst>
                <a:ext uri="{FF2B5EF4-FFF2-40B4-BE49-F238E27FC236}">
                  <a16:creationId xmlns:a16="http://schemas.microsoft.com/office/drawing/2014/main" id="{12E46DCD-6221-B120-A790-0FC21FEFE9DD}"/>
                </a:ext>
              </a:extLst>
            </p:cNvPr>
            <p:cNvSpPr/>
            <p:nvPr/>
          </p:nvSpPr>
          <p:spPr>
            <a:xfrm>
              <a:off x="5617795" y="2293708"/>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4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6960 h 105727"/>
                <a:gd name="connsiteX27" fmla="*/ 35719 w 47625"/>
                <a:gd name="connsiteY27" fmla="*/ 45434 h 105727"/>
                <a:gd name="connsiteX28" fmla="*/ 35719 w 47625"/>
                <a:gd name="connsiteY28" fmla="*/ 34100 h 105727"/>
                <a:gd name="connsiteX29" fmla="*/ 32671 w 47625"/>
                <a:gd name="connsiteY29" fmla="*/ 20574 h 105727"/>
                <a:gd name="connsiteX30" fmla="*/ 23813 w 47625"/>
                <a:gd name="connsiteY30" fmla="*/ 20574 h 105727"/>
                <a:gd name="connsiteX31" fmla="*/ 15050 w 47625"/>
                <a:gd name="connsiteY31" fmla="*/ 31052 h 105727"/>
                <a:gd name="connsiteX32" fmla="*/ 11906 w 47625"/>
                <a:gd name="connsiteY32" fmla="*/ 48101 h 105727"/>
                <a:gd name="connsiteX33" fmla="*/ 11906 w 47625"/>
                <a:gd name="connsiteY33" fmla="*/ 59627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511" y="56260"/>
                    <a:pt x="47006" y="61451"/>
                    <a:pt x="46101" y="66580"/>
                  </a:cubicBezTo>
                  <a:cubicBezTo>
                    <a:pt x="45310" y="71428"/>
                    <a:pt x="43939" y="76162"/>
                    <a:pt x="42005" y="80677"/>
                  </a:cubicBezTo>
                  <a:cubicBezTo>
                    <a:pt x="40196" y="85013"/>
                    <a:pt x="37757" y="89057"/>
                    <a:pt x="34766" y="92678"/>
                  </a:cubicBezTo>
                  <a:cubicBezTo>
                    <a:pt x="31737" y="96503"/>
                    <a:pt x="28023" y="99732"/>
                    <a:pt x="23813" y="102203"/>
                  </a:cubicBezTo>
                  <a:cubicBezTo>
                    <a:pt x="20564" y="104377"/>
                    <a:pt x="16764" y="105598"/>
                    <a:pt x="12859" y="105728"/>
                  </a:cubicBezTo>
                  <a:cubicBezTo>
                    <a:pt x="10030" y="105657"/>
                    <a:pt x="7372" y="104331"/>
                    <a:pt x="5620" y="102108"/>
                  </a:cubicBezTo>
                  <a:cubicBezTo>
                    <a:pt x="3467" y="99332"/>
                    <a:pt x="2057" y="96055"/>
                    <a:pt x="1524" y="92583"/>
                  </a:cubicBezTo>
                  <a:cubicBezTo>
                    <a:pt x="629" y="88031"/>
                    <a:pt x="114" y="83410"/>
                    <a:pt x="0" y="78772"/>
                  </a:cubicBezTo>
                  <a:cubicBezTo>
                    <a:pt x="0" y="75343"/>
                    <a:pt x="0" y="71438"/>
                    <a:pt x="0" y="67056"/>
                  </a:cubicBezTo>
                  <a:cubicBezTo>
                    <a:pt x="0" y="62675"/>
                    <a:pt x="0" y="58674"/>
                    <a:pt x="0" y="55150"/>
                  </a:cubicBezTo>
                  <a:cubicBezTo>
                    <a:pt x="172" y="49883"/>
                    <a:pt x="676" y="44634"/>
                    <a:pt x="1524" y="39434"/>
                  </a:cubicBezTo>
                  <a:cubicBezTo>
                    <a:pt x="2324" y="34527"/>
                    <a:pt x="3696" y="29731"/>
                    <a:pt x="5620" y="25146"/>
                  </a:cubicBezTo>
                  <a:cubicBezTo>
                    <a:pt x="7429" y="20784"/>
                    <a:pt x="9868" y="16708"/>
                    <a:pt x="12859" y="13049"/>
                  </a:cubicBezTo>
                  <a:cubicBezTo>
                    <a:pt x="15878" y="9213"/>
                    <a:pt x="19593" y="5982"/>
                    <a:pt x="23813" y="3524"/>
                  </a:cubicBezTo>
                  <a:cubicBezTo>
                    <a:pt x="27080" y="1382"/>
                    <a:pt x="30861" y="164"/>
                    <a:pt x="34766" y="0"/>
                  </a:cubicBezTo>
                  <a:cubicBezTo>
                    <a:pt x="37595" y="70"/>
                    <a:pt x="40253" y="1397"/>
                    <a:pt x="42005" y="3620"/>
                  </a:cubicBezTo>
                  <a:cubicBezTo>
                    <a:pt x="44158" y="6395"/>
                    <a:pt x="45568" y="9673"/>
                    <a:pt x="46101" y="13145"/>
                  </a:cubicBezTo>
                  <a:cubicBezTo>
                    <a:pt x="47034" y="17627"/>
                    <a:pt x="47549" y="22188"/>
                    <a:pt x="47625" y="26765"/>
                  </a:cubicBezTo>
                  <a:close/>
                  <a:moveTo>
                    <a:pt x="11906" y="70961"/>
                  </a:moveTo>
                  <a:cubicBezTo>
                    <a:pt x="11763" y="75666"/>
                    <a:pt x="12849" y="80325"/>
                    <a:pt x="15050" y="84487"/>
                  </a:cubicBezTo>
                  <a:cubicBezTo>
                    <a:pt x="16764" y="87059"/>
                    <a:pt x="19717" y="87154"/>
                    <a:pt x="23813" y="84487"/>
                  </a:cubicBezTo>
                  <a:cubicBezTo>
                    <a:pt x="27908" y="82147"/>
                    <a:pt x="31042" y="78436"/>
                    <a:pt x="32671" y="74009"/>
                  </a:cubicBezTo>
                  <a:cubicBezTo>
                    <a:pt x="34557" y="68517"/>
                    <a:pt x="35585" y="62766"/>
                    <a:pt x="35719" y="56960"/>
                  </a:cubicBezTo>
                  <a:cubicBezTo>
                    <a:pt x="35719" y="53435"/>
                    <a:pt x="35719" y="49625"/>
                    <a:pt x="35719" y="45434"/>
                  </a:cubicBezTo>
                  <a:cubicBezTo>
                    <a:pt x="35719" y="41243"/>
                    <a:pt x="35719" y="37433"/>
                    <a:pt x="35719" y="34100"/>
                  </a:cubicBezTo>
                  <a:cubicBezTo>
                    <a:pt x="35833" y="29409"/>
                    <a:pt x="34785" y="24764"/>
                    <a:pt x="32671" y="20574"/>
                  </a:cubicBezTo>
                  <a:cubicBezTo>
                    <a:pt x="30861" y="18002"/>
                    <a:pt x="28004" y="17907"/>
                    <a:pt x="23813" y="20574"/>
                  </a:cubicBezTo>
                  <a:cubicBezTo>
                    <a:pt x="19745" y="22917"/>
                    <a:pt x="16640" y="26631"/>
                    <a:pt x="15050" y="31052"/>
                  </a:cubicBezTo>
                  <a:cubicBezTo>
                    <a:pt x="13078" y="36526"/>
                    <a:pt x="12020" y="42284"/>
                    <a:pt x="11906" y="48101"/>
                  </a:cubicBezTo>
                  <a:cubicBezTo>
                    <a:pt x="11906" y="51626"/>
                    <a:pt x="11906" y="55436"/>
                    <a:pt x="11906" y="59627"/>
                  </a:cubicBezTo>
                  <a:cubicBezTo>
                    <a:pt x="11906" y="63818"/>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364" name="Freeform 363">
              <a:extLst>
                <a:ext uri="{FF2B5EF4-FFF2-40B4-BE49-F238E27FC236}">
                  <a16:creationId xmlns:a16="http://schemas.microsoft.com/office/drawing/2014/main" id="{0426C848-612A-FDED-FF42-B81A46482AF4}"/>
                </a:ext>
              </a:extLst>
            </p:cNvPr>
            <p:cNvSpPr/>
            <p:nvPr/>
          </p:nvSpPr>
          <p:spPr>
            <a:xfrm>
              <a:off x="5675707" y="2260180"/>
              <a:ext cx="48101" cy="105632"/>
            </a:xfrm>
            <a:custGeom>
              <a:avLst/>
              <a:gdLst>
                <a:gd name="connsiteX0" fmla="*/ 48101 w 48101"/>
                <a:gd name="connsiteY0" fmla="*/ 26575 h 105632"/>
                <a:gd name="connsiteX1" fmla="*/ 48101 w 48101"/>
                <a:gd name="connsiteY1" fmla="*/ 32290 h 105632"/>
                <a:gd name="connsiteX2" fmla="*/ 48101 w 48101"/>
                <a:gd name="connsiteY2" fmla="*/ 45148 h 105632"/>
                <a:gd name="connsiteX3" fmla="*/ 48101 w 48101"/>
                <a:gd name="connsiteY3" fmla="*/ 50864 h 105632"/>
                <a:gd name="connsiteX4" fmla="*/ 46577 w 48101"/>
                <a:gd name="connsiteY4" fmla="*/ 66484 h 105632"/>
                <a:gd name="connsiteX5" fmla="*/ 42100 w 48101"/>
                <a:gd name="connsiteY5" fmla="*/ 81058 h 105632"/>
                <a:gd name="connsiteX6" fmla="*/ 34766 w 48101"/>
                <a:gd name="connsiteY6" fmla="*/ 93059 h 105632"/>
                <a:gd name="connsiteX7" fmla="*/ 23908 w 48101"/>
                <a:gd name="connsiteY7" fmla="*/ 102108 h 105632"/>
                <a:gd name="connsiteX8" fmla="*/ 12859 w 48101"/>
                <a:gd name="connsiteY8" fmla="*/ 105632 h 105632"/>
                <a:gd name="connsiteX9" fmla="*/ 5620 w 48101"/>
                <a:gd name="connsiteY9" fmla="*/ 102108 h 105632"/>
                <a:gd name="connsiteX10" fmla="*/ 1524 w 48101"/>
                <a:gd name="connsiteY10" fmla="*/ 92583 h 105632"/>
                <a:gd name="connsiteX11" fmla="*/ 0 w 48101"/>
                <a:gd name="connsiteY11" fmla="*/ 78772 h 105632"/>
                <a:gd name="connsiteX12" fmla="*/ 0 w 48101"/>
                <a:gd name="connsiteY12" fmla="*/ 67151 h 105632"/>
                <a:gd name="connsiteX13" fmla="*/ 0 w 48101"/>
                <a:gd name="connsiteY13" fmla="*/ 55245 h 105632"/>
                <a:gd name="connsiteX14" fmla="*/ 1524 w 48101"/>
                <a:gd name="connsiteY14" fmla="*/ 39529 h 105632"/>
                <a:gd name="connsiteX15" fmla="*/ 5620 w 48101"/>
                <a:gd name="connsiteY15" fmla="*/ 25241 h 105632"/>
                <a:gd name="connsiteX16" fmla="*/ 12859 w 48101"/>
                <a:gd name="connsiteY16" fmla="*/ 13049 h 105632"/>
                <a:gd name="connsiteX17" fmla="*/ 23908 w 48101"/>
                <a:gd name="connsiteY17" fmla="*/ 3524 h 105632"/>
                <a:gd name="connsiteX18" fmla="*/ 34766 w 48101"/>
                <a:gd name="connsiteY18" fmla="*/ 0 h 105632"/>
                <a:gd name="connsiteX19" fmla="*/ 42100 w 48101"/>
                <a:gd name="connsiteY19" fmla="*/ 3524 h 105632"/>
                <a:gd name="connsiteX20" fmla="*/ 46196 w 48101"/>
                <a:gd name="connsiteY20" fmla="*/ 13049 h 105632"/>
                <a:gd name="connsiteX21" fmla="*/ 48101 w 48101"/>
                <a:gd name="connsiteY21" fmla="*/ 26575 h 105632"/>
                <a:gd name="connsiteX22" fmla="*/ 12383 w 48101"/>
                <a:gd name="connsiteY22" fmla="*/ 70866 h 105632"/>
                <a:gd name="connsiteX23" fmla="*/ 15430 w 48101"/>
                <a:gd name="connsiteY23" fmla="*/ 84296 h 105632"/>
                <a:gd name="connsiteX24" fmla="*/ 24289 w 48101"/>
                <a:gd name="connsiteY24" fmla="*/ 84296 h 105632"/>
                <a:gd name="connsiteX25" fmla="*/ 33052 w 48101"/>
                <a:gd name="connsiteY25" fmla="*/ 73819 h 105632"/>
                <a:gd name="connsiteX26" fmla="*/ 36100 w 48101"/>
                <a:gd name="connsiteY26" fmla="*/ 56864 h 105632"/>
                <a:gd name="connsiteX27" fmla="*/ 36100 w 48101"/>
                <a:gd name="connsiteY27" fmla="*/ 45244 h 105632"/>
                <a:gd name="connsiteX28" fmla="*/ 36100 w 48101"/>
                <a:gd name="connsiteY28" fmla="*/ 33909 h 105632"/>
                <a:gd name="connsiteX29" fmla="*/ 33052 w 48101"/>
                <a:gd name="connsiteY29" fmla="*/ 20479 h 105632"/>
                <a:gd name="connsiteX30" fmla="*/ 24289 w 48101"/>
                <a:gd name="connsiteY30" fmla="*/ 20479 h 105632"/>
                <a:gd name="connsiteX31" fmla="*/ 15430 w 48101"/>
                <a:gd name="connsiteY31" fmla="*/ 30956 h 105632"/>
                <a:gd name="connsiteX32" fmla="*/ 12383 w 48101"/>
                <a:gd name="connsiteY32" fmla="*/ 47911 h 105632"/>
                <a:gd name="connsiteX33" fmla="*/ 12383 w 48101"/>
                <a:gd name="connsiteY33" fmla="*/ 59531 h 105632"/>
                <a:gd name="connsiteX34" fmla="*/ 12383 w 48101"/>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101" h="105632">
                  <a:moveTo>
                    <a:pt x="48101" y="26575"/>
                  </a:moveTo>
                  <a:cubicBezTo>
                    <a:pt x="48101" y="28289"/>
                    <a:pt x="48101" y="30194"/>
                    <a:pt x="48101" y="32290"/>
                  </a:cubicBezTo>
                  <a:lnTo>
                    <a:pt x="48101" y="45148"/>
                  </a:lnTo>
                  <a:cubicBezTo>
                    <a:pt x="48101" y="47244"/>
                    <a:pt x="48101" y="49149"/>
                    <a:pt x="48101" y="50864"/>
                  </a:cubicBezTo>
                  <a:cubicBezTo>
                    <a:pt x="47892" y="56096"/>
                    <a:pt x="47387" y="61311"/>
                    <a:pt x="46577" y="66484"/>
                  </a:cubicBezTo>
                  <a:cubicBezTo>
                    <a:pt x="45596" y="71485"/>
                    <a:pt x="44091" y="76369"/>
                    <a:pt x="42100" y="81058"/>
                  </a:cubicBezTo>
                  <a:cubicBezTo>
                    <a:pt x="40253" y="85394"/>
                    <a:pt x="37786" y="89438"/>
                    <a:pt x="34766" y="93059"/>
                  </a:cubicBezTo>
                  <a:cubicBezTo>
                    <a:pt x="31709" y="96689"/>
                    <a:pt x="28032" y="99752"/>
                    <a:pt x="23908" y="102108"/>
                  </a:cubicBezTo>
                  <a:cubicBezTo>
                    <a:pt x="20641" y="104313"/>
                    <a:pt x="16802" y="105536"/>
                    <a:pt x="12859" y="105632"/>
                  </a:cubicBezTo>
                  <a:cubicBezTo>
                    <a:pt x="10039" y="105586"/>
                    <a:pt x="7391" y="104295"/>
                    <a:pt x="5620" y="102108"/>
                  </a:cubicBezTo>
                  <a:cubicBezTo>
                    <a:pt x="3581" y="99268"/>
                    <a:pt x="2181" y="96018"/>
                    <a:pt x="1524" y="92583"/>
                  </a:cubicBezTo>
                  <a:cubicBezTo>
                    <a:pt x="619" y="88032"/>
                    <a:pt x="105" y="83410"/>
                    <a:pt x="0" y="78772"/>
                  </a:cubicBezTo>
                  <a:cubicBezTo>
                    <a:pt x="0" y="75438"/>
                    <a:pt x="0" y="71533"/>
                    <a:pt x="0" y="67151"/>
                  </a:cubicBezTo>
                  <a:cubicBezTo>
                    <a:pt x="0" y="62770"/>
                    <a:pt x="0" y="58769"/>
                    <a:pt x="0" y="55245"/>
                  </a:cubicBezTo>
                  <a:cubicBezTo>
                    <a:pt x="162" y="49979"/>
                    <a:pt x="667" y="44727"/>
                    <a:pt x="1524" y="39529"/>
                  </a:cubicBezTo>
                  <a:cubicBezTo>
                    <a:pt x="2391" y="34637"/>
                    <a:pt x="3762" y="29848"/>
                    <a:pt x="5620" y="25241"/>
                  </a:cubicBezTo>
                  <a:cubicBezTo>
                    <a:pt x="7468" y="20867"/>
                    <a:pt x="9906" y="16765"/>
                    <a:pt x="12859" y="13049"/>
                  </a:cubicBezTo>
                  <a:cubicBezTo>
                    <a:pt x="15897" y="9193"/>
                    <a:pt x="19650" y="5958"/>
                    <a:pt x="23908" y="3524"/>
                  </a:cubicBezTo>
                  <a:cubicBezTo>
                    <a:pt x="27118" y="1344"/>
                    <a:pt x="30890" y="122"/>
                    <a:pt x="34766" y="0"/>
                  </a:cubicBezTo>
                  <a:cubicBezTo>
                    <a:pt x="37614" y="19"/>
                    <a:pt x="40310" y="1312"/>
                    <a:pt x="42100" y="3524"/>
                  </a:cubicBezTo>
                  <a:cubicBezTo>
                    <a:pt x="44139" y="6365"/>
                    <a:pt x="45539" y="9615"/>
                    <a:pt x="46196" y="13049"/>
                  </a:cubicBezTo>
                  <a:cubicBezTo>
                    <a:pt x="47168" y="17504"/>
                    <a:pt x="47806" y="22025"/>
                    <a:pt x="48101" y="26575"/>
                  </a:cubicBezTo>
                  <a:close/>
                  <a:moveTo>
                    <a:pt x="12383" y="70866"/>
                  </a:moveTo>
                  <a:cubicBezTo>
                    <a:pt x="12249" y="75528"/>
                    <a:pt x="13297" y="80147"/>
                    <a:pt x="15430" y="84296"/>
                  </a:cubicBezTo>
                  <a:cubicBezTo>
                    <a:pt x="17145" y="86837"/>
                    <a:pt x="20098" y="86837"/>
                    <a:pt x="24289" y="84296"/>
                  </a:cubicBezTo>
                  <a:cubicBezTo>
                    <a:pt x="28356" y="81953"/>
                    <a:pt x="31461" y="78239"/>
                    <a:pt x="33052" y="73819"/>
                  </a:cubicBezTo>
                  <a:cubicBezTo>
                    <a:pt x="34938" y="68360"/>
                    <a:pt x="35966" y="62640"/>
                    <a:pt x="36100" y="56864"/>
                  </a:cubicBezTo>
                  <a:cubicBezTo>
                    <a:pt x="36100" y="53340"/>
                    <a:pt x="36100" y="49435"/>
                    <a:pt x="36100" y="45244"/>
                  </a:cubicBezTo>
                  <a:cubicBezTo>
                    <a:pt x="36100" y="41053"/>
                    <a:pt x="36100" y="37338"/>
                    <a:pt x="36100" y="33909"/>
                  </a:cubicBezTo>
                  <a:cubicBezTo>
                    <a:pt x="36233" y="29247"/>
                    <a:pt x="35185" y="24628"/>
                    <a:pt x="33052" y="20479"/>
                  </a:cubicBezTo>
                  <a:cubicBezTo>
                    <a:pt x="31337" y="17907"/>
                    <a:pt x="28384" y="17812"/>
                    <a:pt x="24289" y="20479"/>
                  </a:cubicBezTo>
                  <a:cubicBezTo>
                    <a:pt x="20174" y="22791"/>
                    <a:pt x="17031" y="26512"/>
                    <a:pt x="15430" y="30956"/>
                  </a:cubicBezTo>
                  <a:cubicBezTo>
                    <a:pt x="13545" y="36415"/>
                    <a:pt x="12516" y="42135"/>
                    <a:pt x="12383" y="47911"/>
                  </a:cubicBezTo>
                  <a:cubicBezTo>
                    <a:pt x="12383" y="51435"/>
                    <a:pt x="12383" y="55340"/>
                    <a:pt x="12383" y="59531"/>
                  </a:cubicBezTo>
                  <a:cubicBezTo>
                    <a:pt x="12383" y="63722"/>
                    <a:pt x="12192" y="67437"/>
                    <a:pt x="12383" y="70866"/>
                  </a:cubicBezTo>
                  <a:close/>
                </a:path>
              </a:pathLst>
            </a:custGeom>
            <a:solidFill>
              <a:srgbClr val="E0E0E0"/>
            </a:solidFill>
            <a:ln w="9525" cap="flat">
              <a:noFill/>
              <a:prstDash val="solid"/>
              <a:miter/>
            </a:ln>
          </p:spPr>
          <p:txBody>
            <a:bodyPr rtlCol="0" anchor="ctr"/>
            <a:lstStyle/>
            <a:p>
              <a:endParaRPr lang="en-GR"/>
            </a:p>
          </p:txBody>
        </p:sp>
        <p:sp>
          <p:nvSpPr>
            <p:cNvPr id="365" name="Freeform 364">
              <a:extLst>
                <a:ext uri="{FF2B5EF4-FFF2-40B4-BE49-F238E27FC236}">
                  <a16:creationId xmlns:a16="http://schemas.microsoft.com/office/drawing/2014/main" id="{EA933C50-DB3B-EB01-3472-1353432597D9}"/>
                </a:ext>
              </a:extLst>
            </p:cNvPr>
            <p:cNvSpPr/>
            <p:nvPr/>
          </p:nvSpPr>
          <p:spPr>
            <a:xfrm>
              <a:off x="5731383" y="2229197"/>
              <a:ext cx="32630" cy="100160"/>
            </a:xfrm>
            <a:custGeom>
              <a:avLst/>
              <a:gdLst>
                <a:gd name="connsiteX0" fmla="*/ 236 w 32630"/>
                <a:gd name="connsiteY0" fmla="*/ 48318 h 100160"/>
                <a:gd name="connsiteX1" fmla="*/ 236 w 32630"/>
                <a:gd name="connsiteY1" fmla="*/ 45842 h 100160"/>
                <a:gd name="connsiteX2" fmla="*/ 1093 w 32630"/>
                <a:gd name="connsiteY2" fmla="*/ 42889 h 100160"/>
                <a:gd name="connsiteX3" fmla="*/ 20143 w 32630"/>
                <a:gd name="connsiteY3" fmla="*/ 8408 h 100160"/>
                <a:gd name="connsiteX4" fmla="*/ 21667 w 32630"/>
                <a:gd name="connsiteY4" fmla="*/ 6027 h 100160"/>
                <a:gd name="connsiteX5" fmla="*/ 23286 w 32630"/>
                <a:gd name="connsiteY5" fmla="*/ 4313 h 100160"/>
                <a:gd name="connsiteX6" fmla="*/ 30144 w 32630"/>
                <a:gd name="connsiteY6" fmla="*/ 312 h 100160"/>
                <a:gd name="connsiteX7" fmla="*/ 31859 w 32630"/>
                <a:gd name="connsiteY7" fmla="*/ 312 h 100160"/>
                <a:gd name="connsiteX8" fmla="*/ 32621 w 32630"/>
                <a:gd name="connsiteY8" fmla="*/ 2408 h 100160"/>
                <a:gd name="connsiteX9" fmla="*/ 32621 w 32630"/>
                <a:gd name="connsiteY9" fmla="*/ 90609 h 100160"/>
                <a:gd name="connsiteX10" fmla="*/ 31859 w 32630"/>
                <a:gd name="connsiteY10" fmla="*/ 93562 h 100160"/>
                <a:gd name="connsiteX11" fmla="*/ 30144 w 32630"/>
                <a:gd name="connsiteY11" fmla="*/ 95657 h 100160"/>
                <a:gd name="connsiteX12" fmla="*/ 23000 w 32630"/>
                <a:gd name="connsiteY12" fmla="*/ 99848 h 100160"/>
                <a:gd name="connsiteX13" fmla="*/ 21286 w 32630"/>
                <a:gd name="connsiteY13" fmla="*/ 99848 h 100160"/>
                <a:gd name="connsiteX14" fmla="*/ 20619 w 32630"/>
                <a:gd name="connsiteY14" fmla="*/ 97658 h 100160"/>
                <a:gd name="connsiteX15" fmla="*/ 20619 w 32630"/>
                <a:gd name="connsiteY15" fmla="*/ 30316 h 100160"/>
                <a:gd name="connsiteX16" fmla="*/ 8046 w 32630"/>
                <a:gd name="connsiteY16" fmla="*/ 52700 h 100160"/>
                <a:gd name="connsiteX17" fmla="*/ 6332 w 32630"/>
                <a:gd name="connsiteY17" fmla="*/ 54414 h 100160"/>
                <a:gd name="connsiteX18" fmla="*/ 4617 w 32630"/>
                <a:gd name="connsiteY18" fmla="*/ 53938 h 10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30" h="100160">
                  <a:moveTo>
                    <a:pt x="236" y="48318"/>
                  </a:moveTo>
                  <a:cubicBezTo>
                    <a:pt x="-79" y="47524"/>
                    <a:pt x="-79" y="46637"/>
                    <a:pt x="236" y="45842"/>
                  </a:cubicBezTo>
                  <a:cubicBezTo>
                    <a:pt x="283" y="44803"/>
                    <a:pt x="579" y="43792"/>
                    <a:pt x="1093" y="42889"/>
                  </a:cubicBezTo>
                  <a:lnTo>
                    <a:pt x="20143" y="8408"/>
                  </a:lnTo>
                  <a:cubicBezTo>
                    <a:pt x="20619" y="7646"/>
                    <a:pt x="21095" y="6789"/>
                    <a:pt x="21667" y="6027"/>
                  </a:cubicBezTo>
                  <a:cubicBezTo>
                    <a:pt x="22076" y="5347"/>
                    <a:pt x="22629" y="4763"/>
                    <a:pt x="23286" y="4313"/>
                  </a:cubicBezTo>
                  <a:lnTo>
                    <a:pt x="30144" y="312"/>
                  </a:lnTo>
                  <a:cubicBezTo>
                    <a:pt x="30639" y="-104"/>
                    <a:pt x="31363" y="-104"/>
                    <a:pt x="31859" y="312"/>
                  </a:cubicBezTo>
                  <a:cubicBezTo>
                    <a:pt x="32402" y="866"/>
                    <a:pt x="32687" y="1631"/>
                    <a:pt x="32621" y="2408"/>
                  </a:cubicBezTo>
                  <a:lnTo>
                    <a:pt x="32621" y="90609"/>
                  </a:lnTo>
                  <a:cubicBezTo>
                    <a:pt x="32592" y="91639"/>
                    <a:pt x="32335" y="92648"/>
                    <a:pt x="31859" y="93562"/>
                  </a:cubicBezTo>
                  <a:cubicBezTo>
                    <a:pt x="31525" y="94424"/>
                    <a:pt x="30925" y="95157"/>
                    <a:pt x="30144" y="95657"/>
                  </a:cubicBezTo>
                  <a:lnTo>
                    <a:pt x="23000" y="99848"/>
                  </a:lnTo>
                  <a:cubicBezTo>
                    <a:pt x="22505" y="100265"/>
                    <a:pt x="21781" y="100265"/>
                    <a:pt x="21286" y="99848"/>
                  </a:cubicBezTo>
                  <a:cubicBezTo>
                    <a:pt x="20753" y="99249"/>
                    <a:pt x="20514" y="98450"/>
                    <a:pt x="20619" y="97658"/>
                  </a:cubicBezTo>
                  <a:lnTo>
                    <a:pt x="20619" y="30316"/>
                  </a:lnTo>
                  <a:lnTo>
                    <a:pt x="8046" y="52700"/>
                  </a:lnTo>
                  <a:cubicBezTo>
                    <a:pt x="7684" y="53451"/>
                    <a:pt x="7084" y="54057"/>
                    <a:pt x="6332" y="54414"/>
                  </a:cubicBezTo>
                  <a:cubicBezTo>
                    <a:pt x="5722" y="54716"/>
                    <a:pt x="4979" y="54510"/>
                    <a:pt x="4617" y="53938"/>
                  </a:cubicBezTo>
                  <a:close/>
                </a:path>
              </a:pathLst>
            </a:custGeom>
            <a:solidFill>
              <a:srgbClr val="E0E0E0"/>
            </a:solidFill>
            <a:ln w="9525" cap="flat">
              <a:noFill/>
              <a:prstDash val="solid"/>
              <a:miter/>
            </a:ln>
          </p:spPr>
          <p:txBody>
            <a:bodyPr rtlCol="0" anchor="ctr"/>
            <a:lstStyle/>
            <a:p>
              <a:endParaRPr lang="en-GR"/>
            </a:p>
          </p:txBody>
        </p:sp>
        <p:sp>
          <p:nvSpPr>
            <p:cNvPr id="366" name="Freeform 365">
              <a:extLst>
                <a:ext uri="{FF2B5EF4-FFF2-40B4-BE49-F238E27FC236}">
                  <a16:creationId xmlns:a16="http://schemas.microsoft.com/office/drawing/2014/main" id="{C970B5A4-47D0-24D9-BCA6-2FE7B89715EA}"/>
                </a:ext>
              </a:extLst>
            </p:cNvPr>
            <p:cNvSpPr/>
            <p:nvPr/>
          </p:nvSpPr>
          <p:spPr>
            <a:xfrm>
              <a:off x="5775434" y="2202839"/>
              <a:ext cx="47625" cy="105727"/>
            </a:xfrm>
            <a:custGeom>
              <a:avLst/>
              <a:gdLst>
                <a:gd name="connsiteX0" fmla="*/ 47625 w 47625"/>
                <a:gd name="connsiteY0" fmla="*/ 26670 h 105727"/>
                <a:gd name="connsiteX1" fmla="*/ 47625 w 47625"/>
                <a:gd name="connsiteY1" fmla="*/ 32290 h 105727"/>
                <a:gd name="connsiteX2" fmla="*/ 47625 w 47625"/>
                <a:gd name="connsiteY2" fmla="*/ 45148 h 105727"/>
                <a:gd name="connsiteX3" fmla="*/ 47625 w 47625"/>
                <a:gd name="connsiteY3" fmla="*/ 50959 h 105727"/>
                <a:gd name="connsiteX4" fmla="*/ 46101 w 47625"/>
                <a:gd name="connsiteY4" fmla="*/ 66484 h 105727"/>
                <a:gd name="connsiteX5" fmla="*/ 42005 w 47625"/>
                <a:gd name="connsiteY5" fmla="*/ 80581 h 105727"/>
                <a:gd name="connsiteX6" fmla="*/ 34766 w 47625"/>
                <a:gd name="connsiteY6" fmla="*/ 92583 h 105727"/>
                <a:gd name="connsiteX7" fmla="*/ 23813 w 47625"/>
                <a:gd name="connsiteY7" fmla="*/ 102108 h 105727"/>
                <a:gd name="connsiteX8" fmla="*/ 12763 w 47625"/>
                <a:gd name="connsiteY8" fmla="*/ 105727 h 105727"/>
                <a:gd name="connsiteX9" fmla="*/ 5525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525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670 h 105727"/>
                <a:gd name="connsiteX22" fmla="*/ 11906 w 47625"/>
                <a:gd name="connsiteY22" fmla="*/ 70866 h 105727"/>
                <a:gd name="connsiteX23" fmla="*/ 14954 w 47625"/>
                <a:gd name="connsiteY23" fmla="*/ 84296 h 105727"/>
                <a:gd name="connsiteX24" fmla="*/ 23813 w 47625"/>
                <a:gd name="connsiteY24" fmla="*/ 84296 h 105727"/>
                <a:gd name="connsiteX25" fmla="*/ 32575 w 47625"/>
                <a:gd name="connsiteY25" fmla="*/ 73819 h 105727"/>
                <a:gd name="connsiteX26" fmla="*/ 35719 w 47625"/>
                <a:gd name="connsiteY26" fmla="*/ 56864 h 105727"/>
                <a:gd name="connsiteX27" fmla="*/ 35719 w 47625"/>
                <a:gd name="connsiteY27" fmla="*/ 45339 h 105727"/>
                <a:gd name="connsiteX28" fmla="*/ 35719 w 47625"/>
                <a:gd name="connsiteY28" fmla="*/ 33909 h 105727"/>
                <a:gd name="connsiteX29" fmla="*/ 32575 w 47625"/>
                <a:gd name="connsiteY29" fmla="*/ 20479 h 105727"/>
                <a:gd name="connsiteX30" fmla="*/ 23813 w 47625"/>
                <a:gd name="connsiteY30" fmla="*/ 20479 h 105727"/>
                <a:gd name="connsiteX31" fmla="*/ 14954 w 47625"/>
                <a:gd name="connsiteY31" fmla="*/ 30956 h 105727"/>
                <a:gd name="connsiteX32" fmla="*/ 11906 w 47625"/>
                <a:gd name="connsiteY32" fmla="*/ 47911 h 105727"/>
                <a:gd name="connsiteX33" fmla="*/ 11906 w 47625"/>
                <a:gd name="connsiteY33" fmla="*/ 59531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289"/>
                    <a:pt x="47625" y="30194"/>
                    <a:pt x="47625" y="32290"/>
                  </a:cubicBezTo>
                  <a:lnTo>
                    <a:pt x="47625" y="45148"/>
                  </a:lnTo>
                  <a:cubicBezTo>
                    <a:pt x="47625" y="47244"/>
                    <a:pt x="47625" y="49149"/>
                    <a:pt x="47625" y="50959"/>
                  </a:cubicBezTo>
                  <a:cubicBezTo>
                    <a:pt x="47463" y="56162"/>
                    <a:pt x="46958" y="61350"/>
                    <a:pt x="46101" y="66484"/>
                  </a:cubicBezTo>
                  <a:cubicBezTo>
                    <a:pt x="45310" y="71333"/>
                    <a:pt x="43939" y="76067"/>
                    <a:pt x="42005" y="80581"/>
                  </a:cubicBezTo>
                  <a:cubicBezTo>
                    <a:pt x="40196" y="84917"/>
                    <a:pt x="37757" y="88962"/>
                    <a:pt x="34766" y="92583"/>
                  </a:cubicBezTo>
                  <a:cubicBezTo>
                    <a:pt x="31690" y="96363"/>
                    <a:pt x="27984" y="99585"/>
                    <a:pt x="23813" y="102108"/>
                  </a:cubicBezTo>
                  <a:cubicBezTo>
                    <a:pt x="20536" y="104305"/>
                    <a:pt x="16707" y="105557"/>
                    <a:pt x="12763" y="105727"/>
                  </a:cubicBezTo>
                  <a:cubicBezTo>
                    <a:pt x="9954" y="105584"/>
                    <a:pt x="7325" y="104271"/>
                    <a:pt x="5525" y="102108"/>
                  </a:cubicBezTo>
                  <a:cubicBezTo>
                    <a:pt x="3477" y="99282"/>
                    <a:pt x="2115" y="96022"/>
                    <a:pt x="1524" y="92583"/>
                  </a:cubicBezTo>
                  <a:cubicBezTo>
                    <a:pt x="581" y="88070"/>
                    <a:pt x="67" y="83477"/>
                    <a:pt x="0" y="78867"/>
                  </a:cubicBezTo>
                  <a:cubicBezTo>
                    <a:pt x="0" y="75438"/>
                    <a:pt x="0" y="71533"/>
                    <a:pt x="0" y="67151"/>
                  </a:cubicBezTo>
                  <a:cubicBezTo>
                    <a:pt x="0" y="62770"/>
                    <a:pt x="0" y="58769"/>
                    <a:pt x="0" y="55245"/>
                  </a:cubicBezTo>
                  <a:cubicBezTo>
                    <a:pt x="114" y="49976"/>
                    <a:pt x="619" y="44722"/>
                    <a:pt x="1524" y="39529"/>
                  </a:cubicBezTo>
                  <a:cubicBezTo>
                    <a:pt x="2334" y="34636"/>
                    <a:pt x="3677" y="29846"/>
                    <a:pt x="5525" y="25241"/>
                  </a:cubicBezTo>
                  <a:cubicBezTo>
                    <a:pt x="7372" y="20867"/>
                    <a:pt x="9811" y="16765"/>
                    <a:pt x="12763" y="13049"/>
                  </a:cubicBezTo>
                  <a:cubicBezTo>
                    <a:pt x="15812" y="9205"/>
                    <a:pt x="19564" y="5973"/>
                    <a:pt x="23813" y="3524"/>
                  </a:cubicBezTo>
                  <a:cubicBezTo>
                    <a:pt x="27051" y="1327"/>
                    <a:pt x="30851" y="104"/>
                    <a:pt x="34766" y="0"/>
                  </a:cubicBezTo>
                  <a:cubicBezTo>
                    <a:pt x="37595" y="70"/>
                    <a:pt x="40253" y="1397"/>
                    <a:pt x="42005" y="3619"/>
                  </a:cubicBezTo>
                  <a:cubicBezTo>
                    <a:pt x="44158" y="6395"/>
                    <a:pt x="45568" y="9673"/>
                    <a:pt x="46101" y="13144"/>
                  </a:cubicBezTo>
                  <a:cubicBezTo>
                    <a:pt x="46987" y="17602"/>
                    <a:pt x="47501" y="22127"/>
                    <a:pt x="47625" y="26670"/>
                  </a:cubicBezTo>
                  <a:close/>
                  <a:moveTo>
                    <a:pt x="11906" y="70866"/>
                  </a:moveTo>
                  <a:cubicBezTo>
                    <a:pt x="11773" y="75528"/>
                    <a:pt x="12821" y="80147"/>
                    <a:pt x="14954" y="84296"/>
                  </a:cubicBezTo>
                  <a:cubicBezTo>
                    <a:pt x="16764" y="86868"/>
                    <a:pt x="19621" y="86963"/>
                    <a:pt x="23813" y="84296"/>
                  </a:cubicBezTo>
                  <a:cubicBezTo>
                    <a:pt x="27927" y="82007"/>
                    <a:pt x="31051" y="78275"/>
                    <a:pt x="32575" y="73819"/>
                  </a:cubicBezTo>
                  <a:cubicBezTo>
                    <a:pt x="34509" y="68369"/>
                    <a:pt x="35576" y="62646"/>
                    <a:pt x="35719" y="56864"/>
                  </a:cubicBezTo>
                  <a:cubicBezTo>
                    <a:pt x="35719" y="53340"/>
                    <a:pt x="35719" y="49530"/>
                    <a:pt x="35719" y="45339"/>
                  </a:cubicBezTo>
                  <a:cubicBezTo>
                    <a:pt x="35719" y="41148"/>
                    <a:pt x="35719" y="37338"/>
                    <a:pt x="35719" y="33909"/>
                  </a:cubicBezTo>
                  <a:cubicBezTo>
                    <a:pt x="35824" y="29238"/>
                    <a:pt x="34747" y="24616"/>
                    <a:pt x="32575" y="20479"/>
                  </a:cubicBezTo>
                  <a:cubicBezTo>
                    <a:pt x="30861" y="17907"/>
                    <a:pt x="27908" y="17812"/>
                    <a:pt x="23813" y="20479"/>
                  </a:cubicBezTo>
                  <a:cubicBezTo>
                    <a:pt x="19717" y="22818"/>
                    <a:pt x="16583" y="26529"/>
                    <a:pt x="14954" y="30956"/>
                  </a:cubicBezTo>
                  <a:cubicBezTo>
                    <a:pt x="13068" y="36415"/>
                    <a:pt x="12040" y="42135"/>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67" name="Freeform 366">
              <a:extLst>
                <a:ext uri="{FF2B5EF4-FFF2-40B4-BE49-F238E27FC236}">
                  <a16:creationId xmlns:a16="http://schemas.microsoft.com/office/drawing/2014/main" id="{3690C1A1-DF71-E62B-A8C6-4A9A0AF62955}"/>
                </a:ext>
              </a:extLst>
            </p:cNvPr>
            <p:cNvSpPr/>
            <p:nvPr/>
          </p:nvSpPr>
          <p:spPr>
            <a:xfrm>
              <a:off x="5830353" y="2171928"/>
              <a:ext cx="32530" cy="100145"/>
            </a:xfrm>
            <a:custGeom>
              <a:avLst/>
              <a:gdLst>
                <a:gd name="connsiteX0" fmla="*/ 516 w 32530"/>
                <a:gd name="connsiteY0" fmla="*/ 48247 h 100145"/>
                <a:gd name="connsiteX1" fmla="*/ 40 w 32530"/>
                <a:gd name="connsiteY1" fmla="*/ 45866 h 100145"/>
                <a:gd name="connsiteX2" fmla="*/ 993 w 32530"/>
                <a:gd name="connsiteY2" fmla="*/ 42818 h 100145"/>
                <a:gd name="connsiteX3" fmla="*/ 20043 w 32530"/>
                <a:gd name="connsiteY3" fmla="*/ 8432 h 100145"/>
                <a:gd name="connsiteX4" fmla="*/ 21567 w 32530"/>
                <a:gd name="connsiteY4" fmla="*/ 5956 h 100145"/>
                <a:gd name="connsiteX5" fmla="*/ 23186 w 32530"/>
                <a:gd name="connsiteY5" fmla="*/ 4241 h 100145"/>
                <a:gd name="connsiteX6" fmla="*/ 30139 w 32530"/>
                <a:gd name="connsiteY6" fmla="*/ 336 h 100145"/>
                <a:gd name="connsiteX7" fmla="*/ 31758 w 32530"/>
                <a:gd name="connsiteY7" fmla="*/ 333 h 100145"/>
                <a:gd name="connsiteX8" fmla="*/ 31758 w 32530"/>
                <a:gd name="connsiteY8" fmla="*/ 336 h 100145"/>
                <a:gd name="connsiteX9" fmla="*/ 32520 w 32530"/>
                <a:gd name="connsiteY9" fmla="*/ 2527 h 100145"/>
                <a:gd name="connsiteX10" fmla="*/ 32520 w 32530"/>
                <a:gd name="connsiteY10" fmla="*/ 90633 h 100145"/>
                <a:gd name="connsiteX11" fmla="*/ 31758 w 32530"/>
                <a:gd name="connsiteY11" fmla="*/ 93681 h 100145"/>
                <a:gd name="connsiteX12" fmla="*/ 30139 w 32530"/>
                <a:gd name="connsiteY12" fmla="*/ 95681 h 100145"/>
                <a:gd name="connsiteX13" fmla="*/ 22900 w 32530"/>
                <a:gd name="connsiteY13" fmla="*/ 99872 h 100145"/>
                <a:gd name="connsiteX14" fmla="*/ 21281 w 32530"/>
                <a:gd name="connsiteY14" fmla="*/ 99872 h 100145"/>
                <a:gd name="connsiteX15" fmla="*/ 20519 w 32530"/>
                <a:gd name="connsiteY15" fmla="*/ 97682 h 100145"/>
                <a:gd name="connsiteX16" fmla="*/ 20519 w 32530"/>
                <a:gd name="connsiteY16" fmla="*/ 30245 h 100145"/>
                <a:gd name="connsiteX17" fmla="*/ 7946 w 32530"/>
                <a:gd name="connsiteY17" fmla="*/ 52628 h 100145"/>
                <a:gd name="connsiteX18" fmla="*/ 6232 w 32530"/>
                <a:gd name="connsiteY18" fmla="*/ 54438 h 100145"/>
                <a:gd name="connsiteX19" fmla="*/ 4612 w 32530"/>
                <a:gd name="connsiteY19" fmla="*/ 54438 h 1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30" h="100145">
                  <a:moveTo>
                    <a:pt x="516" y="48247"/>
                  </a:moveTo>
                  <a:cubicBezTo>
                    <a:pt x="78" y="47534"/>
                    <a:pt x="-83" y="46690"/>
                    <a:pt x="40" y="45866"/>
                  </a:cubicBezTo>
                  <a:cubicBezTo>
                    <a:pt x="126" y="44791"/>
                    <a:pt x="450" y="43749"/>
                    <a:pt x="993" y="42818"/>
                  </a:cubicBezTo>
                  <a:lnTo>
                    <a:pt x="20043" y="8432"/>
                  </a:lnTo>
                  <a:lnTo>
                    <a:pt x="21567" y="5956"/>
                  </a:lnTo>
                  <a:cubicBezTo>
                    <a:pt x="21976" y="5276"/>
                    <a:pt x="22529" y="4692"/>
                    <a:pt x="23186" y="4241"/>
                  </a:cubicBezTo>
                  <a:lnTo>
                    <a:pt x="30139" y="336"/>
                  </a:lnTo>
                  <a:cubicBezTo>
                    <a:pt x="30587" y="-111"/>
                    <a:pt x="31311" y="-113"/>
                    <a:pt x="31758" y="333"/>
                  </a:cubicBezTo>
                  <a:cubicBezTo>
                    <a:pt x="31758" y="334"/>
                    <a:pt x="31758" y="335"/>
                    <a:pt x="31758" y="336"/>
                  </a:cubicBezTo>
                  <a:cubicBezTo>
                    <a:pt x="32311" y="926"/>
                    <a:pt x="32587" y="1722"/>
                    <a:pt x="32520" y="2527"/>
                  </a:cubicBezTo>
                  <a:lnTo>
                    <a:pt x="32520" y="90633"/>
                  </a:lnTo>
                  <a:cubicBezTo>
                    <a:pt x="32492" y="91692"/>
                    <a:pt x="32235" y="92733"/>
                    <a:pt x="31758" y="93681"/>
                  </a:cubicBezTo>
                  <a:cubicBezTo>
                    <a:pt x="31435" y="94495"/>
                    <a:pt x="30863" y="95192"/>
                    <a:pt x="30139" y="95681"/>
                  </a:cubicBezTo>
                  <a:lnTo>
                    <a:pt x="22900" y="99872"/>
                  </a:lnTo>
                  <a:cubicBezTo>
                    <a:pt x="22424" y="100237"/>
                    <a:pt x="21757" y="100237"/>
                    <a:pt x="21281" y="99872"/>
                  </a:cubicBezTo>
                  <a:cubicBezTo>
                    <a:pt x="20748" y="99271"/>
                    <a:pt x="20471" y="98484"/>
                    <a:pt x="20519" y="97682"/>
                  </a:cubicBezTo>
                  <a:lnTo>
                    <a:pt x="20519" y="30245"/>
                  </a:lnTo>
                  <a:lnTo>
                    <a:pt x="7946" y="52628"/>
                  </a:lnTo>
                  <a:cubicBezTo>
                    <a:pt x="7584" y="53399"/>
                    <a:pt x="6984" y="54033"/>
                    <a:pt x="6232" y="54438"/>
                  </a:cubicBezTo>
                  <a:cubicBezTo>
                    <a:pt x="5736" y="54749"/>
                    <a:pt x="5108" y="54749"/>
                    <a:pt x="4612" y="54438"/>
                  </a:cubicBezTo>
                  <a:close/>
                </a:path>
              </a:pathLst>
            </a:custGeom>
            <a:solidFill>
              <a:srgbClr val="E0E0E0"/>
            </a:solidFill>
            <a:ln w="9525" cap="flat">
              <a:noFill/>
              <a:prstDash val="solid"/>
              <a:miter/>
            </a:ln>
          </p:spPr>
          <p:txBody>
            <a:bodyPr rtlCol="0" anchor="ctr"/>
            <a:lstStyle/>
            <a:p>
              <a:endParaRPr lang="en-GR"/>
            </a:p>
          </p:txBody>
        </p:sp>
        <p:sp>
          <p:nvSpPr>
            <p:cNvPr id="368" name="Freeform 367">
              <a:extLst>
                <a:ext uri="{FF2B5EF4-FFF2-40B4-BE49-F238E27FC236}">
                  <a16:creationId xmlns:a16="http://schemas.microsoft.com/office/drawing/2014/main" id="{B27CD25E-A78D-9799-39A4-077B48C945B3}"/>
                </a:ext>
              </a:extLst>
            </p:cNvPr>
            <p:cNvSpPr/>
            <p:nvPr/>
          </p:nvSpPr>
          <p:spPr>
            <a:xfrm>
              <a:off x="5874684" y="2145403"/>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4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573 w 47625"/>
                <a:gd name="connsiteY23" fmla="*/ 84392 h 105727"/>
                <a:gd name="connsiteX24" fmla="*/ 23431 w 47625"/>
                <a:gd name="connsiteY24" fmla="*/ 84392 h 105727"/>
                <a:gd name="connsiteX25" fmla="*/ 32290 w 47625"/>
                <a:gd name="connsiteY25" fmla="*/ 73914 h 105727"/>
                <a:gd name="connsiteX26" fmla="*/ 35338 w 47625"/>
                <a:gd name="connsiteY26" fmla="*/ 56864 h 105727"/>
                <a:gd name="connsiteX27" fmla="*/ 35338 w 47625"/>
                <a:gd name="connsiteY27" fmla="*/ 45339 h 105727"/>
                <a:gd name="connsiteX28" fmla="*/ 35338 w 47625"/>
                <a:gd name="connsiteY28" fmla="*/ 34004 h 105727"/>
                <a:gd name="connsiteX29" fmla="*/ 32290 w 47625"/>
                <a:gd name="connsiteY29" fmla="*/ 20479 h 105727"/>
                <a:gd name="connsiteX30" fmla="*/ 23431 w 47625"/>
                <a:gd name="connsiteY30" fmla="*/ 20479 h 105727"/>
                <a:gd name="connsiteX31" fmla="*/ 14573 w 47625"/>
                <a:gd name="connsiteY31" fmla="*/ 30956 h 105727"/>
                <a:gd name="connsiteX32" fmla="*/ 11525 w 47625"/>
                <a:gd name="connsiteY32" fmla="*/ 48006 h 105727"/>
                <a:gd name="connsiteX33" fmla="*/ 11525 w 47625"/>
                <a:gd name="connsiteY33" fmla="*/ 59531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3" y="56258"/>
                    <a:pt x="46958" y="61445"/>
                    <a:pt x="46101" y="66580"/>
                  </a:cubicBezTo>
                  <a:cubicBezTo>
                    <a:pt x="45310" y="71428"/>
                    <a:pt x="43939" y="76162"/>
                    <a:pt x="42005" y="80677"/>
                  </a:cubicBezTo>
                  <a:cubicBezTo>
                    <a:pt x="40196" y="85013"/>
                    <a:pt x="37757" y="89057"/>
                    <a:pt x="34766" y="92678"/>
                  </a:cubicBezTo>
                  <a:cubicBezTo>
                    <a:pt x="31737" y="96503"/>
                    <a:pt x="28022" y="99732"/>
                    <a:pt x="23813" y="102203"/>
                  </a:cubicBezTo>
                  <a:cubicBezTo>
                    <a:pt x="20564" y="104377"/>
                    <a:pt x="16764" y="105598"/>
                    <a:pt x="12859" y="105728"/>
                  </a:cubicBezTo>
                  <a:cubicBezTo>
                    <a:pt x="10030" y="105657"/>
                    <a:pt x="7372" y="104330"/>
                    <a:pt x="5620" y="102108"/>
                  </a:cubicBezTo>
                  <a:cubicBezTo>
                    <a:pt x="3486" y="99322"/>
                    <a:pt x="2076" y="96048"/>
                    <a:pt x="1524" y="92583"/>
                  </a:cubicBezTo>
                  <a:cubicBezTo>
                    <a:pt x="629" y="88030"/>
                    <a:pt x="124" y="83410"/>
                    <a:pt x="0" y="78772"/>
                  </a:cubicBezTo>
                  <a:cubicBezTo>
                    <a:pt x="0" y="75343"/>
                    <a:pt x="0" y="71438"/>
                    <a:pt x="0" y="67056"/>
                  </a:cubicBezTo>
                  <a:cubicBezTo>
                    <a:pt x="0" y="62675"/>
                    <a:pt x="0" y="58674"/>
                    <a:pt x="0" y="55150"/>
                  </a:cubicBezTo>
                  <a:cubicBezTo>
                    <a:pt x="172" y="49883"/>
                    <a:pt x="676" y="44634"/>
                    <a:pt x="1524" y="39434"/>
                  </a:cubicBezTo>
                  <a:cubicBezTo>
                    <a:pt x="2324" y="34527"/>
                    <a:pt x="3696" y="29731"/>
                    <a:pt x="5620" y="25146"/>
                  </a:cubicBezTo>
                  <a:cubicBezTo>
                    <a:pt x="7429" y="20784"/>
                    <a:pt x="9868" y="16708"/>
                    <a:pt x="12859" y="13049"/>
                  </a:cubicBezTo>
                  <a:cubicBezTo>
                    <a:pt x="15878" y="9213"/>
                    <a:pt x="19593" y="5982"/>
                    <a:pt x="23813" y="3524"/>
                  </a:cubicBezTo>
                  <a:cubicBezTo>
                    <a:pt x="27079" y="1382"/>
                    <a:pt x="30861" y="164"/>
                    <a:pt x="34766" y="0"/>
                  </a:cubicBezTo>
                  <a:cubicBezTo>
                    <a:pt x="37595" y="70"/>
                    <a:pt x="40253" y="1397"/>
                    <a:pt x="42005" y="3620"/>
                  </a:cubicBezTo>
                  <a:cubicBezTo>
                    <a:pt x="44158" y="6395"/>
                    <a:pt x="45568" y="9673"/>
                    <a:pt x="46101" y="13145"/>
                  </a:cubicBezTo>
                  <a:cubicBezTo>
                    <a:pt x="46987" y="17634"/>
                    <a:pt x="47501" y="22190"/>
                    <a:pt x="47625" y="26765"/>
                  </a:cubicBezTo>
                  <a:close/>
                  <a:moveTo>
                    <a:pt x="11906" y="70961"/>
                  </a:moveTo>
                  <a:cubicBezTo>
                    <a:pt x="11697" y="75588"/>
                    <a:pt x="12611" y="80197"/>
                    <a:pt x="14573" y="84392"/>
                  </a:cubicBezTo>
                  <a:cubicBezTo>
                    <a:pt x="16383" y="87059"/>
                    <a:pt x="19336" y="87154"/>
                    <a:pt x="23431" y="84392"/>
                  </a:cubicBezTo>
                  <a:cubicBezTo>
                    <a:pt x="27508" y="82027"/>
                    <a:pt x="30632" y="78325"/>
                    <a:pt x="32290" y="73914"/>
                  </a:cubicBezTo>
                  <a:cubicBezTo>
                    <a:pt x="34176" y="68422"/>
                    <a:pt x="35204" y="62671"/>
                    <a:pt x="35338" y="56864"/>
                  </a:cubicBezTo>
                  <a:cubicBezTo>
                    <a:pt x="35338" y="53340"/>
                    <a:pt x="35338" y="49530"/>
                    <a:pt x="35338" y="45339"/>
                  </a:cubicBezTo>
                  <a:cubicBezTo>
                    <a:pt x="35338" y="41148"/>
                    <a:pt x="35338" y="37338"/>
                    <a:pt x="35338" y="34004"/>
                  </a:cubicBezTo>
                  <a:cubicBezTo>
                    <a:pt x="35452" y="29314"/>
                    <a:pt x="34404" y="24669"/>
                    <a:pt x="32290" y="20479"/>
                  </a:cubicBezTo>
                  <a:cubicBezTo>
                    <a:pt x="30480" y="17907"/>
                    <a:pt x="27622" y="17812"/>
                    <a:pt x="23431" y="20479"/>
                  </a:cubicBezTo>
                  <a:cubicBezTo>
                    <a:pt x="19364" y="22849"/>
                    <a:pt x="16231" y="26549"/>
                    <a:pt x="14573" y="30956"/>
                  </a:cubicBezTo>
                  <a:cubicBezTo>
                    <a:pt x="12735" y="36460"/>
                    <a:pt x="11706" y="42204"/>
                    <a:pt x="11525" y="48006"/>
                  </a:cubicBezTo>
                  <a:cubicBezTo>
                    <a:pt x="11525" y="51530"/>
                    <a:pt x="11525" y="55340"/>
                    <a:pt x="11525" y="59531"/>
                  </a:cubicBezTo>
                  <a:cubicBezTo>
                    <a:pt x="11525" y="63722"/>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369" name="Freeform 368">
              <a:extLst>
                <a:ext uri="{FF2B5EF4-FFF2-40B4-BE49-F238E27FC236}">
                  <a16:creationId xmlns:a16="http://schemas.microsoft.com/office/drawing/2014/main" id="{72D01B2A-8EAA-531C-5C5F-B07ED1D0A139}"/>
                </a:ext>
              </a:extLst>
            </p:cNvPr>
            <p:cNvSpPr/>
            <p:nvPr/>
          </p:nvSpPr>
          <p:spPr>
            <a:xfrm>
              <a:off x="5929603" y="2114611"/>
              <a:ext cx="32445" cy="100160"/>
            </a:xfrm>
            <a:custGeom>
              <a:avLst/>
              <a:gdLst>
                <a:gd name="connsiteX0" fmla="*/ 517 w 32445"/>
                <a:gd name="connsiteY0" fmla="*/ 48223 h 100160"/>
                <a:gd name="connsiteX1" fmla="*/ 40 w 32445"/>
                <a:gd name="connsiteY1" fmla="*/ 45842 h 100160"/>
                <a:gd name="connsiteX2" fmla="*/ 993 w 32445"/>
                <a:gd name="connsiteY2" fmla="*/ 42794 h 100160"/>
                <a:gd name="connsiteX3" fmla="*/ 20043 w 32445"/>
                <a:gd name="connsiteY3" fmla="*/ 8408 h 100160"/>
                <a:gd name="connsiteX4" fmla="*/ 21472 w 32445"/>
                <a:gd name="connsiteY4" fmla="*/ 5932 h 100160"/>
                <a:gd name="connsiteX5" fmla="*/ 23091 w 32445"/>
                <a:gd name="connsiteY5" fmla="*/ 4313 h 100160"/>
                <a:gd name="connsiteX6" fmla="*/ 30044 w 32445"/>
                <a:gd name="connsiteY6" fmla="*/ 312 h 100160"/>
                <a:gd name="connsiteX7" fmla="*/ 31759 w 32445"/>
                <a:gd name="connsiteY7" fmla="*/ 312 h 100160"/>
                <a:gd name="connsiteX8" fmla="*/ 32426 w 32445"/>
                <a:gd name="connsiteY8" fmla="*/ 2503 h 100160"/>
                <a:gd name="connsiteX9" fmla="*/ 32426 w 32445"/>
                <a:gd name="connsiteY9" fmla="*/ 90609 h 100160"/>
                <a:gd name="connsiteX10" fmla="*/ 31759 w 32445"/>
                <a:gd name="connsiteY10" fmla="*/ 93657 h 100160"/>
                <a:gd name="connsiteX11" fmla="*/ 30044 w 32445"/>
                <a:gd name="connsiteY11" fmla="*/ 95753 h 100160"/>
                <a:gd name="connsiteX12" fmla="*/ 22901 w 32445"/>
                <a:gd name="connsiteY12" fmla="*/ 99848 h 100160"/>
                <a:gd name="connsiteX13" fmla="*/ 21186 w 32445"/>
                <a:gd name="connsiteY13" fmla="*/ 99848 h 100160"/>
                <a:gd name="connsiteX14" fmla="*/ 20519 w 32445"/>
                <a:gd name="connsiteY14" fmla="*/ 97658 h 100160"/>
                <a:gd name="connsiteX15" fmla="*/ 20519 w 32445"/>
                <a:gd name="connsiteY15" fmla="*/ 30221 h 100160"/>
                <a:gd name="connsiteX16" fmla="*/ 7851 w 32445"/>
                <a:gd name="connsiteY16" fmla="*/ 52700 h 100160"/>
                <a:gd name="connsiteX17" fmla="*/ 6136 w 32445"/>
                <a:gd name="connsiteY17" fmla="*/ 54414 h 100160"/>
                <a:gd name="connsiteX18" fmla="*/ 4517 w 32445"/>
                <a:gd name="connsiteY18" fmla="*/ 53938 h 10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60">
                  <a:moveTo>
                    <a:pt x="517" y="48223"/>
                  </a:moveTo>
                  <a:cubicBezTo>
                    <a:pt x="78" y="47510"/>
                    <a:pt x="-83" y="46667"/>
                    <a:pt x="40" y="45842"/>
                  </a:cubicBezTo>
                  <a:cubicBezTo>
                    <a:pt x="126" y="44767"/>
                    <a:pt x="450" y="43725"/>
                    <a:pt x="993" y="42794"/>
                  </a:cubicBezTo>
                  <a:lnTo>
                    <a:pt x="20043" y="8408"/>
                  </a:lnTo>
                  <a:lnTo>
                    <a:pt x="21472" y="5932"/>
                  </a:lnTo>
                  <a:cubicBezTo>
                    <a:pt x="21862" y="5259"/>
                    <a:pt x="22415" y="4699"/>
                    <a:pt x="23091" y="4313"/>
                  </a:cubicBezTo>
                  <a:lnTo>
                    <a:pt x="30044" y="312"/>
                  </a:lnTo>
                  <a:cubicBezTo>
                    <a:pt x="30539" y="-104"/>
                    <a:pt x="31263" y="-104"/>
                    <a:pt x="31759" y="312"/>
                  </a:cubicBezTo>
                  <a:cubicBezTo>
                    <a:pt x="32273" y="918"/>
                    <a:pt x="32521" y="1711"/>
                    <a:pt x="32426" y="2503"/>
                  </a:cubicBezTo>
                  <a:lnTo>
                    <a:pt x="32426" y="90609"/>
                  </a:lnTo>
                  <a:cubicBezTo>
                    <a:pt x="32435" y="91663"/>
                    <a:pt x="32206" y="92704"/>
                    <a:pt x="31759" y="93657"/>
                  </a:cubicBezTo>
                  <a:cubicBezTo>
                    <a:pt x="31397" y="94504"/>
                    <a:pt x="30806" y="95231"/>
                    <a:pt x="30044" y="95753"/>
                  </a:cubicBezTo>
                  <a:lnTo>
                    <a:pt x="22901" y="99848"/>
                  </a:lnTo>
                  <a:cubicBezTo>
                    <a:pt x="22405" y="100265"/>
                    <a:pt x="21681" y="100265"/>
                    <a:pt x="21186" y="99848"/>
                  </a:cubicBezTo>
                  <a:cubicBezTo>
                    <a:pt x="20691" y="99232"/>
                    <a:pt x="20452" y="98447"/>
                    <a:pt x="20519" y="97658"/>
                  </a:cubicBezTo>
                  <a:lnTo>
                    <a:pt x="20519" y="30221"/>
                  </a:lnTo>
                  <a:lnTo>
                    <a:pt x="7851" y="52700"/>
                  </a:lnTo>
                  <a:cubicBezTo>
                    <a:pt x="7518" y="53466"/>
                    <a:pt x="6898" y="54078"/>
                    <a:pt x="6136" y="54414"/>
                  </a:cubicBezTo>
                  <a:cubicBezTo>
                    <a:pt x="5555" y="54626"/>
                    <a:pt x="4898" y="54432"/>
                    <a:pt x="4517" y="53938"/>
                  </a:cubicBezTo>
                  <a:close/>
                </a:path>
              </a:pathLst>
            </a:custGeom>
            <a:solidFill>
              <a:srgbClr val="E0E0E0"/>
            </a:solidFill>
            <a:ln w="9525" cap="flat">
              <a:noFill/>
              <a:prstDash val="solid"/>
              <a:miter/>
            </a:ln>
          </p:spPr>
          <p:txBody>
            <a:bodyPr rtlCol="0" anchor="ctr"/>
            <a:lstStyle/>
            <a:p>
              <a:endParaRPr lang="en-GR"/>
            </a:p>
          </p:txBody>
        </p:sp>
        <p:sp>
          <p:nvSpPr>
            <p:cNvPr id="370" name="Freeform 369">
              <a:extLst>
                <a:ext uri="{FF2B5EF4-FFF2-40B4-BE49-F238E27FC236}">
                  <a16:creationId xmlns:a16="http://schemas.microsoft.com/office/drawing/2014/main" id="{15F1648F-8DED-2F7A-F59B-1D10046F5704}"/>
                </a:ext>
              </a:extLst>
            </p:cNvPr>
            <p:cNvSpPr/>
            <p:nvPr/>
          </p:nvSpPr>
          <p:spPr>
            <a:xfrm>
              <a:off x="5970870" y="2090989"/>
              <a:ext cx="32705" cy="100217"/>
            </a:xfrm>
            <a:custGeom>
              <a:avLst/>
              <a:gdLst>
                <a:gd name="connsiteX0" fmla="*/ 207 w 32705"/>
                <a:gd name="connsiteY0" fmla="*/ 48223 h 100217"/>
                <a:gd name="connsiteX1" fmla="*/ 207 w 32705"/>
                <a:gd name="connsiteY1" fmla="*/ 45842 h 100217"/>
                <a:gd name="connsiteX2" fmla="*/ 1160 w 32705"/>
                <a:gd name="connsiteY2" fmla="*/ 42794 h 100217"/>
                <a:gd name="connsiteX3" fmla="*/ 20210 w 32705"/>
                <a:gd name="connsiteY3" fmla="*/ 8408 h 100217"/>
                <a:gd name="connsiteX4" fmla="*/ 21638 w 32705"/>
                <a:gd name="connsiteY4" fmla="*/ 5932 h 100217"/>
                <a:gd name="connsiteX5" fmla="*/ 23258 w 32705"/>
                <a:gd name="connsiteY5" fmla="*/ 4217 h 100217"/>
                <a:gd name="connsiteX6" fmla="*/ 30211 w 32705"/>
                <a:gd name="connsiteY6" fmla="*/ 312 h 100217"/>
                <a:gd name="connsiteX7" fmla="*/ 31926 w 32705"/>
                <a:gd name="connsiteY7" fmla="*/ 312 h 100217"/>
                <a:gd name="connsiteX8" fmla="*/ 32687 w 32705"/>
                <a:gd name="connsiteY8" fmla="*/ 2598 h 100217"/>
                <a:gd name="connsiteX9" fmla="*/ 32687 w 32705"/>
                <a:gd name="connsiteY9" fmla="*/ 90704 h 100217"/>
                <a:gd name="connsiteX10" fmla="*/ 32021 w 32705"/>
                <a:gd name="connsiteY10" fmla="*/ 93752 h 100217"/>
                <a:gd name="connsiteX11" fmla="*/ 30306 w 32705"/>
                <a:gd name="connsiteY11" fmla="*/ 95753 h 100217"/>
                <a:gd name="connsiteX12" fmla="*/ 23067 w 32705"/>
                <a:gd name="connsiteY12" fmla="*/ 99944 h 100217"/>
                <a:gd name="connsiteX13" fmla="*/ 21448 w 32705"/>
                <a:gd name="connsiteY13" fmla="*/ 99944 h 100217"/>
                <a:gd name="connsiteX14" fmla="*/ 20686 w 32705"/>
                <a:gd name="connsiteY14" fmla="*/ 97753 h 100217"/>
                <a:gd name="connsiteX15" fmla="*/ 20686 w 32705"/>
                <a:gd name="connsiteY15" fmla="*/ 30221 h 100217"/>
                <a:gd name="connsiteX16" fmla="*/ 8113 w 32705"/>
                <a:gd name="connsiteY16" fmla="*/ 52604 h 100217"/>
                <a:gd name="connsiteX17" fmla="*/ 6398 w 32705"/>
                <a:gd name="connsiteY17" fmla="*/ 54414 h 100217"/>
                <a:gd name="connsiteX18" fmla="*/ 4779 w 32705"/>
                <a:gd name="connsiteY18" fmla="*/ 54414 h 10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05" h="100217">
                  <a:moveTo>
                    <a:pt x="207" y="48223"/>
                  </a:moveTo>
                  <a:cubicBezTo>
                    <a:pt x="-69" y="47453"/>
                    <a:pt x="-69" y="46611"/>
                    <a:pt x="207" y="45842"/>
                  </a:cubicBezTo>
                  <a:cubicBezTo>
                    <a:pt x="293" y="44767"/>
                    <a:pt x="617" y="43725"/>
                    <a:pt x="1160" y="42794"/>
                  </a:cubicBezTo>
                  <a:lnTo>
                    <a:pt x="20210" y="8408"/>
                  </a:lnTo>
                  <a:lnTo>
                    <a:pt x="21638" y="5932"/>
                  </a:lnTo>
                  <a:cubicBezTo>
                    <a:pt x="22048" y="5252"/>
                    <a:pt x="22601" y="4668"/>
                    <a:pt x="23258" y="4217"/>
                  </a:cubicBezTo>
                  <a:lnTo>
                    <a:pt x="30211" y="312"/>
                  </a:lnTo>
                  <a:cubicBezTo>
                    <a:pt x="30706" y="-104"/>
                    <a:pt x="31430" y="-104"/>
                    <a:pt x="31926" y="312"/>
                  </a:cubicBezTo>
                  <a:cubicBezTo>
                    <a:pt x="32506" y="925"/>
                    <a:pt x="32783" y="1761"/>
                    <a:pt x="32687" y="2598"/>
                  </a:cubicBezTo>
                  <a:lnTo>
                    <a:pt x="32687" y="90704"/>
                  </a:lnTo>
                  <a:cubicBezTo>
                    <a:pt x="32697" y="91758"/>
                    <a:pt x="32468" y="92799"/>
                    <a:pt x="32021" y="93752"/>
                  </a:cubicBezTo>
                  <a:cubicBezTo>
                    <a:pt x="31659" y="94573"/>
                    <a:pt x="31059" y="95269"/>
                    <a:pt x="30306" y="95753"/>
                  </a:cubicBezTo>
                  <a:lnTo>
                    <a:pt x="23067" y="99944"/>
                  </a:lnTo>
                  <a:cubicBezTo>
                    <a:pt x="22591" y="100308"/>
                    <a:pt x="21924" y="100308"/>
                    <a:pt x="21448" y="99944"/>
                  </a:cubicBezTo>
                  <a:cubicBezTo>
                    <a:pt x="20915" y="99343"/>
                    <a:pt x="20638" y="98555"/>
                    <a:pt x="20686" y="97753"/>
                  </a:cubicBezTo>
                  <a:lnTo>
                    <a:pt x="20686" y="30221"/>
                  </a:lnTo>
                  <a:lnTo>
                    <a:pt x="8113" y="52604"/>
                  </a:lnTo>
                  <a:cubicBezTo>
                    <a:pt x="7780" y="53396"/>
                    <a:pt x="7170" y="54040"/>
                    <a:pt x="6398" y="54414"/>
                  </a:cubicBezTo>
                  <a:cubicBezTo>
                    <a:pt x="5903" y="54725"/>
                    <a:pt x="5275" y="54725"/>
                    <a:pt x="4779" y="54414"/>
                  </a:cubicBezTo>
                  <a:close/>
                </a:path>
              </a:pathLst>
            </a:custGeom>
            <a:solidFill>
              <a:srgbClr val="E0E0E0"/>
            </a:solidFill>
            <a:ln w="9525" cap="flat">
              <a:noFill/>
              <a:prstDash val="solid"/>
              <a:miter/>
            </a:ln>
          </p:spPr>
          <p:txBody>
            <a:bodyPr rtlCol="0" anchor="ctr"/>
            <a:lstStyle/>
            <a:p>
              <a:endParaRPr lang="en-GR"/>
            </a:p>
          </p:txBody>
        </p:sp>
        <p:sp>
          <p:nvSpPr>
            <p:cNvPr id="371" name="Freeform 370">
              <a:extLst>
                <a:ext uri="{FF2B5EF4-FFF2-40B4-BE49-F238E27FC236}">
                  <a16:creationId xmlns:a16="http://schemas.microsoft.com/office/drawing/2014/main" id="{1125CD20-1F57-44C2-58DB-E6379F75431C}"/>
                </a:ext>
              </a:extLst>
            </p:cNvPr>
            <p:cNvSpPr/>
            <p:nvPr/>
          </p:nvSpPr>
          <p:spPr>
            <a:xfrm>
              <a:off x="5460633" y="2548216"/>
              <a:ext cx="47625" cy="105917"/>
            </a:xfrm>
            <a:custGeom>
              <a:avLst/>
              <a:gdLst>
                <a:gd name="connsiteX0" fmla="*/ 47625 w 47625"/>
                <a:gd name="connsiteY0" fmla="*/ 26956 h 105917"/>
                <a:gd name="connsiteX1" fmla="*/ 47625 w 47625"/>
                <a:gd name="connsiteY1" fmla="*/ 32671 h 105917"/>
                <a:gd name="connsiteX2" fmla="*/ 47625 w 47625"/>
                <a:gd name="connsiteY2" fmla="*/ 45529 h 105917"/>
                <a:gd name="connsiteX3" fmla="*/ 47625 w 47625"/>
                <a:gd name="connsiteY3" fmla="*/ 51244 h 105917"/>
                <a:gd name="connsiteX4" fmla="*/ 46101 w 47625"/>
                <a:gd name="connsiteY4" fmla="*/ 66865 h 105917"/>
                <a:gd name="connsiteX5" fmla="*/ 42005 w 47625"/>
                <a:gd name="connsiteY5" fmla="*/ 80963 h 105917"/>
                <a:gd name="connsiteX6" fmla="*/ 34671 w 47625"/>
                <a:gd name="connsiteY6" fmla="*/ 92869 h 105917"/>
                <a:gd name="connsiteX7" fmla="*/ 23813 w 47625"/>
                <a:gd name="connsiteY7" fmla="*/ 102394 h 105917"/>
                <a:gd name="connsiteX8" fmla="*/ 12763 w 47625"/>
                <a:gd name="connsiteY8" fmla="*/ 105918 h 105917"/>
                <a:gd name="connsiteX9" fmla="*/ 5525 w 47625"/>
                <a:gd name="connsiteY9" fmla="*/ 102298 h 105917"/>
                <a:gd name="connsiteX10" fmla="*/ 1524 w 47625"/>
                <a:gd name="connsiteY10" fmla="*/ 92773 h 105917"/>
                <a:gd name="connsiteX11" fmla="*/ 0 w 47625"/>
                <a:gd name="connsiteY11" fmla="*/ 78772 h 105917"/>
                <a:gd name="connsiteX12" fmla="*/ 0 w 47625"/>
                <a:gd name="connsiteY12" fmla="*/ 67151 h 105917"/>
                <a:gd name="connsiteX13" fmla="*/ 0 w 47625"/>
                <a:gd name="connsiteY13" fmla="*/ 55245 h 105917"/>
                <a:gd name="connsiteX14" fmla="*/ 1619 w 47625"/>
                <a:gd name="connsiteY14" fmla="*/ 39529 h 105917"/>
                <a:gd name="connsiteX15" fmla="*/ 5620 w 47625"/>
                <a:gd name="connsiteY15" fmla="*/ 25241 h 105917"/>
                <a:gd name="connsiteX16" fmla="*/ 12859 w 47625"/>
                <a:gd name="connsiteY16" fmla="*/ 13049 h 105917"/>
                <a:gd name="connsiteX17" fmla="*/ 23908 w 47625"/>
                <a:gd name="connsiteY17" fmla="*/ 3524 h 105917"/>
                <a:gd name="connsiteX18" fmla="*/ 34766 w 47625"/>
                <a:gd name="connsiteY18" fmla="*/ 0 h 105917"/>
                <a:gd name="connsiteX19" fmla="*/ 42100 w 47625"/>
                <a:gd name="connsiteY19" fmla="*/ 3524 h 105917"/>
                <a:gd name="connsiteX20" fmla="*/ 46196 w 47625"/>
                <a:gd name="connsiteY20" fmla="*/ 13049 h 105917"/>
                <a:gd name="connsiteX21" fmla="*/ 47625 w 47625"/>
                <a:gd name="connsiteY21" fmla="*/ 26956 h 105917"/>
                <a:gd name="connsiteX22" fmla="*/ 11906 w 47625"/>
                <a:gd name="connsiteY22" fmla="*/ 71247 h 105917"/>
                <a:gd name="connsiteX23" fmla="*/ 14954 w 47625"/>
                <a:gd name="connsiteY23" fmla="*/ 84677 h 105917"/>
                <a:gd name="connsiteX24" fmla="*/ 23813 w 47625"/>
                <a:gd name="connsiteY24" fmla="*/ 84677 h 105917"/>
                <a:gd name="connsiteX25" fmla="*/ 32575 w 47625"/>
                <a:gd name="connsiteY25" fmla="*/ 74200 h 105917"/>
                <a:gd name="connsiteX26" fmla="*/ 35624 w 47625"/>
                <a:gd name="connsiteY26" fmla="*/ 57245 h 105917"/>
                <a:gd name="connsiteX27" fmla="*/ 35624 w 47625"/>
                <a:gd name="connsiteY27" fmla="*/ 45625 h 105917"/>
                <a:gd name="connsiteX28" fmla="*/ 35624 w 47625"/>
                <a:gd name="connsiteY28" fmla="*/ 34290 h 105917"/>
                <a:gd name="connsiteX29" fmla="*/ 32575 w 47625"/>
                <a:gd name="connsiteY29" fmla="*/ 20860 h 105917"/>
                <a:gd name="connsiteX30" fmla="*/ 23813 w 47625"/>
                <a:gd name="connsiteY30" fmla="*/ 20860 h 105917"/>
                <a:gd name="connsiteX31" fmla="*/ 14954 w 47625"/>
                <a:gd name="connsiteY31" fmla="*/ 31337 h 105917"/>
                <a:gd name="connsiteX32" fmla="*/ 11906 w 47625"/>
                <a:gd name="connsiteY32" fmla="*/ 48292 h 105917"/>
                <a:gd name="connsiteX33" fmla="*/ 11906 w 47625"/>
                <a:gd name="connsiteY33" fmla="*/ 59817 h 105917"/>
                <a:gd name="connsiteX34" fmla="*/ 11525 w 47625"/>
                <a:gd name="connsiteY34" fmla="*/ 71247 h 10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917">
                  <a:moveTo>
                    <a:pt x="47625" y="26956"/>
                  </a:moveTo>
                  <a:cubicBezTo>
                    <a:pt x="47625" y="28670"/>
                    <a:pt x="47625" y="30575"/>
                    <a:pt x="47625" y="32671"/>
                  </a:cubicBezTo>
                  <a:lnTo>
                    <a:pt x="47625" y="45529"/>
                  </a:lnTo>
                  <a:cubicBezTo>
                    <a:pt x="47625" y="47625"/>
                    <a:pt x="47625" y="49530"/>
                    <a:pt x="47625" y="51244"/>
                  </a:cubicBezTo>
                  <a:cubicBezTo>
                    <a:pt x="47415" y="56477"/>
                    <a:pt x="46911" y="61692"/>
                    <a:pt x="46101" y="66865"/>
                  </a:cubicBezTo>
                  <a:cubicBezTo>
                    <a:pt x="45263" y="71701"/>
                    <a:pt x="43882" y="76429"/>
                    <a:pt x="42005" y="80963"/>
                  </a:cubicBezTo>
                  <a:cubicBezTo>
                    <a:pt x="40176" y="85281"/>
                    <a:pt x="37709" y="89296"/>
                    <a:pt x="34671" y="92869"/>
                  </a:cubicBezTo>
                  <a:cubicBezTo>
                    <a:pt x="31671" y="96691"/>
                    <a:pt x="27994" y="99922"/>
                    <a:pt x="23813" y="102394"/>
                  </a:cubicBezTo>
                  <a:cubicBezTo>
                    <a:pt x="20545" y="104614"/>
                    <a:pt x="16707" y="105838"/>
                    <a:pt x="12763" y="105918"/>
                  </a:cubicBezTo>
                  <a:cubicBezTo>
                    <a:pt x="9935" y="105847"/>
                    <a:pt x="7277" y="104522"/>
                    <a:pt x="5525" y="102298"/>
                  </a:cubicBezTo>
                  <a:cubicBezTo>
                    <a:pt x="3448" y="99491"/>
                    <a:pt x="2076" y="96224"/>
                    <a:pt x="1524" y="92773"/>
                  </a:cubicBezTo>
                  <a:cubicBezTo>
                    <a:pt x="600" y="88161"/>
                    <a:pt x="95" y="83475"/>
                    <a:pt x="0" y="78772"/>
                  </a:cubicBezTo>
                  <a:cubicBezTo>
                    <a:pt x="0" y="75438"/>
                    <a:pt x="0" y="71533"/>
                    <a:pt x="0" y="67151"/>
                  </a:cubicBezTo>
                  <a:cubicBezTo>
                    <a:pt x="0" y="62770"/>
                    <a:pt x="0" y="58769"/>
                    <a:pt x="0" y="55245"/>
                  </a:cubicBezTo>
                  <a:cubicBezTo>
                    <a:pt x="191" y="49976"/>
                    <a:pt x="733" y="44726"/>
                    <a:pt x="1619" y="39529"/>
                  </a:cubicBezTo>
                  <a:cubicBezTo>
                    <a:pt x="2410" y="34630"/>
                    <a:pt x="3753" y="29837"/>
                    <a:pt x="5620" y="25241"/>
                  </a:cubicBezTo>
                  <a:cubicBezTo>
                    <a:pt x="7449" y="20856"/>
                    <a:pt x="9877" y="16751"/>
                    <a:pt x="12859" y="13049"/>
                  </a:cubicBezTo>
                  <a:cubicBezTo>
                    <a:pt x="15907" y="9205"/>
                    <a:pt x="19660" y="5973"/>
                    <a:pt x="23908" y="3524"/>
                  </a:cubicBezTo>
                  <a:cubicBezTo>
                    <a:pt x="27099" y="1299"/>
                    <a:pt x="30880" y="72"/>
                    <a:pt x="34766" y="0"/>
                  </a:cubicBezTo>
                  <a:cubicBezTo>
                    <a:pt x="37614" y="19"/>
                    <a:pt x="40310" y="1312"/>
                    <a:pt x="42100" y="3524"/>
                  </a:cubicBezTo>
                  <a:cubicBezTo>
                    <a:pt x="44177" y="6342"/>
                    <a:pt x="45577" y="9601"/>
                    <a:pt x="46196" y="13049"/>
                  </a:cubicBezTo>
                  <a:cubicBezTo>
                    <a:pt x="47025" y="17641"/>
                    <a:pt x="47501" y="22290"/>
                    <a:pt x="47625" y="26956"/>
                  </a:cubicBezTo>
                  <a:close/>
                  <a:moveTo>
                    <a:pt x="11906" y="71247"/>
                  </a:moveTo>
                  <a:cubicBezTo>
                    <a:pt x="11773" y="75909"/>
                    <a:pt x="12821" y="80528"/>
                    <a:pt x="14954" y="84677"/>
                  </a:cubicBezTo>
                  <a:cubicBezTo>
                    <a:pt x="16669" y="87280"/>
                    <a:pt x="19621" y="87280"/>
                    <a:pt x="23813" y="84677"/>
                  </a:cubicBezTo>
                  <a:cubicBezTo>
                    <a:pt x="27880" y="82334"/>
                    <a:pt x="30985" y="78620"/>
                    <a:pt x="32575" y="74200"/>
                  </a:cubicBezTo>
                  <a:cubicBezTo>
                    <a:pt x="34461" y="68741"/>
                    <a:pt x="35490" y="63021"/>
                    <a:pt x="35624" y="57245"/>
                  </a:cubicBezTo>
                  <a:cubicBezTo>
                    <a:pt x="35624" y="53721"/>
                    <a:pt x="35624" y="49816"/>
                    <a:pt x="35624" y="45625"/>
                  </a:cubicBezTo>
                  <a:cubicBezTo>
                    <a:pt x="35624" y="41434"/>
                    <a:pt x="35624" y="37719"/>
                    <a:pt x="35624" y="34290"/>
                  </a:cubicBezTo>
                  <a:cubicBezTo>
                    <a:pt x="35757" y="29628"/>
                    <a:pt x="34709" y="25009"/>
                    <a:pt x="32575" y="20860"/>
                  </a:cubicBezTo>
                  <a:cubicBezTo>
                    <a:pt x="30861" y="18288"/>
                    <a:pt x="27908" y="18193"/>
                    <a:pt x="23813" y="20860"/>
                  </a:cubicBezTo>
                  <a:cubicBezTo>
                    <a:pt x="19660" y="23130"/>
                    <a:pt x="16507" y="26866"/>
                    <a:pt x="14954" y="31337"/>
                  </a:cubicBezTo>
                  <a:cubicBezTo>
                    <a:pt x="13059" y="36794"/>
                    <a:pt x="12030" y="42516"/>
                    <a:pt x="11906" y="48292"/>
                  </a:cubicBezTo>
                  <a:cubicBezTo>
                    <a:pt x="11906" y="51816"/>
                    <a:pt x="11906" y="55721"/>
                    <a:pt x="11906" y="59817"/>
                  </a:cubicBezTo>
                  <a:cubicBezTo>
                    <a:pt x="11906" y="63913"/>
                    <a:pt x="11430" y="67818"/>
                    <a:pt x="11525" y="71247"/>
                  </a:cubicBezTo>
                  <a:close/>
                </a:path>
              </a:pathLst>
            </a:custGeom>
            <a:solidFill>
              <a:srgbClr val="E0E0E0"/>
            </a:solidFill>
            <a:ln w="9525" cap="flat">
              <a:noFill/>
              <a:prstDash val="solid"/>
              <a:miter/>
            </a:ln>
          </p:spPr>
          <p:txBody>
            <a:bodyPr rtlCol="0" anchor="ctr"/>
            <a:lstStyle/>
            <a:p>
              <a:endParaRPr lang="en-GR"/>
            </a:p>
          </p:txBody>
        </p:sp>
        <p:sp>
          <p:nvSpPr>
            <p:cNvPr id="372" name="Freeform 371">
              <a:extLst>
                <a:ext uri="{FF2B5EF4-FFF2-40B4-BE49-F238E27FC236}">
                  <a16:creationId xmlns:a16="http://schemas.microsoft.com/office/drawing/2014/main" id="{670325B3-6A67-2C4F-3022-FEAF1FE18E0C}"/>
                </a:ext>
              </a:extLst>
            </p:cNvPr>
            <p:cNvSpPr/>
            <p:nvPr/>
          </p:nvSpPr>
          <p:spPr>
            <a:xfrm>
              <a:off x="5519783" y="2514592"/>
              <a:ext cx="47720" cy="105632"/>
            </a:xfrm>
            <a:custGeom>
              <a:avLst/>
              <a:gdLst>
                <a:gd name="connsiteX0" fmla="*/ 47720 w 47720"/>
                <a:gd name="connsiteY0" fmla="*/ 26670 h 105632"/>
                <a:gd name="connsiteX1" fmla="*/ 47720 w 47720"/>
                <a:gd name="connsiteY1" fmla="*/ 32290 h 105632"/>
                <a:gd name="connsiteX2" fmla="*/ 47720 w 47720"/>
                <a:gd name="connsiteY2" fmla="*/ 45149 h 105632"/>
                <a:gd name="connsiteX3" fmla="*/ 47720 w 47720"/>
                <a:gd name="connsiteY3" fmla="*/ 50959 h 105632"/>
                <a:gd name="connsiteX4" fmla="*/ 46196 w 47720"/>
                <a:gd name="connsiteY4" fmla="*/ 66485 h 105632"/>
                <a:gd name="connsiteX5" fmla="*/ 42100 w 47720"/>
                <a:gd name="connsiteY5" fmla="*/ 80582 h 105632"/>
                <a:gd name="connsiteX6" fmla="*/ 34861 w 47720"/>
                <a:gd name="connsiteY6" fmla="*/ 92583 h 105632"/>
                <a:gd name="connsiteX7" fmla="*/ 23908 w 47720"/>
                <a:gd name="connsiteY7" fmla="*/ 102108 h 105632"/>
                <a:gd name="connsiteX8" fmla="*/ 12859 w 47720"/>
                <a:gd name="connsiteY8" fmla="*/ 105632 h 105632"/>
                <a:gd name="connsiteX9" fmla="*/ 5715 w 47720"/>
                <a:gd name="connsiteY9" fmla="*/ 102013 h 105632"/>
                <a:gd name="connsiteX10" fmla="*/ 1619 w 47720"/>
                <a:gd name="connsiteY10" fmla="*/ 92488 h 105632"/>
                <a:gd name="connsiteX11" fmla="*/ 0 w 47720"/>
                <a:gd name="connsiteY11" fmla="*/ 78772 h 105632"/>
                <a:gd name="connsiteX12" fmla="*/ 0 w 47720"/>
                <a:gd name="connsiteY12" fmla="*/ 67056 h 105632"/>
                <a:gd name="connsiteX13" fmla="*/ 0 w 47720"/>
                <a:gd name="connsiteY13" fmla="*/ 55150 h 105632"/>
                <a:gd name="connsiteX14" fmla="*/ 1619 w 47720"/>
                <a:gd name="connsiteY14" fmla="*/ 39433 h 105632"/>
                <a:gd name="connsiteX15" fmla="*/ 5715 w 47720"/>
                <a:gd name="connsiteY15" fmla="*/ 25146 h 105632"/>
                <a:gd name="connsiteX16" fmla="*/ 12859 w 47720"/>
                <a:gd name="connsiteY16" fmla="*/ 13049 h 105632"/>
                <a:gd name="connsiteX17" fmla="*/ 23908 w 47720"/>
                <a:gd name="connsiteY17" fmla="*/ 3524 h 105632"/>
                <a:gd name="connsiteX18" fmla="*/ 34861 w 47720"/>
                <a:gd name="connsiteY18" fmla="*/ 0 h 105632"/>
                <a:gd name="connsiteX19" fmla="*/ 42100 w 47720"/>
                <a:gd name="connsiteY19" fmla="*/ 3620 h 105632"/>
                <a:gd name="connsiteX20" fmla="*/ 46196 w 47720"/>
                <a:gd name="connsiteY20" fmla="*/ 13145 h 105632"/>
                <a:gd name="connsiteX21" fmla="*/ 47720 w 47720"/>
                <a:gd name="connsiteY21" fmla="*/ 26670 h 105632"/>
                <a:gd name="connsiteX22" fmla="*/ 12001 w 47720"/>
                <a:gd name="connsiteY22" fmla="*/ 70866 h 105632"/>
                <a:gd name="connsiteX23" fmla="*/ 15049 w 47720"/>
                <a:gd name="connsiteY23" fmla="*/ 84296 h 105632"/>
                <a:gd name="connsiteX24" fmla="*/ 23908 w 47720"/>
                <a:gd name="connsiteY24" fmla="*/ 84296 h 105632"/>
                <a:gd name="connsiteX25" fmla="*/ 32671 w 47720"/>
                <a:gd name="connsiteY25" fmla="*/ 73914 h 105632"/>
                <a:gd name="connsiteX26" fmla="*/ 35719 w 47720"/>
                <a:gd name="connsiteY26" fmla="*/ 56864 h 105632"/>
                <a:gd name="connsiteX27" fmla="*/ 35719 w 47720"/>
                <a:gd name="connsiteY27" fmla="*/ 45339 h 105632"/>
                <a:gd name="connsiteX28" fmla="*/ 35719 w 47720"/>
                <a:gd name="connsiteY28" fmla="*/ 34004 h 105632"/>
                <a:gd name="connsiteX29" fmla="*/ 32671 w 47720"/>
                <a:gd name="connsiteY29" fmla="*/ 20479 h 105632"/>
                <a:gd name="connsiteX30" fmla="*/ 23908 w 47720"/>
                <a:gd name="connsiteY30" fmla="*/ 20479 h 105632"/>
                <a:gd name="connsiteX31" fmla="*/ 15049 w 47720"/>
                <a:gd name="connsiteY31" fmla="*/ 30956 h 105632"/>
                <a:gd name="connsiteX32" fmla="*/ 12001 w 47720"/>
                <a:gd name="connsiteY32" fmla="*/ 48006 h 105632"/>
                <a:gd name="connsiteX33" fmla="*/ 12001 w 47720"/>
                <a:gd name="connsiteY33" fmla="*/ 59531 h 105632"/>
                <a:gd name="connsiteX34" fmla="*/ 12001 w 47720"/>
                <a:gd name="connsiteY34" fmla="*/ 70390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194"/>
                    <a:pt x="47720" y="32290"/>
                  </a:cubicBezTo>
                  <a:lnTo>
                    <a:pt x="47720" y="45149"/>
                  </a:lnTo>
                  <a:cubicBezTo>
                    <a:pt x="47720" y="47244"/>
                    <a:pt x="47720" y="49149"/>
                    <a:pt x="47720" y="50959"/>
                  </a:cubicBezTo>
                  <a:cubicBezTo>
                    <a:pt x="47558" y="56162"/>
                    <a:pt x="47053" y="61350"/>
                    <a:pt x="46196" y="66485"/>
                  </a:cubicBezTo>
                  <a:cubicBezTo>
                    <a:pt x="45406" y="71333"/>
                    <a:pt x="44034" y="76067"/>
                    <a:pt x="42100" y="80582"/>
                  </a:cubicBezTo>
                  <a:cubicBezTo>
                    <a:pt x="40253" y="84896"/>
                    <a:pt x="37814" y="88935"/>
                    <a:pt x="34861" y="92583"/>
                  </a:cubicBezTo>
                  <a:cubicBezTo>
                    <a:pt x="31775" y="96359"/>
                    <a:pt x="28080" y="99580"/>
                    <a:pt x="23908" y="102108"/>
                  </a:cubicBezTo>
                  <a:cubicBezTo>
                    <a:pt x="20622" y="104285"/>
                    <a:pt x="16802" y="105506"/>
                    <a:pt x="12859" y="105632"/>
                  </a:cubicBezTo>
                  <a:cubicBezTo>
                    <a:pt x="10058" y="105534"/>
                    <a:pt x="7449" y="104210"/>
                    <a:pt x="5715" y="102013"/>
                  </a:cubicBezTo>
                  <a:cubicBezTo>
                    <a:pt x="3581" y="99229"/>
                    <a:pt x="2172" y="95955"/>
                    <a:pt x="1619" y="92488"/>
                  </a:cubicBezTo>
                  <a:cubicBezTo>
                    <a:pt x="686" y="87971"/>
                    <a:pt x="143" y="83382"/>
                    <a:pt x="0" y="78772"/>
                  </a:cubicBezTo>
                  <a:cubicBezTo>
                    <a:pt x="0" y="75343"/>
                    <a:pt x="0" y="71438"/>
                    <a:pt x="0" y="67056"/>
                  </a:cubicBezTo>
                  <a:cubicBezTo>
                    <a:pt x="0" y="62675"/>
                    <a:pt x="0" y="58674"/>
                    <a:pt x="0" y="55150"/>
                  </a:cubicBezTo>
                  <a:cubicBezTo>
                    <a:pt x="200" y="49881"/>
                    <a:pt x="743" y="44631"/>
                    <a:pt x="1619" y="39433"/>
                  </a:cubicBezTo>
                  <a:cubicBezTo>
                    <a:pt x="2419" y="34527"/>
                    <a:pt x="3791" y="29731"/>
                    <a:pt x="5715" y="25146"/>
                  </a:cubicBezTo>
                  <a:cubicBezTo>
                    <a:pt x="7468" y="20776"/>
                    <a:pt x="9877" y="16697"/>
                    <a:pt x="12859" y="13049"/>
                  </a:cubicBezTo>
                  <a:cubicBezTo>
                    <a:pt x="15916" y="9210"/>
                    <a:pt x="19660" y="5979"/>
                    <a:pt x="23908" y="3524"/>
                  </a:cubicBezTo>
                  <a:cubicBezTo>
                    <a:pt x="27165" y="1369"/>
                    <a:pt x="30956" y="150"/>
                    <a:pt x="34861" y="0"/>
                  </a:cubicBezTo>
                  <a:cubicBezTo>
                    <a:pt x="37690" y="70"/>
                    <a:pt x="40348" y="1396"/>
                    <a:pt x="42100" y="3620"/>
                  </a:cubicBezTo>
                  <a:cubicBezTo>
                    <a:pt x="44253" y="6395"/>
                    <a:pt x="45663" y="9673"/>
                    <a:pt x="46196" y="13145"/>
                  </a:cubicBezTo>
                  <a:cubicBezTo>
                    <a:pt x="47082" y="17602"/>
                    <a:pt x="47587" y="22127"/>
                    <a:pt x="47720" y="26670"/>
                  </a:cubicBezTo>
                  <a:close/>
                  <a:moveTo>
                    <a:pt x="12001" y="70866"/>
                  </a:moveTo>
                  <a:cubicBezTo>
                    <a:pt x="11868" y="75528"/>
                    <a:pt x="12916" y="80147"/>
                    <a:pt x="15049" y="84296"/>
                  </a:cubicBezTo>
                  <a:cubicBezTo>
                    <a:pt x="16764" y="86963"/>
                    <a:pt x="19717" y="86963"/>
                    <a:pt x="23908" y="84296"/>
                  </a:cubicBezTo>
                  <a:cubicBezTo>
                    <a:pt x="27975" y="81989"/>
                    <a:pt x="31080" y="78308"/>
                    <a:pt x="32671" y="73914"/>
                  </a:cubicBezTo>
                  <a:cubicBezTo>
                    <a:pt x="34604" y="68434"/>
                    <a:pt x="35633" y="62675"/>
                    <a:pt x="35719" y="56864"/>
                  </a:cubicBezTo>
                  <a:cubicBezTo>
                    <a:pt x="35719" y="53340"/>
                    <a:pt x="35719" y="49530"/>
                    <a:pt x="35719" y="45339"/>
                  </a:cubicBezTo>
                  <a:cubicBezTo>
                    <a:pt x="35719" y="41148"/>
                    <a:pt x="35719" y="37338"/>
                    <a:pt x="35719" y="34004"/>
                  </a:cubicBezTo>
                  <a:cubicBezTo>
                    <a:pt x="35881" y="29309"/>
                    <a:pt x="34833" y="24652"/>
                    <a:pt x="32671" y="20479"/>
                  </a:cubicBezTo>
                  <a:cubicBezTo>
                    <a:pt x="30956" y="17907"/>
                    <a:pt x="28003" y="17812"/>
                    <a:pt x="23908" y="20479"/>
                  </a:cubicBezTo>
                  <a:cubicBezTo>
                    <a:pt x="19793" y="22791"/>
                    <a:pt x="16650" y="26512"/>
                    <a:pt x="15049" y="30956"/>
                  </a:cubicBezTo>
                  <a:cubicBezTo>
                    <a:pt x="13163" y="36448"/>
                    <a:pt x="12135" y="42200"/>
                    <a:pt x="12001" y="48006"/>
                  </a:cubicBezTo>
                  <a:cubicBezTo>
                    <a:pt x="12001" y="51530"/>
                    <a:pt x="12001" y="55340"/>
                    <a:pt x="12001" y="59531"/>
                  </a:cubicBezTo>
                  <a:cubicBezTo>
                    <a:pt x="12001" y="63722"/>
                    <a:pt x="11906" y="67056"/>
                    <a:pt x="12001" y="70390"/>
                  </a:cubicBezTo>
                  <a:close/>
                </a:path>
              </a:pathLst>
            </a:custGeom>
            <a:solidFill>
              <a:srgbClr val="E0E0E0"/>
            </a:solidFill>
            <a:ln w="9525" cap="flat">
              <a:noFill/>
              <a:prstDash val="solid"/>
              <a:miter/>
            </a:ln>
          </p:spPr>
          <p:txBody>
            <a:bodyPr rtlCol="0" anchor="ctr"/>
            <a:lstStyle/>
            <a:p>
              <a:endParaRPr lang="en-GR"/>
            </a:p>
          </p:txBody>
        </p:sp>
        <p:sp>
          <p:nvSpPr>
            <p:cNvPr id="373" name="Freeform 372">
              <a:extLst>
                <a:ext uri="{FF2B5EF4-FFF2-40B4-BE49-F238E27FC236}">
                  <a16:creationId xmlns:a16="http://schemas.microsoft.com/office/drawing/2014/main" id="{C9BF0729-97BD-DD19-4DBC-F04F08BE90AE}"/>
                </a:ext>
              </a:extLst>
            </p:cNvPr>
            <p:cNvSpPr/>
            <p:nvPr/>
          </p:nvSpPr>
          <p:spPr>
            <a:xfrm>
              <a:off x="5576111" y="2482467"/>
              <a:ext cx="32454" cy="100149"/>
            </a:xfrm>
            <a:custGeom>
              <a:avLst/>
              <a:gdLst>
                <a:gd name="connsiteX0" fmla="*/ 536 w 32454"/>
                <a:gd name="connsiteY0" fmla="*/ 48223 h 100149"/>
                <a:gd name="connsiteX1" fmla="*/ 60 w 32454"/>
                <a:gd name="connsiteY1" fmla="*/ 45842 h 100149"/>
                <a:gd name="connsiteX2" fmla="*/ 917 w 32454"/>
                <a:gd name="connsiteY2" fmla="*/ 42794 h 100149"/>
                <a:gd name="connsiteX3" fmla="*/ 19967 w 32454"/>
                <a:gd name="connsiteY3" fmla="*/ 8408 h 100149"/>
                <a:gd name="connsiteX4" fmla="*/ 21491 w 32454"/>
                <a:gd name="connsiteY4" fmla="*/ 5932 h 100149"/>
                <a:gd name="connsiteX5" fmla="*/ 23110 w 32454"/>
                <a:gd name="connsiteY5" fmla="*/ 4313 h 100149"/>
                <a:gd name="connsiteX6" fmla="*/ 29968 w 32454"/>
                <a:gd name="connsiteY6" fmla="*/ 312 h 100149"/>
                <a:gd name="connsiteX7" fmla="*/ 31682 w 32454"/>
                <a:gd name="connsiteY7" fmla="*/ 312 h 100149"/>
                <a:gd name="connsiteX8" fmla="*/ 32444 w 32454"/>
                <a:gd name="connsiteY8" fmla="*/ 2503 h 100149"/>
                <a:gd name="connsiteX9" fmla="*/ 32444 w 32454"/>
                <a:gd name="connsiteY9" fmla="*/ 90609 h 100149"/>
                <a:gd name="connsiteX10" fmla="*/ 31682 w 32454"/>
                <a:gd name="connsiteY10" fmla="*/ 93657 h 100149"/>
                <a:gd name="connsiteX11" fmla="*/ 29968 w 32454"/>
                <a:gd name="connsiteY11" fmla="*/ 95657 h 100149"/>
                <a:gd name="connsiteX12" fmla="*/ 22824 w 32454"/>
                <a:gd name="connsiteY12" fmla="*/ 99848 h 100149"/>
                <a:gd name="connsiteX13" fmla="*/ 21205 w 32454"/>
                <a:gd name="connsiteY13" fmla="*/ 99848 h 100149"/>
                <a:gd name="connsiteX14" fmla="*/ 20443 w 32454"/>
                <a:gd name="connsiteY14" fmla="*/ 97658 h 100149"/>
                <a:gd name="connsiteX15" fmla="*/ 20443 w 32454"/>
                <a:gd name="connsiteY15" fmla="*/ 30221 h 100149"/>
                <a:gd name="connsiteX16" fmla="*/ 8346 w 32454"/>
                <a:gd name="connsiteY16" fmla="*/ 52604 h 100149"/>
                <a:gd name="connsiteX17" fmla="*/ 6632 w 32454"/>
                <a:gd name="connsiteY17" fmla="*/ 54414 h 100149"/>
                <a:gd name="connsiteX18" fmla="*/ 4917 w 32454"/>
                <a:gd name="connsiteY18" fmla="*/ 53938 h 10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100149">
                  <a:moveTo>
                    <a:pt x="536" y="48223"/>
                  </a:moveTo>
                  <a:cubicBezTo>
                    <a:pt x="69" y="47525"/>
                    <a:pt x="-102" y="46668"/>
                    <a:pt x="60" y="45842"/>
                  </a:cubicBezTo>
                  <a:cubicBezTo>
                    <a:pt x="155" y="44782"/>
                    <a:pt x="440" y="43748"/>
                    <a:pt x="917" y="42794"/>
                  </a:cubicBezTo>
                  <a:lnTo>
                    <a:pt x="19967" y="8408"/>
                  </a:lnTo>
                  <a:lnTo>
                    <a:pt x="21491" y="5932"/>
                  </a:lnTo>
                  <a:cubicBezTo>
                    <a:pt x="21881" y="5259"/>
                    <a:pt x="22434" y="4699"/>
                    <a:pt x="23110" y="4313"/>
                  </a:cubicBezTo>
                  <a:lnTo>
                    <a:pt x="29968" y="312"/>
                  </a:lnTo>
                  <a:cubicBezTo>
                    <a:pt x="30463" y="-104"/>
                    <a:pt x="31187" y="-104"/>
                    <a:pt x="31682" y="312"/>
                  </a:cubicBezTo>
                  <a:cubicBezTo>
                    <a:pt x="32235" y="902"/>
                    <a:pt x="32511" y="1698"/>
                    <a:pt x="32444" y="2503"/>
                  </a:cubicBezTo>
                  <a:lnTo>
                    <a:pt x="32444" y="90609"/>
                  </a:lnTo>
                  <a:cubicBezTo>
                    <a:pt x="32416" y="91668"/>
                    <a:pt x="32159" y="92709"/>
                    <a:pt x="31682" y="93657"/>
                  </a:cubicBezTo>
                  <a:cubicBezTo>
                    <a:pt x="31349" y="94494"/>
                    <a:pt x="30740" y="95197"/>
                    <a:pt x="29968" y="95657"/>
                  </a:cubicBezTo>
                  <a:lnTo>
                    <a:pt x="22824" y="99848"/>
                  </a:lnTo>
                  <a:cubicBezTo>
                    <a:pt x="22357" y="100250"/>
                    <a:pt x="21672" y="100250"/>
                    <a:pt x="21205" y="99848"/>
                  </a:cubicBezTo>
                  <a:cubicBezTo>
                    <a:pt x="20672" y="99247"/>
                    <a:pt x="20395" y="98460"/>
                    <a:pt x="20443" y="97658"/>
                  </a:cubicBezTo>
                  <a:lnTo>
                    <a:pt x="20443" y="30221"/>
                  </a:lnTo>
                  <a:lnTo>
                    <a:pt x="8346" y="52604"/>
                  </a:lnTo>
                  <a:cubicBezTo>
                    <a:pt x="7956" y="53358"/>
                    <a:pt x="7365" y="53986"/>
                    <a:pt x="6632" y="54414"/>
                  </a:cubicBezTo>
                  <a:cubicBezTo>
                    <a:pt x="6013" y="54588"/>
                    <a:pt x="5355" y="54404"/>
                    <a:pt x="4917" y="53938"/>
                  </a:cubicBezTo>
                  <a:close/>
                </a:path>
              </a:pathLst>
            </a:custGeom>
            <a:solidFill>
              <a:srgbClr val="E0E0E0"/>
            </a:solidFill>
            <a:ln w="9525" cap="flat">
              <a:noFill/>
              <a:prstDash val="solid"/>
              <a:miter/>
            </a:ln>
          </p:spPr>
          <p:txBody>
            <a:bodyPr rtlCol="0" anchor="ctr"/>
            <a:lstStyle/>
            <a:p>
              <a:endParaRPr lang="en-GR"/>
            </a:p>
          </p:txBody>
        </p:sp>
        <p:sp>
          <p:nvSpPr>
            <p:cNvPr id="374" name="Freeform 373">
              <a:extLst>
                <a:ext uri="{FF2B5EF4-FFF2-40B4-BE49-F238E27FC236}">
                  <a16:creationId xmlns:a16="http://schemas.microsoft.com/office/drawing/2014/main" id="{2C1B8F73-3A19-93D3-D8F3-5A1B194D49D6}"/>
                </a:ext>
              </a:extLst>
            </p:cNvPr>
            <p:cNvSpPr/>
            <p:nvPr/>
          </p:nvSpPr>
          <p:spPr>
            <a:xfrm>
              <a:off x="5621700" y="2455156"/>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40"/>
                    <a:pt x="47720" y="51054"/>
                  </a:cubicBezTo>
                  <a:cubicBezTo>
                    <a:pt x="47558" y="56258"/>
                    <a:pt x="47054" y="61445"/>
                    <a:pt x="46196" y="66580"/>
                  </a:cubicBezTo>
                  <a:cubicBezTo>
                    <a:pt x="45368" y="71418"/>
                    <a:pt x="43986" y="76147"/>
                    <a:pt x="42100" y="80677"/>
                  </a:cubicBezTo>
                  <a:cubicBezTo>
                    <a:pt x="40272" y="85002"/>
                    <a:pt x="37833" y="89044"/>
                    <a:pt x="34862" y="92678"/>
                  </a:cubicBezTo>
                  <a:cubicBezTo>
                    <a:pt x="31804" y="96480"/>
                    <a:pt x="28099" y="99706"/>
                    <a:pt x="23908" y="102203"/>
                  </a:cubicBezTo>
                  <a:cubicBezTo>
                    <a:pt x="20622" y="104380"/>
                    <a:pt x="16802" y="105601"/>
                    <a:pt x="12859" y="105727"/>
                  </a:cubicBezTo>
                  <a:cubicBezTo>
                    <a:pt x="10030" y="105657"/>
                    <a:pt x="7372" y="104331"/>
                    <a:pt x="5620" y="102108"/>
                  </a:cubicBezTo>
                  <a:cubicBezTo>
                    <a:pt x="3543" y="99301"/>
                    <a:pt x="2172" y="96034"/>
                    <a:pt x="1619" y="92583"/>
                  </a:cubicBezTo>
                  <a:cubicBezTo>
                    <a:pt x="686" y="88034"/>
                    <a:pt x="143" y="83413"/>
                    <a:pt x="0" y="78772"/>
                  </a:cubicBezTo>
                  <a:cubicBezTo>
                    <a:pt x="0" y="75438"/>
                    <a:pt x="0" y="71533"/>
                    <a:pt x="0" y="67056"/>
                  </a:cubicBezTo>
                  <a:cubicBezTo>
                    <a:pt x="0" y="62579"/>
                    <a:pt x="0" y="58674"/>
                    <a:pt x="0" y="55150"/>
                  </a:cubicBezTo>
                  <a:cubicBezTo>
                    <a:pt x="200" y="49881"/>
                    <a:pt x="743" y="44632"/>
                    <a:pt x="1619" y="39433"/>
                  </a:cubicBezTo>
                  <a:cubicBezTo>
                    <a:pt x="2429" y="34541"/>
                    <a:pt x="3772" y="29750"/>
                    <a:pt x="5620" y="25146"/>
                  </a:cubicBezTo>
                  <a:cubicBezTo>
                    <a:pt x="7468" y="20802"/>
                    <a:pt x="9906" y="16732"/>
                    <a:pt x="12859" y="13049"/>
                  </a:cubicBezTo>
                  <a:cubicBezTo>
                    <a:pt x="15916" y="9210"/>
                    <a:pt x="19660" y="5979"/>
                    <a:pt x="23908" y="3524"/>
                  </a:cubicBezTo>
                  <a:cubicBezTo>
                    <a:pt x="27165" y="1369"/>
                    <a:pt x="30956" y="150"/>
                    <a:pt x="34862" y="0"/>
                  </a:cubicBezTo>
                  <a:cubicBezTo>
                    <a:pt x="37690" y="70"/>
                    <a:pt x="40348" y="1397"/>
                    <a:pt x="42100" y="3619"/>
                  </a:cubicBezTo>
                  <a:cubicBezTo>
                    <a:pt x="44196" y="6428"/>
                    <a:pt x="45596" y="9692"/>
                    <a:pt x="46196" y="13144"/>
                  </a:cubicBezTo>
                  <a:cubicBezTo>
                    <a:pt x="47082" y="17635"/>
                    <a:pt x="47587" y="22190"/>
                    <a:pt x="47720" y="26765"/>
                  </a:cubicBezTo>
                  <a:close/>
                  <a:moveTo>
                    <a:pt x="12001" y="70961"/>
                  </a:moveTo>
                  <a:cubicBezTo>
                    <a:pt x="11887" y="75651"/>
                    <a:pt x="12935" y="80297"/>
                    <a:pt x="15050" y="84487"/>
                  </a:cubicBezTo>
                  <a:cubicBezTo>
                    <a:pt x="16859" y="87058"/>
                    <a:pt x="19717" y="87154"/>
                    <a:pt x="23908" y="84487"/>
                  </a:cubicBezTo>
                  <a:cubicBezTo>
                    <a:pt x="27975" y="82144"/>
                    <a:pt x="31080" y="78430"/>
                    <a:pt x="32671" y="74009"/>
                  </a:cubicBezTo>
                  <a:cubicBezTo>
                    <a:pt x="34604" y="68530"/>
                    <a:pt x="35633" y="62771"/>
                    <a:pt x="35719" y="56960"/>
                  </a:cubicBezTo>
                  <a:cubicBezTo>
                    <a:pt x="35719" y="53435"/>
                    <a:pt x="35719" y="49625"/>
                    <a:pt x="35719" y="45434"/>
                  </a:cubicBezTo>
                  <a:cubicBezTo>
                    <a:pt x="35719" y="41243"/>
                    <a:pt x="35719" y="37433"/>
                    <a:pt x="35719" y="34100"/>
                  </a:cubicBezTo>
                  <a:cubicBezTo>
                    <a:pt x="35900" y="29433"/>
                    <a:pt x="34842" y="24802"/>
                    <a:pt x="32671" y="20669"/>
                  </a:cubicBezTo>
                  <a:cubicBezTo>
                    <a:pt x="30956" y="18002"/>
                    <a:pt x="28004" y="17907"/>
                    <a:pt x="23908" y="20669"/>
                  </a:cubicBezTo>
                  <a:cubicBezTo>
                    <a:pt x="19812" y="23008"/>
                    <a:pt x="16678" y="26720"/>
                    <a:pt x="15050" y="31147"/>
                  </a:cubicBezTo>
                  <a:cubicBezTo>
                    <a:pt x="13164" y="36639"/>
                    <a:pt x="12135" y="42390"/>
                    <a:pt x="12001" y="48196"/>
                  </a:cubicBezTo>
                  <a:cubicBezTo>
                    <a:pt x="12001" y="51721"/>
                    <a:pt x="12001" y="55531"/>
                    <a:pt x="12001" y="59722"/>
                  </a:cubicBezTo>
                  <a:cubicBezTo>
                    <a:pt x="12001" y="63913"/>
                    <a:pt x="11906" y="67627"/>
                    <a:pt x="12001" y="70961"/>
                  </a:cubicBezTo>
                  <a:close/>
                </a:path>
              </a:pathLst>
            </a:custGeom>
            <a:solidFill>
              <a:srgbClr val="E0E0E0"/>
            </a:solidFill>
            <a:ln w="9525" cap="flat">
              <a:noFill/>
              <a:prstDash val="solid"/>
              <a:miter/>
            </a:ln>
          </p:spPr>
          <p:txBody>
            <a:bodyPr rtlCol="0" anchor="ctr"/>
            <a:lstStyle/>
            <a:p>
              <a:endParaRPr lang="en-GR"/>
            </a:p>
          </p:txBody>
        </p:sp>
        <p:sp>
          <p:nvSpPr>
            <p:cNvPr id="375" name="Freeform 374">
              <a:extLst>
                <a:ext uri="{FF2B5EF4-FFF2-40B4-BE49-F238E27FC236}">
                  <a16:creationId xmlns:a16="http://schemas.microsoft.com/office/drawing/2014/main" id="{2158CB1B-21ED-2B02-4E3B-AA5A5A9BA3AF}"/>
                </a:ext>
              </a:extLst>
            </p:cNvPr>
            <p:cNvSpPr/>
            <p:nvPr/>
          </p:nvSpPr>
          <p:spPr>
            <a:xfrm>
              <a:off x="5678365" y="2423578"/>
              <a:ext cx="32590" cy="100184"/>
            </a:xfrm>
            <a:custGeom>
              <a:avLst/>
              <a:gdLst>
                <a:gd name="connsiteX0" fmla="*/ 200 w 32590"/>
                <a:gd name="connsiteY0" fmla="*/ 48342 h 100184"/>
                <a:gd name="connsiteX1" fmla="*/ 200 w 32590"/>
                <a:gd name="connsiteY1" fmla="*/ 45866 h 100184"/>
                <a:gd name="connsiteX2" fmla="*/ 1057 w 32590"/>
                <a:gd name="connsiteY2" fmla="*/ 42818 h 100184"/>
                <a:gd name="connsiteX3" fmla="*/ 20107 w 32590"/>
                <a:gd name="connsiteY3" fmla="*/ 8432 h 100184"/>
                <a:gd name="connsiteX4" fmla="*/ 21631 w 32590"/>
                <a:gd name="connsiteY4" fmla="*/ 6051 h 100184"/>
                <a:gd name="connsiteX5" fmla="*/ 23251 w 32590"/>
                <a:gd name="connsiteY5" fmla="*/ 4337 h 100184"/>
                <a:gd name="connsiteX6" fmla="*/ 30204 w 32590"/>
                <a:gd name="connsiteY6" fmla="*/ 336 h 100184"/>
                <a:gd name="connsiteX7" fmla="*/ 31823 w 32590"/>
                <a:gd name="connsiteY7" fmla="*/ 333 h 100184"/>
                <a:gd name="connsiteX8" fmla="*/ 31823 w 32590"/>
                <a:gd name="connsiteY8" fmla="*/ 336 h 100184"/>
                <a:gd name="connsiteX9" fmla="*/ 32585 w 32590"/>
                <a:gd name="connsiteY9" fmla="*/ 2527 h 100184"/>
                <a:gd name="connsiteX10" fmla="*/ 32585 w 32590"/>
                <a:gd name="connsiteY10" fmla="*/ 90728 h 100184"/>
                <a:gd name="connsiteX11" fmla="*/ 31823 w 32590"/>
                <a:gd name="connsiteY11" fmla="*/ 93681 h 100184"/>
                <a:gd name="connsiteX12" fmla="*/ 30204 w 32590"/>
                <a:gd name="connsiteY12" fmla="*/ 95777 h 100184"/>
                <a:gd name="connsiteX13" fmla="*/ 22965 w 32590"/>
                <a:gd name="connsiteY13" fmla="*/ 99872 h 100184"/>
                <a:gd name="connsiteX14" fmla="*/ 21250 w 32590"/>
                <a:gd name="connsiteY14" fmla="*/ 99872 h 100184"/>
                <a:gd name="connsiteX15" fmla="*/ 20584 w 32590"/>
                <a:gd name="connsiteY15" fmla="*/ 97682 h 100184"/>
                <a:gd name="connsiteX16" fmla="*/ 20584 w 32590"/>
                <a:gd name="connsiteY16" fmla="*/ 30245 h 100184"/>
                <a:gd name="connsiteX17" fmla="*/ 8010 w 32590"/>
                <a:gd name="connsiteY17" fmla="*/ 52724 h 100184"/>
                <a:gd name="connsiteX18" fmla="*/ 6296 w 32590"/>
                <a:gd name="connsiteY18" fmla="*/ 54438 h 100184"/>
                <a:gd name="connsiteX19" fmla="*/ 4677 w 32590"/>
                <a:gd name="connsiteY19" fmla="*/ 54438 h 10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0" h="100184">
                  <a:moveTo>
                    <a:pt x="200" y="48342"/>
                  </a:moveTo>
                  <a:cubicBezTo>
                    <a:pt x="-67" y="47538"/>
                    <a:pt x="-67" y="46670"/>
                    <a:pt x="200" y="45866"/>
                  </a:cubicBezTo>
                  <a:cubicBezTo>
                    <a:pt x="295" y="44805"/>
                    <a:pt x="581" y="43772"/>
                    <a:pt x="1057" y="42818"/>
                  </a:cubicBezTo>
                  <a:lnTo>
                    <a:pt x="20107" y="8432"/>
                  </a:lnTo>
                  <a:cubicBezTo>
                    <a:pt x="20555" y="7604"/>
                    <a:pt x="21069" y="6808"/>
                    <a:pt x="21631" y="6051"/>
                  </a:cubicBezTo>
                  <a:cubicBezTo>
                    <a:pt x="21993" y="5333"/>
                    <a:pt x="22555" y="4737"/>
                    <a:pt x="23251" y="4337"/>
                  </a:cubicBezTo>
                  <a:lnTo>
                    <a:pt x="30204" y="336"/>
                  </a:lnTo>
                  <a:cubicBezTo>
                    <a:pt x="30651" y="-111"/>
                    <a:pt x="31375" y="-113"/>
                    <a:pt x="31823" y="333"/>
                  </a:cubicBezTo>
                  <a:cubicBezTo>
                    <a:pt x="31823" y="334"/>
                    <a:pt x="31823" y="335"/>
                    <a:pt x="31823" y="336"/>
                  </a:cubicBezTo>
                  <a:cubicBezTo>
                    <a:pt x="32356" y="937"/>
                    <a:pt x="32633" y="1725"/>
                    <a:pt x="32585" y="2527"/>
                  </a:cubicBezTo>
                  <a:lnTo>
                    <a:pt x="32585" y="90728"/>
                  </a:lnTo>
                  <a:cubicBezTo>
                    <a:pt x="32556" y="91758"/>
                    <a:pt x="32299" y="92768"/>
                    <a:pt x="31823" y="93681"/>
                  </a:cubicBezTo>
                  <a:cubicBezTo>
                    <a:pt x="31490" y="94516"/>
                    <a:pt x="30928" y="95241"/>
                    <a:pt x="30204" y="95777"/>
                  </a:cubicBezTo>
                  <a:lnTo>
                    <a:pt x="22965" y="99872"/>
                  </a:lnTo>
                  <a:cubicBezTo>
                    <a:pt x="22469" y="100289"/>
                    <a:pt x="21746" y="100289"/>
                    <a:pt x="21250" y="99872"/>
                  </a:cubicBezTo>
                  <a:cubicBezTo>
                    <a:pt x="20774" y="99244"/>
                    <a:pt x="20536" y="98467"/>
                    <a:pt x="20584" y="97682"/>
                  </a:cubicBezTo>
                  <a:lnTo>
                    <a:pt x="20584" y="30245"/>
                  </a:lnTo>
                  <a:lnTo>
                    <a:pt x="8010" y="52724"/>
                  </a:lnTo>
                  <a:cubicBezTo>
                    <a:pt x="7649" y="53475"/>
                    <a:pt x="7048" y="54081"/>
                    <a:pt x="6296" y="54438"/>
                  </a:cubicBezTo>
                  <a:cubicBezTo>
                    <a:pt x="5820" y="54803"/>
                    <a:pt x="5153" y="54803"/>
                    <a:pt x="4677" y="54438"/>
                  </a:cubicBezTo>
                  <a:close/>
                </a:path>
              </a:pathLst>
            </a:custGeom>
            <a:solidFill>
              <a:srgbClr val="E0E0E0"/>
            </a:solidFill>
            <a:ln w="9525" cap="flat">
              <a:noFill/>
              <a:prstDash val="solid"/>
              <a:miter/>
            </a:ln>
          </p:spPr>
          <p:txBody>
            <a:bodyPr rtlCol="0" anchor="ctr"/>
            <a:lstStyle/>
            <a:p>
              <a:endParaRPr lang="en-GR"/>
            </a:p>
          </p:txBody>
        </p:sp>
        <p:sp>
          <p:nvSpPr>
            <p:cNvPr id="376" name="Freeform 375">
              <a:extLst>
                <a:ext uri="{FF2B5EF4-FFF2-40B4-BE49-F238E27FC236}">
                  <a16:creationId xmlns:a16="http://schemas.microsoft.com/office/drawing/2014/main" id="{03C8093C-05F3-1127-B49D-77C6FC0957A0}"/>
                </a:ext>
              </a:extLst>
            </p:cNvPr>
            <p:cNvSpPr/>
            <p:nvPr/>
          </p:nvSpPr>
          <p:spPr>
            <a:xfrm>
              <a:off x="5723618" y="2396292"/>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862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1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290 w 47720"/>
                <a:gd name="connsiteY29" fmla="*/ 21146 h 105727"/>
                <a:gd name="connsiteX30" fmla="*/ 23527 w 47720"/>
                <a:gd name="connsiteY30" fmla="*/ 21146 h 105727"/>
                <a:gd name="connsiteX31" fmla="*/ 14668 w 47720"/>
                <a:gd name="connsiteY31" fmla="*/ 31623 h 105727"/>
                <a:gd name="connsiteX32" fmla="*/ 11621 w 47720"/>
                <a:gd name="connsiteY32" fmla="*/ 48577 h 105727"/>
                <a:gd name="connsiteX33" fmla="*/ 11621 w 47720"/>
                <a:gd name="connsiteY33" fmla="*/ 60103 h 105727"/>
                <a:gd name="connsiteX34" fmla="*/ 1200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5"/>
                    <a:pt x="47720" y="49340"/>
                    <a:pt x="47720" y="51054"/>
                  </a:cubicBezTo>
                  <a:cubicBezTo>
                    <a:pt x="47558" y="56289"/>
                    <a:pt x="47054" y="61508"/>
                    <a:pt x="46196" y="66675"/>
                  </a:cubicBezTo>
                  <a:cubicBezTo>
                    <a:pt x="45387" y="71518"/>
                    <a:pt x="44005" y="76248"/>
                    <a:pt x="42100" y="80772"/>
                  </a:cubicBezTo>
                  <a:cubicBezTo>
                    <a:pt x="40310" y="85087"/>
                    <a:pt x="37871" y="89102"/>
                    <a:pt x="34862" y="92678"/>
                  </a:cubicBezTo>
                  <a:cubicBezTo>
                    <a:pt x="31804" y="96480"/>
                    <a:pt x="28099" y="99706"/>
                    <a:pt x="23908" y="102203"/>
                  </a:cubicBezTo>
                  <a:cubicBezTo>
                    <a:pt x="20641" y="104424"/>
                    <a:pt x="16802" y="105647"/>
                    <a:pt x="12859" y="105727"/>
                  </a:cubicBezTo>
                  <a:cubicBezTo>
                    <a:pt x="10030" y="105657"/>
                    <a:pt x="7372" y="104331"/>
                    <a:pt x="5620" y="102108"/>
                  </a:cubicBezTo>
                  <a:cubicBezTo>
                    <a:pt x="3543" y="99301"/>
                    <a:pt x="2172" y="96034"/>
                    <a:pt x="1619" y="92583"/>
                  </a:cubicBezTo>
                  <a:cubicBezTo>
                    <a:pt x="676" y="88035"/>
                    <a:pt x="133" y="83414"/>
                    <a:pt x="0" y="78772"/>
                  </a:cubicBezTo>
                  <a:cubicBezTo>
                    <a:pt x="0" y="75438"/>
                    <a:pt x="0" y="71533"/>
                    <a:pt x="0" y="67056"/>
                  </a:cubicBezTo>
                  <a:cubicBezTo>
                    <a:pt x="0" y="62579"/>
                    <a:pt x="0" y="58769"/>
                    <a:pt x="0" y="55150"/>
                  </a:cubicBezTo>
                  <a:cubicBezTo>
                    <a:pt x="191" y="49913"/>
                    <a:pt x="733" y="44694"/>
                    <a:pt x="1619" y="39529"/>
                  </a:cubicBezTo>
                  <a:cubicBezTo>
                    <a:pt x="2410" y="34630"/>
                    <a:pt x="3753" y="29837"/>
                    <a:pt x="5620" y="25241"/>
                  </a:cubicBezTo>
                  <a:cubicBezTo>
                    <a:pt x="7449" y="20856"/>
                    <a:pt x="9877" y="16751"/>
                    <a:pt x="12859" y="13049"/>
                  </a:cubicBezTo>
                  <a:cubicBezTo>
                    <a:pt x="15907" y="9205"/>
                    <a:pt x="19660" y="5973"/>
                    <a:pt x="23908" y="3524"/>
                  </a:cubicBezTo>
                  <a:cubicBezTo>
                    <a:pt x="27127" y="1287"/>
                    <a:pt x="30937" y="59"/>
                    <a:pt x="34862" y="0"/>
                  </a:cubicBezTo>
                  <a:cubicBezTo>
                    <a:pt x="37681" y="47"/>
                    <a:pt x="40329" y="1337"/>
                    <a:pt x="42100" y="3524"/>
                  </a:cubicBezTo>
                  <a:cubicBezTo>
                    <a:pt x="44215" y="6320"/>
                    <a:pt x="45625" y="9589"/>
                    <a:pt x="46196" y="13049"/>
                  </a:cubicBezTo>
                  <a:cubicBezTo>
                    <a:pt x="47092" y="17569"/>
                    <a:pt x="47606" y="22158"/>
                    <a:pt x="47720" y="26765"/>
                  </a:cubicBezTo>
                  <a:close/>
                  <a:moveTo>
                    <a:pt x="12001" y="71056"/>
                  </a:moveTo>
                  <a:cubicBezTo>
                    <a:pt x="11868" y="75718"/>
                    <a:pt x="12916" y="80338"/>
                    <a:pt x="15050" y="84487"/>
                  </a:cubicBezTo>
                  <a:cubicBezTo>
                    <a:pt x="16859" y="87058"/>
                    <a:pt x="19717" y="87154"/>
                    <a:pt x="23908" y="84487"/>
                  </a:cubicBezTo>
                  <a:cubicBezTo>
                    <a:pt x="27975" y="82144"/>
                    <a:pt x="31080" y="78430"/>
                    <a:pt x="32671" y="74009"/>
                  </a:cubicBezTo>
                  <a:cubicBezTo>
                    <a:pt x="34604" y="68563"/>
                    <a:pt x="35633" y="62835"/>
                    <a:pt x="35719" y="57055"/>
                  </a:cubicBezTo>
                  <a:cubicBezTo>
                    <a:pt x="35719" y="53531"/>
                    <a:pt x="35719" y="49625"/>
                    <a:pt x="35719" y="45434"/>
                  </a:cubicBezTo>
                  <a:cubicBezTo>
                    <a:pt x="35719" y="41243"/>
                    <a:pt x="35719" y="37529"/>
                    <a:pt x="35719" y="34100"/>
                  </a:cubicBezTo>
                  <a:cubicBezTo>
                    <a:pt x="35700" y="29560"/>
                    <a:pt x="34519" y="25101"/>
                    <a:pt x="32290" y="21146"/>
                  </a:cubicBezTo>
                  <a:cubicBezTo>
                    <a:pt x="30575" y="18574"/>
                    <a:pt x="27622" y="18383"/>
                    <a:pt x="23527" y="21146"/>
                  </a:cubicBezTo>
                  <a:cubicBezTo>
                    <a:pt x="19412" y="23458"/>
                    <a:pt x="16269" y="27179"/>
                    <a:pt x="14668" y="31623"/>
                  </a:cubicBezTo>
                  <a:cubicBezTo>
                    <a:pt x="12773" y="37080"/>
                    <a:pt x="11744" y="42802"/>
                    <a:pt x="11621" y="48577"/>
                  </a:cubicBezTo>
                  <a:cubicBezTo>
                    <a:pt x="11621" y="52102"/>
                    <a:pt x="11621" y="55912"/>
                    <a:pt x="11621" y="60103"/>
                  </a:cubicBezTo>
                  <a:cubicBezTo>
                    <a:pt x="11621" y="64294"/>
                    <a:pt x="11906" y="67627"/>
                    <a:pt x="12001" y="71056"/>
                  </a:cubicBezTo>
                  <a:close/>
                </a:path>
              </a:pathLst>
            </a:custGeom>
            <a:solidFill>
              <a:srgbClr val="E0E0E0"/>
            </a:solidFill>
            <a:ln w="9525" cap="flat">
              <a:noFill/>
              <a:prstDash val="solid"/>
              <a:miter/>
            </a:ln>
          </p:spPr>
          <p:txBody>
            <a:bodyPr rtlCol="0" anchor="ctr"/>
            <a:lstStyle/>
            <a:p>
              <a:endParaRPr lang="en-GR"/>
            </a:p>
          </p:txBody>
        </p:sp>
        <p:sp>
          <p:nvSpPr>
            <p:cNvPr id="377" name="Freeform 376">
              <a:extLst>
                <a:ext uri="{FF2B5EF4-FFF2-40B4-BE49-F238E27FC236}">
                  <a16:creationId xmlns:a16="http://schemas.microsoft.com/office/drawing/2014/main" id="{18BE00B6-4D3E-53D5-6F8F-7902887A06B1}"/>
                </a:ext>
              </a:extLst>
            </p:cNvPr>
            <p:cNvSpPr/>
            <p:nvPr/>
          </p:nvSpPr>
          <p:spPr>
            <a:xfrm>
              <a:off x="5779941" y="2364776"/>
              <a:ext cx="32455" cy="100241"/>
            </a:xfrm>
            <a:custGeom>
              <a:avLst/>
              <a:gdLst>
                <a:gd name="connsiteX0" fmla="*/ 541 w 32455"/>
                <a:gd name="connsiteY0" fmla="*/ 48280 h 100241"/>
                <a:gd name="connsiteX1" fmla="*/ 65 w 32455"/>
                <a:gd name="connsiteY1" fmla="*/ 45803 h 100241"/>
                <a:gd name="connsiteX2" fmla="*/ 922 w 32455"/>
                <a:gd name="connsiteY2" fmla="*/ 42850 h 100241"/>
                <a:gd name="connsiteX3" fmla="*/ 19972 w 32455"/>
                <a:gd name="connsiteY3" fmla="*/ 8370 h 100241"/>
                <a:gd name="connsiteX4" fmla="*/ 21496 w 32455"/>
                <a:gd name="connsiteY4" fmla="*/ 5989 h 100241"/>
                <a:gd name="connsiteX5" fmla="*/ 23115 w 32455"/>
                <a:gd name="connsiteY5" fmla="*/ 4274 h 100241"/>
                <a:gd name="connsiteX6" fmla="*/ 30069 w 32455"/>
                <a:gd name="connsiteY6" fmla="*/ 274 h 100241"/>
                <a:gd name="connsiteX7" fmla="*/ 31688 w 32455"/>
                <a:gd name="connsiteY7" fmla="*/ 274 h 100241"/>
                <a:gd name="connsiteX8" fmla="*/ 32450 w 32455"/>
                <a:gd name="connsiteY8" fmla="*/ 2464 h 100241"/>
                <a:gd name="connsiteX9" fmla="*/ 32450 w 32455"/>
                <a:gd name="connsiteY9" fmla="*/ 90761 h 100241"/>
                <a:gd name="connsiteX10" fmla="*/ 31688 w 32455"/>
                <a:gd name="connsiteY10" fmla="*/ 93714 h 100241"/>
                <a:gd name="connsiteX11" fmla="*/ 30069 w 32455"/>
                <a:gd name="connsiteY11" fmla="*/ 95809 h 100241"/>
                <a:gd name="connsiteX12" fmla="*/ 22830 w 32455"/>
                <a:gd name="connsiteY12" fmla="*/ 99905 h 100241"/>
                <a:gd name="connsiteX13" fmla="*/ 21210 w 32455"/>
                <a:gd name="connsiteY13" fmla="*/ 99908 h 100241"/>
                <a:gd name="connsiteX14" fmla="*/ 21210 w 32455"/>
                <a:gd name="connsiteY14" fmla="*/ 99905 h 100241"/>
                <a:gd name="connsiteX15" fmla="*/ 20448 w 32455"/>
                <a:gd name="connsiteY15" fmla="*/ 97714 h 100241"/>
                <a:gd name="connsiteX16" fmla="*/ 20448 w 32455"/>
                <a:gd name="connsiteY16" fmla="*/ 30277 h 100241"/>
                <a:gd name="connsiteX17" fmla="*/ 8066 w 32455"/>
                <a:gd name="connsiteY17" fmla="*/ 52661 h 100241"/>
                <a:gd name="connsiteX18" fmla="*/ 6351 w 32455"/>
                <a:gd name="connsiteY18" fmla="*/ 54376 h 100241"/>
                <a:gd name="connsiteX19" fmla="*/ 4732 w 32455"/>
                <a:gd name="connsiteY19" fmla="*/ 53899 h 10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55" h="100241">
                  <a:moveTo>
                    <a:pt x="541" y="48280"/>
                  </a:moveTo>
                  <a:cubicBezTo>
                    <a:pt x="65" y="47548"/>
                    <a:pt x="-107" y="46659"/>
                    <a:pt x="65" y="45803"/>
                  </a:cubicBezTo>
                  <a:cubicBezTo>
                    <a:pt x="160" y="44773"/>
                    <a:pt x="446" y="43770"/>
                    <a:pt x="922" y="42850"/>
                  </a:cubicBezTo>
                  <a:lnTo>
                    <a:pt x="19972" y="8370"/>
                  </a:lnTo>
                  <a:cubicBezTo>
                    <a:pt x="20448" y="7608"/>
                    <a:pt x="20925" y="6751"/>
                    <a:pt x="21496" y="5989"/>
                  </a:cubicBezTo>
                  <a:cubicBezTo>
                    <a:pt x="21906" y="5309"/>
                    <a:pt x="22458" y="4725"/>
                    <a:pt x="23115" y="4274"/>
                  </a:cubicBezTo>
                  <a:lnTo>
                    <a:pt x="30069" y="274"/>
                  </a:lnTo>
                  <a:cubicBezTo>
                    <a:pt x="30545" y="-91"/>
                    <a:pt x="31212" y="-91"/>
                    <a:pt x="31688" y="274"/>
                  </a:cubicBezTo>
                  <a:cubicBezTo>
                    <a:pt x="32221" y="875"/>
                    <a:pt x="32498" y="1662"/>
                    <a:pt x="32450" y="2464"/>
                  </a:cubicBezTo>
                  <a:lnTo>
                    <a:pt x="32450" y="90761"/>
                  </a:lnTo>
                  <a:cubicBezTo>
                    <a:pt x="32421" y="91791"/>
                    <a:pt x="32164" y="92800"/>
                    <a:pt x="31688" y="93714"/>
                  </a:cubicBezTo>
                  <a:cubicBezTo>
                    <a:pt x="31355" y="94549"/>
                    <a:pt x="30793" y="95274"/>
                    <a:pt x="30069" y="95809"/>
                  </a:cubicBezTo>
                  <a:lnTo>
                    <a:pt x="22830" y="99905"/>
                  </a:lnTo>
                  <a:cubicBezTo>
                    <a:pt x="22382" y="100352"/>
                    <a:pt x="21658" y="100354"/>
                    <a:pt x="21210" y="99908"/>
                  </a:cubicBezTo>
                  <a:cubicBezTo>
                    <a:pt x="21210" y="99907"/>
                    <a:pt x="21210" y="99906"/>
                    <a:pt x="21210" y="99905"/>
                  </a:cubicBezTo>
                  <a:cubicBezTo>
                    <a:pt x="20620" y="99337"/>
                    <a:pt x="20344" y="98524"/>
                    <a:pt x="20448" y="97714"/>
                  </a:cubicBezTo>
                  <a:lnTo>
                    <a:pt x="20448" y="30277"/>
                  </a:lnTo>
                  <a:lnTo>
                    <a:pt x="8066" y="52661"/>
                  </a:lnTo>
                  <a:cubicBezTo>
                    <a:pt x="7704" y="53413"/>
                    <a:pt x="7104" y="54018"/>
                    <a:pt x="6351" y="54376"/>
                  </a:cubicBezTo>
                  <a:cubicBezTo>
                    <a:pt x="5770" y="54622"/>
                    <a:pt x="5094" y="54423"/>
                    <a:pt x="4732" y="53899"/>
                  </a:cubicBezTo>
                  <a:close/>
                </a:path>
              </a:pathLst>
            </a:custGeom>
            <a:solidFill>
              <a:srgbClr val="E0E0E0"/>
            </a:solidFill>
            <a:ln w="9525" cap="flat">
              <a:noFill/>
              <a:prstDash val="solid"/>
              <a:miter/>
            </a:ln>
          </p:spPr>
          <p:txBody>
            <a:bodyPr rtlCol="0" anchor="ctr"/>
            <a:lstStyle/>
            <a:p>
              <a:endParaRPr lang="en-GR"/>
            </a:p>
          </p:txBody>
        </p:sp>
        <p:sp>
          <p:nvSpPr>
            <p:cNvPr id="378" name="Freeform 377">
              <a:extLst>
                <a:ext uri="{FF2B5EF4-FFF2-40B4-BE49-F238E27FC236}">
                  <a16:creationId xmlns:a16="http://schemas.microsoft.com/office/drawing/2014/main" id="{87DC0BC1-720C-DB4D-494B-2EFBDAEC4348}"/>
                </a:ext>
              </a:extLst>
            </p:cNvPr>
            <p:cNvSpPr/>
            <p:nvPr/>
          </p:nvSpPr>
          <p:spPr>
            <a:xfrm>
              <a:off x="5825631" y="2337618"/>
              <a:ext cx="47625" cy="105632"/>
            </a:xfrm>
            <a:custGeom>
              <a:avLst/>
              <a:gdLst>
                <a:gd name="connsiteX0" fmla="*/ 47625 w 47625"/>
                <a:gd name="connsiteY0" fmla="*/ 26575 h 105632"/>
                <a:gd name="connsiteX1" fmla="*/ 47625 w 47625"/>
                <a:gd name="connsiteY1" fmla="*/ 32290 h 105632"/>
                <a:gd name="connsiteX2" fmla="*/ 47625 w 47625"/>
                <a:gd name="connsiteY2" fmla="*/ 45149 h 105632"/>
                <a:gd name="connsiteX3" fmla="*/ 47625 w 47625"/>
                <a:gd name="connsiteY3" fmla="*/ 50864 h 105632"/>
                <a:gd name="connsiteX4" fmla="*/ 46101 w 47625"/>
                <a:gd name="connsiteY4" fmla="*/ 66484 h 105632"/>
                <a:gd name="connsiteX5" fmla="*/ 42005 w 47625"/>
                <a:gd name="connsiteY5" fmla="*/ 80582 h 105632"/>
                <a:gd name="connsiteX6" fmla="*/ 34766 w 47625"/>
                <a:gd name="connsiteY6" fmla="*/ 92583 h 105632"/>
                <a:gd name="connsiteX7" fmla="*/ 23813 w 47625"/>
                <a:gd name="connsiteY7" fmla="*/ 102108 h 105632"/>
                <a:gd name="connsiteX8" fmla="*/ 12763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763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575 h 105632"/>
                <a:gd name="connsiteX22" fmla="*/ 11906 w 47625"/>
                <a:gd name="connsiteY22" fmla="*/ 70866 h 105632"/>
                <a:gd name="connsiteX23" fmla="*/ 14954 w 47625"/>
                <a:gd name="connsiteY23" fmla="*/ 84296 h 105632"/>
                <a:gd name="connsiteX24" fmla="*/ 23813 w 47625"/>
                <a:gd name="connsiteY24" fmla="*/ 84296 h 105632"/>
                <a:gd name="connsiteX25" fmla="*/ 32575 w 47625"/>
                <a:gd name="connsiteY25" fmla="*/ 73819 h 105632"/>
                <a:gd name="connsiteX26" fmla="*/ 35719 w 47625"/>
                <a:gd name="connsiteY26" fmla="*/ 56864 h 105632"/>
                <a:gd name="connsiteX27" fmla="*/ 35719 w 47625"/>
                <a:gd name="connsiteY27" fmla="*/ 45244 h 105632"/>
                <a:gd name="connsiteX28" fmla="*/ 35719 w 47625"/>
                <a:gd name="connsiteY28" fmla="*/ 33909 h 105632"/>
                <a:gd name="connsiteX29" fmla="*/ 32575 w 47625"/>
                <a:gd name="connsiteY29" fmla="*/ 20479 h 105632"/>
                <a:gd name="connsiteX30" fmla="*/ 23813 w 47625"/>
                <a:gd name="connsiteY30" fmla="*/ 20479 h 105632"/>
                <a:gd name="connsiteX31" fmla="*/ 14954 w 47625"/>
                <a:gd name="connsiteY31" fmla="*/ 30956 h 105632"/>
                <a:gd name="connsiteX32" fmla="*/ 11906 w 47625"/>
                <a:gd name="connsiteY32" fmla="*/ 47911 h 105632"/>
                <a:gd name="connsiteX33" fmla="*/ 11906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575"/>
                  </a:moveTo>
                  <a:cubicBezTo>
                    <a:pt x="47625" y="28289"/>
                    <a:pt x="47625" y="30194"/>
                    <a:pt x="47625" y="32290"/>
                  </a:cubicBezTo>
                  <a:lnTo>
                    <a:pt x="47625" y="45149"/>
                  </a:lnTo>
                  <a:cubicBezTo>
                    <a:pt x="47625" y="47244"/>
                    <a:pt x="47625" y="49149"/>
                    <a:pt x="47625" y="50864"/>
                  </a:cubicBezTo>
                  <a:cubicBezTo>
                    <a:pt x="47463" y="56098"/>
                    <a:pt x="46958" y="61317"/>
                    <a:pt x="46101" y="66484"/>
                  </a:cubicBezTo>
                  <a:cubicBezTo>
                    <a:pt x="45301" y="71330"/>
                    <a:pt x="43929" y="76062"/>
                    <a:pt x="42005" y="80582"/>
                  </a:cubicBezTo>
                  <a:cubicBezTo>
                    <a:pt x="40195" y="84917"/>
                    <a:pt x="37757" y="88962"/>
                    <a:pt x="34766" y="92583"/>
                  </a:cubicBezTo>
                  <a:cubicBezTo>
                    <a:pt x="31690" y="96363"/>
                    <a:pt x="27984" y="99585"/>
                    <a:pt x="23813" y="102108"/>
                  </a:cubicBezTo>
                  <a:cubicBezTo>
                    <a:pt x="20555" y="104338"/>
                    <a:pt x="16716" y="105564"/>
                    <a:pt x="12763" y="105632"/>
                  </a:cubicBezTo>
                  <a:cubicBezTo>
                    <a:pt x="9982" y="105557"/>
                    <a:pt x="7372" y="104270"/>
                    <a:pt x="5620" y="102108"/>
                  </a:cubicBezTo>
                  <a:cubicBezTo>
                    <a:pt x="3505" y="99312"/>
                    <a:pt x="2095" y="96043"/>
                    <a:pt x="1524" y="92583"/>
                  </a:cubicBezTo>
                  <a:cubicBezTo>
                    <a:pt x="571" y="88040"/>
                    <a:pt x="57" y="83414"/>
                    <a:pt x="0" y="78772"/>
                  </a:cubicBezTo>
                  <a:cubicBezTo>
                    <a:pt x="0" y="75438"/>
                    <a:pt x="0" y="71533"/>
                    <a:pt x="0" y="67151"/>
                  </a:cubicBezTo>
                  <a:cubicBezTo>
                    <a:pt x="0" y="62770"/>
                    <a:pt x="0" y="58769"/>
                    <a:pt x="0" y="55245"/>
                  </a:cubicBezTo>
                  <a:cubicBezTo>
                    <a:pt x="114" y="49976"/>
                    <a:pt x="619" y="44722"/>
                    <a:pt x="1524" y="39529"/>
                  </a:cubicBezTo>
                  <a:cubicBezTo>
                    <a:pt x="2295" y="34617"/>
                    <a:pt x="3677" y="29818"/>
                    <a:pt x="5620" y="25241"/>
                  </a:cubicBezTo>
                  <a:cubicBezTo>
                    <a:pt x="7429" y="20870"/>
                    <a:pt x="9839" y="16769"/>
                    <a:pt x="12763" y="13049"/>
                  </a:cubicBezTo>
                  <a:cubicBezTo>
                    <a:pt x="15830" y="9227"/>
                    <a:pt x="19583" y="5999"/>
                    <a:pt x="23813" y="3524"/>
                  </a:cubicBezTo>
                  <a:cubicBezTo>
                    <a:pt x="27051" y="1327"/>
                    <a:pt x="30851" y="104"/>
                    <a:pt x="34766" y="0"/>
                  </a:cubicBezTo>
                  <a:cubicBezTo>
                    <a:pt x="37586" y="47"/>
                    <a:pt x="40234" y="1337"/>
                    <a:pt x="42005" y="3524"/>
                  </a:cubicBezTo>
                  <a:cubicBezTo>
                    <a:pt x="44120" y="6320"/>
                    <a:pt x="45529" y="9589"/>
                    <a:pt x="46101" y="13049"/>
                  </a:cubicBezTo>
                  <a:cubicBezTo>
                    <a:pt x="46987" y="17507"/>
                    <a:pt x="47501" y="22031"/>
                    <a:pt x="47625" y="26575"/>
                  </a:cubicBezTo>
                  <a:close/>
                  <a:moveTo>
                    <a:pt x="11906" y="70866"/>
                  </a:moveTo>
                  <a:cubicBezTo>
                    <a:pt x="11773" y="75528"/>
                    <a:pt x="12821" y="80147"/>
                    <a:pt x="14954" y="84296"/>
                  </a:cubicBezTo>
                  <a:cubicBezTo>
                    <a:pt x="16792" y="86899"/>
                    <a:pt x="19745" y="86899"/>
                    <a:pt x="23813" y="84296"/>
                  </a:cubicBezTo>
                  <a:cubicBezTo>
                    <a:pt x="27880" y="81953"/>
                    <a:pt x="30985" y="78239"/>
                    <a:pt x="32575" y="73819"/>
                  </a:cubicBezTo>
                  <a:cubicBezTo>
                    <a:pt x="34547" y="68378"/>
                    <a:pt x="35604" y="62650"/>
                    <a:pt x="35719" y="56864"/>
                  </a:cubicBezTo>
                  <a:cubicBezTo>
                    <a:pt x="35719" y="53340"/>
                    <a:pt x="35719" y="49435"/>
                    <a:pt x="35719" y="45244"/>
                  </a:cubicBezTo>
                  <a:cubicBezTo>
                    <a:pt x="35719" y="41053"/>
                    <a:pt x="35719" y="37338"/>
                    <a:pt x="35719" y="33909"/>
                  </a:cubicBezTo>
                  <a:cubicBezTo>
                    <a:pt x="35871" y="29233"/>
                    <a:pt x="34785" y="24601"/>
                    <a:pt x="32575" y="20479"/>
                  </a:cubicBezTo>
                  <a:cubicBezTo>
                    <a:pt x="30861" y="17907"/>
                    <a:pt x="27908" y="17812"/>
                    <a:pt x="23813" y="20479"/>
                  </a:cubicBezTo>
                  <a:cubicBezTo>
                    <a:pt x="19726" y="22824"/>
                    <a:pt x="16583" y="26533"/>
                    <a:pt x="14954" y="30956"/>
                  </a:cubicBezTo>
                  <a:cubicBezTo>
                    <a:pt x="13068" y="36415"/>
                    <a:pt x="12040" y="42135"/>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79" name="Freeform 378">
              <a:extLst>
                <a:ext uri="{FF2B5EF4-FFF2-40B4-BE49-F238E27FC236}">
                  <a16:creationId xmlns:a16="http://schemas.microsoft.com/office/drawing/2014/main" id="{1298DEC4-7027-283C-5FC7-E080F7DE6CF3}"/>
                </a:ext>
              </a:extLst>
            </p:cNvPr>
            <p:cNvSpPr/>
            <p:nvPr/>
          </p:nvSpPr>
          <p:spPr>
            <a:xfrm>
              <a:off x="5885257" y="2303042"/>
              <a:ext cx="47624" cy="105727"/>
            </a:xfrm>
            <a:custGeom>
              <a:avLst/>
              <a:gdLst>
                <a:gd name="connsiteX0" fmla="*/ 47625 w 47624"/>
                <a:gd name="connsiteY0" fmla="*/ 26765 h 105727"/>
                <a:gd name="connsiteX1" fmla="*/ 47625 w 47624"/>
                <a:gd name="connsiteY1" fmla="*/ 32480 h 105727"/>
                <a:gd name="connsiteX2" fmla="*/ 47625 w 47624"/>
                <a:gd name="connsiteY2" fmla="*/ 45244 h 105727"/>
                <a:gd name="connsiteX3" fmla="*/ 47625 w 47624"/>
                <a:gd name="connsiteY3" fmla="*/ 51054 h 105727"/>
                <a:gd name="connsiteX4" fmla="*/ 46101 w 47624"/>
                <a:gd name="connsiteY4" fmla="*/ 66580 h 105727"/>
                <a:gd name="connsiteX5" fmla="*/ 42005 w 47624"/>
                <a:gd name="connsiteY5" fmla="*/ 80677 h 105727"/>
                <a:gd name="connsiteX6" fmla="*/ 34766 w 47624"/>
                <a:gd name="connsiteY6" fmla="*/ 92678 h 105727"/>
                <a:gd name="connsiteX7" fmla="*/ 23812 w 47624"/>
                <a:gd name="connsiteY7" fmla="*/ 102203 h 105727"/>
                <a:gd name="connsiteX8" fmla="*/ 12859 w 47624"/>
                <a:gd name="connsiteY8" fmla="*/ 105727 h 105727"/>
                <a:gd name="connsiteX9" fmla="*/ 5620 w 47624"/>
                <a:gd name="connsiteY9" fmla="*/ 102108 h 105727"/>
                <a:gd name="connsiteX10" fmla="*/ 1524 w 47624"/>
                <a:gd name="connsiteY10" fmla="*/ 92583 h 105727"/>
                <a:gd name="connsiteX11" fmla="*/ 0 w 47624"/>
                <a:gd name="connsiteY11" fmla="*/ 78772 h 105727"/>
                <a:gd name="connsiteX12" fmla="*/ 0 w 47624"/>
                <a:gd name="connsiteY12" fmla="*/ 67056 h 105727"/>
                <a:gd name="connsiteX13" fmla="*/ 0 w 47624"/>
                <a:gd name="connsiteY13" fmla="*/ 55150 h 105727"/>
                <a:gd name="connsiteX14" fmla="*/ 1524 w 47624"/>
                <a:gd name="connsiteY14" fmla="*/ 39433 h 105727"/>
                <a:gd name="connsiteX15" fmla="*/ 5620 w 47624"/>
                <a:gd name="connsiteY15" fmla="*/ 25146 h 105727"/>
                <a:gd name="connsiteX16" fmla="*/ 12859 w 47624"/>
                <a:gd name="connsiteY16" fmla="*/ 13049 h 105727"/>
                <a:gd name="connsiteX17" fmla="*/ 23812 w 47624"/>
                <a:gd name="connsiteY17" fmla="*/ 3524 h 105727"/>
                <a:gd name="connsiteX18" fmla="*/ 34766 w 47624"/>
                <a:gd name="connsiteY18" fmla="*/ 0 h 105727"/>
                <a:gd name="connsiteX19" fmla="*/ 42005 w 47624"/>
                <a:gd name="connsiteY19" fmla="*/ 3619 h 105727"/>
                <a:gd name="connsiteX20" fmla="*/ 46101 w 47624"/>
                <a:gd name="connsiteY20" fmla="*/ 13144 h 105727"/>
                <a:gd name="connsiteX21" fmla="*/ 47625 w 47624"/>
                <a:gd name="connsiteY21" fmla="*/ 26765 h 105727"/>
                <a:gd name="connsiteX22" fmla="*/ 11906 w 47624"/>
                <a:gd name="connsiteY22" fmla="*/ 70961 h 105727"/>
                <a:gd name="connsiteX23" fmla="*/ 14954 w 47624"/>
                <a:gd name="connsiteY23" fmla="*/ 84487 h 105727"/>
                <a:gd name="connsiteX24" fmla="*/ 23812 w 47624"/>
                <a:gd name="connsiteY24" fmla="*/ 84487 h 105727"/>
                <a:gd name="connsiteX25" fmla="*/ 32671 w 47624"/>
                <a:gd name="connsiteY25" fmla="*/ 74009 h 105727"/>
                <a:gd name="connsiteX26" fmla="*/ 35719 w 47624"/>
                <a:gd name="connsiteY26" fmla="*/ 56959 h 105727"/>
                <a:gd name="connsiteX27" fmla="*/ 35719 w 47624"/>
                <a:gd name="connsiteY27" fmla="*/ 45434 h 105727"/>
                <a:gd name="connsiteX28" fmla="*/ 35719 w 47624"/>
                <a:gd name="connsiteY28" fmla="*/ 34099 h 105727"/>
                <a:gd name="connsiteX29" fmla="*/ 32671 w 47624"/>
                <a:gd name="connsiteY29" fmla="*/ 20574 h 105727"/>
                <a:gd name="connsiteX30" fmla="*/ 23812 w 47624"/>
                <a:gd name="connsiteY30" fmla="*/ 20574 h 105727"/>
                <a:gd name="connsiteX31" fmla="*/ 14954 w 47624"/>
                <a:gd name="connsiteY31" fmla="*/ 31051 h 105727"/>
                <a:gd name="connsiteX32" fmla="*/ 11906 w 47624"/>
                <a:gd name="connsiteY32" fmla="*/ 48101 h 105727"/>
                <a:gd name="connsiteX33" fmla="*/ 11906 w 47624"/>
                <a:gd name="connsiteY33" fmla="*/ 59626 h 105727"/>
                <a:gd name="connsiteX34" fmla="*/ 11906 w 47624"/>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4" h="105727">
                  <a:moveTo>
                    <a:pt x="47625" y="26765"/>
                  </a:moveTo>
                  <a:cubicBezTo>
                    <a:pt x="47625" y="28480"/>
                    <a:pt x="47625" y="30385"/>
                    <a:pt x="47625" y="32480"/>
                  </a:cubicBezTo>
                  <a:lnTo>
                    <a:pt x="47625" y="45244"/>
                  </a:lnTo>
                  <a:cubicBezTo>
                    <a:pt x="47625" y="47339"/>
                    <a:pt x="47625" y="49244"/>
                    <a:pt x="47625" y="51054"/>
                  </a:cubicBezTo>
                  <a:cubicBezTo>
                    <a:pt x="47511" y="56260"/>
                    <a:pt x="47006" y="61451"/>
                    <a:pt x="46101" y="66580"/>
                  </a:cubicBezTo>
                  <a:cubicBezTo>
                    <a:pt x="45310" y="71428"/>
                    <a:pt x="43939" y="76162"/>
                    <a:pt x="42005" y="80677"/>
                  </a:cubicBezTo>
                  <a:cubicBezTo>
                    <a:pt x="40195" y="85013"/>
                    <a:pt x="37757" y="89057"/>
                    <a:pt x="34766" y="92678"/>
                  </a:cubicBezTo>
                  <a:cubicBezTo>
                    <a:pt x="31737" y="96503"/>
                    <a:pt x="28023" y="99732"/>
                    <a:pt x="23812" y="102203"/>
                  </a:cubicBezTo>
                  <a:cubicBezTo>
                    <a:pt x="20565" y="104377"/>
                    <a:pt x="16764" y="105598"/>
                    <a:pt x="12859" y="105727"/>
                  </a:cubicBezTo>
                  <a:cubicBezTo>
                    <a:pt x="10030" y="105657"/>
                    <a:pt x="7372" y="104331"/>
                    <a:pt x="5620" y="102108"/>
                  </a:cubicBezTo>
                  <a:cubicBezTo>
                    <a:pt x="3486" y="99322"/>
                    <a:pt x="2076" y="96049"/>
                    <a:pt x="1524" y="92583"/>
                  </a:cubicBezTo>
                  <a:cubicBezTo>
                    <a:pt x="629" y="88031"/>
                    <a:pt x="114" y="83410"/>
                    <a:pt x="0" y="78772"/>
                  </a:cubicBezTo>
                  <a:cubicBezTo>
                    <a:pt x="0" y="75343"/>
                    <a:pt x="0" y="71437"/>
                    <a:pt x="0" y="67056"/>
                  </a:cubicBezTo>
                  <a:cubicBezTo>
                    <a:pt x="0" y="62674"/>
                    <a:pt x="0" y="58674"/>
                    <a:pt x="0" y="55150"/>
                  </a:cubicBezTo>
                  <a:cubicBezTo>
                    <a:pt x="172" y="49883"/>
                    <a:pt x="676" y="44634"/>
                    <a:pt x="1524" y="39433"/>
                  </a:cubicBezTo>
                  <a:cubicBezTo>
                    <a:pt x="2324" y="34527"/>
                    <a:pt x="3696" y="29731"/>
                    <a:pt x="5620" y="25146"/>
                  </a:cubicBezTo>
                  <a:cubicBezTo>
                    <a:pt x="7429" y="20784"/>
                    <a:pt x="9868" y="16708"/>
                    <a:pt x="12859" y="13049"/>
                  </a:cubicBezTo>
                  <a:cubicBezTo>
                    <a:pt x="15878" y="9213"/>
                    <a:pt x="19593" y="5982"/>
                    <a:pt x="23812" y="3524"/>
                  </a:cubicBezTo>
                  <a:cubicBezTo>
                    <a:pt x="27080" y="1382"/>
                    <a:pt x="30861" y="164"/>
                    <a:pt x="34766" y="0"/>
                  </a:cubicBezTo>
                  <a:cubicBezTo>
                    <a:pt x="37595" y="70"/>
                    <a:pt x="40253" y="1397"/>
                    <a:pt x="42005" y="3619"/>
                  </a:cubicBezTo>
                  <a:cubicBezTo>
                    <a:pt x="44158" y="6395"/>
                    <a:pt x="45568" y="9673"/>
                    <a:pt x="46101" y="13144"/>
                  </a:cubicBezTo>
                  <a:cubicBezTo>
                    <a:pt x="47034" y="17627"/>
                    <a:pt x="47549" y="22188"/>
                    <a:pt x="47625" y="26765"/>
                  </a:cubicBezTo>
                  <a:close/>
                  <a:moveTo>
                    <a:pt x="11906" y="70961"/>
                  </a:moveTo>
                  <a:cubicBezTo>
                    <a:pt x="11792" y="75651"/>
                    <a:pt x="12840" y="80297"/>
                    <a:pt x="14954" y="84487"/>
                  </a:cubicBezTo>
                  <a:cubicBezTo>
                    <a:pt x="16735" y="87027"/>
                    <a:pt x="19688" y="87027"/>
                    <a:pt x="23812" y="84487"/>
                  </a:cubicBezTo>
                  <a:cubicBezTo>
                    <a:pt x="27880" y="82117"/>
                    <a:pt x="31013" y="78416"/>
                    <a:pt x="32671" y="74009"/>
                  </a:cubicBezTo>
                  <a:cubicBezTo>
                    <a:pt x="34557" y="68517"/>
                    <a:pt x="35585" y="62766"/>
                    <a:pt x="35719" y="56959"/>
                  </a:cubicBezTo>
                  <a:cubicBezTo>
                    <a:pt x="35719" y="53435"/>
                    <a:pt x="35719" y="49625"/>
                    <a:pt x="35719" y="45434"/>
                  </a:cubicBezTo>
                  <a:cubicBezTo>
                    <a:pt x="35719" y="41243"/>
                    <a:pt x="35719" y="37433"/>
                    <a:pt x="35719" y="34099"/>
                  </a:cubicBezTo>
                  <a:cubicBezTo>
                    <a:pt x="35833" y="29409"/>
                    <a:pt x="34785" y="24764"/>
                    <a:pt x="32671" y="20574"/>
                  </a:cubicBezTo>
                  <a:cubicBezTo>
                    <a:pt x="30890" y="17971"/>
                    <a:pt x="27937" y="17971"/>
                    <a:pt x="23812" y="20574"/>
                  </a:cubicBezTo>
                  <a:cubicBezTo>
                    <a:pt x="19745" y="22944"/>
                    <a:pt x="16612" y="26644"/>
                    <a:pt x="14954" y="31051"/>
                  </a:cubicBezTo>
                  <a:cubicBezTo>
                    <a:pt x="13068" y="36544"/>
                    <a:pt x="12040" y="42295"/>
                    <a:pt x="11906" y="48101"/>
                  </a:cubicBezTo>
                  <a:cubicBezTo>
                    <a:pt x="11906" y="51625"/>
                    <a:pt x="11906" y="55435"/>
                    <a:pt x="11906" y="59626"/>
                  </a:cubicBezTo>
                  <a:cubicBezTo>
                    <a:pt x="11906" y="63817"/>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380" name="Freeform 379">
              <a:extLst>
                <a:ext uri="{FF2B5EF4-FFF2-40B4-BE49-F238E27FC236}">
                  <a16:creationId xmlns:a16="http://schemas.microsoft.com/office/drawing/2014/main" id="{6CFCC018-7029-E98F-75EE-3AE0B1B55136}"/>
                </a:ext>
              </a:extLst>
            </p:cNvPr>
            <p:cNvSpPr/>
            <p:nvPr/>
          </p:nvSpPr>
          <p:spPr>
            <a:xfrm>
              <a:off x="5944883" y="2268371"/>
              <a:ext cx="47720" cy="105918"/>
            </a:xfrm>
            <a:custGeom>
              <a:avLst/>
              <a:gdLst>
                <a:gd name="connsiteX0" fmla="*/ 47720 w 47720"/>
                <a:gd name="connsiteY0" fmla="*/ 26956 h 105918"/>
                <a:gd name="connsiteX1" fmla="*/ 47720 w 47720"/>
                <a:gd name="connsiteY1" fmla="*/ 51245 h 105918"/>
                <a:gd name="connsiteX2" fmla="*/ 46101 w 47720"/>
                <a:gd name="connsiteY2" fmla="*/ 66866 h 105918"/>
                <a:gd name="connsiteX3" fmla="*/ 42005 w 47720"/>
                <a:gd name="connsiteY3" fmla="*/ 80963 h 105918"/>
                <a:gd name="connsiteX4" fmla="*/ 34766 w 47720"/>
                <a:gd name="connsiteY4" fmla="*/ 92869 h 105918"/>
                <a:gd name="connsiteX5" fmla="*/ 23813 w 47720"/>
                <a:gd name="connsiteY5" fmla="*/ 102394 h 105918"/>
                <a:gd name="connsiteX6" fmla="*/ 12859 w 47720"/>
                <a:gd name="connsiteY6" fmla="*/ 105918 h 105918"/>
                <a:gd name="connsiteX7" fmla="*/ 5620 w 47720"/>
                <a:gd name="connsiteY7" fmla="*/ 102394 h 105918"/>
                <a:gd name="connsiteX8" fmla="*/ 1524 w 47720"/>
                <a:gd name="connsiteY8" fmla="*/ 92869 h 105918"/>
                <a:gd name="connsiteX9" fmla="*/ 0 w 47720"/>
                <a:gd name="connsiteY9" fmla="*/ 79058 h 105918"/>
                <a:gd name="connsiteX10" fmla="*/ 0 w 47720"/>
                <a:gd name="connsiteY10" fmla="*/ 67437 h 105918"/>
                <a:gd name="connsiteX11" fmla="*/ 0 w 47720"/>
                <a:gd name="connsiteY11" fmla="*/ 55531 h 105918"/>
                <a:gd name="connsiteX12" fmla="*/ 1524 w 47720"/>
                <a:gd name="connsiteY12" fmla="*/ 39529 h 105918"/>
                <a:gd name="connsiteX13" fmla="*/ 5620 w 47720"/>
                <a:gd name="connsiteY13" fmla="*/ 25241 h 105918"/>
                <a:gd name="connsiteX14" fmla="*/ 12859 w 47720"/>
                <a:gd name="connsiteY14" fmla="*/ 13049 h 105918"/>
                <a:gd name="connsiteX15" fmla="*/ 23813 w 47720"/>
                <a:gd name="connsiteY15" fmla="*/ 3524 h 105918"/>
                <a:gd name="connsiteX16" fmla="*/ 34766 w 47720"/>
                <a:gd name="connsiteY16" fmla="*/ 0 h 105918"/>
                <a:gd name="connsiteX17" fmla="*/ 42005 w 47720"/>
                <a:gd name="connsiteY17" fmla="*/ 3524 h 105918"/>
                <a:gd name="connsiteX18" fmla="*/ 46101 w 47720"/>
                <a:gd name="connsiteY18" fmla="*/ 13049 h 105918"/>
                <a:gd name="connsiteX19" fmla="*/ 47720 w 47720"/>
                <a:gd name="connsiteY19" fmla="*/ 26956 h 105918"/>
                <a:gd name="connsiteX20" fmla="*/ 12002 w 47720"/>
                <a:gd name="connsiteY20" fmla="*/ 71247 h 105918"/>
                <a:gd name="connsiteX21" fmla="*/ 15050 w 47720"/>
                <a:gd name="connsiteY21" fmla="*/ 84677 h 105918"/>
                <a:gd name="connsiteX22" fmla="*/ 23813 w 47720"/>
                <a:gd name="connsiteY22" fmla="*/ 84677 h 105918"/>
                <a:gd name="connsiteX23" fmla="*/ 32671 w 47720"/>
                <a:gd name="connsiteY23" fmla="*/ 74200 h 105918"/>
                <a:gd name="connsiteX24" fmla="*/ 35719 w 47720"/>
                <a:gd name="connsiteY24" fmla="*/ 57245 h 105918"/>
                <a:gd name="connsiteX25" fmla="*/ 35719 w 47720"/>
                <a:gd name="connsiteY25" fmla="*/ 45625 h 105918"/>
                <a:gd name="connsiteX26" fmla="*/ 35719 w 47720"/>
                <a:gd name="connsiteY26" fmla="*/ 34290 h 105918"/>
                <a:gd name="connsiteX27" fmla="*/ 32671 w 47720"/>
                <a:gd name="connsiteY27" fmla="*/ 20860 h 105918"/>
                <a:gd name="connsiteX28" fmla="*/ 23813 w 47720"/>
                <a:gd name="connsiteY28" fmla="*/ 20860 h 105918"/>
                <a:gd name="connsiteX29" fmla="*/ 15050 w 47720"/>
                <a:gd name="connsiteY29" fmla="*/ 31337 h 105918"/>
                <a:gd name="connsiteX30" fmla="*/ 12002 w 47720"/>
                <a:gd name="connsiteY30" fmla="*/ 48292 h 105918"/>
                <a:gd name="connsiteX31" fmla="*/ 12002 w 47720"/>
                <a:gd name="connsiteY31" fmla="*/ 59912 h 105918"/>
                <a:gd name="connsiteX32" fmla="*/ 12002 w 47720"/>
                <a:gd name="connsiteY32" fmla="*/ 71247 h 1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918">
                  <a:moveTo>
                    <a:pt x="47720" y="26956"/>
                  </a:moveTo>
                  <a:lnTo>
                    <a:pt x="47720" y="51245"/>
                  </a:lnTo>
                  <a:cubicBezTo>
                    <a:pt x="47530" y="56482"/>
                    <a:pt x="46987" y="61701"/>
                    <a:pt x="46101" y="66866"/>
                  </a:cubicBezTo>
                  <a:cubicBezTo>
                    <a:pt x="45301" y="71711"/>
                    <a:pt x="43929" y="76443"/>
                    <a:pt x="42005" y="80963"/>
                  </a:cubicBezTo>
                  <a:cubicBezTo>
                    <a:pt x="40215" y="85277"/>
                    <a:pt x="37776" y="89292"/>
                    <a:pt x="34766" y="92869"/>
                  </a:cubicBezTo>
                  <a:cubicBezTo>
                    <a:pt x="31737" y="96693"/>
                    <a:pt x="28023" y="99922"/>
                    <a:pt x="23813" y="102394"/>
                  </a:cubicBezTo>
                  <a:cubicBezTo>
                    <a:pt x="20584" y="104606"/>
                    <a:pt x="16774" y="105830"/>
                    <a:pt x="12859" y="105918"/>
                  </a:cubicBezTo>
                  <a:cubicBezTo>
                    <a:pt x="10040" y="105871"/>
                    <a:pt x="7391" y="104581"/>
                    <a:pt x="5620" y="102394"/>
                  </a:cubicBezTo>
                  <a:cubicBezTo>
                    <a:pt x="3505" y="99598"/>
                    <a:pt x="2096" y="96329"/>
                    <a:pt x="1524" y="92869"/>
                  </a:cubicBezTo>
                  <a:cubicBezTo>
                    <a:pt x="619" y="88318"/>
                    <a:pt x="105" y="83696"/>
                    <a:pt x="0" y="79058"/>
                  </a:cubicBezTo>
                  <a:cubicBezTo>
                    <a:pt x="0" y="75724"/>
                    <a:pt x="0" y="71819"/>
                    <a:pt x="0" y="67437"/>
                  </a:cubicBezTo>
                  <a:cubicBezTo>
                    <a:pt x="0" y="63056"/>
                    <a:pt x="0" y="59055"/>
                    <a:pt x="0" y="55531"/>
                  </a:cubicBezTo>
                  <a:cubicBezTo>
                    <a:pt x="143" y="50168"/>
                    <a:pt x="657" y="44822"/>
                    <a:pt x="1524" y="39529"/>
                  </a:cubicBezTo>
                  <a:cubicBezTo>
                    <a:pt x="2295" y="34617"/>
                    <a:pt x="3677" y="29818"/>
                    <a:pt x="5620" y="25241"/>
                  </a:cubicBezTo>
                  <a:cubicBezTo>
                    <a:pt x="7449" y="20856"/>
                    <a:pt x="9878" y="16751"/>
                    <a:pt x="12859" y="13049"/>
                  </a:cubicBezTo>
                  <a:cubicBezTo>
                    <a:pt x="15869" y="9201"/>
                    <a:pt x="19583" y="5968"/>
                    <a:pt x="23813" y="3524"/>
                  </a:cubicBezTo>
                  <a:cubicBezTo>
                    <a:pt x="27061" y="1341"/>
                    <a:pt x="30852" y="119"/>
                    <a:pt x="34766" y="0"/>
                  </a:cubicBezTo>
                  <a:cubicBezTo>
                    <a:pt x="37586" y="47"/>
                    <a:pt x="40234" y="1337"/>
                    <a:pt x="42005" y="3524"/>
                  </a:cubicBezTo>
                  <a:cubicBezTo>
                    <a:pt x="44120" y="6320"/>
                    <a:pt x="45529" y="9589"/>
                    <a:pt x="46101" y="13049"/>
                  </a:cubicBezTo>
                  <a:cubicBezTo>
                    <a:pt x="47044" y="17628"/>
                    <a:pt x="47587" y="22282"/>
                    <a:pt x="47720" y="26956"/>
                  </a:cubicBezTo>
                  <a:close/>
                  <a:moveTo>
                    <a:pt x="12002" y="71247"/>
                  </a:moveTo>
                  <a:cubicBezTo>
                    <a:pt x="11820" y="75913"/>
                    <a:pt x="12878" y="80544"/>
                    <a:pt x="15050" y="84677"/>
                  </a:cubicBezTo>
                  <a:cubicBezTo>
                    <a:pt x="16764" y="87249"/>
                    <a:pt x="19717" y="87344"/>
                    <a:pt x="23813" y="84677"/>
                  </a:cubicBezTo>
                  <a:cubicBezTo>
                    <a:pt x="27908" y="82338"/>
                    <a:pt x="31042" y="78627"/>
                    <a:pt x="32671" y="74200"/>
                  </a:cubicBezTo>
                  <a:cubicBezTo>
                    <a:pt x="34557" y="68741"/>
                    <a:pt x="35585" y="63021"/>
                    <a:pt x="35719" y="57245"/>
                  </a:cubicBezTo>
                  <a:cubicBezTo>
                    <a:pt x="35719" y="53721"/>
                    <a:pt x="35719" y="49816"/>
                    <a:pt x="35719" y="45625"/>
                  </a:cubicBezTo>
                  <a:cubicBezTo>
                    <a:pt x="35719" y="41434"/>
                    <a:pt x="35719" y="37719"/>
                    <a:pt x="35719" y="34290"/>
                  </a:cubicBezTo>
                  <a:cubicBezTo>
                    <a:pt x="35852" y="29628"/>
                    <a:pt x="34804" y="25009"/>
                    <a:pt x="32671" y="20860"/>
                  </a:cubicBezTo>
                  <a:cubicBezTo>
                    <a:pt x="30861" y="18288"/>
                    <a:pt x="28004" y="18193"/>
                    <a:pt x="23813" y="20860"/>
                  </a:cubicBezTo>
                  <a:cubicBezTo>
                    <a:pt x="19698" y="23149"/>
                    <a:pt x="16573" y="26881"/>
                    <a:pt x="15050" y="31337"/>
                  </a:cubicBezTo>
                  <a:cubicBezTo>
                    <a:pt x="13116" y="36784"/>
                    <a:pt x="12087" y="42512"/>
                    <a:pt x="12002" y="48292"/>
                  </a:cubicBezTo>
                  <a:cubicBezTo>
                    <a:pt x="12002" y="51816"/>
                    <a:pt x="12002" y="55721"/>
                    <a:pt x="12002" y="59912"/>
                  </a:cubicBezTo>
                  <a:cubicBezTo>
                    <a:pt x="12002" y="64103"/>
                    <a:pt x="11811" y="67818"/>
                    <a:pt x="12002" y="71247"/>
                  </a:cubicBezTo>
                  <a:close/>
                </a:path>
              </a:pathLst>
            </a:custGeom>
            <a:solidFill>
              <a:srgbClr val="E0E0E0"/>
            </a:solidFill>
            <a:ln w="9525" cap="flat">
              <a:noFill/>
              <a:prstDash val="solid"/>
              <a:miter/>
            </a:ln>
          </p:spPr>
          <p:txBody>
            <a:bodyPr rtlCol="0" anchor="ctr"/>
            <a:lstStyle/>
            <a:p>
              <a:endParaRPr lang="en-GR"/>
            </a:p>
          </p:txBody>
        </p:sp>
        <p:sp>
          <p:nvSpPr>
            <p:cNvPr id="381" name="Freeform 380">
              <a:extLst>
                <a:ext uri="{FF2B5EF4-FFF2-40B4-BE49-F238E27FC236}">
                  <a16:creationId xmlns:a16="http://schemas.microsoft.com/office/drawing/2014/main" id="{B4D1E325-88BE-5123-F0CD-376A98EA2882}"/>
                </a:ext>
              </a:extLst>
            </p:cNvPr>
            <p:cNvSpPr/>
            <p:nvPr/>
          </p:nvSpPr>
          <p:spPr>
            <a:xfrm>
              <a:off x="5460537" y="2711855"/>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908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1 w 47720"/>
                <a:gd name="connsiteY22" fmla="*/ 71342 h 105727"/>
                <a:gd name="connsiteX23" fmla="*/ 15050 w 47720"/>
                <a:gd name="connsiteY23" fmla="*/ 84772 h 105727"/>
                <a:gd name="connsiteX24" fmla="*/ 23908 w 47720"/>
                <a:gd name="connsiteY24" fmla="*/ 84772 h 105727"/>
                <a:gd name="connsiteX25" fmla="*/ 32671 w 47720"/>
                <a:gd name="connsiteY25" fmla="*/ 74295 h 105727"/>
                <a:gd name="connsiteX26" fmla="*/ 35719 w 47720"/>
                <a:gd name="connsiteY26" fmla="*/ 57340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50 w 47720"/>
                <a:gd name="connsiteY31" fmla="*/ 31432 h 105727"/>
                <a:gd name="connsiteX32" fmla="*/ 12001 w 47720"/>
                <a:gd name="connsiteY32" fmla="*/ 48387 h 105727"/>
                <a:gd name="connsiteX33" fmla="*/ 12001 w 47720"/>
                <a:gd name="connsiteY33" fmla="*/ 60007 h 105727"/>
                <a:gd name="connsiteX34" fmla="*/ 1162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5"/>
                    <a:pt x="47720" y="30670"/>
                    <a:pt x="47720" y="32766"/>
                  </a:cubicBezTo>
                  <a:lnTo>
                    <a:pt x="47720" y="45625"/>
                  </a:lnTo>
                  <a:cubicBezTo>
                    <a:pt x="47720" y="47720"/>
                    <a:pt x="47720" y="49625"/>
                    <a:pt x="47720" y="51435"/>
                  </a:cubicBezTo>
                  <a:cubicBezTo>
                    <a:pt x="47511" y="56636"/>
                    <a:pt x="47006" y="61817"/>
                    <a:pt x="46196" y="66961"/>
                  </a:cubicBezTo>
                  <a:cubicBezTo>
                    <a:pt x="45358" y="71799"/>
                    <a:pt x="43977" y="76524"/>
                    <a:pt x="42100" y="81058"/>
                  </a:cubicBezTo>
                  <a:cubicBezTo>
                    <a:pt x="40253" y="85392"/>
                    <a:pt x="37786" y="89440"/>
                    <a:pt x="34766" y="93059"/>
                  </a:cubicBezTo>
                  <a:cubicBezTo>
                    <a:pt x="31709" y="96688"/>
                    <a:pt x="28032" y="99755"/>
                    <a:pt x="23908" y="102108"/>
                  </a:cubicBezTo>
                  <a:cubicBezTo>
                    <a:pt x="20631" y="104308"/>
                    <a:pt x="16802" y="105556"/>
                    <a:pt x="12859" y="105727"/>
                  </a:cubicBezTo>
                  <a:cubicBezTo>
                    <a:pt x="10049" y="105585"/>
                    <a:pt x="7420" y="104270"/>
                    <a:pt x="5620" y="102108"/>
                  </a:cubicBezTo>
                  <a:cubicBezTo>
                    <a:pt x="3572" y="99279"/>
                    <a:pt x="2210" y="9602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410" y="34633"/>
                    <a:pt x="3753" y="29832"/>
                    <a:pt x="5620" y="25241"/>
                  </a:cubicBezTo>
                  <a:cubicBezTo>
                    <a:pt x="7468" y="20869"/>
                    <a:pt x="9906" y="16764"/>
                    <a:pt x="12859" y="13049"/>
                  </a:cubicBezTo>
                  <a:cubicBezTo>
                    <a:pt x="15907" y="9201"/>
                    <a:pt x="19660" y="5972"/>
                    <a:pt x="23908" y="3524"/>
                  </a:cubicBezTo>
                  <a:cubicBezTo>
                    <a:pt x="27118" y="1343"/>
                    <a:pt x="30890" y="122"/>
                    <a:pt x="34766" y="0"/>
                  </a:cubicBezTo>
                  <a:cubicBezTo>
                    <a:pt x="37614" y="19"/>
                    <a:pt x="40310" y="1314"/>
                    <a:pt x="42100" y="3524"/>
                  </a:cubicBezTo>
                  <a:cubicBezTo>
                    <a:pt x="44177" y="6344"/>
                    <a:pt x="45577" y="9601"/>
                    <a:pt x="46196" y="13049"/>
                  </a:cubicBezTo>
                  <a:cubicBezTo>
                    <a:pt x="47073" y="17697"/>
                    <a:pt x="47577" y="22412"/>
                    <a:pt x="47720" y="27146"/>
                  </a:cubicBezTo>
                  <a:close/>
                  <a:moveTo>
                    <a:pt x="12001" y="71342"/>
                  </a:moveTo>
                  <a:cubicBezTo>
                    <a:pt x="11868" y="76000"/>
                    <a:pt x="12916" y="80620"/>
                    <a:pt x="15050" y="84772"/>
                  </a:cubicBezTo>
                  <a:cubicBezTo>
                    <a:pt x="16764" y="87373"/>
                    <a:pt x="19717" y="87373"/>
                    <a:pt x="23908" y="84772"/>
                  </a:cubicBezTo>
                  <a:cubicBezTo>
                    <a:pt x="28023" y="82486"/>
                    <a:pt x="31147" y="78753"/>
                    <a:pt x="32671" y="74295"/>
                  </a:cubicBezTo>
                  <a:cubicBezTo>
                    <a:pt x="34557" y="68837"/>
                    <a:pt x="35585" y="63113"/>
                    <a:pt x="35719" y="57340"/>
                  </a:cubicBezTo>
                  <a:cubicBezTo>
                    <a:pt x="35719" y="53816"/>
                    <a:pt x="35719" y="49911"/>
                    <a:pt x="35719" y="45815"/>
                  </a:cubicBezTo>
                  <a:cubicBezTo>
                    <a:pt x="35719" y="41719"/>
                    <a:pt x="35719" y="37814"/>
                    <a:pt x="35719" y="34385"/>
                  </a:cubicBezTo>
                  <a:cubicBezTo>
                    <a:pt x="35852" y="29727"/>
                    <a:pt x="34804" y="25108"/>
                    <a:pt x="32671" y="20955"/>
                  </a:cubicBezTo>
                  <a:cubicBezTo>
                    <a:pt x="30956" y="18383"/>
                    <a:pt x="28003" y="18288"/>
                    <a:pt x="23908" y="20955"/>
                  </a:cubicBezTo>
                  <a:cubicBezTo>
                    <a:pt x="19793" y="23270"/>
                    <a:pt x="16650" y="26984"/>
                    <a:pt x="15050" y="31432"/>
                  </a:cubicBezTo>
                  <a:cubicBezTo>
                    <a:pt x="13163" y="36890"/>
                    <a:pt x="12135" y="42615"/>
                    <a:pt x="12001" y="48387"/>
                  </a:cubicBezTo>
                  <a:cubicBezTo>
                    <a:pt x="12001" y="51911"/>
                    <a:pt x="12001" y="55816"/>
                    <a:pt x="12001" y="60007"/>
                  </a:cubicBezTo>
                  <a:cubicBezTo>
                    <a:pt x="12001" y="64198"/>
                    <a:pt x="11525" y="67532"/>
                    <a:pt x="11621" y="71342"/>
                  </a:cubicBezTo>
                  <a:close/>
                </a:path>
              </a:pathLst>
            </a:custGeom>
            <a:solidFill>
              <a:srgbClr val="E0E0E0"/>
            </a:solidFill>
            <a:ln w="9525" cap="flat">
              <a:noFill/>
              <a:prstDash val="solid"/>
              <a:miter/>
            </a:ln>
          </p:spPr>
          <p:txBody>
            <a:bodyPr rtlCol="0" anchor="ctr"/>
            <a:lstStyle/>
            <a:p>
              <a:endParaRPr lang="en-GR"/>
            </a:p>
          </p:txBody>
        </p:sp>
        <p:sp>
          <p:nvSpPr>
            <p:cNvPr id="382" name="Freeform 381">
              <a:extLst>
                <a:ext uri="{FF2B5EF4-FFF2-40B4-BE49-F238E27FC236}">
                  <a16:creationId xmlns:a16="http://schemas.microsoft.com/office/drawing/2014/main" id="{2D5CF926-35C0-2A67-4019-5ACF7DEC86EE}"/>
                </a:ext>
              </a:extLst>
            </p:cNvPr>
            <p:cNvSpPr/>
            <p:nvPr/>
          </p:nvSpPr>
          <p:spPr>
            <a:xfrm>
              <a:off x="5515913" y="2680968"/>
              <a:ext cx="32454" cy="99848"/>
            </a:xfrm>
            <a:custGeom>
              <a:avLst/>
              <a:gdLst>
                <a:gd name="connsiteX0" fmla="*/ 536 w 32454"/>
                <a:gd name="connsiteY0" fmla="*/ 48223 h 99848"/>
                <a:gd name="connsiteX1" fmla="*/ 60 w 32454"/>
                <a:gd name="connsiteY1" fmla="*/ 45842 h 99848"/>
                <a:gd name="connsiteX2" fmla="*/ 917 w 32454"/>
                <a:gd name="connsiteY2" fmla="*/ 42794 h 99848"/>
                <a:gd name="connsiteX3" fmla="*/ 19967 w 32454"/>
                <a:gd name="connsiteY3" fmla="*/ 8408 h 99848"/>
                <a:gd name="connsiteX4" fmla="*/ 21491 w 32454"/>
                <a:gd name="connsiteY4" fmla="*/ 5932 h 99848"/>
                <a:gd name="connsiteX5" fmla="*/ 23110 w 32454"/>
                <a:gd name="connsiteY5" fmla="*/ 4313 h 99848"/>
                <a:gd name="connsiteX6" fmla="*/ 29968 w 32454"/>
                <a:gd name="connsiteY6" fmla="*/ 312 h 99848"/>
                <a:gd name="connsiteX7" fmla="*/ 31683 w 32454"/>
                <a:gd name="connsiteY7" fmla="*/ 312 h 99848"/>
                <a:gd name="connsiteX8" fmla="*/ 32445 w 32454"/>
                <a:gd name="connsiteY8" fmla="*/ 2503 h 99848"/>
                <a:gd name="connsiteX9" fmla="*/ 32445 w 32454"/>
                <a:gd name="connsiteY9" fmla="*/ 90609 h 99848"/>
                <a:gd name="connsiteX10" fmla="*/ 31683 w 32454"/>
                <a:gd name="connsiteY10" fmla="*/ 93657 h 99848"/>
                <a:gd name="connsiteX11" fmla="*/ 29968 w 32454"/>
                <a:gd name="connsiteY11" fmla="*/ 95753 h 99848"/>
                <a:gd name="connsiteX12" fmla="*/ 22824 w 32454"/>
                <a:gd name="connsiteY12" fmla="*/ 99848 h 99848"/>
                <a:gd name="connsiteX13" fmla="*/ 21205 w 32454"/>
                <a:gd name="connsiteY13" fmla="*/ 99848 h 99848"/>
                <a:gd name="connsiteX14" fmla="*/ 20443 w 32454"/>
                <a:gd name="connsiteY14" fmla="*/ 97658 h 99848"/>
                <a:gd name="connsiteX15" fmla="*/ 20443 w 32454"/>
                <a:gd name="connsiteY15" fmla="*/ 30221 h 99848"/>
                <a:gd name="connsiteX16" fmla="*/ 7870 w 32454"/>
                <a:gd name="connsiteY16" fmla="*/ 52700 h 99848"/>
                <a:gd name="connsiteX17" fmla="*/ 6156 w 32454"/>
                <a:gd name="connsiteY17" fmla="*/ 54414 h 99848"/>
                <a:gd name="connsiteX18" fmla="*/ 4441 w 32454"/>
                <a:gd name="connsiteY18" fmla="*/ 54414 h 9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4" h="99848">
                  <a:moveTo>
                    <a:pt x="536" y="48223"/>
                  </a:moveTo>
                  <a:cubicBezTo>
                    <a:pt x="69" y="47528"/>
                    <a:pt x="-102" y="46670"/>
                    <a:pt x="60" y="45842"/>
                  </a:cubicBezTo>
                  <a:cubicBezTo>
                    <a:pt x="155" y="44784"/>
                    <a:pt x="441" y="43746"/>
                    <a:pt x="917" y="42794"/>
                  </a:cubicBezTo>
                  <a:lnTo>
                    <a:pt x="19967" y="8408"/>
                  </a:lnTo>
                  <a:lnTo>
                    <a:pt x="21491" y="5932"/>
                  </a:lnTo>
                  <a:cubicBezTo>
                    <a:pt x="21881" y="5258"/>
                    <a:pt x="22434" y="4699"/>
                    <a:pt x="23110" y="4313"/>
                  </a:cubicBezTo>
                  <a:lnTo>
                    <a:pt x="29968" y="312"/>
                  </a:lnTo>
                  <a:cubicBezTo>
                    <a:pt x="30463" y="-104"/>
                    <a:pt x="31187" y="-104"/>
                    <a:pt x="31683" y="312"/>
                  </a:cubicBezTo>
                  <a:cubicBezTo>
                    <a:pt x="32235" y="902"/>
                    <a:pt x="32511" y="1698"/>
                    <a:pt x="32445" y="2503"/>
                  </a:cubicBezTo>
                  <a:lnTo>
                    <a:pt x="32445" y="90609"/>
                  </a:lnTo>
                  <a:cubicBezTo>
                    <a:pt x="32416" y="91666"/>
                    <a:pt x="32159" y="92705"/>
                    <a:pt x="31683" y="93657"/>
                  </a:cubicBezTo>
                  <a:cubicBezTo>
                    <a:pt x="31321" y="94505"/>
                    <a:pt x="30730" y="95229"/>
                    <a:pt x="29968" y="95753"/>
                  </a:cubicBezTo>
                  <a:lnTo>
                    <a:pt x="22824" y="99848"/>
                  </a:lnTo>
                  <a:cubicBezTo>
                    <a:pt x="22158" y="99848"/>
                    <a:pt x="21586" y="99848"/>
                    <a:pt x="21205" y="99848"/>
                  </a:cubicBezTo>
                  <a:cubicBezTo>
                    <a:pt x="20634" y="99277"/>
                    <a:pt x="20348" y="98467"/>
                    <a:pt x="20443" y="97658"/>
                  </a:cubicBezTo>
                  <a:lnTo>
                    <a:pt x="20443" y="30221"/>
                  </a:lnTo>
                  <a:lnTo>
                    <a:pt x="7870" y="52700"/>
                  </a:lnTo>
                  <a:cubicBezTo>
                    <a:pt x="7480" y="53424"/>
                    <a:pt x="6879" y="54024"/>
                    <a:pt x="6156" y="54414"/>
                  </a:cubicBezTo>
                  <a:cubicBezTo>
                    <a:pt x="5641" y="54767"/>
                    <a:pt x="4955" y="54767"/>
                    <a:pt x="4441" y="54414"/>
                  </a:cubicBezTo>
                  <a:close/>
                </a:path>
              </a:pathLst>
            </a:custGeom>
            <a:solidFill>
              <a:srgbClr val="E0E0E0"/>
            </a:solidFill>
            <a:ln w="9525" cap="flat">
              <a:noFill/>
              <a:prstDash val="solid"/>
              <a:miter/>
            </a:ln>
          </p:spPr>
          <p:txBody>
            <a:bodyPr rtlCol="0" anchor="ctr"/>
            <a:lstStyle/>
            <a:p>
              <a:endParaRPr lang="en-GR"/>
            </a:p>
          </p:txBody>
        </p:sp>
        <p:sp>
          <p:nvSpPr>
            <p:cNvPr id="383" name="Freeform 382">
              <a:extLst>
                <a:ext uri="{FF2B5EF4-FFF2-40B4-BE49-F238E27FC236}">
                  <a16:creationId xmlns:a16="http://schemas.microsoft.com/office/drawing/2014/main" id="{0F48E20E-EF4C-5826-477F-4DA4CABDD3C3}"/>
                </a:ext>
              </a:extLst>
            </p:cNvPr>
            <p:cNvSpPr/>
            <p:nvPr/>
          </p:nvSpPr>
          <p:spPr>
            <a:xfrm>
              <a:off x="5557627" y="2656870"/>
              <a:ext cx="32455" cy="99848"/>
            </a:xfrm>
            <a:custGeom>
              <a:avLst/>
              <a:gdLst>
                <a:gd name="connsiteX0" fmla="*/ 541 w 32455"/>
                <a:gd name="connsiteY0" fmla="*/ 48318 h 99848"/>
                <a:gd name="connsiteX1" fmla="*/ 65 w 32455"/>
                <a:gd name="connsiteY1" fmla="*/ 45842 h 99848"/>
                <a:gd name="connsiteX2" fmla="*/ 922 w 32455"/>
                <a:gd name="connsiteY2" fmla="*/ 42794 h 99848"/>
                <a:gd name="connsiteX3" fmla="*/ 19972 w 32455"/>
                <a:gd name="connsiteY3" fmla="*/ 8408 h 99848"/>
                <a:gd name="connsiteX4" fmla="*/ 21496 w 32455"/>
                <a:gd name="connsiteY4" fmla="*/ 6027 h 99848"/>
                <a:gd name="connsiteX5" fmla="*/ 23115 w 32455"/>
                <a:gd name="connsiteY5" fmla="*/ 4313 h 99848"/>
                <a:gd name="connsiteX6" fmla="*/ 29973 w 32455"/>
                <a:gd name="connsiteY6" fmla="*/ 312 h 99848"/>
                <a:gd name="connsiteX7" fmla="*/ 31688 w 32455"/>
                <a:gd name="connsiteY7" fmla="*/ 312 h 99848"/>
                <a:gd name="connsiteX8" fmla="*/ 32450 w 32455"/>
                <a:gd name="connsiteY8" fmla="*/ 2503 h 99848"/>
                <a:gd name="connsiteX9" fmla="*/ 32450 w 32455"/>
                <a:gd name="connsiteY9" fmla="*/ 90704 h 99848"/>
                <a:gd name="connsiteX10" fmla="*/ 31688 w 32455"/>
                <a:gd name="connsiteY10" fmla="*/ 93657 h 99848"/>
                <a:gd name="connsiteX11" fmla="*/ 29973 w 32455"/>
                <a:gd name="connsiteY11" fmla="*/ 95753 h 99848"/>
                <a:gd name="connsiteX12" fmla="*/ 22830 w 32455"/>
                <a:gd name="connsiteY12" fmla="*/ 99848 h 99848"/>
                <a:gd name="connsiteX13" fmla="*/ 21210 w 32455"/>
                <a:gd name="connsiteY13" fmla="*/ 99848 h 99848"/>
                <a:gd name="connsiteX14" fmla="*/ 20448 w 32455"/>
                <a:gd name="connsiteY14" fmla="*/ 97658 h 99848"/>
                <a:gd name="connsiteX15" fmla="*/ 20448 w 32455"/>
                <a:gd name="connsiteY15" fmla="*/ 30221 h 99848"/>
                <a:gd name="connsiteX16" fmla="*/ 7780 w 32455"/>
                <a:gd name="connsiteY16" fmla="*/ 52700 h 99848"/>
                <a:gd name="connsiteX17" fmla="*/ 6066 w 32455"/>
                <a:gd name="connsiteY17" fmla="*/ 54414 h 99848"/>
                <a:gd name="connsiteX18" fmla="*/ 4351 w 32455"/>
                <a:gd name="connsiteY18" fmla="*/ 54414 h 9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99848">
                  <a:moveTo>
                    <a:pt x="541" y="48318"/>
                  </a:moveTo>
                  <a:cubicBezTo>
                    <a:pt x="65" y="47587"/>
                    <a:pt x="-107" y="46698"/>
                    <a:pt x="65" y="45842"/>
                  </a:cubicBezTo>
                  <a:cubicBezTo>
                    <a:pt x="160" y="44782"/>
                    <a:pt x="446" y="43747"/>
                    <a:pt x="922" y="42794"/>
                  </a:cubicBezTo>
                  <a:lnTo>
                    <a:pt x="19972" y="8408"/>
                  </a:lnTo>
                  <a:cubicBezTo>
                    <a:pt x="20420" y="7580"/>
                    <a:pt x="20934" y="6784"/>
                    <a:pt x="21496" y="6027"/>
                  </a:cubicBezTo>
                  <a:cubicBezTo>
                    <a:pt x="21858" y="5309"/>
                    <a:pt x="22420" y="4713"/>
                    <a:pt x="23115" y="4313"/>
                  </a:cubicBezTo>
                  <a:lnTo>
                    <a:pt x="29973" y="312"/>
                  </a:lnTo>
                  <a:cubicBezTo>
                    <a:pt x="30469" y="-104"/>
                    <a:pt x="31193" y="-104"/>
                    <a:pt x="31688" y="312"/>
                  </a:cubicBezTo>
                  <a:cubicBezTo>
                    <a:pt x="32221" y="913"/>
                    <a:pt x="32498" y="1701"/>
                    <a:pt x="32450" y="2503"/>
                  </a:cubicBezTo>
                  <a:lnTo>
                    <a:pt x="32450" y="90704"/>
                  </a:lnTo>
                  <a:cubicBezTo>
                    <a:pt x="32421" y="91733"/>
                    <a:pt x="32164" y="92743"/>
                    <a:pt x="31688" y="93657"/>
                  </a:cubicBezTo>
                  <a:cubicBezTo>
                    <a:pt x="31355" y="94524"/>
                    <a:pt x="30754" y="95257"/>
                    <a:pt x="29973" y="95753"/>
                  </a:cubicBezTo>
                  <a:lnTo>
                    <a:pt x="22830" y="99848"/>
                  </a:lnTo>
                  <a:cubicBezTo>
                    <a:pt x="22163" y="99848"/>
                    <a:pt x="21591" y="99848"/>
                    <a:pt x="21210" y="99848"/>
                  </a:cubicBezTo>
                  <a:cubicBezTo>
                    <a:pt x="20620" y="99277"/>
                    <a:pt x="20344" y="98467"/>
                    <a:pt x="20448" y="97658"/>
                  </a:cubicBezTo>
                  <a:lnTo>
                    <a:pt x="20448" y="30221"/>
                  </a:lnTo>
                  <a:lnTo>
                    <a:pt x="7780" y="52700"/>
                  </a:lnTo>
                  <a:cubicBezTo>
                    <a:pt x="7418" y="53451"/>
                    <a:pt x="6818" y="54057"/>
                    <a:pt x="6066" y="54414"/>
                  </a:cubicBezTo>
                  <a:cubicBezTo>
                    <a:pt x="5551" y="54766"/>
                    <a:pt x="4866" y="54766"/>
                    <a:pt x="4351" y="54414"/>
                  </a:cubicBezTo>
                  <a:close/>
                </a:path>
              </a:pathLst>
            </a:custGeom>
            <a:solidFill>
              <a:srgbClr val="E0E0E0"/>
            </a:solidFill>
            <a:ln w="9525" cap="flat">
              <a:noFill/>
              <a:prstDash val="solid"/>
              <a:miter/>
            </a:ln>
          </p:spPr>
          <p:txBody>
            <a:bodyPr rtlCol="0" anchor="ctr"/>
            <a:lstStyle/>
            <a:p>
              <a:endParaRPr lang="en-GR"/>
            </a:p>
          </p:txBody>
        </p:sp>
        <p:sp>
          <p:nvSpPr>
            <p:cNvPr id="384" name="Freeform 383">
              <a:extLst>
                <a:ext uri="{FF2B5EF4-FFF2-40B4-BE49-F238E27FC236}">
                  <a16:creationId xmlns:a16="http://schemas.microsoft.com/office/drawing/2014/main" id="{9DF0050F-F395-93D4-5461-3ACD865803F9}"/>
                </a:ext>
              </a:extLst>
            </p:cNvPr>
            <p:cNvSpPr/>
            <p:nvPr/>
          </p:nvSpPr>
          <p:spPr>
            <a:xfrm>
              <a:off x="5599347" y="2632798"/>
              <a:ext cx="32365" cy="100136"/>
            </a:xfrm>
            <a:custGeom>
              <a:avLst/>
              <a:gdLst>
                <a:gd name="connsiteX0" fmla="*/ 541 w 32365"/>
                <a:gd name="connsiteY0" fmla="*/ 48292 h 100136"/>
                <a:gd name="connsiteX1" fmla="*/ 65 w 32365"/>
                <a:gd name="connsiteY1" fmla="*/ 45815 h 100136"/>
                <a:gd name="connsiteX2" fmla="*/ 922 w 32365"/>
                <a:gd name="connsiteY2" fmla="*/ 42863 h 100136"/>
                <a:gd name="connsiteX3" fmla="*/ 19972 w 32365"/>
                <a:gd name="connsiteY3" fmla="*/ 8382 h 100136"/>
                <a:gd name="connsiteX4" fmla="*/ 21496 w 32365"/>
                <a:gd name="connsiteY4" fmla="*/ 6001 h 100136"/>
                <a:gd name="connsiteX5" fmla="*/ 23115 w 32365"/>
                <a:gd name="connsiteY5" fmla="*/ 4286 h 100136"/>
                <a:gd name="connsiteX6" fmla="*/ 29973 w 32365"/>
                <a:gd name="connsiteY6" fmla="*/ 286 h 100136"/>
                <a:gd name="connsiteX7" fmla="*/ 31688 w 32365"/>
                <a:gd name="connsiteY7" fmla="*/ 286 h 100136"/>
                <a:gd name="connsiteX8" fmla="*/ 32355 w 32365"/>
                <a:gd name="connsiteY8" fmla="*/ 2477 h 100136"/>
                <a:gd name="connsiteX9" fmla="*/ 32355 w 32365"/>
                <a:gd name="connsiteY9" fmla="*/ 90678 h 100136"/>
                <a:gd name="connsiteX10" fmla="*/ 31688 w 32365"/>
                <a:gd name="connsiteY10" fmla="*/ 93631 h 100136"/>
                <a:gd name="connsiteX11" fmla="*/ 29973 w 32365"/>
                <a:gd name="connsiteY11" fmla="*/ 95726 h 100136"/>
                <a:gd name="connsiteX12" fmla="*/ 22830 w 32365"/>
                <a:gd name="connsiteY12" fmla="*/ 99822 h 100136"/>
                <a:gd name="connsiteX13" fmla="*/ 21115 w 32365"/>
                <a:gd name="connsiteY13" fmla="*/ 99822 h 100136"/>
                <a:gd name="connsiteX14" fmla="*/ 20448 w 32365"/>
                <a:gd name="connsiteY14" fmla="*/ 97631 h 100136"/>
                <a:gd name="connsiteX15" fmla="*/ 20448 w 32365"/>
                <a:gd name="connsiteY15" fmla="*/ 30290 h 100136"/>
                <a:gd name="connsiteX16" fmla="*/ 7875 w 32365"/>
                <a:gd name="connsiteY16" fmla="*/ 52673 h 100136"/>
                <a:gd name="connsiteX17" fmla="*/ 6161 w 32365"/>
                <a:gd name="connsiteY17" fmla="*/ 54388 h 100136"/>
                <a:gd name="connsiteX18" fmla="*/ 4446 w 32365"/>
                <a:gd name="connsiteY18" fmla="*/ 54388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65" h="100136">
                  <a:moveTo>
                    <a:pt x="541" y="48292"/>
                  </a:moveTo>
                  <a:cubicBezTo>
                    <a:pt x="65" y="47560"/>
                    <a:pt x="-107" y="46672"/>
                    <a:pt x="65" y="45815"/>
                  </a:cubicBezTo>
                  <a:cubicBezTo>
                    <a:pt x="112" y="44777"/>
                    <a:pt x="408" y="43766"/>
                    <a:pt x="922" y="42863"/>
                  </a:cubicBezTo>
                  <a:lnTo>
                    <a:pt x="19972" y="8382"/>
                  </a:lnTo>
                  <a:cubicBezTo>
                    <a:pt x="20420" y="7553"/>
                    <a:pt x="20934" y="6758"/>
                    <a:pt x="21496" y="6001"/>
                  </a:cubicBezTo>
                  <a:cubicBezTo>
                    <a:pt x="21906" y="5321"/>
                    <a:pt x="22458" y="4737"/>
                    <a:pt x="23115" y="4286"/>
                  </a:cubicBezTo>
                  <a:lnTo>
                    <a:pt x="29973" y="286"/>
                  </a:lnTo>
                  <a:cubicBezTo>
                    <a:pt x="30478" y="-95"/>
                    <a:pt x="31183" y="-95"/>
                    <a:pt x="31688" y="286"/>
                  </a:cubicBezTo>
                  <a:cubicBezTo>
                    <a:pt x="32183" y="902"/>
                    <a:pt x="32421" y="1687"/>
                    <a:pt x="32355" y="2477"/>
                  </a:cubicBezTo>
                  <a:lnTo>
                    <a:pt x="32355" y="90678"/>
                  </a:lnTo>
                  <a:cubicBezTo>
                    <a:pt x="32364" y="91697"/>
                    <a:pt x="32135" y="92707"/>
                    <a:pt x="31688" y="93631"/>
                  </a:cubicBezTo>
                  <a:cubicBezTo>
                    <a:pt x="31354" y="94488"/>
                    <a:pt x="30754" y="95231"/>
                    <a:pt x="29973" y="95726"/>
                  </a:cubicBezTo>
                  <a:lnTo>
                    <a:pt x="22830" y="99822"/>
                  </a:lnTo>
                  <a:cubicBezTo>
                    <a:pt x="22334" y="100241"/>
                    <a:pt x="21610" y="100241"/>
                    <a:pt x="21115" y="99822"/>
                  </a:cubicBezTo>
                  <a:cubicBezTo>
                    <a:pt x="20601" y="99212"/>
                    <a:pt x="20353" y="98422"/>
                    <a:pt x="20448" y="97631"/>
                  </a:cubicBezTo>
                  <a:lnTo>
                    <a:pt x="20448" y="30290"/>
                  </a:lnTo>
                  <a:lnTo>
                    <a:pt x="7875" y="52673"/>
                  </a:lnTo>
                  <a:cubicBezTo>
                    <a:pt x="7513" y="53425"/>
                    <a:pt x="6913" y="54031"/>
                    <a:pt x="6161" y="54388"/>
                  </a:cubicBezTo>
                  <a:cubicBezTo>
                    <a:pt x="5647" y="54739"/>
                    <a:pt x="4961" y="54739"/>
                    <a:pt x="4446" y="54388"/>
                  </a:cubicBezTo>
                  <a:close/>
                </a:path>
              </a:pathLst>
            </a:custGeom>
            <a:solidFill>
              <a:srgbClr val="E0E0E0"/>
            </a:solidFill>
            <a:ln w="9525" cap="flat">
              <a:noFill/>
              <a:prstDash val="solid"/>
              <a:miter/>
            </a:ln>
          </p:spPr>
          <p:txBody>
            <a:bodyPr rtlCol="0" anchor="ctr"/>
            <a:lstStyle/>
            <a:p>
              <a:endParaRPr lang="en-GR"/>
            </a:p>
          </p:txBody>
        </p:sp>
        <p:sp>
          <p:nvSpPr>
            <p:cNvPr id="385" name="Freeform 384">
              <a:extLst>
                <a:ext uri="{FF2B5EF4-FFF2-40B4-BE49-F238E27FC236}">
                  <a16:creationId xmlns:a16="http://schemas.microsoft.com/office/drawing/2014/main" id="{5C897061-CC05-16A8-0CFA-2BE00330561B}"/>
                </a:ext>
              </a:extLst>
            </p:cNvPr>
            <p:cNvSpPr/>
            <p:nvPr/>
          </p:nvSpPr>
          <p:spPr>
            <a:xfrm>
              <a:off x="5644465" y="2605366"/>
              <a:ext cx="47625" cy="106203"/>
            </a:xfrm>
            <a:custGeom>
              <a:avLst/>
              <a:gdLst>
                <a:gd name="connsiteX0" fmla="*/ 47625 w 47625"/>
                <a:gd name="connsiteY0" fmla="*/ 27241 h 106203"/>
                <a:gd name="connsiteX1" fmla="*/ 47625 w 47625"/>
                <a:gd name="connsiteY1" fmla="*/ 32861 h 106203"/>
                <a:gd name="connsiteX2" fmla="*/ 47625 w 47625"/>
                <a:gd name="connsiteY2" fmla="*/ 45720 h 106203"/>
                <a:gd name="connsiteX3" fmla="*/ 47625 w 47625"/>
                <a:gd name="connsiteY3" fmla="*/ 51530 h 106203"/>
                <a:gd name="connsiteX4" fmla="*/ 46101 w 47625"/>
                <a:gd name="connsiteY4" fmla="*/ 67056 h 106203"/>
                <a:gd name="connsiteX5" fmla="*/ 42005 w 47625"/>
                <a:gd name="connsiteY5" fmla="*/ 81153 h 106203"/>
                <a:gd name="connsiteX6" fmla="*/ 34766 w 47625"/>
                <a:gd name="connsiteY6" fmla="*/ 93154 h 106203"/>
                <a:gd name="connsiteX7" fmla="*/ 23813 w 47625"/>
                <a:gd name="connsiteY7" fmla="*/ 102679 h 106203"/>
                <a:gd name="connsiteX8" fmla="*/ 12763 w 47625"/>
                <a:gd name="connsiteY8" fmla="*/ 106204 h 106203"/>
                <a:gd name="connsiteX9" fmla="*/ 5525 w 47625"/>
                <a:gd name="connsiteY9" fmla="*/ 102584 h 106203"/>
                <a:gd name="connsiteX10" fmla="*/ 1524 w 47625"/>
                <a:gd name="connsiteY10" fmla="*/ 93059 h 106203"/>
                <a:gd name="connsiteX11" fmla="*/ 0 w 47625"/>
                <a:gd name="connsiteY11" fmla="*/ 78772 h 106203"/>
                <a:gd name="connsiteX12" fmla="*/ 0 w 47625"/>
                <a:gd name="connsiteY12" fmla="*/ 67056 h 106203"/>
                <a:gd name="connsiteX13" fmla="*/ 0 w 47625"/>
                <a:gd name="connsiteY13" fmla="*/ 55150 h 106203"/>
                <a:gd name="connsiteX14" fmla="*/ 1524 w 47625"/>
                <a:gd name="connsiteY14" fmla="*/ 39433 h 106203"/>
                <a:gd name="connsiteX15" fmla="*/ 5525 w 47625"/>
                <a:gd name="connsiteY15" fmla="*/ 25146 h 106203"/>
                <a:gd name="connsiteX16" fmla="*/ 12763 w 47625"/>
                <a:gd name="connsiteY16" fmla="*/ 13049 h 106203"/>
                <a:gd name="connsiteX17" fmla="*/ 23813 w 47625"/>
                <a:gd name="connsiteY17" fmla="*/ 3524 h 106203"/>
                <a:gd name="connsiteX18" fmla="*/ 34766 w 47625"/>
                <a:gd name="connsiteY18" fmla="*/ 0 h 106203"/>
                <a:gd name="connsiteX19" fmla="*/ 42005 w 47625"/>
                <a:gd name="connsiteY19" fmla="*/ 3619 h 106203"/>
                <a:gd name="connsiteX20" fmla="*/ 46101 w 47625"/>
                <a:gd name="connsiteY20" fmla="*/ 13144 h 106203"/>
                <a:gd name="connsiteX21" fmla="*/ 47625 w 47625"/>
                <a:gd name="connsiteY21" fmla="*/ 27241 h 106203"/>
                <a:gd name="connsiteX22" fmla="*/ 11906 w 47625"/>
                <a:gd name="connsiteY22" fmla="*/ 71438 h 106203"/>
                <a:gd name="connsiteX23" fmla="*/ 14954 w 47625"/>
                <a:gd name="connsiteY23" fmla="*/ 84868 h 106203"/>
                <a:gd name="connsiteX24" fmla="*/ 23813 w 47625"/>
                <a:gd name="connsiteY24" fmla="*/ 84868 h 106203"/>
                <a:gd name="connsiteX25" fmla="*/ 32575 w 47625"/>
                <a:gd name="connsiteY25" fmla="*/ 74295 h 106203"/>
                <a:gd name="connsiteX26" fmla="*/ 35719 w 47625"/>
                <a:gd name="connsiteY26" fmla="*/ 57340 h 106203"/>
                <a:gd name="connsiteX27" fmla="*/ 35719 w 47625"/>
                <a:gd name="connsiteY27" fmla="*/ 45815 h 106203"/>
                <a:gd name="connsiteX28" fmla="*/ 35719 w 47625"/>
                <a:gd name="connsiteY28" fmla="*/ 34480 h 106203"/>
                <a:gd name="connsiteX29" fmla="*/ 32575 w 47625"/>
                <a:gd name="connsiteY29" fmla="*/ 20955 h 106203"/>
                <a:gd name="connsiteX30" fmla="*/ 23813 w 47625"/>
                <a:gd name="connsiteY30" fmla="*/ 20955 h 106203"/>
                <a:gd name="connsiteX31" fmla="*/ 14954 w 47625"/>
                <a:gd name="connsiteY31" fmla="*/ 31432 h 106203"/>
                <a:gd name="connsiteX32" fmla="*/ 11906 w 47625"/>
                <a:gd name="connsiteY32" fmla="*/ 48482 h 106203"/>
                <a:gd name="connsiteX33" fmla="*/ 11906 w 47625"/>
                <a:gd name="connsiteY33" fmla="*/ 60007 h 106203"/>
                <a:gd name="connsiteX34" fmla="*/ 11906 w 47625"/>
                <a:gd name="connsiteY34" fmla="*/ 71438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6203">
                  <a:moveTo>
                    <a:pt x="47625" y="27241"/>
                  </a:moveTo>
                  <a:cubicBezTo>
                    <a:pt x="47625" y="28956"/>
                    <a:pt x="47625" y="30766"/>
                    <a:pt x="47625" y="32861"/>
                  </a:cubicBezTo>
                  <a:lnTo>
                    <a:pt x="47625" y="45720"/>
                  </a:lnTo>
                  <a:cubicBezTo>
                    <a:pt x="47625" y="47815"/>
                    <a:pt x="47625" y="49720"/>
                    <a:pt x="47625" y="51530"/>
                  </a:cubicBezTo>
                  <a:cubicBezTo>
                    <a:pt x="47463" y="56734"/>
                    <a:pt x="46958" y="61921"/>
                    <a:pt x="46101" y="67056"/>
                  </a:cubicBezTo>
                  <a:cubicBezTo>
                    <a:pt x="45310" y="71904"/>
                    <a:pt x="43939" y="76638"/>
                    <a:pt x="42005" y="81153"/>
                  </a:cubicBezTo>
                  <a:cubicBezTo>
                    <a:pt x="40196" y="85489"/>
                    <a:pt x="37757" y="89533"/>
                    <a:pt x="34766" y="93154"/>
                  </a:cubicBezTo>
                  <a:cubicBezTo>
                    <a:pt x="31680" y="96930"/>
                    <a:pt x="27984" y="100152"/>
                    <a:pt x="23813" y="102679"/>
                  </a:cubicBezTo>
                  <a:cubicBezTo>
                    <a:pt x="20526" y="104856"/>
                    <a:pt x="16707" y="106077"/>
                    <a:pt x="12763" y="106204"/>
                  </a:cubicBezTo>
                  <a:cubicBezTo>
                    <a:pt x="9935" y="106133"/>
                    <a:pt x="7277" y="104807"/>
                    <a:pt x="5525" y="102584"/>
                  </a:cubicBezTo>
                  <a:cubicBezTo>
                    <a:pt x="3457" y="99769"/>
                    <a:pt x="2086" y="96504"/>
                    <a:pt x="1524" y="93059"/>
                  </a:cubicBezTo>
                  <a:cubicBezTo>
                    <a:pt x="543" y="88360"/>
                    <a:pt x="28" y="83573"/>
                    <a:pt x="0" y="78772"/>
                  </a:cubicBezTo>
                  <a:cubicBezTo>
                    <a:pt x="0" y="75343"/>
                    <a:pt x="0" y="71438"/>
                    <a:pt x="0" y="67056"/>
                  </a:cubicBezTo>
                  <a:cubicBezTo>
                    <a:pt x="0" y="62674"/>
                    <a:pt x="0" y="58674"/>
                    <a:pt x="0" y="55150"/>
                  </a:cubicBezTo>
                  <a:cubicBezTo>
                    <a:pt x="124" y="49880"/>
                    <a:pt x="629" y="44627"/>
                    <a:pt x="1524" y="39433"/>
                  </a:cubicBezTo>
                  <a:cubicBezTo>
                    <a:pt x="2334" y="34540"/>
                    <a:pt x="3677" y="29750"/>
                    <a:pt x="5525" y="25146"/>
                  </a:cubicBezTo>
                  <a:cubicBezTo>
                    <a:pt x="7353" y="20790"/>
                    <a:pt x="9792" y="16717"/>
                    <a:pt x="12763" y="13049"/>
                  </a:cubicBezTo>
                  <a:cubicBezTo>
                    <a:pt x="15821" y="9210"/>
                    <a:pt x="19564" y="5979"/>
                    <a:pt x="23813" y="3524"/>
                  </a:cubicBezTo>
                  <a:cubicBezTo>
                    <a:pt x="27070" y="1369"/>
                    <a:pt x="30861" y="149"/>
                    <a:pt x="34766" y="0"/>
                  </a:cubicBezTo>
                  <a:cubicBezTo>
                    <a:pt x="37595" y="70"/>
                    <a:pt x="40253" y="1396"/>
                    <a:pt x="42005" y="3619"/>
                  </a:cubicBezTo>
                  <a:cubicBezTo>
                    <a:pt x="44158" y="6395"/>
                    <a:pt x="45568" y="9673"/>
                    <a:pt x="46101" y="13144"/>
                  </a:cubicBezTo>
                  <a:cubicBezTo>
                    <a:pt x="47015" y="17790"/>
                    <a:pt x="47530" y="22507"/>
                    <a:pt x="47625" y="27241"/>
                  </a:cubicBezTo>
                  <a:close/>
                  <a:moveTo>
                    <a:pt x="11906" y="71438"/>
                  </a:moveTo>
                  <a:cubicBezTo>
                    <a:pt x="11773" y="76099"/>
                    <a:pt x="12821" y="80719"/>
                    <a:pt x="14954" y="84868"/>
                  </a:cubicBezTo>
                  <a:cubicBezTo>
                    <a:pt x="16669" y="87535"/>
                    <a:pt x="19621" y="87630"/>
                    <a:pt x="23813" y="84868"/>
                  </a:cubicBezTo>
                  <a:cubicBezTo>
                    <a:pt x="27880" y="82482"/>
                    <a:pt x="30985" y="78738"/>
                    <a:pt x="32575" y="74295"/>
                  </a:cubicBezTo>
                  <a:cubicBezTo>
                    <a:pt x="34509" y="68845"/>
                    <a:pt x="35576" y="63122"/>
                    <a:pt x="35719" y="57340"/>
                  </a:cubicBezTo>
                  <a:cubicBezTo>
                    <a:pt x="35719" y="53816"/>
                    <a:pt x="35719" y="50006"/>
                    <a:pt x="35719" y="45815"/>
                  </a:cubicBezTo>
                  <a:cubicBezTo>
                    <a:pt x="35719" y="41624"/>
                    <a:pt x="35719" y="37814"/>
                    <a:pt x="35719" y="34480"/>
                  </a:cubicBezTo>
                  <a:cubicBezTo>
                    <a:pt x="35795" y="29782"/>
                    <a:pt x="34719" y="25136"/>
                    <a:pt x="32575" y="20955"/>
                  </a:cubicBezTo>
                  <a:cubicBezTo>
                    <a:pt x="30861" y="18383"/>
                    <a:pt x="27908" y="18288"/>
                    <a:pt x="23813" y="20955"/>
                  </a:cubicBezTo>
                  <a:cubicBezTo>
                    <a:pt x="19698" y="23268"/>
                    <a:pt x="16554" y="26988"/>
                    <a:pt x="14954" y="31432"/>
                  </a:cubicBezTo>
                  <a:cubicBezTo>
                    <a:pt x="13068" y="36925"/>
                    <a:pt x="12040" y="42676"/>
                    <a:pt x="11906" y="48482"/>
                  </a:cubicBezTo>
                  <a:cubicBezTo>
                    <a:pt x="11906" y="52006"/>
                    <a:pt x="11906" y="55816"/>
                    <a:pt x="11906" y="60007"/>
                  </a:cubicBezTo>
                  <a:cubicBezTo>
                    <a:pt x="11906" y="64198"/>
                    <a:pt x="11811" y="68104"/>
                    <a:pt x="11906" y="71438"/>
                  </a:cubicBezTo>
                  <a:close/>
                </a:path>
              </a:pathLst>
            </a:custGeom>
            <a:solidFill>
              <a:srgbClr val="E0E0E0"/>
            </a:solidFill>
            <a:ln w="9525" cap="flat">
              <a:noFill/>
              <a:prstDash val="solid"/>
              <a:miter/>
            </a:ln>
          </p:spPr>
          <p:txBody>
            <a:bodyPr rtlCol="0" anchor="ctr"/>
            <a:lstStyle/>
            <a:p>
              <a:endParaRPr lang="en-GR"/>
            </a:p>
          </p:txBody>
        </p:sp>
        <p:sp>
          <p:nvSpPr>
            <p:cNvPr id="386" name="Freeform 385">
              <a:extLst>
                <a:ext uri="{FF2B5EF4-FFF2-40B4-BE49-F238E27FC236}">
                  <a16:creationId xmlns:a16="http://schemas.microsoft.com/office/drawing/2014/main" id="{AC12C671-0A8B-E216-A5AE-9C505A044799}"/>
                </a:ext>
              </a:extLst>
            </p:cNvPr>
            <p:cNvSpPr/>
            <p:nvPr/>
          </p:nvSpPr>
          <p:spPr>
            <a:xfrm>
              <a:off x="5700462" y="2574612"/>
              <a:ext cx="32590" cy="99955"/>
            </a:xfrm>
            <a:custGeom>
              <a:avLst/>
              <a:gdLst>
                <a:gd name="connsiteX0" fmla="*/ 200 w 32590"/>
                <a:gd name="connsiteY0" fmla="*/ 48280 h 99955"/>
                <a:gd name="connsiteX1" fmla="*/ 200 w 32590"/>
                <a:gd name="connsiteY1" fmla="*/ 45803 h 99955"/>
                <a:gd name="connsiteX2" fmla="*/ 1153 w 32590"/>
                <a:gd name="connsiteY2" fmla="*/ 42850 h 99955"/>
                <a:gd name="connsiteX3" fmla="*/ 20203 w 32590"/>
                <a:gd name="connsiteY3" fmla="*/ 8370 h 99955"/>
                <a:gd name="connsiteX4" fmla="*/ 21631 w 32590"/>
                <a:gd name="connsiteY4" fmla="*/ 5989 h 99955"/>
                <a:gd name="connsiteX5" fmla="*/ 23251 w 32590"/>
                <a:gd name="connsiteY5" fmla="*/ 4274 h 99955"/>
                <a:gd name="connsiteX6" fmla="*/ 30204 w 32590"/>
                <a:gd name="connsiteY6" fmla="*/ 274 h 99955"/>
                <a:gd name="connsiteX7" fmla="*/ 31823 w 32590"/>
                <a:gd name="connsiteY7" fmla="*/ 274 h 99955"/>
                <a:gd name="connsiteX8" fmla="*/ 32585 w 32590"/>
                <a:gd name="connsiteY8" fmla="*/ 2464 h 99955"/>
                <a:gd name="connsiteX9" fmla="*/ 32585 w 32590"/>
                <a:gd name="connsiteY9" fmla="*/ 90475 h 99955"/>
                <a:gd name="connsiteX10" fmla="*/ 31823 w 32590"/>
                <a:gd name="connsiteY10" fmla="*/ 93428 h 99955"/>
                <a:gd name="connsiteX11" fmla="*/ 30204 w 32590"/>
                <a:gd name="connsiteY11" fmla="*/ 95524 h 99955"/>
                <a:gd name="connsiteX12" fmla="*/ 22965 w 32590"/>
                <a:gd name="connsiteY12" fmla="*/ 99619 h 99955"/>
                <a:gd name="connsiteX13" fmla="*/ 21346 w 32590"/>
                <a:gd name="connsiteY13" fmla="*/ 99622 h 99955"/>
                <a:gd name="connsiteX14" fmla="*/ 21346 w 32590"/>
                <a:gd name="connsiteY14" fmla="*/ 99619 h 99955"/>
                <a:gd name="connsiteX15" fmla="*/ 20584 w 32590"/>
                <a:gd name="connsiteY15" fmla="*/ 97429 h 99955"/>
                <a:gd name="connsiteX16" fmla="*/ 20584 w 32590"/>
                <a:gd name="connsiteY16" fmla="*/ 30277 h 99955"/>
                <a:gd name="connsiteX17" fmla="*/ 7820 w 32590"/>
                <a:gd name="connsiteY17" fmla="*/ 52375 h 99955"/>
                <a:gd name="connsiteX18" fmla="*/ 6106 w 32590"/>
                <a:gd name="connsiteY18" fmla="*/ 54090 h 99955"/>
                <a:gd name="connsiteX19" fmla="*/ 4486 w 32590"/>
                <a:gd name="connsiteY19" fmla="*/ 54090 h 9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0" h="99955">
                  <a:moveTo>
                    <a:pt x="200" y="48280"/>
                  </a:moveTo>
                  <a:cubicBezTo>
                    <a:pt x="-67" y="47476"/>
                    <a:pt x="-67" y="46607"/>
                    <a:pt x="200" y="45803"/>
                  </a:cubicBezTo>
                  <a:cubicBezTo>
                    <a:pt x="286" y="44758"/>
                    <a:pt x="610" y="43748"/>
                    <a:pt x="1153" y="42850"/>
                  </a:cubicBezTo>
                  <a:lnTo>
                    <a:pt x="20203" y="8370"/>
                  </a:lnTo>
                  <a:cubicBezTo>
                    <a:pt x="20622" y="7543"/>
                    <a:pt x="21098" y="6748"/>
                    <a:pt x="21631" y="5989"/>
                  </a:cubicBezTo>
                  <a:cubicBezTo>
                    <a:pt x="22041" y="5309"/>
                    <a:pt x="22593" y="4725"/>
                    <a:pt x="23251" y="4274"/>
                  </a:cubicBezTo>
                  <a:lnTo>
                    <a:pt x="30204" y="274"/>
                  </a:lnTo>
                  <a:cubicBezTo>
                    <a:pt x="30680" y="-91"/>
                    <a:pt x="31347" y="-91"/>
                    <a:pt x="31823" y="274"/>
                  </a:cubicBezTo>
                  <a:cubicBezTo>
                    <a:pt x="32356" y="875"/>
                    <a:pt x="32633" y="1662"/>
                    <a:pt x="32585" y="2464"/>
                  </a:cubicBezTo>
                  <a:lnTo>
                    <a:pt x="32585" y="90475"/>
                  </a:lnTo>
                  <a:cubicBezTo>
                    <a:pt x="32556" y="91505"/>
                    <a:pt x="32299" y="92515"/>
                    <a:pt x="31823" y="93428"/>
                  </a:cubicBezTo>
                  <a:cubicBezTo>
                    <a:pt x="31490" y="94263"/>
                    <a:pt x="30928" y="94988"/>
                    <a:pt x="30204" y="95524"/>
                  </a:cubicBezTo>
                  <a:lnTo>
                    <a:pt x="22965" y="99619"/>
                  </a:lnTo>
                  <a:cubicBezTo>
                    <a:pt x="22517" y="100066"/>
                    <a:pt x="21793" y="100068"/>
                    <a:pt x="21346" y="99622"/>
                  </a:cubicBezTo>
                  <a:cubicBezTo>
                    <a:pt x="21346" y="99621"/>
                    <a:pt x="21346" y="99620"/>
                    <a:pt x="21346" y="99619"/>
                  </a:cubicBezTo>
                  <a:cubicBezTo>
                    <a:pt x="20793" y="99030"/>
                    <a:pt x="20517" y="98233"/>
                    <a:pt x="20584" y="97429"/>
                  </a:cubicBezTo>
                  <a:lnTo>
                    <a:pt x="20584" y="30277"/>
                  </a:lnTo>
                  <a:lnTo>
                    <a:pt x="7820" y="52375"/>
                  </a:lnTo>
                  <a:cubicBezTo>
                    <a:pt x="7458" y="53127"/>
                    <a:pt x="6858" y="53733"/>
                    <a:pt x="6106" y="54090"/>
                  </a:cubicBezTo>
                  <a:cubicBezTo>
                    <a:pt x="5629" y="54455"/>
                    <a:pt x="4963" y="54455"/>
                    <a:pt x="4486" y="54090"/>
                  </a:cubicBezTo>
                  <a:close/>
                </a:path>
              </a:pathLst>
            </a:custGeom>
            <a:solidFill>
              <a:srgbClr val="E0E0E0"/>
            </a:solidFill>
            <a:ln w="9525" cap="flat">
              <a:noFill/>
              <a:prstDash val="solid"/>
              <a:miter/>
            </a:ln>
          </p:spPr>
          <p:txBody>
            <a:bodyPr rtlCol="0" anchor="ctr"/>
            <a:lstStyle/>
            <a:p>
              <a:endParaRPr lang="en-GR"/>
            </a:p>
          </p:txBody>
        </p:sp>
        <p:sp>
          <p:nvSpPr>
            <p:cNvPr id="387" name="Freeform 386">
              <a:extLst>
                <a:ext uri="{FF2B5EF4-FFF2-40B4-BE49-F238E27FC236}">
                  <a16:creationId xmlns:a16="http://schemas.microsoft.com/office/drawing/2014/main" id="{F6544318-5357-3E99-3E44-AA64BE89D9D3}"/>
                </a:ext>
              </a:extLst>
            </p:cNvPr>
            <p:cNvSpPr/>
            <p:nvPr/>
          </p:nvSpPr>
          <p:spPr>
            <a:xfrm>
              <a:off x="5745240" y="2547740"/>
              <a:ext cx="47625" cy="105632"/>
            </a:xfrm>
            <a:custGeom>
              <a:avLst/>
              <a:gdLst>
                <a:gd name="connsiteX0" fmla="*/ 47625 w 47625"/>
                <a:gd name="connsiteY0" fmla="*/ 26670 h 105632"/>
                <a:gd name="connsiteX1" fmla="*/ 47625 w 47625"/>
                <a:gd name="connsiteY1" fmla="*/ 32290 h 105632"/>
                <a:gd name="connsiteX2" fmla="*/ 47625 w 47625"/>
                <a:gd name="connsiteY2" fmla="*/ 45148 h 105632"/>
                <a:gd name="connsiteX3" fmla="*/ 47625 w 47625"/>
                <a:gd name="connsiteY3" fmla="*/ 50959 h 105632"/>
                <a:gd name="connsiteX4" fmla="*/ 46101 w 47625"/>
                <a:gd name="connsiteY4" fmla="*/ 66485 h 105632"/>
                <a:gd name="connsiteX5" fmla="*/ 42005 w 47625"/>
                <a:gd name="connsiteY5" fmla="*/ 80581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013 h 105632"/>
                <a:gd name="connsiteX10" fmla="*/ 1524 w 47625"/>
                <a:gd name="connsiteY10" fmla="*/ 92488 h 105632"/>
                <a:gd name="connsiteX11" fmla="*/ 0 w 47625"/>
                <a:gd name="connsiteY11" fmla="*/ 78772 h 105632"/>
                <a:gd name="connsiteX12" fmla="*/ 0 w 47625"/>
                <a:gd name="connsiteY12" fmla="*/ 67056 h 105632"/>
                <a:gd name="connsiteX13" fmla="*/ 0 w 47625"/>
                <a:gd name="connsiteY13" fmla="*/ 55150 h 105632"/>
                <a:gd name="connsiteX14" fmla="*/ 1524 w 47625"/>
                <a:gd name="connsiteY14" fmla="*/ 39433 h 105632"/>
                <a:gd name="connsiteX15" fmla="*/ 5620 w 47625"/>
                <a:gd name="connsiteY15" fmla="*/ 25146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619 h 105632"/>
                <a:gd name="connsiteX20" fmla="*/ 46101 w 47625"/>
                <a:gd name="connsiteY20" fmla="*/ 13144 h 105632"/>
                <a:gd name="connsiteX21" fmla="*/ 47625 w 47625"/>
                <a:gd name="connsiteY21" fmla="*/ 26670 h 105632"/>
                <a:gd name="connsiteX22" fmla="*/ 11906 w 47625"/>
                <a:gd name="connsiteY22" fmla="*/ 70866 h 105632"/>
                <a:gd name="connsiteX23" fmla="*/ 14954 w 47625"/>
                <a:gd name="connsiteY23" fmla="*/ 84296 h 105632"/>
                <a:gd name="connsiteX24" fmla="*/ 23813 w 47625"/>
                <a:gd name="connsiteY24" fmla="*/ 84296 h 105632"/>
                <a:gd name="connsiteX25" fmla="*/ 32671 w 47625"/>
                <a:gd name="connsiteY25" fmla="*/ 73819 h 105632"/>
                <a:gd name="connsiteX26" fmla="*/ 35719 w 47625"/>
                <a:gd name="connsiteY26" fmla="*/ 56864 h 105632"/>
                <a:gd name="connsiteX27" fmla="*/ 35719 w 47625"/>
                <a:gd name="connsiteY27" fmla="*/ 45339 h 105632"/>
                <a:gd name="connsiteX28" fmla="*/ 35719 w 47625"/>
                <a:gd name="connsiteY28" fmla="*/ 34004 h 105632"/>
                <a:gd name="connsiteX29" fmla="*/ 32671 w 47625"/>
                <a:gd name="connsiteY29" fmla="*/ 20479 h 105632"/>
                <a:gd name="connsiteX30" fmla="*/ 23813 w 47625"/>
                <a:gd name="connsiteY30" fmla="*/ 20479 h 105632"/>
                <a:gd name="connsiteX31" fmla="*/ 14954 w 47625"/>
                <a:gd name="connsiteY31" fmla="*/ 30956 h 105632"/>
                <a:gd name="connsiteX32" fmla="*/ 11906 w 47625"/>
                <a:gd name="connsiteY32" fmla="*/ 48006 h 105632"/>
                <a:gd name="connsiteX33" fmla="*/ 11906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5"/>
                    <a:pt x="47625" y="30194"/>
                    <a:pt x="47625" y="32290"/>
                  </a:cubicBezTo>
                  <a:lnTo>
                    <a:pt x="47625" y="45148"/>
                  </a:lnTo>
                  <a:cubicBezTo>
                    <a:pt x="47625" y="47244"/>
                    <a:pt x="47625" y="49149"/>
                    <a:pt x="47625" y="50959"/>
                  </a:cubicBezTo>
                  <a:cubicBezTo>
                    <a:pt x="47463" y="56162"/>
                    <a:pt x="46958" y="61350"/>
                    <a:pt x="46101" y="66485"/>
                  </a:cubicBezTo>
                  <a:cubicBezTo>
                    <a:pt x="45310" y="71333"/>
                    <a:pt x="43939" y="76067"/>
                    <a:pt x="42005" y="80581"/>
                  </a:cubicBezTo>
                  <a:cubicBezTo>
                    <a:pt x="40196" y="84917"/>
                    <a:pt x="37757" y="88962"/>
                    <a:pt x="34766" y="92583"/>
                  </a:cubicBezTo>
                  <a:cubicBezTo>
                    <a:pt x="31709" y="96381"/>
                    <a:pt x="27994" y="99606"/>
                    <a:pt x="23813" y="102108"/>
                  </a:cubicBezTo>
                  <a:cubicBezTo>
                    <a:pt x="20564" y="104282"/>
                    <a:pt x="16764" y="105503"/>
                    <a:pt x="12859" y="105632"/>
                  </a:cubicBezTo>
                  <a:cubicBezTo>
                    <a:pt x="10030" y="105562"/>
                    <a:pt x="7372" y="104236"/>
                    <a:pt x="5620" y="102013"/>
                  </a:cubicBezTo>
                  <a:cubicBezTo>
                    <a:pt x="3486" y="99229"/>
                    <a:pt x="2076" y="95955"/>
                    <a:pt x="1524" y="92488"/>
                  </a:cubicBezTo>
                  <a:cubicBezTo>
                    <a:pt x="629" y="87968"/>
                    <a:pt x="114" y="83379"/>
                    <a:pt x="0" y="78772"/>
                  </a:cubicBezTo>
                  <a:cubicBezTo>
                    <a:pt x="0" y="75343"/>
                    <a:pt x="0" y="71438"/>
                    <a:pt x="0" y="67056"/>
                  </a:cubicBezTo>
                  <a:cubicBezTo>
                    <a:pt x="0" y="62675"/>
                    <a:pt x="0" y="58674"/>
                    <a:pt x="0" y="55150"/>
                  </a:cubicBezTo>
                  <a:cubicBezTo>
                    <a:pt x="171" y="49883"/>
                    <a:pt x="676" y="44634"/>
                    <a:pt x="1524" y="39433"/>
                  </a:cubicBezTo>
                  <a:cubicBezTo>
                    <a:pt x="2324" y="34527"/>
                    <a:pt x="3696" y="29731"/>
                    <a:pt x="5620" y="25146"/>
                  </a:cubicBezTo>
                  <a:cubicBezTo>
                    <a:pt x="7410" y="20772"/>
                    <a:pt x="9849" y="16694"/>
                    <a:pt x="12859" y="13049"/>
                  </a:cubicBezTo>
                  <a:cubicBezTo>
                    <a:pt x="15878" y="9213"/>
                    <a:pt x="19593" y="5982"/>
                    <a:pt x="23813" y="3524"/>
                  </a:cubicBezTo>
                  <a:cubicBezTo>
                    <a:pt x="27080" y="1382"/>
                    <a:pt x="30861" y="164"/>
                    <a:pt x="34766" y="0"/>
                  </a:cubicBezTo>
                  <a:cubicBezTo>
                    <a:pt x="37595" y="70"/>
                    <a:pt x="40253" y="1397"/>
                    <a:pt x="42005" y="3619"/>
                  </a:cubicBezTo>
                  <a:cubicBezTo>
                    <a:pt x="44158" y="6395"/>
                    <a:pt x="45568" y="9673"/>
                    <a:pt x="46101" y="13144"/>
                  </a:cubicBezTo>
                  <a:cubicBezTo>
                    <a:pt x="46987" y="17602"/>
                    <a:pt x="47492" y="22127"/>
                    <a:pt x="47625" y="26670"/>
                  </a:cubicBezTo>
                  <a:close/>
                  <a:moveTo>
                    <a:pt x="11906" y="70866"/>
                  </a:moveTo>
                  <a:cubicBezTo>
                    <a:pt x="11773" y="75528"/>
                    <a:pt x="12821" y="80147"/>
                    <a:pt x="14954" y="84296"/>
                  </a:cubicBezTo>
                  <a:cubicBezTo>
                    <a:pt x="16735" y="86963"/>
                    <a:pt x="19688" y="86963"/>
                    <a:pt x="23813" y="84296"/>
                  </a:cubicBezTo>
                  <a:cubicBezTo>
                    <a:pt x="27899" y="81951"/>
                    <a:pt x="31042" y="78242"/>
                    <a:pt x="32671" y="73819"/>
                  </a:cubicBezTo>
                  <a:cubicBezTo>
                    <a:pt x="34566" y="68362"/>
                    <a:pt x="35595" y="62640"/>
                    <a:pt x="35719" y="56864"/>
                  </a:cubicBezTo>
                  <a:cubicBezTo>
                    <a:pt x="35719" y="53340"/>
                    <a:pt x="35719" y="49530"/>
                    <a:pt x="35719" y="45339"/>
                  </a:cubicBezTo>
                  <a:cubicBezTo>
                    <a:pt x="35719" y="41148"/>
                    <a:pt x="35719" y="37338"/>
                    <a:pt x="35719" y="34004"/>
                  </a:cubicBezTo>
                  <a:cubicBezTo>
                    <a:pt x="35833" y="29314"/>
                    <a:pt x="34785" y="24669"/>
                    <a:pt x="32671" y="20479"/>
                  </a:cubicBezTo>
                  <a:cubicBezTo>
                    <a:pt x="30890" y="17938"/>
                    <a:pt x="27937" y="17938"/>
                    <a:pt x="23813" y="20479"/>
                  </a:cubicBezTo>
                  <a:cubicBezTo>
                    <a:pt x="19745" y="22849"/>
                    <a:pt x="16611" y="26549"/>
                    <a:pt x="14954" y="30956"/>
                  </a:cubicBezTo>
                  <a:cubicBezTo>
                    <a:pt x="13068" y="36448"/>
                    <a:pt x="12040" y="42200"/>
                    <a:pt x="11906" y="48006"/>
                  </a:cubicBezTo>
                  <a:cubicBezTo>
                    <a:pt x="11906" y="51530"/>
                    <a:pt x="11906" y="55340"/>
                    <a:pt x="11906" y="59531"/>
                  </a:cubicBezTo>
                  <a:cubicBezTo>
                    <a:pt x="11906" y="63722"/>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388" name="Freeform 387">
              <a:extLst>
                <a:ext uri="{FF2B5EF4-FFF2-40B4-BE49-F238E27FC236}">
                  <a16:creationId xmlns:a16="http://schemas.microsoft.com/office/drawing/2014/main" id="{1C1FAAB9-949B-8401-A1D8-8F1343182124}"/>
                </a:ext>
              </a:extLst>
            </p:cNvPr>
            <p:cNvSpPr/>
            <p:nvPr/>
          </p:nvSpPr>
          <p:spPr>
            <a:xfrm>
              <a:off x="5804295" y="2513640"/>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01 w 47720"/>
                <a:gd name="connsiteY4" fmla="*/ 66485 h 105727"/>
                <a:gd name="connsiteX5" fmla="*/ 42100 w 47720"/>
                <a:gd name="connsiteY5" fmla="*/ 80581 h 105727"/>
                <a:gd name="connsiteX6" fmla="*/ 34766 w 47720"/>
                <a:gd name="connsiteY6" fmla="*/ 92583 h 105727"/>
                <a:gd name="connsiteX7" fmla="*/ 23813 w 47720"/>
                <a:gd name="connsiteY7" fmla="*/ 102108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670 h 105727"/>
                <a:gd name="connsiteX22" fmla="*/ 12001 w 47720"/>
                <a:gd name="connsiteY22" fmla="*/ 70866 h 105727"/>
                <a:gd name="connsiteX23" fmla="*/ 15050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3909 h 105727"/>
                <a:gd name="connsiteX29" fmla="*/ 32671 w 47720"/>
                <a:gd name="connsiteY29" fmla="*/ 20479 h 105727"/>
                <a:gd name="connsiteX30" fmla="*/ 23813 w 47720"/>
                <a:gd name="connsiteY30" fmla="*/ 20479 h 105727"/>
                <a:gd name="connsiteX31" fmla="*/ 15050 w 47720"/>
                <a:gd name="connsiteY31" fmla="*/ 30956 h 105727"/>
                <a:gd name="connsiteX32" fmla="*/ 12001 w 47720"/>
                <a:gd name="connsiteY32" fmla="*/ 47911 h 105727"/>
                <a:gd name="connsiteX33" fmla="*/ 12001 w 47720"/>
                <a:gd name="connsiteY33" fmla="*/ 59531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30" y="56164"/>
                    <a:pt x="46987" y="61351"/>
                    <a:pt x="46101" y="66485"/>
                  </a:cubicBezTo>
                  <a:cubicBezTo>
                    <a:pt x="45301" y="71318"/>
                    <a:pt x="43958" y="76048"/>
                    <a:pt x="42100" y="80581"/>
                  </a:cubicBezTo>
                  <a:cubicBezTo>
                    <a:pt x="40253" y="84918"/>
                    <a:pt x="37786" y="88962"/>
                    <a:pt x="34766" y="92583"/>
                  </a:cubicBezTo>
                  <a:cubicBezTo>
                    <a:pt x="31737" y="96408"/>
                    <a:pt x="28023" y="99638"/>
                    <a:pt x="23813" y="102108"/>
                  </a:cubicBezTo>
                  <a:cubicBezTo>
                    <a:pt x="20564" y="104302"/>
                    <a:pt x="16774" y="105554"/>
                    <a:pt x="12859" y="105727"/>
                  </a:cubicBezTo>
                  <a:cubicBezTo>
                    <a:pt x="10049" y="105584"/>
                    <a:pt x="7420" y="104271"/>
                    <a:pt x="5620" y="102108"/>
                  </a:cubicBezTo>
                  <a:cubicBezTo>
                    <a:pt x="3543" y="99291"/>
                    <a:pt x="2143" y="96031"/>
                    <a:pt x="1524" y="92583"/>
                  </a:cubicBezTo>
                  <a:cubicBezTo>
                    <a:pt x="629" y="88063"/>
                    <a:pt x="114" y="83474"/>
                    <a:pt x="0" y="78867"/>
                  </a:cubicBezTo>
                  <a:cubicBezTo>
                    <a:pt x="0" y="75438"/>
                    <a:pt x="0" y="71533"/>
                    <a:pt x="0" y="67151"/>
                  </a:cubicBezTo>
                  <a:cubicBezTo>
                    <a:pt x="0" y="62770"/>
                    <a:pt x="0" y="58769"/>
                    <a:pt x="0" y="55245"/>
                  </a:cubicBezTo>
                  <a:cubicBezTo>
                    <a:pt x="162" y="49979"/>
                    <a:pt x="667" y="44728"/>
                    <a:pt x="1524" y="39529"/>
                  </a:cubicBezTo>
                  <a:cubicBezTo>
                    <a:pt x="2372" y="34632"/>
                    <a:pt x="3743" y="29842"/>
                    <a:pt x="5620" y="25241"/>
                  </a:cubicBezTo>
                  <a:cubicBezTo>
                    <a:pt x="7468" y="20866"/>
                    <a:pt x="9906" y="16765"/>
                    <a:pt x="12859" y="13049"/>
                  </a:cubicBezTo>
                  <a:cubicBezTo>
                    <a:pt x="15869" y="9201"/>
                    <a:pt x="19583" y="5968"/>
                    <a:pt x="23813" y="3524"/>
                  </a:cubicBezTo>
                  <a:cubicBezTo>
                    <a:pt x="27089" y="1394"/>
                    <a:pt x="30871" y="178"/>
                    <a:pt x="34766" y="0"/>
                  </a:cubicBezTo>
                  <a:cubicBezTo>
                    <a:pt x="37633" y="42"/>
                    <a:pt x="40329" y="1372"/>
                    <a:pt x="42100" y="3620"/>
                  </a:cubicBezTo>
                  <a:cubicBezTo>
                    <a:pt x="44177" y="6426"/>
                    <a:pt x="45549" y="9694"/>
                    <a:pt x="46101" y="13145"/>
                  </a:cubicBezTo>
                  <a:cubicBezTo>
                    <a:pt x="47025" y="17598"/>
                    <a:pt x="47568" y="22124"/>
                    <a:pt x="47720" y="26670"/>
                  </a:cubicBezTo>
                  <a:close/>
                  <a:moveTo>
                    <a:pt x="12001" y="70866"/>
                  </a:moveTo>
                  <a:cubicBezTo>
                    <a:pt x="11868" y="75528"/>
                    <a:pt x="12916" y="80147"/>
                    <a:pt x="15050" y="84296"/>
                  </a:cubicBezTo>
                  <a:cubicBezTo>
                    <a:pt x="16764" y="86868"/>
                    <a:pt x="19717" y="86963"/>
                    <a:pt x="23813" y="84296"/>
                  </a:cubicBezTo>
                  <a:cubicBezTo>
                    <a:pt x="27965" y="82026"/>
                    <a:pt x="31118" y="78290"/>
                    <a:pt x="32671" y="73819"/>
                  </a:cubicBezTo>
                  <a:cubicBezTo>
                    <a:pt x="34566" y="68362"/>
                    <a:pt x="35595" y="62640"/>
                    <a:pt x="35719" y="56864"/>
                  </a:cubicBezTo>
                  <a:cubicBezTo>
                    <a:pt x="35719" y="53340"/>
                    <a:pt x="35719" y="49530"/>
                    <a:pt x="35719" y="45339"/>
                  </a:cubicBezTo>
                  <a:cubicBezTo>
                    <a:pt x="35719" y="41148"/>
                    <a:pt x="35719" y="37338"/>
                    <a:pt x="35719" y="33909"/>
                  </a:cubicBezTo>
                  <a:cubicBezTo>
                    <a:pt x="35852" y="29247"/>
                    <a:pt x="34804" y="24628"/>
                    <a:pt x="32671" y="20479"/>
                  </a:cubicBezTo>
                  <a:cubicBezTo>
                    <a:pt x="30956" y="17876"/>
                    <a:pt x="28004" y="17876"/>
                    <a:pt x="23813" y="20479"/>
                  </a:cubicBezTo>
                  <a:cubicBezTo>
                    <a:pt x="19745" y="22822"/>
                    <a:pt x="16640" y="26536"/>
                    <a:pt x="15050" y="30956"/>
                  </a:cubicBezTo>
                  <a:cubicBezTo>
                    <a:pt x="13164" y="36415"/>
                    <a:pt x="12135" y="42136"/>
                    <a:pt x="12001" y="47911"/>
                  </a:cubicBezTo>
                  <a:cubicBezTo>
                    <a:pt x="12001" y="51435"/>
                    <a:pt x="12001" y="55340"/>
                    <a:pt x="12001" y="59531"/>
                  </a:cubicBezTo>
                  <a:cubicBezTo>
                    <a:pt x="12001" y="63722"/>
                    <a:pt x="11811" y="67437"/>
                    <a:pt x="12001" y="70866"/>
                  </a:cubicBezTo>
                  <a:close/>
                </a:path>
              </a:pathLst>
            </a:custGeom>
            <a:solidFill>
              <a:srgbClr val="E0E0E0"/>
            </a:solidFill>
            <a:ln w="9525" cap="flat">
              <a:noFill/>
              <a:prstDash val="solid"/>
              <a:miter/>
            </a:ln>
          </p:spPr>
          <p:txBody>
            <a:bodyPr rtlCol="0" anchor="ctr"/>
            <a:lstStyle/>
            <a:p>
              <a:endParaRPr lang="en-GR"/>
            </a:p>
          </p:txBody>
        </p:sp>
        <p:sp>
          <p:nvSpPr>
            <p:cNvPr id="389" name="Freeform 388">
              <a:extLst>
                <a:ext uri="{FF2B5EF4-FFF2-40B4-BE49-F238E27FC236}">
                  <a16:creationId xmlns:a16="http://schemas.microsoft.com/office/drawing/2014/main" id="{26FDFE07-CA90-27BE-60BB-98E376DBFDAF}"/>
                </a:ext>
              </a:extLst>
            </p:cNvPr>
            <p:cNvSpPr/>
            <p:nvPr/>
          </p:nvSpPr>
          <p:spPr>
            <a:xfrm>
              <a:off x="5863349" y="2479731"/>
              <a:ext cx="47720" cy="105727"/>
            </a:xfrm>
            <a:custGeom>
              <a:avLst/>
              <a:gdLst>
                <a:gd name="connsiteX0" fmla="*/ 47720 w 47720"/>
                <a:gd name="connsiteY0" fmla="*/ 26479 h 105727"/>
                <a:gd name="connsiteX1" fmla="*/ 47720 w 47720"/>
                <a:gd name="connsiteY1" fmla="*/ 32099 h 105727"/>
                <a:gd name="connsiteX2" fmla="*/ 47720 w 47720"/>
                <a:gd name="connsiteY2" fmla="*/ 44958 h 105727"/>
                <a:gd name="connsiteX3" fmla="*/ 47720 w 47720"/>
                <a:gd name="connsiteY3" fmla="*/ 50768 h 105727"/>
                <a:gd name="connsiteX4" fmla="*/ 46196 w 47720"/>
                <a:gd name="connsiteY4" fmla="*/ 66294 h 105727"/>
                <a:gd name="connsiteX5" fmla="*/ 42101 w 47720"/>
                <a:gd name="connsiteY5" fmla="*/ 80581 h 105727"/>
                <a:gd name="connsiteX6" fmla="*/ 34766 w 47720"/>
                <a:gd name="connsiteY6" fmla="*/ 92583 h 105727"/>
                <a:gd name="connsiteX7" fmla="*/ 23908 w 47720"/>
                <a:gd name="connsiteY7" fmla="*/ 102108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1 w 47720"/>
                <a:gd name="connsiteY19" fmla="*/ 3524 h 105727"/>
                <a:gd name="connsiteX20" fmla="*/ 46196 w 47720"/>
                <a:gd name="connsiteY20" fmla="*/ 13049 h 105727"/>
                <a:gd name="connsiteX21" fmla="*/ 47720 w 47720"/>
                <a:gd name="connsiteY21" fmla="*/ 26479 h 105727"/>
                <a:gd name="connsiteX22" fmla="*/ 12001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529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01 h 105727"/>
                <a:gd name="connsiteX33" fmla="*/ 12001 w 47720"/>
                <a:gd name="connsiteY33" fmla="*/ 59722 h 105727"/>
                <a:gd name="connsiteX34" fmla="*/ 1200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479"/>
                  </a:moveTo>
                  <a:cubicBezTo>
                    <a:pt x="47720" y="28099"/>
                    <a:pt x="47720" y="30004"/>
                    <a:pt x="47720" y="32099"/>
                  </a:cubicBezTo>
                  <a:lnTo>
                    <a:pt x="47720" y="44958"/>
                  </a:lnTo>
                  <a:cubicBezTo>
                    <a:pt x="47720" y="47054"/>
                    <a:pt x="47720" y="48958"/>
                    <a:pt x="47720" y="50768"/>
                  </a:cubicBezTo>
                  <a:cubicBezTo>
                    <a:pt x="47558" y="55972"/>
                    <a:pt x="47054" y="61159"/>
                    <a:pt x="46196" y="66294"/>
                  </a:cubicBezTo>
                  <a:cubicBezTo>
                    <a:pt x="45368" y="71195"/>
                    <a:pt x="43996" y="75987"/>
                    <a:pt x="42101" y="80581"/>
                  </a:cubicBezTo>
                  <a:cubicBezTo>
                    <a:pt x="40253" y="84918"/>
                    <a:pt x="37786" y="88962"/>
                    <a:pt x="34766" y="92583"/>
                  </a:cubicBezTo>
                  <a:cubicBezTo>
                    <a:pt x="31747" y="96383"/>
                    <a:pt x="28070" y="99610"/>
                    <a:pt x="23908" y="102108"/>
                  </a:cubicBezTo>
                  <a:cubicBezTo>
                    <a:pt x="20631" y="104305"/>
                    <a:pt x="16802" y="105557"/>
                    <a:pt x="12859" y="105727"/>
                  </a:cubicBezTo>
                  <a:cubicBezTo>
                    <a:pt x="10049" y="105584"/>
                    <a:pt x="7420" y="104271"/>
                    <a:pt x="5620" y="102108"/>
                  </a:cubicBezTo>
                  <a:cubicBezTo>
                    <a:pt x="3572" y="99282"/>
                    <a:pt x="2210" y="96022"/>
                    <a:pt x="1619" y="92583"/>
                  </a:cubicBezTo>
                  <a:cubicBezTo>
                    <a:pt x="686" y="88066"/>
                    <a:pt x="143" y="83477"/>
                    <a:pt x="0" y="78867"/>
                  </a:cubicBezTo>
                  <a:cubicBezTo>
                    <a:pt x="0" y="75438"/>
                    <a:pt x="0" y="71533"/>
                    <a:pt x="0" y="67151"/>
                  </a:cubicBezTo>
                  <a:cubicBezTo>
                    <a:pt x="0" y="62770"/>
                    <a:pt x="0" y="58769"/>
                    <a:pt x="0" y="55245"/>
                  </a:cubicBezTo>
                  <a:cubicBezTo>
                    <a:pt x="191" y="49976"/>
                    <a:pt x="733" y="44726"/>
                    <a:pt x="1619" y="39529"/>
                  </a:cubicBezTo>
                  <a:cubicBezTo>
                    <a:pt x="2419" y="34632"/>
                    <a:pt x="3762" y="29840"/>
                    <a:pt x="5620" y="25241"/>
                  </a:cubicBezTo>
                  <a:cubicBezTo>
                    <a:pt x="7468" y="20866"/>
                    <a:pt x="9906" y="16765"/>
                    <a:pt x="12859" y="13049"/>
                  </a:cubicBezTo>
                  <a:cubicBezTo>
                    <a:pt x="15907" y="9205"/>
                    <a:pt x="19660" y="5973"/>
                    <a:pt x="23908" y="3524"/>
                  </a:cubicBezTo>
                  <a:cubicBezTo>
                    <a:pt x="27118" y="1344"/>
                    <a:pt x="30890" y="122"/>
                    <a:pt x="34766" y="0"/>
                  </a:cubicBezTo>
                  <a:cubicBezTo>
                    <a:pt x="37614" y="19"/>
                    <a:pt x="40310" y="1312"/>
                    <a:pt x="42101" y="3524"/>
                  </a:cubicBezTo>
                  <a:cubicBezTo>
                    <a:pt x="44177" y="6342"/>
                    <a:pt x="45577" y="9601"/>
                    <a:pt x="46196" y="13049"/>
                  </a:cubicBezTo>
                  <a:cubicBezTo>
                    <a:pt x="47082" y="17476"/>
                    <a:pt x="47587" y="21967"/>
                    <a:pt x="47720" y="26479"/>
                  </a:cubicBezTo>
                  <a:close/>
                  <a:moveTo>
                    <a:pt x="12001" y="71056"/>
                  </a:moveTo>
                  <a:cubicBezTo>
                    <a:pt x="11868" y="75718"/>
                    <a:pt x="12916" y="80338"/>
                    <a:pt x="15050" y="84487"/>
                  </a:cubicBezTo>
                  <a:cubicBezTo>
                    <a:pt x="16764" y="87090"/>
                    <a:pt x="19717" y="87090"/>
                    <a:pt x="23908" y="84487"/>
                  </a:cubicBezTo>
                  <a:cubicBezTo>
                    <a:pt x="28023" y="82198"/>
                    <a:pt x="31147" y="78465"/>
                    <a:pt x="32671" y="74009"/>
                  </a:cubicBezTo>
                  <a:cubicBezTo>
                    <a:pt x="34566" y="68552"/>
                    <a:pt x="35595" y="62831"/>
                    <a:pt x="35719" y="57055"/>
                  </a:cubicBezTo>
                  <a:cubicBezTo>
                    <a:pt x="35719" y="53531"/>
                    <a:pt x="35719" y="49721"/>
                    <a:pt x="35719" y="45529"/>
                  </a:cubicBezTo>
                  <a:cubicBezTo>
                    <a:pt x="35719" y="41338"/>
                    <a:pt x="35719" y="37529"/>
                    <a:pt x="35719" y="34100"/>
                  </a:cubicBezTo>
                  <a:cubicBezTo>
                    <a:pt x="35852" y="29438"/>
                    <a:pt x="34804" y="24818"/>
                    <a:pt x="32671" y="20669"/>
                  </a:cubicBezTo>
                  <a:cubicBezTo>
                    <a:pt x="30956" y="18098"/>
                    <a:pt x="28004" y="18002"/>
                    <a:pt x="23908" y="20669"/>
                  </a:cubicBezTo>
                  <a:cubicBezTo>
                    <a:pt x="19793" y="22982"/>
                    <a:pt x="16650" y="26702"/>
                    <a:pt x="15050" y="31147"/>
                  </a:cubicBezTo>
                  <a:cubicBezTo>
                    <a:pt x="13164" y="36606"/>
                    <a:pt x="12135" y="42326"/>
                    <a:pt x="12001" y="48101"/>
                  </a:cubicBezTo>
                  <a:cubicBezTo>
                    <a:pt x="12001" y="51625"/>
                    <a:pt x="12001" y="55531"/>
                    <a:pt x="12001" y="59722"/>
                  </a:cubicBezTo>
                  <a:cubicBezTo>
                    <a:pt x="12001" y="63913"/>
                    <a:pt x="11906" y="67246"/>
                    <a:pt x="12001" y="71056"/>
                  </a:cubicBezTo>
                  <a:close/>
                </a:path>
              </a:pathLst>
            </a:custGeom>
            <a:solidFill>
              <a:srgbClr val="E0E0E0"/>
            </a:solidFill>
            <a:ln w="9525" cap="flat">
              <a:noFill/>
              <a:prstDash val="solid"/>
              <a:miter/>
            </a:ln>
          </p:spPr>
          <p:txBody>
            <a:bodyPr rtlCol="0" anchor="ctr"/>
            <a:lstStyle/>
            <a:p>
              <a:endParaRPr lang="en-GR"/>
            </a:p>
          </p:txBody>
        </p:sp>
        <p:sp>
          <p:nvSpPr>
            <p:cNvPr id="390" name="Freeform 389">
              <a:extLst>
                <a:ext uri="{FF2B5EF4-FFF2-40B4-BE49-F238E27FC236}">
                  <a16:creationId xmlns:a16="http://schemas.microsoft.com/office/drawing/2014/main" id="{A63A3C96-0DEA-5867-5000-46124BB7831B}"/>
                </a:ext>
              </a:extLst>
            </p:cNvPr>
            <p:cNvSpPr/>
            <p:nvPr/>
          </p:nvSpPr>
          <p:spPr>
            <a:xfrm>
              <a:off x="5919106" y="2448153"/>
              <a:ext cx="32454" cy="100208"/>
            </a:xfrm>
            <a:custGeom>
              <a:avLst/>
              <a:gdLst>
                <a:gd name="connsiteX0" fmla="*/ 536 w 32454"/>
                <a:gd name="connsiteY0" fmla="*/ 48342 h 100208"/>
                <a:gd name="connsiteX1" fmla="*/ 60 w 32454"/>
                <a:gd name="connsiteY1" fmla="*/ 45866 h 100208"/>
                <a:gd name="connsiteX2" fmla="*/ 917 w 32454"/>
                <a:gd name="connsiteY2" fmla="*/ 42818 h 100208"/>
                <a:gd name="connsiteX3" fmla="*/ 19967 w 32454"/>
                <a:gd name="connsiteY3" fmla="*/ 8432 h 100208"/>
                <a:gd name="connsiteX4" fmla="*/ 21491 w 32454"/>
                <a:gd name="connsiteY4" fmla="*/ 6051 h 100208"/>
                <a:gd name="connsiteX5" fmla="*/ 23110 w 32454"/>
                <a:gd name="connsiteY5" fmla="*/ 4337 h 100208"/>
                <a:gd name="connsiteX6" fmla="*/ 30063 w 32454"/>
                <a:gd name="connsiteY6" fmla="*/ 336 h 100208"/>
                <a:gd name="connsiteX7" fmla="*/ 31682 w 32454"/>
                <a:gd name="connsiteY7" fmla="*/ 333 h 100208"/>
                <a:gd name="connsiteX8" fmla="*/ 31682 w 32454"/>
                <a:gd name="connsiteY8" fmla="*/ 336 h 100208"/>
                <a:gd name="connsiteX9" fmla="*/ 32445 w 32454"/>
                <a:gd name="connsiteY9" fmla="*/ 2527 h 100208"/>
                <a:gd name="connsiteX10" fmla="*/ 32445 w 32454"/>
                <a:gd name="connsiteY10" fmla="*/ 90633 h 100208"/>
                <a:gd name="connsiteX11" fmla="*/ 31682 w 32454"/>
                <a:gd name="connsiteY11" fmla="*/ 93681 h 100208"/>
                <a:gd name="connsiteX12" fmla="*/ 30063 w 32454"/>
                <a:gd name="connsiteY12" fmla="*/ 95777 h 100208"/>
                <a:gd name="connsiteX13" fmla="*/ 22824 w 32454"/>
                <a:gd name="connsiteY13" fmla="*/ 99872 h 100208"/>
                <a:gd name="connsiteX14" fmla="*/ 21205 w 32454"/>
                <a:gd name="connsiteY14" fmla="*/ 99875 h 100208"/>
                <a:gd name="connsiteX15" fmla="*/ 21205 w 32454"/>
                <a:gd name="connsiteY15" fmla="*/ 99872 h 100208"/>
                <a:gd name="connsiteX16" fmla="*/ 20443 w 32454"/>
                <a:gd name="connsiteY16" fmla="*/ 97682 h 100208"/>
                <a:gd name="connsiteX17" fmla="*/ 20443 w 32454"/>
                <a:gd name="connsiteY17" fmla="*/ 30245 h 100208"/>
                <a:gd name="connsiteX18" fmla="*/ 8251 w 32454"/>
                <a:gd name="connsiteY18" fmla="*/ 52724 h 100208"/>
                <a:gd name="connsiteX19" fmla="*/ 6537 w 32454"/>
                <a:gd name="connsiteY19" fmla="*/ 54438 h 100208"/>
                <a:gd name="connsiteX20" fmla="*/ 4822 w 32454"/>
                <a:gd name="connsiteY20" fmla="*/ 54438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54" h="100208">
                  <a:moveTo>
                    <a:pt x="536" y="48342"/>
                  </a:moveTo>
                  <a:cubicBezTo>
                    <a:pt x="69" y="47607"/>
                    <a:pt x="-103" y="46722"/>
                    <a:pt x="60" y="45866"/>
                  </a:cubicBezTo>
                  <a:cubicBezTo>
                    <a:pt x="155" y="44806"/>
                    <a:pt x="440" y="43772"/>
                    <a:pt x="917" y="42818"/>
                  </a:cubicBezTo>
                  <a:lnTo>
                    <a:pt x="19967" y="8432"/>
                  </a:lnTo>
                  <a:cubicBezTo>
                    <a:pt x="20443" y="7575"/>
                    <a:pt x="21015" y="6813"/>
                    <a:pt x="21491" y="6051"/>
                  </a:cubicBezTo>
                  <a:cubicBezTo>
                    <a:pt x="21853" y="5333"/>
                    <a:pt x="22415" y="4737"/>
                    <a:pt x="23110" y="4337"/>
                  </a:cubicBezTo>
                  <a:lnTo>
                    <a:pt x="30063" y="336"/>
                  </a:lnTo>
                  <a:cubicBezTo>
                    <a:pt x="30511" y="-111"/>
                    <a:pt x="31235" y="-113"/>
                    <a:pt x="31682" y="333"/>
                  </a:cubicBezTo>
                  <a:cubicBezTo>
                    <a:pt x="31682" y="334"/>
                    <a:pt x="31682" y="335"/>
                    <a:pt x="31682" y="336"/>
                  </a:cubicBezTo>
                  <a:cubicBezTo>
                    <a:pt x="32235" y="926"/>
                    <a:pt x="32511" y="1722"/>
                    <a:pt x="32445" y="2527"/>
                  </a:cubicBezTo>
                  <a:lnTo>
                    <a:pt x="32445" y="90633"/>
                  </a:lnTo>
                  <a:cubicBezTo>
                    <a:pt x="32416" y="91692"/>
                    <a:pt x="32159" y="92733"/>
                    <a:pt x="31682" y="93681"/>
                  </a:cubicBezTo>
                  <a:cubicBezTo>
                    <a:pt x="31321" y="94500"/>
                    <a:pt x="30768" y="95219"/>
                    <a:pt x="30063" y="95777"/>
                  </a:cubicBezTo>
                  <a:lnTo>
                    <a:pt x="22824" y="99872"/>
                  </a:lnTo>
                  <a:cubicBezTo>
                    <a:pt x="22377" y="100319"/>
                    <a:pt x="21653" y="100321"/>
                    <a:pt x="21205" y="99875"/>
                  </a:cubicBezTo>
                  <a:cubicBezTo>
                    <a:pt x="21205" y="99874"/>
                    <a:pt x="21205" y="99873"/>
                    <a:pt x="21205" y="99872"/>
                  </a:cubicBezTo>
                  <a:cubicBezTo>
                    <a:pt x="20633" y="99297"/>
                    <a:pt x="20348" y="98490"/>
                    <a:pt x="20443" y="97682"/>
                  </a:cubicBezTo>
                  <a:lnTo>
                    <a:pt x="20443" y="30245"/>
                  </a:lnTo>
                  <a:lnTo>
                    <a:pt x="8251" y="52724"/>
                  </a:lnTo>
                  <a:cubicBezTo>
                    <a:pt x="7861" y="53451"/>
                    <a:pt x="7260" y="54048"/>
                    <a:pt x="6537" y="54438"/>
                  </a:cubicBezTo>
                  <a:cubicBezTo>
                    <a:pt x="6022" y="54791"/>
                    <a:pt x="5336" y="54791"/>
                    <a:pt x="4822" y="54438"/>
                  </a:cubicBezTo>
                  <a:close/>
                </a:path>
              </a:pathLst>
            </a:custGeom>
            <a:solidFill>
              <a:srgbClr val="E0E0E0"/>
            </a:solidFill>
            <a:ln w="9525" cap="flat">
              <a:noFill/>
              <a:prstDash val="solid"/>
              <a:miter/>
            </a:ln>
          </p:spPr>
          <p:txBody>
            <a:bodyPr rtlCol="0" anchor="ctr"/>
            <a:lstStyle/>
            <a:p>
              <a:endParaRPr lang="en-GR"/>
            </a:p>
          </p:txBody>
        </p:sp>
        <p:sp>
          <p:nvSpPr>
            <p:cNvPr id="391" name="Freeform 390">
              <a:extLst>
                <a:ext uri="{FF2B5EF4-FFF2-40B4-BE49-F238E27FC236}">
                  <a16:creationId xmlns:a16="http://schemas.microsoft.com/office/drawing/2014/main" id="{1FC92C0A-2BEB-1CC1-298C-CAE121597ADD}"/>
                </a:ext>
              </a:extLst>
            </p:cNvPr>
            <p:cNvSpPr/>
            <p:nvPr/>
          </p:nvSpPr>
          <p:spPr>
            <a:xfrm>
              <a:off x="5964219" y="2421343"/>
              <a:ext cx="47625" cy="105727"/>
            </a:xfrm>
            <a:custGeom>
              <a:avLst/>
              <a:gdLst>
                <a:gd name="connsiteX0" fmla="*/ 47625 w 47625"/>
                <a:gd name="connsiteY0" fmla="*/ 26670 h 105727"/>
                <a:gd name="connsiteX1" fmla="*/ 47625 w 47625"/>
                <a:gd name="connsiteY1" fmla="*/ 32290 h 105727"/>
                <a:gd name="connsiteX2" fmla="*/ 47625 w 47625"/>
                <a:gd name="connsiteY2" fmla="*/ 45148 h 105727"/>
                <a:gd name="connsiteX3" fmla="*/ 47625 w 47625"/>
                <a:gd name="connsiteY3" fmla="*/ 50959 h 105727"/>
                <a:gd name="connsiteX4" fmla="*/ 46101 w 47625"/>
                <a:gd name="connsiteY4" fmla="*/ 66484 h 105727"/>
                <a:gd name="connsiteX5" fmla="*/ 42005 w 47625"/>
                <a:gd name="connsiteY5" fmla="*/ 80581 h 105727"/>
                <a:gd name="connsiteX6" fmla="*/ 34766 w 47625"/>
                <a:gd name="connsiteY6" fmla="*/ 92583 h 105727"/>
                <a:gd name="connsiteX7" fmla="*/ 23813 w 47625"/>
                <a:gd name="connsiteY7" fmla="*/ 102108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670 h 105727"/>
                <a:gd name="connsiteX22" fmla="*/ 11906 w 47625"/>
                <a:gd name="connsiteY22" fmla="*/ 70866 h 105727"/>
                <a:gd name="connsiteX23" fmla="*/ 14954 w 47625"/>
                <a:gd name="connsiteY23" fmla="*/ 84296 h 105727"/>
                <a:gd name="connsiteX24" fmla="*/ 23813 w 47625"/>
                <a:gd name="connsiteY24" fmla="*/ 84296 h 105727"/>
                <a:gd name="connsiteX25" fmla="*/ 32576 w 47625"/>
                <a:gd name="connsiteY25" fmla="*/ 73819 h 105727"/>
                <a:gd name="connsiteX26" fmla="*/ 35719 w 47625"/>
                <a:gd name="connsiteY26" fmla="*/ 56864 h 105727"/>
                <a:gd name="connsiteX27" fmla="*/ 35719 w 47625"/>
                <a:gd name="connsiteY27" fmla="*/ 45339 h 105727"/>
                <a:gd name="connsiteX28" fmla="*/ 35719 w 47625"/>
                <a:gd name="connsiteY28" fmla="*/ 33909 h 105727"/>
                <a:gd name="connsiteX29" fmla="*/ 32576 w 47625"/>
                <a:gd name="connsiteY29" fmla="*/ 20479 h 105727"/>
                <a:gd name="connsiteX30" fmla="*/ 23813 w 47625"/>
                <a:gd name="connsiteY30" fmla="*/ 20479 h 105727"/>
                <a:gd name="connsiteX31" fmla="*/ 14954 w 47625"/>
                <a:gd name="connsiteY31" fmla="*/ 30956 h 105727"/>
                <a:gd name="connsiteX32" fmla="*/ 11906 w 47625"/>
                <a:gd name="connsiteY32" fmla="*/ 47911 h 105727"/>
                <a:gd name="connsiteX33" fmla="*/ 11906 w 47625"/>
                <a:gd name="connsiteY33" fmla="*/ 59531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289"/>
                    <a:pt x="47625" y="30194"/>
                    <a:pt x="47625" y="32290"/>
                  </a:cubicBezTo>
                  <a:lnTo>
                    <a:pt x="47625" y="45148"/>
                  </a:lnTo>
                  <a:cubicBezTo>
                    <a:pt x="47625" y="47244"/>
                    <a:pt x="47625" y="49149"/>
                    <a:pt x="47625" y="50959"/>
                  </a:cubicBezTo>
                  <a:cubicBezTo>
                    <a:pt x="47463" y="56162"/>
                    <a:pt x="46958" y="61350"/>
                    <a:pt x="46101" y="66484"/>
                  </a:cubicBezTo>
                  <a:cubicBezTo>
                    <a:pt x="45301" y="71330"/>
                    <a:pt x="43929" y="76062"/>
                    <a:pt x="42005" y="80581"/>
                  </a:cubicBezTo>
                  <a:cubicBezTo>
                    <a:pt x="40196" y="84917"/>
                    <a:pt x="37757" y="88962"/>
                    <a:pt x="34766" y="92583"/>
                  </a:cubicBezTo>
                  <a:cubicBezTo>
                    <a:pt x="31709" y="96386"/>
                    <a:pt x="28004" y="99612"/>
                    <a:pt x="23813" y="102108"/>
                  </a:cubicBezTo>
                  <a:cubicBezTo>
                    <a:pt x="20564" y="104302"/>
                    <a:pt x="16774" y="105555"/>
                    <a:pt x="12859" y="105727"/>
                  </a:cubicBezTo>
                  <a:cubicBezTo>
                    <a:pt x="10030" y="105657"/>
                    <a:pt x="7373" y="104330"/>
                    <a:pt x="5620" y="102108"/>
                  </a:cubicBezTo>
                  <a:cubicBezTo>
                    <a:pt x="3505" y="99312"/>
                    <a:pt x="2096" y="96043"/>
                    <a:pt x="1524" y="92583"/>
                  </a:cubicBezTo>
                  <a:cubicBezTo>
                    <a:pt x="619" y="88063"/>
                    <a:pt x="114" y="83474"/>
                    <a:pt x="0" y="78867"/>
                  </a:cubicBezTo>
                  <a:cubicBezTo>
                    <a:pt x="0" y="75438"/>
                    <a:pt x="0" y="71533"/>
                    <a:pt x="0" y="67151"/>
                  </a:cubicBezTo>
                  <a:cubicBezTo>
                    <a:pt x="0" y="62770"/>
                    <a:pt x="0" y="58769"/>
                    <a:pt x="0" y="55245"/>
                  </a:cubicBezTo>
                  <a:cubicBezTo>
                    <a:pt x="162" y="49979"/>
                    <a:pt x="667" y="44727"/>
                    <a:pt x="1524" y="39529"/>
                  </a:cubicBezTo>
                  <a:cubicBezTo>
                    <a:pt x="2315" y="34620"/>
                    <a:pt x="3686" y="29822"/>
                    <a:pt x="5620" y="25241"/>
                  </a:cubicBezTo>
                  <a:cubicBezTo>
                    <a:pt x="7429" y="20848"/>
                    <a:pt x="9868" y="16742"/>
                    <a:pt x="12859" y="13049"/>
                  </a:cubicBezTo>
                  <a:cubicBezTo>
                    <a:pt x="15869" y="9201"/>
                    <a:pt x="19583" y="5968"/>
                    <a:pt x="23813" y="3524"/>
                  </a:cubicBezTo>
                  <a:cubicBezTo>
                    <a:pt x="27061" y="1341"/>
                    <a:pt x="30852" y="119"/>
                    <a:pt x="34766" y="0"/>
                  </a:cubicBezTo>
                  <a:cubicBezTo>
                    <a:pt x="37586" y="47"/>
                    <a:pt x="40234" y="1337"/>
                    <a:pt x="42005" y="3524"/>
                  </a:cubicBezTo>
                  <a:cubicBezTo>
                    <a:pt x="44120" y="6320"/>
                    <a:pt x="45529" y="9589"/>
                    <a:pt x="46101" y="13049"/>
                  </a:cubicBezTo>
                  <a:cubicBezTo>
                    <a:pt x="46996" y="17537"/>
                    <a:pt x="47501" y="22094"/>
                    <a:pt x="47625" y="26670"/>
                  </a:cubicBezTo>
                  <a:close/>
                  <a:moveTo>
                    <a:pt x="11906" y="70866"/>
                  </a:moveTo>
                  <a:cubicBezTo>
                    <a:pt x="11773" y="75528"/>
                    <a:pt x="12821" y="80147"/>
                    <a:pt x="14954" y="84296"/>
                  </a:cubicBezTo>
                  <a:cubicBezTo>
                    <a:pt x="16793" y="86837"/>
                    <a:pt x="19745" y="86837"/>
                    <a:pt x="23813" y="84296"/>
                  </a:cubicBezTo>
                  <a:cubicBezTo>
                    <a:pt x="27927" y="82007"/>
                    <a:pt x="31052" y="78275"/>
                    <a:pt x="32576" y="73819"/>
                  </a:cubicBezTo>
                  <a:cubicBezTo>
                    <a:pt x="34509" y="68369"/>
                    <a:pt x="35576" y="62646"/>
                    <a:pt x="35719" y="56864"/>
                  </a:cubicBezTo>
                  <a:cubicBezTo>
                    <a:pt x="35719" y="53340"/>
                    <a:pt x="35719" y="49530"/>
                    <a:pt x="35719" y="45339"/>
                  </a:cubicBezTo>
                  <a:cubicBezTo>
                    <a:pt x="35719" y="41148"/>
                    <a:pt x="35719" y="37338"/>
                    <a:pt x="35719" y="33909"/>
                  </a:cubicBezTo>
                  <a:cubicBezTo>
                    <a:pt x="35824" y="29238"/>
                    <a:pt x="34747" y="24616"/>
                    <a:pt x="32576" y="20479"/>
                  </a:cubicBezTo>
                  <a:cubicBezTo>
                    <a:pt x="30861" y="17907"/>
                    <a:pt x="27908" y="17812"/>
                    <a:pt x="23813" y="20479"/>
                  </a:cubicBezTo>
                  <a:cubicBezTo>
                    <a:pt x="19745" y="22849"/>
                    <a:pt x="16612" y="26549"/>
                    <a:pt x="14954" y="30956"/>
                  </a:cubicBezTo>
                  <a:cubicBezTo>
                    <a:pt x="13068" y="36415"/>
                    <a:pt x="12040" y="42135"/>
                    <a:pt x="11906" y="47911"/>
                  </a:cubicBezTo>
                  <a:cubicBezTo>
                    <a:pt x="11906" y="51435"/>
                    <a:pt x="11906" y="55340"/>
                    <a:pt x="11906" y="59531"/>
                  </a:cubicBezTo>
                  <a:cubicBezTo>
                    <a:pt x="11906" y="63722"/>
                    <a:pt x="11811" y="67437"/>
                    <a:pt x="11906" y="70866"/>
                  </a:cubicBezTo>
                  <a:close/>
                </a:path>
              </a:pathLst>
            </a:custGeom>
            <a:solidFill>
              <a:srgbClr val="E0E0E0"/>
            </a:solidFill>
            <a:ln w="9525" cap="flat">
              <a:noFill/>
              <a:prstDash val="solid"/>
              <a:miter/>
            </a:ln>
          </p:spPr>
          <p:txBody>
            <a:bodyPr rtlCol="0" anchor="ctr"/>
            <a:lstStyle/>
            <a:p>
              <a:endParaRPr lang="en-GR"/>
            </a:p>
          </p:txBody>
        </p:sp>
        <p:sp>
          <p:nvSpPr>
            <p:cNvPr id="392" name="Freeform 391">
              <a:extLst>
                <a:ext uri="{FF2B5EF4-FFF2-40B4-BE49-F238E27FC236}">
                  <a16:creationId xmlns:a16="http://schemas.microsoft.com/office/drawing/2014/main" id="{8CD740E1-EAD1-E4CE-AB50-67E573662346}"/>
                </a:ext>
              </a:extLst>
            </p:cNvPr>
            <p:cNvSpPr/>
            <p:nvPr/>
          </p:nvSpPr>
          <p:spPr>
            <a:xfrm>
              <a:off x="5460537" y="2876447"/>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50 w 47720"/>
                <a:gd name="connsiteY23" fmla="*/ 84392 h 105727"/>
                <a:gd name="connsiteX24" fmla="*/ 23908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50 w 47720"/>
                <a:gd name="connsiteY31" fmla="*/ 31051 h 105727"/>
                <a:gd name="connsiteX32" fmla="*/ 12001 w 47720"/>
                <a:gd name="connsiteY32" fmla="*/ 48006 h 105727"/>
                <a:gd name="connsiteX33" fmla="*/ 12001 w 47720"/>
                <a:gd name="connsiteY33" fmla="*/ 59626 h 105727"/>
                <a:gd name="connsiteX34" fmla="*/ 11621 w 47720"/>
                <a:gd name="connsiteY34" fmla="*/ 7048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90"/>
                    <a:pt x="47720" y="32385"/>
                  </a:cubicBezTo>
                  <a:lnTo>
                    <a:pt x="47720" y="45244"/>
                  </a:lnTo>
                  <a:cubicBezTo>
                    <a:pt x="47720" y="47339"/>
                    <a:pt x="47720" y="49244"/>
                    <a:pt x="47720" y="51054"/>
                  </a:cubicBezTo>
                  <a:cubicBezTo>
                    <a:pt x="47511" y="56255"/>
                    <a:pt x="47006" y="61436"/>
                    <a:pt x="46196" y="66580"/>
                  </a:cubicBezTo>
                  <a:cubicBezTo>
                    <a:pt x="45368" y="71418"/>
                    <a:pt x="43986" y="76143"/>
                    <a:pt x="42100" y="80677"/>
                  </a:cubicBezTo>
                  <a:cubicBezTo>
                    <a:pt x="40253" y="85011"/>
                    <a:pt x="37786" y="89059"/>
                    <a:pt x="34766" y="92678"/>
                  </a:cubicBezTo>
                  <a:cubicBezTo>
                    <a:pt x="31718" y="96450"/>
                    <a:pt x="28042" y="99670"/>
                    <a:pt x="23908" y="102203"/>
                  </a:cubicBezTo>
                  <a:cubicBezTo>
                    <a:pt x="20603" y="104337"/>
                    <a:pt x="16793" y="105556"/>
                    <a:pt x="12859" y="105727"/>
                  </a:cubicBezTo>
                  <a:cubicBezTo>
                    <a:pt x="10030" y="105661"/>
                    <a:pt x="7372" y="104327"/>
                    <a:pt x="5620" y="102108"/>
                  </a:cubicBezTo>
                  <a:cubicBezTo>
                    <a:pt x="3572" y="99279"/>
                    <a:pt x="2210" y="96022"/>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429" y="34633"/>
                    <a:pt x="3772" y="29842"/>
                    <a:pt x="5620" y="25241"/>
                  </a:cubicBezTo>
                  <a:cubicBezTo>
                    <a:pt x="7468" y="20869"/>
                    <a:pt x="9906" y="16764"/>
                    <a:pt x="12859" y="13049"/>
                  </a:cubicBezTo>
                  <a:cubicBezTo>
                    <a:pt x="15935" y="9230"/>
                    <a:pt x="19679" y="6001"/>
                    <a:pt x="23908" y="3524"/>
                  </a:cubicBezTo>
                  <a:cubicBezTo>
                    <a:pt x="27137" y="1381"/>
                    <a:pt x="30890" y="162"/>
                    <a:pt x="34766" y="0"/>
                  </a:cubicBezTo>
                  <a:cubicBezTo>
                    <a:pt x="37633" y="38"/>
                    <a:pt x="40329" y="1372"/>
                    <a:pt x="42100" y="3619"/>
                  </a:cubicBezTo>
                  <a:cubicBezTo>
                    <a:pt x="44215" y="6420"/>
                    <a:pt x="45615" y="9687"/>
                    <a:pt x="46196" y="13144"/>
                  </a:cubicBezTo>
                  <a:cubicBezTo>
                    <a:pt x="47044" y="17640"/>
                    <a:pt x="47558" y="22193"/>
                    <a:pt x="47720" y="26765"/>
                  </a:cubicBezTo>
                  <a:close/>
                  <a:moveTo>
                    <a:pt x="12001" y="70961"/>
                  </a:moveTo>
                  <a:cubicBezTo>
                    <a:pt x="11868" y="75619"/>
                    <a:pt x="12916" y="80239"/>
                    <a:pt x="15050" y="84392"/>
                  </a:cubicBezTo>
                  <a:cubicBezTo>
                    <a:pt x="16764" y="86992"/>
                    <a:pt x="19717" y="86992"/>
                    <a:pt x="23908" y="84392"/>
                  </a:cubicBezTo>
                  <a:cubicBezTo>
                    <a:pt x="28023" y="82105"/>
                    <a:pt x="31147" y="78372"/>
                    <a:pt x="32671" y="73914"/>
                  </a:cubicBezTo>
                  <a:cubicBezTo>
                    <a:pt x="34566" y="68456"/>
                    <a:pt x="35595" y="62732"/>
                    <a:pt x="35719" y="56959"/>
                  </a:cubicBezTo>
                  <a:cubicBezTo>
                    <a:pt x="35719" y="53435"/>
                    <a:pt x="35719" y="49625"/>
                    <a:pt x="35719" y="45434"/>
                  </a:cubicBezTo>
                  <a:cubicBezTo>
                    <a:pt x="35719" y="41243"/>
                    <a:pt x="35719" y="37433"/>
                    <a:pt x="35719" y="34004"/>
                  </a:cubicBezTo>
                  <a:cubicBezTo>
                    <a:pt x="35852" y="29347"/>
                    <a:pt x="34804" y="24727"/>
                    <a:pt x="32671" y="20574"/>
                  </a:cubicBezTo>
                  <a:cubicBezTo>
                    <a:pt x="30956" y="18002"/>
                    <a:pt x="28003" y="17907"/>
                    <a:pt x="23908" y="20574"/>
                  </a:cubicBezTo>
                  <a:cubicBezTo>
                    <a:pt x="19793" y="22889"/>
                    <a:pt x="16650" y="26603"/>
                    <a:pt x="15050" y="31051"/>
                  </a:cubicBezTo>
                  <a:cubicBezTo>
                    <a:pt x="13163" y="36509"/>
                    <a:pt x="12135" y="42234"/>
                    <a:pt x="12001" y="48006"/>
                  </a:cubicBezTo>
                  <a:cubicBezTo>
                    <a:pt x="12001" y="51530"/>
                    <a:pt x="12001" y="55435"/>
                    <a:pt x="12001" y="59626"/>
                  </a:cubicBezTo>
                  <a:cubicBezTo>
                    <a:pt x="12001" y="63817"/>
                    <a:pt x="11525" y="67056"/>
                    <a:pt x="11621" y="70485"/>
                  </a:cubicBezTo>
                  <a:close/>
                </a:path>
              </a:pathLst>
            </a:custGeom>
            <a:solidFill>
              <a:srgbClr val="E0E0E0"/>
            </a:solidFill>
            <a:ln w="9525" cap="flat">
              <a:noFill/>
              <a:prstDash val="solid"/>
              <a:miter/>
            </a:ln>
          </p:spPr>
          <p:txBody>
            <a:bodyPr rtlCol="0" anchor="ctr"/>
            <a:lstStyle/>
            <a:p>
              <a:endParaRPr lang="en-GR"/>
            </a:p>
          </p:txBody>
        </p:sp>
        <p:sp>
          <p:nvSpPr>
            <p:cNvPr id="393" name="Freeform 392">
              <a:extLst>
                <a:ext uri="{FF2B5EF4-FFF2-40B4-BE49-F238E27FC236}">
                  <a16:creationId xmlns:a16="http://schemas.microsoft.com/office/drawing/2014/main" id="{0AF99635-6A3C-EB3E-1743-DC060FEFDA92}"/>
                </a:ext>
              </a:extLst>
            </p:cNvPr>
            <p:cNvSpPr/>
            <p:nvPr/>
          </p:nvSpPr>
          <p:spPr>
            <a:xfrm>
              <a:off x="5519211" y="2841490"/>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1 w 47720"/>
                <a:gd name="connsiteY5" fmla="*/ 81058 h 105727"/>
                <a:gd name="connsiteX6" fmla="*/ 34862 w 47720"/>
                <a:gd name="connsiteY6" fmla="*/ 93059 h 105727"/>
                <a:gd name="connsiteX7" fmla="*/ 23908 w 47720"/>
                <a:gd name="connsiteY7" fmla="*/ 102108 h 105727"/>
                <a:gd name="connsiteX8" fmla="*/ 12954 w 47720"/>
                <a:gd name="connsiteY8" fmla="*/ 105728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954 w 47720"/>
                <a:gd name="connsiteY16" fmla="*/ 13049 h 105727"/>
                <a:gd name="connsiteX17" fmla="*/ 23908 w 47720"/>
                <a:gd name="connsiteY17" fmla="*/ 3524 h 105727"/>
                <a:gd name="connsiteX18" fmla="*/ 34862 w 47720"/>
                <a:gd name="connsiteY18" fmla="*/ 0 h 105727"/>
                <a:gd name="connsiteX19" fmla="*/ 42101 w 47720"/>
                <a:gd name="connsiteY19" fmla="*/ 3524 h 105727"/>
                <a:gd name="connsiteX20" fmla="*/ 46196 w 47720"/>
                <a:gd name="connsiteY20" fmla="*/ 13049 h 105727"/>
                <a:gd name="connsiteX21" fmla="*/ 47720 w 47720"/>
                <a:gd name="connsiteY21" fmla="*/ 27146 h 105727"/>
                <a:gd name="connsiteX22" fmla="*/ 12002 w 47720"/>
                <a:gd name="connsiteY22" fmla="*/ 71247 h 105727"/>
                <a:gd name="connsiteX23" fmla="*/ 15050 w 47720"/>
                <a:gd name="connsiteY23" fmla="*/ 84677 h 105727"/>
                <a:gd name="connsiteX24" fmla="*/ 23908 w 47720"/>
                <a:gd name="connsiteY24" fmla="*/ 84677 h 105727"/>
                <a:gd name="connsiteX25" fmla="*/ 32671 w 47720"/>
                <a:gd name="connsiteY25" fmla="*/ 74200 h 105727"/>
                <a:gd name="connsiteX26" fmla="*/ 35719 w 47720"/>
                <a:gd name="connsiteY26" fmla="*/ 57245 h 105727"/>
                <a:gd name="connsiteX27" fmla="*/ 35719 w 47720"/>
                <a:gd name="connsiteY27" fmla="*/ 45720 h 105727"/>
                <a:gd name="connsiteX28" fmla="*/ 35719 w 47720"/>
                <a:gd name="connsiteY28" fmla="*/ 34290 h 105727"/>
                <a:gd name="connsiteX29" fmla="*/ 32671 w 47720"/>
                <a:gd name="connsiteY29" fmla="*/ 20860 h 105727"/>
                <a:gd name="connsiteX30" fmla="*/ 23908 w 47720"/>
                <a:gd name="connsiteY30" fmla="*/ 20860 h 105727"/>
                <a:gd name="connsiteX31" fmla="*/ 15050 w 47720"/>
                <a:gd name="connsiteY31" fmla="*/ 31337 h 105727"/>
                <a:gd name="connsiteX32" fmla="*/ 12002 w 47720"/>
                <a:gd name="connsiteY32" fmla="*/ 48292 h 105727"/>
                <a:gd name="connsiteX33" fmla="*/ 12002 w 47720"/>
                <a:gd name="connsiteY33" fmla="*/ 59912 h 105727"/>
                <a:gd name="connsiteX34" fmla="*/ 12002 w 47720"/>
                <a:gd name="connsiteY34" fmla="*/ 7124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58" y="56636"/>
                    <a:pt x="47054" y="61827"/>
                    <a:pt x="46196" y="66961"/>
                  </a:cubicBezTo>
                  <a:cubicBezTo>
                    <a:pt x="45396" y="71809"/>
                    <a:pt x="44025" y="76533"/>
                    <a:pt x="42101" y="81058"/>
                  </a:cubicBezTo>
                  <a:cubicBezTo>
                    <a:pt x="40291" y="85392"/>
                    <a:pt x="37852" y="89440"/>
                    <a:pt x="34862" y="93059"/>
                  </a:cubicBezTo>
                  <a:cubicBezTo>
                    <a:pt x="31766" y="96688"/>
                    <a:pt x="28061" y="99755"/>
                    <a:pt x="23908" y="102108"/>
                  </a:cubicBezTo>
                  <a:cubicBezTo>
                    <a:pt x="20650" y="104289"/>
                    <a:pt x="16869" y="105537"/>
                    <a:pt x="12954" y="105728"/>
                  </a:cubicBezTo>
                  <a:cubicBezTo>
                    <a:pt x="10125" y="105661"/>
                    <a:pt x="7468" y="104327"/>
                    <a:pt x="5715" y="102108"/>
                  </a:cubicBezTo>
                  <a:cubicBezTo>
                    <a:pt x="3601" y="99308"/>
                    <a:pt x="2191" y="96041"/>
                    <a:pt x="1619" y="92583"/>
                  </a:cubicBezTo>
                  <a:cubicBezTo>
                    <a:pt x="686" y="88068"/>
                    <a:pt x="143" y="83477"/>
                    <a:pt x="0" y="78867"/>
                  </a:cubicBezTo>
                  <a:cubicBezTo>
                    <a:pt x="0" y="75438"/>
                    <a:pt x="0" y="71533"/>
                    <a:pt x="0" y="67151"/>
                  </a:cubicBezTo>
                  <a:cubicBezTo>
                    <a:pt x="0" y="62770"/>
                    <a:pt x="0" y="58769"/>
                    <a:pt x="0" y="55245"/>
                  </a:cubicBezTo>
                  <a:cubicBezTo>
                    <a:pt x="191" y="49978"/>
                    <a:pt x="734" y="44729"/>
                    <a:pt x="1619" y="39529"/>
                  </a:cubicBezTo>
                  <a:cubicBezTo>
                    <a:pt x="2419" y="34623"/>
                    <a:pt x="3791" y="29823"/>
                    <a:pt x="5715" y="25241"/>
                  </a:cubicBezTo>
                  <a:cubicBezTo>
                    <a:pt x="7487" y="20831"/>
                    <a:pt x="9935" y="16716"/>
                    <a:pt x="12954" y="13049"/>
                  </a:cubicBezTo>
                  <a:cubicBezTo>
                    <a:pt x="15945" y="9182"/>
                    <a:pt x="19669" y="5953"/>
                    <a:pt x="23908" y="3524"/>
                  </a:cubicBezTo>
                  <a:cubicBezTo>
                    <a:pt x="27156" y="1343"/>
                    <a:pt x="30947" y="124"/>
                    <a:pt x="34862" y="0"/>
                  </a:cubicBezTo>
                  <a:cubicBezTo>
                    <a:pt x="37681" y="48"/>
                    <a:pt x="40329" y="1334"/>
                    <a:pt x="42101" y="3524"/>
                  </a:cubicBezTo>
                  <a:cubicBezTo>
                    <a:pt x="44215" y="6325"/>
                    <a:pt x="45625" y="9592"/>
                    <a:pt x="46196" y="13049"/>
                  </a:cubicBezTo>
                  <a:cubicBezTo>
                    <a:pt x="47120" y="17697"/>
                    <a:pt x="47625" y="22412"/>
                    <a:pt x="47720" y="27146"/>
                  </a:cubicBezTo>
                  <a:close/>
                  <a:moveTo>
                    <a:pt x="12002" y="71247"/>
                  </a:moveTo>
                  <a:cubicBezTo>
                    <a:pt x="11868" y="75905"/>
                    <a:pt x="12916" y="80524"/>
                    <a:pt x="15050" y="84677"/>
                  </a:cubicBezTo>
                  <a:cubicBezTo>
                    <a:pt x="16859" y="87249"/>
                    <a:pt x="19717" y="87344"/>
                    <a:pt x="23908" y="84677"/>
                  </a:cubicBezTo>
                  <a:cubicBezTo>
                    <a:pt x="28023" y="82391"/>
                    <a:pt x="31147" y="78657"/>
                    <a:pt x="32671" y="74200"/>
                  </a:cubicBezTo>
                  <a:cubicBezTo>
                    <a:pt x="34614" y="68751"/>
                    <a:pt x="35643" y="63027"/>
                    <a:pt x="35719" y="57245"/>
                  </a:cubicBezTo>
                  <a:cubicBezTo>
                    <a:pt x="35719" y="53721"/>
                    <a:pt x="35719" y="49911"/>
                    <a:pt x="35719" y="45720"/>
                  </a:cubicBezTo>
                  <a:cubicBezTo>
                    <a:pt x="35719" y="41529"/>
                    <a:pt x="35719" y="37719"/>
                    <a:pt x="35719" y="34290"/>
                  </a:cubicBezTo>
                  <a:cubicBezTo>
                    <a:pt x="35900" y="29623"/>
                    <a:pt x="34842" y="24994"/>
                    <a:pt x="32671" y="20860"/>
                  </a:cubicBezTo>
                  <a:cubicBezTo>
                    <a:pt x="30956" y="18288"/>
                    <a:pt x="28004" y="18193"/>
                    <a:pt x="23908" y="20860"/>
                  </a:cubicBezTo>
                  <a:cubicBezTo>
                    <a:pt x="19812" y="23203"/>
                    <a:pt x="16678" y="26908"/>
                    <a:pt x="15050" y="31337"/>
                  </a:cubicBezTo>
                  <a:cubicBezTo>
                    <a:pt x="13164" y="36795"/>
                    <a:pt x="12135" y="42520"/>
                    <a:pt x="12002" y="48292"/>
                  </a:cubicBezTo>
                  <a:cubicBezTo>
                    <a:pt x="12002" y="51816"/>
                    <a:pt x="12002" y="55721"/>
                    <a:pt x="12002" y="59912"/>
                  </a:cubicBezTo>
                  <a:cubicBezTo>
                    <a:pt x="12002" y="64103"/>
                    <a:pt x="11906" y="67913"/>
                    <a:pt x="12002" y="71247"/>
                  </a:cubicBezTo>
                  <a:close/>
                </a:path>
              </a:pathLst>
            </a:custGeom>
            <a:solidFill>
              <a:srgbClr val="E0E0E0"/>
            </a:solidFill>
            <a:ln w="9525" cap="flat">
              <a:noFill/>
              <a:prstDash val="solid"/>
              <a:miter/>
            </a:ln>
          </p:spPr>
          <p:txBody>
            <a:bodyPr rtlCol="0" anchor="ctr"/>
            <a:lstStyle/>
            <a:p>
              <a:endParaRPr lang="en-GR"/>
            </a:p>
          </p:txBody>
        </p:sp>
        <p:sp>
          <p:nvSpPr>
            <p:cNvPr id="394" name="Freeform 393">
              <a:extLst>
                <a:ext uri="{FF2B5EF4-FFF2-40B4-BE49-F238E27FC236}">
                  <a16:creationId xmlns:a16="http://schemas.microsoft.com/office/drawing/2014/main" id="{24947329-DE52-ED33-4270-4216D0BE5200}"/>
                </a:ext>
              </a:extLst>
            </p:cNvPr>
            <p:cNvSpPr/>
            <p:nvPr/>
          </p:nvSpPr>
          <p:spPr>
            <a:xfrm>
              <a:off x="5578362" y="2807963"/>
              <a:ext cx="47625" cy="105537"/>
            </a:xfrm>
            <a:custGeom>
              <a:avLst/>
              <a:gdLst>
                <a:gd name="connsiteX0" fmla="*/ 47625 w 47625"/>
                <a:gd name="connsiteY0" fmla="*/ 26479 h 105537"/>
                <a:gd name="connsiteX1" fmla="*/ 47625 w 47625"/>
                <a:gd name="connsiteY1" fmla="*/ 32194 h 105537"/>
                <a:gd name="connsiteX2" fmla="*/ 47625 w 47625"/>
                <a:gd name="connsiteY2" fmla="*/ 45053 h 105537"/>
                <a:gd name="connsiteX3" fmla="*/ 47625 w 47625"/>
                <a:gd name="connsiteY3" fmla="*/ 50863 h 105537"/>
                <a:gd name="connsiteX4" fmla="*/ 46101 w 47625"/>
                <a:gd name="connsiteY4" fmla="*/ 66389 h 105537"/>
                <a:gd name="connsiteX5" fmla="*/ 42005 w 47625"/>
                <a:gd name="connsiteY5" fmla="*/ 80486 h 105537"/>
                <a:gd name="connsiteX6" fmla="*/ 34766 w 47625"/>
                <a:gd name="connsiteY6" fmla="*/ 92488 h 105537"/>
                <a:gd name="connsiteX7" fmla="*/ 23813 w 47625"/>
                <a:gd name="connsiteY7" fmla="*/ 102013 h 105537"/>
                <a:gd name="connsiteX8" fmla="*/ 12859 w 47625"/>
                <a:gd name="connsiteY8" fmla="*/ 105537 h 105537"/>
                <a:gd name="connsiteX9" fmla="*/ 5620 w 47625"/>
                <a:gd name="connsiteY9" fmla="*/ 102013 h 105537"/>
                <a:gd name="connsiteX10" fmla="*/ 1524 w 47625"/>
                <a:gd name="connsiteY10" fmla="*/ 92488 h 105537"/>
                <a:gd name="connsiteX11" fmla="*/ 0 w 47625"/>
                <a:gd name="connsiteY11" fmla="*/ 78772 h 105537"/>
                <a:gd name="connsiteX12" fmla="*/ 0 w 47625"/>
                <a:gd name="connsiteY12" fmla="*/ 67056 h 105537"/>
                <a:gd name="connsiteX13" fmla="*/ 0 w 47625"/>
                <a:gd name="connsiteY13" fmla="*/ 55150 h 105537"/>
                <a:gd name="connsiteX14" fmla="*/ 1524 w 47625"/>
                <a:gd name="connsiteY14" fmla="*/ 39433 h 105537"/>
                <a:gd name="connsiteX15" fmla="*/ 5620 w 47625"/>
                <a:gd name="connsiteY15" fmla="*/ 25146 h 105537"/>
                <a:gd name="connsiteX16" fmla="*/ 12859 w 47625"/>
                <a:gd name="connsiteY16" fmla="*/ 12954 h 105537"/>
                <a:gd name="connsiteX17" fmla="*/ 23813 w 47625"/>
                <a:gd name="connsiteY17" fmla="*/ 3429 h 105537"/>
                <a:gd name="connsiteX18" fmla="*/ 34671 w 47625"/>
                <a:gd name="connsiteY18" fmla="*/ 0 h 105537"/>
                <a:gd name="connsiteX19" fmla="*/ 41910 w 47625"/>
                <a:gd name="connsiteY19" fmla="*/ 3524 h 105537"/>
                <a:gd name="connsiteX20" fmla="*/ 46006 w 47625"/>
                <a:gd name="connsiteY20" fmla="*/ 13049 h 105537"/>
                <a:gd name="connsiteX21" fmla="*/ 47625 w 47625"/>
                <a:gd name="connsiteY21" fmla="*/ 26479 h 105537"/>
                <a:gd name="connsiteX22" fmla="*/ 11906 w 47625"/>
                <a:gd name="connsiteY22" fmla="*/ 70771 h 105537"/>
                <a:gd name="connsiteX23" fmla="*/ 15050 w 47625"/>
                <a:gd name="connsiteY23" fmla="*/ 84201 h 105537"/>
                <a:gd name="connsiteX24" fmla="*/ 23813 w 47625"/>
                <a:gd name="connsiteY24" fmla="*/ 84201 h 105537"/>
                <a:gd name="connsiteX25" fmla="*/ 32671 w 47625"/>
                <a:gd name="connsiteY25" fmla="*/ 73723 h 105537"/>
                <a:gd name="connsiteX26" fmla="*/ 35719 w 47625"/>
                <a:gd name="connsiteY26" fmla="*/ 56769 h 105537"/>
                <a:gd name="connsiteX27" fmla="*/ 35719 w 47625"/>
                <a:gd name="connsiteY27" fmla="*/ 45148 h 105537"/>
                <a:gd name="connsiteX28" fmla="*/ 35719 w 47625"/>
                <a:gd name="connsiteY28" fmla="*/ 33814 h 105537"/>
                <a:gd name="connsiteX29" fmla="*/ 32671 w 47625"/>
                <a:gd name="connsiteY29" fmla="*/ 20383 h 105537"/>
                <a:gd name="connsiteX30" fmla="*/ 23813 w 47625"/>
                <a:gd name="connsiteY30" fmla="*/ 20383 h 105537"/>
                <a:gd name="connsiteX31" fmla="*/ 15050 w 47625"/>
                <a:gd name="connsiteY31" fmla="*/ 30861 h 105537"/>
                <a:gd name="connsiteX32" fmla="*/ 11906 w 47625"/>
                <a:gd name="connsiteY32" fmla="*/ 47815 h 105537"/>
                <a:gd name="connsiteX33" fmla="*/ 11906 w 47625"/>
                <a:gd name="connsiteY33" fmla="*/ 59436 h 105537"/>
                <a:gd name="connsiteX34" fmla="*/ 11906 w 47625"/>
                <a:gd name="connsiteY34" fmla="*/ 70771 h 10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537">
                  <a:moveTo>
                    <a:pt x="47625" y="26479"/>
                  </a:moveTo>
                  <a:cubicBezTo>
                    <a:pt x="47625" y="28194"/>
                    <a:pt x="47625" y="30099"/>
                    <a:pt x="47625" y="32194"/>
                  </a:cubicBezTo>
                  <a:lnTo>
                    <a:pt x="47625" y="45053"/>
                  </a:lnTo>
                  <a:cubicBezTo>
                    <a:pt x="47625" y="47149"/>
                    <a:pt x="47625" y="49054"/>
                    <a:pt x="47625" y="50863"/>
                  </a:cubicBezTo>
                  <a:cubicBezTo>
                    <a:pt x="47511" y="56074"/>
                    <a:pt x="46996" y="61255"/>
                    <a:pt x="46101" y="66389"/>
                  </a:cubicBezTo>
                  <a:cubicBezTo>
                    <a:pt x="45301" y="71237"/>
                    <a:pt x="43929" y="75962"/>
                    <a:pt x="42005" y="80486"/>
                  </a:cubicBezTo>
                  <a:cubicBezTo>
                    <a:pt x="40196" y="84820"/>
                    <a:pt x="37757" y="88868"/>
                    <a:pt x="34766" y="92488"/>
                  </a:cubicBezTo>
                  <a:cubicBezTo>
                    <a:pt x="31709" y="96288"/>
                    <a:pt x="28004" y="99517"/>
                    <a:pt x="23813" y="102013"/>
                  </a:cubicBezTo>
                  <a:cubicBezTo>
                    <a:pt x="20583" y="104223"/>
                    <a:pt x="16774" y="105451"/>
                    <a:pt x="12859" y="105537"/>
                  </a:cubicBezTo>
                  <a:cubicBezTo>
                    <a:pt x="10039" y="105489"/>
                    <a:pt x="7391" y="104204"/>
                    <a:pt x="5620" y="102013"/>
                  </a:cubicBezTo>
                  <a:cubicBezTo>
                    <a:pt x="3505" y="99212"/>
                    <a:pt x="2096" y="95945"/>
                    <a:pt x="1524" y="92488"/>
                  </a:cubicBezTo>
                  <a:cubicBezTo>
                    <a:pt x="629" y="87963"/>
                    <a:pt x="114" y="83382"/>
                    <a:pt x="0" y="78772"/>
                  </a:cubicBezTo>
                  <a:cubicBezTo>
                    <a:pt x="0" y="75343"/>
                    <a:pt x="0" y="71438"/>
                    <a:pt x="0" y="67056"/>
                  </a:cubicBezTo>
                  <a:cubicBezTo>
                    <a:pt x="0" y="62675"/>
                    <a:pt x="0" y="58674"/>
                    <a:pt x="0" y="55150"/>
                  </a:cubicBezTo>
                  <a:cubicBezTo>
                    <a:pt x="162" y="49882"/>
                    <a:pt x="667" y="44634"/>
                    <a:pt x="1524" y="39433"/>
                  </a:cubicBezTo>
                  <a:cubicBezTo>
                    <a:pt x="2295" y="34519"/>
                    <a:pt x="3677" y="29718"/>
                    <a:pt x="5620" y="25146"/>
                  </a:cubicBezTo>
                  <a:cubicBezTo>
                    <a:pt x="7429" y="20755"/>
                    <a:pt x="9868" y="16650"/>
                    <a:pt x="12859" y="12954"/>
                  </a:cubicBezTo>
                  <a:cubicBezTo>
                    <a:pt x="15869" y="9106"/>
                    <a:pt x="19583" y="5877"/>
                    <a:pt x="23813" y="3429"/>
                  </a:cubicBezTo>
                  <a:cubicBezTo>
                    <a:pt x="27042" y="1295"/>
                    <a:pt x="30804" y="105"/>
                    <a:pt x="34671" y="0"/>
                  </a:cubicBezTo>
                  <a:cubicBezTo>
                    <a:pt x="37490" y="48"/>
                    <a:pt x="40138" y="1333"/>
                    <a:pt x="41910" y="3524"/>
                  </a:cubicBezTo>
                  <a:cubicBezTo>
                    <a:pt x="44024" y="6325"/>
                    <a:pt x="45434" y="9592"/>
                    <a:pt x="46006" y="13049"/>
                  </a:cubicBezTo>
                  <a:cubicBezTo>
                    <a:pt x="46968" y="17469"/>
                    <a:pt x="47511" y="21965"/>
                    <a:pt x="47625" y="26479"/>
                  </a:cubicBezTo>
                  <a:close/>
                  <a:moveTo>
                    <a:pt x="11906" y="70771"/>
                  </a:moveTo>
                  <a:cubicBezTo>
                    <a:pt x="11801" y="75438"/>
                    <a:pt x="12878" y="80067"/>
                    <a:pt x="15050" y="84201"/>
                  </a:cubicBezTo>
                  <a:cubicBezTo>
                    <a:pt x="16764" y="86773"/>
                    <a:pt x="19717" y="86868"/>
                    <a:pt x="23813" y="84201"/>
                  </a:cubicBezTo>
                  <a:cubicBezTo>
                    <a:pt x="27927" y="81886"/>
                    <a:pt x="31070" y="78172"/>
                    <a:pt x="32671" y="73723"/>
                  </a:cubicBezTo>
                  <a:cubicBezTo>
                    <a:pt x="34557" y="68266"/>
                    <a:pt x="35585" y="62541"/>
                    <a:pt x="35719" y="56769"/>
                  </a:cubicBezTo>
                  <a:cubicBezTo>
                    <a:pt x="35719" y="53245"/>
                    <a:pt x="35719" y="49340"/>
                    <a:pt x="35719" y="45148"/>
                  </a:cubicBezTo>
                  <a:cubicBezTo>
                    <a:pt x="35719" y="40958"/>
                    <a:pt x="35719" y="37243"/>
                    <a:pt x="35719" y="33814"/>
                  </a:cubicBezTo>
                  <a:cubicBezTo>
                    <a:pt x="35852" y="29156"/>
                    <a:pt x="34804" y="24536"/>
                    <a:pt x="32671" y="20383"/>
                  </a:cubicBezTo>
                  <a:cubicBezTo>
                    <a:pt x="30956" y="17840"/>
                    <a:pt x="28004" y="17840"/>
                    <a:pt x="23813" y="20383"/>
                  </a:cubicBezTo>
                  <a:cubicBezTo>
                    <a:pt x="19745" y="22727"/>
                    <a:pt x="16640" y="26441"/>
                    <a:pt x="15050" y="30861"/>
                  </a:cubicBezTo>
                  <a:cubicBezTo>
                    <a:pt x="13126" y="36309"/>
                    <a:pt x="12059" y="42034"/>
                    <a:pt x="11906" y="47815"/>
                  </a:cubicBezTo>
                  <a:cubicBezTo>
                    <a:pt x="11906" y="51340"/>
                    <a:pt x="11906" y="55245"/>
                    <a:pt x="11906" y="59436"/>
                  </a:cubicBezTo>
                  <a:cubicBezTo>
                    <a:pt x="11906" y="63627"/>
                    <a:pt x="11811" y="67342"/>
                    <a:pt x="11906" y="70771"/>
                  </a:cubicBezTo>
                  <a:close/>
                </a:path>
              </a:pathLst>
            </a:custGeom>
            <a:solidFill>
              <a:srgbClr val="E0E0E0"/>
            </a:solidFill>
            <a:ln w="9525" cap="flat">
              <a:noFill/>
              <a:prstDash val="solid"/>
              <a:miter/>
            </a:ln>
          </p:spPr>
          <p:txBody>
            <a:bodyPr rtlCol="0" anchor="ctr"/>
            <a:lstStyle/>
            <a:p>
              <a:endParaRPr lang="en-GR"/>
            </a:p>
          </p:txBody>
        </p:sp>
        <p:sp>
          <p:nvSpPr>
            <p:cNvPr id="395" name="Freeform 394">
              <a:extLst>
                <a:ext uri="{FF2B5EF4-FFF2-40B4-BE49-F238E27FC236}">
                  <a16:creationId xmlns:a16="http://schemas.microsoft.com/office/drawing/2014/main" id="{1454980F-1D34-DBF7-912A-42EAD4830A33}"/>
                </a:ext>
              </a:extLst>
            </p:cNvPr>
            <p:cNvSpPr/>
            <p:nvPr/>
          </p:nvSpPr>
          <p:spPr>
            <a:xfrm>
              <a:off x="5634352" y="2776501"/>
              <a:ext cx="32612" cy="100164"/>
            </a:xfrm>
            <a:custGeom>
              <a:avLst/>
              <a:gdLst>
                <a:gd name="connsiteX0" fmla="*/ 207 w 32612"/>
                <a:gd name="connsiteY0" fmla="*/ 48225 h 100164"/>
                <a:gd name="connsiteX1" fmla="*/ 207 w 32612"/>
                <a:gd name="connsiteY1" fmla="*/ 45844 h 100164"/>
                <a:gd name="connsiteX2" fmla="*/ 1160 w 32612"/>
                <a:gd name="connsiteY2" fmla="*/ 42796 h 100164"/>
                <a:gd name="connsiteX3" fmla="*/ 20210 w 32612"/>
                <a:gd name="connsiteY3" fmla="*/ 8411 h 100164"/>
                <a:gd name="connsiteX4" fmla="*/ 21638 w 32612"/>
                <a:gd name="connsiteY4" fmla="*/ 5934 h 100164"/>
                <a:gd name="connsiteX5" fmla="*/ 23258 w 32612"/>
                <a:gd name="connsiteY5" fmla="*/ 4315 h 100164"/>
                <a:gd name="connsiteX6" fmla="*/ 30211 w 32612"/>
                <a:gd name="connsiteY6" fmla="*/ 314 h 100164"/>
                <a:gd name="connsiteX7" fmla="*/ 31925 w 32612"/>
                <a:gd name="connsiteY7" fmla="*/ 314 h 100164"/>
                <a:gd name="connsiteX8" fmla="*/ 32592 w 32612"/>
                <a:gd name="connsiteY8" fmla="*/ 2505 h 100164"/>
                <a:gd name="connsiteX9" fmla="*/ 32592 w 32612"/>
                <a:gd name="connsiteY9" fmla="*/ 90611 h 100164"/>
                <a:gd name="connsiteX10" fmla="*/ 31925 w 32612"/>
                <a:gd name="connsiteY10" fmla="*/ 93659 h 100164"/>
                <a:gd name="connsiteX11" fmla="*/ 30211 w 32612"/>
                <a:gd name="connsiteY11" fmla="*/ 95755 h 100164"/>
                <a:gd name="connsiteX12" fmla="*/ 23067 w 32612"/>
                <a:gd name="connsiteY12" fmla="*/ 99851 h 100164"/>
                <a:gd name="connsiteX13" fmla="*/ 21353 w 32612"/>
                <a:gd name="connsiteY13" fmla="*/ 99851 h 100164"/>
                <a:gd name="connsiteX14" fmla="*/ 20686 w 32612"/>
                <a:gd name="connsiteY14" fmla="*/ 97660 h 100164"/>
                <a:gd name="connsiteX15" fmla="*/ 20686 w 32612"/>
                <a:gd name="connsiteY15" fmla="*/ 30223 h 100164"/>
                <a:gd name="connsiteX16" fmla="*/ 8018 w 32612"/>
                <a:gd name="connsiteY16" fmla="*/ 52702 h 100164"/>
                <a:gd name="connsiteX17" fmla="*/ 6303 w 32612"/>
                <a:gd name="connsiteY17" fmla="*/ 54416 h 100164"/>
                <a:gd name="connsiteX18" fmla="*/ 4684 w 32612"/>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2" h="100164">
                  <a:moveTo>
                    <a:pt x="207" y="48225"/>
                  </a:moveTo>
                  <a:cubicBezTo>
                    <a:pt x="-69" y="47454"/>
                    <a:pt x="-69" y="46615"/>
                    <a:pt x="207" y="45844"/>
                  </a:cubicBezTo>
                  <a:cubicBezTo>
                    <a:pt x="293" y="44768"/>
                    <a:pt x="617" y="43729"/>
                    <a:pt x="1160" y="42796"/>
                  </a:cubicBezTo>
                  <a:lnTo>
                    <a:pt x="20210" y="8411"/>
                  </a:lnTo>
                  <a:lnTo>
                    <a:pt x="21638" y="5934"/>
                  </a:lnTo>
                  <a:cubicBezTo>
                    <a:pt x="22029" y="5258"/>
                    <a:pt x="22581" y="4705"/>
                    <a:pt x="23258" y="4315"/>
                  </a:cubicBezTo>
                  <a:lnTo>
                    <a:pt x="30211" y="314"/>
                  </a:lnTo>
                  <a:cubicBezTo>
                    <a:pt x="30706" y="-105"/>
                    <a:pt x="31430" y="-105"/>
                    <a:pt x="31925" y="314"/>
                  </a:cubicBezTo>
                  <a:cubicBezTo>
                    <a:pt x="32440" y="924"/>
                    <a:pt x="32687" y="1715"/>
                    <a:pt x="32592" y="2505"/>
                  </a:cubicBezTo>
                  <a:lnTo>
                    <a:pt x="32592" y="90611"/>
                  </a:lnTo>
                  <a:cubicBezTo>
                    <a:pt x="32602" y="91669"/>
                    <a:pt x="32373" y="92707"/>
                    <a:pt x="31925" y="93659"/>
                  </a:cubicBezTo>
                  <a:cubicBezTo>
                    <a:pt x="31563" y="94507"/>
                    <a:pt x="30973" y="95231"/>
                    <a:pt x="30211" y="95755"/>
                  </a:cubicBezTo>
                  <a:lnTo>
                    <a:pt x="23067" y="99851"/>
                  </a:lnTo>
                  <a:cubicBezTo>
                    <a:pt x="22572" y="100270"/>
                    <a:pt x="21848" y="100270"/>
                    <a:pt x="21353" y="99851"/>
                  </a:cubicBezTo>
                  <a:cubicBezTo>
                    <a:pt x="20857" y="99231"/>
                    <a:pt x="20619" y="98450"/>
                    <a:pt x="20686" y="97660"/>
                  </a:cubicBezTo>
                  <a:lnTo>
                    <a:pt x="20686" y="30223"/>
                  </a:lnTo>
                  <a:lnTo>
                    <a:pt x="8018" y="52702"/>
                  </a:lnTo>
                  <a:cubicBezTo>
                    <a:pt x="7684" y="53464"/>
                    <a:pt x="7065" y="54083"/>
                    <a:pt x="6303" y="54416"/>
                  </a:cubicBezTo>
                  <a:cubicBezTo>
                    <a:pt x="5808" y="54731"/>
                    <a:pt x="5179" y="54731"/>
                    <a:pt x="4684" y="54416"/>
                  </a:cubicBezTo>
                  <a:close/>
                </a:path>
              </a:pathLst>
            </a:custGeom>
            <a:solidFill>
              <a:srgbClr val="E0E0E0"/>
            </a:solidFill>
            <a:ln w="9525" cap="flat">
              <a:noFill/>
              <a:prstDash val="solid"/>
              <a:miter/>
            </a:ln>
          </p:spPr>
          <p:txBody>
            <a:bodyPr rtlCol="0" anchor="ctr"/>
            <a:lstStyle/>
            <a:p>
              <a:endParaRPr lang="en-GR"/>
            </a:p>
          </p:txBody>
        </p:sp>
        <p:sp>
          <p:nvSpPr>
            <p:cNvPr id="396" name="Freeform 395">
              <a:extLst>
                <a:ext uri="{FF2B5EF4-FFF2-40B4-BE49-F238E27FC236}">
                  <a16:creationId xmlns:a16="http://schemas.microsoft.com/office/drawing/2014/main" id="{815DB012-F56F-08AD-80AC-57EA62D22C2B}"/>
                </a:ext>
              </a:extLst>
            </p:cNvPr>
            <p:cNvSpPr/>
            <p:nvPr/>
          </p:nvSpPr>
          <p:spPr>
            <a:xfrm>
              <a:off x="5679612" y="2749669"/>
              <a:ext cx="47720" cy="105727"/>
            </a:xfrm>
            <a:custGeom>
              <a:avLst/>
              <a:gdLst>
                <a:gd name="connsiteX0" fmla="*/ 47720 w 47720"/>
                <a:gd name="connsiteY0" fmla="*/ 26575 h 105727"/>
                <a:gd name="connsiteX1" fmla="*/ 47720 w 47720"/>
                <a:gd name="connsiteY1" fmla="*/ 32290 h 105727"/>
                <a:gd name="connsiteX2" fmla="*/ 47720 w 47720"/>
                <a:gd name="connsiteY2" fmla="*/ 45149 h 105727"/>
                <a:gd name="connsiteX3" fmla="*/ 47720 w 47720"/>
                <a:gd name="connsiteY3" fmla="*/ 50959 h 105727"/>
                <a:gd name="connsiteX4" fmla="*/ 46101 w 47720"/>
                <a:gd name="connsiteY4" fmla="*/ 66485 h 105727"/>
                <a:gd name="connsiteX5" fmla="*/ 42100 w 47720"/>
                <a:gd name="connsiteY5" fmla="*/ 80581 h 105727"/>
                <a:gd name="connsiteX6" fmla="*/ 34766 w 47720"/>
                <a:gd name="connsiteY6" fmla="*/ 92583 h 105727"/>
                <a:gd name="connsiteX7" fmla="*/ 23813 w 47720"/>
                <a:gd name="connsiteY7" fmla="*/ 102108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01 w 47720"/>
                <a:gd name="connsiteY20" fmla="*/ 13049 h 105727"/>
                <a:gd name="connsiteX21" fmla="*/ 47720 w 47720"/>
                <a:gd name="connsiteY21" fmla="*/ 26575 h 105727"/>
                <a:gd name="connsiteX22" fmla="*/ 12001 w 47720"/>
                <a:gd name="connsiteY22" fmla="*/ 70866 h 105727"/>
                <a:gd name="connsiteX23" fmla="*/ 15050 w 47720"/>
                <a:gd name="connsiteY23" fmla="*/ 84296 h 105727"/>
                <a:gd name="connsiteX24" fmla="*/ 23813 w 47720"/>
                <a:gd name="connsiteY24" fmla="*/ 84296 h 105727"/>
                <a:gd name="connsiteX25" fmla="*/ 32671 w 47720"/>
                <a:gd name="connsiteY25" fmla="*/ 73819 h 105727"/>
                <a:gd name="connsiteX26" fmla="*/ 35719 w 47720"/>
                <a:gd name="connsiteY26" fmla="*/ 56864 h 105727"/>
                <a:gd name="connsiteX27" fmla="*/ 35719 w 47720"/>
                <a:gd name="connsiteY27" fmla="*/ 45244 h 105727"/>
                <a:gd name="connsiteX28" fmla="*/ 35719 w 47720"/>
                <a:gd name="connsiteY28" fmla="*/ 33909 h 105727"/>
                <a:gd name="connsiteX29" fmla="*/ 32671 w 47720"/>
                <a:gd name="connsiteY29" fmla="*/ 20479 h 105727"/>
                <a:gd name="connsiteX30" fmla="*/ 23813 w 47720"/>
                <a:gd name="connsiteY30" fmla="*/ 20479 h 105727"/>
                <a:gd name="connsiteX31" fmla="*/ 15050 w 47720"/>
                <a:gd name="connsiteY31" fmla="*/ 30956 h 105727"/>
                <a:gd name="connsiteX32" fmla="*/ 12001 w 47720"/>
                <a:gd name="connsiteY32" fmla="*/ 47911 h 105727"/>
                <a:gd name="connsiteX33" fmla="*/ 12001 w 47720"/>
                <a:gd name="connsiteY33" fmla="*/ 59531 h 105727"/>
                <a:gd name="connsiteX34" fmla="*/ 11525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575"/>
                  </a:moveTo>
                  <a:cubicBezTo>
                    <a:pt x="47720" y="28289"/>
                    <a:pt x="47720" y="30194"/>
                    <a:pt x="47720" y="32290"/>
                  </a:cubicBezTo>
                  <a:lnTo>
                    <a:pt x="47720" y="45149"/>
                  </a:lnTo>
                  <a:cubicBezTo>
                    <a:pt x="47720" y="47244"/>
                    <a:pt x="47720" y="49149"/>
                    <a:pt x="47720" y="50959"/>
                  </a:cubicBezTo>
                  <a:cubicBezTo>
                    <a:pt x="47530" y="56169"/>
                    <a:pt x="46987" y="61351"/>
                    <a:pt x="46101" y="66485"/>
                  </a:cubicBezTo>
                  <a:cubicBezTo>
                    <a:pt x="45291" y="71314"/>
                    <a:pt x="43948" y="76048"/>
                    <a:pt x="42100" y="80581"/>
                  </a:cubicBezTo>
                  <a:cubicBezTo>
                    <a:pt x="40253" y="84915"/>
                    <a:pt x="37786" y="88964"/>
                    <a:pt x="34766" y="92583"/>
                  </a:cubicBezTo>
                  <a:cubicBezTo>
                    <a:pt x="31737" y="96412"/>
                    <a:pt x="28023" y="99641"/>
                    <a:pt x="23813" y="102108"/>
                  </a:cubicBezTo>
                  <a:cubicBezTo>
                    <a:pt x="20564" y="104299"/>
                    <a:pt x="16774" y="105556"/>
                    <a:pt x="12859" y="105728"/>
                  </a:cubicBezTo>
                  <a:cubicBezTo>
                    <a:pt x="10049" y="105585"/>
                    <a:pt x="7420" y="104270"/>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43" y="34623"/>
                    <a:pt x="3715" y="29832"/>
                    <a:pt x="5620" y="25241"/>
                  </a:cubicBezTo>
                  <a:cubicBezTo>
                    <a:pt x="7468" y="20869"/>
                    <a:pt x="9906" y="16764"/>
                    <a:pt x="12859" y="13049"/>
                  </a:cubicBezTo>
                  <a:cubicBezTo>
                    <a:pt x="15869" y="9201"/>
                    <a:pt x="19583" y="5972"/>
                    <a:pt x="23813" y="3524"/>
                  </a:cubicBezTo>
                  <a:cubicBezTo>
                    <a:pt x="27060" y="1353"/>
                    <a:pt x="30861" y="133"/>
                    <a:pt x="34766" y="0"/>
                  </a:cubicBezTo>
                  <a:cubicBezTo>
                    <a:pt x="37614" y="19"/>
                    <a:pt x="40310" y="1314"/>
                    <a:pt x="42100" y="3524"/>
                  </a:cubicBezTo>
                  <a:cubicBezTo>
                    <a:pt x="44148" y="6353"/>
                    <a:pt x="45510" y="9611"/>
                    <a:pt x="46101" y="13049"/>
                  </a:cubicBezTo>
                  <a:cubicBezTo>
                    <a:pt x="47025" y="17507"/>
                    <a:pt x="47568" y="22031"/>
                    <a:pt x="47720" y="26575"/>
                  </a:cubicBezTo>
                  <a:close/>
                  <a:moveTo>
                    <a:pt x="12001" y="70866"/>
                  </a:moveTo>
                  <a:cubicBezTo>
                    <a:pt x="11868" y="75524"/>
                    <a:pt x="12916" y="80143"/>
                    <a:pt x="15050" y="84296"/>
                  </a:cubicBezTo>
                  <a:cubicBezTo>
                    <a:pt x="16764" y="86868"/>
                    <a:pt x="19717" y="86963"/>
                    <a:pt x="23813" y="84296"/>
                  </a:cubicBezTo>
                  <a:cubicBezTo>
                    <a:pt x="27965" y="82029"/>
                    <a:pt x="31118" y="78286"/>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956" y="17878"/>
                    <a:pt x="28003" y="17878"/>
                    <a:pt x="23813" y="20479"/>
                  </a:cubicBezTo>
                  <a:cubicBezTo>
                    <a:pt x="19745" y="22822"/>
                    <a:pt x="16640" y="26537"/>
                    <a:pt x="15050" y="30956"/>
                  </a:cubicBezTo>
                  <a:cubicBezTo>
                    <a:pt x="13163" y="36414"/>
                    <a:pt x="12135" y="42139"/>
                    <a:pt x="12001" y="47911"/>
                  </a:cubicBezTo>
                  <a:cubicBezTo>
                    <a:pt x="12001" y="51435"/>
                    <a:pt x="12001" y="55340"/>
                    <a:pt x="12001" y="59531"/>
                  </a:cubicBezTo>
                  <a:cubicBezTo>
                    <a:pt x="12001" y="63722"/>
                    <a:pt x="11335" y="67818"/>
                    <a:pt x="11525" y="70866"/>
                  </a:cubicBezTo>
                  <a:close/>
                </a:path>
              </a:pathLst>
            </a:custGeom>
            <a:solidFill>
              <a:srgbClr val="E0E0E0"/>
            </a:solidFill>
            <a:ln w="9525" cap="flat">
              <a:noFill/>
              <a:prstDash val="solid"/>
              <a:miter/>
            </a:ln>
          </p:spPr>
          <p:txBody>
            <a:bodyPr rtlCol="0" anchor="ctr"/>
            <a:lstStyle/>
            <a:p>
              <a:endParaRPr lang="en-GR"/>
            </a:p>
          </p:txBody>
        </p:sp>
        <p:sp>
          <p:nvSpPr>
            <p:cNvPr id="397" name="Freeform 396">
              <a:extLst>
                <a:ext uri="{FF2B5EF4-FFF2-40B4-BE49-F238E27FC236}">
                  <a16:creationId xmlns:a16="http://schemas.microsoft.com/office/drawing/2014/main" id="{C619F997-840C-FF59-0760-3039F23A6402}"/>
                </a:ext>
              </a:extLst>
            </p:cNvPr>
            <p:cNvSpPr/>
            <p:nvPr/>
          </p:nvSpPr>
          <p:spPr>
            <a:xfrm>
              <a:off x="5735193" y="2718304"/>
              <a:ext cx="32630" cy="100164"/>
            </a:xfrm>
            <a:custGeom>
              <a:avLst/>
              <a:gdLst>
                <a:gd name="connsiteX0" fmla="*/ 236 w 32630"/>
                <a:gd name="connsiteY0" fmla="*/ 48225 h 100164"/>
                <a:gd name="connsiteX1" fmla="*/ 236 w 32630"/>
                <a:gd name="connsiteY1" fmla="*/ 45844 h 100164"/>
                <a:gd name="connsiteX2" fmla="*/ 1093 w 32630"/>
                <a:gd name="connsiteY2" fmla="*/ 42796 h 100164"/>
                <a:gd name="connsiteX3" fmla="*/ 20143 w 32630"/>
                <a:gd name="connsiteY3" fmla="*/ 8411 h 100164"/>
                <a:gd name="connsiteX4" fmla="*/ 21667 w 32630"/>
                <a:gd name="connsiteY4" fmla="*/ 5934 h 100164"/>
                <a:gd name="connsiteX5" fmla="*/ 23286 w 32630"/>
                <a:gd name="connsiteY5" fmla="*/ 4315 h 100164"/>
                <a:gd name="connsiteX6" fmla="*/ 30144 w 32630"/>
                <a:gd name="connsiteY6" fmla="*/ 314 h 100164"/>
                <a:gd name="connsiteX7" fmla="*/ 31859 w 32630"/>
                <a:gd name="connsiteY7" fmla="*/ 314 h 100164"/>
                <a:gd name="connsiteX8" fmla="*/ 32621 w 32630"/>
                <a:gd name="connsiteY8" fmla="*/ 2505 h 100164"/>
                <a:gd name="connsiteX9" fmla="*/ 32621 w 32630"/>
                <a:gd name="connsiteY9" fmla="*/ 90611 h 100164"/>
                <a:gd name="connsiteX10" fmla="*/ 31859 w 32630"/>
                <a:gd name="connsiteY10" fmla="*/ 93659 h 100164"/>
                <a:gd name="connsiteX11" fmla="*/ 30144 w 32630"/>
                <a:gd name="connsiteY11" fmla="*/ 95755 h 100164"/>
                <a:gd name="connsiteX12" fmla="*/ 23001 w 32630"/>
                <a:gd name="connsiteY12" fmla="*/ 99851 h 100164"/>
                <a:gd name="connsiteX13" fmla="*/ 21286 w 32630"/>
                <a:gd name="connsiteY13" fmla="*/ 99851 h 100164"/>
                <a:gd name="connsiteX14" fmla="*/ 20619 w 32630"/>
                <a:gd name="connsiteY14" fmla="*/ 97660 h 100164"/>
                <a:gd name="connsiteX15" fmla="*/ 20619 w 32630"/>
                <a:gd name="connsiteY15" fmla="*/ 30223 h 100164"/>
                <a:gd name="connsiteX16" fmla="*/ 8046 w 32630"/>
                <a:gd name="connsiteY16" fmla="*/ 52607 h 100164"/>
                <a:gd name="connsiteX17" fmla="*/ 6236 w 32630"/>
                <a:gd name="connsiteY17" fmla="*/ 54416 h 100164"/>
                <a:gd name="connsiteX18" fmla="*/ 4617 w 32630"/>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30" h="100164">
                  <a:moveTo>
                    <a:pt x="236" y="48225"/>
                  </a:moveTo>
                  <a:cubicBezTo>
                    <a:pt x="-79" y="47463"/>
                    <a:pt x="-79" y="46606"/>
                    <a:pt x="236" y="45844"/>
                  </a:cubicBezTo>
                  <a:cubicBezTo>
                    <a:pt x="283" y="44777"/>
                    <a:pt x="579" y="43729"/>
                    <a:pt x="1093" y="42796"/>
                  </a:cubicBezTo>
                  <a:lnTo>
                    <a:pt x="20143" y="8411"/>
                  </a:lnTo>
                  <a:lnTo>
                    <a:pt x="21667" y="5934"/>
                  </a:lnTo>
                  <a:cubicBezTo>
                    <a:pt x="22058" y="5258"/>
                    <a:pt x="22610" y="4705"/>
                    <a:pt x="23286" y="4315"/>
                  </a:cubicBezTo>
                  <a:lnTo>
                    <a:pt x="30144" y="314"/>
                  </a:lnTo>
                  <a:cubicBezTo>
                    <a:pt x="30640" y="-105"/>
                    <a:pt x="31363" y="-105"/>
                    <a:pt x="31859" y="314"/>
                  </a:cubicBezTo>
                  <a:cubicBezTo>
                    <a:pt x="32411" y="905"/>
                    <a:pt x="32687" y="1695"/>
                    <a:pt x="32621" y="2505"/>
                  </a:cubicBezTo>
                  <a:lnTo>
                    <a:pt x="32621" y="90611"/>
                  </a:lnTo>
                  <a:cubicBezTo>
                    <a:pt x="32592" y="91669"/>
                    <a:pt x="32335" y="92707"/>
                    <a:pt x="31859" y="93659"/>
                  </a:cubicBezTo>
                  <a:cubicBezTo>
                    <a:pt x="31497" y="94507"/>
                    <a:pt x="30906" y="95231"/>
                    <a:pt x="30144" y="95755"/>
                  </a:cubicBezTo>
                  <a:lnTo>
                    <a:pt x="23001" y="99851"/>
                  </a:lnTo>
                  <a:cubicBezTo>
                    <a:pt x="22505" y="100270"/>
                    <a:pt x="21781" y="100270"/>
                    <a:pt x="21286" y="99851"/>
                  </a:cubicBezTo>
                  <a:cubicBezTo>
                    <a:pt x="20791" y="99231"/>
                    <a:pt x="20553" y="98450"/>
                    <a:pt x="20619" y="97660"/>
                  </a:cubicBezTo>
                  <a:lnTo>
                    <a:pt x="20619" y="30223"/>
                  </a:lnTo>
                  <a:lnTo>
                    <a:pt x="8046" y="52607"/>
                  </a:lnTo>
                  <a:cubicBezTo>
                    <a:pt x="7656" y="53388"/>
                    <a:pt x="7017" y="54026"/>
                    <a:pt x="6236" y="54416"/>
                  </a:cubicBezTo>
                  <a:cubicBezTo>
                    <a:pt x="5741" y="54731"/>
                    <a:pt x="5113" y="54731"/>
                    <a:pt x="4617" y="54416"/>
                  </a:cubicBezTo>
                  <a:close/>
                </a:path>
              </a:pathLst>
            </a:custGeom>
            <a:solidFill>
              <a:srgbClr val="E0E0E0"/>
            </a:solidFill>
            <a:ln w="9525" cap="flat">
              <a:noFill/>
              <a:prstDash val="solid"/>
              <a:miter/>
            </a:ln>
          </p:spPr>
          <p:txBody>
            <a:bodyPr rtlCol="0" anchor="ctr"/>
            <a:lstStyle/>
            <a:p>
              <a:endParaRPr lang="en-GR"/>
            </a:p>
          </p:txBody>
        </p:sp>
        <p:sp>
          <p:nvSpPr>
            <p:cNvPr id="398" name="Freeform 397">
              <a:extLst>
                <a:ext uri="{FF2B5EF4-FFF2-40B4-BE49-F238E27FC236}">
                  <a16:creationId xmlns:a16="http://schemas.microsoft.com/office/drawing/2014/main" id="{B4455C05-AF04-1CE5-50F8-3713DAF7CA41}"/>
                </a:ext>
              </a:extLst>
            </p:cNvPr>
            <p:cNvSpPr/>
            <p:nvPr/>
          </p:nvSpPr>
          <p:spPr>
            <a:xfrm>
              <a:off x="5779911" y="2691472"/>
              <a:ext cx="47720" cy="105727"/>
            </a:xfrm>
            <a:custGeom>
              <a:avLst/>
              <a:gdLst>
                <a:gd name="connsiteX0" fmla="*/ 47720 w 47720"/>
                <a:gd name="connsiteY0" fmla="*/ 26575 h 105727"/>
                <a:gd name="connsiteX1" fmla="*/ 47720 w 47720"/>
                <a:gd name="connsiteY1" fmla="*/ 32290 h 105727"/>
                <a:gd name="connsiteX2" fmla="*/ 47720 w 47720"/>
                <a:gd name="connsiteY2" fmla="*/ 45149 h 105727"/>
                <a:gd name="connsiteX3" fmla="*/ 47720 w 47720"/>
                <a:gd name="connsiteY3" fmla="*/ 50959 h 105727"/>
                <a:gd name="connsiteX4" fmla="*/ 46196 w 47720"/>
                <a:gd name="connsiteY4" fmla="*/ 66485 h 105727"/>
                <a:gd name="connsiteX5" fmla="*/ 42100 w 47720"/>
                <a:gd name="connsiteY5" fmla="*/ 80582 h 105727"/>
                <a:gd name="connsiteX6" fmla="*/ 34861 w 47720"/>
                <a:gd name="connsiteY6" fmla="*/ 92583 h 105727"/>
                <a:gd name="connsiteX7" fmla="*/ 23908 w 47720"/>
                <a:gd name="connsiteY7" fmla="*/ 102108 h 105727"/>
                <a:gd name="connsiteX8" fmla="*/ 12859 w 47720"/>
                <a:gd name="connsiteY8" fmla="*/ 105728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1 w 47720"/>
                <a:gd name="connsiteY18" fmla="*/ 0 h 105727"/>
                <a:gd name="connsiteX19" fmla="*/ 42100 w 47720"/>
                <a:gd name="connsiteY19" fmla="*/ 3524 h 105727"/>
                <a:gd name="connsiteX20" fmla="*/ 46196 w 47720"/>
                <a:gd name="connsiteY20" fmla="*/ 13049 h 105727"/>
                <a:gd name="connsiteX21" fmla="*/ 47720 w 47720"/>
                <a:gd name="connsiteY21" fmla="*/ 26575 h 105727"/>
                <a:gd name="connsiteX22" fmla="*/ 12001 w 47720"/>
                <a:gd name="connsiteY22" fmla="*/ 70866 h 105727"/>
                <a:gd name="connsiteX23" fmla="*/ 15050 w 47720"/>
                <a:gd name="connsiteY23" fmla="*/ 84296 h 105727"/>
                <a:gd name="connsiteX24" fmla="*/ 23908 w 47720"/>
                <a:gd name="connsiteY24" fmla="*/ 84296 h 105727"/>
                <a:gd name="connsiteX25" fmla="*/ 32671 w 47720"/>
                <a:gd name="connsiteY25" fmla="*/ 73819 h 105727"/>
                <a:gd name="connsiteX26" fmla="*/ 35719 w 47720"/>
                <a:gd name="connsiteY26" fmla="*/ 56864 h 105727"/>
                <a:gd name="connsiteX27" fmla="*/ 35719 w 47720"/>
                <a:gd name="connsiteY27" fmla="*/ 45244 h 105727"/>
                <a:gd name="connsiteX28" fmla="*/ 35719 w 47720"/>
                <a:gd name="connsiteY28" fmla="*/ 33909 h 105727"/>
                <a:gd name="connsiteX29" fmla="*/ 33147 w 47720"/>
                <a:gd name="connsiteY29" fmla="*/ 21241 h 105727"/>
                <a:gd name="connsiteX30" fmla="*/ 24384 w 47720"/>
                <a:gd name="connsiteY30" fmla="*/ 21241 h 105727"/>
                <a:gd name="connsiteX31" fmla="*/ 15526 w 47720"/>
                <a:gd name="connsiteY31" fmla="*/ 31718 h 105727"/>
                <a:gd name="connsiteX32" fmla="*/ 12478 w 47720"/>
                <a:gd name="connsiteY32" fmla="*/ 48673 h 105727"/>
                <a:gd name="connsiteX33" fmla="*/ 12478 w 47720"/>
                <a:gd name="connsiteY33" fmla="*/ 60293 h 105727"/>
                <a:gd name="connsiteX34" fmla="*/ 1200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575"/>
                  </a:moveTo>
                  <a:cubicBezTo>
                    <a:pt x="47720" y="28289"/>
                    <a:pt x="47720" y="30194"/>
                    <a:pt x="47720" y="32290"/>
                  </a:cubicBezTo>
                  <a:lnTo>
                    <a:pt x="47720" y="45149"/>
                  </a:lnTo>
                  <a:cubicBezTo>
                    <a:pt x="47720" y="47244"/>
                    <a:pt x="47720" y="49149"/>
                    <a:pt x="47720" y="50959"/>
                  </a:cubicBezTo>
                  <a:cubicBezTo>
                    <a:pt x="47558" y="56159"/>
                    <a:pt x="47044" y="61351"/>
                    <a:pt x="46196" y="66485"/>
                  </a:cubicBezTo>
                  <a:cubicBezTo>
                    <a:pt x="45396" y="71333"/>
                    <a:pt x="44024" y="76067"/>
                    <a:pt x="42100" y="80582"/>
                  </a:cubicBezTo>
                  <a:cubicBezTo>
                    <a:pt x="40253" y="84896"/>
                    <a:pt x="37814" y="88935"/>
                    <a:pt x="34861" y="92583"/>
                  </a:cubicBezTo>
                  <a:cubicBezTo>
                    <a:pt x="31785" y="96364"/>
                    <a:pt x="28080" y="99584"/>
                    <a:pt x="23908" y="102108"/>
                  </a:cubicBezTo>
                  <a:cubicBezTo>
                    <a:pt x="20631" y="104308"/>
                    <a:pt x="16802" y="105556"/>
                    <a:pt x="12859" y="105728"/>
                  </a:cubicBezTo>
                  <a:cubicBezTo>
                    <a:pt x="10058" y="105632"/>
                    <a:pt x="7449" y="104308"/>
                    <a:pt x="5715" y="102108"/>
                  </a:cubicBezTo>
                  <a:cubicBezTo>
                    <a:pt x="3600" y="99308"/>
                    <a:pt x="2191" y="9604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391" y="34614"/>
                    <a:pt x="3772" y="29813"/>
                    <a:pt x="5715" y="25241"/>
                  </a:cubicBezTo>
                  <a:cubicBezTo>
                    <a:pt x="7496" y="20852"/>
                    <a:pt x="9896" y="16745"/>
                    <a:pt x="12859" y="13049"/>
                  </a:cubicBezTo>
                  <a:cubicBezTo>
                    <a:pt x="15907" y="9205"/>
                    <a:pt x="19660" y="5973"/>
                    <a:pt x="23908" y="3524"/>
                  </a:cubicBezTo>
                  <a:cubicBezTo>
                    <a:pt x="27146" y="1327"/>
                    <a:pt x="30947" y="104"/>
                    <a:pt x="34861" y="0"/>
                  </a:cubicBezTo>
                  <a:cubicBezTo>
                    <a:pt x="37681" y="47"/>
                    <a:pt x="40329" y="1337"/>
                    <a:pt x="42100" y="3524"/>
                  </a:cubicBezTo>
                  <a:cubicBezTo>
                    <a:pt x="44215" y="6320"/>
                    <a:pt x="45625" y="9589"/>
                    <a:pt x="46196" y="13049"/>
                  </a:cubicBezTo>
                  <a:cubicBezTo>
                    <a:pt x="47082" y="17507"/>
                    <a:pt x="47596" y="22031"/>
                    <a:pt x="47720" y="26575"/>
                  </a:cubicBezTo>
                  <a:close/>
                  <a:moveTo>
                    <a:pt x="12001" y="70866"/>
                  </a:moveTo>
                  <a:cubicBezTo>
                    <a:pt x="11868" y="75524"/>
                    <a:pt x="12916" y="80143"/>
                    <a:pt x="15050" y="84296"/>
                  </a:cubicBezTo>
                  <a:cubicBezTo>
                    <a:pt x="16764" y="86897"/>
                    <a:pt x="19717" y="86897"/>
                    <a:pt x="23908" y="84296"/>
                  </a:cubicBezTo>
                  <a:cubicBezTo>
                    <a:pt x="27975" y="81953"/>
                    <a:pt x="31080" y="78238"/>
                    <a:pt x="32671" y="73819"/>
                  </a:cubicBezTo>
                  <a:cubicBezTo>
                    <a:pt x="34604" y="68370"/>
                    <a:pt x="35633" y="62646"/>
                    <a:pt x="35719" y="56864"/>
                  </a:cubicBezTo>
                  <a:cubicBezTo>
                    <a:pt x="35719" y="53340"/>
                    <a:pt x="35719" y="49435"/>
                    <a:pt x="35719" y="45244"/>
                  </a:cubicBezTo>
                  <a:cubicBezTo>
                    <a:pt x="35719" y="41053"/>
                    <a:pt x="35719" y="37338"/>
                    <a:pt x="35719" y="33909"/>
                  </a:cubicBezTo>
                  <a:cubicBezTo>
                    <a:pt x="35909" y="29537"/>
                    <a:pt x="35033" y="25184"/>
                    <a:pt x="33147" y="21241"/>
                  </a:cubicBezTo>
                  <a:cubicBezTo>
                    <a:pt x="31433" y="18669"/>
                    <a:pt x="28480" y="18574"/>
                    <a:pt x="24384" y="21241"/>
                  </a:cubicBezTo>
                  <a:cubicBezTo>
                    <a:pt x="20269" y="23555"/>
                    <a:pt x="17126" y="27270"/>
                    <a:pt x="15526" y="31718"/>
                  </a:cubicBezTo>
                  <a:cubicBezTo>
                    <a:pt x="13640" y="37176"/>
                    <a:pt x="12611" y="42901"/>
                    <a:pt x="12478" y="48673"/>
                  </a:cubicBezTo>
                  <a:cubicBezTo>
                    <a:pt x="12478" y="52197"/>
                    <a:pt x="12478" y="56102"/>
                    <a:pt x="12478" y="60293"/>
                  </a:cubicBezTo>
                  <a:cubicBezTo>
                    <a:pt x="12478" y="64484"/>
                    <a:pt x="11906" y="67437"/>
                    <a:pt x="12001" y="70866"/>
                  </a:cubicBezTo>
                  <a:close/>
                </a:path>
              </a:pathLst>
            </a:custGeom>
            <a:solidFill>
              <a:srgbClr val="E0E0E0"/>
            </a:solidFill>
            <a:ln w="9525" cap="flat">
              <a:noFill/>
              <a:prstDash val="solid"/>
              <a:miter/>
            </a:ln>
          </p:spPr>
          <p:txBody>
            <a:bodyPr rtlCol="0" anchor="ctr"/>
            <a:lstStyle/>
            <a:p>
              <a:endParaRPr lang="en-GR"/>
            </a:p>
          </p:txBody>
        </p:sp>
        <p:sp>
          <p:nvSpPr>
            <p:cNvPr id="399" name="Freeform 398">
              <a:extLst>
                <a:ext uri="{FF2B5EF4-FFF2-40B4-BE49-F238E27FC236}">
                  <a16:creationId xmlns:a16="http://schemas.microsoft.com/office/drawing/2014/main" id="{E52EAD78-4169-D014-4E99-1864B7E7E794}"/>
                </a:ext>
              </a:extLst>
            </p:cNvPr>
            <p:cNvSpPr/>
            <p:nvPr/>
          </p:nvSpPr>
          <p:spPr>
            <a:xfrm>
              <a:off x="5839061" y="2657372"/>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2097 w 47625"/>
                <a:gd name="connsiteY22" fmla="*/ 70866 h 105727"/>
                <a:gd name="connsiteX23" fmla="*/ 15145 w 47625"/>
                <a:gd name="connsiteY23" fmla="*/ 84296 h 105727"/>
                <a:gd name="connsiteX24" fmla="*/ 24003 w 47625"/>
                <a:gd name="connsiteY24" fmla="*/ 84296 h 105727"/>
                <a:gd name="connsiteX25" fmla="*/ 32861 w 47625"/>
                <a:gd name="connsiteY25" fmla="*/ 73819 h 105727"/>
                <a:gd name="connsiteX26" fmla="*/ 35909 w 47625"/>
                <a:gd name="connsiteY26" fmla="*/ 56864 h 105727"/>
                <a:gd name="connsiteX27" fmla="*/ 35909 w 47625"/>
                <a:gd name="connsiteY27" fmla="*/ 45244 h 105727"/>
                <a:gd name="connsiteX28" fmla="*/ 35909 w 47625"/>
                <a:gd name="connsiteY28" fmla="*/ 33909 h 105727"/>
                <a:gd name="connsiteX29" fmla="*/ 32861 w 47625"/>
                <a:gd name="connsiteY29" fmla="*/ 20479 h 105727"/>
                <a:gd name="connsiteX30" fmla="*/ 24003 w 47625"/>
                <a:gd name="connsiteY30" fmla="*/ 20479 h 105727"/>
                <a:gd name="connsiteX31" fmla="*/ 15145 w 47625"/>
                <a:gd name="connsiteY31" fmla="*/ 30956 h 105727"/>
                <a:gd name="connsiteX32" fmla="*/ 12097 w 47625"/>
                <a:gd name="connsiteY32" fmla="*/ 47911 h 105727"/>
                <a:gd name="connsiteX33" fmla="*/ 12097 w 47625"/>
                <a:gd name="connsiteY33" fmla="*/ 59436 h 105727"/>
                <a:gd name="connsiteX34" fmla="*/ 12097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40"/>
                    <a:pt x="47625" y="51054"/>
                  </a:cubicBezTo>
                  <a:cubicBezTo>
                    <a:pt x="47511" y="56293"/>
                    <a:pt x="47006" y="61512"/>
                    <a:pt x="46101" y="66675"/>
                  </a:cubicBezTo>
                  <a:cubicBezTo>
                    <a:pt x="45301" y="71523"/>
                    <a:pt x="43929" y="76257"/>
                    <a:pt x="42005" y="80772"/>
                  </a:cubicBezTo>
                  <a:cubicBezTo>
                    <a:pt x="40215" y="85087"/>
                    <a:pt x="37776" y="89106"/>
                    <a:pt x="34766" y="92678"/>
                  </a:cubicBezTo>
                  <a:cubicBezTo>
                    <a:pt x="31737" y="96498"/>
                    <a:pt x="28023" y="99736"/>
                    <a:pt x="23813" y="102203"/>
                  </a:cubicBezTo>
                  <a:cubicBezTo>
                    <a:pt x="20584" y="104413"/>
                    <a:pt x="16774" y="105642"/>
                    <a:pt x="12859" y="105727"/>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151"/>
                  </a:cubicBezTo>
                  <a:cubicBezTo>
                    <a:pt x="0" y="62770"/>
                    <a:pt x="0" y="58769"/>
                    <a:pt x="0" y="55245"/>
                  </a:cubicBezTo>
                  <a:cubicBezTo>
                    <a:pt x="162" y="49979"/>
                    <a:pt x="667" y="44728"/>
                    <a:pt x="1524" y="39529"/>
                  </a:cubicBezTo>
                  <a:cubicBezTo>
                    <a:pt x="2295" y="34617"/>
                    <a:pt x="3677" y="29818"/>
                    <a:pt x="5620" y="25241"/>
                  </a:cubicBezTo>
                  <a:cubicBezTo>
                    <a:pt x="7410" y="20839"/>
                    <a:pt x="9849" y="16730"/>
                    <a:pt x="12859" y="13049"/>
                  </a:cubicBezTo>
                  <a:cubicBezTo>
                    <a:pt x="15869" y="9201"/>
                    <a:pt x="19583" y="5968"/>
                    <a:pt x="23813" y="3524"/>
                  </a:cubicBezTo>
                  <a:cubicBezTo>
                    <a:pt x="27042" y="1296"/>
                    <a:pt x="30851" y="70"/>
                    <a:pt x="34766" y="0"/>
                  </a:cubicBezTo>
                  <a:cubicBezTo>
                    <a:pt x="37586" y="47"/>
                    <a:pt x="40234" y="1337"/>
                    <a:pt x="42005" y="3524"/>
                  </a:cubicBezTo>
                  <a:cubicBezTo>
                    <a:pt x="44120" y="6320"/>
                    <a:pt x="45529" y="9589"/>
                    <a:pt x="46101" y="13049"/>
                  </a:cubicBezTo>
                  <a:cubicBezTo>
                    <a:pt x="47044" y="17562"/>
                    <a:pt x="47558" y="22155"/>
                    <a:pt x="47625" y="26765"/>
                  </a:cubicBezTo>
                  <a:close/>
                  <a:moveTo>
                    <a:pt x="12097" y="70866"/>
                  </a:moveTo>
                  <a:cubicBezTo>
                    <a:pt x="11963" y="75524"/>
                    <a:pt x="13011" y="80143"/>
                    <a:pt x="15145" y="84296"/>
                  </a:cubicBezTo>
                  <a:cubicBezTo>
                    <a:pt x="16926" y="86839"/>
                    <a:pt x="19879" y="86839"/>
                    <a:pt x="24003" y="84296"/>
                  </a:cubicBezTo>
                  <a:cubicBezTo>
                    <a:pt x="28099" y="81953"/>
                    <a:pt x="31233" y="78248"/>
                    <a:pt x="32861" y="73819"/>
                  </a:cubicBezTo>
                  <a:cubicBezTo>
                    <a:pt x="34747" y="68361"/>
                    <a:pt x="35776" y="62636"/>
                    <a:pt x="35909" y="56864"/>
                  </a:cubicBezTo>
                  <a:cubicBezTo>
                    <a:pt x="35909" y="53340"/>
                    <a:pt x="35909" y="49435"/>
                    <a:pt x="35909" y="45244"/>
                  </a:cubicBezTo>
                  <a:cubicBezTo>
                    <a:pt x="35909" y="41053"/>
                    <a:pt x="35909" y="37338"/>
                    <a:pt x="35909" y="33909"/>
                  </a:cubicBezTo>
                  <a:cubicBezTo>
                    <a:pt x="36043" y="29247"/>
                    <a:pt x="34995" y="24628"/>
                    <a:pt x="32861" y="20479"/>
                  </a:cubicBezTo>
                  <a:cubicBezTo>
                    <a:pt x="31052" y="17907"/>
                    <a:pt x="28194" y="17812"/>
                    <a:pt x="24003" y="20479"/>
                  </a:cubicBezTo>
                  <a:cubicBezTo>
                    <a:pt x="19917" y="22824"/>
                    <a:pt x="16774" y="26533"/>
                    <a:pt x="15145" y="30956"/>
                  </a:cubicBezTo>
                  <a:cubicBezTo>
                    <a:pt x="13249" y="36413"/>
                    <a:pt x="12221" y="42135"/>
                    <a:pt x="12097" y="47911"/>
                  </a:cubicBezTo>
                  <a:cubicBezTo>
                    <a:pt x="12097" y="51435"/>
                    <a:pt x="12097" y="55340"/>
                    <a:pt x="12097" y="59436"/>
                  </a:cubicBezTo>
                  <a:cubicBezTo>
                    <a:pt x="12097" y="63532"/>
                    <a:pt x="12097" y="67437"/>
                    <a:pt x="12097" y="70866"/>
                  </a:cubicBezTo>
                  <a:close/>
                </a:path>
              </a:pathLst>
            </a:custGeom>
            <a:solidFill>
              <a:srgbClr val="E0E0E0"/>
            </a:solidFill>
            <a:ln w="9525" cap="flat">
              <a:noFill/>
              <a:prstDash val="solid"/>
              <a:miter/>
            </a:ln>
          </p:spPr>
          <p:txBody>
            <a:bodyPr rtlCol="0" anchor="ctr"/>
            <a:lstStyle/>
            <a:p>
              <a:endParaRPr lang="en-GR"/>
            </a:p>
          </p:txBody>
        </p:sp>
        <p:sp>
          <p:nvSpPr>
            <p:cNvPr id="400" name="Freeform 399">
              <a:extLst>
                <a:ext uri="{FF2B5EF4-FFF2-40B4-BE49-F238E27FC236}">
                  <a16:creationId xmlns:a16="http://schemas.microsoft.com/office/drawing/2014/main" id="{0CFF83DF-9AA0-B4CC-3609-8B741CF90E53}"/>
                </a:ext>
              </a:extLst>
            </p:cNvPr>
            <p:cNvSpPr/>
            <p:nvPr/>
          </p:nvSpPr>
          <p:spPr>
            <a:xfrm>
              <a:off x="5898116" y="2623082"/>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101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101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50 w 47625"/>
                <a:gd name="connsiteY31" fmla="*/ 31147 h 105727"/>
                <a:gd name="connsiteX32" fmla="*/ 11906 w 47625"/>
                <a:gd name="connsiteY32" fmla="*/ 48101 h 105727"/>
                <a:gd name="connsiteX33" fmla="*/ 11906 w 47625"/>
                <a:gd name="connsiteY33" fmla="*/ 59627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5"/>
                    <a:pt x="47625" y="49340"/>
                    <a:pt x="47625" y="51054"/>
                  </a:cubicBezTo>
                  <a:cubicBezTo>
                    <a:pt x="47511" y="56292"/>
                    <a:pt x="47006" y="61514"/>
                    <a:pt x="46101" y="66675"/>
                  </a:cubicBezTo>
                  <a:cubicBezTo>
                    <a:pt x="45273" y="71503"/>
                    <a:pt x="43929" y="76230"/>
                    <a:pt x="42101" y="80772"/>
                  </a:cubicBezTo>
                  <a:cubicBezTo>
                    <a:pt x="40243" y="85072"/>
                    <a:pt x="37767" y="89082"/>
                    <a:pt x="34766" y="92678"/>
                  </a:cubicBezTo>
                  <a:cubicBezTo>
                    <a:pt x="31756" y="96526"/>
                    <a:pt x="28042" y="99755"/>
                    <a:pt x="23813" y="102203"/>
                  </a:cubicBezTo>
                  <a:cubicBezTo>
                    <a:pt x="20584" y="104413"/>
                    <a:pt x="16774" y="105642"/>
                    <a:pt x="12859" y="105728"/>
                  </a:cubicBezTo>
                  <a:cubicBezTo>
                    <a:pt x="10030" y="105661"/>
                    <a:pt x="7373" y="104327"/>
                    <a:pt x="5620" y="102108"/>
                  </a:cubicBezTo>
                  <a:cubicBezTo>
                    <a:pt x="3467" y="99336"/>
                    <a:pt x="2057" y="96050"/>
                    <a:pt x="1524" y="92583"/>
                  </a:cubicBezTo>
                  <a:cubicBezTo>
                    <a:pt x="619" y="88032"/>
                    <a:pt x="105" y="83411"/>
                    <a:pt x="0" y="78772"/>
                  </a:cubicBezTo>
                  <a:cubicBezTo>
                    <a:pt x="0" y="75438"/>
                    <a:pt x="0" y="71533"/>
                    <a:pt x="0" y="67056"/>
                  </a:cubicBezTo>
                  <a:cubicBezTo>
                    <a:pt x="0" y="62579"/>
                    <a:pt x="0" y="58769"/>
                    <a:pt x="0" y="55150"/>
                  </a:cubicBezTo>
                  <a:cubicBezTo>
                    <a:pt x="162" y="49915"/>
                    <a:pt x="676" y="44696"/>
                    <a:pt x="1524" y="39529"/>
                  </a:cubicBezTo>
                  <a:cubicBezTo>
                    <a:pt x="2295" y="34617"/>
                    <a:pt x="3677" y="29818"/>
                    <a:pt x="5620" y="25241"/>
                  </a:cubicBezTo>
                  <a:cubicBezTo>
                    <a:pt x="7449" y="20856"/>
                    <a:pt x="9878" y="16751"/>
                    <a:pt x="12859" y="13049"/>
                  </a:cubicBezTo>
                  <a:cubicBezTo>
                    <a:pt x="15869" y="9201"/>
                    <a:pt x="19583" y="5968"/>
                    <a:pt x="23813" y="3524"/>
                  </a:cubicBezTo>
                  <a:cubicBezTo>
                    <a:pt x="27042" y="1312"/>
                    <a:pt x="30852" y="88"/>
                    <a:pt x="34766" y="0"/>
                  </a:cubicBezTo>
                  <a:cubicBezTo>
                    <a:pt x="37614" y="19"/>
                    <a:pt x="40310" y="1312"/>
                    <a:pt x="42101" y="3524"/>
                  </a:cubicBezTo>
                  <a:cubicBezTo>
                    <a:pt x="44148" y="6350"/>
                    <a:pt x="45511" y="9610"/>
                    <a:pt x="46101" y="13049"/>
                  </a:cubicBezTo>
                  <a:cubicBezTo>
                    <a:pt x="47044" y="17562"/>
                    <a:pt x="47558" y="22155"/>
                    <a:pt x="47625" y="26765"/>
                  </a:cubicBezTo>
                  <a:close/>
                  <a:moveTo>
                    <a:pt x="11906" y="71057"/>
                  </a:moveTo>
                  <a:cubicBezTo>
                    <a:pt x="11802" y="75728"/>
                    <a:pt x="12878" y="80349"/>
                    <a:pt x="15050" y="84487"/>
                  </a:cubicBezTo>
                  <a:cubicBezTo>
                    <a:pt x="16764" y="87059"/>
                    <a:pt x="19717" y="87154"/>
                    <a:pt x="23813" y="84487"/>
                  </a:cubicBezTo>
                  <a:cubicBezTo>
                    <a:pt x="27927" y="82174"/>
                    <a:pt x="31070" y="78454"/>
                    <a:pt x="32671" y="74009"/>
                  </a:cubicBezTo>
                  <a:cubicBezTo>
                    <a:pt x="34557" y="68551"/>
                    <a:pt x="35585" y="62830"/>
                    <a:pt x="35719" y="57055"/>
                  </a:cubicBezTo>
                  <a:cubicBezTo>
                    <a:pt x="35719" y="53531"/>
                    <a:pt x="35719" y="49625"/>
                    <a:pt x="35719" y="45434"/>
                  </a:cubicBezTo>
                  <a:cubicBezTo>
                    <a:pt x="35719" y="41243"/>
                    <a:pt x="35719" y="37529"/>
                    <a:pt x="35719" y="34100"/>
                  </a:cubicBezTo>
                  <a:cubicBezTo>
                    <a:pt x="35852" y="29438"/>
                    <a:pt x="34805" y="24818"/>
                    <a:pt x="32671" y="20669"/>
                  </a:cubicBezTo>
                  <a:cubicBezTo>
                    <a:pt x="30956" y="18098"/>
                    <a:pt x="28004" y="17907"/>
                    <a:pt x="23813" y="20669"/>
                  </a:cubicBezTo>
                  <a:cubicBezTo>
                    <a:pt x="19698" y="22958"/>
                    <a:pt x="16574" y="26691"/>
                    <a:pt x="15050" y="31147"/>
                  </a:cubicBezTo>
                  <a:cubicBezTo>
                    <a:pt x="13116" y="36597"/>
                    <a:pt x="12049" y="42320"/>
                    <a:pt x="11906" y="48101"/>
                  </a:cubicBezTo>
                  <a:cubicBezTo>
                    <a:pt x="11906" y="51626"/>
                    <a:pt x="11906" y="55436"/>
                    <a:pt x="11906" y="59627"/>
                  </a:cubicBezTo>
                  <a:cubicBezTo>
                    <a:pt x="11906" y="63818"/>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401" name="Freeform 400">
              <a:extLst>
                <a:ext uri="{FF2B5EF4-FFF2-40B4-BE49-F238E27FC236}">
                  <a16:creationId xmlns:a16="http://schemas.microsoft.com/office/drawing/2014/main" id="{2FEE291E-4E36-55C0-3E45-558164FC617B}"/>
                </a:ext>
              </a:extLst>
            </p:cNvPr>
            <p:cNvSpPr/>
            <p:nvPr/>
          </p:nvSpPr>
          <p:spPr>
            <a:xfrm>
              <a:off x="5953788" y="2591840"/>
              <a:ext cx="32457" cy="100107"/>
            </a:xfrm>
            <a:custGeom>
              <a:avLst/>
              <a:gdLst>
                <a:gd name="connsiteX0" fmla="*/ 620 w 32457"/>
                <a:gd name="connsiteY0" fmla="*/ 48292 h 100107"/>
                <a:gd name="connsiteX1" fmla="*/ 49 w 32457"/>
                <a:gd name="connsiteY1" fmla="*/ 45910 h 100107"/>
                <a:gd name="connsiteX2" fmla="*/ 1001 w 32457"/>
                <a:gd name="connsiteY2" fmla="*/ 42862 h 100107"/>
                <a:gd name="connsiteX3" fmla="*/ 20051 w 32457"/>
                <a:gd name="connsiteY3" fmla="*/ 8477 h 100107"/>
                <a:gd name="connsiteX4" fmla="*/ 21480 w 32457"/>
                <a:gd name="connsiteY4" fmla="*/ 6001 h 100107"/>
                <a:gd name="connsiteX5" fmla="*/ 23194 w 32457"/>
                <a:gd name="connsiteY5" fmla="*/ 4286 h 100107"/>
                <a:gd name="connsiteX6" fmla="*/ 30052 w 32457"/>
                <a:gd name="connsiteY6" fmla="*/ 286 h 100107"/>
                <a:gd name="connsiteX7" fmla="*/ 31767 w 32457"/>
                <a:gd name="connsiteY7" fmla="*/ 286 h 100107"/>
                <a:gd name="connsiteX8" fmla="*/ 32434 w 32457"/>
                <a:gd name="connsiteY8" fmla="*/ 2476 h 100107"/>
                <a:gd name="connsiteX9" fmla="*/ 32434 w 32457"/>
                <a:gd name="connsiteY9" fmla="*/ 90583 h 100107"/>
                <a:gd name="connsiteX10" fmla="*/ 31767 w 32457"/>
                <a:gd name="connsiteY10" fmla="*/ 93631 h 100107"/>
                <a:gd name="connsiteX11" fmla="*/ 30052 w 32457"/>
                <a:gd name="connsiteY11" fmla="*/ 95631 h 100107"/>
                <a:gd name="connsiteX12" fmla="*/ 22909 w 32457"/>
                <a:gd name="connsiteY12" fmla="*/ 99822 h 100107"/>
                <a:gd name="connsiteX13" fmla="*/ 21194 w 32457"/>
                <a:gd name="connsiteY13" fmla="*/ 99822 h 100107"/>
                <a:gd name="connsiteX14" fmla="*/ 20527 w 32457"/>
                <a:gd name="connsiteY14" fmla="*/ 97631 h 100107"/>
                <a:gd name="connsiteX15" fmla="*/ 20527 w 32457"/>
                <a:gd name="connsiteY15" fmla="*/ 30289 h 100107"/>
                <a:gd name="connsiteX16" fmla="*/ 7954 w 32457"/>
                <a:gd name="connsiteY16" fmla="*/ 52673 h 100107"/>
                <a:gd name="connsiteX17" fmla="*/ 6145 w 32457"/>
                <a:gd name="connsiteY17" fmla="*/ 54483 h 100107"/>
                <a:gd name="connsiteX18" fmla="*/ 4525 w 32457"/>
                <a:gd name="connsiteY18" fmla="*/ 54483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7" h="100107">
                  <a:moveTo>
                    <a:pt x="620" y="48292"/>
                  </a:moveTo>
                  <a:cubicBezTo>
                    <a:pt x="106" y="47613"/>
                    <a:pt x="-104" y="46750"/>
                    <a:pt x="49" y="45910"/>
                  </a:cubicBezTo>
                  <a:cubicBezTo>
                    <a:pt x="172" y="44845"/>
                    <a:pt x="496" y="43811"/>
                    <a:pt x="1001" y="42862"/>
                  </a:cubicBezTo>
                  <a:lnTo>
                    <a:pt x="20051" y="8477"/>
                  </a:lnTo>
                  <a:lnTo>
                    <a:pt x="21480" y="6001"/>
                  </a:lnTo>
                  <a:cubicBezTo>
                    <a:pt x="21928" y="5317"/>
                    <a:pt x="22509" y="4733"/>
                    <a:pt x="23194" y="4286"/>
                  </a:cubicBezTo>
                  <a:lnTo>
                    <a:pt x="30052" y="286"/>
                  </a:lnTo>
                  <a:cubicBezTo>
                    <a:pt x="30557" y="-95"/>
                    <a:pt x="31262" y="-95"/>
                    <a:pt x="31767" y="286"/>
                  </a:cubicBezTo>
                  <a:cubicBezTo>
                    <a:pt x="32291" y="885"/>
                    <a:pt x="32539" y="1684"/>
                    <a:pt x="32434" y="2476"/>
                  </a:cubicBezTo>
                  <a:lnTo>
                    <a:pt x="32434" y="90583"/>
                  </a:lnTo>
                  <a:cubicBezTo>
                    <a:pt x="32443" y="91636"/>
                    <a:pt x="32215" y="92677"/>
                    <a:pt x="31767" y="93631"/>
                  </a:cubicBezTo>
                  <a:cubicBezTo>
                    <a:pt x="31405" y="94451"/>
                    <a:pt x="30805" y="95147"/>
                    <a:pt x="30052" y="95631"/>
                  </a:cubicBezTo>
                  <a:lnTo>
                    <a:pt x="22909" y="99822"/>
                  </a:lnTo>
                  <a:cubicBezTo>
                    <a:pt x="22404" y="100203"/>
                    <a:pt x="21699" y="100203"/>
                    <a:pt x="21194" y="99822"/>
                  </a:cubicBezTo>
                  <a:cubicBezTo>
                    <a:pt x="20699" y="99206"/>
                    <a:pt x="20461" y="98421"/>
                    <a:pt x="20527" y="97631"/>
                  </a:cubicBezTo>
                  <a:lnTo>
                    <a:pt x="20527" y="30289"/>
                  </a:lnTo>
                  <a:lnTo>
                    <a:pt x="7954" y="52673"/>
                  </a:lnTo>
                  <a:cubicBezTo>
                    <a:pt x="7564" y="53454"/>
                    <a:pt x="6926" y="54089"/>
                    <a:pt x="6145" y="54483"/>
                  </a:cubicBezTo>
                  <a:cubicBezTo>
                    <a:pt x="5649" y="54793"/>
                    <a:pt x="5021" y="54793"/>
                    <a:pt x="4525" y="54483"/>
                  </a:cubicBezTo>
                  <a:close/>
                </a:path>
              </a:pathLst>
            </a:custGeom>
            <a:solidFill>
              <a:srgbClr val="E0E0E0"/>
            </a:solidFill>
            <a:ln w="9525" cap="flat">
              <a:noFill/>
              <a:prstDash val="solid"/>
              <a:miter/>
            </a:ln>
          </p:spPr>
          <p:txBody>
            <a:bodyPr rtlCol="0" anchor="ctr"/>
            <a:lstStyle/>
            <a:p>
              <a:endParaRPr lang="en-GR"/>
            </a:p>
          </p:txBody>
        </p:sp>
        <p:sp>
          <p:nvSpPr>
            <p:cNvPr id="402" name="Freeform 401">
              <a:extLst>
                <a:ext uri="{FF2B5EF4-FFF2-40B4-BE49-F238E27FC236}">
                  <a16:creationId xmlns:a16="http://schemas.microsoft.com/office/drawing/2014/main" id="{982F9E7B-D5E4-7C22-CDA4-88AE0D553CF2}"/>
                </a:ext>
              </a:extLst>
            </p:cNvPr>
            <p:cNvSpPr/>
            <p:nvPr/>
          </p:nvSpPr>
          <p:spPr>
            <a:xfrm>
              <a:off x="5456783" y="3042535"/>
              <a:ext cx="32441" cy="100164"/>
            </a:xfrm>
            <a:custGeom>
              <a:avLst/>
              <a:gdLst>
                <a:gd name="connsiteX0" fmla="*/ 515 w 32441"/>
                <a:gd name="connsiteY0" fmla="*/ 48320 h 100164"/>
                <a:gd name="connsiteX1" fmla="*/ 39 w 32441"/>
                <a:gd name="connsiteY1" fmla="*/ 45844 h 100164"/>
                <a:gd name="connsiteX2" fmla="*/ 992 w 32441"/>
                <a:gd name="connsiteY2" fmla="*/ 42891 h 100164"/>
                <a:gd name="connsiteX3" fmla="*/ 20042 w 32441"/>
                <a:gd name="connsiteY3" fmla="*/ 8411 h 100164"/>
                <a:gd name="connsiteX4" fmla="*/ 21471 w 32441"/>
                <a:gd name="connsiteY4" fmla="*/ 6029 h 100164"/>
                <a:gd name="connsiteX5" fmla="*/ 23185 w 32441"/>
                <a:gd name="connsiteY5" fmla="*/ 4315 h 100164"/>
                <a:gd name="connsiteX6" fmla="*/ 30043 w 32441"/>
                <a:gd name="connsiteY6" fmla="*/ 314 h 100164"/>
                <a:gd name="connsiteX7" fmla="*/ 31757 w 32441"/>
                <a:gd name="connsiteY7" fmla="*/ 314 h 100164"/>
                <a:gd name="connsiteX8" fmla="*/ 32424 w 32441"/>
                <a:gd name="connsiteY8" fmla="*/ 2410 h 100164"/>
                <a:gd name="connsiteX9" fmla="*/ 32424 w 32441"/>
                <a:gd name="connsiteY9" fmla="*/ 90611 h 100164"/>
                <a:gd name="connsiteX10" fmla="*/ 31757 w 32441"/>
                <a:gd name="connsiteY10" fmla="*/ 93564 h 100164"/>
                <a:gd name="connsiteX11" fmla="*/ 30043 w 32441"/>
                <a:gd name="connsiteY11" fmla="*/ 95660 h 100164"/>
                <a:gd name="connsiteX12" fmla="*/ 22899 w 32441"/>
                <a:gd name="connsiteY12" fmla="*/ 99851 h 100164"/>
                <a:gd name="connsiteX13" fmla="*/ 21185 w 32441"/>
                <a:gd name="connsiteY13" fmla="*/ 99851 h 100164"/>
                <a:gd name="connsiteX14" fmla="*/ 20518 w 32441"/>
                <a:gd name="connsiteY14" fmla="*/ 97660 h 100164"/>
                <a:gd name="connsiteX15" fmla="*/ 20518 w 32441"/>
                <a:gd name="connsiteY15" fmla="*/ 30318 h 100164"/>
                <a:gd name="connsiteX16" fmla="*/ 7945 w 32441"/>
                <a:gd name="connsiteY16" fmla="*/ 52702 h 100164"/>
                <a:gd name="connsiteX17" fmla="*/ 6135 w 32441"/>
                <a:gd name="connsiteY17" fmla="*/ 54416 h 100164"/>
                <a:gd name="connsiteX18" fmla="*/ 4516 w 32441"/>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1" h="100164">
                  <a:moveTo>
                    <a:pt x="515" y="48320"/>
                  </a:moveTo>
                  <a:cubicBezTo>
                    <a:pt x="87" y="47568"/>
                    <a:pt x="-85" y="46701"/>
                    <a:pt x="39" y="45844"/>
                  </a:cubicBezTo>
                  <a:cubicBezTo>
                    <a:pt x="125" y="44796"/>
                    <a:pt x="449" y="43786"/>
                    <a:pt x="992" y="42891"/>
                  </a:cubicBezTo>
                  <a:lnTo>
                    <a:pt x="20042" y="8411"/>
                  </a:lnTo>
                  <a:lnTo>
                    <a:pt x="21471" y="6029"/>
                  </a:lnTo>
                  <a:cubicBezTo>
                    <a:pt x="21918" y="5344"/>
                    <a:pt x="22499" y="4763"/>
                    <a:pt x="23185" y="4315"/>
                  </a:cubicBezTo>
                  <a:lnTo>
                    <a:pt x="30043" y="314"/>
                  </a:lnTo>
                  <a:cubicBezTo>
                    <a:pt x="30538" y="-105"/>
                    <a:pt x="31262" y="-105"/>
                    <a:pt x="31757" y="314"/>
                  </a:cubicBezTo>
                  <a:cubicBezTo>
                    <a:pt x="32272" y="886"/>
                    <a:pt x="32510" y="1648"/>
                    <a:pt x="32424" y="2410"/>
                  </a:cubicBezTo>
                  <a:lnTo>
                    <a:pt x="32424" y="90611"/>
                  </a:lnTo>
                  <a:cubicBezTo>
                    <a:pt x="32434" y="91630"/>
                    <a:pt x="32205" y="92640"/>
                    <a:pt x="31757" y="93564"/>
                  </a:cubicBezTo>
                  <a:cubicBezTo>
                    <a:pt x="31424" y="94421"/>
                    <a:pt x="30824" y="95164"/>
                    <a:pt x="30043" y="95660"/>
                  </a:cubicBezTo>
                  <a:lnTo>
                    <a:pt x="22899" y="99851"/>
                  </a:lnTo>
                  <a:cubicBezTo>
                    <a:pt x="22404" y="100270"/>
                    <a:pt x="21680" y="100270"/>
                    <a:pt x="21185" y="99851"/>
                  </a:cubicBezTo>
                  <a:cubicBezTo>
                    <a:pt x="20651" y="99250"/>
                    <a:pt x="20413" y="98450"/>
                    <a:pt x="20518" y="97660"/>
                  </a:cubicBezTo>
                  <a:lnTo>
                    <a:pt x="20518" y="30318"/>
                  </a:lnTo>
                  <a:lnTo>
                    <a:pt x="7945" y="52702"/>
                  </a:lnTo>
                  <a:cubicBezTo>
                    <a:pt x="7574" y="53483"/>
                    <a:pt x="6935" y="54092"/>
                    <a:pt x="6135" y="54416"/>
                  </a:cubicBezTo>
                  <a:cubicBezTo>
                    <a:pt x="5554" y="54712"/>
                    <a:pt x="4849" y="54502"/>
                    <a:pt x="4516" y="53940"/>
                  </a:cubicBezTo>
                  <a:close/>
                </a:path>
              </a:pathLst>
            </a:custGeom>
            <a:solidFill>
              <a:srgbClr val="E0E0E0"/>
            </a:solidFill>
            <a:ln w="9525" cap="flat">
              <a:noFill/>
              <a:prstDash val="solid"/>
              <a:miter/>
            </a:ln>
          </p:spPr>
          <p:txBody>
            <a:bodyPr rtlCol="0" anchor="ctr"/>
            <a:lstStyle/>
            <a:p>
              <a:endParaRPr lang="en-GR"/>
            </a:p>
          </p:txBody>
        </p:sp>
        <p:sp>
          <p:nvSpPr>
            <p:cNvPr id="403" name="Freeform 402">
              <a:extLst>
                <a:ext uri="{FF2B5EF4-FFF2-40B4-BE49-F238E27FC236}">
                  <a16:creationId xmlns:a16="http://schemas.microsoft.com/office/drawing/2014/main" id="{7B20348F-8678-05BD-2B9E-9F63E29A19DC}"/>
                </a:ext>
              </a:extLst>
            </p:cNvPr>
            <p:cNvSpPr/>
            <p:nvPr/>
          </p:nvSpPr>
          <p:spPr>
            <a:xfrm>
              <a:off x="5500923" y="3016179"/>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392 h 105727"/>
                <a:gd name="connsiteX24" fmla="*/ 23813 w 47720"/>
                <a:gd name="connsiteY24" fmla="*/ 84392 h 105727"/>
                <a:gd name="connsiteX25" fmla="*/ 32671 w 47720"/>
                <a:gd name="connsiteY25" fmla="*/ 73819 h 105727"/>
                <a:gd name="connsiteX26" fmla="*/ 35719 w 47720"/>
                <a:gd name="connsiteY26" fmla="*/ 56864 h 105727"/>
                <a:gd name="connsiteX27" fmla="*/ 35719 w 47720"/>
                <a:gd name="connsiteY27" fmla="*/ 45339 h 105727"/>
                <a:gd name="connsiteX28" fmla="*/ 35719 w 47720"/>
                <a:gd name="connsiteY28" fmla="*/ 34004 h 105727"/>
                <a:gd name="connsiteX29" fmla="*/ 32671 w 47720"/>
                <a:gd name="connsiteY29" fmla="*/ 20479 h 105727"/>
                <a:gd name="connsiteX30" fmla="*/ 23813 w 47720"/>
                <a:gd name="connsiteY30" fmla="*/ 20479 h 105727"/>
                <a:gd name="connsiteX31" fmla="*/ 15050 w 47720"/>
                <a:gd name="connsiteY31" fmla="*/ 30956 h 105727"/>
                <a:gd name="connsiteX32" fmla="*/ 12002 w 47720"/>
                <a:gd name="connsiteY32" fmla="*/ 47911 h 105727"/>
                <a:gd name="connsiteX33" fmla="*/ 12002 w 47720"/>
                <a:gd name="connsiteY33" fmla="*/ 59531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58" y="56255"/>
                    <a:pt x="47054" y="61446"/>
                    <a:pt x="46196" y="66580"/>
                  </a:cubicBezTo>
                  <a:cubicBezTo>
                    <a:pt x="45368" y="71418"/>
                    <a:pt x="43987" y="76143"/>
                    <a:pt x="42100" y="80677"/>
                  </a:cubicBezTo>
                  <a:cubicBezTo>
                    <a:pt x="40253" y="85011"/>
                    <a:pt x="37786" y="89059"/>
                    <a:pt x="34766" y="92678"/>
                  </a:cubicBezTo>
                  <a:cubicBezTo>
                    <a:pt x="31728" y="96498"/>
                    <a:pt x="28023" y="99727"/>
                    <a:pt x="23813" y="102203"/>
                  </a:cubicBezTo>
                  <a:cubicBezTo>
                    <a:pt x="20565" y="104384"/>
                    <a:pt x="16774" y="105604"/>
                    <a:pt x="12859" y="105728"/>
                  </a:cubicBezTo>
                  <a:cubicBezTo>
                    <a:pt x="10030" y="105661"/>
                    <a:pt x="7372" y="104327"/>
                    <a:pt x="5620" y="102108"/>
                  </a:cubicBezTo>
                  <a:cubicBezTo>
                    <a:pt x="3515" y="99317"/>
                    <a:pt x="2143" y="96041"/>
                    <a:pt x="1619" y="92583"/>
                  </a:cubicBezTo>
                  <a:cubicBezTo>
                    <a:pt x="686" y="88068"/>
                    <a:pt x="143" y="83477"/>
                    <a:pt x="0" y="78867"/>
                  </a:cubicBezTo>
                  <a:cubicBezTo>
                    <a:pt x="0" y="75438"/>
                    <a:pt x="0" y="71533"/>
                    <a:pt x="0" y="67151"/>
                  </a:cubicBezTo>
                  <a:cubicBezTo>
                    <a:pt x="0" y="62770"/>
                    <a:pt x="0" y="58769"/>
                    <a:pt x="0" y="55245"/>
                  </a:cubicBezTo>
                  <a:cubicBezTo>
                    <a:pt x="200" y="49978"/>
                    <a:pt x="743" y="44729"/>
                    <a:pt x="1619" y="39529"/>
                  </a:cubicBezTo>
                  <a:cubicBezTo>
                    <a:pt x="2391" y="34623"/>
                    <a:pt x="3734" y="29832"/>
                    <a:pt x="5620" y="25241"/>
                  </a:cubicBezTo>
                  <a:cubicBezTo>
                    <a:pt x="7468" y="20869"/>
                    <a:pt x="9906" y="16764"/>
                    <a:pt x="12859" y="13049"/>
                  </a:cubicBezTo>
                  <a:cubicBezTo>
                    <a:pt x="15926" y="9258"/>
                    <a:pt x="19631" y="6029"/>
                    <a:pt x="23813" y="3524"/>
                  </a:cubicBezTo>
                  <a:cubicBezTo>
                    <a:pt x="27089" y="1391"/>
                    <a:pt x="30871" y="181"/>
                    <a:pt x="34766" y="0"/>
                  </a:cubicBezTo>
                  <a:cubicBezTo>
                    <a:pt x="37633" y="38"/>
                    <a:pt x="40329" y="1372"/>
                    <a:pt x="42100" y="3620"/>
                  </a:cubicBezTo>
                  <a:cubicBezTo>
                    <a:pt x="44215" y="6420"/>
                    <a:pt x="45615" y="9687"/>
                    <a:pt x="46196" y="13145"/>
                  </a:cubicBezTo>
                  <a:cubicBezTo>
                    <a:pt x="47082" y="17631"/>
                    <a:pt x="47597" y="22193"/>
                    <a:pt x="47720" y="26765"/>
                  </a:cubicBezTo>
                  <a:close/>
                  <a:moveTo>
                    <a:pt x="12002" y="70961"/>
                  </a:moveTo>
                  <a:cubicBezTo>
                    <a:pt x="11868" y="75619"/>
                    <a:pt x="12916" y="80239"/>
                    <a:pt x="15050" y="84392"/>
                  </a:cubicBezTo>
                  <a:cubicBezTo>
                    <a:pt x="16764" y="87058"/>
                    <a:pt x="19717" y="87154"/>
                    <a:pt x="23813" y="84392"/>
                  </a:cubicBezTo>
                  <a:cubicBezTo>
                    <a:pt x="27937" y="82039"/>
                    <a:pt x="31080" y="78286"/>
                    <a:pt x="32671" y="73819"/>
                  </a:cubicBezTo>
                  <a:cubicBezTo>
                    <a:pt x="34614" y="68370"/>
                    <a:pt x="35643" y="62646"/>
                    <a:pt x="35719" y="56864"/>
                  </a:cubicBezTo>
                  <a:cubicBezTo>
                    <a:pt x="35719" y="53340"/>
                    <a:pt x="35719" y="49530"/>
                    <a:pt x="35719" y="45339"/>
                  </a:cubicBezTo>
                  <a:cubicBezTo>
                    <a:pt x="35719" y="41148"/>
                    <a:pt x="35719" y="37338"/>
                    <a:pt x="35719" y="34004"/>
                  </a:cubicBezTo>
                  <a:cubicBezTo>
                    <a:pt x="35881" y="29308"/>
                    <a:pt x="34823" y="24651"/>
                    <a:pt x="32671" y="20479"/>
                  </a:cubicBezTo>
                  <a:cubicBezTo>
                    <a:pt x="30956" y="17878"/>
                    <a:pt x="28004" y="17878"/>
                    <a:pt x="23813" y="20479"/>
                  </a:cubicBezTo>
                  <a:cubicBezTo>
                    <a:pt x="19745" y="22822"/>
                    <a:pt x="16640" y="26537"/>
                    <a:pt x="15050" y="30956"/>
                  </a:cubicBezTo>
                  <a:cubicBezTo>
                    <a:pt x="13164" y="36414"/>
                    <a:pt x="12144" y="42139"/>
                    <a:pt x="12002" y="47911"/>
                  </a:cubicBezTo>
                  <a:cubicBezTo>
                    <a:pt x="12002" y="51530"/>
                    <a:pt x="12002" y="55340"/>
                    <a:pt x="12002" y="59531"/>
                  </a:cubicBezTo>
                  <a:cubicBezTo>
                    <a:pt x="12002" y="63722"/>
                    <a:pt x="11906" y="68008"/>
                    <a:pt x="12002" y="70961"/>
                  </a:cubicBezTo>
                  <a:close/>
                </a:path>
              </a:pathLst>
            </a:custGeom>
            <a:solidFill>
              <a:srgbClr val="E0E0E0"/>
            </a:solidFill>
            <a:ln w="9525" cap="flat">
              <a:noFill/>
              <a:prstDash val="solid"/>
              <a:miter/>
            </a:ln>
          </p:spPr>
          <p:txBody>
            <a:bodyPr rtlCol="0" anchor="ctr"/>
            <a:lstStyle/>
            <a:p>
              <a:endParaRPr lang="en-GR"/>
            </a:p>
          </p:txBody>
        </p:sp>
        <p:sp>
          <p:nvSpPr>
            <p:cNvPr id="404" name="Freeform 403">
              <a:extLst>
                <a:ext uri="{FF2B5EF4-FFF2-40B4-BE49-F238E27FC236}">
                  <a16:creationId xmlns:a16="http://schemas.microsoft.com/office/drawing/2014/main" id="{13A0CEA5-37E2-8C38-F8E2-5287317E643B}"/>
                </a:ext>
              </a:extLst>
            </p:cNvPr>
            <p:cNvSpPr/>
            <p:nvPr/>
          </p:nvSpPr>
          <p:spPr>
            <a:xfrm>
              <a:off x="5555647" y="2985458"/>
              <a:ext cx="32630" cy="100207"/>
            </a:xfrm>
            <a:custGeom>
              <a:avLst/>
              <a:gdLst>
                <a:gd name="connsiteX0" fmla="*/ 236 w 32630"/>
                <a:gd name="connsiteY0" fmla="*/ 48246 h 100207"/>
                <a:gd name="connsiteX1" fmla="*/ 236 w 32630"/>
                <a:gd name="connsiteY1" fmla="*/ 45865 h 100207"/>
                <a:gd name="connsiteX2" fmla="*/ 1093 w 32630"/>
                <a:gd name="connsiteY2" fmla="*/ 42817 h 100207"/>
                <a:gd name="connsiteX3" fmla="*/ 20143 w 32630"/>
                <a:gd name="connsiteY3" fmla="*/ 8432 h 100207"/>
                <a:gd name="connsiteX4" fmla="*/ 21667 w 32630"/>
                <a:gd name="connsiteY4" fmla="*/ 6051 h 100207"/>
                <a:gd name="connsiteX5" fmla="*/ 23286 w 32630"/>
                <a:gd name="connsiteY5" fmla="*/ 4336 h 100207"/>
                <a:gd name="connsiteX6" fmla="*/ 30239 w 32630"/>
                <a:gd name="connsiteY6" fmla="*/ 336 h 100207"/>
                <a:gd name="connsiteX7" fmla="*/ 31859 w 32630"/>
                <a:gd name="connsiteY7" fmla="*/ 336 h 100207"/>
                <a:gd name="connsiteX8" fmla="*/ 31859 w 32630"/>
                <a:gd name="connsiteY8" fmla="*/ 336 h 100207"/>
                <a:gd name="connsiteX9" fmla="*/ 32621 w 32630"/>
                <a:gd name="connsiteY9" fmla="*/ 2526 h 100207"/>
                <a:gd name="connsiteX10" fmla="*/ 32621 w 32630"/>
                <a:gd name="connsiteY10" fmla="*/ 90633 h 100207"/>
                <a:gd name="connsiteX11" fmla="*/ 31859 w 32630"/>
                <a:gd name="connsiteY11" fmla="*/ 93681 h 100207"/>
                <a:gd name="connsiteX12" fmla="*/ 30239 w 32630"/>
                <a:gd name="connsiteY12" fmla="*/ 95776 h 100207"/>
                <a:gd name="connsiteX13" fmla="*/ 23001 w 32630"/>
                <a:gd name="connsiteY13" fmla="*/ 99872 h 100207"/>
                <a:gd name="connsiteX14" fmla="*/ 21381 w 32630"/>
                <a:gd name="connsiteY14" fmla="*/ 99872 h 100207"/>
                <a:gd name="connsiteX15" fmla="*/ 21381 w 32630"/>
                <a:gd name="connsiteY15" fmla="*/ 99872 h 100207"/>
                <a:gd name="connsiteX16" fmla="*/ 20619 w 32630"/>
                <a:gd name="connsiteY16" fmla="*/ 97681 h 100207"/>
                <a:gd name="connsiteX17" fmla="*/ 20619 w 32630"/>
                <a:gd name="connsiteY17" fmla="*/ 30244 h 100207"/>
                <a:gd name="connsiteX18" fmla="*/ 8046 w 32630"/>
                <a:gd name="connsiteY18" fmla="*/ 52723 h 100207"/>
                <a:gd name="connsiteX19" fmla="*/ 6332 w 32630"/>
                <a:gd name="connsiteY19" fmla="*/ 54438 h 100207"/>
                <a:gd name="connsiteX20" fmla="*/ 4617 w 32630"/>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630" h="100207">
                  <a:moveTo>
                    <a:pt x="236" y="48246"/>
                  </a:moveTo>
                  <a:cubicBezTo>
                    <a:pt x="-79" y="47484"/>
                    <a:pt x="-79" y="46627"/>
                    <a:pt x="236" y="45865"/>
                  </a:cubicBezTo>
                  <a:cubicBezTo>
                    <a:pt x="331" y="44808"/>
                    <a:pt x="617" y="43770"/>
                    <a:pt x="1093" y="42817"/>
                  </a:cubicBezTo>
                  <a:lnTo>
                    <a:pt x="20143" y="8432"/>
                  </a:lnTo>
                  <a:cubicBezTo>
                    <a:pt x="20619" y="7575"/>
                    <a:pt x="21191" y="6813"/>
                    <a:pt x="21667" y="6051"/>
                  </a:cubicBezTo>
                  <a:cubicBezTo>
                    <a:pt x="22029" y="5336"/>
                    <a:pt x="22591" y="4736"/>
                    <a:pt x="23286" y="4336"/>
                  </a:cubicBezTo>
                  <a:lnTo>
                    <a:pt x="30239" y="336"/>
                  </a:lnTo>
                  <a:cubicBezTo>
                    <a:pt x="30687" y="-112"/>
                    <a:pt x="31411" y="-112"/>
                    <a:pt x="31859" y="336"/>
                  </a:cubicBezTo>
                  <a:cubicBezTo>
                    <a:pt x="31859" y="336"/>
                    <a:pt x="31859" y="336"/>
                    <a:pt x="31859" y="336"/>
                  </a:cubicBezTo>
                  <a:cubicBezTo>
                    <a:pt x="32411" y="926"/>
                    <a:pt x="32687" y="1717"/>
                    <a:pt x="32621" y="2526"/>
                  </a:cubicBezTo>
                  <a:lnTo>
                    <a:pt x="32621" y="90633"/>
                  </a:lnTo>
                  <a:cubicBezTo>
                    <a:pt x="32592" y="91690"/>
                    <a:pt x="32335" y="92728"/>
                    <a:pt x="31859" y="93681"/>
                  </a:cubicBezTo>
                  <a:cubicBezTo>
                    <a:pt x="31497" y="94500"/>
                    <a:pt x="30944" y="95224"/>
                    <a:pt x="30239" y="95776"/>
                  </a:cubicBezTo>
                  <a:lnTo>
                    <a:pt x="23001" y="99872"/>
                  </a:lnTo>
                  <a:cubicBezTo>
                    <a:pt x="22553" y="100320"/>
                    <a:pt x="21829" y="100320"/>
                    <a:pt x="21381" y="99872"/>
                  </a:cubicBezTo>
                  <a:cubicBezTo>
                    <a:pt x="21381" y="99872"/>
                    <a:pt x="21381" y="99872"/>
                    <a:pt x="21381" y="99872"/>
                  </a:cubicBezTo>
                  <a:cubicBezTo>
                    <a:pt x="20810" y="99300"/>
                    <a:pt x="20524" y="98491"/>
                    <a:pt x="20619" y="97681"/>
                  </a:cubicBezTo>
                  <a:lnTo>
                    <a:pt x="20619" y="30244"/>
                  </a:lnTo>
                  <a:lnTo>
                    <a:pt x="8046" y="52723"/>
                  </a:lnTo>
                  <a:cubicBezTo>
                    <a:pt x="7656" y="53447"/>
                    <a:pt x="7056" y="54047"/>
                    <a:pt x="6332" y="54438"/>
                  </a:cubicBezTo>
                  <a:cubicBezTo>
                    <a:pt x="5817" y="54790"/>
                    <a:pt x="5132" y="54790"/>
                    <a:pt x="4617" y="54438"/>
                  </a:cubicBezTo>
                  <a:close/>
                </a:path>
              </a:pathLst>
            </a:custGeom>
            <a:solidFill>
              <a:srgbClr val="E0E0E0"/>
            </a:solidFill>
            <a:ln w="9525" cap="flat">
              <a:noFill/>
              <a:prstDash val="solid"/>
              <a:miter/>
            </a:ln>
          </p:spPr>
          <p:txBody>
            <a:bodyPr rtlCol="0" anchor="ctr"/>
            <a:lstStyle/>
            <a:p>
              <a:endParaRPr lang="en-GR"/>
            </a:p>
          </p:txBody>
        </p:sp>
        <p:sp>
          <p:nvSpPr>
            <p:cNvPr id="405" name="Freeform 404">
              <a:extLst>
                <a:ext uri="{FF2B5EF4-FFF2-40B4-BE49-F238E27FC236}">
                  <a16:creationId xmlns:a16="http://schemas.microsoft.com/office/drawing/2014/main" id="{F4215C5B-B302-E213-F11A-130FB669F5AC}"/>
                </a:ext>
              </a:extLst>
            </p:cNvPr>
            <p:cNvSpPr/>
            <p:nvPr/>
          </p:nvSpPr>
          <p:spPr>
            <a:xfrm>
              <a:off x="5599888" y="2959029"/>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6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463" y="56293"/>
                    <a:pt x="46958" y="61512"/>
                    <a:pt x="46101" y="66675"/>
                  </a:cubicBezTo>
                  <a:cubicBezTo>
                    <a:pt x="45301" y="71523"/>
                    <a:pt x="43929" y="76248"/>
                    <a:pt x="42005" y="80772"/>
                  </a:cubicBezTo>
                  <a:cubicBezTo>
                    <a:pt x="40215" y="85087"/>
                    <a:pt x="37776" y="89106"/>
                    <a:pt x="34766" y="92678"/>
                  </a:cubicBezTo>
                  <a:cubicBezTo>
                    <a:pt x="31709" y="96479"/>
                    <a:pt x="28004" y="99708"/>
                    <a:pt x="23813" y="102203"/>
                  </a:cubicBezTo>
                  <a:cubicBezTo>
                    <a:pt x="20584" y="104413"/>
                    <a:pt x="16774" y="105642"/>
                    <a:pt x="12859" y="105728"/>
                  </a:cubicBezTo>
                  <a:cubicBezTo>
                    <a:pt x="10030" y="105661"/>
                    <a:pt x="7372" y="104327"/>
                    <a:pt x="5620" y="102108"/>
                  </a:cubicBezTo>
                  <a:cubicBezTo>
                    <a:pt x="3467" y="99336"/>
                    <a:pt x="2057" y="96050"/>
                    <a:pt x="1524" y="92583"/>
                  </a:cubicBezTo>
                  <a:cubicBezTo>
                    <a:pt x="571" y="88040"/>
                    <a:pt x="57" y="83410"/>
                    <a:pt x="0" y="78772"/>
                  </a:cubicBezTo>
                  <a:cubicBezTo>
                    <a:pt x="0" y="75438"/>
                    <a:pt x="0" y="71533"/>
                    <a:pt x="0" y="67056"/>
                  </a:cubicBezTo>
                  <a:cubicBezTo>
                    <a:pt x="0" y="62579"/>
                    <a:pt x="0" y="58769"/>
                    <a:pt x="0" y="55245"/>
                  </a:cubicBezTo>
                  <a:cubicBezTo>
                    <a:pt x="114" y="49978"/>
                    <a:pt x="619" y="44720"/>
                    <a:pt x="1524" y="39529"/>
                  </a:cubicBezTo>
                  <a:cubicBezTo>
                    <a:pt x="2295" y="34614"/>
                    <a:pt x="3677" y="29813"/>
                    <a:pt x="5620" y="25241"/>
                  </a:cubicBezTo>
                  <a:cubicBezTo>
                    <a:pt x="7410" y="20841"/>
                    <a:pt x="9849" y="16726"/>
                    <a:pt x="12859" y="13049"/>
                  </a:cubicBezTo>
                  <a:cubicBezTo>
                    <a:pt x="15869" y="9201"/>
                    <a:pt x="19583" y="5972"/>
                    <a:pt x="23813" y="3524"/>
                  </a:cubicBezTo>
                  <a:cubicBezTo>
                    <a:pt x="27032" y="1286"/>
                    <a:pt x="30842" y="57"/>
                    <a:pt x="34766" y="0"/>
                  </a:cubicBezTo>
                  <a:cubicBezTo>
                    <a:pt x="37586" y="48"/>
                    <a:pt x="40234" y="1333"/>
                    <a:pt x="42005" y="3524"/>
                  </a:cubicBezTo>
                  <a:cubicBezTo>
                    <a:pt x="44120" y="6325"/>
                    <a:pt x="45529" y="9592"/>
                    <a:pt x="46101" y="13049"/>
                  </a:cubicBezTo>
                  <a:cubicBezTo>
                    <a:pt x="46996" y="17574"/>
                    <a:pt x="47511" y="22155"/>
                    <a:pt x="47625" y="26765"/>
                  </a:cubicBezTo>
                  <a:close/>
                  <a:moveTo>
                    <a:pt x="11906" y="71057"/>
                  </a:moveTo>
                  <a:cubicBezTo>
                    <a:pt x="11773" y="75714"/>
                    <a:pt x="12821" y="80334"/>
                    <a:pt x="14954" y="84487"/>
                  </a:cubicBezTo>
                  <a:cubicBezTo>
                    <a:pt x="16735" y="87087"/>
                    <a:pt x="19688" y="87087"/>
                    <a:pt x="23813" y="84487"/>
                  </a:cubicBezTo>
                  <a:cubicBezTo>
                    <a:pt x="27880" y="82115"/>
                    <a:pt x="31014" y="78419"/>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890" y="18069"/>
                    <a:pt x="27937" y="18069"/>
                    <a:pt x="23813" y="20669"/>
                  </a:cubicBezTo>
                  <a:cubicBezTo>
                    <a:pt x="19726" y="23012"/>
                    <a:pt x="16583" y="26727"/>
                    <a:pt x="14954" y="31147"/>
                  </a:cubicBezTo>
                  <a:cubicBezTo>
                    <a:pt x="13059" y="36605"/>
                    <a:pt x="12030" y="42329"/>
                    <a:pt x="11906" y="48101"/>
                  </a:cubicBezTo>
                  <a:cubicBezTo>
                    <a:pt x="11906" y="51625"/>
                    <a:pt x="11906" y="55435"/>
                    <a:pt x="11906" y="59626"/>
                  </a:cubicBezTo>
                  <a:cubicBezTo>
                    <a:pt x="11906" y="63817"/>
                    <a:pt x="11811" y="68008"/>
                    <a:pt x="11906" y="71057"/>
                  </a:cubicBezTo>
                  <a:close/>
                </a:path>
              </a:pathLst>
            </a:custGeom>
            <a:solidFill>
              <a:srgbClr val="E0E0E0"/>
            </a:solidFill>
            <a:ln w="9525" cap="flat">
              <a:noFill/>
              <a:prstDash val="solid"/>
              <a:miter/>
            </a:ln>
          </p:spPr>
          <p:txBody>
            <a:bodyPr rtlCol="0" anchor="ctr"/>
            <a:lstStyle/>
            <a:p>
              <a:endParaRPr lang="en-GR"/>
            </a:p>
          </p:txBody>
        </p:sp>
        <p:sp>
          <p:nvSpPr>
            <p:cNvPr id="406" name="Freeform 405">
              <a:extLst>
                <a:ext uri="{FF2B5EF4-FFF2-40B4-BE49-F238E27FC236}">
                  <a16:creationId xmlns:a16="http://schemas.microsoft.com/office/drawing/2014/main" id="{CD038C50-0F44-AF18-B290-D6ABCA7EB182}"/>
                </a:ext>
              </a:extLst>
            </p:cNvPr>
            <p:cNvSpPr/>
            <p:nvPr/>
          </p:nvSpPr>
          <p:spPr>
            <a:xfrm>
              <a:off x="5654933" y="2928330"/>
              <a:ext cx="32593" cy="100186"/>
            </a:xfrm>
            <a:custGeom>
              <a:avLst/>
              <a:gdLst>
                <a:gd name="connsiteX0" fmla="*/ 200 w 32593"/>
                <a:gd name="connsiteY0" fmla="*/ 48320 h 100186"/>
                <a:gd name="connsiteX1" fmla="*/ 200 w 32593"/>
                <a:gd name="connsiteY1" fmla="*/ 45844 h 100186"/>
                <a:gd name="connsiteX2" fmla="*/ 1153 w 32593"/>
                <a:gd name="connsiteY2" fmla="*/ 42891 h 100186"/>
                <a:gd name="connsiteX3" fmla="*/ 20203 w 32593"/>
                <a:gd name="connsiteY3" fmla="*/ 8411 h 100186"/>
                <a:gd name="connsiteX4" fmla="*/ 21631 w 32593"/>
                <a:gd name="connsiteY4" fmla="*/ 6029 h 100186"/>
                <a:gd name="connsiteX5" fmla="*/ 23251 w 32593"/>
                <a:gd name="connsiteY5" fmla="*/ 4315 h 100186"/>
                <a:gd name="connsiteX6" fmla="*/ 30204 w 32593"/>
                <a:gd name="connsiteY6" fmla="*/ 314 h 100186"/>
                <a:gd name="connsiteX7" fmla="*/ 31918 w 32593"/>
                <a:gd name="connsiteY7" fmla="*/ 314 h 100186"/>
                <a:gd name="connsiteX8" fmla="*/ 32585 w 32593"/>
                <a:gd name="connsiteY8" fmla="*/ 2505 h 100186"/>
                <a:gd name="connsiteX9" fmla="*/ 32585 w 32593"/>
                <a:gd name="connsiteY9" fmla="*/ 90611 h 100186"/>
                <a:gd name="connsiteX10" fmla="*/ 31918 w 32593"/>
                <a:gd name="connsiteY10" fmla="*/ 93564 h 100186"/>
                <a:gd name="connsiteX11" fmla="*/ 30204 w 32593"/>
                <a:gd name="connsiteY11" fmla="*/ 95660 h 100186"/>
                <a:gd name="connsiteX12" fmla="*/ 22965 w 32593"/>
                <a:gd name="connsiteY12" fmla="*/ 99851 h 100186"/>
                <a:gd name="connsiteX13" fmla="*/ 21346 w 32593"/>
                <a:gd name="connsiteY13" fmla="*/ 99851 h 100186"/>
                <a:gd name="connsiteX14" fmla="*/ 21346 w 32593"/>
                <a:gd name="connsiteY14" fmla="*/ 99851 h 100186"/>
                <a:gd name="connsiteX15" fmla="*/ 20584 w 32593"/>
                <a:gd name="connsiteY15" fmla="*/ 97755 h 100186"/>
                <a:gd name="connsiteX16" fmla="*/ 20584 w 32593"/>
                <a:gd name="connsiteY16" fmla="*/ 30318 h 100186"/>
                <a:gd name="connsiteX17" fmla="*/ 8011 w 32593"/>
                <a:gd name="connsiteY17" fmla="*/ 52702 h 100186"/>
                <a:gd name="connsiteX18" fmla="*/ 6296 w 32593"/>
                <a:gd name="connsiteY18" fmla="*/ 54416 h 100186"/>
                <a:gd name="connsiteX19" fmla="*/ 4677 w 32593"/>
                <a:gd name="connsiteY19" fmla="*/ 54416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3" h="100186">
                  <a:moveTo>
                    <a:pt x="200" y="48320"/>
                  </a:moveTo>
                  <a:cubicBezTo>
                    <a:pt x="-67" y="47520"/>
                    <a:pt x="-67" y="46644"/>
                    <a:pt x="200" y="45844"/>
                  </a:cubicBezTo>
                  <a:cubicBezTo>
                    <a:pt x="286" y="44796"/>
                    <a:pt x="610" y="43786"/>
                    <a:pt x="1153" y="42891"/>
                  </a:cubicBezTo>
                  <a:lnTo>
                    <a:pt x="20203" y="8411"/>
                  </a:lnTo>
                  <a:lnTo>
                    <a:pt x="21631" y="6029"/>
                  </a:lnTo>
                  <a:cubicBezTo>
                    <a:pt x="22041" y="5353"/>
                    <a:pt x="22593" y="4763"/>
                    <a:pt x="23251" y="4315"/>
                  </a:cubicBezTo>
                  <a:lnTo>
                    <a:pt x="30204" y="314"/>
                  </a:lnTo>
                  <a:cubicBezTo>
                    <a:pt x="30699" y="-105"/>
                    <a:pt x="31423" y="-105"/>
                    <a:pt x="31918" y="314"/>
                  </a:cubicBezTo>
                  <a:cubicBezTo>
                    <a:pt x="32404" y="933"/>
                    <a:pt x="32642" y="1715"/>
                    <a:pt x="32585" y="2505"/>
                  </a:cubicBezTo>
                  <a:lnTo>
                    <a:pt x="32585" y="90611"/>
                  </a:lnTo>
                  <a:cubicBezTo>
                    <a:pt x="32556" y="91631"/>
                    <a:pt x="32328" y="92631"/>
                    <a:pt x="31918" y="93564"/>
                  </a:cubicBezTo>
                  <a:cubicBezTo>
                    <a:pt x="31556" y="94412"/>
                    <a:pt x="30956" y="95136"/>
                    <a:pt x="30204" y="95660"/>
                  </a:cubicBezTo>
                  <a:lnTo>
                    <a:pt x="22965" y="99851"/>
                  </a:lnTo>
                  <a:cubicBezTo>
                    <a:pt x="22517" y="100298"/>
                    <a:pt x="21793" y="100298"/>
                    <a:pt x="21346" y="99851"/>
                  </a:cubicBezTo>
                  <a:cubicBezTo>
                    <a:pt x="21346" y="99851"/>
                    <a:pt x="21346" y="99851"/>
                    <a:pt x="21346" y="99851"/>
                  </a:cubicBezTo>
                  <a:cubicBezTo>
                    <a:pt x="20793" y="99298"/>
                    <a:pt x="20517" y="98527"/>
                    <a:pt x="20584" y="97755"/>
                  </a:cubicBezTo>
                  <a:lnTo>
                    <a:pt x="20584" y="30318"/>
                  </a:lnTo>
                  <a:lnTo>
                    <a:pt x="8011" y="52702"/>
                  </a:lnTo>
                  <a:cubicBezTo>
                    <a:pt x="7715" y="53492"/>
                    <a:pt x="7087" y="54121"/>
                    <a:pt x="6296" y="54416"/>
                  </a:cubicBezTo>
                  <a:cubicBezTo>
                    <a:pt x="5829" y="54816"/>
                    <a:pt x="5143" y="54816"/>
                    <a:pt x="4677" y="54416"/>
                  </a:cubicBezTo>
                  <a:close/>
                </a:path>
              </a:pathLst>
            </a:custGeom>
            <a:solidFill>
              <a:srgbClr val="E0E0E0"/>
            </a:solidFill>
            <a:ln w="9525" cap="flat">
              <a:noFill/>
              <a:prstDash val="solid"/>
              <a:miter/>
            </a:ln>
          </p:spPr>
          <p:txBody>
            <a:bodyPr rtlCol="0" anchor="ctr"/>
            <a:lstStyle/>
            <a:p>
              <a:endParaRPr lang="en-GR"/>
            </a:p>
          </p:txBody>
        </p:sp>
        <p:sp>
          <p:nvSpPr>
            <p:cNvPr id="407" name="Freeform 406">
              <a:extLst>
                <a:ext uri="{FF2B5EF4-FFF2-40B4-BE49-F238E27FC236}">
                  <a16:creationId xmlns:a16="http://schemas.microsoft.com/office/drawing/2014/main" id="{E5F8DD4C-FE2C-C8CA-E483-62D2CB4291FC}"/>
                </a:ext>
              </a:extLst>
            </p:cNvPr>
            <p:cNvSpPr/>
            <p:nvPr/>
          </p:nvSpPr>
          <p:spPr>
            <a:xfrm>
              <a:off x="5698662" y="2901974"/>
              <a:ext cx="47720" cy="105727"/>
            </a:xfrm>
            <a:custGeom>
              <a:avLst/>
              <a:gdLst>
                <a:gd name="connsiteX0" fmla="*/ 47720 w 47720"/>
                <a:gd name="connsiteY0" fmla="*/ 26765 h 105727"/>
                <a:gd name="connsiteX1" fmla="*/ 47720 w 47720"/>
                <a:gd name="connsiteY1" fmla="*/ 51054 h 105727"/>
                <a:gd name="connsiteX2" fmla="*/ 46101 w 47720"/>
                <a:gd name="connsiteY2" fmla="*/ 66580 h 105727"/>
                <a:gd name="connsiteX3" fmla="*/ 42005 w 47720"/>
                <a:gd name="connsiteY3" fmla="*/ 80677 h 105727"/>
                <a:gd name="connsiteX4" fmla="*/ 34766 w 47720"/>
                <a:gd name="connsiteY4" fmla="*/ 92678 h 105727"/>
                <a:gd name="connsiteX5" fmla="*/ 23813 w 47720"/>
                <a:gd name="connsiteY5" fmla="*/ 102203 h 105727"/>
                <a:gd name="connsiteX6" fmla="*/ 12859 w 47720"/>
                <a:gd name="connsiteY6" fmla="*/ 105727 h 105727"/>
                <a:gd name="connsiteX7" fmla="*/ 5620 w 47720"/>
                <a:gd name="connsiteY7" fmla="*/ 102108 h 105727"/>
                <a:gd name="connsiteX8" fmla="*/ 1524 w 47720"/>
                <a:gd name="connsiteY8" fmla="*/ 92583 h 105727"/>
                <a:gd name="connsiteX9" fmla="*/ 0 w 47720"/>
                <a:gd name="connsiteY9" fmla="*/ 78772 h 105727"/>
                <a:gd name="connsiteX10" fmla="*/ 0 w 47720"/>
                <a:gd name="connsiteY10" fmla="*/ 67056 h 105727"/>
                <a:gd name="connsiteX11" fmla="*/ 0 w 47720"/>
                <a:gd name="connsiteY11" fmla="*/ 55150 h 105727"/>
                <a:gd name="connsiteX12" fmla="*/ 1524 w 47720"/>
                <a:gd name="connsiteY12" fmla="*/ 39433 h 105727"/>
                <a:gd name="connsiteX13" fmla="*/ 5620 w 47720"/>
                <a:gd name="connsiteY13" fmla="*/ 25146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19 h 105727"/>
                <a:gd name="connsiteX18" fmla="*/ 46101 w 47720"/>
                <a:gd name="connsiteY18" fmla="*/ 13144 h 105727"/>
                <a:gd name="connsiteX19" fmla="*/ 47720 w 47720"/>
                <a:gd name="connsiteY19" fmla="*/ 26765 h 105727"/>
                <a:gd name="connsiteX20" fmla="*/ 12001 w 47720"/>
                <a:gd name="connsiteY20" fmla="*/ 70961 h 105727"/>
                <a:gd name="connsiteX21" fmla="*/ 15050 w 47720"/>
                <a:gd name="connsiteY21" fmla="*/ 84391 h 105727"/>
                <a:gd name="connsiteX22" fmla="*/ 23813 w 47720"/>
                <a:gd name="connsiteY22" fmla="*/ 84391 h 105727"/>
                <a:gd name="connsiteX23" fmla="*/ 32671 w 47720"/>
                <a:gd name="connsiteY23" fmla="*/ 73914 h 105727"/>
                <a:gd name="connsiteX24" fmla="*/ 35719 w 47720"/>
                <a:gd name="connsiteY24" fmla="*/ 56864 h 105727"/>
                <a:gd name="connsiteX25" fmla="*/ 35719 w 47720"/>
                <a:gd name="connsiteY25" fmla="*/ 45339 h 105727"/>
                <a:gd name="connsiteX26" fmla="*/ 35719 w 47720"/>
                <a:gd name="connsiteY26" fmla="*/ 34004 h 105727"/>
                <a:gd name="connsiteX27" fmla="*/ 32671 w 47720"/>
                <a:gd name="connsiteY27" fmla="*/ 20479 h 105727"/>
                <a:gd name="connsiteX28" fmla="*/ 23813 w 47720"/>
                <a:gd name="connsiteY28" fmla="*/ 20479 h 105727"/>
                <a:gd name="connsiteX29" fmla="*/ 15050 w 47720"/>
                <a:gd name="connsiteY29" fmla="*/ 30956 h 105727"/>
                <a:gd name="connsiteX30" fmla="*/ 12001 w 47720"/>
                <a:gd name="connsiteY30" fmla="*/ 48006 h 105727"/>
                <a:gd name="connsiteX31" fmla="*/ 12001 w 47720"/>
                <a:gd name="connsiteY31" fmla="*/ 59531 h 105727"/>
                <a:gd name="connsiteX32" fmla="*/ 12097 w 47720"/>
                <a:gd name="connsiteY32"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6765"/>
                  </a:moveTo>
                  <a:lnTo>
                    <a:pt x="47720" y="51054"/>
                  </a:lnTo>
                  <a:cubicBezTo>
                    <a:pt x="47530" y="56264"/>
                    <a:pt x="46987" y="61446"/>
                    <a:pt x="46101" y="66580"/>
                  </a:cubicBezTo>
                  <a:cubicBezTo>
                    <a:pt x="45310" y="71428"/>
                    <a:pt x="43939" y="76162"/>
                    <a:pt x="42005" y="80677"/>
                  </a:cubicBezTo>
                  <a:cubicBezTo>
                    <a:pt x="40234" y="85030"/>
                    <a:pt x="37786" y="89078"/>
                    <a:pt x="34766" y="92678"/>
                  </a:cubicBezTo>
                  <a:cubicBezTo>
                    <a:pt x="31737" y="96498"/>
                    <a:pt x="28023" y="99727"/>
                    <a:pt x="23813" y="102203"/>
                  </a:cubicBezTo>
                  <a:cubicBezTo>
                    <a:pt x="20564" y="104375"/>
                    <a:pt x="16764" y="105594"/>
                    <a:pt x="12859" y="105727"/>
                  </a:cubicBezTo>
                  <a:cubicBezTo>
                    <a:pt x="10030" y="105661"/>
                    <a:pt x="7372" y="104327"/>
                    <a:pt x="5620" y="102108"/>
                  </a:cubicBezTo>
                  <a:cubicBezTo>
                    <a:pt x="3524" y="99298"/>
                    <a:pt x="2124" y="96031"/>
                    <a:pt x="1524" y="92583"/>
                  </a:cubicBezTo>
                  <a:cubicBezTo>
                    <a:pt x="629" y="88030"/>
                    <a:pt x="124" y="83410"/>
                    <a:pt x="0" y="78772"/>
                  </a:cubicBezTo>
                  <a:cubicBezTo>
                    <a:pt x="0" y="75343"/>
                    <a:pt x="0" y="71438"/>
                    <a:pt x="0" y="67056"/>
                  </a:cubicBezTo>
                  <a:cubicBezTo>
                    <a:pt x="0" y="62674"/>
                    <a:pt x="0" y="58674"/>
                    <a:pt x="0" y="55150"/>
                  </a:cubicBezTo>
                  <a:cubicBezTo>
                    <a:pt x="171" y="49882"/>
                    <a:pt x="676" y="44634"/>
                    <a:pt x="1524" y="39433"/>
                  </a:cubicBezTo>
                  <a:cubicBezTo>
                    <a:pt x="2372" y="34538"/>
                    <a:pt x="3743" y="29747"/>
                    <a:pt x="5620" y="25146"/>
                  </a:cubicBezTo>
                  <a:cubicBezTo>
                    <a:pt x="7468" y="20803"/>
                    <a:pt x="9906" y="16735"/>
                    <a:pt x="12859" y="13049"/>
                  </a:cubicBezTo>
                  <a:cubicBezTo>
                    <a:pt x="15878" y="9211"/>
                    <a:pt x="19593" y="5982"/>
                    <a:pt x="23813" y="3524"/>
                  </a:cubicBezTo>
                  <a:cubicBezTo>
                    <a:pt x="27079" y="1381"/>
                    <a:pt x="30861" y="162"/>
                    <a:pt x="34766" y="0"/>
                  </a:cubicBezTo>
                  <a:cubicBezTo>
                    <a:pt x="37595" y="67"/>
                    <a:pt x="40253" y="1400"/>
                    <a:pt x="42005" y="3619"/>
                  </a:cubicBezTo>
                  <a:cubicBezTo>
                    <a:pt x="44158" y="6391"/>
                    <a:pt x="45568" y="9677"/>
                    <a:pt x="46101" y="13144"/>
                  </a:cubicBezTo>
                  <a:cubicBezTo>
                    <a:pt x="47025" y="17631"/>
                    <a:pt x="47568" y="22184"/>
                    <a:pt x="47720" y="26765"/>
                  </a:cubicBezTo>
                  <a:close/>
                  <a:moveTo>
                    <a:pt x="12001" y="70961"/>
                  </a:moveTo>
                  <a:cubicBezTo>
                    <a:pt x="11820" y="75628"/>
                    <a:pt x="12878" y="80258"/>
                    <a:pt x="15050" y="84391"/>
                  </a:cubicBezTo>
                  <a:cubicBezTo>
                    <a:pt x="16764" y="87058"/>
                    <a:pt x="19717" y="87154"/>
                    <a:pt x="23813" y="84391"/>
                  </a:cubicBezTo>
                  <a:cubicBezTo>
                    <a:pt x="27889" y="82029"/>
                    <a:pt x="31013" y="78324"/>
                    <a:pt x="32671" y="73914"/>
                  </a:cubicBezTo>
                  <a:cubicBezTo>
                    <a:pt x="34557" y="68418"/>
                    <a:pt x="35585" y="62674"/>
                    <a:pt x="35719" y="56864"/>
                  </a:cubicBezTo>
                  <a:cubicBezTo>
                    <a:pt x="35719" y="53340"/>
                    <a:pt x="35719" y="49530"/>
                    <a:pt x="35719" y="45339"/>
                  </a:cubicBezTo>
                  <a:cubicBezTo>
                    <a:pt x="35719" y="41148"/>
                    <a:pt x="35719" y="37338"/>
                    <a:pt x="35719" y="34004"/>
                  </a:cubicBezTo>
                  <a:cubicBezTo>
                    <a:pt x="35833" y="29318"/>
                    <a:pt x="34785" y="24670"/>
                    <a:pt x="32671" y="20479"/>
                  </a:cubicBezTo>
                  <a:cubicBezTo>
                    <a:pt x="30861" y="17907"/>
                    <a:pt x="28003" y="17812"/>
                    <a:pt x="23813" y="20479"/>
                  </a:cubicBezTo>
                  <a:cubicBezTo>
                    <a:pt x="19745" y="22822"/>
                    <a:pt x="16640" y="26537"/>
                    <a:pt x="15050" y="30956"/>
                  </a:cubicBezTo>
                  <a:cubicBezTo>
                    <a:pt x="13116" y="36433"/>
                    <a:pt x="12087" y="42196"/>
                    <a:pt x="12001" y="48006"/>
                  </a:cubicBezTo>
                  <a:cubicBezTo>
                    <a:pt x="12001" y="51530"/>
                    <a:pt x="12001" y="55340"/>
                    <a:pt x="12001" y="59531"/>
                  </a:cubicBezTo>
                  <a:cubicBezTo>
                    <a:pt x="12001" y="63722"/>
                    <a:pt x="11906" y="67913"/>
                    <a:pt x="12097" y="70961"/>
                  </a:cubicBezTo>
                  <a:close/>
                </a:path>
              </a:pathLst>
            </a:custGeom>
            <a:solidFill>
              <a:srgbClr val="E0E0E0"/>
            </a:solidFill>
            <a:ln w="9525" cap="flat">
              <a:noFill/>
              <a:prstDash val="solid"/>
              <a:miter/>
            </a:ln>
          </p:spPr>
          <p:txBody>
            <a:bodyPr rtlCol="0" anchor="ctr"/>
            <a:lstStyle/>
            <a:p>
              <a:endParaRPr lang="en-GR"/>
            </a:p>
          </p:txBody>
        </p:sp>
        <p:sp>
          <p:nvSpPr>
            <p:cNvPr id="408" name="Freeform 407">
              <a:extLst>
                <a:ext uri="{FF2B5EF4-FFF2-40B4-BE49-F238E27FC236}">
                  <a16:creationId xmlns:a16="http://schemas.microsoft.com/office/drawing/2014/main" id="{FD7F407B-68D5-41F1-C2B8-DF5A51E2669C}"/>
                </a:ext>
              </a:extLst>
            </p:cNvPr>
            <p:cNvSpPr/>
            <p:nvPr/>
          </p:nvSpPr>
          <p:spPr>
            <a:xfrm>
              <a:off x="5756860" y="2868542"/>
              <a:ext cx="47720" cy="105632"/>
            </a:xfrm>
            <a:custGeom>
              <a:avLst/>
              <a:gdLst>
                <a:gd name="connsiteX0" fmla="*/ 47720 w 47720"/>
                <a:gd name="connsiteY0" fmla="*/ 26575 h 105632"/>
                <a:gd name="connsiteX1" fmla="*/ 47720 w 47720"/>
                <a:gd name="connsiteY1" fmla="*/ 32290 h 105632"/>
                <a:gd name="connsiteX2" fmla="*/ 47720 w 47720"/>
                <a:gd name="connsiteY2" fmla="*/ 45148 h 105632"/>
                <a:gd name="connsiteX3" fmla="*/ 47720 w 47720"/>
                <a:gd name="connsiteY3" fmla="*/ 50959 h 105632"/>
                <a:gd name="connsiteX4" fmla="*/ 46196 w 47720"/>
                <a:gd name="connsiteY4" fmla="*/ 66484 h 105632"/>
                <a:gd name="connsiteX5" fmla="*/ 42100 w 47720"/>
                <a:gd name="connsiteY5" fmla="*/ 80581 h 105632"/>
                <a:gd name="connsiteX6" fmla="*/ 34766 w 47720"/>
                <a:gd name="connsiteY6" fmla="*/ 92583 h 105632"/>
                <a:gd name="connsiteX7" fmla="*/ 23908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867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908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575 h 105632"/>
                <a:gd name="connsiteX22" fmla="*/ 12001 w 47720"/>
                <a:gd name="connsiteY22" fmla="*/ 70866 h 105632"/>
                <a:gd name="connsiteX23" fmla="*/ 15049 w 47720"/>
                <a:gd name="connsiteY23" fmla="*/ 84296 h 105632"/>
                <a:gd name="connsiteX24" fmla="*/ 23908 w 47720"/>
                <a:gd name="connsiteY24" fmla="*/ 84296 h 105632"/>
                <a:gd name="connsiteX25" fmla="*/ 32671 w 47720"/>
                <a:gd name="connsiteY25" fmla="*/ 73819 h 105632"/>
                <a:gd name="connsiteX26" fmla="*/ 35719 w 47720"/>
                <a:gd name="connsiteY26" fmla="*/ 56864 h 105632"/>
                <a:gd name="connsiteX27" fmla="*/ 35719 w 47720"/>
                <a:gd name="connsiteY27" fmla="*/ 45244 h 105632"/>
                <a:gd name="connsiteX28" fmla="*/ 35719 w 47720"/>
                <a:gd name="connsiteY28" fmla="*/ 33909 h 105632"/>
                <a:gd name="connsiteX29" fmla="*/ 32671 w 47720"/>
                <a:gd name="connsiteY29" fmla="*/ 20479 h 105632"/>
                <a:gd name="connsiteX30" fmla="*/ 23908 w 47720"/>
                <a:gd name="connsiteY30" fmla="*/ 20479 h 105632"/>
                <a:gd name="connsiteX31" fmla="*/ 15049 w 47720"/>
                <a:gd name="connsiteY31" fmla="*/ 30956 h 105632"/>
                <a:gd name="connsiteX32" fmla="*/ 12001 w 47720"/>
                <a:gd name="connsiteY32" fmla="*/ 47911 h 105632"/>
                <a:gd name="connsiteX33" fmla="*/ 12001 w 47720"/>
                <a:gd name="connsiteY33" fmla="*/ 59531 h 105632"/>
                <a:gd name="connsiteX34" fmla="*/ 12001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194"/>
                    <a:pt x="47720" y="32290"/>
                  </a:cubicBezTo>
                  <a:lnTo>
                    <a:pt x="47720" y="45148"/>
                  </a:lnTo>
                  <a:cubicBezTo>
                    <a:pt x="47720" y="47244"/>
                    <a:pt x="47720" y="49149"/>
                    <a:pt x="47720" y="50959"/>
                  </a:cubicBezTo>
                  <a:cubicBezTo>
                    <a:pt x="47558" y="56159"/>
                    <a:pt x="47044" y="61351"/>
                    <a:pt x="46196" y="66484"/>
                  </a:cubicBezTo>
                  <a:cubicBezTo>
                    <a:pt x="45358" y="71323"/>
                    <a:pt x="43977" y="76048"/>
                    <a:pt x="42100" y="80581"/>
                  </a:cubicBezTo>
                  <a:cubicBezTo>
                    <a:pt x="40253" y="84915"/>
                    <a:pt x="37786" y="88963"/>
                    <a:pt x="34766" y="92583"/>
                  </a:cubicBezTo>
                  <a:cubicBezTo>
                    <a:pt x="31747" y="96383"/>
                    <a:pt x="28070" y="99612"/>
                    <a:pt x="23908" y="102108"/>
                  </a:cubicBezTo>
                  <a:cubicBezTo>
                    <a:pt x="20641" y="104327"/>
                    <a:pt x="16802" y="105556"/>
                    <a:pt x="12859" y="105632"/>
                  </a:cubicBezTo>
                  <a:cubicBezTo>
                    <a:pt x="10039" y="105585"/>
                    <a:pt x="7391" y="104299"/>
                    <a:pt x="5620" y="102108"/>
                  </a:cubicBezTo>
                  <a:cubicBezTo>
                    <a:pt x="3534" y="99308"/>
                    <a:pt x="2162" y="9603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362" y="34623"/>
                    <a:pt x="3705" y="29823"/>
                    <a:pt x="5620" y="25241"/>
                  </a:cubicBezTo>
                  <a:cubicBezTo>
                    <a:pt x="7468" y="20869"/>
                    <a:pt x="9906" y="16764"/>
                    <a:pt x="12859" y="13049"/>
                  </a:cubicBezTo>
                  <a:cubicBezTo>
                    <a:pt x="15907" y="9201"/>
                    <a:pt x="19660" y="5972"/>
                    <a:pt x="23908" y="3524"/>
                  </a:cubicBezTo>
                  <a:cubicBezTo>
                    <a:pt x="27118" y="1343"/>
                    <a:pt x="30890" y="124"/>
                    <a:pt x="34766" y="0"/>
                  </a:cubicBezTo>
                  <a:cubicBezTo>
                    <a:pt x="37614" y="19"/>
                    <a:pt x="40310" y="1314"/>
                    <a:pt x="42100" y="3524"/>
                  </a:cubicBezTo>
                  <a:cubicBezTo>
                    <a:pt x="44177" y="6344"/>
                    <a:pt x="45577" y="9601"/>
                    <a:pt x="46196" y="13049"/>
                  </a:cubicBezTo>
                  <a:cubicBezTo>
                    <a:pt x="47082" y="17507"/>
                    <a:pt x="47596" y="22031"/>
                    <a:pt x="47720" y="26575"/>
                  </a:cubicBezTo>
                  <a:close/>
                  <a:moveTo>
                    <a:pt x="12001" y="70866"/>
                  </a:moveTo>
                  <a:cubicBezTo>
                    <a:pt x="11868" y="75524"/>
                    <a:pt x="12916" y="80143"/>
                    <a:pt x="15049" y="84296"/>
                  </a:cubicBezTo>
                  <a:cubicBezTo>
                    <a:pt x="16764" y="86897"/>
                    <a:pt x="19717" y="86897"/>
                    <a:pt x="23908" y="84296"/>
                  </a:cubicBezTo>
                  <a:cubicBezTo>
                    <a:pt x="27975" y="81953"/>
                    <a:pt x="31080" y="78238"/>
                    <a:pt x="32671" y="73819"/>
                  </a:cubicBezTo>
                  <a:cubicBezTo>
                    <a:pt x="34604" y="68370"/>
                    <a:pt x="35633" y="62646"/>
                    <a:pt x="35719" y="56864"/>
                  </a:cubicBezTo>
                  <a:cubicBezTo>
                    <a:pt x="35719" y="53340"/>
                    <a:pt x="35719" y="49435"/>
                    <a:pt x="35719" y="45244"/>
                  </a:cubicBezTo>
                  <a:cubicBezTo>
                    <a:pt x="35719" y="41053"/>
                    <a:pt x="35719" y="37338"/>
                    <a:pt x="35719" y="33909"/>
                  </a:cubicBezTo>
                  <a:cubicBezTo>
                    <a:pt x="35900" y="29242"/>
                    <a:pt x="34842" y="24613"/>
                    <a:pt x="32671" y="20479"/>
                  </a:cubicBezTo>
                  <a:cubicBezTo>
                    <a:pt x="30956" y="17907"/>
                    <a:pt x="28003" y="17812"/>
                    <a:pt x="23908" y="20479"/>
                  </a:cubicBezTo>
                  <a:cubicBezTo>
                    <a:pt x="19793" y="22793"/>
                    <a:pt x="16650" y="26508"/>
                    <a:pt x="15049" y="30956"/>
                  </a:cubicBezTo>
                  <a:cubicBezTo>
                    <a:pt x="13163" y="36414"/>
                    <a:pt x="12135" y="42139"/>
                    <a:pt x="12001" y="47911"/>
                  </a:cubicBezTo>
                  <a:cubicBezTo>
                    <a:pt x="12001" y="51435"/>
                    <a:pt x="12001" y="55340"/>
                    <a:pt x="12001" y="59531"/>
                  </a:cubicBezTo>
                  <a:cubicBezTo>
                    <a:pt x="12001" y="63722"/>
                    <a:pt x="11906" y="67437"/>
                    <a:pt x="12001" y="70866"/>
                  </a:cubicBezTo>
                  <a:close/>
                </a:path>
              </a:pathLst>
            </a:custGeom>
            <a:solidFill>
              <a:srgbClr val="E0E0E0"/>
            </a:solidFill>
            <a:ln w="9525" cap="flat">
              <a:noFill/>
              <a:prstDash val="solid"/>
              <a:miter/>
            </a:ln>
          </p:spPr>
          <p:txBody>
            <a:bodyPr rtlCol="0" anchor="ctr"/>
            <a:lstStyle/>
            <a:p>
              <a:endParaRPr lang="en-GR"/>
            </a:p>
          </p:txBody>
        </p:sp>
        <p:sp>
          <p:nvSpPr>
            <p:cNvPr id="409" name="Freeform 408">
              <a:extLst>
                <a:ext uri="{FF2B5EF4-FFF2-40B4-BE49-F238E27FC236}">
                  <a16:creationId xmlns:a16="http://schemas.microsoft.com/office/drawing/2014/main" id="{0E283AF8-756D-FDCD-205A-5F0F271A0FE5}"/>
                </a:ext>
              </a:extLst>
            </p:cNvPr>
            <p:cNvSpPr/>
            <p:nvPr/>
          </p:nvSpPr>
          <p:spPr>
            <a:xfrm>
              <a:off x="5811957" y="2837695"/>
              <a:ext cx="32640" cy="100143"/>
            </a:xfrm>
            <a:custGeom>
              <a:avLst/>
              <a:gdLst>
                <a:gd name="connsiteX0" fmla="*/ 243 w 32640"/>
                <a:gd name="connsiteY0" fmla="*/ 48277 h 100143"/>
                <a:gd name="connsiteX1" fmla="*/ 243 w 32640"/>
                <a:gd name="connsiteY1" fmla="*/ 45801 h 100143"/>
                <a:gd name="connsiteX2" fmla="*/ 1100 w 32640"/>
                <a:gd name="connsiteY2" fmla="*/ 42848 h 100143"/>
                <a:gd name="connsiteX3" fmla="*/ 20150 w 32640"/>
                <a:gd name="connsiteY3" fmla="*/ 8463 h 100143"/>
                <a:gd name="connsiteX4" fmla="*/ 21674 w 32640"/>
                <a:gd name="connsiteY4" fmla="*/ 5986 h 100143"/>
                <a:gd name="connsiteX5" fmla="*/ 23293 w 32640"/>
                <a:gd name="connsiteY5" fmla="*/ 4272 h 100143"/>
                <a:gd name="connsiteX6" fmla="*/ 30247 w 32640"/>
                <a:gd name="connsiteY6" fmla="*/ 271 h 100143"/>
                <a:gd name="connsiteX7" fmla="*/ 31866 w 32640"/>
                <a:gd name="connsiteY7" fmla="*/ 271 h 100143"/>
                <a:gd name="connsiteX8" fmla="*/ 32628 w 32640"/>
                <a:gd name="connsiteY8" fmla="*/ 2462 h 100143"/>
                <a:gd name="connsiteX9" fmla="*/ 32628 w 32640"/>
                <a:gd name="connsiteY9" fmla="*/ 90568 h 100143"/>
                <a:gd name="connsiteX10" fmla="*/ 31866 w 32640"/>
                <a:gd name="connsiteY10" fmla="*/ 93616 h 100143"/>
                <a:gd name="connsiteX11" fmla="*/ 30247 w 32640"/>
                <a:gd name="connsiteY11" fmla="*/ 95617 h 100143"/>
                <a:gd name="connsiteX12" fmla="*/ 23008 w 32640"/>
                <a:gd name="connsiteY12" fmla="*/ 99808 h 100143"/>
                <a:gd name="connsiteX13" fmla="*/ 21388 w 32640"/>
                <a:gd name="connsiteY13" fmla="*/ 99808 h 100143"/>
                <a:gd name="connsiteX14" fmla="*/ 21388 w 32640"/>
                <a:gd name="connsiteY14" fmla="*/ 99808 h 100143"/>
                <a:gd name="connsiteX15" fmla="*/ 20626 w 32640"/>
                <a:gd name="connsiteY15" fmla="*/ 97712 h 100143"/>
                <a:gd name="connsiteX16" fmla="*/ 20626 w 32640"/>
                <a:gd name="connsiteY16" fmla="*/ 30275 h 100143"/>
                <a:gd name="connsiteX17" fmla="*/ 8053 w 32640"/>
                <a:gd name="connsiteY17" fmla="*/ 52659 h 100143"/>
                <a:gd name="connsiteX18" fmla="*/ 6339 w 32640"/>
                <a:gd name="connsiteY18" fmla="*/ 54469 h 100143"/>
                <a:gd name="connsiteX19" fmla="*/ 4720 w 32640"/>
                <a:gd name="connsiteY19" fmla="*/ 54469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40" h="100143">
                  <a:moveTo>
                    <a:pt x="243" y="48277"/>
                  </a:moveTo>
                  <a:cubicBezTo>
                    <a:pt x="-81" y="47487"/>
                    <a:pt x="-81" y="46592"/>
                    <a:pt x="243" y="45801"/>
                  </a:cubicBezTo>
                  <a:cubicBezTo>
                    <a:pt x="338" y="44772"/>
                    <a:pt x="624" y="43772"/>
                    <a:pt x="1100" y="42848"/>
                  </a:cubicBezTo>
                  <a:lnTo>
                    <a:pt x="20150" y="8463"/>
                  </a:lnTo>
                  <a:cubicBezTo>
                    <a:pt x="20598" y="7606"/>
                    <a:pt x="21112" y="6777"/>
                    <a:pt x="21674" y="5986"/>
                  </a:cubicBezTo>
                  <a:cubicBezTo>
                    <a:pt x="22084" y="5310"/>
                    <a:pt x="22636" y="4720"/>
                    <a:pt x="23293" y="4272"/>
                  </a:cubicBezTo>
                  <a:lnTo>
                    <a:pt x="30247" y="271"/>
                  </a:lnTo>
                  <a:cubicBezTo>
                    <a:pt x="30723" y="-90"/>
                    <a:pt x="31390" y="-90"/>
                    <a:pt x="31866" y="271"/>
                  </a:cubicBezTo>
                  <a:cubicBezTo>
                    <a:pt x="32428" y="852"/>
                    <a:pt x="32704" y="1653"/>
                    <a:pt x="32628" y="2462"/>
                  </a:cubicBezTo>
                  <a:lnTo>
                    <a:pt x="32628" y="90568"/>
                  </a:lnTo>
                  <a:cubicBezTo>
                    <a:pt x="32599" y="91626"/>
                    <a:pt x="32342" y="92664"/>
                    <a:pt x="31866" y="93616"/>
                  </a:cubicBezTo>
                  <a:cubicBezTo>
                    <a:pt x="31504" y="94407"/>
                    <a:pt x="30951" y="95102"/>
                    <a:pt x="30247" y="95617"/>
                  </a:cubicBezTo>
                  <a:lnTo>
                    <a:pt x="23008" y="99808"/>
                  </a:lnTo>
                  <a:cubicBezTo>
                    <a:pt x="22560" y="100255"/>
                    <a:pt x="21836" y="100255"/>
                    <a:pt x="21388" y="99808"/>
                  </a:cubicBezTo>
                  <a:cubicBezTo>
                    <a:pt x="21388" y="99808"/>
                    <a:pt x="21388" y="99808"/>
                    <a:pt x="21388" y="99808"/>
                  </a:cubicBezTo>
                  <a:cubicBezTo>
                    <a:pt x="20807" y="99274"/>
                    <a:pt x="20522" y="98493"/>
                    <a:pt x="20626" y="97712"/>
                  </a:cubicBezTo>
                  <a:lnTo>
                    <a:pt x="20626" y="30275"/>
                  </a:lnTo>
                  <a:lnTo>
                    <a:pt x="8053" y="52659"/>
                  </a:lnTo>
                  <a:cubicBezTo>
                    <a:pt x="7663" y="53411"/>
                    <a:pt x="7072" y="54040"/>
                    <a:pt x="6339" y="54469"/>
                  </a:cubicBezTo>
                  <a:cubicBezTo>
                    <a:pt x="5853" y="54802"/>
                    <a:pt x="5205" y="54802"/>
                    <a:pt x="4720" y="54469"/>
                  </a:cubicBezTo>
                  <a:close/>
                </a:path>
              </a:pathLst>
            </a:custGeom>
            <a:solidFill>
              <a:srgbClr val="E0E0E0"/>
            </a:solidFill>
            <a:ln w="9525" cap="flat">
              <a:noFill/>
              <a:prstDash val="solid"/>
              <a:miter/>
            </a:ln>
          </p:spPr>
          <p:txBody>
            <a:bodyPr rtlCol="0" anchor="ctr"/>
            <a:lstStyle/>
            <a:p>
              <a:endParaRPr lang="en-GR"/>
            </a:p>
          </p:txBody>
        </p:sp>
        <p:sp>
          <p:nvSpPr>
            <p:cNvPr id="410" name="Freeform 409">
              <a:extLst>
                <a:ext uri="{FF2B5EF4-FFF2-40B4-BE49-F238E27FC236}">
                  <a16:creationId xmlns:a16="http://schemas.microsoft.com/office/drawing/2014/main" id="{C5585BE4-F268-812E-CE98-1430652DC124}"/>
                </a:ext>
              </a:extLst>
            </p:cNvPr>
            <p:cNvSpPr/>
            <p:nvPr/>
          </p:nvSpPr>
          <p:spPr>
            <a:xfrm>
              <a:off x="5855825" y="2811296"/>
              <a:ext cx="47624" cy="105727"/>
            </a:xfrm>
            <a:custGeom>
              <a:avLst/>
              <a:gdLst>
                <a:gd name="connsiteX0" fmla="*/ 47625 w 47624"/>
                <a:gd name="connsiteY0" fmla="*/ 26765 h 105727"/>
                <a:gd name="connsiteX1" fmla="*/ 47625 w 47624"/>
                <a:gd name="connsiteY1" fmla="*/ 32480 h 105727"/>
                <a:gd name="connsiteX2" fmla="*/ 47625 w 47624"/>
                <a:gd name="connsiteY2" fmla="*/ 45244 h 105727"/>
                <a:gd name="connsiteX3" fmla="*/ 47625 w 47624"/>
                <a:gd name="connsiteY3" fmla="*/ 51054 h 105727"/>
                <a:gd name="connsiteX4" fmla="*/ 46101 w 47624"/>
                <a:gd name="connsiteY4" fmla="*/ 66580 h 105727"/>
                <a:gd name="connsiteX5" fmla="*/ 42005 w 47624"/>
                <a:gd name="connsiteY5" fmla="*/ 80677 h 105727"/>
                <a:gd name="connsiteX6" fmla="*/ 34766 w 47624"/>
                <a:gd name="connsiteY6" fmla="*/ 92678 h 105727"/>
                <a:gd name="connsiteX7" fmla="*/ 23813 w 47624"/>
                <a:gd name="connsiteY7" fmla="*/ 102203 h 105727"/>
                <a:gd name="connsiteX8" fmla="*/ 12763 w 47624"/>
                <a:gd name="connsiteY8" fmla="*/ 105727 h 105727"/>
                <a:gd name="connsiteX9" fmla="*/ 5620 w 47624"/>
                <a:gd name="connsiteY9" fmla="*/ 102108 h 105727"/>
                <a:gd name="connsiteX10" fmla="*/ 1524 w 47624"/>
                <a:gd name="connsiteY10" fmla="*/ 92583 h 105727"/>
                <a:gd name="connsiteX11" fmla="*/ 0 w 47624"/>
                <a:gd name="connsiteY11" fmla="*/ 78772 h 105727"/>
                <a:gd name="connsiteX12" fmla="*/ 0 w 47624"/>
                <a:gd name="connsiteY12" fmla="*/ 67056 h 105727"/>
                <a:gd name="connsiteX13" fmla="*/ 0 w 47624"/>
                <a:gd name="connsiteY13" fmla="*/ 55150 h 105727"/>
                <a:gd name="connsiteX14" fmla="*/ 1524 w 47624"/>
                <a:gd name="connsiteY14" fmla="*/ 39433 h 105727"/>
                <a:gd name="connsiteX15" fmla="*/ 5620 w 47624"/>
                <a:gd name="connsiteY15" fmla="*/ 25146 h 105727"/>
                <a:gd name="connsiteX16" fmla="*/ 12763 w 47624"/>
                <a:gd name="connsiteY16" fmla="*/ 13049 h 105727"/>
                <a:gd name="connsiteX17" fmla="*/ 23813 w 47624"/>
                <a:gd name="connsiteY17" fmla="*/ 3524 h 105727"/>
                <a:gd name="connsiteX18" fmla="*/ 34766 w 47624"/>
                <a:gd name="connsiteY18" fmla="*/ 0 h 105727"/>
                <a:gd name="connsiteX19" fmla="*/ 42005 w 47624"/>
                <a:gd name="connsiteY19" fmla="*/ 3620 h 105727"/>
                <a:gd name="connsiteX20" fmla="*/ 46101 w 47624"/>
                <a:gd name="connsiteY20" fmla="*/ 13145 h 105727"/>
                <a:gd name="connsiteX21" fmla="*/ 47625 w 47624"/>
                <a:gd name="connsiteY21" fmla="*/ 26765 h 105727"/>
                <a:gd name="connsiteX22" fmla="*/ 11906 w 47624"/>
                <a:gd name="connsiteY22" fmla="*/ 70961 h 105727"/>
                <a:gd name="connsiteX23" fmla="*/ 14954 w 47624"/>
                <a:gd name="connsiteY23" fmla="*/ 84487 h 105727"/>
                <a:gd name="connsiteX24" fmla="*/ 23813 w 47624"/>
                <a:gd name="connsiteY24" fmla="*/ 84487 h 105727"/>
                <a:gd name="connsiteX25" fmla="*/ 32575 w 47624"/>
                <a:gd name="connsiteY25" fmla="*/ 74009 h 105727"/>
                <a:gd name="connsiteX26" fmla="*/ 35719 w 47624"/>
                <a:gd name="connsiteY26" fmla="*/ 56960 h 105727"/>
                <a:gd name="connsiteX27" fmla="*/ 35719 w 47624"/>
                <a:gd name="connsiteY27" fmla="*/ 45434 h 105727"/>
                <a:gd name="connsiteX28" fmla="*/ 35719 w 47624"/>
                <a:gd name="connsiteY28" fmla="*/ 34100 h 105727"/>
                <a:gd name="connsiteX29" fmla="*/ 32575 w 47624"/>
                <a:gd name="connsiteY29" fmla="*/ 20574 h 105727"/>
                <a:gd name="connsiteX30" fmla="*/ 23813 w 47624"/>
                <a:gd name="connsiteY30" fmla="*/ 20574 h 105727"/>
                <a:gd name="connsiteX31" fmla="*/ 14954 w 47624"/>
                <a:gd name="connsiteY31" fmla="*/ 31052 h 105727"/>
                <a:gd name="connsiteX32" fmla="*/ 11906 w 47624"/>
                <a:gd name="connsiteY32" fmla="*/ 48101 h 105727"/>
                <a:gd name="connsiteX33" fmla="*/ 11906 w 47624"/>
                <a:gd name="connsiteY33" fmla="*/ 59627 h 105727"/>
                <a:gd name="connsiteX34" fmla="*/ 11906 w 47624"/>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4" h="105727">
                  <a:moveTo>
                    <a:pt x="47625" y="26765"/>
                  </a:moveTo>
                  <a:cubicBezTo>
                    <a:pt x="47625" y="28480"/>
                    <a:pt x="47625" y="30385"/>
                    <a:pt x="47625" y="32480"/>
                  </a:cubicBezTo>
                  <a:lnTo>
                    <a:pt x="47625" y="45244"/>
                  </a:lnTo>
                  <a:cubicBezTo>
                    <a:pt x="47625" y="47339"/>
                    <a:pt x="47625" y="49244"/>
                    <a:pt x="47625" y="51054"/>
                  </a:cubicBezTo>
                  <a:cubicBezTo>
                    <a:pt x="47463" y="56255"/>
                    <a:pt x="46958" y="61446"/>
                    <a:pt x="46101" y="66580"/>
                  </a:cubicBezTo>
                  <a:cubicBezTo>
                    <a:pt x="45310" y="71428"/>
                    <a:pt x="43939" y="76162"/>
                    <a:pt x="42005" y="80677"/>
                  </a:cubicBezTo>
                  <a:cubicBezTo>
                    <a:pt x="40196" y="85011"/>
                    <a:pt x="37757" y="89059"/>
                    <a:pt x="34766" y="92678"/>
                  </a:cubicBezTo>
                  <a:cubicBezTo>
                    <a:pt x="31737" y="96498"/>
                    <a:pt x="28023" y="99736"/>
                    <a:pt x="23813" y="102203"/>
                  </a:cubicBezTo>
                  <a:cubicBezTo>
                    <a:pt x="20536" y="104394"/>
                    <a:pt x="16707" y="105613"/>
                    <a:pt x="12763" y="105727"/>
                  </a:cubicBezTo>
                  <a:cubicBezTo>
                    <a:pt x="9963" y="105632"/>
                    <a:pt x="7353" y="104308"/>
                    <a:pt x="5620" y="102108"/>
                  </a:cubicBezTo>
                  <a:cubicBezTo>
                    <a:pt x="3467" y="99336"/>
                    <a:pt x="2057" y="96050"/>
                    <a:pt x="1524" y="92583"/>
                  </a:cubicBezTo>
                  <a:cubicBezTo>
                    <a:pt x="581" y="88040"/>
                    <a:pt x="67" y="83410"/>
                    <a:pt x="0" y="78772"/>
                  </a:cubicBezTo>
                  <a:cubicBezTo>
                    <a:pt x="0" y="75343"/>
                    <a:pt x="0" y="71533"/>
                    <a:pt x="0" y="67056"/>
                  </a:cubicBezTo>
                  <a:cubicBezTo>
                    <a:pt x="0" y="62579"/>
                    <a:pt x="0" y="58674"/>
                    <a:pt x="0" y="55150"/>
                  </a:cubicBezTo>
                  <a:cubicBezTo>
                    <a:pt x="124" y="49882"/>
                    <a:pt x="629" y="44625"/>
                    <a:pt x="1524" y="39433"/>
                  </a:cubicBezTo>
                  <a:cubicBezTo>
                    <a:pt x="2324" y="34528"/>
                    <a:pt x="3696" y="29728"/>
                    <a:pt x="5620" y="25146"/>
                  </a:cubicBezTo>
                  <a:cubicBezTo>
                    <a:pt x="7439" y="20803"/>
                    <a:pt x="9839" y="16735"/>
                    <a:pt x="12763" y="13049"/>
                  </a:cubicBezTo>
                  <a:cubicBezTo>
                    <a:pt x="15840" y="9230"/>
                    <a:pt x="19583" y="6010"/>
                    <a:pt x="23813" y="3524"/>
                  </a:cubicBezTo>
                  <a:cubicBezTo>
                    <a:pt x="27079" y="1381"/>
                    <a:pt x="30861" y="162"/>
                    <a:pt x="34766" y="0"/>
                  </a:cubicBezTo>
                  <a:cubicBezTo>
                    <a:pt x="37595" y="67"/>
                    <a:pt x="40253" y="1400"/>
                    <a:pt x="42005" y="3620"/>
                  </a:cubicBezTo>
                  <a:cubicBezTo>
                    <a:pt x="44158" y="6391"/>
                    <a:pt x="45567" y="9677"/>
                    <a:pt x="46101" y="13145"/>
                  </a:cubicBezTo>
                  <a:cubicBezTo>
                    <a:pt x="46987" y="17631"/>
                    <a:pt x="47501" y="22193"/>
                    <a:pt x="47625" y="26765"/>
                  </a:cubicBezTo>
                  <a:close/>
                  <a:moveTo>
                    <a:pt x="11906" y="70961"/>
                  </a:moveTo>
                  <a:cubicBezTo>
                    <a:pt x="11792" y="75648"/>
                    <a:pt x="12840" y="80296"/>
                    <a:pt x="14954" y="84487"/>
                  </a:cubicBezTo>
                  <a:cubicBezTo>
                    <a:pt x="16735" y="87087"/>
                    <a:pt x="19688" y="87087"/>
                    <a:pt x="23813" y="84487"/>
                  </a:cubicBezTo>
                  <a:cubicBezTo>
                    <a:pt x="27880" y="82144"/>
                    <a:pt x="30985" y="78429"/>
                    <a:pt x="32575" y="74009"/>
                  </a:cubicBezTo>
                  <a:cubicBezTo>
                    <a:pt x="34547" y="68532"/>
                    <a:pt x="35604" y="62779"/>
                    <a:pt x="35719" y="56960"/>
                  </a:cubicBezTo>
                  <a:cubicBezTo>
                    <a:pt x="35719" y="53435"/>
                    <a:pt x="35719" y="49625"/>
                    <a:pt x="35719" y="45434"/>
                  </a:cubicBezTo>
                  <a:cubicBezTo>
                    <a:pt x="35719" y="41243"/>
                    <a:pt x="35719" y="37433"/>
                    <a:pt x="35719" y="34100"/>
                  </a:cubicBezTo>
                  <a:cubicBezTo>
                    <a:pt x="35862" y="29394"/>
                    <a:pt x="34776" y="24736"/>
                    <a:pt x="32575" y="20574"/>
                  </a:cubicBezTo>
                  <a:cubicBezTo>
                    <a:pt x="30861" y="18002"/>
                    <a:pt x="27908" y="17907"/>
                    <a:pt x="23813" y="20574"/>
                  </a:cubicBezTo>
                  <a:cubicBezTo>
                    <a:pt x="19745" y="22946"/>
                    <a:pt x="16611" y="26641"/>
                    <a:pt x="14954" y="31052"/>
                  </a:cubicBezTo>
                  <a:cubicBezTo>
                    <a:pt x="13068" y="36547"/>
                    <a:pt x="12040" y="42291"/>
                    <a:pt x="11906" y="48101"/>
                  </a:cubicBezTo>
                  <a:cubicBezTo>
                    <a:pt x="11906" y="51625"/>
                    <a:pt x="11906" y="55435"/>
                    <a:pt x="11906" y="59627"/>
                  </a:cubicBezTo>
                  <a:cubicBezTo>
                    <a:pt x="11906" y="63818"/>
                    <a:pt x="11811" y="67627"/>
                    <a:pt x="11906" y="70961"/>
                  </a:cubicBezTo>
                  <a:close/>
                </a:path>
              </a:pathLst>
            </a:custGeom>
            <a:solidFill>
              <a:srgbClr val="E0E0E0"/>
            </a:solidFill>
            <a:ln w="9525" cap="flat">
              <a:noFill/>
              <a:prstDash val="solid"/>
              <a:miter/>
            </a:ln>
          </p:spPr>
          <p:txBody>
            <a:bodyPr rtlCol="0" anchor="ctr"/>
            <a:lstStyle/>
            <a:p>
              <a:endParaRPr lang="en-GR"/>
            </a:p>
          </p:txBody>
        </p:sp>
        <p:sp>
          <p:nvSpPr>
            <p:cNvPr id="411" name="Freeform 410">
              <a:extLst>
                <a:ext uri="{FF2B5EF4-FFF2-40B4-BE49-F238E27FC236}">
                  <a16:creationId xmlns:a16="http://schemas.microsoft.com/office/drawing/2014/main" id="{12F5E81C-1CFE-E669-A67E-2AA4784E947F}"/>
                </a:ext>
              </a:extLst>
            </p:cNvPr>
            <p:cNvSpPr/>
            <p:nvPr/>
          </p:nvSpPr>
          <p:spPr>
            <a:xfrm>
              <a:off x="5910554" y="2780597"/>
              <a:ext cx="32435" cy="100186"/>
            </a:xfrm>
            <a:custGeom>
              <a:avLst/>
              <a:gdLst>
                <a:gd name="connsiteX0" fmla="*/ 516 w 32435"/>
                <a:gd name="connsiteY0" fmla="*/ 48320 h 100186"/>
                <a:gd name="connsiteX1" fmla="*/ 39 w 32435"/>
                <a:gd name="connsiteY1" fmla="*/ 45844 h 100186"/>
                <a:gd name="connsiteX2" fmla="*/ 992 w 32435"/>
                <a:gd name="connsiteY2" fmla="*/ 42891 h 100186"/>
                <a:gd name="connsiteX3" fmla="*/ 20042 w 32435"/>
                <a:gd name="connsiteY3" fmla="*/ 8411 h 100186"/>
                <a:gd name="connsiteX4" fmla="*/ 21471 w 32435"/>
                <a:gd name="connsiteY4" fmla="*/ 6029 h 100186"/>
                <a:gd name="connsiteX5" fmla="*/ 23090 w 32435"/>
                <a:gd name="connsiteY5" fmla="*/ 4315 h 100186"/>
                <a:gd name="connsiteX6" fmla="*/ 30043 w 32435"/>
                <a:gd name="connsiteY6" fmla="*/ 314 h 100186"/>
                <a:gd name="connsiteX7" fmla="*/ 31758 w 32435"/>
                <a:gd name="connsiteY7" fmla="*/ 314 h 100186"/>
                <a:gd name="connsiteX8" fmla="*/ 32425 w 32435"/>
                <a:gd name="connsiteY8" fmla="*/ 2505 h 100186"/>
                <a:gd name="connsiteX9" fmla="*/ 32425 w 32435"/>
                <a:gd name="connsiteY9" fmla="*/ 90707 h 100186"/>
                <a:gd name="connsiteX10" fmla="*/ 31758 w 32435"/>
                <a:gd name="connsiteY10" fmla="*/ 93659 h 100186"/>
                <a:gd name="connsiteX11" fmla="*/ 30043 w 32435"/>
                <a:gd name="connsiteY11" fmla="*/ 95755 h 100186"/>
                <a:gd name="connsiteX12" fmla="*/ 22804 w 32435"/>
                <a:gd name="connsiteY12" fmla="*/ 99851 h 100186"/>
                <a:gd name="connsiteX13" fmla="*/ 21185 w 32435"/>
                <a:gd name="connsiteY13" fmla="*/ 99851 h 100186"/>
                <a:gd name="connsiteX14" fmla="*/ 21185 w 32435"/>
                <a:gd name="connsiteY14" fmla="*/ 99851 h 100186"/>
                <a:gd name="connsiteX15" fmla="*/ 20423 w 32435"/>
                <a:gd name="connsiteY15" fmla="*/ 97660 h 100186"/>
                <a:gd name="connsiteX16" fmla="*/ 20423 w 32435"/>
                <a:gd name="connsiteY16" fmla="*/ 30223 h 100186"/>
                <a:gd name="connsiteX17" fmla="*/ 7850 w 32435"/>
                <a:gd name="connsiteY17" fmla="*/ 52702 h 100186"/>
                <a:gd name="connsiteX18" fmla="*/ 6135 w 32435"/>
                <a:gd name="connsiteY18" fmla="*/ 54416 h 100186"/>
                <a:gd name="connsiteX19" fmla="*/ 4516 w 32435"/>
                <a:gd name="connsiteY19" fmla="*/ 54416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5" h="100186">
                  <a:moveTo>
                    <a:pt x="516" y="48320"/>
                  </a:moveTo>
                  <a:cubicBezTo>
                    <a:pt x="87" y="47568"/>
                    <a:pt x="-85" y="46701"/>
                    <a:pt x="39" y="45844"/>
                  </a:cubicBezTo>
                  <a:cubicBezTo>
                    <a:pt x="125" y="44796"/>
                    <a:pt x="449" y="43786"/>
                    <a:pt x="992" y="42891"/>
                  </a:cubicBezTo>
                  <a:lnTo>
                    <a:pt x="20042" y="8411"/>
                  </a:lnTo>
                  <a:lnTo>
                    <a:pt x="21471" y="6029"/>
                  </a:lnTo>
                  <a:cubicBezTo>
                    <a:pt x="21833" y="5315"/>
                    <a:pt x="22395" y="4715"/>
                    <a:pt x="23090" y="4315"/>
                  </a:cubicBezTo>
                  <a:lnTo>
                    <a:pt x="30043" y="314"/>
                  </a:lnTo>
                  <a:cubicBezTo>
                    <a:pt x="30538" y="-105"/>
                    <a:pt x="31262" y="-105"/>
                    <a:pt x="31758" y="314"/>
                  </a:cubicBezTo>
                  <a:cubicBezTo>
                    <a:pt x="32253" y="933"/>
                    <a:pt x="32491" y="1715"/>
                    <a:pt x="32425" y="2505"/>
                  </a:cubicBezTo>
                  <a:lnTo>
                    <a:pt x="32425" y="90707"/>
                  </a:lnTo>
                  <a:cubicBezTo>
                    <a:pt x="32434" y="91726"/>
                    <a:pt x="32205" y="92735"/>
                    <a:pt x="31758" y="93659"/>
                  </a:cubicBezTo>
                  <a:cubicBezTo>
                    <a:pt x="31424" y="94517"/>
                    <a:pt x="30824" y="95260"/>
                    <a:pt x="30043" y="95755"/>
                  </a:cubicBezTo>
                  <a:lnTo>
                    <a:pt x="22804" y="99851"/>
                  </a:lnTo>
                  <a:cubicBezTo>
                    <a:pt x="22357" y="100298"/>
                    <a:pt x="21632" y="100298"/>
                    <a:pt x="21185" y="99851"/>
                  </a:cubicBezTo>
                  <a:cubicBezTo>
                    <a:pt x="21185" y="99851"/>
                    <a:pt x="21185" y="99851"/>
                    <a:pt x="21185" y="99851"/>
                  </a:cubicBezTo>
                  <a:cubicBezTo>
                    <a:pt x="20633" y="99260"/>
                    <a:pt x="20356" y="98469"/>
                    <a:pt x="20423" y="97660"/>
                  </a:cubicBezTo>
                  <a:lnTo>
                    <a:pt x="20423" y="30223"/>
                  </a:lnTo>
                  <a:lnTo>
                    <a:pt x="7850" y="52702"/>
                  </a:lnTo>
                  <a:cubicBezTo>
                    <a:pt x="7555" y="53492"/>
                    <a:pt x="6926" y="54121"/>
                    <a:pt x="6135" y="54416"/>
                  </a:cubicBezTo>
                  <a:cubicBezTo>
                    <a:pt x="5650" y="54750"/>
                    <a:pt x="5002" y="54750"/>
                    <a:pt x="4516" y="54416"/>
                  </a:cubicBezTo>
                  <a:close/>
                </a:path>
              </a:pathLst>
            </a:custGeom>
            <a:solidFill>
              <a:srgbClr val="E0E0E0"/>
            </a:solidFill>
            <a:ln w="9525" cap="flat">
              <a:noFill/>
              <a:prstDash val="solid"/>
              <a:miter/>
            </a:ln>
          </p:spPr>
          <p:txBody>
            <a:bodyPr rtlCol="0" anchor="ctr"/>
            <a:lstStyle/>
            <a:p>
              <a:endParaRPr lang="en-GR"/>
            </a:p>
          </p:txBody>
        </p:sp>
        <p:sp>
          <p:nvSpPr>
            <p:cNvPr id="412" name="Freeform 411">
              <a:extLst>
                <a:ext uri="{FF2B5EF4-FFF2-40B4-BE49-F238E27FC236}">
                  <a16:creationId xmlns:a16="http://schemas.microsoft.com/office/drawing/2014/main" id="{823B6510-BDB9-00E3-0077-18ED65636CC6}"/>
                </a:ext>
              </a:extLst>
            </p:cNvPr>
            <p:cNvSpPr/>
            <p:nvPr/>
          </p:nvSpPr>
          <p:spPr>
            <a:xfrm>
              <a:off x="5954694" y="2754337"/>
              <a:ext cx="47720" cy="105632"/>
            </a:xfrm>
            <a:custGeom>
              <a:avLst/>
              <a:gdLst>
                <a:gd name="connsiteX0" fmla="*/ 47720 w 47720"/>
                <a:gd name="connsiteY0" fmla="*/ 26575 h 105632"/>
                <a:gd name="connsiteX1" fmla="*/ 47720 w 47720"/>
                <a:gd name="connsiteY1" fmla="*/ 32290 h 105632"/>
                <a:gd name="connsiteX2" fmla="*/ 47720 w 47720"/>
                <a:gd name="connsiteY2" fmla="*/ 45148 h 105632"/>
                <a:gd name="connsiteX3" fmla="*/ 47720 w 47720"/>
                <a:gd name="connsiteY3" fmla="*/ 50959 h 105632"/>
                <a:gd name="connsiteX4" fmla="*/ 46101 w 47720"/>
                <a:gd name="connsiteY4" fmla="*/ 66484 h 105632"/>
                <a:gd name="connsiteX5" fmla="*/ 42101 w 47720"/>
                <a:gd name="connsiteY5" fmla="*/ 80581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867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1 w 47720"/>
                <a:gd name="connsiteY19" fmla="*/ 3524 h 105632"/>
                <a:gd name="connsiteX20" fmla="*/ 46101 w 47720"/>
                <a:gd name="connsiteY20" fmla="*/ 13049 h 105632"/>
                <a:gd name="connsiteX21" fmla="*/ 47720 w 47720"/>
                <a:gd name="connsiteY21" fmla="*/ 26575 h 105632"/>
                <a:gd name="connsiteX22" fmla="*/ 12002 w 47720"/>
                <a:gd name="connsiteY22" fmla="*/ 70866 h 105632"/>
                <a:gd name="connsiteX23" fmla="*/ 15050 w 47720"/>
                <a:gd name="connsiteY23" fmla="*/ 84296 h 105632"/>
                <a:gd name="connsiteX24" fmla="*/ 23813 w 47720"/>
                <a:gd name="connsiteY24" fmla="*/ 84296 h 105632"/>
                <a:gd name="connsiteX25" fmla="*/ 32671 w 47720"/>
                <a:gd name="connsiteY25" fmla="*/ 73819 h 105632"/>
                <a:gd name="connsiteX26" fmla="*/ 35719 w 47720"/>
                <a:gd name="connsiteY26" fmla="*/ 56864 h 105632"/>
                <a:gd name="connsiteX27" fmla="*/ 35719 w 47720"/>
                <a:gd name="connsiteY27" fmla="*/ 45244 h 105632"/>
                <a:gd name="connsiteX28" fmla="*/ 35719 w 47720"/>
                <a:gd name="connsiteY28" fmla="*/ 33909 h 105632"/>
                <a:gd name="connsiteX29" fmla="*/ 32671 w 47720"/>
                <a:gd name="connsiteY29" fmla="*/ 20479 h 105632"/>
                <a:gd name="connsiteX30" fmla="*/ 23813 w 47720"/>
                <a:gd name="connsiteY30" fmla="*/ 20479 h 105632"/>
                <a:gd name="connsiteX31" fmla="*/ 15050 w 47720"/>
                <a:gd name="connsiteY31" fmla="*/ 30956 h 105632"/>
                <a:gd name="connsiteX32" fmla="*/ 12002 w 47720"/>
                <a:gd name="connsiteY32" fmla="*/ 47911 h 105632"/>
                <a:gd name="connsiteX33" fmla="*/ 12002 w 47720"/>
                <a:gd name="connsiteY33" fmla="*/ 59531 h 105632"/>
                <a:gd name="connsiteX34" fmla="*/ 12002 w 47720"/>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194"/>
                    <a:pt x="47720" y="32290"/>
                  </a:cubicBezTo>
                  <a:lnTo>
                    <a:pt x="47720" y="45148"/>
                  </a:lnTo>
                  <a:cubicBezTo>
                    <a:pt x="47720" y="47244"/>
                    <a:pt x="47720" y="49149"/>
                    <a:pt x="47720" y="50959"/>
                  </a:cubicBezTo>
                  <a:cubicBezTo>
                    <a:pt x="47530" y="56169"/>
                    <a:pt x="46987" y="61350"/>
                    <a:pt x="46101" y="66484"/>
                  </a:cubicBezTo>
                  <a:cubicBezTo>
                    <a:pt x="45291" y="71314"/>
                    <a:pt x="43948" y="76048"/>
                    <a:pt x="42101" y="80581"/>
                  </a:cubicBezTo>
                  <a:cubicBezTo>
                    <a:pt x="40253" y="84915"/>
                    <a:pt x="37786" y="88963"/>
                    <a:pt x="34766" y="92583"/>
                  </a:cubicBezTo>
                  <a:cubicBezTo>
                    <a:pt x="31737" y="96412"/>
                    <a:pt x="28023" y="99641"/>
                    <a:pt x="23813" y="102108"/>
                  </a:cubicBezTo>
                  <a:cubicBezTo>
                    <a:pt x="20584" y="104318"/>
                    <a:pt x="16774" y="105546"/>
                    <a:pt x="12859" y="105632"/>
                  </a:cubicBezTo>
                  <a:cubicBezTo>
                    <a:pt x="10040" y="105585"/>
                    <a:pt x="7391" y="104299"/>
                    <a:pt x="5620" y="102108"/>
                  </a:cubicBezTo>
                  <a:cubicBezTo>
                    <a:pt x="3543" y="99289"/>
                    <a:pt x="2134" y="96031"/>
                    <a:pt x="1524" y="92583"/>
                  </a:cubicBezTo>
                  <a:cubicBezTo>
                    <a:pt x="619" y="88059"/>
                    <a:pt x="114" y="83477"/>
                    <a:pt x="0" y="78867"/>
                  </a:cubicBezTo>
                  <a:cubicBezTo>
                    <a:pt x="0" y="75438"/>
                    <a:pt x="0" y="71533"/>
                    <a:pt x="0" y="67151"/>
                  </a:cubicBezTo>
                  <a:cubicBezTo>
                    <a:pt x="0" y="62770"/>
                    <a:pt x="0" y="58769"/>
                    <a:pt x="0" y="55245"/>
                  </a:cubicBezTo>
                  <a:cubicBezTo>
                    <a:pt x="162" y="49978"/>
                    <a:pt x="667" y="44729"/>
                    <a:pt x="1524" y="39529"/>
                  </a:cubicBezTo>
                  <a:cubicBezTo>
                    <a:pt x="2343" y="34623"/>
                    <a:pt x="3715" y="29832"/>
                    <a:pt x="5620" y="25241"/>
                  </a:cubicBezTo>
                  <a:cubicBezTo>
                    <a:pt x="7468" y="20869"/>
                    <a:pt x="9906" y="16764"/>
                    <a:pt x="12859" y="13049"/>
                  </a:cubicBezTo>
                  <a:cubicBezTo>
                    <a:pt x="15869" y="9201"/>
                    <a:pt x="19583" y="5972"/>
                    <a:pt x="23813" y="3524"/>
                  </a:cubicBezTo>
                  <a:cubicBezTo>
                    <a:pt x="27061" y="1353"/>
                    <a:pt x="30861" y="133"/>
                    <a:pt x="34766" y="0"/>
                  </a:cubicBezTo>
                  <a:cubicBezTo>
                    <a:pt x="37614" y="19"/>
                    <a:pt x="40310" y="1314"/>
                    <a:pt x="42101" y="3524"/>
                  </a:cubicBezTo>
                  <a:cubicBezTo>
                    <a:pt x="44148" y="6353"/>
                    <a:pt x="45511" y="9611"/>
                    <a:pt x="46101" y="13049"/>
                  </a:cubicBezTo>
                  <a:cubicBezTo>
                    <a:pt x="47025" y="17507"/>
                    <a:pt x="47568" y="22031"/>
                    <a:pt x="47720" y="26575"/>
                  </a:cubicBezTo>
                  <a:close/>
                  <a:moveTo>
                    <a:pt x="12002" y="70866"/>
                  </a:moveTo>
                  <a:cubicBezTo>
                    <a:pt x="11868" y="75524"/>
                    <a:pt x="12916" y="80143"/>
                    <a:pt x="15050" y="84296"/>
                  </a:cubicBezTo>
                  <a:cubicBezTo>
                    <a:pt x="16764" y="86868"/>
                    <a:pt x="19717" y="86963"/>
                    <a:pt x="23813" y="84296"/>
                  </a:cubicBezTo>
                  <a:cubicBezTo>
                    <a:pt x="27927" y="81982"/>
                    <a:pt x="31070" y="78267"/>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956" y="17936"/>
                    <a:pt x="28004" y="17936"/>
                    <a:pt x="23813" y="20479"/>
                  </a:cubicBezTo>
                  <a:cubicBezTo>
                    <a:pt x="19745" y="22822"/>
                    <a:pt x="16640" y="26537"/>
                    <a:pt x="15050" y="30956"/>
                  </a:cubicBezTo>
                  <a:cubicBezTo>
                    <a:pt x="13164" y="36414"/>
                    <a:pt x="12135" y="42139"/>
                    <a:pt x="12002" y="47911"/>
                  </a:cubicBezTo>
                  <a:cubicBezTo>
                    <a:pt x="12002" y="51435"/>
                    <a:pt x="12002" y="55340"/>
                    <a:pt x="12002" y="59531"/>
                  </a:cubicBezTo>
                  <a:cubicBezTo>
                    <a:pt x="12002" y="63722"/>
                    <a:pt x="11811" y="67437"/>
                    <a:pt x="12002" y="70866"/>
                  </a:cubicBezTo>
                  <a:close/>
                </a:path>
              </a:pathLst>
            </a:custGeom>
            <a:solidFill>
              <a:srgbClr val="E0E0E0"/>
            </a:solidFill>
            <a:ln w="9525" cap="flat">
              <a:noFill/>
              <a:prstDash val="solid"/>
              <a:miter/>
            </a:ln>
          </p:spPr>
          <p:txBody>
            <a:bodyPr rtlCol="0" anchor="ctr"/>
            <a:lstStyle/>
            <a:p>
              <a:endParaRPr lang="en-GR"/>
            </a:p>
          </p:txBody>
        </p:sp>
        <p:sp>
          <p:nvSpPr>
            <p:cNvPr id="413" name="Freeform 412">
              <a:extLst>
                <a:ext uri="{FF2B5EF4-FFF2-40B4-BE49-F238E27FC236}">
                  <a16:creationId xmlns:a16="http://schemas.microsoft.com/office/drawing/2014/main" id="{7D5C0707-91AA-2D09-07D1-112FA750085F}"/>
                </a:ext>
              </a:extLst>
            </p:cNvPr>
            <p:cNvSpPr/>
            <p:nvPr/>
          </p:nvSpPr>
          <p:spPr>
            <a:xfrm>
              <a:off x="5460537" y="3203441"/>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1621 w 47720"/>
                <a:gd name="connsiteY22" fmla="*/ 71247 h 105727"/>
                <a:gd name="connsiteX23" fmla="*/ 14668 w 47720"/>
                <a:gd name="connsiteY23" fmla="*/ 84772 h 105727"/>
                <a:gd name="connsiteX24" fmla="*/ 23527 w 47720"/>
                <a:gd name="connsiteY24" fmla="*/ 84772 h 105727"/>
                <a:gd name="connsiteX25" fmla="*/ 32290 w 47720"/>
                <a:gd name="connsiteY25" fmla="*/ 74295 h 105727"/>
                <a:gd name="connsiteX26" fmla="*/ 35338 w 47720"/>
                <a:gd name="connsiteY26" fmla="*/ 57245 h 105727"/>
                <a:gd name="connsiteX27" fmla="*/ 35338 w 47720"/>
                <a:gd name="connsiteY27" fmla="*/ 45720 h 105727"/>
                <a:gd name="connsiteX28" fmla="*/ 35338 w 47720"/>
                <a:gd name="connsiteY28" fmla="*/ 34385 h 105727"/>
                <a:gd name="connsiteX29" fmla="*/ 32290 w 47720"/>
                <a:gd name="connsiteY29" fmla="*/ 20955 h 105727"/>
                <a:gd name="connsiteX30" fmla="*/ 23527 w 47720"/>
                <a:gd name="connsiteY30" fmla="*/ 20955 h 105727"/>
                <a:gd name="connsiteX31" fmla="*/ 14668 w 47720"/>
                <a:gd name="connsiteY31" fmla="*/ 31433 h 105727"/>
                <a:gd name="connsiteX32" fmla="*/ 11621 w 47720"/>
                <a:gd name="connsiteY32" fmla="*/ 48482 h 105727"/>
                <a:gd name="connsiteX33" fmla="*/ 11621 w 47720"/>
                <a:gd name="connsiteY33" fmla="*/ 60008 h 105727"/>
                <a:gd name="connsiteX34" fmla="*/ 11621 w 47720"/>
                <a:gd name="connsiteY34" fmla="*/ 7124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11" y="56255"/>
                    <a:pt x="47006" y="61436"/>
                    <a:pt x="46196" y="66580"/>
                  </a:cubicBezTo>
                  <a:cubicBezTo>
                    <a:pt x="45368" y="71418"/>
                    <a:pt x="43986" y="76143"/>
                    <a:pt x="42100" y="80677"/>
                  </a:cubicBezTo>
                  <a:cubicBezTo>
                    <a:pt x="40272" y="85020"/>
                    <a:pt x="37805" y="89068"/>
                    <a:pt x="34766" y="92678"/>
                  </a:cubicBezTo>
                  <a:cubicBezTo>
                    <a:pt x="31766" y="96498"/>
                    <a:pt x="28089" y="99727"/>
                    <a:pt x="23908" y="102203"/>
                  </a:cubicBezTo>
                  <a:cubicBezTo>
                    <a:pt x="20622" y="104384"/>
                    <a:pt x="16802" y="105604"/>
                    <a:pt x="12859" y="105727"/>
                  </a:cubicBezTo>
                  <a:cubicBezTo>
                    <a:pt x="10030" y="105661"/>
                    <a:pt x="7372" y="104327"/>
                    <a:pt x="5620" y="102108"/>
                  </a:cubicBezTo>
                  <a:cubicBezTo>
                    <a:pt x="3543" y="99298"/>
                    <a:pt x="2172" y="96031"/>
                    <a:pt x="1619" y="92583"/>
                  </a:cubicBezTo>
                  <a:cubicBezTo>
                    <a:pt x="686" y="88030"/>
                    <a:pt x="143" y="83410"/>
                    <a:pt x="0" y="78772"/>
                  </a:cubicBezTo>
                  <a:cubicBezTo>
                    <a:pt x="0" y="75343"/>
                    <a:pt x="0" y="71533"/>
                    <a:pt x="0" y="67056"/>
                  </a:cubicBezTo>
                  <a:cubicBezTo>
                    <a:pt x="0" y="62579"/>
                    <a:pt x="0" y="58674"/>
                    <a:pt x="0" y="55150"/>
                  </a:cubicBezTo>
                  <a:cubicBezTo>
                    <a:pt x="200" y="49882"/>
                    <a:pt x="743" y="44634"/>
                    <a:pt x="1619" y="39433"/>
                  </a:cubicBezTo>
                  <a:cubicBezTo>
                    <a:pt x="2429" y="34538"/>
                    <a:pt x="3772" y="29747"/>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0" y="3619"/>
                  </a:cubicBezTo>
                  <a:cubicBezTo>
                    <a:pt x="44196" y="6429"/>
                    <a:pt x="45596" y="9696"/>
                    <a:pt x="46196" y="13144"/>
                  </a:cubicBezTo>
                  <a:cubicBezTo>
                    <a:pt x="47034" y="17640"/>
                    <a:pt x="47539" y="22193"/>
                    <a:pt x="47720" y="26765"/>
                  </a:cubicBezTo>
                  <a:close/>
                  <a:moveTo>
                    <a:pt x="11621" y="71247"/>
                  </a:moveTo>
                  <a:cubicBezTo>
                    <a:pt x="11506" y="75933"/>
                    <a:pt x="12554" y="80581"/>
                    <a:pt x="14668" y="84772"/>
                  </a:cubicBezTo>
                  <a:cubicBezTo>
                    <a:pt x="16383" y="87373"/>
                    <a:pt x="19336" y="87373"/>
                    <a:pt x="23527" y="84772"/>
                  </a:cubicBezTo>
                  <a:cubicBezTo>
                    <a:pt x="27594" y="82429"/>
                    <a:pt x="30699" y="78715"/>
                    <a:pt x="32290" y="74295"/>
                  </a:cubicBezTo>
                  <a:cubicBezTo>
                    <a:pt x="34176" y="68799"/>
                    <a:pt x="35204" y="63055"/>
                    <a:pt x="35338" y="57245"/>
                  </a:cubicBezTo>
                  <a:cubicBezTo>
                    <a:pt x="35338" y="53721"/>
                    <a:pt x="35338" y="49911"/>
                    <a:pt x="35338" y="45720"/>
                  </a:cubicBezTo>
                  <a:cubicBezTo>
                    <a:pt x="35338" y="41529"/>
                    <a:pt x="35338" y="37719"/>
                    <a:pt x="35338" y="34385"/>
                  </a:cubicBezTo>
                  <a:cubicBezTo>
                    <a:pt x="35471" y="29728"/>
                    <a:pt x="34423" y="25108"/>
                    <a:pt x="32290" y="20955"/>
                  </a:cubicBezTo>
                  <a:cubicBezTo>
                    <a:pt x="30575" y="18288"/>
                    <a:pt x="27622" y="18193"/>
                    <a:pt x="23527" y="20955"/>
                  </a:cubicBezTo>
                  <a:cubicBezTo>
                    <a:pt x="19412" y="23270"/>
                    <a:pt x="16269" y="26984"/>
                    <a:pt x="14668" y="31433"/>
                  </a:cubicBezTo>
                  <a:cubicBezTo>
                    <a:pt x="12783" y="36928"/>
                    <a:pt x="11754" y="42672"/>
                    <a:pt x="11621" y="48482"/>
                  </a:cubicBezTo>
                  <a:cubicBezTo>
                    <a:pt x="11621" y="52006"/>
                    <a:pt x="11621" y="55817"/>
                    <a:pt x="11621" y="60008"/>
                  </a:cubicBezTo>
                  <a:cubicBezTo>
                    <a:pt x="11621" y="64198"/>
                    <a:pt x="11525" y="67627"/>
                    <a:pt x="11621" y="71247"/>
                  </a:cubicBezTo>
                  <a:close/>
                </a:path>
              </a:pathLst>
            </a:custGeom>
            <a:solidFill>
              <a:srgbClr val="E0E0E0"/>
            </a:solidFill>
            <a:ln w="9525" cap="flat">
              <a:noFill/>
              <a:prstDash val="solid"/>
              <a:miter/>
            </a:ln>
          </p:spPr>
          <p:txBody>
            <a:bodyPr rtlCol="0" anchor="ctr"/>
            <a:lstStyle/>
            <a:p>
              <a:endParaRPr lang="en-GR"/>
            </a:p>
          </p:txBody>
        </p:sp>
        <p:sp>
          <p:nvSpPr>
            <p:cNvPr id="414" name="Freeform 413">
              <a:extLst>
                <a:ext uri="{FF2B5EF4-FFF2-40B4-BE49-F238E27FC236}">
                  <a16:creationId xmlns:a16="http://schemas.microsoft.com/office/drawing/2014/main" id="{DB129A85-0EEC-A2D9-CBF1-57CE726675FD}"/>
                </a:ext>
              </a:extLst>
            </p:cNvPr>
            <p:cNvSpPr/>
            <p:nvPr/>
          </p:nvSpPr>
          <p:spPr>
            <a:xfrm>
              <a:off x="5519211" y="3169341"/>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1 w 47720"/>
                <a:gd name="connsiteY5" fmla="*/ 80677 h 105727"/>
                <a:gd name="connsiteX6" fmla="*/ 34862 w 47720"/>
                <a:gd name="connsiteY6" fmla="*/ 92678 h 105727"/>
                <a:gd name="connsiteX7" fmla="*/ 23908 w 47720"/>
                <a:gd name="connsiteY7" fmla="*/ 102203 h 105727"/>
                <a:gd name="connsiteX8" fmla="*/ 12954 w 47720"/>
                <a:gd name="connsiteY8" fmla="*/ 105727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715 w 47720"/>
                <a:gd name="connsiteY15" fmla="*/ 25146 h 105727"/>
                <a:gd name="connsiteX16" fmla="*/ 12954 w 47720"/>
                <a:gd name="connsiteY16" fmla="*/ 13049 h 105727"/>
                <a:gd name="connsiteX17" fmla="*/ 23908 w 47720"/>
                <a:gd name="connsiteY17" fmla="*/ 3524 h 105727"/>
                <a:gd name="connsiteX18" fmla="*/ 34862 w 47720"/>
                <a:gd name="connsiteY18" fmla="*/ 0 h 105727"/>
                <a:gd name="connsiteX19" fmla="*/ 42101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574 h 105727"/>
                <a:gd name="connsiteX30" fmla="*/ 23908 w 47720"/>
                <a:gd name="connsiteY30" fmla="*/ 20574 h 105727"/>
                <a:gd name="connsiteX31" fmla="*/ 15050 w 47720"/>
                <a:gd name="connsiteY31" fmla="*/ 31051 h 105727"/>
                <a:gd name="connsiteX32" fmla="*/ 12002 w 47720"/>
                <a:gd name="connsiteY32" fmla="*/ 48101 h 105727"/>
                <a:gd name="connsiteX33" fmla="*/ 12002 w 47720"/>
                <a:gd name="connsiteY33" fmla="*/ 59626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58" y="56255"/>
                    <a:pt x="47054" y="61446"/>
                    <a:pt x="46196" y="66580"/>
                  </a:cubicBezTo>
                  <a:cubicBezTo>
                    <a:pt x="45406" y="71428"/>
                    <a:pt x="44034" y="76162"/>
                    <a:pt x="42101" y="80677"/>
                  </a:cubicBezTo>
                  <a:cubicBezTo>
                    <a:pt x="40291" y="85011"/>
                    <a:pt x="37852" y="89059"/>
                    <a:pt x="34862" y="92678"/>
                  </a:cubicBezTo>
                  <a:cubicBezTo>
                    <a:pt x="31833" y="96498"/>
                    <a:pt x="28118" y="99736"/>
                    <a:pt x="23908" y="102203"/>
                  </a:cubicBezTo>
                  <a:cubicBezTo>
                    <a:pt x="20650" y="104365"/>
                    <a:pt x="16859" y="105585"/>
                    <a:pt x="12954" y="105727"/>
                  </a:cubicBezTo>
                  <a:cubicBezTo>
                    <a:pt x="10125" y="105661"/>
                    <a:pt x="7468" y="104327"/>
                    <a:pt x="5715" y="102108"/>
                  </a:cubicBezTo>
                  <a:cubicBezTo>
                    <a:pt x="3581" y="99327"/>
                    <a:pt x="2172" y="96050"/>
                    <a:pt x="1619" y="92583"/>
                  </a:cubicBezTo>
                  <a:cubicBezTo>
                    <a:pt x="686" y="88030"/>
                    <a:pt x="152" y="83410"/>
                    <a:pt x="0" y="78772"/>
                  </a:cubicBezTo>
                  <a:cubicBezTo>
                    <a:pt x="0" y="75343"/>
                    <a:pt x="0" y="71438"/>
                    <a:pt x="0" y="67056"/>
                  </a:cubicBezTo>
                  <a:cubicBezTo>
                    <a:pt x="0" y="62675"/>
                    <a:pt x="0" y="58674"/>
                    <a:pt x="0" y="55150"/>
                  </a:cubicBezTo>
                  <a:cubicBezTo>
                    <a:pt x="200" y="49882"/>
                    <a:pt x="743" y="44634"/>
                    <a:pt x="1619" y="39433"/>
                  </a:cubicBezTo>
                  <a:cubicBezTo>
                    <a:pt x="2419" y="34528"/>
                    <a:pt x="3791" y="29728"/>
                    <a:pt x="5715" y="25146"/>
                  </a:cubicBezTo>
                  <a:cubicBezTo>
                    <a:pt x="7487" y="20764"/>
                    <a:pt x="9935" y="16688"/>
                    <a:pt x="12954" y="13049"/>
                  </a:cubicBezTo>
                  <a:cubicBezTo>
                    <a:pt x="15945" y="9192"/>
                    <a:pt x="19669" y="5953"/>
                    <a:pt x="23908" y="3524"/>
                  </a:cubicBezTo>
                  <a:cubicBezTo>
                    <a:pt x="27175" y="1381"/>
                    <a:pt x="30956" y="162"/>
                    <a:pt x="34862" y="0"/>
                  </a:cubicBezTo>
                  <a:cubicBezTo>
                    <a:pt x="37690" y="67"/>
                    <a:pt x="40348" y="1400"/>
                    <a:pt x="42101" y="3620"/>
                  </a:cubicBezTo>
                  <a:cubicBezTo>
                    <a:pt x="44253" y="6391"/>
                    <a:pt x="45663" y="9677"/>
                    <a:pt x="46196" y="13145"/>
                  </a:cubicBezTo>
                  <a:cubicBezTo>
                    <a:pt x="47082" y="17631"/>
                    <a:pt x="47597" y="22193"/>
                    <a:pt x="47720" y="26765"/>
                  </a:cubicBezTo>
                  <a:close/>
                  <a:moveTo>
                    <a:pt x="12002" y="70961"/>
                  </a:moveTo>
                  <a:cubicBezTo>
                    <a:pt x="11887" y="75648"/>
                    <a:pt x="12935" y="80296"/>
                    <a:pt x="15050" y="84487"/>
                  </a:cubicBezTo>
                  <a:cubicBezTo>
                    <a:pt x="16859" y="87058"/>
                    <a:pt x="19717" y="87154"/>
                    <a:pt x="23908" y="84487"/>
                  </a:cubicBezTo>
                  <a:cubicBezTo>
                    <a:pt x="27956" y="82115"/>
                    <a:pt x="31052" y="78410"/>
                    <a:pt x="32671" y="74009"/>
                  </a:cubicBezTo>
                  <a:cubicBezTo>
                    <a:pt x="34604" y="68532"/>
                    <a:pt x="35633" y="62770"/>
                    <a:pt x="35719" y="56959"/>
                  </a:cubicBezTo>
                  <a:cubicBezTo>
                    <a:pt x="35719" y="53435"/>
                    <a:pt x="35719" y="49625"/>
                    <a:pt x="35719" y="45434"/>
                  </a:cubicBezTo>
                  <a:cubicBezTo>
                    <a:pt x="35719" y="41243"/>
                    <a:pt x="35719" y="37433"/>
                    <a:pt x="35719" y="34100"/>
                  </a:cubicBezTo>
                  <a:cubicBezTo>
                    <a:pt x="35881" y="29404"/>
                    <a:pt x="34823" y="24746"/>
                    <a:pt x="32671" y="20574"/>
                  </a:cubicBezTo>
                  <a:cubicBezTo>
                    <a:pt x="30956" y="18002"/>
                    <a:pt x="28004" y="17907"/>
                    <a:pt x="23908" y="20574"/>
                  </a:cubicBezTo>
                  <a:cubicBezTo>
                    <a:pt x="19812" y="22917"/>
                    <a:pt x="16678" y="26622"/>
                    <a:pt x="15050" y="31051"/>
                  </a:cubicBezTo>
                  <a:cubicBezTo>
                    <a:pt x="13164" y="36547"/>
                    <a:pt x="12135" y="42291"/>
                    <a:pt x="12002" y="48101"/>
                  </a:cubicBezTo>
                  <a:cubicBezTo>
                    <a:pt x="12002" y="51625"/>
                    <a:pt x="12002" y="55435"/>
                    <a:pt x="12002" y="59626"/>
                  </a:cubicBezTo>
                  <a:cubicBezTo>
                    <a:pt x="12002" y="63817"/>
                    <a:pt x="11906" y="67246"/>
                    <a:pt x="12002" y="70961"/>
                  </a:cubicBezTo>
                  <a:close/>
                </a:path>
              </a:pathLst>
            </a:custGeom>
            <a:solidFill>
              <a:srgbClr val="E0E0E0"/>
            </a:solidFill>
            <a:ln w="9525" cap="flat">
              <a:noFill/>
              <a:prstDash val="solid"/>
              <a:miter/>
            </a:ln>
          </p:spPr>
          <p:txBody>
            <a:bodyPr rtlCol="0" anchor="ctr"/>
            <a:lstStyle/>
            <a:p>
              <a:endParaRPr lang="en-GR"/>
            </a:p>
          </p:txBody>
        </p:sp>
        <p:sp>
          <p:nvSpPr>
            <p:cNvPr id="415" name="Freeform 414">
              <a:extLst>
                <a:ext uri="{FF2B5EF4-FFF2-40B4-BE49-F238E27FC236}">
                  <a16:creationId xmlns:a16="http://schemas.microsoft.com/office/drawing/2014/main" id="{4AC5939A-6BB3-D00E-7345-0DDA653D16E7}"/>
                </a:ext>
              </a:extLst>
            </p:cNvPr>
            <p:cNvSpPr/>
            <p:nvPr/>
          </p:nvSpPr>
          <p:spPr>
            <a:xfrm>
              <a:off x="5574988" y="3138099"/>
              <a:ext cx="32426" cy="100157"/>
            </a:xfrm>
            <a:custGeom>
              <a:avLst/>
              <a:gdLst>
                <a:gd name="connsiteX0" fmla="*/ 516 w 32426"/>
                <a:gd name="connsiteY0" fmla="*/ 48292 h 100157"/>
                <a:gd name="connsiteX1" fmla="*/ 39 w 32426"/>
                <a:gd name="connsiteY1" fmla="*/ 45815 h 100157"/>
                <a:gd name="connsiteX2" fmla="*/ 992 w 32426"/>
                <a:gd name="connsiteY2" fmla="*/ 42863 h 100157"/>
                <a:gd name="connsiteX3" fmla="*/ 20042 w 32426"/>
                <a:gd name="connsiteY3" fmla="*/ 8382 h 100157"/>
                <a:gd name="connsiteX4" fmla="*/ 21471 w 32426"/>
                <a:gd name="connsiteY4" fmla="*/ 6001 h 100157"/>
                <a:gd name="connsiteX5" fmla="*/ 23090 w 32426"/>
                <a:gd name="connsiteY5" fmla="*/ 4286 h 100157"/>
                <a:gd name="connsiteX6" fmla="*/ 30043 w 32426"/>
                <a:gd name="connsiteY6" fmla="*/ 286 h 100157"/>
                <a:gd name="connsiteX7" fmla="*/ 31758 w 32426"/>
                <a:gd name="connsiteY7" fmla="*/ 286 h 100157"/>
                <a:gd name="connsiteX8" fmla="*/ 32424 w 32426"/>
                <a:gd name="connsiteY8" fmla="*/ 2477 h 100157"/>
                <a:gd name="connsiteX9" fmla="*/ 32424 w 32426"/>
                <a:gd name="connsiteY9" fmla="*/ 90678 h 100157"/>
                <a:gd name="connsiteX10" fmla="*/ 31758 w 32426"/>
                <a:gd name="connsiteY10" fmla="*/ 93631 h 100157"/>
                <a:gd name="connsiteX11" fmla="*/ 30043 w 32426"/>
                <a:gd name="connsiteY11" fmla="*/ 95726 h 100157"/>
                <a:gd name="connsiteX12" fmla="*/ 22804 w 32426"/>
                <a:gd name="connsiteY12" fmla="*/ 99822 h 100157"/>
                <a:gd name="connsiteX13" fmla="*/ 21185 w 32426"/>
                <a:gd name="connsiteY13" fmla="*/ 99822 h 100157"/>
                <a:gd name="connsiteX14" fmla="*/ 21185 w 32426"/>
                <a:gd name="connsiteY14" fmla="*/ 99822 h 100157"/>
                <a:gd name="connsiteX15" fmla="*/ 20423 w 32426"/>
                <a:gd name="connsiteY15" fmla="*/ 97631 h 100157"/>
                <a:gd name="connsiteX16" fmla="*/ 20423 w 32426"/>
                <a:gd name="connsiteY16" fmla="*/ 30290 h 100157"/>
                <a:gd name="connsiteX17" fmla="*/ 7850 w 32426"/>
                <a:gd name="connsiteY17" fmla="*/ 52673 h 100157"/>
                <a:gd name="connsiteX18" fmla="*/ 6135 w 32426"/>
                <a:gd name="connsiteY18" fmla="*/ 54388 h 100157"/>
                <a:gd name="connsiteX19" fmla="*/ 4516 w 32426"/>
                <a:gd name="connsiteY19" fmla="*/ 53912 h 1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 h="100157">
                  <a:moveTo>
                    <a:pt x="516" y="48292"/>
                  </a:moveTo>
                  <a:cubicBezTo>
                    <a:pt x="87" y="47539"/>
                    <a:pt x="-85" y="46673"/>
                    <a:pt x="39" y="45815"/>
                  </a:cubicBezTo>
                  <a:cubicBezTo>
                    <a:pt x="125" y="44768"/>
                    <a:pt x="449" y="43758"/>
                    <a:pt x="992" y="42863"/>
                  </a:cubicBezTo>
                  <a:lnTo>
                    <a:pt x="20042" y="8382"/>
                  </a:lnTo>
                  <a:lnTo>
                    <a:pt x="21471" y="6001"/>
                  </a:lnTo>
                  <a:cubicBezTo>
                    <a:pt x="21880" y="5324"/>
                    <a:pt x="22433" y="4734"/>
                    <a:pt x="23090" y="4286"/>
                  </a:cubicBezTo>
                  <a:lnTo>
                    <a:pt x="30043" y="286"/>
                  </a:lnTo>
                  <a:cubicBezTo>
                    <a:pt x="30548" y="-95"/>
                    <a:pt x="31253" y="-95"/>
                    <a:pt x="31758" y="286"/>
                  </a:cubicBezTo>
                  <a:cubicBezTo>
                    <a:pt x="32215" y="924"/>
                    <a:pt x="32453" y="1695"/>
                    <a:pt x="32424" y="2477"/>
                  </a:cubicBezTo>
                  <a:lnTo>
                    <a:pt x="32424" y="90678"/>
                  </a:lnTo>
                  <a:cubicBezTo>
                    <a:pt x="32386" y="91697"/>
                    <a:pt x="32158" y="92697"/>
                    <a:pt x="31758" y="93631"/>
                  </a:cubicBezTo>
                  <a:cubicBezTo>
                    <a:pt x="31396" y="94478"/>
                    <a:pt x="30796" y="95202"/>
                    <a:pt x="30043" y="95726"/>
                  </a:cubicBezTo>
                  <a:lnTo>
                    <a:pt x="22804" y="99822"/>
                  </a:lnTo>
                  <a:cubicBezTo>
                    <a:pt x="22356" y="100270"/>
                    <a:pt x="21632" y="100270"/>
                    <a:pt x="21185" y="99822"/>
                  </a:cubicBezTo>
                  <a:cubicBezTo>
                    <a:pt x="21185" y="99822"/>
                    <a:pt x="21185" y="99822"/>
                    <a:pt x="21185" y="99822"/>
                  </a:cubicBezTo>
                  <a:cubicBezTo>
                    <a:pt x="20632" y="99232"/>
                    <a:pt x="20356" y="98441"/>
                    <a:pt x="20423" y="97631"/>
                  </a:cubicBezTo>
                  <a:lnTo>
                    <a:pt x="20423" y="30290"/>
                  </a:lnTo>
                  <a:lnTo>
                    <a:pt x="7850" y="52673"/>
                  </a:lnTo>
                  <a:cubicBezTo>
                    <a:pt x="7555" y="53464"/>
                    <a:pt x="6926" y="54093"/>
                    <a:pt x="6135" y="54388"/>
                  </a:cubicBezTo>
                  <a:cubicBezTo>
                    <a:pt x="5554" y="54683"/>
                    <a:pt x="4849" y="54473"/>
                    <a:pt x="4516" y="53912"/>
                  </a:cubicBezTo>
                  <a:close/>
                </a:path>
              </a:pathLst>
            </a:custGeom>
            <a:solidFill>
              <a:srgbClr val="E0E0E0"/>
            </a:solidFill>
            <a:ln w="9525" cap="flat">
              <a:noFill/>
              <a:prstDash val="solid"/>
              <a:miter/>
            </a:ln>
          </p:spPr>
          <p:txBody>
            <a:bodyPr rtlCol="0" anchor="ctr"/>
            <a:lstStyle/>
            <a:p>
              <a:endParaRPr lang="en-GR"/>
            </a:p>
          </p:txBody>
        </p:sp>
        <p:sp>
          <p:nvSpPr>
            <p:cNvPr id="416" name="Freeform 415">
              <a:extLst>
                <a:ext uri="{FF2B5EF4-FFF2-40B4-BE49-F238E27FC236}">
                  <a16:creationId xmlns:a16="http://schemas.microsoft.com/office/drawing/2014/main" id="{FC81A45D-18F4-83AC-58B4-1451F84272A5}"/>
                </a:ext>
              </a:extLst>
            </p:cNvPr>
            <p:cNvSpPr/>
            <p:nvPr/>
          </p:nvSpPr>
          <p:spPr>
            <a:xfrm>
              <a:off x="5620081" y="3111143"/>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2001 w 47625"/>
                <a:gd name="connsiteY22" fmla="*/ 70961 h 105727"/>
                <a:gd name="connsiteX23" fmla="*/ 15050 w 47625"/>
                <a:gd name="connsiteY23" fmla="*/ 84487 h 105727"/>
                <a:gd name="connsiteX24" fmla="*/ 23908 w 47625"/>
                <a:gd name="connsiteY24" fmla="*/ 84487 h 105727"/>
                <a:gd name="connsiteX25" fmla="*/ 32766 w 47625"/>
                <a:gd name="connsiteY25" fmla="*/ 74009 h 105727"/>
                <a:gd name="connsiteX26" fmla="*/ 35814 w 47625"/>
                <a:gd name="connsiteY26" fmla="*/ 56959 h 105727"/>
                <a:gd name="connsiteX27" fmla="*/ 35814 w 47625"/>
                <a:gd name="connsiteY27" fmla="*/ 45434 h 105727"/>
                <a:gd name="connsiteX28" fmla="*/ 35814 w 47625"/>
                <a:gd name="connsiteY28" fmla="*/ 34100 h 105727"/>
                <a:gd name="connsiteX29" fmla="*/ 32766 w 47625"/>
                <a:gd name="connsiteY29" fmla="*/ 20574 h 105727"/>
                <a:gd name="connsiteX30" fmla="*/ 23908 w 47625"/>
                <a:gd name="connsiteY30" fmla="*/ 20574 h 105727"/>
                <a:gd name="connsiteX31" fmla="*/ 15050 w 47625"/>
                <a:gd name="connsiteY31" fmla="*/ 31051 h 105727"/>
                <a:gd name="connsiteX32" fmla="*/ 12001 w 47625"/>
                <a:gd name="connsiteY32" fmla="*/ 48101 h 105727"/>
                <a:gd name="connsiteX33" fmla="*/ 12001 w 47625"/>
                <a:gd name="connsiteY33" fmla="*/ 59626 h 105727"/>
                <a:gd name="connsiteX34" fmla="*/ 12001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511" y="56264"/>
                    <a:pt x="47006" y="61455"/>
                    <a:pt x="46101" y="66580"/>
                  </a:cubicBezTo>
                  <a:cubicBezTo>
                    <a:pt x="45310" y="71428"/>
                    <a:pt x="43939" y="76162"/>
                    <a:pt x="42005" y="80677"/>
                  </a:cubicBezTo>
                  <a:cubicBezTo>
                    <a:pt x="40196" y="85011"/>
                    <a:pt x="37757" y="89059"/>
                    <a:pt x="34766" y="92678"/>
                  </a:cubicBezTo>
                  <a:cubicBezTo>
                    <a:pt x="31737" y="96498"/>
                    <a:pt x="28023" y="99736"/>
                    <a:pt x="23813" y="102203"/>
                  </a:cubicBezTo>
                  <a:cubicBezTo>
                    <a:pt x="20564" y="104375"/>
                    <a:pt x="16764" y="105594"/>
                    <a:pt x="12859" y="105727"/>
                  </a:cubicBezTo>
                  <a:cubicBezTo>
                    <a:pt x="10030" y="105661"/>
                    <a:pt x="7372" y="104327"/>
                    <a:pt x="5620" y="102108"/>
                  </a:cubicBezTo>
                  <a:cubicBezTo>
                    <a:pt x="3486" y="99327"/>
                    <a:pt x="2076" y="96050"/>
                    <a:pt x="1524" y="92583"/>
                  </a:cubicBezTo>
                  <a:cubicBezTo>
                    <a:pt x="629" y="88030"/>
                    <a:pt x="114" y="83410"/>
                    <a:pt x="0" y="78772"/>
                  </a:cubicBezTo>
                  <a:cubicBezTo>
                    <a:pt x="0" y="75343"/>
                    <a:pt x="0" y="71438"/>
                    <a:pt x="0" y="67056"/>
                  </a:cubicBezTo>
                  <a:cubicBezTo>
                    <a:pt x="0" y="62675"/>
                    <a:pt x="0" y="58674"/>
                    <a:pt x="0" y="55150"/>
                  </a:cubicBezTo>
                  <a:cubicBezTo>
                    <a:pt x="171" y="49882"/>
                    <a:pt x="676" y="44634"/>
                    <a:pt x="1524" y="39433"/>
                  </a:cubicBezTo>
                  <a:cubicBezTo>
                    <a:pt x="2324" y="34528"/>
                    <a:pt x="3696" y="29728"/>
                    <a:pt x="5620" y="25146"/>
                  </a:cubicBezTo>
                  <a:cubicBezTo>
                    <a:pt x="7429" y="20783"/>
                    <a:pt x="9868" y="16707"/>
                    <a:pt x="12859" y="13049"/>
                  </a:cubicBezTo>
                  <a:cubicBezTo>
                    <a:pt x="15878" y="9211"/>
                    <a:pt x="19593" y="5982"/>
                    <a:pt x="23813" y="3524"/>
                  </a:cubicBezTo>
                  <a:cubicBezTo>
                    <a:pt x="27079" y="1381"/>
                    <a:pt x="30861" y="162"/>
                    <a:pt x="34766" y="0"/>
                  </a:cubicBezTo>
                  <a:cubicBezTo>
                    <a:pt x="37595" y="67"/>
                    <a:pt x="40253" y="1400"/>
                    <a:pt x="42005" y="3620"/>
                  </a:cubicBezTo>
                  <a:cubicBezTo>
                    <a:pt x="44158" y="6391"/>
                    <a:pt x="45568" y="9677"/>
                    <a:pt x="46101" y="13145"/>
                  </a:cubicBezTo>
                  <a:cubicBezTo>
                    <a:pt x="47034" y="17631"/>
                    <a:pt x="47549" y="22184"/>
                    <a:pt x="47625" y="26765"/>
                  </a:cubicBezTo>
                  <a:close/>
                  <a:moveTo>
                    <a:pt x="12001" y="70961"/>
                  </a:moveTo>
                  <a:cubicBezTo>
                    <a:pt x="11887" y="75648"/>
                    <a:pt x="12935" y="80296"/>
                    <a:pt x="15050" y="84487"/>
                  </a:cubicBezTo>
                  <a:cubicBezTo>
                    <a:pt x="16831" y="87087"/>
                    <a:pt x="19783" y="87087"/>
                    <a:pt x="23908" y="84487"/>
                  </a:cubicBezTo>
                  <a:cubicBezTo>
                    <a:pt x="27975" y="82115"/>
                    <a:pt x="31109" y="78419"/>
                    <a:pt x="32766" y="74009"/>
                  </a:cubicBezTo>
                  <a:cubicBezTo>
                    <a:pt x="34652" y="68513"/>
                    <a:pt x="35681" y="62770"/>
                    <a:pt x="35814" y="56959"/>
                  </a:cubicBezTo>
                  <a:cubicBezTo>
                    <a:pt x="35814" y="53435"/>
                    <a:pt x="35814" y="49625"/>
                    <a:pt x="35814" y="45434"/>
                  </a:cubicBezTo>
                  <a:cubicBezTo>
                    <a:pt x="35814" y="41243"/>
                    <a:pt x="35814" y="37433"/>
                    <a:pt x="35814" y="34100"/>
                  </a:cubicBezTo>
                  <a:cubicBezTo>
                    <a:pt x="35928" y="29413"/>
                    <a:pt x="34880" y="24765"/>
                    <a:pt x="32766" y="20574"/>
                  </a:cubicBezTo>
                  <a:cubicBezTo>
                    <a:pt x="30985" y="17974"/>
                    <a:pt x="28032" y="17974"/>
                    <a:pt x="23908" y="20574"/>
                  </a:cubicBezTo>
                  <a:cubicBezTo>
                    <a:pt x="19841" y="22946"/>
                    <a:pt x="16707" y="26641"/>
                    <a:pt x="15050" y="31051"/>
                  </a:cubicBezTo>
                  <a:cubicBezTo>
                    <a:pt x="13163" y="36547"/>
                    <a:pt x="12135" y="42291"/>
                    <a:pt x="12001" y="48101"/>
                  </a:cubicBezTo>
                  <a:cubicBezTo>
                    <a:pt x="12001" y="51625"/>
                    <a:pt x="12001" y="55435"/>
                    <a:pt x="12001" y="59626"/>
                  </a:cubicBezTo>
                  <a:cubicBezTo>
                    <a:pt x="12001" y="63817"/>
                    <a:pt x="12001" y="67627"/>
                    <a:pt x="12001" y="70961"/>
                  </a:cubicBezTo>
                  <a:close/>
                </a:path>
              </a:pathLst>
            </a:custGeom>
            <a:solidFill>
              <a:srgbClr val="E0E0E0"/>
            </a:solidFill>
            <a:ln w="9525" cap="flat">
              <a:noFill/>
              <a:prstDash val="solid"/>
              <a:miter/>
            </a:ln>
          </p:spPr>
          <p:txBody>
            <a:bodyPr rtlCol="0" anchor="ctr"/>
            <a:lstStyle/>
            <a:p>
              <a:endParaRPr lang="en-GR"/>
            </a:p>
          </p:txBody>
        </p:sp>
        <p:sp>
          <p:nvSpPr>
            <p:cNvPr id="417" name="Freeform 416">
              <a:extLst>
                <a:ext uri="{FF2B5EF4-FFF2-40B4-BE49-F238E27FC236}">
                  <a16:creationId xmlns:a16="http://schemas.microsoft.com/office/drawing/2014/main" id="{8AA06688-2948-F5EC-3B0B-D45E7153D178}"/>
                </a:ext>
              </a:extLst>
            </p:cNvPr>
            <p:cNvSpPr/>
            <p:nvPr/>
          </p:nvSpPr>
          <p:spPr>
            <a:xfrm>
              <a:off x="5676078" y="3079901"/>
              <a:ext cx="32024" cy="100203"/>
            </a:xfrm>
            <a:custGeom>
              <a:avLst/>
              <a:gdLst>
                <a:gd name="connsiteX0" fmla="*/ 200 w 32024"/>
                <a:gd name="connsiteY0" fmla="*/ 48292 h 100203"/>
                <a:gd name="connsiteX1" fmla="*/ 200 w 32024"/>
                <a:gd name="connsiteY1" fmla="*/ 45815 h 100203"/>
                <a:gd name="connsiteX2" fmla="*/ 1153 w 32024"/>
                <a:gd name="connsiteY2" fmla="*/ 42863 h 100203"/>
                <a:gd name="connsiteX3" fmla="*/ 20203 w 32024"/>
                <a:gd name="connsiteY3" fmla="*/ 8382 h 100203"/>
                <a:gd name="connsiteX4" fmla="*/ 21631 w 32024"/>
                <a:gd name="connsiteY4" fmla="*/ 6001 h 100203"/>
                <a:gd name="connsiteX5" fmla="*/ 22679 w 32024"/>
                <a:gd name="connsiteY5" fmla="*/ 4286 h 100203"/>
                <a:gd name="connsiteX6" fmla="*/ 29632 w 32024"/>
                <a:gd name="connsiteY6" fmla="*/ 286 h 100203"/>
                <a:gd name="connsiteX7" fmla="*/ 31347 w 32024"/>
                <a:gd name="connsiteY7" fmla="*/ 286 h 100203"/>
                <a:gd name="connsiteX8" fmla="*/ 32013 w 32024"/>
                <a:gd name="connsiteY8" fmla="*/ 2477 h 100203"/>
                <a:gd name="connsiteX9" fmla="*/ 32013 w 32024"/>
                <a:gd name="connsiteY9" fmla="*/ 90678 h 100203"/>
                <a:gd name="connsiteX10" fmla="*/ 31347 w 32024"/>
                <a:gd name="connsiteY10" fmla="*/ 93631 h 100203"/>
                <a:gd name="connsiteX11" fmla="*/ 29632 w 32024"/>
                <a:gd name="connsiteY11" fmla="*/ 95726 h 100203"/>
                <a:gd name="connsiteX12" fmla="*/ 22488 w 32024"/>
                <a:gd name="connsiteY12" fmla="*/ 99917 h 100203"/>
                <a:gd name="connsiteX13" fmla="*/ 20774 w 32024"/>
                <a:gd name="connsiteY13" fmla="*/ 99917 h 100203"/>
                <a:gd name="connsiteX14" fmla="*/ 20107 w 32024"/>
                <a:gd name="connsiteY14" fmla="*/ 97727 h 100203"/>
                <a:gd name="connsiteX15" fmla="*/ 20107 w 32024"/>
                <a:gd name="connsiteY15" fmla="*/ 30385 h 100203"/>
                <a:gd name="connsiteX16" fmla="*/ 7439 w 32024"/>
                <a:gd name="connsiteY16" fmla="*/ 52769 h 100203"/>
                <a:gd name="connsiteX17" fmla="*/ 5725 w 32024"/>
                <a:gd name="connsiteY17" fmla="*/ 54483 h 100203"/>
                <a:gd name="connsiteX18" fmla="*/ 4105 w 32024"/>
                <a:gd name="connsiteY18" fmla="*/ 54483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24" h="100203">
                  <a:moveTo>
                    <a:pt x="200" y="48292"/>
                  </a:moveTo>
                  <a:cubicBezTo>
                    <a:pt x="-67" y="47492"/>
                    <a:pt x="-67" y="46615"/>
                    <a:pt x="200" y="45815"/>
                  </a:cubicBezTo>
                  <a:cubicBezTo>
                    <a:pt x="286" y="44768"/>
                    <a:pt x="610" y="43758"/>
                    <a:pt x="1153" y="42863"/>
                  </a:cubicBezTo>
                  <a:lnTo>
                    <a:pt x="20203" y="8382"/>
                  </a:lnTo>
                  <a:lnTo>
                    <a:pt x="21631" y="6001"/>
                  </a:lnTo>
                  <a:cubicBezTo>
                    <a:pt x="21898" y="5382"/>
                    <a:pt x="22250" y="4801"/>
                    <a:pt x="22679" y="4286"/>
                  </a:cubicBezTo>
                  <a:lnTo>
                    <a:pt x="29632" y="286"/>
                  </a:lnTo>
                  <a:cubicBezTo>
                    <a:pt x="30137" y="-95"/>
                    <a:pt x="30842" y="-95"/>
                    <a:pt x="31347" y="286"/>
                  </a:cubicBezTo>
                  <a:cubicBezTo>
                    <a:pt x="31842" y="905"/>
                    <a:pt x="32080" y="1686"/>
                    <a:pt x="32013" y="2477"/>
                  </a:cubicBezTo>
                  <a:lnTo>
                    <a:pt x="32013" y="90678"/>
                  </a:lnTo>
                  <a:cubicBezTo>
                    <a:pt x="32023" y="91697"/>
                    <a:pt x="31794" y="92707"/>
                    <a:pt x="31347" y="93631"/>
                  </a:cubicBezTo>
                  <a:cubicBezTo>
                    <a:pt x="31013" y="94498"/>
                    <a:pt x="30413" y="95231"/>
                    <a:pt x="29632" y="95726"/>
                  </a:cubicBezTo>
                  <a:lnTo>
                    <a:pt x="22488" y="99917"/>
                  </a:lnTo>
                  <a:cubicBezTo>
                    <a:pt x="21984" y="100298"/>
                    <a:pt x="21279" y="100298"/>
                    <a:pt x="20774" y="99917"/>
                  </a:cubicBezTo>
                  <a:cubicBezTo>
                    <a:pt x="20260" y="99308"/>
                    <a:pt x="20012" y="98517"/>
                    <a:pt x="20107" y="97727"/>
                  </a:cubicBezTo>
                  <a:lnTo>
                    <a:pt x="20107" y="30385"/>
                  </a:lnTo>
                  <a:lnTo>
                    <a:pt x="7439" y="52769"/>
                  </a:lnTo>
                  <a:cubicBezTo>
                    <a:pt x="7144" y="53559"/>
                    <a:pt x="6515" y="54188"/>
                    <a:pt x="5725" y="54483"/>
                  </a:cubicBezTo>
                  <a:cubicBezTo>
                    <a:pt x="5258" y="54883"/>
                    <a:pt x="4572" y="54883"/>
                    <a:pt x="4105" y="54483"/>
                  </a:cubicBezTo>
                  <a:close/>
                </a:path>
              </a:pathLst>
            </a:custGeom>
            <a:solidFill>
              <a:srgbClr val="E0E0E0"/>
            </a:solidFill>
            <a:ln w="9525" cap="flat">
              <a:noFill/>
              <a:prstDash val="solid"/>
              <a:miter/>
            </a:ln>
          </p:spPr>
          <p:txBody>
            <a:bodyPr rtlCol="0" anchor="ctr"/>
            <a:lstStyle/>
            <a:p>
              <a:endParaRPr lang="en-GR"/>
            </a:p>
          </p:txBody>
        </p:sp>
        <p:sp>
          <p:nvSpPr>
            <p:cNvPr id="418" name="Freeform 417">
              <a:extLst>
                <a:ext uri="{FF2B5EF4-FFF2-40B4-BE49-F238E27FC236}">
                  <a16:creationId xmlns:a16="http://schemas.microsoft.com/office/drawing/2014/main" id="{119D7282-560F-8AE5-49AD-C2EC4077467D}"/>
                </a:ext>
              </a:extLst>
            </p:cNvPr>
            <p:cNvSpPr/>
            <p:nvPr/>
          </p:nvSpPr>
          <p:spPr>
            <a:xfrm>
              <a:off x="5720856" y="3052946"/>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3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765 h 105727"/>
                <a:gd name="connsiteX22" fmla="*/ 12001 w 47720"/>
                <a:gd name="connsiteY22" fmla="*/ 70961 h 105727"/>
                <a:gd name="connsiteX23" fmla="*/ 15049 w 47720"/>
                <a:gd name="connsiteY23" fmla="*/ 84487 h 105727"/>
                <a:gd name="connsiteX24" fmla="*/ 23813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574 h 105727"/>
                <a:gd name="connsiteX30" fmla="*/ 23813 w 47720"/>
                <a:gd name="connsiteY30" fmla="*/ 20574 h 105727"/>
                <a:gd name="connsiteX31" fmla="*/ 15049 w 47720"/>
                <a:gd name="connsiteY31" fmla="*/ 31051 h 105727"/>
                <a:gd name="connsiteX32" fmla="*/ 12001 w 47720"/>
                <a:gd name="connsiteY32" fmla="*/ 48101 h 105727"/>
                <a:gd name="connsiteX33" fmla="*/ 12001 w 47720"/>
                <a:gd name="connsiteY33" fmla="*/ 59626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30" y="56264"/>
                    <a:pt x="46987" y="61446"/>
                    <a:pt x="46101" y="66580"/>
                  </a:cubicBezTo>
                  <a:cubicBezTo>
                    <a:pt x="45301" y="71418"/>
                    <a:pt x="43958" y="76143"/>
                    <a:pt x="42100" y="80677"/>
                  </a:cubicBezTo>
                  <a:cubicBezTo>
                    <a:pt x="40253" y="85011"/>
                    <a:pt x="37786" y="89059"/>
                    <a:pt x="34766" y="92678"/>
                  </a:cubicBezTo>
                  <a:cubicBezTo>
                    <a:pt x="31756" y="96526"/>
                    <a:pt x="28042" y="99755"/>
                    <a:pt x="23813" y="102203"/>
                  </a:cubicBezTo>
                  <a:cubicBezTo>
                    <a:pt x="20564" y="104375"/>
                    <a:pt x="16764" y="105594"/>
                    <a:pt x="12859" y="105728"/>
                  </a:cubicBezTo>
                  <a:cubicBezTo>
                    <a:pt x="10030" y="105661"/>
                    <a:pt x="7372" y="104327"/>
                    <a:pt x="5620" y="102108"/>
                  </a:cubicBezTo>
                  <a:cubicBezTo>
                    <a:pt x="3524" y="99298"/>
                    <a:pt x="2124" y="96031"/>
                    <a:pt x="1524" y="92583"/>
                  </a:cubicBezTo>
                  <a:cubicBezTo>
                    <a:pt x="629" y="88030"/>
                    <a:pt x="114" y="83410"/>
                    <a:pt x="0" y="78772"/>
                  </a:cubicBezTo>
                  <a:cubicBezTo>
                    <a:pt x="0" y="75343"/>
                    <a:pt x="0" y="71438"/>
                    <a:pt x="0" y="67056"/>
                  </a:cubicBezTo>
                  <a:cubicBezTo>
                    <a:pt x="0" y="62675"/>
                    <a:pt x="0" y="58674"/>
                    <a:pt x="0" y="55150"/>
                  </a:cubicBezTo>
                  <a:cubicBezTo>
                    <a:pt x="171" y="49882"/>
                    <a:pt x="676" y="44634"/>
                    <a:pt x="1524" y="39433"/>
                  </a:cubicBezTo>
                  <a:cubicBezTo>
                    <a:pt x="2372" y="34538"/>
                    <a:pt x="3743" y="29747"/>
                    <a:pt x="5620" y="25146"/>
                  </a:cubicBezTo>
                  <a:cubicBezTo>
                    <a:pt x="7468" y="20803"/>
                    <a:pt x="9906" y="16735"/>
                    <a:pt x="12859" y="13049"/>
                  </a:cubicBezTo>
                  <a:cubicBezTo>
                    <a:pt x="15878" y="9211"/>
                    <a:pt x="19593" y="5982"/>
                    <a:pt x="23813" y="3524"/>
                  </a:cubicBezTo>
                  <a:cubicBezTo>
                    <a:pt x="27089" y="1391"/>
                    <a:pt x="30871" y="181"/>
                    <a:pt x="34766" y="0"/>
                  </a:cubicBezTo>
                  <a:cubicBezTo>
                    <a:pt x="37633" y="38"/>
                    <a:pt x="40329" y="1372"/>
                    <a:pt x="42100" y="3620"/>
                  </a:cubicBezTo>
                  <a:cubicBezTo>
                    <a:pt x="44177" y="6429"/>
                    <a:pt x="45549" y="9697"/>
                    <a:pt x="46101" y="13145"/>
                  </a:cubicBezTo>
                  <a:cubicBezTo>
                    <a:pt x="47025" y="17631"/>
                    <a:pt x="47568" y="22184"/>
                    <a:pt x="47720" y="26765"/>
                  </a:cubicBezTo>
                  <a:close/>
                  <a:moveTo>
                    <a:pt x="12001" y="70961"/>
                  </a:moveTo>
                  <a:cubicBezTo>
                    <a:pt x="11887" y="75648"/>
                    <a:pt x="12935" y="80296"/>
                    <a:pt x="15049" y="84487"/>
                  </a:cubicBezTo>
                  <a:cubicBezTo>
                    <a:pt x="16764" y="87058"/>
                    <a:pt x="19717" y="87154"/>
                    <a:pt x="23813" y="84487"/>
                  </a:cubicBezTo>
                  <a:cubicBezTo>
                    <a:pt x="27927" y="82172"/>
                    <a:pt x="31070" y="78457"/>
                    <a:pt x="32671" y="74009"/>
                  </a:cubicBezTo>
                  <a:cubicBezTo>
                    <a:pt x="34557" y="68513"/>
                    <a:pt x="35585" y="62770"/>
                    <a:pt x="35719" y="56959"/>
                  </a:cubicBezTo>
                  <a:cubicBezTo>
                    <a:pt x="35719" y="53435"/>
                    <a:pt x="35719" y="49625"/>
                    <a:pt x="35719" y="45434"/>
                  </a:cubicBezTo>
                  <a:cubicBezTo>
                    <a:pt x="35719" y="41243"/>
                    <a:pt x="35719" y="37433"/>
                    <a:pt x="35719" y="34100"/>
                  </a:cubicBezTo>
                  <a:cubicBezTo>
                    <a:pt x="35833" y="29413"/>
                    <a:pt x="34785" y="24765"/>
                    <a:pt x="32671" y="20574"/>
                  </a:cubicBezTo>
                  <a:cubicBezTo>
                    <a:pt x="30956" y="17974"/>
                    <a:pt x="28003" y="17974"/>
                    <a:pt x="23813" y="20574"/>
                  </a:cubicBezTo>
                  <a:cubicBezTo>
                    <a:pt x="19745" y="22917"/>
                    <a:pt x="16640" y="26632"/>
                    <a:pt x="15049" y="31051"/>
                  </a:cubicBezTo>
                  <a:cubicBezTo>
                    <a:pt x="13163" y="36547"/>
                    <a:pt x="12135" y="42291"/>
                    <a:pt x="12001" y="48101"/>
                  </a:cubicBezTo>
                  <a:cubicBezTo>
                    <a:pt x="12001" y="51625"/>
                    <a:pt x="12001" y="55435"/>
                    <a:pt x="12001" y="59626"/>
                  </a:cubicBezTo>
                  <a:cubicBezTo>
                    <a:pt x="12001" y="63817"/>
                    <a:pt x="11811" y="67628"/>
                    <a:pt x="12001" y="70961"/>
                  </a:cubicBezTo>
                  <a:close/>
                </a:path>
              </a:pathLst>
            </a:custGeom>
            <a:solidFill>
              <a:srgbClr val="E0E0E0"/>
            </a:solidFill>
            <a:ln w="9525" cap="flat">
              <a:noFill/>
              <a:prstDash val="solid"/>
              <a:miter/>
            </a:ln>
          </p:spPr>
          <p:txBody>
            <a:bodyPr rtlCol="0" anchor="ctr"/>
            <a:lstStyle/>
            <a:p>
              <a:endParaRPr lang="en-GR"/>
            </a:p>
          </p:txBody>
        </p:sp>
        <p:sp>
          <p:nvSpPr>
            <p:cNvPr id="419" name="Freeform 418">
              <a:extLst>
                <a:ext uri="{FF2B5EF4-FFF2-40B4-BE49-F238E27FC236}">
                  <a16:creationId xmlns:a16="http://schemas.microsoft.com/office/drawing/2014/main" id="{B69DCFBD-F703-2B92-6ABE-BDB09E6A2DCC}"/>
                </a:ext>
              </a:extLst>
            </p:cNvPr>
            <p:cNvSpPr/>
            <p:nvPr/>
          </p:nvSpPr>
          <p:spPr>
            <a:xfrm>
              <a:off x="5779911" y="3019322"/>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1 w 47720"/>
                <a:gd name="connsiteY6" fmla="*/ 92678 h 105727"/>
                <a:gd name="connsiteX7" fmla="*/ 23908 w 47720"/>
                <a:gd name="connsiteY7" fmla="*/ 102203 h 105727"/>
                <a:gd name="connsiteX8" fmla="*/ 12859 w 47720"/>
                <a:gd name="connsiteY8" fmla="*/ 105727 h 105727"/>
                <a:gd name="connsiteX9" fmla="*/ 5715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715 w 47720"/>
                <a:gd name="connsiteY15" fmla="*/ 25241 h 105727"/>
                <a:gd name="connsiteX16" fmla="*/ 12859 w 47720"/>
                <a:gd name="connsiteY16" fmla="*/ 13049 h 105727"/>
                <a:gd name="connsiteX17" fmla="*/ 23908 w 47720"/>
                <a:gd name="connsiteY17" fmla="*/ 3524 h 105727"/>
                <a:gd name="connsiteX18" fmla="*/ 34861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50 w 47720"/>
                <a:gd name="connsiteY23" fmla="*/ 84392 h 105727"/>
                <a:gd name="connsiteX24" fmla="*/ 23908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50 w 47720"/>
                <a:gd name="connsiteY31" fmla="*/ 31051 h 105727"/>
                <a:gd name="connsiteX32" fmla="*/ 12001 w 47720"/>
                <a:gd name="connsiteY32" fmla="*/ 48006 h 105727"/>
                <a:gd name="connsiteX33" fmla="*/ 12001 w 47720"/>
                <a:gd name="connsiteY33" fmla="*/ 59626 h 105727"/>
                <a:gd name="connsiteX34" fmla="*/ 12001 w 47720"/>
                <a:gd name="connsiteY34" fmla="*/ 70485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58" y="56255"/>
                    <a:pt x="47054" y="61446"/>
                    <a:pt x="46196" y="66580"/>
                  </a:cubicBezTo>
                  <a:cubicBezTo>
                    <a:pt x="45406" y="71428"/>
                    <a:pt x="44034" y="76162"/>
                    <a:pt x="42100" y="80677"/>
                  </a:cubicBezTo>
                  <a:cubicBezTo>
                    <a:pt x="40253" y="84992"/>
                    <a:pt x="37814" y="89030"/>
                    <a:pt x="34861" y="92678"/>
                  </a:cubicBezTo>
                  <a:cubicBezTo>
                    <a:pt x="31775" y="96450"/>
                    <a:pt x="28080" y="99679"/>
                    <a:pt x="23908" y="102203"/>
                  </a:cubicBezTo>
                  <a:cubicBezTo>
                    <a:pt x="20622" y="104384"/>
                    <a:pt x="16802" y="105604"/>
                    <a:pt x="12859" y="105727"/>
                  </a:cubicBezTo>
                  <a:cubicBezTo>
                    <a:pt x="10058" y="105632"/>
                    <a:pt x="7449" y="104308"/>
                    <a:pt x="5715" y="102108"/>
                  </a:cubicBezTo>
                  <a:cubicBezTo>
                    <a:pt x="3600" y="99308"/>
                    <a:pt x="2191" y="9604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419" y="34623"/>
                    <a:pt x="3791" y="29823"/>
                    <a:pt x="5715" y="25241"/>
                  </a:cubicBezTo>
                  <a:cubicBezTo>
                    <a:pt x="7496" y="20850"/>
                    <a:pt x="9896" y="16745"/>
                    <a:pt x="12859" y="13049"/>
                  </a:cubicBezTo>
                  <a:cubicBezTo>
                    <a:pt x="15935" y="9230"/>
                    <a:pt x="19679" y="6001"/>
                    <a:pt x="23908" y="3524"/>
                  </a:cubicBezTo>
                  <a:cubicBezTo>
                    <a:pt x="27165" y="1372"/>
                    <a:pt x="30956" y="152"/>
                    <a:pt x="34861" y="0"/>
                  </a:cubicBezTo>
                  <a:cubicBezTo>
                    <a:pt x="37690" y="67"/>
                    <a:pt x="40348" y="1400"/>
                    <a:pt x="42100" y="3620"/>
                  </a:cubicBezTo>
                  <a:cubicBezTo>
                    <a:pt x="44253" y="6391"/>
                    <a:pt x="45663" y="9677"/>
                    <a:pt x="46196" y="13145"/>
                  </a:cubicBezTo>
                  <a:cubicBezTo>
                    <a:pt x="47092" y="17631"/>
                    <a:pt x="47596" y="22193"/>
                    <a:pt x="47720" y="26765"/>
                  </a:cubicBezTo>
                  <a:close/>
                  <a:moveTo>
                    <a:pt x="12001" y="70961"/>
                  </a:moveTo>
                  <a:cubicBezTo>
                    <a:pt x="11868" y="75619"/>
                    <a:pt x="12916" y="80239"/>
                    <a:pt x="15050" y="84392"/>
                  </a:cubicBezTo>
                  <a:cubicBezTo>
                    <a:pt x="16764" y="87058"/>
                    <a:pt x="19717" y="87058"/>
                    <a:pt x="23908" y="84392"/>
                  </a:cubicBezTo>
                  <a:cubicBezTo>
                    <a:pt x="28023" y="82105"/>
                    <a:pt x="31147" y="78372"/>
                    <a:pt x="32671" y="73914"/>
                  </a:cubicBezTo>
                  <a:cubicBezTo>
                    <a:pt x="34614" y="68466"/>
                    <a:pt x="35642" y="62741"/>
                    <a:pt x="35719" y="56959"/>
                  </a:cubicBezTo>
                  <a:cubicBezTo>
                    <a:pt x="35719" y="53435"/>
                    <a:pt x="35719" y="49625"/>
                    <a:pt x="35719" y="45434"/>
                  </a:cubicBezTo>
                  <a:cubicBezTo>
                    <a:pt x="35719" y="41243"/>
                    <a:pt x="35719" y="37433"/>
                    <a:pt x="35719" y="34004"/>
                  </a:cubicBezTo>
                  <a:cubicBezTo>
                    <a:pt x="35900" y="29337"/>
                    <a:pt x="34842" y="24708"/>
                    <a:pt x="32671" y="20574"/>
                  </a:cubicBezTo>
                  <a:cubicBezTo>
                    <a:pt x="30956" y="18002"/>
                    <a:pt x="28004" y="17907"/>
                    <a:pt x="23908" y="20574"/>
                  </a:cubicBezTo>
                  <a:cubicBezTo>
                    <a:pt x="19793" y="22889"/>
                    <a:pt x="16650" y="26603"/>
                    <a:pt x="15050" y="31051"/>
                  </a:cubicBezTo>
                  <a:cubicBezTo>
                    <a:pt x="13163" y="36509"/>
                    <a:pt x="12144" y="42234"/>
                    <a:pt x="12001" y="48006"/>
                  </a:cubicBezTo>
                  <a:cubicBezTo>
                    <a:pt x="12001" y="51625"/>
                    <a:pt x="12001" y="55435"/>
                    <a:pt x="12001" y="59626"/>
                  </a:cubicBezTo>
                  <a:cubicBezTo>
                    <a:pt x="12001" y="63817"/>
                    <a:pt x="11906" y="67151"/>
                    <a:pt x="12001" y="70485"/>
                  </a:cubicBezTo>
                  <a:close/>
                </a:path>
              </a:pathLst>
            </a:custGeom>
            <a:solidFill>
              <a:srgbClr val="E0E0E0"/>
            </a:solidFill>
            <a:ln w="9525" cap="flat">
              <a:noFill/>
              <a:prstDash val="solid"/>
              <a:miter/>
            </a:ln>
          </p:spPr>
          <p:txBody>
            <a:bodyPr rtlCol="0" anchor="ctr"/>
            <a:lstStyle/>
            <a:p>
              <a:endParaRPr lang="en-GR"/>
            </a:p>
          </p:txBody>
        </p:sp>
        <p:sp>
          <p:nvSpPr>
            <p:cNvPr id="420" name="Freeform 419">
              <a:extLst>
                <a:ext uri="{FF2B5EF4-FFF2-40B4-BE49-F238E27FC236}">
                  <a16:creationId xmlns:a16="http://schemas.microsoft.com/office/drawing/2014/main" id="{B8E20A42-252D-7770-4D67-394E7C215033}"/>
                </a:ext>
              </a:extLst>
            </p:cNvPr>
            <p:cNvSpPr/>
            <p:nvPr/>
          </p:nvSpPr>
          <p:spPr>
            <a:xfrm>
              <a:off x="5839061" y="2984842"/>
              <a:ext cx="47625" cy="105727"/>
            </a:xfrm>
            <a:custGeom>
              <a:avLst/>
              <a:gdLst>
                <a:gd name="connsiteX0" fmla="*/ 47625 w 47625"/>
                <a:gd name="connsiteY0" fmla="*/ 26670 h 105727"/>
                <a:gd name="connsiteX1" fmla="*/ 47625 w 47625"/>
                <a:gd name="connsiteY1" fmla="*/ 32290 h 105727"/>
                <a:gd name="connsiteX2" fmla="*/ 47625 w 47625"/>
                <a:gd name="connsiteY2" fmla="*/ 45148 h 105727"/>
                <a:gd name="connsiteX3" fmla="*/ 47625 w 47625"/>
                <a:gd name="connsiteY3" fmla="*/ 50959 h 105727"/>
                <a:gd name="connsiteX4" fmla="*/ 46101 w 47625"/>
                <a:gd name="connsiteY4" fmla="*/ 66484 h 105727"/>
                <a:gd name="connsiteX5" fmla="*/ 42005 w 47625"/>
                <a:gd name="connsiteY5" fmla="*/ 80581 h 105727"/>
                <a:gd name="connsiteX6" fmla="*/ 34766 w 47625"/>
                <a:gd name="connsiteY6" fmla="*/ 92583 h 105727"/>
                <a:gd name="connsiteX7" fmla="*/ 23813 w 47625"/>
                <a:gd name="connsiteY7" fmla="*/ 102108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670 h 105727"/>
                <a:gd name="connsiteX22" fmla="*/ 12097 w 47625"/>
                <a:gd name="connsiteY22" fmla="*/ 70771 h 105727"/>
                <a:gd name="connsiteX23" fmla="*/ 15145 w 47625"/>
                <a:gd name="connsiteY23" fmla="*/ 84201 h 105727"/>
                <a:gd name="connsiteX24" fmla="*/ 24003 w 47625"/>
                <a:gd name="connsiteY24" fmla="*/ 84201 h 105727"/>
                <a:gd name="connsiteX25" fmla="*/ 32861 w 47625"/>
                <a:gd name="connsiteY25" fmla="*/ 73723 h 105727"/>
                <a:gd name="connsiteX26" fmla="*/ 35909 w 47625"/>
                <a:gd name="connsiteY26" fmla="*/ 56769 h 105727"/>
                <a:gd name="connsiteX27" fmla="*/ 35909 w 47625"/>
                <a:gd name="connsiteY27" fmla="*/ 45244 h 105727"/>
                <a:gd name="connsiteX28" fmla="*/ 35909 w 47625"/>
                <a:gd name="connsiteY28" fmla="*/ 33814 h 105727"/>
                <a:gd name="connsiteX29" fmla="*/ 32861 w 47625"/>
                <a:gd name="connsiteY29" fmla="*/ 20383 h 105727"/>
                <a:gd name="connsiteX30" fmla="*/ 24003 w 47625"/>
                <a:gd name="connsiteY30" fmla="*/ 20383 h 105727"/>
                <a:gd name="connsiteX31" fmla="*/ 15145 w 47625"/>
                <a:gd name="connsiteY31" fmla="*/ 30861 h 105727"/>
                <a:gd name="connsiteX32" fmla="*/ 12097 w 47625"/>
                <a:gd name="connsiteY32" fmla="*/ 47815 h 105727"/>
                <a:gd name="connsiteX33" fmla="*/ 12097 w 47625"/>
                <a:gd name="connsiteY33" fmla="*/ 59436 h 105727"/>
                <a:gd name="connsiteX34" fmla="*/ 12097 w 47625"/>
                <a:gd name="connsiteY34" fmla="*/ 7077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289"/>
                    <a:pt x="47625" y="30194"/>
                    <a:pt x="47625" y="32290"/>
                  </a:cubicBezTo>
                  <a:lnTo>
                    <a:pt x="47625" y="45148"/>
                  </a:lnTo>
                  <a:cubicBezTo>
                    <a:pt x="47625" y="47244"/>
                    <a:pt x="47625" y="49149"/>
                    <a:pt x="47625" y="50959"/>
                  </a:cubicBezTo>
                  <a:cubicBezTo>
                    <a:pt x="47511" y="56169"/>
                    <a:pt x="47006" y="61360"/>
                    <a:pt x="46101" y="66484"/>
                  </a:cubicBezTo>
                  <a:cubicBezTo>
                    <a:pt x="45301" y="71333"/>
                    <a:pt x="43929" y="76057"/>
                    <a:pt x="42005" y="80581"/>
                  </a:cubicBezTo>
                  <a:cubicBezTo>
                    <a:pt x="40196" y="84915"/>
                    <a:pt x="37757" y="88963"/>
                    <a:pt x="34766" y="92583"/>
                  </a:cubicBezTo>
                  <a:cubicBezTo>
                    <a:pt x="31709" y="96383"/>
                    <a:pt x="28004" y="99612"/>
                    <a:pt x="23813" y="102108"/>
                  </a:cubicBezTo>
                  <a:cubicBezTo>
                    <a:pt x="20565" y="104299"/>
                    <a:pt x="16774" y="105556"/>
                    <a:pt x="12859" y="105727"/>
                  </a:cubicBezTo>
                  <a:cubicBezTo>
                    <a:pt x="10030" y="105661"/>
                    <a:pt x="7372" y="104327"/>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24" y="34623"/>
                    <a:pt x="3696" y="29823"/>
                    <a:pt x="5620" y="25241"/>
                  </a:cubicBezTo>
                  <a:cubicBezTo>
                    <a:pt x="7429" y="20850"/>
                    <a:pt x="9868" y="16745"/>
                    <a:pt x="12859" y="13049"/>
                  </a:cubicBezTo>
                  <a:cubicBezTo>
                    <a:pt x="15869" y="9201"/>
                    <a:pt x="19583" y="5972"/>
                    <a:pt x="23813" y="3524"/>
                  </a:cubicBezTo>
                  <a:cubicBezTo>
                    <a:pt x="27061" y="1343"/>
                    <a:pt x="30851" y="124"/>
                    <a:pt x="34766" y="0"/>
                  </a:cubicBezTo>
                  <a:cubicBezTo>
                    <a:pt x="37595" y="67"/>
                    <a:pt x="40253" y="1400"/>
                    <a:pt x="42005" y="3619"/>
                  </a:cubicBezTo>
                  <a:cubicBezTo>
                    <a:pt x="44158" y="6391"/>
                    <a:pt x="45568" y="9677"/>
                    <a:pt x="46101" y="13144"/>
                  </a:cubicBezTo>
                  <a:cubicBezTo>
                    <a:pt x="47034" y="17593"/>
                    <a:pt x="47549" y="22127"/>
                    <a:pt x="47625" y="26670"/>
                  </a:cubicBezTo>
                  <a:close/>
                  <a:moveTo>
                    <a:pt x="12097" y="70771"/>
                  </a:moveTo>
                  <a:cubicBezTo>
                    <a:pt x="11963" y="75428"/>
                    <a:pt x="13011" y="80048"/>
                    <a:pt x="15145" y="84201"/>
                  </a:cubicBezTo>
                  <a:cubicBezTo>
                    <a:pt x="16926" y="86801"/>
                    <a:pt x="19879" y="86801"/>
                    <a:pt x="24003" y="84201"/>
                  </a:cubicBezTo>
                  <a:cubicBezTo>
                    <a:pt x="28118" y="81886"/>
                    <a:pt x="31261" y="78172"/>
                    <a:pt x="32861" y="73723"/>
                  </a:cubicBezTo>
                  <a:cubicBezTo>
                    <a:pt x="34757" y="68266"/>
                    <a:pt x="35785" y="62541"/>
                    <a:pt x="35909" y="56769"/>
                  </a:cubicBezTo>
                  <a:cubicBezTo>
                    <a:pt x="35909" y="53245"/>
                    <a:pt x="35909" y="49435"/>
                    <a:pt x="35909" y="45244"/>
                  </a:cubicBezTo>
                  <a:cubicBezTo>
                    <a:pt x="35909" y="41053"/>
                    <a:pt x="35909" y="37243"/>
                    <a:pt x="35909" y="33814"/>
                  </a:cubicBezTo>
                  <a:cubicBezTo>
                    <a:pt x="36043" y="29156"/>
                    <a:pt x="34995" y="24536"/>
                    <a:pt x="32861" y="20383"/>
                  </a:cubicBezTo>
                  <a:cubicBezTo>
                    <a:pt x="31052" y="17812"/>
                    <a:pt x="28194" y="17716"/>
                    <a:pt x="24003" y="20383"/>
                  </a:cubicBezTo>
                  <a:cubicBezTo>
                    <a:pt x="19936" y="22755"/>
                    <a:pt x="16802" y="26451"/>
                    <a:pt x="15145" y="30861"/>
                  </a:cubicBezTo>
                  <a:cubicBezTo>
                    <a:pt x="13259" y="36319"/>
                    <a:pt x="12230" y="42043"/>
                    <a:pt x="12097" y="47815"/>
                  </a:cubicBezTo>
                  <a:cubicBezTo>
                    <a:pt x="12097" y="51340"/>
                    <a:pt x="12097" y="55245"/>
                    <a:pt x="12097" y="59436"/>
                  </a:cubicBezTo>
                  <a:cubicBezTo>
                    <a:pt x="12097" y="63627"/>
                    <a:pt x="12097" y="67437"/>
                    <a:pt x="12097" y="70771"/>
                  </a:cubicBezTo>
                  <a:close/>
                </a:path>
              </a:pathLst>
            </a:custGeom>
            <a:solidFill>
              <a:srgbClr val="E0E0E0"/>
            </a:solidFill>
            <a:ln w="9525" cap="flat">
              <a:noFill/>
              <a:prstDash val="solid"/>
              <a:miter/>
            </a:ln>
          </p:spPr>
          <p:txBody>
            <a:bodyPr rtlCol="0" anchor="ctr"/>
            <a:lstStyle/>
            <a:p>
              <a:endParaRPr lang="en-GR"/>
            </a:p>
          </p:txBody>
        </p:sp>
        <p:sp>
          <p:nvSpPr>
            <p:cNvPr id="421" name="Freeform 420">
              <a:extLst>
                <a:ext uri="{FF2B5EF4-FFF2-40B4-BE49-F238E27FC236}">
                  <a16:creationId xmlns:a16="http://schemas.microsoft.com/office/drawing/2014/main" id="{0B2CE2D0-61B1-742E-2262-B9FA5E38480A}"/>
                </a:ext>
              </a:extLst>
            </p:cNvPr>
            <p:cNvSpPr/>
            <p:nvPr/>
          </p:nvSpPr>
          <p:spPr>
            <a:xfrm>
              <a:off x="5895058" y="2953476"/>
              <a:ext cx="32595" cy="100186"/>
            </a:xfrm>
            <a:custGeom>
              <a:avLst/>
              <a:gdLst>
                <a:gd name="connsiteX0" fmla="*/ 200 w 32595"/>
                <a:gd name="connsiteY0" fmla="*/ 48320 h 100186"/>
                <a:gd name="connsiteX1" fmla="*/ 200 w 32595"/>
                <a:gd name="connsiteY1" fmla="*/ 45844 h 100186"/>
                <a:gd name="connsiteX2" fmla="*/ 1152 w 32595"/>
                <a:gd name="connsiteY2" fmla="*/ 42891 h 100186"/>
                <a:gd name="connsiteX3" fmla="*/ 20203 w 32595"/>
                <a:gd name="connsiteY3" fmla="*/ 8411 h 100186"/>
                <a:gd name="connsiteX4" fmla="*/ 21631 w 32595"/>
                <a:gd name="connsiteY4" fmla="*/ 6029 h 100186"/>
                <a:gd name="connsiteX5" fmla="*/ 23250 w 32595"/>
                <a:gd name="connsiteY5" fmla="*/ 4315 h 100186"/>
                <a:gd name="connsiteX6" fmla="*/ 30204 w 32595"/>
                <a:gd name="connsiteY6" fmla="*/ 314 h 100186"/>
                <a:gd name="connsiteX7" fmla="*/ 31918 w 32595"/>
                <a:gd name="connsiteY7" fmla="*/ 314 h 100186"/>
                <a:gd name="connsiteX8" fmla="*/ 32585 w 32595"/>
                <a:gd name="connsiteY8" fmla="*/ 2505 h 100186"/>
                <a:gd name="connsiteX9" fmla="*/ 32585 w 32595"/>
                <a:gd name="connsiteY9" fmla="*/ 90707 h 100186"/>
                <a:gd name="connsiteX10" fmla="*/ 31918 w 32595"/>
                <a:gd name="connsiteY10" fmla="*/ 93659 h 100186"/>
                <a:gd name="connsiteX11" fmla="*/ 30204 w 32595"/>
                <a:gd name="connsiteY11" fmla="*/ 95755 h 100186"/>
                <a:gd name="connsiteX12" fmla="*/ 22965 w 32595"/>
                <a:gd name="connsiteY12" fmla="*/ 99851 h 100186"/>
                <a:gd name="connsiteX13" fmla="*/ 21346 w 32595"/>
                <a:gd name="connsiteY13" fmla="*/ 99851 h 100186"/>
                <a:gd name="connsiteX14" fmla="*/ 21346 w 32595"/>
                <a:gd name="connsiteY14" fmla="*/ 99851 h 100186"/>
                <a:gd name="connsiteX15" fmla="*/ 20583 w 32595"/>
                <a:gd name="connsiteY15" fmla="*/ 97660 h 100186"/>
                <a:gd name="connsiteX16" fmla="*/ 20583 w 32595"/>
                <a:gd name="connsiteY16" fmla="*/ 30223 h 100186"/>
                <a:gd name="connsiteX17" fmla="*/ 8011 w 32595"/>
                <a:gd name="connsiteY17" fmla="*/ 52702 h 100186"/>
                <a:gd name="connsiteX18" fmla="*/ 6296 w 32595"/>
                <a:gd name="connsiteY18" fmla="*/ 54416 h 100186"/>
                <a:gd name="connsiteX19" fmla="*/ 4677 w 32595"/>
                <a:gd name="connsiteY19" fmla="*/ 53940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5" h="100186">
                  <a:moveTo>
                    <a:pt x="200" y="48320"/>
                  </a:moveTo>
                  <a:cubicBezTo>
                    <a:pt x="-67" y="47520"/>
                    <a:pt x="-67" y="46644"/>
                    <a:pt x="200" y="45844"/>
                  </a:cubicBezTo>
                  <a:cubicBezTo>
                    <a:pt x="286" y="44796"/>
                    <a:pt x="610" y="43786"/>
                    <a:pt x="1152" y="42891"/>
                  </a:cubicBezTo>
                  <a:lnTo>
                    <a:pt x="20203" y="8411"/>
                  </a:lnTo>
                  <a:lnTo>
                    <a:pt x="21631" y="6029"/>
                  </a:lnTo>
                  <a:cubicBezTo>
                    <a:pt x="21993" y="5315"/>
                    <a:pt x="22555" y="4715"/>
                    <a:pt x="23250" y="4315"/>
                  </a:cubicBezTo>
                  <a:lnTo>
                    <a:pt x="30204" y="314"/>
                  </a:lnTo>
                  <a:cubicBezTo>
                    <a:pt x="30699" y="-105"/>
                    <a:pt x="31423" y="-105"/>
                    <a:pt x="31918" y="314"/>
                  </a:cubicBezTo>
                  <a:cubicBezTo>
                    <a:pt x="32413" y="933"/>
                    <a:pt x="32652" y="1715"/>
                    <a:pt x="32585" y="2505"/>
                  </a:cubicBezTo>
                  <a:lnTo>
                    <a:pt x="32585" y="90707"/>
                  </a:lnTo>
                  <a:cubicBezTo>
                    <a:pt x="32595" y="91726"/>
                    <a:pt x="32366" y="92735"/>
                    <a:pt x="31918" y="93659"/>
                  </a:cubicBezTo>
                  <a:cubicBezTo>
                    <a:pt x="31585" y="94526"/>
                    <a:pt x="30985" y="95260"/>
                    <a:pt x="30204" y="95755"/>
                  </a:cubicBezTo>
                  <a:lnTo>
                    <a:pt x="22965" y="99851"/>
                  </a:lnTo>
                  <a:cubicBezTo>
                    <a:pt x="22517" y="100298"/>
                    <a:pt x="21793" y="100298"/>
                    <a:pt x="21346" y="99851"/>
                  </a:cubicBezTo>
                  <a:cubicBezTo>
                    <a:pt x="21346" y="99851"/>
                    <a:pt x="21346" y="99851"/>
                    <a:pt x="21346" y="99851"/>
                  </a:cubicBezTo>
                  <a:cubicBezTo>
                    <a:pt x="20793" y="99260"/>
                    <a:pt x="20517" y="98470"/>
                    <a:pt x="20583" y="97660"/>
                  </a:cubicBezTo>
                  <a:lnTo>
                    <a:pt x="20583" y="30223"/>
                  </a:lnTo>
                  <a:lnTo>
                    <a:pt x="8011" y="52702"/>
                  </a:lnTo>
                  <a:cubicBezTo>
                    <a:pt x="7715" y="53492"/>
                    <a:pt x="7087" y="54121"/>
                    <a:pt x="6296" y="54416"/>
                  </a:cubicBezTo>
                  <a:cubicBezTo>
                    <a:pt x="5715" y="54626"/>
                    <a:pt x="5058" y="54435"/>
                    <a:pt x="4677" y="53940"/>
                  </a:cubicBezTo>
                  <a:close/>
                </a:path>
              </a:pathLst>
            </a:custGeom>
            <a:solidFill>
              <a:srgbClr val="E0E0E0"/>
            </a:solidFill>
            <a:ln w="9525" cap="flat">
              <a:noFill/>
              <a:prstDash val="solid"/>
              <a:miter/>
            </a:ln>
          </p:spPr>
          <p:txBody>
            <a:bodyPr rtlCol="0" anchor="ctr"/>
            <a:lstStyle/>
            <a:p>
              <a:endParaRPr lang="en-GR"/>
            </a:p>
          </p:txBody>
        </p:sp>
        <p:sp>
          <p:nvSpPr>
            <p:cNvPr id="422" name="Freeform 421">
              <a:extLst>
                <a:ext uri="{FF2B5EF4-FFF2-40B4-BE49-F238E27FC236}">
                  <a16:creationId xmlns:a16="http://schemas.microsoft.com/office/drawing/2014/main" id="{DAF70789-7E97-7B4C-7EB4-7F4D14C44B95}"/>
                </a:ext>
              </a:extLst>
            </p:cNvPr>
            <p:cNvSpPr/>
            <p:nvPr/>
          </p:nvSpPr>
          <p:spPr>
            <a:xfrm>
              <a:off x="5936367" y="2929406"/>
              <a:ext cx="32435" cy="100157"/>
            </a:xfrm>
            <a:custGeom>
              <a:avLst/>
              <a:gdLst>
                <a:gd name="connsiteX0" fmla="*/ 515 w 32435"/>
                <a:gd name="connsiteY0" fmla="*/ 48292 h 100157"/>
                <a:gd name="connsiteX1" fmla="*/ 39 w 32435"/>
                <a:gd name="connsiteY1" fmla="*/ 45815 h 100157"/>
                <a:gd name="connsiteX2" fmla="*/ 992 w 32435"/>
                <a:gd name="connsiteY2" fmla="*/ 42863 h 100157"/>
                <a:gd name="connsiteX3" fmla="*/ 20042 w 32435"/>
                <a:gd name="connsiteY3" fmla="*/ 8382 h 100157"/>
                <a:gd name="connsiteX4" fmla="*/ 21471 w 32435"/>
                <a:gd name="connsiteY4" fmla="*/ 6001 h 100157"/>
                <a:gd name="connsiteX5" fmla="*/ 23090 w 32435"/>
                <a:gd name="connsiteY5" fmla="*/ 4286 h 100157"/>
                <a:gd name="connsiteX6" fmla="*/ 30043 w 32435"/>
                <a:gd name="connsiteY6" fmla="*/ 286 h 100157"/>
                <a:gd name="connsiteX7" fmla="*/ 31757 w 32435"/>
                <a:gd name="connsiteY7" fmla="*/ 286 h 100157"/>
                <a:gd name="connsiteX8" fmla="*/ 32424 w 32435"/>
                <a:gd name="connsiteY8" fmla="*/ 2477 h 100157"/>
                <a:gd name="connsiteX9" fmla="*/ 32424 w 32435"/>
                <a:gd name="connsiteY9" fmla="*/ 90678 h 100157"/>
                <a:gd name="connsiteX10" fmla="*/ 31757 w 32435"/>
                <a:gd name="connsiteY10" fmla="*/ 93631 h 100157"/>
                <a:gd name="connsiteX11" fmla="*/ 30043 w 32435"/>
                <a:gd name="connsiteY11" fmla="*/ 95726 h 100157"/>
                <a:gd name="connsiteX12" fmla="*/ 22804 w 32435"/>
                <a:gd name="connsiteY12" fmla="*/ 99822 h 100157"/>
                <a:gd name="connsiteX13" fmla="*/ 21185 w 32435"/>
                <a:gd name="connsiteY13" fmla="*/ 99822 h 100157"/>
                <a:gd name="connsiteX14" fmla="*/ 21185 w 32435"/>
                <a:gd name="connsiteY14" fmla="*/ 99822 h 100157"/>
                <a:gd name="connsiteX15" fmla="*/ 20423 w 32435"/>
                <a:gd name="connsiteY15" fmla="*/ 97631 h 100157"/>
                <a:gd name="connsiteX16" fmla="*/ 20423 w 32435"/>
                <a:gd name="connsiteY16" fmla="*/ 30290 h 100157"/>
                <a:gd name="connsiteX17" fmla="*/ 7850 w 32435"/>
                <a:gd name="connsiteY17" fmla="*/ 52673 h 100157"/>
                <a:gd name="connsiteX18" fmla="*/ 6135 w 32435"/>
                <a:gd name="connsiteY18" fmla="*/ 54388 h 100157"/>
                <a:gd name="connsiteX19" fmla="*/ 4516 w 32435"/>
                <a:gd name="connsiteY19" fmla="*/ 53912 h 1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5" h="100157">
                  <a:moveTo>
                    <a:pt x="515" y="48292"/>
                  </a:moveTo>
                  <a:cubicBezTo>
                    <a:pt x="87" y="47539"/>
                    <a:pt x="-84" y="46673"/>
                    <a:pt x="39" y="45815"/>
                  </a:cubicBezTo>
                  <a:cubicBezTo>
                    <a:pt x="125" y="44767"/>
                    <a:pt x="449" y="43758"/>
                    <a:pt x="992" y="42863"/>
                  </a:cubicBezTo>
                  <a:lnTo>
                    <a:pt x="20042" y="8382"/>
                  </a:lnTo>
                  <a:lnTo>
                    <a:pt x="21471" y="6001"/>
                  </a:lnTo>
                  <a:cubicBezTo>
                    <a:pt x="21861" y="5305"/>
                    <a:pt x="22414" y="4715"/>
                    <a:pt x="23090" y="4286"/>
                  </a:cubicBezTo>
                  <a:lnTo>
                    <a:pt x="30043" y="286"/>
                  </a:lnTo>
                  <a:cubicBezTo>
                    <a:pt x="30548" y="-95"/>
                    <a:pt x="31253" y="-95"/>
                    <a:pt x="31757" y="286"/>
                  </a:cubicBezTo>
                  <a:cubicBezTo>
                    <a:pt x="32253" y="905"/>
                    <a:pt x="32491" y="1686"/>
                    <a:pt x="32424" y="2477"/>
                  </a:cubicBezTo>
                  <a:lnTo>
                    <a:pt x="32424" y="90678"/>
                  </a:lnTo>
                  <a:cubicBezTo>
                    <a:pt x="32434" y="91697"/>
                    <a:pt x="32205" y="92707"/>
                    <a:pt x="31757" y="93631"/>
                  </a:cubicBezTo>
                  <a:cubicBezTo>
                    <a:pt x="31424" y="94498"/>
                    <a:pt x="30824" y="95231"/>
                    <a:pt x="30043" y="95726"/>
                  </a:cubicBezTo>
                  <a:lnTo>
                    <a:pt x="22804" y="99822"/>
                  </a:lnTo>
                  <a:cubicBezTo>
                    <a:pt x="22356" y="100270"/>
                    <a:pt x="21632" y="100270"/>
                    <a:pt x="21185" y="99822"/>
                  </a:cubicBezTo>
                  <a:cubicBezTo>
                    <a:pt x="21185" y="99822"/>
                    <a:pt x="21185" y="99822"/>
                    <a:pt x="21185" y="99822"/>
                  </a:cubicBezTo>
                  <a:cubicBezTo>
                    <a:pt x="20632" y="99231"/>
                    <a:pt x="20356" y="98441"/>
                    <a:pt x="20423" y="97631"/>
                  </a:cubicBezTo>
                  <a:lnTo>
                    <a:pt x="20423" y="30290"/>
                  </a:lnTo>
                  <a:lnTo>
                    <a:pt x="7850" y="52673"/>
                  </a:lnTo>
                  <a:cubicBezTo>
                    <a:pt x="7555" y="53464"/>
                    <a:pt x="6926" y="54093"/>
                    <a:pt x="6135" y="54388"/>
                  </a:cubicBezTo>
                  <a:cubicBezTo>
                    <a:pt x="5554" y="54597"/>
                    <a:pt x="4897" y="54407"/>
                    <a:pt x="4516" y="53912"/>
                  </a:cubicBezTo>
                  <a:close/>
                </a:path>
              </a:pathLst>
            </a:custGeom>
            <a:solidFill>
              <a:srgbClr val="E0E0E0"/>
            </a:solidFill>
            <a:ln w="9525" cap="flat">
              <a:noFill/>
              <a:prstDash val="solid"/>
              <a:miter/>
            </a:ln>
          </p:spPr>
          <p:txBody>
            <a:bodyPr rtlCol="0" anchor="ctr"/>
            <a:lstStyle/>
            <a:p>
              <a:endParaRPr lang="en-GR"/>
            </a:p>
          </p:txBody>
        </p:sp>
        <p:sp>
          <p:nvSpPr>
            <p:cNvPr id="423" name="Freeform 422">
              <a:extLst>
                <a:ext uri="{FF2B5EF4-FFF2-40B4-BE49-F238E27FC236}">
                  <a16:creationId xmlns:a16="http://schemas.microsoft.com/office/drawing/2014/main" id="{94703B84-0659-1179-D91A-21A9383AF011}"/>
                </a:ext>
              </a:extLst>
            </p:cNvPr>
            <p:cNvSpPr/>
            <p:nvPr/>
          </p:nvSpPr>
          <p:spPr>
            <a:xfrm>
              <a:off x="5981174" y="2902260"/>
              <a:ext cx="48006" cy="105727"/>
            </a:xfrm>
            <a:custGeom>
              <a:avLst/>
              <a:gdLst>
                <a:gd name="connsiteX0" fmla="*/ 48006 w 48006"/>
                <a:gd name="connsiteY0" fmla="*/ 26956 h 105727"/>
                <a:gd name="connsiteX1" fmla="*/ 48006 w 48006"/>
                <a:gd name="connsiteY1" fmla="*/ 32575 h 105727"/>
                <a:gd name="connsiteX2" fmla="*/ 48006 w 48006"/>
                <a:gd name="connsiteY2" fmla="*/ 45434 h 105727"/>
                <a:gd name="connsiteX3" fmla="*/ 48006 w 48006"/>
                <a:gd name="connsiteY3" fmla="*/ 51244 h 105727"/>
                <a:gd name="connsiteX4" fmla="*/ 46482 w 48006"/>
                <a:gd name="connsiteY4" fmla="*/ 66770 h 105727"/>
                <a:gd name="connsiteX5" fmla="*/ 42481 w 48006"/>
                <a:gd name="connsiteY5" fmla="*/ 80867 h 105727"/>
                <a:gd name="connsiteX6" fmla="*/ 35147 w 48006"/>
                <a:gd name="connsiteY6" fmla="*/ 92869 h 105727"/>
                <a:gd name="connsiteX7" fmla="*/ 24194 w 48006"/>
                <a:gd name="connsiteY7" fmla="*/ 102394 h 105727"/>
                <a:gd name="connsiteX8" fmla="*/ 12859 w 48006"/>
                <a:gd name="connsiteY8" fmla="*/ 105727 h 105727"/>
                <a:gd name="connsiteX9" fmla="*/ 5620 w 48006"/>
                <a:gd name="connsiteY9" fmla="*/ 102108 h 105727"/>
                <a:gd name="connsiteX10" fmla="*/ 1524 w 48006"/>
                <a:gd name="connsiteY10" fmla="*/ 92583 h 105727"/>
                <a:gd name="connsiteX11" fmla="*/ 0 w 48006"/>
                <a:gd name="connsiteY11" fmla="*/ 78867 h 105727"/>
                <a:gd name="connsiteX12" fmla="*/ 0 w 48006"/>
                <a:gd name="connsiteY12" fmla="*/ 67151 h 105727"/>
                <a:gd name="connsiteX13" fmla="*/ 0 w 48006"/>
                <a:gd name="connsiteY13" fmla="*/ 55245 h 105727"/>
                <a:gd name="connsiteX14" fmla="*/ 1524 w 48006"/>
                <a:gd name="connsiteY14" fmla="*/ 39529 h 105727"/>
                <a:gd name="connsiteX15" fmla="*/ 5620 w 48006"/>
                <a:gd name="connsiteY15" fmla="*/ 25241 h 105727"/>
                <a:gd name="connsiteX16" fmla="*/ 12859 w 48006"/>
                <a:gd name="connsiteY16" fmla="*/ 13049 h 105727"/>
                <a:gd name="connsiteX17" fmla="*/ 23813 w 48006"/>
                <a:gd name="connsiteY17" fmla="*/ 3524 h 105727"/>
                <a:gd name="connsiteX18" fmla="*/ 34766 w 48006"/>
                <a:gd name="connsiteY18" fmla="*/ 0 h 105727"/>
                <a:gd name="connsiteX19" fmla="*/ 42101 w 48006"/>
                <a:gd name="connsiteY19" fmla="*/ 3619 h 105727"/>
                <a:gd name="connsiteX20" fmla="*/ 46101 w 48006"/>
                <a:gd name="connsiteY20" fmla="*/ 13144 h 105727"/>
                <a:gd name="connsiteX21" fmla="*/ 48006 w 48006"/>
                <a:gd name="connsiteY21" fmla="*/ 26956 h 105727"/>
                <a:gd name="connsiteX22" fmla="*/ 12287 w 48006"/>
                <a:gd name="connsiteY22" fmla="*/ 71152 h 105727"/>
                <a:gd name="connsiteX23" fmla="*/ 15430 w 48006"/>
                <a:gd name="connsiteY23" fmla="*/ 84582 h 105727"/>
                <a:gd name="connsiteX24" fmla="*/ 24194 w 48006"/>
                <a:gd name="connsiteY24" fmla="*/ 84582 h 105727"/>
                <a:gd name="connsiteX25" fmla="*/ 33052 w 48006"/>
                <a:gd name="connsiteY25" fmla="*/ 74104 h 105727"/>
                <a:gd name="connsiteX26" fmla="*/ 36100 w 48006"/>
                <a:gd name="connsiteY26" fmla="*/ 57150 h 105727"/>
                <a:gd name="connsiteX27" fmla="*/ 36100 w 48006"/>
                <a:gd name="connsiteY27" fmla="*/ 45625 h 105727"/>
                <a:gd name="connsiteX28" fmla="*/ 36100 w 48006"/>
                <a:gd name="connsiteY28" fmla="*/ 34290 h 105727"/>
                <a:gd name="connsiteX29" fmla="*/ 33052 w 48006"/>
                <a:gd name="connsiteY29" fmla="*/ 20765 h 105727"/>
                <a:gd name="connsiteX30" fmla="*/ 24194 w 48006"/>
                <a:gd name="connsiteY30" fmla="*/ 20765 h 105727"/>
                <a:gd name="connsiteX31" fmla="*/ 15430 w 48006"/>
                <a:gd name="connsiteY31" fmla="*/ 31242 h 105727"/>
                <a:gd name="connsiteX32" fmla="*/ 12287 w 48006"/>
                <a:gd name="connsiteY32" fmla="*/ 48196 h 105727"/>
                <a:gd name="connsiteX33" fmla="*/ 12287 w 48006"/>
                <a:gd name="connsiteY33" fmla="*/ 59817 h 105727"/>
                <a:gd name="connsiteX34" fmla="*/ 12287 w 48006"/>
                <a:gd name="connsiteY34" fmla="*/ 7115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8006" h="105727">
                  <a:moveTo>
                    <a:pt x="48006" y="26956"/>
                  </a:moveTo>
                  <a:cubicBezTo>
                    <a:pt x="48006" y="28670"/>
                    <a:pt x="48006" y="30480"/>
                    <a:pt x="48006" y="32575"/>
                  </a:cubicBezTo>
                  <a:lnTo>
                    <a:pt x="48006" y="45434"/>
                  </a:lnTo>
                  <a:cubicBezTo>
                    <a:pt x="48006" y="47530"/>
                    <a:pt x="48006" y="49435"/>
                    <a:pt x="48006" y="51244"/>
                  </a:cubicBezTo>
                  <a:cubicBezTo>
                    <a:pt x="47892" y="56455"/>
                    <a:pt x="47387" y="61646"/>
                    <a:pt x="46482" y="66770"/>
                  </a:cubicBezTo>
                  <a:cubicBezTo>
                    <a:pt x="45682" y="71609"/>
                    <a:pt x="44339" y="76333"/>
                    <a:pt x="42481" y="80867"/>
                  </a:cubicBezTo>
                  <a:cubicBezTo>
                    <a:pt x="40595" y="85182"/>
                    <a:pt x="38129" y="89221"/>
                    <a:pt x="35147" y="92869"/>
                  </a:cubicBezTo>
                  <a:cubicBezTo>
                    <a:pt x="32109" y="96688"/>
                    <a:pt x="28403" y="99917"/>
                    <a:pt x="24194" y="102394"/>
                  </a:cubicBezTo>
                  <a:cubicBezTo>
                    <a:pt x="20812" y="104565"/>
                    <a:pt x="16878" y="105727"/>
                    <a:pt x="12859" y="105727"/>
                  </a:cubicBezTo>
                  <a:cubicBezTo>
                    <a:pt x="10030" y="105661"/>
                    <a:pt x="7373" y="104327"/>
                    <a:pt x="5620" y="102108"/>
                  </a:cubicBezTo>
                  <a:cubicBezTo>
                    <a:pt x="3486" y="99327"/>
                    <a:pt x="2077" y="96050"/>
                    <a:pt x="1524" y="92583"/>
                  </a:cubicBezTo>
                  <a:cubicBezTo>
                    <a:pt x="619" y="88059"/>
                    <a:pt x="114" y="83477"/>
                    <a:pt x="0" y="78867"/>
                  </a:cubicBezTo>
                  <a:cubicBezTo>
                    <a:pt x="0" y="75438"/>
                    <a:pt x="0" y="71533"/>
                    <a:pt x="0" y="67151"/>
                  </a:cubicBezTo>
                  <a:cubicBezTo>
                    <a:pt x="0" y="62770"/>
                    <a:pt x="0" y="58769"/>
                    <a:pt x="0" y="55245"/>
                  </a:cubicBezTo>
                  <a:cubicBezTo>
                    <a:pt x="162" y="49978"/>
                    <a:pt x="676" y="44729"/>
                    <a:pt x="1524" y="39529"/>
                  </a:cubicBezTo>
                  <a:cubicBezTo>
                    <a:pt x="2324" y="34623"/>
                    <a:pt x="3696" y="29823"/>
                    <a:pt x="5620" y="25241"/>
                  </a:cubicBezTo>
                  <a:cubicBezTo>
                    <a:pt x="7468" y="20869"/>
                    <a:pt x="9906" y="16764"/>
                    <a:pt x="12859" y="13049"/>
                  </a:cubicBezTo>
                  <a:cubicBezTo>
                    <a:pt x="15897" y="9230"/>
                    <a:pt x="19612" y="6001"/>
                    <a:pt x="23813" y="3524"/>
                  </a:cubicBezTo>
                  <a:cubicBezTo>
                    <a:pt x="27080" y="1391"/>
                    <a:pt x="30871" y="181"/>
                    <a:pt x="34766" y="0"/>
                  </a:cubicBezTo>
                  <a:cubicBezTo>
                    <a:pt x="37633" y="38"/>
                    <a:pt x="40329" y="1372"/>
                    <a:pt x="42101" y="3619"/>
                  </a:cubicBezTo>
                  <a:cubicBezTo>
                    <a:pt x="44177" y="6429"/>
                    <a:pt x="45549" y="9696"/>
                    <a:pt x="46101" y="13144"/>
                  </a:cubicBezTo>
                  <a:cubicBezTo>
                    <a:pt x="47177" y="17678"/>
                    <a:pt x="47816" y="22298"/>
                    <a:pt x="48006" y="26956"/>
                  </a:cubicBezTo>
                  <a:close/>
                  <a:moveTo>
                    <a:pt x="12287" y="71152"/>
                  </a:moveTo>
                  <a:cubicBezTo>
                    <a:pt x="12182" y="75819"/>
                    <a:pt x="13259" y="80448"/>
                    <a:pt x="15430" y="84582"/>
                  </a:cubicBezTo>
                  <a:cubicBezTo>
                    <a:pt x="17145" y="87249"/>
                    <a:pt x="20098" y="87344"/>
                    <a:pt x="24194" y="84582"/>
                  </a:cubicBezTo>
                  <a:cubicBezTo>
                    <a:pt x="28347" y="82315"/>
                    <a:pt x="31499" y="78572"/>
                    <a:pt x="33052" y="74104"/>
                  </a:cubicBezTo>
                  <a:cubicBezTo>
                    <a:pt x="34947" y="68647"/>
                    <a:pt x="35976" y="62922"/>
                    <a:pt x="36100" y="57150"/>
                  </a:cubicBezTo>
                  <a:cubicBezTo>
                    <a:pt x="36100" y="53626"/>
                    <a:pt x="36100" y="49816"/>
                    <a:pt x="36100" y="45625"/>
                  </a:cubicBezTo>
                  <a:cubicBezTo>
                    <a:pt x="36100" y="41434"/>
                    <a:pt x="36100" y="37624"/>
                    <a:pt x="36100" y="34290"/>
                  </a:cubicBezTo>
                  <a:cubicBezTo>
                    <a:pt x="36214" y="29604"/>
                    <a:pt x="35166" y="24955"/>
                    <a:pt x="33052" y="20765"/>
                  </a:cubicBezTo>
                  <a:cubicBezTo>
                    <a:pt x="31337" y="18221"/>
                    <a:pt x="28385" y="18221"/>
                    <a:pt x="24194" y="20765"/>
                  </a:cubicBezTo>
                  <a:cubicBezTo>
                    <a:pt x="20126" y="23108"/>
                    <a:pt x="17021" y="26822"/>
                    <a:pt x="15430" y="31242"/>
                  </a:cubicBezTo>
                  <a:cubicBezTo>
                    <a:pt x="13516" y="36700"/>
                    <a:pt x="12449" y="42415"/>
                    <a:pt x="12287" y="48196"/>
                  </a:cubicBezTo>
                  <a:cubicBezTo>
                    <a:pt x="12287" y="51816"/>
                    <a:pt x="12287" y="55626"/>
                    <a:pt x="12287" y="59817"/>
                  </a:cubicBezTo>
                  <a:cubicBezTo>
                    <a:pt x="12287" y="64008"/>
                    <a:pt x="12192" y="67627"/>
                    <a:pt x="12287" y="71152"/>
                  </a:cubicBezTo>
                  <a:close/>
                </a:path>
              </a:pathLst>
            </a:custGeom>
            <a:solidFill>
              <a:srgbClr val="E0E0E0"/>
            </a:solidFill>
            <a:ln w="9525" cap="flat">
              <a:noFill/>
              <a:prstDash val="solid"/>
              <a:miter/>
            </a:ln>
          </p:spPr>
          <p:txBody>
            <a:bodyPr rtlCol="0" anchor="ctr"/>
            <a:lstStyle/>
            <a:p>
              <a:endParaRPr lang="en-GR"/>
            </a:p>
          </p:txBody>
        </p:sp>
        <p:sp>
          <p:nvSpPr>
            <p:cNvPr id="424" name="Freeform 423">
              <a:extLst>
                <a:ext uri="{FF2B5EF4-FFF2-40B4-BE49-F238E27FC236}">
                  <a16:creationId xmlns:a16="http://schemas.microsoft.com/office/drawing/2014/main" id="{1CDB2CCD-412C-9375-3D8E-1117ACB7FA3D}"/>
                </a:ext>
              </a:extLst>
            </p:cNvPr>
            <p:cNvSpPr/>
            <p:nvPr/>
          </p:nvSpPr>
          <p:spPr>
            <a:xfrm>
              <a:off x="5460633" y="3367366"/>
              <a:ext cx="47625" cy="105537"/>
            </a:xfrm>
            <a:custGeom>
              <a:avLst/>
              <a:gdLst>
                <a:gd name="connsiteX0" fmla="*/ 47625 w 47625"/>
                <a:gd name="connsiteY0" fmla="*/ 26575 h 105537"/>
                <a:gd name="connsiteX1" fmla="*/ 47625 w 47625"/>
                <a:gd name="connsiteY1" fmla="*/ 32290 h 105537"/>
                <a:gd name="connsiteX2" fmla="*/ 47625 w 47625"/>
                <a:gd name="connsiteY2" fmla="*/ 45149 h 105537"/>
                <a:gd name="connsiteX3" fmla="*/ 47625 w 47625"/>
                <a:gd name="connsiteY3" fmla="*/ 50864 h 105537"/>
                <a:gd name="connsiteX4" fmla="*/ 46101 w 47625"/>
                <a:gd name="connsiteY4" fmla="*/ 66485 h 105537"/>
                <a:gd name="connsiteX5" fmla="*/ 42005 w 47625"/>
                <a:gd name="connsiteY5" fmla="*/ 80582 h 105537"/>
                <a:gd name="connsiteX6" fmla="*/ 34671 w 47625"/>
                <a:gd name="connsiteY6" fmla="*/ 92488 h 105537"/>
                <a:gd name="connsiteX7" fmla="*/ 23813 w 47625"/>
                <a:gd name="connsiteY7" fmla="*/ 102013 h 105537"/>
                <a:gd name="connsiteX8" fmla="*/ 12763 w 47625"/>
                <a:gd name="connsiteY8" fmla="*/ 105537 h 105537"/>
                <a:gd name="connsiteX9" fmla="*/ 5525 w 47625"/>
                <a:gd name="connsiteY9" fmla="*/ 101917 h 105537"/>
                <a:gd name="connsiteX10" fmla="*/ 1524 w 47625"/>
                <a:gd name="connsiteY10" fmla="*/ 92392 h 105537"/>
                <a:gd name="connsiteX11" fmla="*/ 0 w 47625"/>
                <a:gd name="connsiteY11" fmla="*/ 78772 h 105537"/>
                <a:gd name="connsiteX12" fmla="*/ 0 w 47625"/>
                <a:gd name="connsiteY12" fmla="*/ 67056 h 105537"/>
                <a:gd name="connsiteX13" fmla="*/ 0 w 47625"/>
                <a:gd name="connsiteY13" fmla="*/ 55150 h 105537"/>
                <a:gd name="connsiteX14" fmla="*/ 1619 w 47625"/>
                <a:gd name="connsiteY14" fmla="*/ 39529 h 105537"/>
                <a:gd name="connsiteX15" fmla="*/ 5620 w 47625"/>
                <a:gd name="connsiteY15" fmla="*/ 25241 h 105537"/>
                <a:gd name="connsiteX16" fmla="*/ 12859 w 47625"/>
                <a:gd name="connsiteY16" fmla="*/ 13049 h 105537"/>
                <a:gd name="connsiteX17" fmla="*/ 23908 w 47625"/>
                <a:gd name="connsiteY17" fmla="*/ 3524 h 105537"/>
                <a:gd name="connsiteX18" fmla="*/ 34766 w 47625"/>
                <a:gd name="connsiteY18" fmla="*/ 0 h 105537"/>
                <a:gd name="connsiteX19" fmla="*/ 42100 w 47625"/>
                <a:gd name="connsiteY19" fmla="*/ 3524 h 105537"/>
                <a:gd name="connsiteX20" fmla="*/ 46196 w 47625"/>
                <a:gd name="connsiteY20" fmla="*/ 13049 h 105537"/>
                <a:gd name="connsiteX21" fmla="*/ 47625 w 47625"/>
                <a:gd name="connsiteY21" fmla="*/ 26575 h 105537"/>
                <a:gd name="connsiteX22" fmla="*/ 11906 w 47625"/>
                <a:gd name="connsiteY22" fmla="*/ 70866 h 105537"/>
                <a:gd name="connsiteX23" fmla="*/ 14954 w 47625"/>
                <a:gd name="connsiteY23" fmla="*/ 84296 h 105537"/>
                <a:gd name="connsiteX24" fmla="*/ 23813 w 47625"/>
                <a:gd name="connsiteY24" fmla="*/ 84296 h 105537"/>
                <a:gd name="connsiteX25" fmla="*/ 32575 w 47625"/>
                <a:gd name="connsiteY25" fmla="*/ 73819 h 105537"/>
                <a:gd name="connsiteX26" fmla="*/ 35624 w 47625"/>
                <a:gd name="connsiteY26" fmla="*/ 56864 h 105537"/>
                <a:gd name="connsiteX27" fmla="*/ 35624 w 47625"/>
                <a:gd name="connsiteY27" fmla="*/ 45244 h 105537"/>
                <a:gd name="connsiteX28" fmla="*/ 35624 w 47625"/>
                <a:gd name="connsiteY28" fmla="*/ 33909 h 105537"/>
                <a:gd name="connsiteX29" fmla="*/ 32575 w 47625"/>
                <a:gd name="connsiteY29" fmla="*/ 20479 h 105537"/>
                <a:gd name="connsiteX30" fmla="*/ 23813 w 47625"/>
                <a:gd name="connsiteY30" fmla="*/ 20479 h 105537"/>
                <a:gd name="connsiteX31" fmla="*/ 14954 w 47625"/>
                <a:gd name="connsiteY31" fmla="*/ 30956 h 105537"/>
                <a:gd name="connsiteX32" fmla="*/ 11906 w 47625"/>
                <a:gd name="connsiteY32" fmla="*/ 47911 h 105537"/>
                <a:gd name="connsiteX33" fmla="*/ 11906 w 47625"/>
                <a:gd name="connsiteY33" fmla="*/ 59436 h 105537"/>
                <a:gd name="connsiteX34" fmla="*/ 11525 w 47625"/>
                <a:gd name="connsiteY34" fmla="*/ 70866 h 10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537">
                  <a:moveTo>
                    <a:pt x="47625" y="26575"/>
                  </a:moveTo>
                  <a:cubicBezTo>
                    <a:pt x="47625" y="28289"/>
                    <a:pt x="47625" y="30194"/>
                    <a:pt x="47625" y="32290"/>
                  </a:cubicBezTo>
                  <a:lnTo>
                    <a:pt x="47625" y="45149"/>
                  </a:lnTo>
                  <a:cubicBezTo>
                    <a:pt x="47625" y="47244"/>
                    <a:pt x="47625" y="49149"/>
                    <a:pt x="47625" y="50864"/>
                  </a:cubicBezTo>
                  <a:cubicBezTo>
                    <a:pt x="47415" y="56093"/>
                    <a:pt x="46911" y="61313"/>
                    <a:pt x="46101" y="66485"/>
                  </a:cubicBezTo>
                  <a:cubicBezTo>
                    <a:pt x="45244" y="71314"/>
                    <a:pt x="43872" y="76038"/>
                    <a:pt x="42005" y="80582"/>
                  </a:cubicBezTo>
                  <a:cubicBezTo>
                    <a:pt x="40176" y="84896"/>
                    <a:pt x="37709" y="88916"/>
                    <a:pt x="34671" y="92488"/>
                  </a:cubicBezTo>
                  <a:cubicBezTo>
                    <a:pt x="31671" y="96307"/>
                    <a:pt x="27994" y="99536"/>
                    <a:pt x="23813" y="102013"/>
                  </a:cubicBezTo>
                  <a:cubicBezTo>
                    <a:pt x="20545" y="104232"/>
                    <a:pt x="16707" y="105461"/>
                    <a:pt x="12763" y="105537"/>
                  </a:cubicBezTo>
                  <a:cubicBezTo>
                    <a:pt x="9935" y="105470"/>
                    <a:pt x="7277" y="104137"/>
                    <a:pt x="5525" y="101917"/>
                  </a:cubicBezTo>
                  <a:cubicBezTo>
                    <a:pt x="3448" y="99108"/>
                    <a:pt x="2076" y="95841"/>
                    <a:pt x="1524" y="92392"/>
                  </a:cubicBezTo>
                  <a:cubicBezTo>
                    <a:pt x="629" y="87906"/>
                    <a:pt x="114" y="83344"/>
                    <a:pt x="0" y="78772"/>
                  </a:cubicBezTo>
                  <a:cubicBezTo>
                    <a:pt x="0" y="75438"/>
                    <a:pt x="0" y="71533"/>
                    <a:pt x="0" y="67056"/>
                  </a:cubicBezTo>
                  <a:cubicBezTo>
                    <a:pt x="0" y="62579"/>
                    <a:pt x="0" y="58769"/>
                    <a:pt x="0" y="55150"/>
                  </a:cubicBezTo>
                  <a:cubicBezTo>
                    <a:pt x="191" y="49911"/>
                    <a:pt x="733" y="44691"/>
                    <a:pt x="1619" y="39529"/>
                  </a:cubicBezTo>
                  <a:cubicBezTo>
                    <a:pt x="2410" y="34633"/>
                    <a:pt x="3753" y="29832"/>
                    <a:pt x="5620" y="25241"/>
                  </a:cubicBezTo>
                  <a:cubicBezTo>
                    <a:pt x="7449" y="20860"/>
                    <a:pt x="9877" y="16755"/>
                    <a:pt x="12859" y="13049"/>
                  </a:cubicBezTo>
                  <a:cubicBezTo>
                    <a:pt x="15907" y="9201"/>
                    <a:pt x="19660" y="5972"/>
                    <a:pt x="23908" y="3524"/>
                  </a:cubicBezTo>
                  <a:cubicBezTo>
                    <a:pt x="27099" y="1295"/>
                    <a:pt x="30880" y="76"/>
                    <a:pt x="34766" y="0"/>
                  </a:cubicBezTo>
                  <a:cubicBezTo>
                    <a:pt x="37614" y="19"/>
                    <a:pt x="40310" y="1314"/>
                    <a:pt x="42100" y="3524"/>
                  </a:cubicBezTo>
                  <a:cubicBezTo>
                    <a:pt x="44196" y="6334"/>
                    <a:pt x="45606" y="9592"/>
                    <a:pt x="46196" y="13049"/>
                  </a:cubicBezTo>
                  <a:cubicBezTo>
                    <a:pt x="47006" y="17517"/>
                    <a:pt x="47482" y="22041"/>
                    <a:pt x="47625" y="26575"/>
                  </a:cubicBezTo>
                  <a:close/>
                  <a:moveTo>
                    <a:pt x="11906" y="70866"/>
                  </a:moveTo>
                  <a:cubicBezTo>
                    <a:pt x="11773" y="75524"/>
                    <a:pt x="12821" y="80143"/>
                    <a:pt x="14954" y="84296"/>
                  </a:cubicBezTo>
                  <a:cubicBezTo>
                    <a:pt x="16669" y="86839"/>
                    <a:pt x="19621" y="86839"/>
                    <a:pt x="23813" y="84296"/>
                  </a:cubicBezTo>
                  <a:cubicBezTo>
                    <a:pt x="27880" y="81953"/>
                    <a:pt x="30985" y="78238"/>
                    <a:pt x="32575" y="73819"/>
                  </a:cubicBezTo>
                  <a:cubicBezTo>
                    <a:pt x="34461" y="68361"/>
                    <a:pt x="35490" y="62636"/>
                    <a:pt x="35624" y="56864"/>
                  </a:cubicBezTo>
                  <a:cubicBezTo>
                    <a:pt x="35624" y="53340"/>
                    <a:pt x="35624" y="49435"/>
                    <a:pt x="35624" y="45244"/>
                  </a:cubicBezTo>
                  <a:cubicBezTo>
                    <a:pt x="35624" y="41053"/>
                    <a:pt x="35624" y="37338"/>
                    <a:pt x="35624" y="33909"/>
                  </a:cubicBezTo>
                  <a:cubicBezTo>
                    <a:pt x="35757" y="29251"/>
                    <a:pt x="34709" y="24632"/>
                    <a:pt x="32575" y="20479"/>
                  </a:cubicBezTo>
                  <a:cubicBezTo>
                    <a:pt x="30861" y="17907"/>
                    <a:pt x="27908" y="17717"/>
                    <a:pt x="23813" y="20479"/>
                  </a:cubicBezTo>
                  <a:cubicBezTo>
                    <a:pt x="19660" y="22746"/>
                    <a:pt x="16507" y="26489"/>
                    <a:pt x="14954" y="30956"/>
                  </a:cubicBezTo>
                  <a:cubicBezTo>
                    <a:pt x="13059" y="36414"/>
                    <a:pt x="12030" y="42139"/>
                    <a:pt x="11906" y="47911"/>
                  </a:cubicBezTo>
                  <a:cubicBezTo>
                    <a:pt x="11906" y="51435"/>
                    <a:pt x="11906" y="55245"/>
                    <a:pt x="11906" y="59436"/>
                  </a:cubicBezTo>
                  <a:cubicBezTo>
                    <a:pt x="11906" y="63627"/>
                    <a:pt x="11430" y="67437"/>
                    <a:pt x="11525" y="70866"/>
                  </a:cubicBezTo>
                  <a:close/>
                </a:path>
              </a:pathLst>
            </a:custGeom>
            <a:solidFill>
              <a:srgbClr val="E0E0E0"/>
            </a:solidFill>
            <a:ln w="9525" cap="flat">
              <a:noFill/>
              <a:prstDash val="solid"/>
              <a:miter/>
            </a:ln>
          </p:spPr>
          <p:txBody>
            <a:bodyPr rtlCol="0" anchor="ctr"/>
            <a:lstStyle/>
            <a:p>
              <a:endParaRPr lang="en-GR"/>
            </a:p>
          </p:txBody>
        </p:sp>
        <p:sp>
          <p:nvSpPr>
            <p:cNvPr id="425" name="Freeform 424">
              <a:extLst>
                <a:ext uri="{FF2B5EF4-FFF2-40B4-BE49-F238E27FC236}">
                  <a16:creationId xmlns:a16="http://schemas.microsoft.com/office/drawing/2014/main" id="{6F770437-7A3C-219D-DA1E-D4BF7DA51FE4}"/>
                </a:ext>
              </a:extLst>
            </p:cNvPr>
            <p:cNvSpPr/>
            <p:nvPr/>
          </p:nvSpPr>
          <p:spPr>
            <a:xfrm>
              <a:off x="5519211" y="3333076"/>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675 h 105727"/>
                <a:gd name="connsiteX5" fmla="*/ 42101 w 47720"/>
                <a:gd name="connsiteY5" fmla="*/ 80677 h 105727"/>
                <a:gd name="connsiteX6" fmla="*/ 34862 w 47720"/>
                <a:gd name="connsiteY6" fmla="*/ 92678 h 105727"/>
                <a:gd name="connsiteX7" fmla="*/ 23908 w 47720"/>
                <a:gd name="connsiteY7" fmla="*/ 102203 h 105727"/>
                <a:gd name="connsiteX8" fmla="*/ 12954 w 47720"/>
                <a:gd name="connsiteY8" fmla="*/ 105727 h 105727"/>
                <a:gd name="connsiteX9" fmla="*/ 5715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715 w 47720"/>
                <a:gd name="connsiteY15" fmla="*/ 25146 h 105727"/>
                <a:gd name="connsiteX16" fmla="*/ 12954 w 47720"/>
                <a:gd name="connsiteY16" fmla="*/ 13049 h 105727"/>
                <a:gd name="connsiteX17" fmla="*/ 23908 w 47720"/>
                <a:gd name="connsiteY17" fmla="*/ 3524 h 105727"/>
                <a:gd name="connsiteX18" fmla="*/ 34862 w 47720"/>
                <a:gd name="connsiteY18" fmla="*/ 0 h 105727"/>
                <a:gd name="connsiteX19" fmla="*/ 42101 w 47720"/>
                <a:gd name="connsiteY19" fmla="*/ 3619 h 105727"/>
                <a:gd name="connsiteX20" fmla="*/ 46196 w 47720"/>
                <a:gd name="connsiteY20" fmla="*/ 13144 h 105727"/>
                <a:gd name="connsiteX21" fmla="*/ 47720 w 47720"/>
                <a:gd name="connsiteY21" fmla="*/ 26765 h 105727"/>
                <a:gd name="connsiteX22" fmla="*/ 12002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242 h 105727"/>
                <a:gd name="connsiteX32" fmla="*/ 12002 w 47720"/>
                <a:gd name="connsiteY32" fmla="*/ 48196 h 105727"/>
                <a:gd name="connsiteX33" fmla="*/ 12002 w 47720"/>
                <a:gd name="connsiteY33" fmla="*/ 59722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58" y="56293"/>
                    <a:pt x="47054" y="61512"/>
                    <a:pt x="46196" y="66675"/>
                  </a:cubicBezTo>
                  <a:cubicBezTo>
                    <a:pt x="45396" y="71485"/>
                    <a:pt x="44025" y="76190"/>
                    <a:pt x="42101" y="80677"/>
                  </a:cubicBezTo>
                  <a:cubicBezTo>
                    <a:pt x="40310" y="85020"/>
                    <a:pt x="37872" y="89068"/>
                    <a:pt x="34862" y="92678"/>
                  </a:cubicBezTo>
                  <a:cubicBezTo>
                    <a:pt x="31833" y="96498"/>
                    <a:pt x="28118" y="99736"/>
                    <a:pt x="23908" y="102203"/>
                  </a:cubicBezTo>
                  <a:cubicBezTo>
                    <a:pt x="20650" y="104365"/>
                    <a:pt x="16859" y="105585"/>
                    <a:pt x="12954" y="105727"/>
                  </a:cubicBezTo>
                  <a:cubicBezTo>
                    <a:pt x="10125" y="105661"/>
                    <a:pt x="7468" y="104327"/>
                    <a:pt x="5715" y="102108"/>
                  </a:cubicBezTo>
                  <a:cubicBezTo>
                    <a:pt x="3562" y="99336"/>
                    <a:pt x="2153" y="96050"/>
                    <a:pt x="1619" y="92583"/>
                  </a:cubicBezTo>
                  <a:cubicBezTo>
                    <a:pt x="686" y="88030"/>
                    <a:pt x="143" y="83410"/>
                    <a:pt x="0" y="78772"/>
                  </a:cubicBezTo>
                  <a:cubicBezTo>
                    <a:pt x="0" y="75438"/>
                    <a:pt x="0" y="71533"/>
                    <a:pt x="0" y="67056"/>
                  </a:cubicBezTo>
                  <a:cubicBezTo>
                    <a:pt x="0" y="62579"/>
                    <a:pt x="0" y="58674"/>
                    <a:pt x="0" y="55150"/>
                  </a:cubicBezTo>
                  <a:cubicBezTo>
                    <a:pt x="200" y="49882"/>
                    <a:pt x="743" y="44634"/>
                    <a:pt x="1619" y="39433"/>
                  </a:cubicBezTo>
                  <a:cubicBezTo>
                    <a:pt x="2419" y="34528"/>
                    <a:pt x="3791" y="29728"/>
                    <a:pt x="5715" y="25146"/>
                  </a:cubicBezTo>
                  <a:cubicBezTo>
                    <a:pt x="7487" y="20764"/>
                    <a:pt x="9935" y="16688"/>
                    <a:pt x="12954" y="13049"/>
                  </a:cubicBezTo>
                  <a:cubicBezTo>
                    <a:pt x="15945" y="9192"/>
                    <a:pt x="19669" y="5953"/>
                    <a:pt x="23908" y="3524"/>
                  </a:cubicBezTo>
                  <a:cubicBezTo>
                    <a:pt x="27175" y="1381"/>
                    <a:pt x="30956" y="162"/>
                    <a:pt x="34862" y="0"/>
                  </a:cubicBezTo>
                  <a:cubicBezTo>
                    <a:pt x="37690" y="67"/>
                    <a:pt x="40348" y="1400"/>
                    <a:pt x="42101" y="3619"/>
                  </a:cubicBezTo>
                  <a:cubicBezTo>
                    <a:pt x="44234" y="6401"/>
                    <a:pt x="45644" y="9677"/>
                    <a:pt x="46196" y="13144"/>
                  </a:cubicBezTo>
                  <a:cubicBezTo>
                    <a:pt x="47082" y="17631"/>
                    <a:pt x="47587" y="22193"/>
                    <a:pt x="47720" y="26765"/>
                  </a:cubicBezTo>
                  <a:close/>
                  <a:moveTo>
                    <a:pt x="12002" y="70961"/>
                  </a:moveTo>
                  <a:cubicBezTo>
                    <a:pt x="11887" y="75648"/>
                    <a:pt x="12935" y="80296"/>
                    <a:pt x="15050" y="84487"/>
                  </a:cubicBezTo>
                  <a:cubicBezTo>
                    <a:pt x="16859" y="87058"/>
                    <a:pt x="19717" y="87154"/>
                    <a:pt x="23908" y="84487"/>
                  </a:cubicBezTo>
                  <a:cubicBezTo>
                    <a:pt x="27975" y="82144"/>
                    <a:pt x="31080" y="78429"/>
                    <a:pt x="32671" y="74009"/>
                  </a:cubicBezTo>
                  <a:cubicBezTo>
                    <a:pt x="34595" y="68561"/>
                    <a:pt x="35624" y="62836"/>
                    <a:pt x="35719" y="57055"/>
                  </a:cubicBezTo>
                  <a:cubicBezTo>
                    <a:pt x="35719" y="53435"/>
                    <a:pt x="35719" y="49625"/>
                    <a:pt x="35719" y="45434"/>
                  </a:cubicBezTo>
                  <a:cubicBezTo>
                    <a:pt x="35719" y="41243"/>
                    <a:pt x="35719" y="37433"/>
                    <a:pt x="35719" y="34100"/>
                  </a:cubicBezTo>
                  <a:cubicBezTo>
                    <a:pt x="35900" y="29432"/>
                    <a:pt x="34842" y="24803"/>
                    <a:pt x="32671" y="20669"/>
                  </a:cubicBezTo>
                  <a:cubicBezTo>
                    <a:pt x="30956" y="18002"/>
                    <a:pt x="28004" y="17907"/>
                    <a:pt x="23908" y="20669"/>
                  </a:cubicBezTo>
                  <a:cubicBezTo>
                    <a:pt x="19793" y="23022"/>
                    <a:pt x="16650" y="26775"/>
                    <a:pt x="15050" y="31242"/>
                  </a:cubicBezTo>
                  <a:cubicBezTo>
                    <a:pt x="13154" y="36700"/>
                    <a:pt x="12125" y="42424"/>
                    <a:pt x="12002" y="48196"/>
                  </a:cubicBezTo>
                  <a:cubicBezTo>
                    <a:pt x="12002" y="51721"/>
                    <a:pt x="12002" y="55531"/>
                    <a:pt x="12002" y="59722"/>
                  </a:cubicBezTo>
                  <a:cubicBezTo>
                    <a:pt x="12002" y="63913"/>
                    <a:pt x="11906" y="67627"/>
                    <a:pt x="12002" y="70961"/>
                  </a:cubicBezTo>
                  <a:close/>
                </a:path>
              </a:pathLst>
            </a:custGeom>
            <a:solidFill>
              <a:srgbClr val="E0E0E0"/>
            </a:solidFill>
            <a:ln w="9525" cap="flat">
              <a:noFill/>
              <a:prstDash val="solid"/>
              <a:miter/>
            </a:ln>
          </p:spPr>
          <p:txBody>
            <a:bodyPr rtlCol="0" anchor="ctr"/>
            <a:lstStyle/>
            <a:p>
              <a:endParaRPr lang="en-GR"/>
            </a:p>
          </p:txBody>
        </p:sp>
        <p:sp>
          <p:nvSpPr>
            <p:cNvPr id="426" name="Freeform 425">
              <a:extLst>
                <a:ext uri="{FF2B5EF4-FFF2-40B4-BE49-F238E27FC236}">
                  <a16:creationId xmlns:a16="http://schemas.microsoft.com/office/drawing/2014/main" id="{59FF2AFF-2617-C1E8-DBB7-2FD1AE724EC5}"/>
                </a:ext>
              </a:extLst>
            </p:cNvPr>
            <p:cNvSpPr/>
            <p:nvPr/>
          </p:nvSpPr>
          <p:spPr>
            <a:xfrm>
              <a:off x="5574988" y="3301805"/>
              <a:ext cx="32432" cy="100186"/>
            </a:xfrm>
            <a:custGeom>
              <a:avLst/>
              <a:gdLst>
                <a:gd name="connsiteX0" fmla="*/ 516 w 32432"/>
                <a:gd name="connsiteY0" fmla="*/ 48320 h 100186"/>
                <a:gd name="connsiteX1" fmla="*/ 39 w 32432"/>
                <a:gd name="connsiteY1" fmla="*/ 45844 h 100186"/>
                <a:gd name="connsiteX2" fmla="*/ 992 w 32432"/>
                <a:gd name="connsiteY2" fmla="*/ 42891 h 100186"/>
                <a:gd name="connsiteX3" fmla="*/ 20042 w 32432"/>
                <a:gd name="connsiteY3" fmla="*/ 8411 h 100186"/>
                <a:gd name="connsiteX4" fmla="*/ 21471 w 32432"/>
                <a:gd name="connsiteY4" fmla="*/ 6029 h 100186"/>
                <a:gd name="connsiteX5" fmla="*/ 23090 w 32432"/>
                <a:gd name="connsiteY5" fmla="*/ 4315 h 100186"/>
                <a:gd name="connsiteX6" fmla="*/ 30043 w 32432"/>
                <a:gd name="connsiteY6" fmla="*/ 314 h 100186"/>
                <a:gd name="connsiteX7" fmla="*/ 31758 w 32432"/>
                <a:gd name="connsiteY7" fmla="*/ 314 h 100186"/>
                <a:gd name="connsiteX8" fmla="*/ 32424 w 32432"/>
                <a:gd name="connsiteY8" fmla="*/ 2505 h 100186"/>
                <a:gd name="connsiteX9" fmla="*/ 32424 w 32432"/>
                <a:gd name="connsiteY9" fmla="*/ 90611 h 100186"/>
                <a:gd name="connsiteX10" fmla="*/ 31758 w 32432"/>
                <a:gd name="connsiteY10" fmla="*/ 93564 h 100186"/>
                <a:gd name="connsiteX11" fmla="*/ 30043 w 32432"/>
                <a:gd name="connsiteY11" fmla="*/ 95660 h 100186"/>
                <a:gd name="connsiteX12" fmla="*/ 22804 w 32432"/>
                <a:gd name="connsiteY12" fmla="*/ 99851 h 100186"/>
                <a:gd name="connsiteX13" fmla="*/ 21185 w 32432"/>
                <a:gd name="connsiteY13" fmla="*/ 99851 h 100186"/>
                <a:gd name="connsiteX14" fmla="*/ 21185 w 32432"/>
                <a:gd name="connsiteY14" fmla="*/ 99851 h 100186"/>
                <a:gd name="connsiteX15" fmla="*/ 20423 w 32432"/>
                <a:gd name="connsiteY15" fmla="*/ 97660 h 100186"/>
                <a:gd name="connsiteX16" fmla="*/ 20423 w 32432"/>
                <a:gd name="connsiteY16" fmla="*/ 30032 h 100186"/>
                <a:gd name="connsiteX17" fmla="*/ 7850 w 32432"/>
                <a:gd name="connsiteY17" fmla="*/ 52416 h 100186"/>
                <a:gd name="connsiteX18" fmla="*/ 6135 w 32432"/>
                <a:gd name="connsiteY18" fmla="*/ 54131 h 100186"/>
                <a:gd name="connsiteX19" fmla="*/ 4516 w 32432"/>
                <a:gd name="connsiteY19" fmla="*/ 53654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2" h="100186">
                  <a:moveTo>
                    <a:pt x="516" y="48320"/>
                  </a:moveTo>
                  <a:cubicBezTo>
                    <a:pt x="87" y="47568"/>
                    <a:pt x="-85" y="46701"/>
                    <a:pt x="39" y="45844"/>
                  </a:cubicBezTo>
                  <a:cubicBezTo>
                    <a:pt x="125" y="44796"/>
                    <a:pt x="449" y="43786"/>
                    <a:pt x="992" y="42891"/>
                  </a:cubicBezTo>
                  <a:lnTo>
                    <a:pt x="20042" y="8411"/>
                  </a:lnTo>
                  <a:lnTo>
                    <a:pt x="21471" y="6029"/>
                  </a:lnTo>
                  <a:cubicBezTo>
                    <a:pt x="21880" y="5353"/>
                    <a:pt x="22433" y="4763"/>
                    <a:pt x="23090" y="4315"/>
                  </a:cubicBezTo>
                  <a:lnTo>
                    <a:pt x="30043" y="314"/>
                  </a:lnTo>
                  <a:cubicBezTo>
                    <a:pt x="30538" y="-105"/>
                    <a:pt x="31262" y="-105"/>
                    <a:pt x="31758" y="314"/>
                  </a:cubicBezTo>
                  <a:cubicBezTo>
                    <a:pt x="32243" y="934"/>
                    <a:pt x="32482" y="1714"/>
                    <a:pt x="32424" y="2505"/>
                  </a:cubicBezTo>
                  <a:lnTo>
                    <a:pt x="32424" y="90611"/>
                  </a:lnTo>
                  <a:cubicBezTo>
                    <a:pt x="32386" y="91630"/>
                    <a:pt x="32158" y="92631"/>
                    <a:pt x="31758" y="93564"/>
                  </a:cubicBezTo>
                  <a:cubicBezTo>
                    <a:pt x="31396" y="94412"/>
                    <a:pt x="30796" y="95136"/>
                    <a:pt x="30043" y="95660"/>
                  </a:cubicBezTo>
                  <a:lnTo>
                    <a:pt x="22804" y="99851"/>
                  </a:lnTo>
                  <a:cubicBezTo>
                    <a:pt x="22356" y="100298"/>
                    <a:pt x="21632" y="100298"/>
                    <a:pt x="21185" y="99851"/>
                  </a:cubicBezTo>
                  <a:cubicBezTo>
                    <a:pt x="21185" y="99851"/>
                    <a:pt x="21185" y="99851"/>
                    <a:pt x="21185" y="99851"/>
                  </a:cubicBezTo>
                  <a:cubicBezTo>
                    <a:pt x="20623" y="99270"/>
                    <a:pt x="20347" y="98469"/>
                    <a:pt x="20423" y="97660"/>
                  </a:cubicBezTo>
                  <a:lnTo>
                    <a:pt x="20423" y="30032"/>
                  </a:lnTo>
                  <a:lnTo>
                    <a:pt x="7850" y="52416"/>
                  </a:lnTo>
                  <a:cubicBezTo>
                    <a:pt x="7555" y="53207"/>
                    <a:pt x="6926" y="53835"/>
                    <a:pt x="6135" y="54131"/>
                  </a:cubicBezTo>
                  <a:cubicBezTo>
                    <a:pt x="5554" y="54426"/>
                    <a:pt x="4849" y="54216"/>
                    <a:pt x="4516" y="53654"/>
                  </a:cubicBezTo>
                  <a:close/>
                </a:path>
              </a:pathLst>
            </a:custGeom>
            <a:solidFill>
              <a:srgbClr val="E0E0E0"/>
            </a:solidFill>
            <a:ln w="9525" cap="flat">
              <a:noFill/>
              <a:prstDash val="solid"/>
              <a:miter/>
            </a:ln>
          </p:spPr>
          <p:txBody>
            <a:bodyPr rtlCol="0" anchor="ctr"/>
            <a:lstStyle/>
            <a:p>
              <a:endParaRPr lang="en-GR"/>
            </a:p>
          </p:txBody>
        </p:sp>
        <p:sp>
          <p:nvSpPr>
            <p:cNvPr id="427" name="Freeform 426">
              <a:extLst>
                <a:ext uri="{FF2B5EF4-FFF2-40B4-BE49-F238E27FC236}">
                  <a16:creationId xmlns:a16="http://schemas.microsoft.com/office/drawing/2014/main" id="{4F090488-F60D-D45F-B99D-806ABA587BB5}"/>
                </a:ext>
              </a:extLst>
            </p:cNvPr>
            <p:cNvSpPr/>
            <p:nvPr/>
          </p:nvSpPr>
          <p:spPr>
            <a:xfrm>
              <a:off x="5620081" y="3274878"/>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2001 w 47625"/>
                <a:gd name="connsiteY22" fmla="*/ 71056 h 105727"/>
                <a:gd name="connsiteX23" fmla="*/ 15050 w 47625"/>
                <a:gd name="connsiteY23" fmla="*/ 84487 h 105727"/>
                <a:gd name="connsiteX24" fmla="*/ 23908 w 47625"/>
                <a:gd name="connsiteY24" fmla="*/ 84487 h 105727"/>
                <a:gd name="connsiteX25" fmla="*/ 32766 w 47625"/>
                <a:gd name="connsiteY25" fmla="*/ 74009 h 105727"/>
                <a:gd name="connsiteX26" fmla="*/ 35814 w 47625"/>
                <a:gd name="connsiteY26" fmla="*/ 57055 h 105727"/>
                <a:gd name="connsiteX27" fmla="*/ 35814 w 47625"/>
                <a:gd name="connsiteY27" fmla="*/ 45434 h 105727"/>
                <a:gd name="connsiteX28" fmla="*/ 35814 w 47625"/>
                <a:gd name="connsiteY28" fmla="*/ 34100 h 105727"/>
                <a:gd name="connsiteX29" fmla="*/ 32766 w 47625"/>
                <a:gd name="connsiteY29" fmla="*/ 20669 h 105727"/>
                <a:gd name="connsiteX30" fmla="*/ 23908 w 47625"/>
                <a:gd name="connsiteY30" fmla="*/ 20669 h 105727"/>
                <a:gd name="connsiteX31" fmla="*/ 15050 w 47625"/>
                <a:gd name="connsiteY31" fmla="*/ 31242 h 105727"/>
                <a:gd name="connsiteX32" fmla="*/ 12001 w 47625"/>
                <a:gd name="connsiteY32" fmla="*/ 48196 h 105727"/>
                <a:gd name="connsiteX33" fmla="*/ 12001 w 47625"/>
                <a:gd name="connsiteY33" fmla="*/ 59722 h 105727"/>
                <a:gd name="connsiteX34" fmla="*/ 12001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511" y="56293"/>
                    <a:pt x="47006" y="61512"/>
                    <a:pt x="46101" y="66675"/>
                  </a:cubicBezTo>
                  <a:cubicBezTo>
                    <a:pt x="45301" y="71485"/>
                    <a:pt x="43929" y="76190"/>
                    <a:pt x="42005" y="80677"/>
                  </a:cubicBezTo>
                  <a:cubicBezTo>
                    <a:pt x="40234" y="85030"/>
                    <a:pt x="37795" y="89087"/>
                    <a:pt x="34766" y="92678"/>
                  </a:cubicBezTo>
                  <a:cubicBezTo>
                    <a:pt x="31737" y="96498"/>
                    <a:pt x="28023" y="99736"/>
                    <a:pt x="23813" y="102203"/>
                  </a:cubicBezTo>
                  <a:cubicBezTo>
                    <a:pt x="20564" y="104375"/>
                    <a:pt x="16764" y="105594"/>
                    <a:pt x="12859" y="105727"/>
                  </a:cubicBezTo>
                  <a:cubicBezTo>
                    <a:pt x="10030" y="105661"/>
                    <a:pt x="7372" y="104327"/>
                    <a:pt x="5620" y="102108"/>
                  </a:cubicBezTo>
                  <a:cubicBezTo>
                    <a:pt x="3467" y="99336"/>
                    <a:pt x="2057" y="96050"/>
                    <a:pt x="1524" y="92583"/>
                  </a:cubicBezTo>
                  <a:cubicBezTo>
                    <a:pt x="629" y="88030"/>
                    <a:pt x="114" y="83410"/>
                    <a:pt x="0" y="78772"/>
                  </a:cubicBezTo>
                  <a:cubicBezTo>
                    <a:pt x="0" y="75438"/>
                    <a:pt x="0" y="71533"/>
                    <a:pt x="0" y="67056"/>
                  </a:cubicBezTo>
                  <a:cubicBezTo>
                    <a:pt x="0" y="62579"/>
                    <a:pt x="0" y="58674"/>
                    <a:pt x="0" y="55150"/>
                  </a:cubicBezTo>
                  <a:cubicBezTo>
                    <a:pt x="171" y="49882"/>
                    <a:pt x="676" y="44634"/>
                    <a:pt x="1524" y="39433"/>
                  </a:cubicBezTo>
                  <a:cubicBezTo>
                    <a:pt x="2324" y="34528"/>
                    <a:pt x="3696" y="29728"/>
                    <a:pt x="5620" y="25146"/>
                  </a:cubicBezTo>
                  <a:cubicBezTo>
                    <a:pt x="7429" y="20783"/>
                    <a:pt x="9868" y="16707"/>
                    <a:pt x="12859" y="13049"/>
                  </a:cubicBezTo>
                  <a:cubicBezTo>
                    <a:pt x="15878" y="9211"/>
                    <a:pt x="19593" y="5982"/>
                    <a:pt x="23813" y="3524"/>
                  </a:cubicBezTo>
                  <a:cubicBezTo>
                    <a:pt x="27079" y="1381"/>
                    <a:pt x="30861" y="162"/>
                    <a:pt x="34766" y="0"/>
                  </a:cubicBezTo>
                  <a:cubicBezTo>
                    <a:pt x="37595" y="67"/>
                    <a:pt x="40253" y="1400"/>
                    <a:pt x="42005" y="3619"/>
                  </a:cubicBezTo>
                  <a:cubicBezTo>
                    <a:pt x="44139" y="6401"/>
                    <a:pt x="45549" y="9677"/>
                    <a:pt x="46101" y="13144"/>
                  </a:cubicBezTo>
                  <a:cubicBezTo>
                    <a:pt x="47044" y="17621"/>
                    <a:pt x="47549" y="22184"/>
                    <a:pt x="47625" y="26765"/>
                  </a:cubicBezTo>
                  <a:close/>
                  <a:moveTo>
                    <a:pt x="12001" y="71056"/>
                  </a:moveTo>
                  <a:cubicBezTo>
                    <a:pt x="11906" y="75714"/>
                    <a:pt x="12954" y="80324"/>
                    <a:pt x="15050" y="84487"/>
                  </a:cubicBezTo>
                  <a:cubicBezTo>
                    <a:pt x="16831" y="87087"/>
                    <a:pt x="19783" y="87087"/>
                    <a:pt x="23908" y="84487"/>
                  </a:cubicBezTo>
                  <a:cubicBezTo>
                    <a:pt x="27975" y="82115"/>
                    <a:pt x="31109" y="78419"/>
                    <a:pt x="32766" y="74009"/>
                  </a:cubicBezTo>
                  <a:cubicBezTo>
                    <a:pt x="34652" y="68551"/>
                    <a:pt x="35671" y="62827"/>
                    <a:pt x="35814" y="57055"/>
                  </a:cubicBezTo>
                  <a:cubicBezTo>
                    <a:pt x="35814" y="53435"/>
                    <a:pt x="35814" y="49625"/>
                    <a:pt x="35814" y="45434"/>
                  </a:cubicBezTo>
                  <a:cubicBezTo>
                    <a:pt x="35814" y="41243"/>
                    <a:pt x="35814" y="37433"/>
                    <a:pt x="35814" y="34100"/>
                  </a:cubicBezTo>
                  <a:cubicBezTo>
                    <a:pt x="35947" y="29442"/>
                    <a:pt x="34900" y="24822"/>
                    <a:pt x="32766" y="20669"/>
                  </a:cubicBezTo>
                  <a:cubicBezTo>
                    <a:pt x="30956" y="18002"/>
                    <a:pt x="28003" y="17907"/>
                    <a:pt x="23908" y="20669"/>
                  </a:cubicBezTo>
                  <a:cubicBezTo>
                    <a:pt x="19812" y="23050"/>
                    <a:pt x="16678" y="26794"/>
                    <a:pt x="15050" y="31242"/>
                  </a:cubicBezTo>
                  <a:cubicBezTo>
                    <a:pt x="13154" y="36700"/>
                    <a:pt x="12125" y="42424"/>
                    <a:pt x="12001" y="48196"/>
                  </a:cubicBezTo>
                  <a:cubicBezTo>
                    <a:pt x="12001" y="51721"/>
                    <a:pt x="12001" y="55531"/>
                    <a:pt x="12001" y="59722"/>
                  </a:cubicBezTo>
                  <a:cubicBezTo>
                    <a:pt x="12001" y="63913"/>
                    <a:pt x="12001" y="67627"/>
                    <a:pt x="12001" y="71056"/>
                  </a:cubicBezTo>
                  <a:close/>
                </a:path>
              </a:pathLst>
            </a:custGeom>
            <a:solidFill>
              <a:srgbClr val="E0E0E0"/>
            </a:solidFill>
            <a:ln w="9525" cap="flat">
              <a:noFill/>
              <a:prstDash val="solid"/>
              <a:miter/>
            </a:ln>
          </p:spPr>
          <p:txBody>
            <a:bodyPr rtlCol="0" anchor="ctr"/>
            <a:lstStyle/>
            <a:p>
              <a:endParaRPr lang="en-GR"/>
            </a:p>
          </p:txBody>
        </p:sp>
        <p:sp>
          <p:nvSpPr>
            <p:cNvPr id="428" name="Freeform 427">
              <a:extLst>
                <a:ext uri="{FF2B5EF4-FFF2-40B4-BE49-F238E27FC236}">
                  <a16:creationId xmlns:a16="http://schemas.microsoft.com/office/drawing/2014/main" id="{D870BB3F-2220-1335-74EE-6F6AB4FF2C47}"/>
                </a:ext>
              </a:extLst>
            </p:cNvPr>
            <p:cNvSpPr/>
            <p:nvPr/>
          </p:nvSpPr>
          <p:spPr>
            <a:xfrm>
              <a:off x="5676078" y="3243607"/>
              <a:ext cx="32608" cy="100164"/>
            </a:xfrm>
            <a:custGeom>
              <a:avLst/>
              <a:gdLst>
                <a:gd name="connsiteX0" fmla="*/ 200 w 32608"/>
                <a:gd name="connsiteY0" fmla="*/ 48320 h 100164"/>
                <a:gd name="connsiteX1" fmla="*/ 200 w 32608"/>
                <a:gd name="connsiteY1" fmla="*/ 45844 h 100164"/>
                <a:gd name="connsiteX2" fmla="*/ 1153 w 32608"/>
                <a:gd name="connsiteY2" fmla="*/ 42891 h 100164"/>
                <a:gd name="connsiteX3" fmla="*/ 20203 w 32608"/>
                <a:gd name="connsiteY3" fmla="*/ 8411 h 100164"/>
                <a:gd name="connsiteX4" fmla="*/ 21631 w 32608"/>
                <a:gd name="connsiteY4" fmla="*/ 6029 h 100164"/>
                <a:gd name="connsiteX5" fmla="*/ 23251 w 32608"/>
                <a:gd name="connsiteY5" fmla="*/ 4315 h 100164"/>
                <a:gd name="connsiteX6" fmla="*/ 30204 w 32608"/>
                <a:gd name="connsiteY6" fmla="*/ 314 h 100164"/>
                <a:gd name="connsiteX7" fmla="*/ 31918 w 32608"/>
                <a:gd name="connsiteY7" fmla="*/ 314 h 100164"/>
                <a:gd name="connsiteX8" fmla="*/ 32585 w 32608"/>
                <a:gd name="connsiteY8" fmla="*/ 2505 h 100164"/>
                <a:gd name="connsiteX9" fmla="*/ 32585 w 32608"/>
                <a:gd name="connsiteY9" fmla="*/ 90611 h 100164"/>
                <a:gd name="connsiteX10" fmla="*/ 31918 w 32608"/>
                <a:gd name="connsiteY10" fmla="*/ 93564 h 100164"/>
                <a:gd name="connsiteX11" fmla="*/ 30204 w 32608"/>
                <a:gd name="connsiteY11" fmla="*/ 95660 h 100164"/>
                <a:gd name="connsiteX12" fmla="*/ 23060 w 32608"/>
                <a:gd name="connsiteY12" fmla="*/ 99851 h 100164"/>
                <a:gd name="connsiteX13" fmla="*/ 21346 w 32608"/>
                <a:gd name="connsiteY13" fmla="*/ 99851 h 100164"/>
                <a:gd name="connsiteX14" fmla="*/ 20679 w 32608"/>
                <a:gd name="connsiteY14" fmla="*/ 97755 h 100164"/>
                <a:gd name="connsiteX15" fmla="*/ 20679 w 32608"/>
                <a:gd name="connsiteY15" fmla="*/ 30318 h 100164"/>
                <a:gd name="connsiteX16" fmla="*/ 8011 w 32608"/>
                <a:gd name="connsiteY16" fmla="*/ 52702 h 100164"/>
                <a:gd name="connsiteX17" fmla="*/ 6296 w 32608"/>
                <a:gd name="connsiteY17" fmla="*/ 54512 h 100164"/>
                <a:gd name="connsiteX18" fmla="*/ 4677 w 32608"/>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08" h="100164">
                  <a:moveTo>
                    <a:pt x="200" y="48320"/>
                  </a:moveTo>
                  <a:cubicBezTo>
                    <a:pt x="-67" y="47520"/>
                    <a:pt x="-67" y="46644"/>
                    <a:pt x="200" y="45844"/>
                  </a:cubicBezTo>
                  <a:cubicBezTo>
                    <a:pt x="286" y="44796"/>
                    <a:pt x="610" y="43786"/>
                    <a:pt x="1153" y="42891"/>
                  </a:cubicBezTo>
                  <a:lnTo>
                    <a:pt x="20203" y="8411"/>
                  </a:lnTo>
                  <a:lnTo>
                    <a:pt x="21631" y="6029"/>
                  </a:lnTo>
                  <a:cubicBezTo>
                    <a:pt x="22069" y="5372"/>
                    <a:pt x="22622" y="4791"/>
                    <a:pt x="23251" y="4315"/>
                  </a:cubicBezTo>
                  <a:lnTo>
                    <a:pt x="30204" y="314"/>
                  </a:lnTo>
                  <a:cubicBezTo>
                    <a:pt x="30699" y="-105"/>
                    <a:pt x="31423" y="-105"/>
                    <a:pt x="31918" y="314"/>
                  </a:cubicBezTo>
                  <a:cubicBezTo>
                    <a:pt x="32442" y="914"/>
                    <a:pt x="32690" y="1715"/>
                    <a:pt x="32585" y="2505"/>
                  </a:cubicBezTo>
                  <a:lnTo>
                    <a:pt x="32585" y="90611"/>
                  </a:lnTo>
                  <a:cubicBezTo>
                    <a:pt x="32604" y="91630"/>
                    <a:pt x="32376" y="92650"/>
                    <a:pt x="31918" y="93564"/>
                  </a:cubicBezTo>
                  <a:cubicBezTo>
                    <a:pt x="31585" y="94421"/>
                    <a:pt x="30985" y="95164"/>
                    <a:pt x="30204" y="95660"/>
                  </a:cubicBezTo>
                  <a:lnTo>
                    <a:pt x="23060" y="99851"/>
                  </a:lnTo>
                  <a:cubicBezTo>
                    <a:pt x="22565" y="100270"/>
                    <a:pt x="21841" y="100270"/>
                    <a:pt x="21346" y="99851"/>
                  </a:cubicBezTo>
                  <a:cubicBezTo>
                    <a:pt x="20831" y="99279"/>
                    <a:pt x="20593" y="98517"/>
                    <a:pt x="20679" y="97755"/>
                  </a:cubicBezTo>
                  <a:lnTo>
                    <a:pt x="20679" y="30318"/>
                  </a:lnTo>
                  <a:lnTo>
                    <a:pt x="8011" y="52702"/>
                  </a:lnTo>
                  <a:cubicBezTo>
                    <a:pt x="7677" y="53492"/>
                    <a:pt x="7067" y="54140"/>
                    <a:pt x="6296" y="54512"/>
                  </a:cubicBezTo>
                  <a:cubicBezTo>
                    <a:pt x="5686" y="54702"/>
                    <a:pt x="5029" y="54473"/>
                    <a:pt x="4677" y="53940"/>
                  </a:cubicBezTo>
                  <a:close/>
                </a:path>
              </a:pathLst>
            </a:custGeom>
            <a:solidFill>
              <a:srgbClr val="E0E0E0"/>
            </a:solidFill>
            <a:ln w="9525" cap="flat">
              <a:noFill/>
              <a:prstDash val="solid"/>
              <a:miter/>
            </a:ln>
          </p:spPr>
          <p:txBody>
            <a:bodyPr rtlCol="0" anchor="ctr"/>
            <a:lstStyle/>
            <a:p>
              <a:endParaRPr lang="en-GR"/>
            </a:p>
          </p:txBody>
        </p:sp>
        <p:sp>
          <p:nvSpPr>
            <p:cNvPr id="429" name="Freeform 428">
              <a:extLst>
                <a:ext uri="{FF2B5EF4-FFF2-40B4-BE49-F238E27FC236}">
                  <a16:creationId xmlns:a16="http://schemas.microsoft.com/office/drawing/2014/main" id="{8C98CD3B-C6EB-11BB-64BE-F238E51A881C}"/>
                </a:ext>
              </a:extLst>
            </p:cNvPr>
            <p:cNvSpPr/>
            <p:nvPr/>
          </p:nvSpPr>
          <p:spPr>
            <a:xfrm>
              <a:off x="5717543" y="3219252"/>
              <a:ext cx="32672" cy="100107"/>
            </a:xfrm>
            <a:custGeom>
              <a:avLst/>
              <a:gdLst>
                <a:gd name="connsiteX0" fmla="*/ 264 w 32672"/>
                <a:gd name="connsiteY0" fmla="*/ 48577 h 100107"/>
                <a:gd name="connsiteX1" fmla="*/ 264 w 32672"/>
                <a:gd name="connsiteY1" fmla="*/ 45910 h 100107"/>
                <a:gd name="connsiteX2" fmla="*/ 1217 w 32672"/>
                <a:gd name="connsiteY2" fmla="*/ 42862 h 100107"/>
                <a:gd name="connsiteX3" fmla="*/ 20267 w 32672"/>
                <a:gd name="connsiteY3" fmla="*/ 8477 h 100107"/>
                <a:gd name="connsiteX4" fmla="*/ 21696 w 32672"/>
                <a:gd name="connsiteY4" fmla="*/ 6001 h 100107"/>
                <a:gd name="connsiteX5" fmla="*/ 23315 w 32672"/>
                <a:gd name="connsiteY5" fmla="*/ 4286 h 100107"/>
                <a:gd name="connsiteX6" fmla="*/ 30268 w 32672"/>
                <a:gd name="connsiteY6" fmla="*/ 286 h 100107"/>
                <a:gd name="connsiteX7" fmla="*/ 31983 w 32672"/>
                <a:gd name="connsiteY7" fmla="*/ 286 h 100107"/>
                <a:gd name="connsiteX8" fmla="*/ 32649 w 32672"/>
                <a:gd name="connsiteY8" fmla="*/ 2477 h 100107"/>
                <a:gd name="connsiteX9" fmla="*/ 32649 w 32672"/>
                <a:gd name="connsiteY9" fmla="*/ 90583 h 100107"/>
                <a:gd name="connsiteX10" fmla="*/ 31983 w 32672"/>
                <a:gd name="connsiteY10" fmla="*/ 93631 h 100107"/>
                <a:gd name="connsiteX11" fmla="*/ 30268 w 32672"/>
                <a:gd name="connsiteY11" fmla="*/ 95631 h 100107"/>
                <a:gd name="connsiteX12" fmla="*/ 23124 w 32672"/>
                <a:gd name="connsiteY12" fmla="*/ 99822 h 100107"/>
                <a:gd name="connsiteX13" fmla="*/ 21410 w 32672"/>
                <a:gd name="connsiteY13" fmla="*/ 99822 h 100107"/>
                <a:gd name="connsiteX14" fmla="*/ 20743 w 32672"/>
                <a:gd name="connsiteY14" fmla="*/ 97631 h 100107"/>
                <a:gd name="connsiteX15" fmla="*/ 20743 w 32672"/>
                <a:gd name="connsiteY15" fmla="*/ 30194 h 100107"/>
                <a:gd name="connsiteX16" fmla="*/ 8075 w 32672"/>
                <a:gd name="connsiteY16" fmla="*/ 52578 h 100107"/>
                <a:gd name="connsiteX17" fmla="*/ 6360 w 32672"/>
                <a:gd name="connsiteY17" fmla="*/ 54388 h 100107"/>
                <a:gd name="connsiteX18" fmla="*/ 4741 w 32672"/>
                <a:gd name="connsiteY18" fmla="*/ 53911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72" h="100107">
                  <a:moveTo>
                    <a:pt x="264" y="48577"/>
                  </a:moveTo>
                  <a:cubicBezTo>
                    <a:pt x="-88" y="47720"/>
                    <a:pt x="-88" y="46768"/>
                    <a:pt x="264" y="45910"/>
                  </a:cubicBezTo>
                  <a:cubicBezTo>
                    <a:pt x="350" y="44834"/>
                    <a:pt x="674" y="43796"/>
                    <a:pt x="1217" y="42862"/>
                  </a:cubicBezTo>
                  <a:lnTo>
                    <a:pt x="20267" y="8477"/>
                  </a:lnTo>
                  <a:lnTo>
                    <a:pt x="21696" y="6001"/>
                  </a:lnTo>
                  <a:cubicBezTo>
                    <a:pt x="22134" y="5343"/>
                    <a:pt x="22686" y="4762"/>
                    <a:pt x="23315" y="4286"/>
                  </a:cubicBezTo>
                  <a:lnTo>
                    <a:pt x="30268" y="286"/>
                  </a:lnTo>
                  <a:cubicBezTo>
                    <a:pt x="30773" y="-95"/>
                    <a:pt x="31478" y="-95"/>
                    <a:pt x="31983" y="286"/>
                  </a:cubicBezTo>
                  <a:cubicBezTo>
                    <a:pt x="32506" y="886"/>
                    <a:pt x="32754" y="1686"/>
                    <a:pt x="32649" y="2477"/>
                  </a:cubicBezTo>
                  <a:lnTo>
                    <a:pt x="32649" y="90583"/>
                  </a:lnTo>
                  <a:cubicBezTo>
                    <a:pt x="32659" y="91640"/>
                    <a:pt x="32430" y="92678"/>
                    <a:pt x="31983" y="93631"/>
                  </a:cubicBezTo>
                  <a:cubicBezTo>
                    <a:pt x="31621" y="94450"/>
                    <a:pt x="31021" y="95145"/>
                    <a:pt x="30268" y="95631"/>
                  </a:cubicBezTo>
                  <a:lnTo>
                    <a:pt x="23124" y="99822"/>
                  </a:lnTo>
                  <a:cubicBezTo>
                    <a:pt x="22620" y="100203"/>
                    <a:pt x="21915" y="100203"/>
                    <a:pt x="21410" y="99822"/>
                  </a:cubicBezTo>
                  <a:cubicBezTo>
                    <a:pt x="20915" y="99203"/>
                    <a:pt x="20676" y="98422"/>
                    <a:pt x="20743" y="97631"/>
                  </a:cubicBezTo>
                  <a:lnTo>
                    <a:pt x="20743" y="30194"/>
                  </a:lnTo>
                  <a:lnTo>
                    <a:pt x="8075" y="52578"/>
                  </a:lnTo>
                  <a:cubicBezTo>
                    <a:pt x="7741" y="53369"/>
                    <a:pt x="7132" y="54016"/>
                    <a:pt x="6360" y="54388"/>
                  </a:cubicBezTo>
                  <a:cubicBezTo>
                    <a:pt x="5770" y="54569"/>
                    <a:pt x="5132" y="54378"/>
                    <a:pt x="4741" y="53911"/>
                  </a:cubicBezTo>
                  <a:close/>
                </a:path>
              </a:pathLst>
            </a:custGeom>
            <a:solidFill>
              <a:srgbClr val="E0E0E0"/>
            </a:solidFill>
            <a:ln w="9525" cap="flat">
              <a:noFill/>
              <a:prstDash val="solid"/>
              <a:miter/>
            </a:ln>
          </p:spPr>
          <p:txBody>
            <a:bodyPr rtlCol="0" anchor="ctr"/>
            <a:lstStyle/>
            <a:p>
              <a:endParaRPr lang="en-GR"/>
            </a:p>
          </p:txBody>
        </p:sp>
        <p:sp>
          <p:nvSpPr>
            <p:cNvPr id="430" name="Freeform 429">
              <a:extLst>
                <a:ext uri="{FF2B5EF4-FFF2-40B4-BE49-F238E27FC236}">
                  <a16:creationId xmlns:a16="http://schemas.microsoft.com/office/drawing/2014/main" id="{833D3A4E-0361-2E33-06E9-157A88423B92}"/>
                </a:ext>
              </a:extLst>
            </p:cNvPr>
            <p:cNvSpPr/>
            <p:nvPr/>
          </p:nvSpPr>
          <p:spPr>
            <a:xfrm>
              <a:off x="5762575" y="3192582"/>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01 w 47720"/>
                <a:gd name="connsiteY4" fmla="*/ 66675 h 105727"/>
                <a:gd name="connsiteX5" fmla="*/ 42100 w 47720"/>
                <a:gd name="connsiteY5" fmla="*/ 80772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01 w 47720"/>
                <a:gd name="connsiteY20" fmla="*/ 13049 h 105727"/>
                <a:gd name="connsiteX21" fmla="*/ 47720 w 47720"/>
                <a:gd name="connsiteY21" fmla="*/ 26765 h 105727"/>
                <a:gd name="connsiteX22" fmla="*/ 12383 w 47720"/>
                <a:gd name="connsiteY22" fmla="*/ 71056 h 105727"/>
                <a:gd name="connsiteX23" fmla="*/ 15431 w 47720"/>
                <a:gd name="connsiteY23" fmla="*/ 84487 h 105727"/>
                <a:gd name="connsiteX24" fmla="*/ 24194 w 47720"/>
                <a:gd name="connsiteY24" fmla="*/ 84487 h 105727"/>
                <a:gd name="connsiteX25" fmla="*/ 33052 w 47720"/>
                <a:gd name="connsiteY25" fmla="*/ 74009 h 105727"/>
                <a:gd name="connsiteX26" fmla="*/ 36100 w 47720"/>
                <a:gd name="connsiteY26" fmla="*/ 57055 h 105727"/>
                <a:gd name="connsiteX27" fmla="*/ 36100 w 47720"/>
                <a:gd name="connsiteY27" fmla="*/ 45434 h 105727"/>
                <a:gd name="connsiteX28" fmla="*/ 36100 w 47720"/>
                <a:gd name="connsiteY28" fmla="*/ 34100 h 105727"/>
                <a:gd name="connsiteX29" fmla="*/ 33052 w 47720"/>
                <a:gd name="connsiteY29" fmla="*/ 20669 h 105727"/>
                <a:gd name="connsiteX30" fmla="*/ 24194 w 47720"/>
                <a:gd name="connsiteY30" fmla="*/ 20669 h 105727"/>
                <a:gd name="connsiteX31" fmla="*/ 15431 w 47720"/>
                <a:gd name="connsiteY31" fmla="*/ 31147 h 105727"/>
                <a:gd name="connsiteX32" fmla="*/ 12383 w 47720"/>
                <a:gd name="connsiteY32" fmla="*/ 48101 h 105727"/>
                <a:gd name="connsiteX33" fmla="*/ 12383 w 47720"/>
                <a:gd name="connsiteY33" fmla="*/ 59626 h 105727"/>
                <a:gd name="connsiteX34" fmla="*/ 12383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4"/>
                    <a:pt x="47720" y="49339"/>
                    <a:pt x="47720" y="51054"/>
                  </a:cubicBezTo>
                  <a:cubicBezTo>
                    <a:pt x="47530" y="56293"/>
                    <a:pt x="46987" y="61512"/>
                    <a:pt x="46101" y="66675"/>
                  </a:cubicBezTo>
                  <a:cubicBezTo>
                    <a:pt x="45272" y="71504"/>
                    <a:pt x="43929" y="76228"/>
                    <a:pt x="42100" y="80772"/>
                  </a:cubicBezTo>
                  <a:cubicBezTo>
                    <a:pt x="40272" y="85087"/>
                    <a:pt x="37805" y="89106"/>
                    <a:pt x="34766" y="92678"/>
                  </a:cubicBezTo>
                  <a:cubicBezTo>
                    <a:pt x="31756" y="96526"/>
                    <a:pt x="28042" y="99755"/>
                    <a:pt x="23813" y="102203"/>
                  </a:cubicBezTo>
                  <a:cubicBezTo>
                    <a:pt x="20583" y="104413"/>
                    <a:pt x="16774" y="105642"/>
                    <a:pt x="12859" y="105727"/>
                  </a:cubicBezTo>
                  <a:cubicBezTo>
                    <a:pt x="10030" y="105661"/>
                    <a:pt x="7372" y="104327"/>
                    <a:pt x="5620" y="102108"/>
                  </a:cubicBezTo>
                  <a:cubicBezTo>
                    <a:pt x="3505" y="99308"/>
                    <a:pt x="2105" y="96041"/>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343" y="34623"/>
                    <a:pt x="3715" y="29832"/>
                    <a:pt x="5620" y="25241"/>
                  </a:cubicBezTo>
                  <a:cubicBezTo>
                    <a:pt x="7449" y="20860"/>
                    <a:pt x="9877" y="16755"/>
                    <a:pt x="12859" y="13049"/>
                  </a:cubicBezTo>
                  <a:cubicBezTo>
                    <a:pt x="15869" y="9201"/>
                    <a:pt x="19583" y="5972"/>
                    <a:pt x="23813" y="3524"/>
                  </a:cubicBezTo>
                  <a:cubicBezTo>
                    <a:pt x="27042" y="1314"/>
                    <a:pt x="30851" y="86"/>
                    <a:pt x="34766" y="0"/>
                  </a:cubicBezTo>
                  <a:cubicBezTo>
                    <a:pt x="37614" y="19"/>
                    <a:pt x="40310" y="1314"/>
                    <a:pt x="42100" y="3524"/>
                  </a:cubicBezTo>
                  <a:cubicBezTo>
                    <a:pt x="44168" y="6344"/>
                    <a:pt x="45539" y="9601"/>
                    <a:pt x="46101" y="13049"/>
                  </a:cubicBezTo>
                  <a:cubicBezTo>
                    <a:pt x="47034" y="17564"/>
                    <a:pt x="47577" y="22155"/>
                    <a:pt x="47720" y="26765"/>
                  </a:cubicBezTo>
                  <a:close/>
                  <a:moveTo>
                    <a:pt x="12383" y="71056"/>
                  </a:moveTo>
                  <a:cubicBezTo>
                    <a:pt x="12249" y="75714"/>
                    <a:pt x="13297" y="80334"/>
                    <a:pt x="15431" y="84487"/>
                  </a:cubicBezTo>
                  <a:cubicBezTo>
                    <a:pt x="17145" y="87058"/>
                    <a:pt x="20098" y="87154"/>
                    <a:pt x="24194" y="84487"/>
                  </a:cubicBezTo>
                  <a:cubicBezTo>
                    <a:pt x="28308" y="82172"/>
                    <a:pt x="31452" y="78457"/>
                    <a:pt x="33052" y="74009"/>
                  </a:cubicBezTo>
                  <a:cubicBezTo>
                    <a:pt x="34938" y="68551"/>
                    <a:pt x="35966" y="62827"/>
                    <a:pt x="36100" y="57055"/>
                  </a:cubicBezTo>
                  <a:cubicBezTo>
                    <a:pt x="36100" y="53530"/>
                    <a:pt x="36100" y="49625"/>
                    <a:pt x="36100" y="45434"/>
                  </a:cubicBezTo>
                  <a:cubicBezTo>
                    <a:pt x="36100" y="41243"/>
                    <a:pt x="36100" y="37529"/>
                    <a:pt x="36100" y="34100"/>
                  </a:cubicBezTo>
                  <a:cubicBezTo>
                    <a:pt x="36233" y="29442"/>
                    <a:pt x="35185" y="24822"/>
                    <a:pt x="33052" y="20669"/>
                  </a:cubicBezTo>
                  <a:cubicBezTo>
                    <a:pt x="31337" y="18097"/>
                    <a:pt x="28384" y="17907"/>
                    <a:pt x="24194" y="20669"/>
                  </a:cubicBezTo>
                  <a:cubicBezTo>
                    <a:pt x="20079" y="22955"/>
                    <a:pt x="16954" y="26689"/>
                    <a:pt x="15431" y="31147"/>
                  </a:cubicBezTo>
                  <a:cubicBezTo>
                    <a:pt x="13535" y="36605"/>
                    <a:pt x="12506" y="42329"/>
                    <a:pt x="12383" y="48101"/>
                  </a:cubicBezTo>
                  <a:cubicBezTo>
                    <a:pt x="12383" y="51625"/>
                    <a:pt x="12383" y="55435"/>
                    <a:pt x="12383" y="59626"/>
                  </a:cubicBezTo>
                  <a:cubicBezTo>
                    <a:pt x="12383" y="63817"/>
                    <a:pt x="11811" y="67627"/>
                    <a:pt x="12383" y="71056"/>
                  </a:cubicBezTo>
                  <a:close/>
                </a:path>
              </a:pathLst>
            </a:custGeom>
            <a:solidFill>
              <a:srgbClr val="E0E0E0"/>
            </a:solidFill>
            <a:ln w="9525" cap="flat">
              <a:noFill/>
              <a:prstDash val="solid"/>
              <a:miter/>
            </a:ln>
          </p:spPr>
          <p:txBody>
            <a:bodyPr rtlCol="0" anchor="ctr"/>
            <a:lstStyle/>
            <a:p>
              <a:endParaRPr lang="en-GR"/>
            </a:p>
          </p:txBody>
        </p:sp>
        <p:sp>
          <p:nvSpPr>
            <p:cNvPr id="431" name="Freeform 430">
              <a:extLst>
                <a:ext uri="{FF2B5EF4-FFF2-40B4-BE49-F238E27FC236}">
                  <a16:creationId xmlns:a16="http://schemas.microsoft.com/office/drawing/2014/main" id="{7A6C640F-FF15-F5ED-D31E-2D184DA2EB8E}"/>
                </a:ext>
              </a:extLst>
            </p:cNvPr>
            <p:cNvSpPr/>
            <p:nvPr/>
          </p:nvSpPr>
          <p:spPr>
            <a:xfrm>
              <a:off x="5818270" y="3161340"/>
              <a:ext cx="32519" cy="100107"/>
            </a:xfrm>
            <a:custGeom>
              <a:avLst/>
              <a:gdLst>
                <a:gd name="connsiteX0" fmla="*/ 598 w 32519"/>
                <a:gd name="connsiteY0" fmla="*/ 48292 h 100107"/>
                <a:gd name="connsiteX1" fmla="*/ 26 w 32519"/>
                <a:gd name="connsiteY1" fmla="*/ 45910 h 100107"/>
                <a:gd name="connsiteX2" fmla="*/ 979 w 32519"/>
                <a:gd name="connsiteY2" fmla="*/ 42863 h 100107"/>
                <a:gd name="connsiteX3" fmla="*/ 20029 w 32519"/>
                <a:gd name="connsiteY3" fmla="*/ 8477 h 100107"/>
                <a:gd name="connsiteX4" fmla="*/ 21553 w 32519"/>
                <a:gd name="connsiteY4" fmla="*/ 6001 h 100107"/>
                <a:gd name="connsiteX5" fmla="*/ 23172 w 32519"/>
                <a:gd name="connsiteY5" fmla="*/ 4286 h 100107"/>
                <a:gd name="connsiteX6" fmla="*/ 30030 w 32519"/>
                <a:gd name="connsiteY6" fmla="*/ 286 h 100107"/>
                <a:gd name="connsiteX7" fmla="*/ 31745 w 32519"/>
                <a:gd name="connsiteY7" fmla="*/ 286 h 100107"/>
                <a:gd name="connsiteX8" fmla="*/ 32507 w 32519"/>
                <a:gd name="connsiteY8" fmla="*/ 2477 h 100107"/>
                <a:gd name="connsiteX9" fmla="*/ 32507 w 32519"/>
                <a:gd name="connsiteY9" fmla="*/ 90583 h 100107"/>
                <a:gd name="connsiteX10" fmla="*/ 31745 w 32519"/>
                <a:gd name="connsiteY10" fmla="*/ 93631 h 100107"/>
                <a:gd name="connsiteX11" fmla="*/ 30030 w 32519"/>
                <a:gd name="connsiteY11" fmla="*/ 95631 h 100107"/>
                <a:gd name="connsiteX12" fmla="*/ 22886 w 32519"/>
                <a:gd name="connsiteY12" fmla="*/ 99822 h 100107"/>
                <a:gd name="connsiteX13" fmla="*/ 21172 w 32519"/>
                <a:gd name="connsiteY13" fmla="*/ 99822 h 100107"/>
                <a:gd name="connsiteX14" fmla="*/ 20505 w 32519"/>
                <a:gd name="connsiteY14" fmla="*/ 97631 h 100107"/>
                <a:gd name="connsiteX15" fmla="*/ 20505 w 32519"/>
                <a:gd name="connsiteY15" fmla="*/ 30194 h 100107"/>
                <a:gd name="connsiteX16" fmla="*/ 7932 w 32519"/>
                <a:gd name="connsiteY16" fmla="*/ 52578 h 100107"/>
                <a:gd name="connsiteX17" fmla="*/ 6122 w 32519"/>
                <a:gd name="connsiteY17" fmla="*/ 54388 h 100107"/>
                <a:gd name="connsiteX18" fmla="*/ 4503 w 32519"/>
                <a:gd name="connsiteY18" fmla="*/ 54388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19" h="100107">
                  <a:moveTo>
                    <a:pt x="598" y="48292"/>
                  </a:moveTo>
                  <a:cubicBezTo>
                    <a:pt x="131" y="47596"/>
                    <a:pt x="-78" y="46749"/>
                    <a:pt x="26" y="45910"/>
                  </a:cubicBezTo>
                  <a:cubicBezTo>
                    <a:pt x="150" y="44844"/>
                    <a:pt x="474" y="43815"/>
                    <a:pt x="979" y="42863"/>
                  </a:cubicBezTo>
                  <a:lnTo>
                    <a:pt x="20029" y="8477"/>
                  </a:lnTo>
                  <a:cubicBezTo>
                    <a:pt x="20477" y="7620"/>
                    <a:pt x="20991" y="6791"/>
                    <a:pt x="21553" y="6001"/>
                  </a:cubicBezTo>
                  <a:cubicBezTo>
                    <a:pt x="21962" y="5324"/>
                    <a:pt x="22515" y="4734"/>
                    <a:pt x="23172" y="4286"/>
                  </a:cubicBezTo>
                  <a:lnTo>
                    <a:pt x="30030" y="286"/>
                  </a:lnTo>
                  <a:cubicBezTo>
                    <a:pt x="30535" y="-95"/>
                    <a:pt x="31240" y="-95"/>
                    <a:pt x="31745" y="286"/>
                  </a:cubicBezTo>
                  <a:cubicBezTo>
                    <a:pt x="32307" y="867"/>
                    <a:pt x="32583" y="1667"/>
                    <a:pt x="32507" y="2477"/>
                  </a:cubicBezTo>
                  <a:lnTo>
                    <a:pt x="32507" y="90583"/>
                  </a:lnTo>
                  <a:cubicBezTo>
                    <a:pt x="32478" y="91640"/>
                    <a:pt x="32221" y="92678"/>
                    <a:pt x="31745" y="93631"/>
                  </a:cubicBezTo>
                  <a:cubicBezTo>
                    <a:pt x="31383" y="94450"/>
                    <a:pt x="30783" y="95145"/>
                    <a:pt x="30030" y="95631"/>
                  </a:cubicBezTo>
                  <a:lnTo>
                    <a:pt x="22886" y="99822"/>
                  </a:lnTo>
                  <a:cubicBezTo>
                    <a:pt x="22382" y="100203"/>
                    <a:pt x="21677" y="100203"/>
                    <a:pt x="21172" y="99822"/>
                  </a:cubicBezTo>
                  <a:cubicBezTo>
                    <a:pt x="20677" y="99203"/>
                    <a:pt x="20438" y="98422"/>
                    <a:pt x="20505" y="97631"/>
                  </a:cubicBezTo>
                  <a:lnTo>
                    <a:pt x="20505" y="30194"/>
                  </a:lnTo>
                  <a:lnTo>
                    <a:pt x="7932" y="52578"/>
                  </a:lnTo>
                  <a:cubicBezTo>
                    <a:pt x="7542" y="53359"/>
                    <a:pt x="6904" y="53997"/>
                    <a:pt x="6122" y="54388"/>
                  </a:cubicBezTo>
                  <a:cubicBezTo>
                    <a:pt x="5627" y="54702"/>
                    <a:pt x="4999" y="54702"/>
                    <a:pt x="4503" y="54388"/>
                  </a:cubicBezTo>
                  <a:close/>
                </a:path>
              </a:pathLst>
            </a:custGeom>
            <a:solidFill>
              <a:srgbClr val="E0E0E0"/>
            </a:solidFill>
            <a:ln w="9525" cap="flat">
              <a:noFill/>
              <a:prstDash val="solid"/>
              <a:miter/>
            </a:ln>
          </p:spPr>
          <p:txBody>
            <a:bodyPr rtlCol="0" anchor="ctr"/>
            <a:lstStyle/>
            <a:p>
              <a:endParaRPr lang="en-GR"/>
            </a:p>
          </p:txBody>
        </p:sp>
        <p:sp>
          <p:nvSpPr>
            <p:cNvPr id="432" name="Freeform 431">
              <a:extLst>
                <a:ext uri="{FF2B5EF4-FFF2-40B4-BE49-F238E27FC236}">
                  <a16:creationId xmlns:a16="http://schemas.microsoft.com/office/drawing/2014/main" id="{E3F0F8F4-B216-95FF-E90E-5DF90BCFEBAA}"/>
                </a:ext>
              </a:extLst>
            </p:cNvPr>
            <p:cNvSpPr/>
            <p:nvPr/>
          </p:nvSpPr>
          <p:spPr>
            <a:xfrm>
              <a:off x="5863349" y="3134099"/>
              <a:ext cx="47720" cy="105727"/>
            </a:xfrm>
            <a:custGeom>
              <a:avLst/>
              <a:gdLst>
                <a:gd name="connsiteX0" fmla="*/ 47720 w 47720"/>
                <a:gd name="connsiteY0" fmla="*/ 27051 h 105727"/>
                <a:gd name="connsiteX1" fmla="*/ 47720 w 47720"/>
                <a:gd name="connsiteY1" fmla="*/ 32766 h 105727"/>
                <a:gd name="connsiteX2" fmla="*/ 47720 w 47720"/>
                <a:gd name="connsiteY2" fmla="*/ 45339 h 105727"/>
                <a:gd name="connsiteX3" fmla="*/ 47720 w 47720"/>
                <a:gd name="connsiteY3" fmla="*/ 51054 h 105727"/>
                <a:gd name="connsiteX4" fmla="*/ 46196 w 47720"/>
                <a:gd name="connsiteY4" fmla="*/ 66675 h 105727"/>
                <a:gd name="connsiteX5" fmla="*/ 42101 w 47720"/>
                <a:gd name="connsiteY5" fmla="*/ 80772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1 w 47720"/>
                <a:gd name="connsiteY19" fmla="*/ 3524 h 105727"/>
                <a:gd name="connsiteX20" fmla="*/ 46196 w 47720"/>
                <a:gd name="connsiteY20" fmla="*/ 13049 h 105727"/>
                <a:gd name="connsiteX21" fmla="*/ 47720 w 47720"/>
                <a:gd name="connsiteY21" fmla="*/ 27051 h 105727"/>
                <a:gd name="connsiteX22" fmla="*/ 12001 w 47720"/>
                <a:gd name="connsiteY22" fmla="*/ 71342 h 105727"/>
                <a:gd name="connsiteX23" fmla="*/ 15050 w 47720"/>
                <a:gd name="connsiteY23" fmla="*/ 84772 h 105727"/>
                <a:gd name="connsiteX24" fmla="*/ 23908 w 47720"/>
                <a:gd name="connsiteY24" fmla="*/ 84772 h 105727"/>
                <a:gd name="connsiteX25" fmla="*/ 32671 w 47720"/>
                <a:gd name="connsiteY25" fmla="*/ 74295 h 105727"/>
                <a:gd name="connsiteX26" fmla="*/ 35719 w 47720"/>
                <a:gd name="connsiteY26" fmla="*/ 57340 h 105727"/>
                <a:gd name="connsiteX27" fmla="*/ 35719 w 47720"/>
                <a:gd name="connsiteY27" fmla="*/ 45720 h 105727"/>
                <a:gd name="connsiteX28" fmla="*/ 35719 w 47720"/>
                <a:gd name="connsiteY28" fmla="*/ 34385 h 105727"/>
                <a:gd name="connsiteX29" fmla="*/ 32671 w 47720"/>
                <a:gd name="connsiteY29" fmla="*/ 20955 h 105727"/>
                <a:gd name="connsiteX30" fmla="*/ 23908 w 47720"/>
                <a:gd name="connsiteY30" fmla="*/ 20955 h 105727"/>
                <a:gd name="connsiteX31" fmla="*/ 15050 w 47720"/>
                <a:gd name="connsiteY31" fmla="*/ 31432 h 105727"/>
                <a:gd name="connsiteX32" fmla="*/ 12001 w 47720"/>
                <a:gd name="connsiteY32" fmla="*/ 48387 h 105727"/>
                <a:gd name="connsiteX33" fmla="*/ 12001 w 47720"/>
                <a:gd name="connsiteY33" fmla="*/ 59912 h 105727"/>
                <a:gd name="connsiteX34" fmla="*/ 1200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051"/>
                  </a:moveTo>
                  <a:cubicBezTo>
                    <a:pt x="47720" y="28765"/>
                    <a:pt x="47720" y="30671"/>
                    <a:pt x="47720" y="32766"/>
                  </a:cubicBezTo>
                  <a:lnTo>
                    <a:pt x="47720" y="45339"/>
                  </a:lnTo>
                  <a:cubicBezTo>
                    <a:pt x="47720" y="47434"/>
                    <a:pt x="47720" y="49339"/>
                    <a:pt x="47720" y="51054"/>
                  </a:cubicBezTo>
                  <a:cubicBezTo>
                    <a:pt x="47558" y="56293"/>
                    <a:pt x="47054" y="61512"/>
                    <a:pt x="46196" y="66675"/>
                  </a:cubicBezTo>
                  <a:cubicBezTo>
                    <a:pt x="45339" y="71504"/>
                    <a:pt x="43967" y="76228"/>
                    <a:pt x="42101" y="80772"/>
                  </a:cubicBezTo>
                  <a:cubicBezTo>
                    <a:pt x="40272" y="85087"/>
                    <a:pt x="37805" y="89106"/>
                    <a:pt x="34766" y="92678"/>
                  </a:cubicBezTo>
                  <a:cubicBezTo>
                    <a:pt x="31766" y="96498"/>
                    <a:pt x="28089" y="99727"/>
                    <a:pt x="23908" y="102203"/>
                  </a:cubicBezTo>
                  <a:cubicBezTo>
                    <a:pt x="20641" y="104423"/>
                    <a:pt x="16802" y="105651"/>
                    <a:pt x="12859" y="105727"/>
                  </a:cubicBezTo>
                  <a:cubicBezTo>
                    <a:pt x="10030" y="105661"/>
                    <a:pt x="7372" y="104327"/>
                    <a:pt x="5620" y="102108"/>
                  </a:cubicBezTo>
                  <a:cubicBezTo>
                    <a:pt x="3543" y="99298"/>
                    <a:pt x="2172" y="96031"/>
                    <a:pt x="1619" y="92583"/>
                  </a:cubicBezTo>
                  <a:cubicBezTo>
                    <a:pt x="676" y="88040"/>
                    <a:pt x="133" y="83410"/>
                    <a:pt x="0" y="78772"/>
                  </a:cubicBezTo>
                  <a:cubicBezTo>
                    <a:pt x="0" y="75438"/>
                    <a:pt x="0" y="71533"/>
                    <a:pt x="0" y="67056"/>
                  </a:cubicBezTo>
                  <a:cubicBezTo>
                    <a:pt x="0" y="62579"/>
                    <a:pt x="0" y="58769"/>
                    <a:pt x="0" y="55150"/>
                  </a:cubicBezTo>
                  <a:cubicBezTo>
                    <a:pt x="191" y="49911"/>
                    <a:pt x="733" y="44691"/>
                    <a:pt x="1619" y="39529"/>
                  </a:cubicBezTo>
                  <a:cubicBezTo>
                    <a:pt x="2410" y="34633"/>
                    <a:pt x="3753" y="29832"/>
                    <a:pt x="5620" y="25241"/>
                  </a:cubicBezTo>
                  <a:cubicBezTo>
                    <a:pt x="7449" y="20860"/>
                    <a:pt x="9877" y="16754"/>
                    <a:pt x="12859" y="13049"/>
                  </a:cubicBezTo>
                  <a:cubicBezTo>
                    <a:pt x="15907" y="9201"/>
                    <a:pt x="19660" y="5972"/>
                    <a:pt x="23908" y="3524"/>
                  </a:cubicBezTo>
                  <a:cubicBezTo>
                    <a:pt x="27099" y="1295"/>
                    <a:pt x="30880" y="76"/>
                    <a:pt x="34766" y="0"/>
                  </a:cubicBezTo>
                  <a:cubicBezTo>
                    <a:pt x="37614" y="19"/>
                    <a:pt x="40310" y="1314"/>
                    <a:pt x="42101" y="3524"/>
                  </a:cubicBezTo>
                  <a:cubicBezTo>
                    <a:pt x="44177" y="6344"/>
                    <a:pt x="45577" y="9601"/>
                    <a:pt x="46196" y="13049"/>
                  </a:cubicBezTo>
                  <a:cubicBezTo>
                    <a:pt x="47111" y="17659"/>
                    <a:pt x="47625" y="22346"/>
                    <a:pt x="47720" y="27051"/>
                  </a:cubicBezTo>
                  <a:close/>
                  <a:moveTo>
                    <a:pt x="12001" y="71342"/>
                  </a:moveTo>
                  <a:cubicBezTo>
                    <a:pt x="11868" y="76000"/>
                    <a:pt x="12916" y="80620"/>
                    <a:pt x="15050" y="84772"/>
                  </a:cubicBezTo>
                  <a:cubicBezTo>
                    <a:pt x="16764" y="87373"/>
                    <a:pt x="19717" y="87373"/>
                    <a:pt x="23908" y="84772"/>
                  </a:cubicBezTo>
                  <a:cubicBezTo>
                    <a:pt x="27975" y="82429"/>
                    <a:pt x="31080" y="78715"/>
                    <a:pt x="32671" y="74295"/>
                  </a:cubicBezTo>
                  <a:cubicBezTo>
                    <a:pt x="34557" y="68837"/>
                    <a:pt x="35585" y="63113"/>
                    <a:pt x="35719" y="57340"/>
                  </a:cubicBezTo>
                  <a:cubicBezTo>
                    <a:pt x="35719" y="53816"/>
                    <a:pt x="35719" y="49911"/>
                    <a:pt x="35719" y="45720"/>
                  </a:cubicBezTo>
                  <a:cubicBezTo>
                    <a:pt x="35719" y="41529"/>
                    <a:pt x="35719" y="37814"/>
                    <a:pt x="35719" y="34385"/>
                  </a:cubicBezTo>
                  <a:cubicBezTo>
                    <a:pt x="35852" y="29727"/>
                    <a:pt x="34804" y="25108"/>
                    <a:pt x="32671" y="20955"/>
                  </a:cubicBezTo>
                  <a:cubicBezTo>
                    <a:pt x="30956" y="18383"/>
                    <a:pt x="28004" y="18288"/>
                    <a:pt x="23908" y="20955"/>
                  </a:cubicBezTo>
                  <a:cubicBezTo>
                    <a:pt x="19755" y="23222"/>
                    <a:pt x="16602" y="26965"/>
                    <a:pt x="15050" y="31432"/>
                  </a:cubicBezTo>
                  <a:cubicBezTo>
                    <a:pt x="13154" y="36890"/>
                    <a:pt x="12125" y="42615"/>
                    <a:pt x="12001" y="48387"/>
                  </a:cubicBezTo>
                  <a:cubicBezTo>
                    <a:pt x="12001" y="51911"/>
                    <a:pt x="12001" y="55721"/>
                    <a:pt x="12001" y="59912"/>
                  </a:cubicBezTo>
                  <a:cubicBezTo>
                    <a:pt x="12001" y="64103"/>
                    <a:pt x="11906" y="67913"/>
                    <a:pt x="12001" y="71342"/>
                  </a:cubicBezTo>
                  <a:close/>
                </a:path>
              </a:pathLst>
            </a:custGeom>
            <a:solidFill>
              <a:srgbClr val="E0E0E0"/>
            </a:solidFill>
            <a:ln w="9525" cap="flat">
              <a:noFill/>
              <a:prstDash val="solid"/>
              <a:miter/>
            </a:ln>
          </p:spPr>
          <p:txBody>
            <a:bodyPr rtlCol="0" anchor="ctr"/>
            <a:lstStyle/>
            <a:p>
              <a:endParaRPr lang="en-GR"/>
            </a:p>
          </p:txBody>
        </p:sp>
        <p:sp>
          <p:nvSpPr>
            <p:cNvPr id="433" name="Freeform 432">
              <a:extLst>
                <a:ext uri="{FF2B5EF4-FFF2-40B4-BE49-F238E27FC236}">
                  <a16:creationId xmlns:a16="http://schemas.microsoft.com/office/drawing/2014/main" id="{652E53A7-9276-03F1-4021-5B47E51A71E1}"/>
                </a:ext>
              </a:extLst>
            </p:cNvPr>
            <p:cNvSpPr/>
            <p:nvPr/>
          </p:nvSpPr>
          <p:spPr>
            <a:xfrm>
              <a:off x="5922500" y="3100285"/>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675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576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576 w 47625"/>
                <a:gd name="connsiteY29" fmla="*/ 20669 h 105727"/>
                <a:gd name="connsiteX30" fmla="*/ 23813 w 47625"/>
                <a:gd name="connsiteY30" fmla="*/ 20669 h 105727"/>
                <a:gd name="connsiteX31" fmla="*/ 14954 w 47625"/>
                <a:gd name="connsiteY31" fmla="*/ 31242 h 105727"/>
                <a:gd name="connsiteX32" fmla="*/ 11906 w 47625"/>
                <a:gd name="connsiteY32" fmla="*/ 48196 h 105727"/>
                <a:gd name="connsiteX33" fmla="*/ 11906 w 47625"/>
                <a:gd name="connsiteY33" fmla="*/ 59722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39"/>
                    <a:pt x="47625" y="51054"/>
                  </a:cubicBezTo>
                  <a:cubicBezTo>
                    <a:pt x="47463" y="56293"/>
                    <a:pt x="46958" y="61512"/>
                    <a:pt x="46101" y="66675"/>
                  </a:cubicBezTo>
                  <a:cubicBezTo>
                    <a:pt x="45301" y="71485"/>
                    <a:pt x="43929" y="76190"/>
                    <a:pt x="42005" y="80677"/>
                  </a:cubicBezTo>
                  <a:cubicBezTo>
                    <a:pt x="40234" y="85030"/>
                    <a:pt x="37795" y="89087"/>
                    <a:pt x="34766" y="92678"/>
                  </a:cubicBezTo>
                  <a:cubicBezTo>
                    <a:pt x="31737" y="96498"/>
                    <a:pt x="28023" y="99736"/>
                    <a:pt x="23813" y="102203"/>
                  </a:cubicBezTo>
                  <a:cubicBezTo>
                    <a:pt x="20564" y="104375"/>
                    <a:pt x="16764" y="105594"/>
                    <a:pt x="12859" y="105727"/>
                  </a:cubicBezTo>
                  <a:cubicBezTo>
                    <a:pt x="10030" y="105661"/>
                    <a:pt x="7373" y="104327"/>
                    <a:pt x="5620" y="102108"/>
                  </a:cubicBezTo>
                  <a:cubicBezTo>
                    <a:pt x="3467" y="99336"/>
                    <a:pt x="2057" y="96050"/>
                    <a:pt x="1524" y="92583"/>
                  </a:cubicBezTo>
                  <a:cubicBezTo>
                    <a:pt x="629" y="88030"/>
                    <a:pt x="115" y="83410"/>
                    <a:pt x="0" y="78772"/>
                  </a:cubicBezTo>
                  <a:cubicBezTo>
                    <a:pt x="0" y="75438"/>
                    <a:pt x="0" y="71533"/>
                    <a:pt x="0" y="67056"/>
                  </a:cubicBezTo>
                  <a:cubicBezTo>
                    <a:pt x="0" y="62579"/>
                    <a:pt x="0" y="58674"/>
                    <a:pt x="0" y="55150"/>
                  </a:cubicBezTo>
                  <a:cubicBezTo>
                    <a:pt x="172" y="49882"/>
                    <a:pt x="676" y="44634"/>
                    <a:pt x="1524" y="39433"/>
                  </a:cubicBezTo>
                  <a:cubicBezTo>
                    <a:pt x="2324" y="34528"/>
                    <a:pt x="3696" y="29728"/>
                    <a:pt x="5620" y="25146"/>
                  </a:cubicBezTo>
                  <a:cubicBezTo>
                    <a:pt x="7429" y="20783"/>
                    <a:pt x="9868" y="16707"/>
                    <a:pt x="12859" y="13049"/>
                  </a:cubicBezTo>
                  <a:cubicBezTo>
                    <a:pt x="15878" y="9211"/>
                    <a:pt x="19593" y="5982"/>
                    <a:pt x="23813" y="3524"/>
                  </a:cubicBezTo>
                  <a:cubicBezTo>
                    <a:pt x="27080" y="1381"/>
                    <a:pt x="30861" y="162"/>
                    <a:pt x="34766" y="0"/>
                  </a:cubicBezTo>
                  <a:cubicBezTo>
                    <a:pt x="37595" y="67"/>
                    <a:pt x="40253" y="1400"/>
                    <a:pt x="42005" y="3620"/>
                  </a:cubicBezTo>
                  <a:cubicBezTo>
                    <a:pt x="44139" y="6401"/>
                    <a:pt x="45549" y="9677"/>
                    <a:pt x="46101" y="13145"/>
                  </a:cubicBezTo>
                  <a:cubicBezTo>
                    <a:pt x="46997" y="17631"/>
                    <a:pt x="47501" y="22193"/>
                    <a:pt x="47625" y="26765"/>
                  </a:cubicBezTo>
                  <a:close/>
                  <a:moveTo>
                    <a:pt x="11906" y="71056"/>
                  </a:moveTo>
                  <a:cubicBezTo>
                    <a:pt x="11811" y="75714"/>
                    <a:pt x="12859" y="80324"/>
                    <a:pt x="14954" y="84487"/>
                  </a:cubicBezTo>
                  <a:cubicBezTo>
                    <a:pt x="16793" y="87087"/>
                    <a:pt x="19745" y="87087"/>
                    <a:pt x="23813" y="84487"/>
                  </a:cubicBezTo>
                  <a:cubicBezTo>
                    <a:pt x="27880" y="82144"/>
                    <a:pt x="30985" y="78429"/>
                    <a:pt x="32576" y="74009"/>
                  </a:cubicBezTo>
                  <a:cubicBezTo>
                    <a:pt x="34500" y="68551"/>
                    <a:pt x="35566" y="62836"/>
                    <a:pt x="35719" y="57055"/>
                  </a:cubicBezTo>
                  <a:cubicBezTo>
                    <a:pt x="35719" y="53530"/>
                    <a:pt x="35719" y="49625"/>
                    <a:pt x="35719" y="45434"/>
                  </a:cubicBezTo>
                  <a:cubicBezTo>
                    <a:pt x="35719" y="41243"/>
                    <a:pt x="35719" y="37433"/>
                    <a:pt x="35719" y="34100"/>
                  </a:cubicBezTo>
                  <a:cubicBezTo>
                    <a:pt x="35824" y="29432"/>
                    <a:pt x="34747" y="24803"/>
                    <a:pt x="32576" y="20669"/>
                  </a:cubicBezTo>
                  <a:cubicBezTo>
                    <a:pt x="30861" y="18002"/>
                    <a:pt x="27908" y="17907"/>
                    <a:pt x="23813" y="20669"/>
                  </a:cubicBezTo>
                  <a:cubicBezTo>
                    <a:pt x="19717" y="23050"/>
                    <a:pt x="16583" y="26794"/>
                    <a:pt x="14954" y="31242"/>
                  </a:cubicBezTo>
                  <a:cubicBezTo>
                    <a:pt x="13059" y="36700"/>
                    <a:pt x="12030" y="42424"/>
                    <a:pt x="11906" y="48196"/>
                  </a:cubicBezTo>
                  <a:cubicBezTo>
                    <a:pt x="11906" y="51721"/>
                    <a:pt x="11906" y="55531"/>
                    <a:pt x="11906" y="59722"/>
                  </a:cubicBezTo>
                  <a:cubicBezTo>
                    <a:pt x="11906" y="63913"/>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434" name="Freeform 433">
              <a:extLst>
                <a:ext uri="{FF2B5EF4-FFF2-40B4-BE49-F238E27FC236}">
                  <a16:creationId xmlns:a16="http://schemas.microsoft.com/office/drawing/2014/main" id="{68B78878-8EC4-7B3C-41F1-11AAFA525FA7}"/>
                </a:ext>
              </a:extLst>
            </p:cNvPr>
            <p:cNvSpPr/>
            <p:nvPr/>
          </p:nvSpPr>
          <p:spPr>
            <a:xfrm>
              <a:off x="5978182" y="3069014"/>
              <a:ext cx="32447" cy="100186"/>
            </a:xfrm>
            <a:custGeom>
              <a:avLst/>
              <a:gdLst>
                <a:gd name="connsiteX0" fmla="*/ 516 w 32447"/>
                <a:gd name="connsiteY0" fmla="*/ 48320 h 100186"/>
                <a:gd name="connsiteX1" fmla="*/ 39 w 32447"/>
                <a:gd name="connsiteY1" fmla="*/ 45844 h 100186"/>
                <a:gd name="connsiteX2" fmla="*/ 992 w 32447"/>
                <a:gd name="connsiteY2" fmla="*/ 42891 h 100186"/>
                <a:gd name="connsiteX3" fmla="*/ 20042 w 32447"/>
                <a:gd name="connsiteY3" fmla="*/ 8411 h 100186"/>
                <a:gd name="connsiteX4" fmla="*/ 21471 w 32447"/>
                <a:gd name="connsiteY4" fmla="*/ 6029 h 100186"/>
                <a:gd name="connsiteX5" fmla="*/ 23090 w 32447"/>
                <a:gd name="connsiteY5" fmla="*/ 4315 h 100186"/>
                <a:gd name="connsiteX6" fmla="*/ 30043 w 32447"/>
                <a:gd name="connsiteY6" fmla="*/ 314 h 100186"/>
                <a:gd name="connsiteX7" fmla="*/ 31758 w 32447"/>
                <a:gd name="connsiteY7" fmla="*/ 314 h 100186"/>
                <a:gd name="connsiteX8" fmla="*/ 32424 w 32447"/>
                <a:gd name="connsiteY8" fmla="*/ 2505 h 100186"/>
                <a:gd name="connsiteX9" fmla="*/ 32424 w 32447"/>
                <a:gd name="connsiteY9" fmla="*/ 90611 h 100186"/>
                <a:gd name="connsiteX10" fmla="*/ 31758 w 32447"/>
                <a:gd name="connsiteY10" fmla="*/ 93564 h 100186"/>
                <a:gd name="connsiteX11" fmla="*/ 30043 w 32447"/>
                <a:gd name="connsiteY11" fmla="*/ 95660 h 100186"/>
                <a:gd name="connsiteX12" fmla="*/ 22804 w 32447"/>
                <a:gd name="connsiteY12" fmla="*/ 99851 h 100186"/>
                <a:gd name="connsiteX13" fmla="*/ 21185 w 32447"/>
                <a:gd name="connsiteY13" fmla="*/ 99851 h 100186"/>
                <a:gd name="connsiteX14" fmla="*/ 21185 w 32447"/>
                <a:gd name="connsiteY14" fmla="*/ 99851 h 100186"/>
                <a:gd name="connsiteX15" fmla="*/ 20423 w 32447"/>
                <a:gd name="connsiteY15" fmla="*/ 97755 h 100186"/>
                <a:gd name="connsiteX16" fmla="*/ 20423 w 32447"/>
                <a:gd name="connsiteY16" fmla="*/ 30318 h 100186"/>
                <a:gd name="connsiteX17" fmla="*/ 7850 w 32447"/>
                <a:gd name="connsiteY17" fmla="*/ 52702 h 100186"/>
                <a:gd name="connsiteX18" fmla="*/ 6135 w 32447"/>
                <a:gd name="connsiteY18" fmla="*/ 54512 h 100186"/>
                <a:gd name="connsiteX19" fmla="*/ 4516 w 32447"/>
                <a:gd name="connsiteY19" fmla="*/ 53940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47" h="100186">
                  <a:moveTo>
                    <a:pt x="516" y="48320"/>
                  </a:moveTo>
                  <a:cubicBezTo>
                    <a:pt x="87" y="47568"/>
                    <a:pt x="-85" y="46701"/>
                    <a:pt x="39" y="45844"/>
                  </a:cubicBezTo>
                  <a:cubicBezTo>
                    <a:pt x="125" y="44796"/>
                    <a:pt x="449" y="43786"/>
                    <a:pt x="992" y="42891"/>
                  </a:cubicBezTo>
                  <a:lnTo>
                    <a:pt x="20042" y="8411"/>
                  </a:lnTo>
                  <a:lnTo>
                    <a:pt x="21471" y="6029"/>
                  </a:lnTo>
                  <a:cubicBezTo>
                    <a:pt x="21880" y="5353"/>
                    <a:pt x="22433" y="4763"/>
                    <a:pt x="23090" y="4315"/>
                  </a:cubicBezTo>
                  <a:lnTo>
                    <a:pt x="30043" y="314"/>
                  </a:lnTo>
                  <a:cubicBezTo>
                    <a:pt x="30538" y="-105"/>
                    <a:pt x="31262" y="-105"/>
                    <a:pt x="31758" y="314"/>
                  </a:cubicBezTo>
                  <a:cubicBezTo>
                    <a:pt x="32282" y="914"/>
                    <a:pt x="32529" y="1715"/>
                    <a:pt x="32424" y="2505"/>
                  </a:cubicBezTo>
                  <a:lnTo>
                    <a:pt x="32424" y="90611"/>
                  </a:lnTo>
                  <a:cubicBezTo>
                    <a:pt x="32443" y="91630"/>
                    <a:pt x="32215" y="92650"/>
                    <a:pt x="31758" y="93564"/>
                  </a:cubicBezTo>
                  <a:cubicBezTo>
                    <a:pt x="31424" y="94421"/>
                    <a:pt x="30824" y="95164"/>
                    <a:pt x="30043" y="95660"/>
                  </a:cubicBezTo>
                  <a:lnTo>
                    <a:pt x="22804" y="99851"/>
                  </a:lnTo>
                  <a:cubicBezTo>
                    <a:pt x="22357" y="100298"/>
                    <a:pt x="21632" y="100298"/>
                    <a:pt x="21185" y="99851"/>
                  </a:cubicBezTo>
                  <a:cubicBezTo>
                    <a:pt x="21185" y="99851"/>
                    <a:pt x="21185" y="99851"/>
                    <a:pt x="21185" y="99851"/>
                  </a:cubicBezTo>
                  <a:cubicBezTo>
                    <a:pt x="20633" y="99298"/>
                    <a:pt x="20356" y="98527"/>
                    <a:pt x="20423" y="97755"/>
                  </a:cubicBezTo>
                  <a:lnTo>
                    <a:pt x="20423" y="30318"/>
                  </a:lnTo>
                  <a:lnTo>
                    <a:pt x="7850" y="52702"/>
                  </a:lnTo>
                  <a:cubicBezTo>
                    <a:pt x="7516" y="53492"/>
                    <a:pt x="6907" y="54140"/>
                    <a:pt x="6135" y="54512"/>
                  </a:cubicBezTo>
                  <a:cubicBezTo>
                    <a:pt x="5526" y="54702"/>
                    <a:pt x="4868" y="54474"/>
                    <a:pt x="4516" y="53940"/>
                  </a:cubicBezTo>
                  <a:close/>
                </a:path>
              </a:pathLst>
            </a:custGeom>
            <a:solidFill>
              <a:srgbClr val="E0E0E0"/>
            </a:solidFill>
            <a:ln w="9525" cap="flat">
              <a:noFill/>
              <a:prstDash val="solid"/>
              <a:miter/>
            </a:ln>
          </p:spPr>
          <p:txBody>
            <a:bodyPr rtlCol="0" anchor="ctr"/>
            <a:lstStyle/>
            <a:p>
              <a:endParaRPr lang="en-GR"/>
            </a:p>
          </p:txBody>
        </p:sp>
        <p:sp>
          <p:nvSpPr>
            <p:cNvPr id="435" name="Freeform 434">
              <a:extLst>
                <a:ext uri="{FF2B5EF4-FFF2-40B4-BE49-F238E27FC236}">
                  <a16:creationId xmlns:a16="http://schemas.microsoft.com/office/drawing/2014/main" id="{6A90C796-6788-2E3C-D5AB-3F3FEBF27A48}"/>
                </a:ext>
              </a:extLst>
            </p:cNvPr>
            <p:cNvSpPr/>
            <p:nvPr/>
          </p:nvSpPr>
          <p:spPr>
            <a:xfrm>
              <a:off x="5456788" y="3533834"/>
              <a:ext cx="32439" cy="100164"/>
            </a:xfrm>
            <a:custGeom>
              <a:avLst/>
              <a:gdLst>
                <a:gd name="connsiteX0" fmla="*/ 511 w 32439"/>
                <a:gd name="connsiteY0" fmla="*/ 48320 h 100164"/>
                <a:gd name="connsiteX1" fmla="*/ 35 w 32439"/>
                <a:gd name="connsiteY1" fmla="*/ 45844 h 100164"/>
                <a:gd name="connsiteX2" fmla="*/ 987 w 32439"/>
                <a:gd name="connsiteY2" fmla="*/ 42796 h 100164"/>
                <a:gd name="connsiteX3" fmla="*/ 20037 w 32439"/>
                <a:gd name="connsiteY3" fmla="*/ 8411 h 100164"/>
                <a:gd name="connsiteX4" fmla="*/ 21466 w 32439"/>
                <a:gd name="connsiteY4" fmla="*/ 5934 h 100164"/>
                <a:gd name="connsiteX5" fmla="*/ 23180 w 32439"/>
                <a:gd name="connsiteY5" fmla="*/ 4315 h 100164"/>
                <a:gd name="connsiteX6" fmla="*/ 30038 w 32439"/>
                <a:gd name="connsiteY6" fmla="*/ 314 h 100164"/>
                <a:gd name="connsiteX7" fmla="*/ 31753 w 32439"/>
                <a:gd name="connsiteY7" fmla="*/ 314 h 100164"/>
                <a:gd name="connsiteX8" fmla="*/ 32420 w 32439"/>
                <a:gd name="connsiteY8" fmla="*/ 2505 h 100164"/>
                <a:gd name="connsiteX9" fmla="*/ 32420 w 32439"/>
                <a:gd name="connsiteY9" fmla="*/ 90611 h 100164"/>
                <a:gd name="connsiteX10" fmla="*/ 31753 w 32439"/>
                <a:gd name="connsiteY10" fmla="*/ 93659 h 100164"/>
                <a:gd name="connsiteX11" fmla="*/ 30038 w 32439"/>
                <a:gd name="connsiteY11" fmla="*/ 95755 h 100164"/>
                <a:gd name="connsiteX12" fmla="*/ 22895 w 32439"/>
                <a:gd name="connsiteY12" fmla="*/ 99851 h 100164"/>
                <a:gd name="connsiteX13" fmla="*/ 21180 w 32439"/>
                <a:gd name="connsiteY13" fmla="*/ 99851 h 100164"/>
                <a:gd name="connsiteX14" fmla="*/ 20513 w 32439"/>
                <a:gd name="connsiteY14" fmla="*/ 97660 h 100164"/>
                <a:gd name="connsiteX15" fmla="*/ 20513 w 32439"/>
                <a:gd name="connsiteY15" fmla="*/ 30223 h 100164"/>
                <a:gd name="connsiteX16" fmla="*/ 7940 w 32439"/>
                <a:gd name="connsiteY16" fmla="*/ 52702 h 100164"/>
                <a:gd name="connsiteX17" fmla="*/ 6131 w 32439"/>
                <a:gd name="connsiteY17" fmla="*/ 54416 h 100164"/>
                <a:gd name="connsiteX18" fmla="*/ 4511 w 32439"/>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9" h="100164">
                  <a:moveTo>
                    <a:pt x="511" y="48320"/>
                  </a:moveTo>
                  <a:cubicBezTo>
                    <a:pt x="92" y="47568"/>
                    <a:pt x="-80" y="46701"/>
                    <a:pt x="35" y="45844"/>
                  </a:cubicBezTo>
                  <a:cubicBezTo>
                    <a:pt x="120" y="44767"/>
                    <a:pt x="444" y="43729"/>
                    <a:pt x="987" y="42796"/>
                  </a:cubicBezTo>
                  <a:lnTo>
                    <a:pt x="20037" y="8411"/>
                  </a:lnTo>
                  <a:lnTo>
                    <a:pt x="21466" y="5934"/>
                  </a:lnTo>
                  <a:cubicBezTo>
                    <a:pt x="21885" y="5258"/>
                    <a:pt x="22475" y="4696"/>
                    <a:pt x="23180" y="4315"/>
                  </a:cubicBezTo>
                  <a:lnTo>
                    <a:pt x="30038" y="314"/>
                  </a:lnTo>
                  <a:cubicBezTo>
                    <a:pt x="30534" y="-105"/>
                    <a:pt x="31258" y="-105"/>
                    <a:pt x="31753" y="314"/>
                  </a:cubicBezTo>
                  <a:cubicBezTo>
                    <a:pt x="32267" y="924"/>
                    <a:pt x="32515" y="1714"/>
                    <a:pt x="32420" y="2505"/>
                  </a:cubicBezTo>
                  <a:lnTo>
                    <a:pt x="32420" y="90611"/>
                  </a:lnTo>
                  <a:cubicBezTo>
                    <a:pt x="32429" y="91669"/>
                    <a:pt x="32201" y="92707"/>
                    <a:pt x="31753" y="93659"/>
                  </a:cubicBezTo>
                  <a:cubicBezTo>
                    <a:pt x="31391" y="94507"/>
                    <a:pt x="30800" y="95231"/>
                    <a:pt x="30038" y="95755"/>
                  </a:cubicBezTo>
                  <a:lnTo>
                    <a:pt x="22895" y="99851"/>
                  </a:lnTo>
                  <a:cubicBezTo>
                    <a:pt x="22399" y="100270"/>
                    <a:pt x="21675" y="100270"/>
                    <a:pt x="21180" y="99851"/>
                  </a:cubicBezTo>
                  <a:cubicBezTo>
                    <a:pt x="20685" y="99231"/>
                    <a:pt x="20447" y="98450"/>
                    <a:pt x="20513" y="97660"/>
                  </a:cubicBezTo>
                  <a:lnTo>
                    <a:pt x="20513" y="30223"/>
                  </a:lnTo>
                  <a:lnTo>
                    <a:pt x="7940" y="52702"/>
                  </a:lnTo>
                  <a:cubicBezTo>
                    <a:pt x="7550" y="53464"/>
                    <a:pt x="6912" y="54064"/>
                    <a:pt x="6131" y="54416"/>
                  </a:cubicBezTo>
                  <a:cubicBezTo>
                    <a:pt x="5645" y="54750"/>
                    <a:pt x="4997" y="54750"/>
                    <a:pt x="4511" y="54416"/>
                  </a:cubicBezTo>
                  <a:close/>
                </a:path>
              </a:pathLst>
            </a:custGeom>
            <a:solidFill>
              <a:srgbClr val="E0E0E0"/>
            </a:solidFill>
            <a:ln w="9525" cap="flat">
              <a:noFill/>
              <a:prstDash val="solid"/>
              <a:miter/>
            </a:ln>
          </p:spPr>
          <p:txBody>
            <a:bodyPr rtlCol="0" anchor="ctr"/>
            <a:lstStyle/>
            <a:p>
              <a:endParaRPr lang="en-GR"/>
            </a:p>
          </p:txBody>
        </p:sp>
        <p:sp>
          <p:nvSpPr>
            <p:cNvPr id="436" name="Freeform 435">
              <a:extLst>
                <a:ext uri="{FF2B5EF4-FFF2-40B4-BE49-F238E27FC236}">
                  <a16:creationId xmlns:a16="http://schemas.microsoft.com/office/drawing/2014/main" id="{067E5DE6-7A5D-0907-4E6F-ACB04CDA1879}"/>
                </a:ext>
              </a:extLst>
            </p:cNvPr>
            <p:cNvSpPr/>
            <p:nvPr/>
          </p:nvSpPr>
          <p:spPr>
            <a:xfrm>
              <a:off x="5498217" y="3509736"/>
              <a:ext cx="32435" cy="100164"/>
            </a:xfrm>
            <a:custGeom>
              <a:avLst/>
              <a:gdLst>
                <a:gd name="connsiteX0" fmla="*/ 516 w 32435"/>
                <a:gd name="connsiteY0" fmla="*/ 48320 h 100164"/>
                <a:gd name="connsiteX1" fmla="*/ 39 w 32435"/>
                <a:gd name="connsiteY1" fmla="*/ 45844 h 100164"/>
                <a:gd name="connsiteX2" fmla="*/ 992 w 32435"/>
                <a:gd name="connsiteY2" fmla="*/ 42891 h 100164"/>
                <a:gd name="connsiteX3" fmla="*/ 20042 w 32435"/>
                <a:gd name="connsiteY3" fmla="*/ 8411 h 100164"/>
                <a:gd name="connsiteX4" fmla="*/ 21471 w 32435"/>
                <a:gd name="connsiteY4" fmla="*/ 6029 h 100164"/>
                <a:gd name="connsiteX5" fmla="*/ 23185 w 32435"/>
                <a:gd name="connsiteY5" fmla="*/ 4315 h 100164"/>
                <a:gd name="connsiteX6" fmla="*/ 30043 w 32435"/>
                <a:gd name="connsiteY6" fmla="*/ 314 h 100164"/>
                <a:gd name="connsiteX7" fmla="*/ 31758 w 32435"/>
                <a:gd name="connsiteY7" fmla="*/ 314 h 100164"/>
                <a:gd name="connsiteX8" fmla="*/ 32424 w 32435"/>
                <a:gd name="connsiteY8" fmla="*/ 2505 h 100164"/>
                <a:gd name="connsiteX9" fmla="*/ 32424 w 32435"/>
                <a:gd name="connsiteY9" fmla="*/ 90707 h 100164"/>
                <a:gd name="connsiteX10" fmla="*/ 31758 w 32435"/>
                <a:gd name="connsiteY10" fmla="*/ 93659 h 100164"/>
                <a:gd name="connsiteX11" fmla="*/ 30043 w 32435"/>
                <a:gd name="connsiteY11" fmla="*/ 95755 h 100164"/>
                <a:gd name="connsiteX12" fmla="*/ 22899 w 32435"/>
                <a:gd name="connsiteY12" fmla="*/ 99851 h 100164"/>
                <a:gd name="connsiteX13" fmla="*/ 21185 w 32435"/>
                <a:gd name="connsiteY13" fmla="*/ 99851 h 100164"/>
                <a:gd name="connsiteX14" fmla="*/ 20518 w 32435"/>
                <a:gd name="connsiteY14" fmla="*/ 97660 h 100164"/>
                <a:gd name="connsiteX15" fmla="*/ 20518 w 32435"/>
                <a:gd name="connsiteY15" fmla="*/ 30223 h 100164"/>
                <a:gd name="connsiteX16" fmla="*/ 7945 w 32435"/>
                <a:gd name="connsiteY16" fmla="*/ 52702 h 100164"/>
                <a:gd name="connsiteX17" fmla="*/ 6135 w 32435"/>
                <a:gd name="connsiteY17" fmla="*/ 54416 h 100164"/>
                <a:gd name="connsiteX18" fmla="*/ 4516 w 32435"/>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64">
                  <a:moveTo>
                    <a:pt x="516" y="48320"/>
                  </a:moveTo>
                  <a:cubicBezTo>
                    <a:pt x="87" y="47568"/>
                    <a:pt x="-85" y="46701"/>
                    <a:pt x="39" y="45844"/>
                  </a:cubicBezTo>
                  <a:cubicBezTo>
                    <a:pt x="106" y="44796"/>
                    <a:pt x="439" y="43786"/>
                    <a:pt x="992" y="42891"/>
                  </a:cubicBezTo>
                  <a:lnTo>
                    <a:pt x="20042" y="8411"/>
                  </a:lnTo>
                  <a:lnTo>
                    <a:pt x="21471" y="6029"/>
                  </a:lnTo>
                  <a:cubicBezTo>
                    <a:pt x="21861" y="5305"/>
                    <a:pt x="22461" y="4705"/>
                    <a:pt x="23185" y="4315"/>
                  </a:cubicBezTo>
                  <a:lnTo>
                    <a:pt x="30043" y="314"/>
                  </a:lnTo>
                  <a:cubicBezTo>
                    <a:pt x="30538" y="-105"/>
                    <a:pt x="31262" y="-105"/>
                    <a:pt x="31758" y="314"/>
                  </a:cubicBezTo>
                  <a:cubicBezTo>
                    <a:pt x="32253" y="933"/>
                    <a:pt x="32491" y="1714"/>
                    <a:pt x="32424" y="2505"/>
                  </a:cubicBezTo>
                  <a:lnTo>
                    <a:pt x="32424" y="90707"/>
                  </a:lnTo>
                  <a:cubicBezTo>
                    <a:pt x="32434" y="91726"/>
                    <a:pt x="32205" y="92735"/>
                    <a:pt x="31758" y="93659"/>
                  </a:cubicBezTo>
                  <a:cubicBezTo>
                    <a:pt x="31424" y="94517"/>
                    <a:pt x="30824" y="95259"/>
                    <a:pt x="30043" y="95755"/>
                  </a:cubicBezTo>
                  <a:lnTo>
                    <a:pt x="22899" y="99851"/>
                  </a:lnTo>
                  <a:cubicBezTo>
                    <a:pt x="22404" y="100270"/>
                    <a:pt x="21680" y="100270"/>
                    <a:pt x="21185" y="99851"/>
                  </a:cubicBezTo>
                  <a:cubicBezTo>
                    <a:pt x="20670" y="99241"/>
                    <a:pt x="20423" y="98450"/>
                    <a:pt x="20518" y="97660"/>
                  </a:cubicBezTo>
                  <a:lnTo>
                    <a:pt x="20518" y="30223"/>
                  </a:lnTo>
                  <a:lnTo>
                    <a:pt x="7945" y="52702"/>
                  </a:lnTo>
                  <a:cubicBezTo>
                    <a:pt x="7574" y="53483"/>
                    <a:pt x="6935" y="54092"/>
                    <a:pt x="6135" y="54416"/>
                  </a:cubicBezTo>
                  <a:cubicBezTo>
                    <a:pt x="5650" y="54750"/>
                    <a:pt x="5002" y="54750"/>
                    <a:pt x="4516" y="54416"/>
                  </a:cubicBezTo>
                  <a:close/>
                </a:path>
              </a:pathLst>
            </a:custGeom>
            <a:solidFill>
              <a:srgbClr val="E0E0E0"/>
            </a:solidFill>
            <a:ln w="9525" cap="flat">
              <a:noFill/>
              <a:prstDash val="solid"/>
              <a:miter/>
            </a:ln>
          </p:spPr>
          <p:txBody>
            <a:bodyPr rtlCol="0" anchor="ctr"/>
            <a:lstStyle/>
            <a:p>
              <a:endParaRPr lang="en-GR"/>
            </a:p>
          </p:txBody>
        </p:sp>
        <p:sp>
          <p:nvSpPr>
            <p:cNvPr id="437" name="Freeform 436">
              <a:extLst>
                <a:ext uri="{FF2B5EF4-FFF2-40B4-BE49-F238E27FC236}">
                  <a16:creationId xmlns:a16="http://schemas.microsoft.com/office/drawing/2014/main" id="{10E0D182-18B5-3EAA-6872-B19B2B9111B4}"/>
                </a:ext>
              </a:extLst>
            </p:cNvPr>
            <p:cNvSpPr/>
            <p:nvPr/>
          </p:nvSpPr>
          <p:spPr>
            <a:xfrm>
              <a:off x="5543595" y="3482428"/>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908 w 47720"/>
                <a:gd name="connsiteY7" fmla="*/ 102108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7146 h 105727"/>
                <a:gd name="connsiteX22" fmla="*/ 12287 w 47720"/>
                <a:gd name="connsiteY22" fmla="*/ 71342 h 105727"/>
                <a:gd name="connsiteX23" fmla="*/ 15335 w 47720"/>
                <a:gd name="connsiteY23" fmla="*/ 84773 h 105727"/>
                <a:gd name="connsiteX24" fmla="*/ 24193 w 47720"/>
                <a:gd name="connsiteY24" fmla="*/ 84773 h 105727"/>
                <a:gd name="connsiteX25" fmla="*/ 32956 w 47720"/>
                <a:gd name="connsiteY25" fmla="*/ 74295 h 105727"/>
                <a:gd name="connsiteX26" fmla="*/ 36004 w 47720"/>
                <a:gd name="connsiteY26" fmla="*/ 57341 h 105727"/>
                <a:gd name="connsiteX27" fmla="*/ 36004 w 47720"/>
                <a:gd name="connsiteY27" fmla="*/ 45815 h 105727"/>
                <a:gd name="connsiteX28" fmla="*/ 36004 w 47720"/>
                <a:gd name="connsiteY28" fmla="*/ 34385 h 105727"/>
                <a:gd name="connsiteX29" fmla="*/ 32956 w 47720"/>
                <a:gd name="connsiteY29" fmla="*/ 20955 h 105727"/>
                <a:gd name="connsiteX30" fmla="*/ 24193 w 47720"/>
                <a:gd name="connsiteY30" fmla="*/ 20955 h 105727"/>
                <a:gd name="connsiteX31" fmla="*/ 15335 w 47720"/>
                <a:gd name="connsiteY31" fmla="*/ 31433 h 105727"/>
                <a:gd name="connsiteX32" fmla="*/ 12287 w 47720"/>
                <a:gd name="connsiteY32" fmla="*/ 48387 h 105727"/>
                <a:gd name="connsiteX33" fmla="*/ 12287 w 47720"/>
                <a:gd name="connsiteY33" fmla="*/ 60008 h 105727"/>
                <a:gd name="connsiteX34" fmla="*/ 12287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11" y="56636"/>
                    <a:pt x="47006" y="61817"/>
                    <a:pt x="46196" y="66961"/>
                  </a:cubicBezTo>
                  <a:cubicBezTo>
                    <a:pt x="45368" y="71800"/>
                    <a:pt x="43986" y="76524"/>
                    <a:pt x="42100" y="81058"/>
                  </a:cubicBezTo>
                  <a:cubicBezTo>
                    <a:pt x="40253" y="85392"/>
                    <a:pt x="37786" y="89440"/>
                    <a:pt x="34766" y="93059"/>
                  </a:cubicBezTo>
                  <a:cubicBezTo>
                    <a:pt x="31709" y="96688"/>
                    <a:pt x="28032" y="99755"/>
                    <a:pt x="23908" y="102108"/>
                  </a:cubicBezTo>
                  <a:cubicBezTo>
                    <a:pt x="20631" y="104308"/>
                    <a:pt x="16802" y="105556"/>
                    <a:pt x="12859" y="105728"/>
                  </a:cubicBezTo>
                  <a:cubicBezTo>
                    <a:pt x="10049" y="105585"/>
                    <a:pt x="7420" y="104270"/>
                    <a:pt x="5620" y="102108"/>
                  </a:cubicBezTo>
                  <a:cubicBezTo>
                    <a:pt x="3572" y="99279"/>
                    <a:pt x="2210" y="96022"/>
                    <a:pt x="1619" y="92583"/>
                  </a:cubicBezTo>
                  <a:cubicBezTo>
                    <a:pt x="638" y="88078"/>
                    <a:pt x="95" y="83477"/>
                    <a:pt x="0" y="78867"/>
                  </a:cubicBezTo>
                  <a:cubicBezTo>
                    <a:pt x="0" y="75438"/>
                    <a:pt x="0" y="71533"/>
                    <a:pt x="0" y="67151"/>
                  </a:cubicBezTo>
                  <a:cubicBezTo>
                    <a:pt x="0" y="62770"/>
                    <a:pt x="0" y="58769"/>
                    <a:pt x="0" y="55245"/>
                  </a:cubicBezTo>
                  <a:cubicBezTo>
                    <a:pt x="143" y="49978"/>
                    <a:pt x="686" y="44720"/>
                    <a:pt x="1619" y="39529"/>
                  </a:cubicBezTo>
                  <a:cubicBezTo>
                    <a:pt x="2429" y="34633"/>
                    <a:pt x="3772" y="29842"/>
                    <a:pt x="5620" y="25241"/>
                  </a:cubicBezTo>
                  <a:cubicBezTo>
                    <a:pt x="7468" y="20869"/>
                    <a:pt x="9906" y="16764"/>
                    <a:pt x="12859" y="13049"/>
                  </a:cubicBezTo>
                  <a:cubicBezTo>
                    <a:pt x="15935" y="9230"/>
                    <a:pt x="19679" y="6001"/>
                    <a:pt x="23908" y="3524"/>
                  </a:cubicBezTo>
                  <a:cubicBezTo>
                    <a:pt x="27137" y="1381"/>
                    <a:pt x="30890" y="162"/>
                    <a:pt x="34766" y="0"/>
                  </a:cubicBezTo>
                  <a:cubicBezTo>
                    <a:pt x="37633" y="38"/>
                    <a:pt x="40329" y="1372"/>
                    <a:pt x="42100" y="3620"/>
                  </a:cubicBezTo>
                  <a:cubicBezTo>
                    <a:pt x="44215" y="6420"/>
                    <a:pt x="45615" y="9687"/>
                    <a:pt x="46196" y="13145"/>
                  </a:cubicBezTo>
                  <a:cubicBezTo>
                    <a:pt x="47063" y="17764"/>
                    <a:pt x="47577" y="22451"/>
                    <a:pt x="47720" y="27146"/>
                  </a:cubicBezTo>
                  <a:close/>
                  <a:moveTo>
                    <a:pt x="12287" y="71342"/>
                  </a:moveTo>
                  <a:cubicBezTo>
                    <a:pt x="12154" y="76000"/>
                    <a:pt x="13202" y="80620"/>
                    <a:pt x="15335" y="84773"/>
                  </a:cubicBezTo>
                  <a:cubicBezTo>
                    <a:pt x="17050" y="87316"/>
                    <a:pt x="20002" y="87316"/>
                    <a:pt x="24193" y="84773"/>
                  </a:cubicBezTo>
                  <a:cubicBezTo>
                    <a:pt x="28308" y="82487"/>
                    <a:pt x="31432" y="78753"/>
                    <a:pt x="32956" y="74295"/>
                  </a:cubicBezTo>
                  <a:cubicBezTo>
                    <a:pt x="34852" y="68837"/>
                    <a:pt x="35881" y="63113"/>
                    <a:pt x="36004" y="57341"/>
                  </a:cubicBezTo>
                  <a:cubicBezTo>
                    <a:pt x="36004" y="53816"/>
                    <a:pt x="36004" y="50006"/>
                    <a:pt x="36004" y="45815"/>
                  </a:cubicBezTo>
                  <a:cubicBezTo>
                    <a:pt x="36004" y="41624"/>
                    <a:pt x="36004" y="37814"/>
                    <a:pt x="36004" y="34385"/>
                  </a:cubicBezTo>
                  <a:cubicBezTo>
                    <a:pt x="36138" y="29728"/>
                    <a:pt x="35090" y="25108"/>
                    <a:pt x="32956" y="20955"/>
                  </a:cubicBezTo>
                  <a:cubicBezTo>
                    <a:pt x="31242" y="18383"/>
                    <a:pt x="28289" y="18288"/>
                    <a:pt x="24193" y="20955"/>
                  </a:cubicBezTo>
                  <a:cubicBezTo>
                    <a:pt x="20079" y="23270"/>
                    <a:pt x="16935" y="26984"/>
                    <a:pt x="15335" y="31433"/>
                  </a:cubicBezTo>
                  <a:cubicBezTo>
                    <a:pt x="13449" y="36890"/>
                    <a:pt x="12421" y="42615"/>
                    <a:pt x="12287" y="48387"/>
                  </a:cubicBezTo>
                  <a:cubicBezTo>
                    <a:pt x="12287" y="51911"/>
                    <a:pt x="12287" y="55817"/>
                    <a:pt x="12287" y="60008"/>
                  </a:cubicBezTo>
                  <a:cubicBezTo>
                    <a:pt x="12287" y="64199"/>
                    <a:pt x="12287" y="67913"/>
                    <a:pt x="12287" y="71342"/>
                  </a:cubicBezTo>
                  <a:close/>
                </a:path>
              </a:pathLst>
            </a:custGeom>
            <a:solidFill>
              <a:srgbClr val="E0E0E0"/>
            </a:solidFill>
            <a:ln w="9525" cap="flat">
              <a:noFill/>
              <a:prstDash val="solid"/>
              <a:miter/>
            </a:ln>
          </p:spPr>
          <p:txBody>
            <a:bodyPr rtlCol="0" anchor="ctr"/>
            <a:lstStyle/>
            <a:p>
              <a:endParaRPr lang="en-GR"/>
            </a:p>
          </p:txBody>
        </p:sp>
        <p:sp>
          <p:nvSpPr>
            <p:cNvPr id="438" name="Freeform 437">
              <a:extLst>
                <a:ext uri="{FF2B5EF4-FFF2-40B4-BE49-F238E27FC236}">
                  <a16:creationId xmlns:a16="http://schemas.microsoft.com/office/drawing/2014/main" id="{9C6FD5A3-C203-BF2B-CBD6-827BCF9C2813}"/>
                </a:ext>
              </a:extLst>
            </p:cNvPr>
            <p:cNvSpPr/>
            <p:nvPr/>
          </p:nvSpPr>
          <p:spPr>
            <a:xfrm>
              <a:off x="5599347" y="3451348"/>
              <a:ext cx="32460" cy="100164"/>
            </a:xfrm>
            <a:custGeom>
              <a:avLst/>
              <a:gdLst>
                <a:gd name="connsiteX0" fmla="*/ 541 w 32460"/>
                <a:gd name="connsiteY0" fmla="*/ 48511 h 100164"/>
                <a:gd name="connsiteX1" fmla="*/ 65 w 32460"/>
                <a:gd name="connsiteY1" fmla="*/ 46034 h 100164"/>
                <a:gd name="connsiteX2" fmla="*/ 922 w 32460"/>
                <a:gd name="connsiteY2" fmla="*/ 42986 h 100164"/>
                <a:gd name="connsiteX3" fmla="*/ 19972 w 32460"/>
                <a:gd name="connsiteY3" fmla="*/ 8601 h 100164"/>
                <a:gd name="connsiteX4" fmla="*/ 21496 w 32460"/>
                <a:gd name="connsiteY4" fmla="*/ 6220 h 100164"/>
                <a:gd name="connsiteX5" fmla="*/ 23211 w 32460"/>
                <a:gd name="connsiteY5" fmla="*/ 4315 h 100164"/>
                <a:gd name="connsiteX6" fmla="*/ 30069 w 32460"/>
                <a:gd name="connsiteY6" fmla="*/ 314 h 100164"/>
                <a:gd name="connsiteX7" fmla="*/ 31783 w 32460"/>
                <a:gd name="connsiteY7" fmla="*/ 314 h 100164"/>
                <a:gd name="connsiteX8" fmla="*/ 32450 w 32460"/>
                <a:gd name="connsiteY8" fmla="*/ 2505 h 100164"/>
                <a:gd name="connsiteX9" fmla="*/ 32450 w 32460"/>
                <a:gd name="connsiteY9" fmla="*/ 90707 h 100164"/>
                <a:gd name="connsiteX10" fmla="*/ 31783 w 32460"/>
                <a:gd name="connsiteY10" fmla="*/ 93659 h 100164"/>
                <a:gd name="connsiteX11" fmla="*/ 30069 w 32460"/>
                <a:gd name="connsiteY11" fmla="*/ 95755 h 100164"/>
                <a:gd name="connsiteX12" fmla="*/ 22925 w 32460"/>
                <a:gd name="connsiteY12" fmla="*/ 99851 h 100164"/>
                <a:gd name="connsiteX13" fmla="*/ 21210 w 32460"/>
                <a:gd name="connsiteY13" fmla="*/ 99851 h 100164"/>
                <a:gd name="connsiteX14" fmla="*/ 20544 w 32460"/>
                <a:gd name="connsiteY14" fmla="*/ 97660 h 100164"/>
                <a:gd name="connsiteX15" fmla="*/ 20544 w 32460"/>
                <a:gd name="connsiteY15" fmla="*/ 30223 h 100164"/>
                <a:gd name="connsiteX16" fmla="*/ 7971 w 32460"/>
                <a:gd name="connsiteY16" fmla="*/ 52702 h 100164"/>
                <a:gd name="connsiteX17" fmla="*/ 6256 w 32460"/>
                <a:gd name="connsiteY17" fmla="*/ 54416 h 100164"/>
                <a:gd name="connsiteX18" fmla="*/ 4542 w 32460"/>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60" h="100164">
                  <a:moveTo>
                    <a:pt x="541" y="48511"/>
                  </a:moveTo>
                  <a:cubicBezTo>
                    <a:pt x="65" y="47777"/>
                    <a:pt x="-107" y="46892"/>
                    <a:pt x="65" y="46034"/>
                  </a:cubicBezTo>
                  <a:cubicBezTo>
                    <a:pt x="122" y="44968"/>
                    <a:pt x="417" y="43929"/>
                    <a:pt x="922" y="42986"/>
                  </a:cubicBezTo>
                  <a:lnTo>
                    <a:pt x="19972" y="8601"/>
                  </a:lnTo>
                  <a:cubicBezTo>
                    <a:pt x="20420" y="7772"/>
                    <a:pt x="20934" y="6982"/>
                    <a:pt x="21496" y="6220"/>
                  </a:cubicBezTo>
                  <a:cubicBezTo>
                    <a:pt x="21848" y="5420"/>
                    <a:pt x="22449" y="4753"/>
                    <a:pt x="23211" y="4315"/>
                  </a:cubicBezTo>
                  <a:lnTo>
                    <a:pt x="30069" y="314"/>
                  </a:lnTo>
                  <a:cubicBezTo>
                    <a:pt x="30564" y="-105"/>
                    <a:pt x="31288" y="-105"/>
                    <a:pt x="31783" y="314"/>
                  </a:cubicBezTo>
                  <a:cubicBezTo>
                    <a:pt x="32278" y="934"/>
                    <a:pt x="32517" y="1715"/>
                    <a:pt x="32450" y="2505"/>
                  </a:cubicBezTo>
                  <a:lnTo>
                    <a:pt x="32450" y="90707"/>
                  </a:lnTo>
                  <a:cubicBezTo>
                    <a:pt x="32459" y="91726"/>
                    <a:pt x="32231" y="92735"/>
                    <a:pt x="31783" y="93659"/>
                  </a:cubicBezTo>
                  <a:cubicBezTo>
                    <a:pt x="31450" y="94526"/>
                    <a:pt x="30850" y="95260"/>
                    <a:pt x="30069" y="95755"/>
                  </a:cubicBezTo>
                  <a:lnTo>
                    <a:pt x="22925" y="99851"/>
                  </a:lnTo>
                  <a:cubicBezTo>
                    <a:pt x="22430" y="100270"/>
                    <a:pt x="21706" y="100270"/>
                    <a:pt x="21210" y="99851"/>
                  </a:cubicBezTo>
                  <a:cubicBezTo>
                    <a:pt x="20696" y="99241"/>
                    <a:pt x="20448" y="98450"/>
                    <a:pt x="20544" y="97660"/>
                  </a:cubicBezTo>
                  <a:lnTo>
                    <a:pt x="20544" y="30223"/>
                  </a:lnTo>
                  <a:lnTo>
                    <a:pt x="7971" y="52702"/>
                  </a:lnTo>
                  <a:cubicBezTo>
                    <a:pt x="7609" y="53454"/>
                    <a:pt x="7009" y="54054"/>
                    <a:pt x="6256" y="54416"/>
                  </a:cubicBezTo>
                  <a:cubicBezTo>
                    <a:pt x="5637" y="54645"/>
                    <a:pt x="4951" y="54455"/>
                    <a:pt x="4542" y="53940"/>
                  </a:cubicBezTo>
                  <a:close/>
                </a:path>
              </a:pathLst>
            </a:custGeom>
            <a:solidFill>
              <a:srgbClr val="E0E0E0"/>
            </a:solidFill>
            <a:ln w="9525" cap="flat">
              <a:noFill/>
              <a:prstDash val="solid"/>
              <a:miter/>
            </a:ln>
          </p:spPr>
          <p:txBody>
            <a:bodyPr rtlCol="0" anchor="ctr"/>
            <a:lstStyle/>
            <a:p>
              <a:endParaRPr lang="en-GR"/>
            </a:p>
          </p:txBody>
        </p:sp>
        <p:sp>
          <p:nvSpPr>
            <p:cNvPr id="439" name="Freeform 438">
              <a:extLst>
                <a:ext uri="{FF2B5EF4-FFF2-40B4-BE49-F238E27FC236}">
                  <a16:creationId xmlns:a16="http://schemas.microsoft.com/office/drawing/2014/main" id="{95801443-332A-7FAD-FE50-A0C7FB1CF71C}"/>
                </a:ext>
              </a:extLst>
            </p:cNvPr>
            <p:cNvSpPr/>
            <p:nvPr/>
          </p:nvSpPr>
          <p:spPr>
            <a:xfrm>
              <a:off x="5644465" y="3424611"/>
              <a:ext cx="47625" cy="105727"/>
            </a:xfrm>
            <a:custGeom>
              <a:avLst/>
              <a:gdLst>
                <a:gd name="connsiteX0" fmla="*/ 47625 w 47625"/>
                <a:gd name="connsiteY0" fmla="*/ 26765 h 105727"/>
                <a:gd name="connsiteX1" fmla="*/ 47625 w 47625"/>
                <a:gd name="connsiteY1" fmla="*/ 3238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3 w 47625"/>
                <a:gd name="connsiteY8" fmla="*/ 105727 h 105727"/>
                <a:gd name="connsiteX9" fmla="*/ 5525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525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19 h 105727"/>
                <a:gd name="connsiteX20" fmla="*/ 46101 w 47625"/>
                <a:gd name="connsiteY20" fmla="*/ 13144 h 105727"/>
                <a:gd name="connsiteX21" fmla="*/ 47625 w 47625"/>
                <a:gd name="connsiteY21" fmla="*/ 26765 h 105727"/>
                <a:gd name="connsiteX22" fmla="*/ 11906 w 47625"/>
                <a:gd name="connsiteY22" fmla="*/ 70961 h 105727"/>
                <a:gd name="connsiteX23" fmla="*/ 14954 w 47625"/>
                <a:gd name="connsiteY23" fmla="*/ 84392 h 105727"/>
                <a:gd name="connsiteX24" fmla="*/ 23813 w 47625"/>
                <a:gd name="connsiteY24" fmla="*/ 84392 h 105727"/>
                <a:gd name="connsiteX25" fmla="*/ 32575 w 47625"/>
                <a:gd name="connsiteY25" fmla="*/ 73914 h 105727"/>
                <a:gd name="connsiteX26" fmla="*/ 35719 w 47625"/>
                <a:gd name="connsiteY26" fmla="*/ 56959 h 105727"/>
                <a:gd name="connsiteX27" fmla="*/ 35719 w 47625"/>
                <a:gd name="connsiteY27" fmla="*/ 45434 h 105727"/>
                <a:gd name="connsiteX28" fmla="*/ 35719 w 47625"/>
                <a:gd name="connsiteY28" fmla="*/ 34004 h 105727"/>
                <a:gd name="connsiteX29" fmla="*/ 32575 w 47625"/>
                <a:gd name="connsiteY29" fmla="*/ 20574 h 105727"/>
                <a:gd name="connsiteX30" fmla="*/ 23813 w 47625"/>
                <a:gd name="connsiteY30" fmla="*/ 20574 h 105727"/>
                <a:gd name="connsiteX31" fmla="*/ 14954 w 47625"/>
                <a:gd name="connsiteY31" fmla="*/ 31051 h 105727"/>
                <a:gd name="connsiteX32" fmla="*/ 11906 w 47625"/>
                <a:gd name="connsiteY32" fmla="*/ 48006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289"/>
                    <a:pt x="47625" y="32385"/>
                  </a:cubicBezTo>
                  <a:lnTo>
                    <a:pt x="47625" y="45244"/>
                  </a:lnTo>
                  <a:cubicBezTo>
                    <a:pt x="47625" y="47339"/>
                    <a:pt x="47625" y="49244"/>
                    <a:pt x="47625" y="51054"/>
                  </a:cubicBezTo>
                  <a:cubicBezTo>
                    <a:pt x="47463" y="56255"/>
                    <a:pt x="46958" y="61446"/>
                    <a:pt x="46101" y="66580"/>
                  </a:cubicBezTo>
                  <a:cubicBezTo>
                    <a:pt x="45310" y="71428"/>
                    <a:pt x="43939" y="76162"/>
                    <a:pt x="42005" y="80677"/>
                  </a:cubicBezTo>
                  <a:cubicBezTo>
                    <a:pt x="40196" y="85011"/>
                    <a:pt x="37757" y="89059"/>
                    <a:pt x="34766" y="92678"/>
                  </a:cubicBezTo>
                  <a:cubicBezTo>
                    <a:pt x="31661" y="96431"/>
                    <a:pt x="27956" y="99641"/>
                    <a:pt x="23813" y="102203"/>
                  </a:cubicBezTo>
                  <a:cubicBezTo>
                    <a:pt x="20507" y="104337"/>
                    <a:pt x="16697" y="105556"/>
                    <a:pt x="12763" y="105727"/>
                  </a:cubicBezTo>
                  <a:cubicBezTo>
                    <a:pt x="9935" y="105661"/>
                    <a:pt x="7277" y="104327"/>
                    <a:pt x="5525" y="102108"/>
                  </a:cubicBezTo>
                  <a:cubicBezTo>
                    <a:pt x="3477" y="99279"/>
                    <a:pt x="2115" y="96021"/>
                    <a:pt x="1524" y="92583"/>
                  </a:cubicBezTo>
                  <a:cubicBezTo>
                    <a:pt x="581" y="88068"/>
                    <a:pt x="67" y="83477"/>
                    <a:pt x="0" y="78867"/>
                  </a:cubicBezTo>
                  <a:cubicBezTo>
                    <a:pt x="0" y="75438"/>
                    <a:pt x="0" y="71533"/>
                    <a:pt x="0" y="67151"/>
                  </a:cubicBezTo>
                  <a:cubicBezTo>
                    <a:pt x="0" y="62770"/>
                    <a:pt x="0" y="58769"/>
                    <a:pt x="0" y="55245"/>
                  </a:cubicBezTo>
                  <a:cubicBezTo>
                    <a:pt x="114" y="49978"/>
                    <a:pt x="619" y="44720"/>
                    <a:pt x="1524" y="39529"/>
                  </a:cubicBezTo>
                  <a:cubicBezTo>
                    <a:pt x="2334" y="34633"/>
                    <a:pt x="3677" y="29842"/>
                    <a:pt x="5525" y="25241"/>
                  </a:cubicBezTo>
                  <a:cubicBezTo>
                    <a:pt x="7372" y="20869"/>
                    <a:pt x="9811" y="16764"/>
                    <a:pt x="12763" y="13049"/>
                  </a:cubicBezTo>
                  <a:cubicBezTo>
                    <a:pt x="15840" y="9230"/>
                    <a:pt x="19583" y="6001"/>
                    <a:pt x="23813" y="3524"/>
                  </a:cubicBezTo>
                  <a:cubicBezTo>
                    <a:pt x="27070" y="1372"/>
                    <a:pt x="30861" y="152"/>
                    <a:pt x="34766" y="0"/>
                  </a:cubicBezTo>
                  <a:cubicBezTo>
                    <a:pt x="37595" y="67"/>
                    <a:pt x="40253" y="1400"/>
                    <a:pt x="42005" y="3619"/>
                  </a:cubicBezTo>
                  <a:cubicBezTo>
                    <a:pt x="44158" y="6391"/>
                    <a:pt x="45568" y="9677"/>
                    <a:pt x="46101" y="13144"/>
                  </a:cubicBezTo>
                  <a:cubicBezTo>
                    <a:pt x="46996" y="17631"/>
                    <a:pt x="47501" y="22193"/>
                    <a:pt x="47625" y="26765"/>
                  </a:cubicBezTo>
                  <a:close/>
                  <a:moveTo>
                    <a:pt x="11906" y="70961"/>
                  </a:moveTo>
                  <a:cubicBezTo>
                    <a:pt x="11773" y="75619"/>
                    <a:pt x="12821" y="80239"/>
                    <a:pt x="14954" y="84392"/>
                  </a:cubicBezTo>
                  <a:cubicBezTo>
                    <a:pt x="16669" y="86992"/>
                    <a:pt x="19621" y="86992"/>
                    <a:pt x="23813" y="84392"/>
                  </a:cubicBezTo>
                  <a:cubicBezTo>
                    <a:pt x="27927" y="82105"/>
                    <a:pt x="31051" y="78372"/>
                    <a:pt x="32575" y="73914"/>
                  </a:cubicBezTo>
                  <a:cubicBezTo>
                    <a:pt x="34509" y="68466"/>
                    <a:pt x="35576" y="62741"/>
                    <a:pt x="35719" y="56959"/>
                  </a:cubicBezTo>
                  <a:cubicBezTo>
                    <a:pt x="35719" y="53435"/>
                    <a:pt x="35719" y="49625"/>
                    <a:pt x="35719" y="45434"/>
                  </a:cubicBezTo>
                  <a:cubicBezTo>
                    <a:pt x="35719" y="41243"/>
                    <a:pt x="35719" y="37433"/>
                    <a:pt x="35719" y="34004"/>
                  </a:cubicBezTo>
                  <a:cubicBezTo>
                    <a:pt x="35824" y="29337"/>
                    <a:pt x="34747" y="24708"/>
                    <a:pt x="32575" y="20574"/>
                  </a:cubicBezTo>
                  <a:cubicBezTo>
                    <a:pt x="30861" y="18002"/>
                    <a:pt x="27908" y="17907"/>
                    <a:pt x="23813" y="20574"/>
                  </a:cubicBezTo>
                  <a:cubicBezTo>
                    <a:pt x="19698" y="22889"/>
                    <a:pt x="16554" y="26603"/>
                    <a:pt x="14954" y="31051"/>
                  </a:cubicBezTo>
                  <a:cubicBezTo>
                    <a:pt x="13068" y="36509"/>
                    <a:pt x="12040" y="42234"/>
                    <a:pt x="11906" y="48006"/>
                  </a:cubicBezTo>
                  <a:cubicBezTo>
                    <a:pt x="11906" y="51530"/>
                    <a:pt x="11906" y="55435"/>
                    <a:pt x="11906" y="59626"/>
                  </a:cubicBezTo>
                  <a:cubicBezTo>
                    <a:pt x="11906" y="63817"/>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440" name="Freeform 439">
              <a:extLst>
                <a:ext uri="{FF2B5EF4-FFF2-40B4-BE49-F238E27FC236}">
                  <a16:creationId xmlns:a16="http://schemas.microsoft.com/office/drawing/2014/main" id="{1A58AD40-89BD-49F9-052A-9291BE67233C}"/>
                </a:ext>
              </a:extLst>
            </p:cNvPr>
            <p:cNvSpPr/>
            <p:nvPr/>
          </p:nvSpPr>
          <p:spPr>
            <a:xfrm>
              <a:off x="5703520" y="3390892"/>
              <a:ext cx="47625" cy="105727"/>
            </a:xfrm>
            <a:custGeom>
              <a:avLst/>
              <a:gdLst>
                <a:gd name="connsiteX0" fmla="*/ 47625 w 47625"/>
                <a:gd name="connsiteY0" fmla="*/ 26670 h 105727"/>
                <a:gd name="connsiteX1" fmla="*/ 47625 w 47625"/>
                <a:gd name="connsiteY1" fmla="*/ 32290 h 105727"/>
                <a:gd name="connsiteX2" fmla="*/ 47625 w 47625"/>
                <a:gd name="connsiteY2" fmla="*/ 45149 h 105727"/>
                <a:gd name="connsiteX3" fmla="*/ 47625 w 47625"/>
                <a:gd name="connsiteY3" fmla="*/ 50959 h 105727"/>
                <a:gd name="connsiteX4" fmla="*/ 46101 w 47625"/>
                <a:gd name="connsiteY4" fmla="*/ 66484 h 105727"/>
                <a:gd name="connsiteX5" fmla="*/ 42005 w 47625"/>
                <a:gd name="connsiteY5" fmla="*/ 80582 h 105727"/>
                <a:gd name="connsiteX6" fmla="*/ 34766 w 47625"/>
                <a:gd name="connsiteY6" fmla="*/ 92583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670 h 105727"/>
                <a:gd name="connsiteX22" fmla="*/ 11906 w 47625"/>
                <a:gd name="connsiteY22" fmla="*/ 70866 h 105727"/>
                <a:gd name="connsiteX23" fmla="*/ 14954 w 47625"/>
                <a:gd name="connsiteY23" fmla="*/ 84296 h 105727"/>
                <a:gd name="connsiteX24" fmla="*/ 23813 w 47625"/>
                <a:gd name="connsiteY24" fmla="*/ 84296 h 105727"/>
                <a:gd name="connsiteX25" fmla="*/ 32671 w 47625"/>
                <a:gd name="connsiteY25" fmla="*/ 73819 h 105727"/>
                <a:gd name="connsiteX26" fmla="*/ 35719 w 47625"/>
                <a:gd name="connsiteY26" fmla="*/ 56864 h 105727"/>
                <a:gd name="connsiteX27" fmla="*/ 35719 w 47625"/>
                <a:gd name="connsiteY27" fmla="*/ 45339 h 105727"/>
                <a:gd name="connsiteX28" fmla="*/ 35719 w 47625"/>
                <a:gd name="connsiteY28" fmla="*/ 33909 h 105727"/>
                <a:gd name="connsiteX29" fmla="*/ 32671 w 47625"/>
                <a:gd name="connsiteY29" fmla="*/ 20479 h 105727"/>
                <a:gd name="connsiteX30" fmla="*/ 23813 w 47625"/>
                <a:gd name="connsiteY30" fmla="*/ 20479 h 105727"/>
                <a:gd name="connsiteX31" fmla="*/ 14954 w 47625"/>
                <a:gd name="connsiteY31" fmla="*/ 30956 h 105727"/>
                <a:gd name="connsiteX32" fmla="*/ 11906 w 47625"/>
                <a:gd name="connsiteY32" fmla="*/ 47911 h 105727"/>
                <a:gd name="connsiteX33" fmla="*/ 11906 w 47625"/>
                <a:gd name="connsiteY33" fmla="*/ 59531 h 105727"/>
                <a:gd name="connsiteX34" fmla="*/ 11906 w 47625"/>
                <a:gd name="connsiteY34" fmla="*/ 70580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289"/>
                    <a:pt x="47625" y="30194"/>
                    <a:pt x="47625" y="32290"/>
                  </a:cubicBezTo>
                  <a:lnTo>
                    <a:pt x="47625" y="45149"/>
                  </a:lnTo>
                  <a:cubicBezTo>
                    <a:pt x="47625" y="47244"/>
                    <a:pt x="47625" y="49149"/>
                    <a:pt x="47625" y="50959"/>
                  </a:cubicBezTo>
                  <a:cubicBezTo>
                    <a:pt x="47511" y="56169"/>
                    <a:pt x="47006" y="61360"/>
                    <a:pt x="46101" y="66484"/>
                  </a:cubicBezTo>
                  <a:cubicBezTo>
                    <a:pt x="45301" y="71333"/>
                    <a:pt x="43929" y="76067"/>
                    <a:pt x="42005" y="80582"/>
                  </a:cubicBezTo>
                  <a:cubicBezTo>
                    <a:pt x="40196" y="84915"/>
                    <a:pt x="37757" y="88963"/>
                    <a:pt x="34766" y="92583"/>
                  </a:cubicBezTo>
                  <a:cubicBezTo>
                    <a:pt x="31709" y="96384"/>
                    <a:pt x="28004" y="99613"/>
                    <a:pt x="23813" y="102108"/>
                  </a:cubicBezTo>
                  <a:cubicBezTo>
                    <a:pt x="20564" y="104299"/>
                    <a:pt x="16774" y="105556"/>
                    <a:pt x="12859" y="105728"/>
                  </a:cubicBezTo>
                  <a:cubicBezTo>
                    <a:pt x="10030" y="105661"/>
                    <a:pt x="7372" y="104327"/>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15" y="34623"/>
                    <a:pt x="3686" y="29823"/>
                    <a:pt x="5620" y="25241"/>
                  </a:cubicBezTo>
                  <a:cubicBezTo>
                    <a:pt x="7429" y="20850"/>
                    <a:pt x="9868" y="16745"/>
                    <a:pt x="12859" y="13049"/>
                  </a:cubicBezTo>
                  <a:cubicBezTo>
                    <a:pt x="15869" y="9201"/>
                    <a:pt x="19583" y="5972"/>
                    <a:pt x="23813" y="3524"/>
                  </a:cubicBezTo>
                  <a:cubicBezTo>
                    <a:pt x="27061" y="1343"/>
                    <a:pt x="30851" y="124"/>
                    <a:pt x="34766" y="0"/>
                  </a:cubicBezTo>
                  <a:cubicBezTo>
                    <a:pt x="37586" y="48"/>
                    <a:pt x="40234" y="1333"/>
                    <a:pt x="42005" y="3524"/>
                  </a:cubicBezTo>
                  <a:cubicBezTo>
                    <a:pt x="44120" y="6325"/>
                    <a:pt x="45529" y="9592"/>
                    <a:pt x="46101" y="13049"/>
                  </a:cubicBezTo>
                  <a:cubicBezTo>
                    <a:pt x="47044" y="17526"/>
                    <a:pt x="47549" y="22088"/>
                    <a:pt x="47625" y="26670"/>
                  </a:cubicBezTo>
                  <a:close/>
                  <a:moveTo>
                    <a:pt x="11906" y="70866"/>
                  </a:moveTo>
                  <a:cubicBezTo>
                    <a:pt x="11773" y="75524"/>
                    <a:pt x="12821" y="80143"/>
                    <a:pt x="14954" y="84296"/>
                  </a:cubicBezTo>
                  <a:cubicBezTo>
                    <a:pt x="16735" y="86839"/>
                    <a:pt x="19688" y="86839"/>
                    <a:pt x="23813" y="84296"/>
                  </a:cubicBezTo>
                  <a:cubicBezTo>
                    <a:pt x="27899" y="81953"/>
                    <a:pt x="31042" y="78238"/>
                    <a:pt x="32671" y="73819"/>
                  </a:cubicBezTo>
                  <a:cubicBezTo>
                    <a:pt x="34566" y="68361"/>
                    <a:pt x="35595" y="62636"/>
                    <a:pt x="35719" y="56864"/>
                  </a:cubicBezTo>
                  <a:cubicBezTo>
                    <a:pt x="35719" y="53340"/>
                    <a:pt x="35719" y="49435"/>
                    <a:pt x="35719" y="45339"/>
                  </a:cubicBezTo>
                  <a:cubicBezTo>
                    <a:pt x="35719" y="41243"/>
                    <a:pt x="35719" y="37338"/>
                    <a:pt x="35719" y="33909"/>
                  </a:cubicBezTo>
                  <a:cubicBezTo>
                    <a:pt x="35852" y="29251"/>
                    <a:pt x="34804" y="24632"/>
                    <a:pt x="32671" y="20479"/>
                  </a:cubicBezTo>
                  <a:cubicBezTo>
                    <a:pt x="30890" y="17936"/>
                    <a:pt x="27937" y="17936"/>
                    <a:pt x="23813" y="20479"/>
                  </a:cubicBezTo>
                  <a:cubicBezTo>
                    <a:pt x="19745" y="22850"/>
                    <a:pt x="16612" y="26546"/>
                    <a:pt x="14954" y="30956"/>
                  </a:cubicBezTo>
                  <a:cubicBezTo>
                    <a:pt x="13068" y="36414"/>
                    <a:pt x="12040" y="42139"/>
                    <a:pt x="11906" y="47911"/>
                  </a:cubicBezTo>
                  <a:cubicBezTo>
                    <a:pt x="11906" y="51435"/>
                    <a:pt x="11906" y="55340"/>
                    <a:pt x="11906" y="59531"/>
                  </a:cubicBezTo>
                  <a:cubicBezTo>
                    <a:pt x="11906" y="63722"/>
                    <a:pt x="11811" y="67151"/>
                    <a:pt x="11906" y="70580"/>
                  </a:cubicBezTo>
                  <a:close/>
                </a:path>
              </a:pathLst>
            </a:custGeom>
            <a:solidFill>
              <a:srgbClr val="E0E0E0"/>
            </a:solidFill>
            <a:ln w="9525" cap="flat">
              <a:noFill/>
              <a:prstDash val="solid"/>
              <a:miter/>
            </a:ln>
          </p:spPr>
          <p:txBody>
            <a:bodyPr rtlCol="0" anchor="ctr"/>
            <a:lstStyle/>
            <a:p>
              <a:endParaRPr lang="en-GR"/>
            </a:p>
          </p:txBody>
        </p:sp>
        <p:sp>
          <p:nvSpPr>
            <p:cNvPr id="441" name="Freeform 440">
              <a:extLst>
                <a:ext uri="{FF2B5EF4-FFF2-40B4-BE49-F238E27FC236}">
                  <a16:creationId xmlns:a16="http://schemas.microsoft.com/office/drawing/2014/main" id="{6C93C6C8-62A0-60F6-7630-C7DDCCA3889E}"/>
                </a:ext>
              </a:extLst>
            </p:cNvPr>
            <p:cNvSpPr/>
            <p:nvPr/>
          </p:nvSpPr>
          <p:spPr>
            <a:xfrm>
              <a:off x="5759201" y="3359241"/>
              <a:ext cx="32445" cy="100164"/>
            </a:xfrm>
            <a:custGeom>
              <a:avLst/>
              <a:gdLst>
                <a:gd name="connsiteX0" fmla="*/ 516 w 32445"/>
                <a:gd name="connsiteY0" fmla="*/ 48225 h 100164"/>
                <a:gd name="connsiteX1" fmla="*/ 40 w 32445"/>
                <a:gd name="connsiteY1" fmla="*/ 45844 h 100164"/>
                <a:gd name="connsiteX2" fmla="*/ 993 w 32445"/>
                <a:gd name="connsiteY2" fmla="*/ 42796 h 100164"/>
                <a:gd name="connsiteX3" fmla="*/ 20043 w 32445"/>
                <a:gd name="connsiteY3" fmla="*/ 8411 h 100164"/>
                <a:gd name="connsiteX4" fmla="*/ 21472 w 32445"/>
                <a:gd name="connsiteY4" fmla="*/ 6029 h 100164"/>
                <a:gd name="connsiteX5" fmla="*/ 23091 w 32445"/>
                <a:gd name="connsiteY5" fmla="*/ 4315 h 100164"/>
                <a:gd name="connsiteX6" fmla="*/ 30044 w 32445"/>
                <a:gd name="connsiteY6" fmla="*/ 314 h 100164"/>
                <a:gd name="connsiteX7" fmla="*/ 31758 w 32445"/>
                <a:gd name="connsiteY7" fmla="*/ 314 h 100164"/>
                <a:gd name="connsiteX8" fmla="*/ 32425 w 32445"/>
                <a:gd name="connsiteY8" fmla="*/ 2505 h 100164"/>
                <a:gd name="connsiteX9" fmla="*/ 32425 w 32445"/>
                <a:gd name="connsiteY9" fmla="*/ 90611 h 100164"/>
                <a:gd name="connsiteX10" fmla="*/ 31758 w 32445"/>
                <a:gd name="connsiteY10" fmla="*/ 93659 h 100164"/>
                <a:gd name="connsiteX11" fmla="*/ 30044 w 32445"/>
                <a:gd name="connsiteY11" fmla="*/ 95755 h 100164"/>
                <a:gd name="connsiteX12" fmla="*/ 22900 w 32445"/>
                <a:gd name="connsiteY12" fmla="*/ 99851 h 100164"/>
                <a:gd name="connsiteX13" fmla="*/ 21186 w 32445"/>
                <a:gd name="connsiteY13" fmla="*/ 99851 h 100164"/>
                <a:gd name="connsiteX14" fmla="*/ 20519 w 32445"/>
                <a:gd name="connsiteY14" fmla="*/ 97660 h 100164"/>
                <a:gd name="connsiteX15" fmla="*/ 20519 w 32445"/>
                <a:gd name="connsiteY15" fmla="*/ 30223 h 100164"/>
                <a:gd name="connsiteX16" fmla="*/ 7851 w 32445"/>
                <a:gd name="connsiteY16" fmla="*/ 52702 h 100164"/>
                <a:gd name="connsiteX17" fmla="*/ 6136 w 32445"/>
                <a:gd name="connsiteY17" fmla="*/ 54416 h 100164"/>
                <a:gd name="connsiteX18" fmla="*/ 4517 w 3244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64">
                  <a:moveTo>
                    <a:pt x="516" y="48225"/>
                  </a:moveTo>
                  <a:cubicBezTo>
                    <a:pt x="78" y="47511"/>
                    <a:pt x="-83" y="46672"/>
                    <a:pt x="40" y="45844"/>
                  </a:cubicBezTo>
                  <a:cubicBezTo>
                    <a:pt x="126" y="44767"/>
                    <a:pt x="450" y="43729"/>
                    <a:pt x="993" y="42796"/>
                  </a:cubicBezTo>
                  <a:lnTo>
                    <a:pt x="20043" y="8411"/>
                  </a:lnTo>
                  <a:lnTo>
                    <a:pt x="21472" y="6029"/>
                  </a:lnTo>
                  <a:cubicBezTo>
                    <a:pt x="21862" y="5334"/>
                    <a:pt x="22415" y="4743"/>
                    <a:pt x="23091" y="4315"/>
                  </a:cubicBezTo>
                  <a:lnTo>
                    <a:pt x="30044" y="314"/>
                  </a:lnTo>
                  <a:cubicBezTo>
                    <a:pt x="30539" y="-105"/>
                    <a:pt x="31263" y="-105"/>
                    <a:pt x="31758" y="314"/>
                  </a:cubicBezTo>
                  <a:cubicBezTo>
                    <a:pt x="32273" y="924"/>
                    <a:pt x="32520" y="1715"/>
                    <a:pt x="32425" y="2505"/>
                  </a:cubicBezTo>
                  <a:lnTo>
                    <a:pt x="32425" y="90611"/>
                  </a:lnTo>
                  <a:cubicBezTo>
                    <a:pt x="32435" y="91669"/>
                    <a:pt x="32206" y="92707"/>
                    <a:pt x="31758" y="93659"/>
                  </a:cubicBezTo>
                  <a:cubicBezTo>
                    <a:pt x="31397" y="94507"/>
                    <a:pt x="30806" y="95231"/>
                    <a:pt x="30044" y="95755"/>
                  </a:cubicBezTo>
                  <a:lnTo>
                    <a:pt x="22900" y="99851"/>
                  </a:lnTo>
                  <a:cubicBezTo>
                    <a:pt x="22405" y="100270"/>
                    <a:pt x="21681" y="100270"/>
                    <a:pt x="21186" y="99851"/>
                  </a:cubicBezTo>
                  <a:cubicBezTo>
                    <a:pt x="20691" y="99231"/>
                    <a:pt x="20452" y="98450"/>
                    <a:pt x="20519" y="97660"/>
                  </a:cubicBezTo>
                  <a:lnTo>
                    <a:pt x="20519" y="30223"/>
                  </a:lnTo>
                  <a:lnTo>
                    <a:pt x="7851" y="52702"/>
                  </a:lnTo>
                  <a:cubicBezTo>
                    <a:pt x="7517" y="53464"/>
                    <a:pt x="6898" y="54083"/>
                    <a:pt x="6136" y="54416"/>
                  </a:cubicBezTo>
                  <a:cubicBezTo>
                    <a:pt x="5546" y="54626"/>
                    <a:pt x="4898" y="54435"/>
                    <a:pt x="4517" y="53940"/>
                  </a:cubicBezTo>
                  <a:close/>
                </a:path>
              </a:pathLst>
            </a:custGeom>
            <a:solidFill>
              <a:srgbClr val="E0E0E0"/>
            </a:solidFill>
            <a:ln w="9525" cap="flat">
              <a:noFill/>
              <a:prstDash val="solid"/>
              <a:miter/>
            </a:ln>
          </p:spPr>
          <p:txBody>
            <a:bodyPr rtlCol="0" anchor="ctr"/>
            <a:lstStyle/>
            <a:p>
              <a:endParaRPr lang="en-GR"/>
            </a:p>
          </p:txBody>
        </p:sp>
        <p:sp>
          <p:nvSpPr>
            <p:cNvPr id="442" name="Freeform 441">
              <a:extLst>
                <a:ext uri="{FF2B5EF4-FFF2-40B4-BE49-F238E27FC236}">
                  <a16:creationId xmlns:a16="http://schemas.microsoft.com/office/drawing/2014/main" id="{E9A10EB7-7592-B994-1F8D-7B8D4705B16A}"/>
                </a:ext>
              </a:extLst>
            </p:cNvPr>
            <p:cNvSpPr/>
            <p:nvPr/>
          </p:nvSpPr>
          <p:spPr>
            <a:xfrm>
              <a:off x="5804295" y="3331933"/>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01 w 47720"/>
                <a:gd name="connsiteY4" fmla="*/ 66961 h 105727"/>
                <a:gd name="connsiteX5" fmla="*/ 42100 w 47720"/>
                <a:gd name="connsiteY5" fmla="*/ 81058 h 105727"/>
                <a:gd name="connsiteX6" fmla="*/ 34766 w 47720"/>
                <a:gd name="connsiteY6" fmla="*/ 93059 h 105727"/>
                <a:gd name="connsiteX7" fmla="*/ 23813 w 47720"/>
                <a:gd name="connsiteY7" fmla="*/ 102108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524 h 105727"/>
                <a:gd name="connsiteX20" fmla="*/ 46101 w 47720"/>
                <a:gd name="connsiteY20" fmla="*/ 13049 h 105727"/>
                <a:gd name="connsiteX21" fmla="*/ 47720 w 47720"/>
                <a:gd name="connsiteY21" fmla="*/ 27146 h 105727"/>
                <a:gd name="connsiteX22" fmla="*/ 12001 w 47720"/>
                <a:gd name="connsiteY22" fmla="*/ 71342 h 105727"/>
                <a:gd name="connsiteX23" fmla="*/ 15050 w 47720"/>
                <a:gd name="connsiteY23" fmla="*/ 84773 h 105727"/>
                <a:gd name="connsiteX24" fmla="*/ 23813 w 47720"/>
                <a:gd name="connsiteY24" fmla="*/ 84773 h 105727"/>
                <a:gd name="connsiteX25" fmla="*/ 32671 w 47720"/>
                <a:gd name="connsiteY25" fmla="*/ 74295 h 105727"/>
                <a:gd name="connsiteX26" fmla="*/ 35719 w 47720"/>
                <a:gd name="connsiteY26" fmla="*/ 57341 h 105727"/>
                <a:gd name="connsiteX27" fmla="*/ 35719 w 47720"/>
                <a:gd name="connsiteY27" fmla="*/ 45815 h 105727"/>
                <a:gd name="connsiteX28" fmla="*/ 35719 w 47720"/>
                <a:gd name="connsiteY28" fmla="*/ 34385 h 105727"/>
                <a:gd name="connsiteX29" fmla="*/ 32671 w 47720"/>
                <a:gd name="connsiteY29" fmla="*/ 20955 h 105727"/>
                <a:gd name="connsiteX30" fmla="*/ 23813 w 47720"/>
                <a:gd name="connsiteY30" fmla="*/ 20955 h 105727"/>
                <a:gd name="connsiteX31" fmla="*/ 15050 w 47720"/>
                <a:gd name="connsiteY31" fmla="*/ 31433 h 105727"/>
                <a:gd name="connsiteX32" fmla="*/ 12001 w 47720"/>
                <a:gd name="connsiteY32" fmla="*/ 48387 h 105727"/>
                <a:gd name="connsiteX33" fmla="*/ 12001 w 47720"/>
                <a:gd name="connsiteY33" fmla="*/ 60008 h 105727"/>
                <a:gd name="connsiteX34" fmla="*/ 1200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30" y="56645"/>
                    <a:pt x="46987" y="61827"/>
                    <a:pt x="46101" y="66961"/>
                  </a:cubicBezTo>
                  <a:cubicBezTo>
                    <a:pt x="45291" y="71790"/>
                    <a:pt x="43948" y="76524"/>
                    <a:pt x="42100" y="81058"/>
                  </a:cubicBezTo>
                  <a:cubicBezTo>
                    <a:pt x="40253" y="85392"/>
                    <a:pt x="37786" y="89440"/>
                    <a:pt x="34766" y="93059"/>
                  </a:cubicBezTo>
                  <a:cubicBezTo>
                    <a:pt x="31690" y="96717"/>
                    <a:pt x="27984" y="99784"/>
                    <a:pt x="23813" y="102108"/>
                  </a:cubicBezTo>
                  <a:cubicBezTo>
                    <a:pt x="20564" y="104299"/>
                    <a:pt x="16774" y="105556"/>
                    <a:pt x="12859" y="105728"/>
                  </a:cubicBezTo>
                  <a:cubicBezTo>
                    <a:pt x="10049" y="105585"/>
                    <a:pt x="7420" y="104270"/>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53" y="34633"/>
                    <a:pt x="3734" y="29842"/>
                    <a:pt x="5620" y="25241"/>
                  </a:cubicBezTo>
                  <a:cubicBezTo>
                    <a:pt x="7468" y="20869"/>
                    <a:pt x="9906" y="16764"/>
                    <a:pt x="12859" y="13049"/>
                  </a:cubicBezTo>
                  <a:cubicBezTo>
                    <a:pt x="15869" y="9201"/>
                    <a:pt x="19583" y="5972"/>
                    <a:pt x="23813" y="3524"/>
                  </a:cubicBezTo>
                  <a:cubicBezTo>
                    <a:pt x="27061" y="1353"/>
                    <a:pt x="30861" y="133"/>
                    <a:pt x="34766" y="0"/>
                  </a:cubicBezTo>
                  <a:cubicBezTo>
                    <a:pt x="37614" y="19"/>
                    <a:pt x="40310" y="1314"/>
                    <a:pt x="42100" y="3524"/>
                  </a:cubicBezTo>
                  <a:cubicBezTo>
                    <a:pt x="44148" y="6353"/>
                    <a:pt x="45510" y="9611"/>
                    <a:pt x="46101" y="13049"/>
                  </a:cubicBezTo>
                  <a:cubicBezTo>
                    <a:pt x="47054" y="17688"/>
                    <a:pt x="47596" y="22412"/>
                    <a:pt x="47720" y="27146"/>
                  </a:cubicBezTo>
                  <a:close/>
                  <a:moveTo>
                    <a:pt x="12001" y="71342"/>
                  </a:moveTo>
                  <a:cubicBezTo>
                    <a:pt x="11868" y="76000"/>
                    <a:pt x="12916" y="80620"/>
                    <a:pt x="15050" y="84773"/>
                  </a:cubicBezTo>
                  <a:cubicBezTo>
                    <a:pt x="16764" y="87344"/>
                    <a:pt x="19717" y="87440"/>
                    <a:pt x="23813" y="84773"/>
                  </a:cubicBezTo>
                  <a:cubicBezTo>
                    <a:pt x="27965" y="82506"/>
                    <a:pt x="31118" y="78762"/>
                    <a:pt x="32671" y="74295"/>
                  </a:cubicBezTo>
                  <a:cubicBezTo>
                    <a:pt x="34566" y="68837"/>
                    <a:pt x="35595" y="63113"/>
                    <a:pt x="35719" y="57341"/>
                  </a:cubicBezTo>
                  <a:cubicBezTo>
                    <a:pt x="35719" y="53816"/>
                    <a:pt x="35719" y="49911"/>
                    <a:pt x="35719" y="45815"/>
                  </a:cubicBezTo>
                  <a:cubicBezTo>
                    <a:pt x="35719" y="41720"/>
                    <a:pt x="35719" y="37814"/>
                    <a:pt x="35719" y="34385"/>
                  </a:cubicBezTo>
                  <a:cubicBezTo>
                    <a:pt x="35852" y="29728"/>
                    <a:pt x="34804" y="25108"/>
                    <a:pt x="32671" y="20955"/>
                  </a:cubicBezTo>
                  <a:cubicBezTo>
                    <a:pt x="30956" y="18355"/>
                    <a:pt x="28004" y="18355"/>
                    <a:pt x="23813" y="20955"/>
                  </a:cubicBezTo>
                  <a:cubicBezTo>
                    <a:pt x="19745" y="23298"/>
                    <a:pt x="16640" y="27013"/>
                    <a:pt x="15050" y="31433"/>
                  </a:cubicBezTo>
                  <a:cubicBezTo>
                    <a:pt x="13164" y="36890"/>
                    <a:pt x="12135" y="42615"/>
                    <a:pt x="12001" y="48387"/>
                  </a:cubicBezTo>
                  <a:cubicBezTo>
                    <a:pt x="12001" y="51911"/>
                    <a:pt x="12001" y="55817"/>
                    <a:pt x="12001" y="60008"/>
                  </a:cubicBezTo>
                  <a:cubicBezTo>
                    <a:pt x="12001" y="64199"/>
                    <a:pt x="11811" y="67913"/>
                    <a:pt x="12001" y="71342"/>
                  </a:cubicBezTo>
                  <a:close/>
                </a:path>
              </a:pathLst>
            </a:custGeom>
            <a:solidFill>
              <a:srgbClr val="E0E0E0"/>
            </a:solidFill>
            <a:ln w="9525" cap="flat">
              <a:noFill/>
              <a:prstDash val="solid"/>
              <a:miter/>
            </a:ln>
          </p:spPr>
          <p:txBody>
            <a:bodyPr rtlCol="0" anchor="ctr"/>
            <a:lstStyle/>
            <a:p>
              <a:endParaRPr lang="en-GR"/>
            </a:p>
          </p:txBody>
        </p:sp>
        <p:sp>
          <p:nvSpPr>
            <p:cNvPr id="443" name="Freeform 442">
              <a:extLst>
                <a:ext uri="{FF2B5EF4-FFF2-40B4-BE49-F238E27FC236}">
                  <a16:creationId xmlns:a16="http://schemas.microsoft.com/office/drawing/2014/main" id="{5DDC5D94-0D23-EC2A-B682-15C49D8CEE68}"/>
                </a:ext>
              </a:extLst>
            </p:cNvPr>
            <p:cNvSpPr/>
            <p:nvPr/>
          </p:nvSpPr>
          <p:spPr>
            <a:xfrm>
              <a:off x="5860490" y="3301043"/>
              <a:ext cx="32588" cy="100164"/>
            </a:xfrm>
            <a:custGeom>
              <a:avLst/>
              <a:gdLst>
                <a:gd name="connsiteX0" fmla="*/ 193 w 32588"/>
                <a:gd name="connsiteY0" fmla="*/ 48320 h 100164"/>
                <a:gd name="connsiteX1" fmla="*/ 193 w 32588"/>
                <a:gd name="connsiteY1" fmla="*/ 45844 h 100164"/>
                <a:gd name="connsiteX2" fmla="*/ 1145 w 32588"/>
                <a:gd name="connsiteY2" fmla="*/ 42796 h 100164"/>
                <a:gd name="connsiteX3" fmla="*/ 20195 w 32588"/>
                <a:gd name="connsiteY3" fmla="*/ 8411 h 100164"/>
                <a:gd name="connsiteX4" fmla="*/ 21624 w 32588"/>
                <a:gd name="connsiteY4" fmla="*/ 6029 h 100164"/>
                <a:gd name="connsiteX5" fmla="*/ 23339 w 32588"/>
                <a:gd name="connsiteY5" fmla="*/ 4315 h 100164"/>
                <a:gd name="connsiteX6" fmla="*/ 30197 w 32588"/>
                <a:gd name="connsiteY6" fmla="*/ 314 h 100164"/>
                <a:gd name="connsiteX7" fmla="*/ 31911 w 32588"/>
                <a:gd name="connsiteY7" fmla="*/ 314 h 100164"/>
                <a:gd name="connsiteX8" fmla="*/ 32578 w 32588"/>
                <a:gd name="connsiteY8" fmla="*/ 2505 h 100164"/>
                <a:gd name="connsiteX9" fmla="*/ 32578 w 32588"/>
                <a:gd name="connsiteY9" fmla="*/ 90707 h 100164"/>
                <a:gd name="connsiteX10" fmla="*/ 31911 w 32588"/>
                <a:gd name="connsiteY10" fmla="*/ 93659 h 100164"/>
                <a:gd name="connsiteX11" fmla="*/ 30197 w 32588"/>
                <a:gd name="connsiteY11" fmla="*/ 95755 h 100164"/>
                <a:gd name="connsiteX12" fmla="*/ 23053 w 32588"/>
                <a:gd name="connsiteY12" fmla="*/ 99851 h 100164"/>
                <a:gd name="connsiteX13" fmla="*/ 21338 w 32588"/>
                <a:gd name="connsiteY13" fmla="*/ 99851 h 100164"/>
                <a:gd name="connsiteX14" fmla="*/ 20672 w 32588"/>
                <a:gd name="connsiteY14" fmla="*/ 97660 h 100164"/>
                <a:gd name="connsiteX15" fmla="*/ 20672 w 32588"/>
                <a:gd name="connsiteY15" fmla="*/ 30223 h 100164"/>
                <a:gd name="connsiteX16" fmla="*/ 8099 w 32588"/>
                <a:gd name="connsiteY16" fmla="*/ 52702 h 100164"/>
                <a:gd name="connsiteX17" fmla="*/ 6289 w 32588"/>
                <a:gd name="connsiteY17" fmla="*/ 54416 h 100164"/>
                <a:gd name="connsiteX18" fmla="*/ 4670 w 32588"/>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88" h="100164">
                  <a:moveTo>
                    <a:pt x="193" y="48320"/>
                  </a:moveTo>
                  <a:cubicBezTo>
                    <a:pt x="-64" y="47520"/>
                    <a:pt x="-64" y="46644"/>
                    <a:pt x="193" y="45844"/>
                  </a:cubicBezTo>
                  <a:cubicBezTo>
                    <a:pt x="279" y="44767"/>
                    <a:pt x="602" y="43729"/>
                    <a:pt x="1145" y="42796"/>
                  </a:cubicBezTo>
                  <a:lnTo>
                    <a:pt x="20195" y="8411"/>
                  </a:lnTo>
                  <a:lnTo>
                    <a:pt x="21624" y="6029"/>
                  </a:lnTo>
                  <a:cubicBezTo>
                    <a:pt x="22043" y="5325"/>
                    <a:pt x="22634" y="4734"/>
                    <a:pt x="23339" y="4315"/>
                  </a:cubicBezTo>
                  <a:lnTo>
                    <a:pt x="30197" y="314"/>
                  </a:lnTo>
                  <a:cubicBezTo>
                    <a:pt x="30692" y="-105"/>
                    <a:pt x="31416" y="-105"/>
                    <a:pt x="31911" y="314"/>
                  </a:cubicBezTo>
                  <a:cubicBezTo>
                    <a:pt x="32406" y="934"/>
                    <a:pt x="32644" y="1715"/>
                    <a:pt x="32578" y="2505"/>
                  </a:cubicBezTo>
                  <a:lnTo>
                    <a:pt x="32578" y="90707"/>
                  </a:lnTo>
                  <a:cubicBezTo>
                    <a:pt x="32587" y="91726"/>
                    <a:pt x="32359" y="92735"/>
                    <a:pt x="31911" y="93659"/>
                  </a:cubicBezTo>
                  <a:cubicBezTo>
                    <a:pt x="31578" y="94517"/>
                    <a:pt x="30978" y="95260"/>
                    <a:pt x="30197" y="95755"/>
                  </a:cubicBezTo>
                  <a:lnTo>
                    <a:pt x="23053" y="99851"/>
                  </a:lnTo>
                  <a:cubicBezTo>
                    <a:pt x="22558" y="100270"/>
                    <a:pt x="21834" y="100270"/>
                    <a:pt x="21338" y="99851"/>
                  </a:cubicBezTo>
                  <a:cubicBezTo>
                    <a:pt x="20824" y="99241"/>
                    <a:pt x="20576" y="98450"/>
                    <a:pt x="20672" y="97660"/>
                  </a:cubicBezTo>
                  <a:lnTo>
                    <a:pt x="20672" y="30223"/>
                  </a:lnTo>
                  <a:lnTo>
                    <a:pt x="8099" y="52702"/>
                  </a:lnTo>
                  <a:cubicBezTo>
                    <a:pt x="7727" y="53483"/>
                    <a:pt x="7089" y="54092"/>
                    <a:pt x="6289" y="54416"/>
                  </a:cubicBezTo>
                  <a:cubicBezTo>
                    <a:pt x="5803" y="54750"/>
                    <a:pt x="5155" y="54750"/>
                    <a:pt x="4670" y="54416"/>
                  </a:cubicBezTo>
                  <a:close/>
                </a:path>
              </a:pathLst>
            </a:custGeom>
            <a:solidFill>
              <a:srgbClr val="E0E0E0"/>
            </a:solidFill>
            <a:ln w="9525" cap="flat">
              <a:noFill/>
              <a:prstDash val="solid"/>
              <a:miter/>
            </a:ln>
          </p:spPr>
          <p:txBody>
            <a:bodyPr rtlCol="0" anchor="ctr"/>
            <a:lstStyle/>
            <a:p>
              <a:endParaRPr lang="en-GR"/>
            </a:p>
          </p:txBody>
        </p:sp>
        <p:sp>
          <p:nvSpPr>
            <p:cNvPr id="444" name="Freeform 443">
              <a:extLst>
                <a:ext uri="{FF2B5EF4-FFF2-40B4-BE49-F238E27FC236}">
                  <a16:creationId xmlns:a16="http://schemas.microsoft.com/office/drawing/2014/main" id="{8F899A40-3B94-FEC5-C1B5-86AC06141774}"/>
                </a:ext>
              </a:extLst>
            </p:cNvPr>
            <p:cNvSpPr/>
            <p:nvPr/>
          </p:nvSpPr>
          <p:spPr>
            <a:xfrm>
              <a:off x="5901696" y="3276945"/>
              <a:ext cx="32435" cy="100164"/>
            </a:xfrm>
            <a:custGeom>
              <a:avLst/>
              <a:gdLst>
                <a:gd name="connsiteX0" fmla="*/ 515 w 32435"/>
                <a:gd name="connsiteY0" fmla="*/ 48320 h 100164"/>
                <a:gd name="connsiteX1" fmla="*/ 39 w 32435"/>
                <a:gd name="connsiteY1" fmla="*/ 45844 h 100164"/>
                <a:gd name="connsiteX2" fmla="*/ 992 w 32435"/>
                <a:gd name="connsiteY2" fmla="*/ 42891 h 100164"/>
                <a:gd name="connsiteX3" fmla="*/ 20042 w 32435"/>
                <a:gd name="connsiteY3" fmla="*/ 8411 h 100164"/>
                <a:gd name="connsiteX4" fmla="*/ 21471 w 32435"/>
                <a:gd name="connsiteY4" fmla="*/ 6029 h 100164"/>
                <a:gd name="connsiteX5" fmla="*/ 23185 w 32435"/>
                <a:gd name="connsiteY5" fmla="*/ 4315 h 100164"/>
                <a:gd name="connsiteX6" fmla="*/ 30043 w 32435"/>
                <a:gd name="connsiteY6" fmla="*/ 314 h 100164"/>
                <a:gd name="connsiteX7" fmla="*/ 31758 w 32435"/>
                <a:gd name="connsiteY7" fmla="*/ 314 h 100164"/>
                <a:gd name="connsiteX8" fmla="*/ 32424 w 32435"/>
                <a:gd name="connsiteY8" fmla="*/ 2505 h 100164"/>
                <a:gd name="connsiteX9" fmla="*/ 32424 w 32435"/>
                <a:gd name="connsiteY9" fmla="*/ 90707 h 100164"/>
                <a:gd name="connsiteX10" fmla="*/ 31758 w 32435"/>
                <a:gd name="connsiteY10" fmla="*/ 93659 h 100164"/>
                <a:gd name="connsiteX11" fmla="*/ 30043 w 32435"/>
                <a:gd name="connsiteY11" fmla="*/ 95755 h 100164"/>
                <a:gd name="connsiteX12" fmla="*/ 22899 w 32435"/>
                <a:gd name="connsiteY12" fmla="*/ 99851 h 100164"/>
                <a:gd name="connsiteX13" fmla="*/ 21185 w 32435"/>
                <a:gd name="connsiteY13" fmla="*/ 99851 h 100164"/>
                <a:gd name="connsiteX14" fmla="*/ 20518 w 32435"/>
                <a:gd name="connsiteY14" fmla="*/ 97660 h 100164"/>
                <a:gd name="connsiteX15" fmla="*/ 20518 w 32435"/>
                <a:gd name="connsiteY15" fmla="*/ 30223 h 100164"/>
                <a:gd name="connsiteX16" fmla="*/ 7945 w 32435"/>
                <a:gd name="connsiteY16" fmla="*/ 52702 h 100164"/>
                <a:gd name="connsiteX17" fmla="*/ 6135 w 32435"/>
                <a:gd name="connsiteY17" fmla="*/ 54416 h 100164"/>
                <a:gd name="connsiteX18" fmla="*/ 4516 w 32435"/>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64">
                  <a:moveTo>
                    <a:pt x="515" y="48320"/>
                  </a:moveTo>
                  <a:cubicBezTo>
                    <a:pt x="87" y="47568"/>
                    <a:pt x="-85" y="46701"/>
                    <a:pt x="39" y="45844"/>
                  </a:cubicBezTo>
                  <a:cubicBezTo>
                    <a:pt x="125" y="44796"/>
                    <a:pt x="449" y="43786"/>
                    <a:pt x="992" y="42891"/>
                  </a:cubicBezTo>
                  <a:lnTo>
                    <a:pt x="20042" y="8411"/>
                  </a:lnTo>
                  <a:lnTo>
                    <a:pt x="21471" y="6029"/>
                  </a:lnTo>
                  <a:cubicBezTo>
                    <a:pt x="21890" y="5325"/>
                    <a:pt x="22480" y="4734"/>
                    <a:pt x="23185" y="4315"/>
                  </a:cubicBezTo>
                  <a:lnTo>
                    <a:pt x="30043" y="314"/>
                  </a:lnTo>
                  <a:cubicBezTo>
                    <a:pt x="30538" y="-105"/>
                    <a:pt x="31262" y="-105"/>
                    <a:pt x="31758" y="314"/>
                  </a:cubicBezTo>
                  <a:cubicBezTo>
                    <a:pt x="32253" y="934"/>
                    <a:pt x="32491" y="1715"/>
                    <a:pt x="32424" y="2505"/>
                  </a:cubicBezTo>
                  <a:lnTo>
                    <a:pt x="32424" y="90707"/>
                  </a:lnTo>
                  <a:cubicBezTo>
                    <a:pt x="32434" y="91726"/>
                    <a:pt x="32205" y="92735"/>
                    <a:pt x="31758" y="93659"/>
                  </a:cubicBezTo>
                  <a:cubicBezTo>
                    <a:pt x="31424" y="94517"/>
                    <a:pt x="30824" y="95260"/>
                    <a:pt x="30043" y="95755"/>
                  </a:cubicBezTo>
                  <a:lnTo>
                    <a:pt x="22899" y="99851"/>
                  </a:lnTo>
                  <a:cubicBezTo>
                    <a:pt x="22404" y="100270"/>
                    <a:pt x="21680" y="100270"/>
                    <a:pt x="21185" y="99851"/>
                  </a:cubicBezTo>
                  <a:cubicBezTo>
                    <a:pt x="20671" y="99241"/>
                    <a:pt x="20423" y="98450"/>
                    <a:pt x="20518" y="97660"/>
                  </a:cubicBezTo>
                  <a:lnTo>
                    <a:pt x="20518" y="30223"/>
                  </a:lnTo>
                  <a:lnTo>
                    <a:pt x="7945" y="52702"/>
                  </a:lnTo>
                  <a:cubicBezTo>
                    <a:pt x="7583" y="53483"/>
                    <a:pt x="6935" y="54092"/>
                    <a:pt x="6135" y="54416"/>
                  </a:cubicBezTo>
                  <a:cubicBezTo>
                    <a:pt x="5649" y="54750"/>
                    <a:pt x="5002" y="54750"/>
                    <a:pt x="4516" y="54416"/>
                  </a:cubicBezTo>
                  <a:close/>
                </a:path>
              </a:pathLst>
            </a:custGeom>
            <a:solidFill>
              <a:srgbClr val="E0E0E0"/>
            </a:solidFill>
            <a:ln w="9525" cap="flat">
              <a:noFill/>
              <a:prstDash val="solid"/>
              <a:miter/>
            </a:ln>
          </p:spPr>
          <p:txBody>
            <a:bodyPr rtlCol="0" anchor="ctr"/>
            <a:lstStyle/>
            <a:p>
              <a:endParaRPr lang="en-GR"/>
            </a:p>
          </p:txBody>
        </p:sp>
        <p:sp>
          <p:nvSpPr>
            <p:cNvPr id="445" name="Freeform 444">
              <a:extLst>
                <a:ext uri="{FF2B5EF4-FFF2-40B4-BE49-F238E27FC236}">
                  <a16:creationId xmlns:a16="http://schemas.microsoft.com/office/drawing/2014/main" id="{4AC5DC0D-328B-E5B9-76F4-8E917FBB46C4}"/>
                </a:ext>
              </a:extLst>
            </p:cNvPr>
            <p:cNvSpPr/>
            <p:nvPr/>
          </p:nvSpPr>
          <p:spPr>
            <a:xfrm>
              <a:off x="5946789" y="3250018"/>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19 h 105727"/>
                <a:gd name="connsiteX20" fmla="*/ 46196 w 47720"/>
                <a:gd name="connsiteY20" fmla="*/ 13144 h 105727"/>
                <a:gd name="connsiteX21" fmla="*/ 47720 w 47720"/>
                <a:gd name="connsiteY21" fmla="*/ 26765 h 105727"/>
                <a:gd name="connsiteX22" fmla="*/ 12001 w 47720"/>
                <a:gd name="connsiteY22" fmla="*/ 70961 h 105727"/>
                <a:gd name="connsiteX23" fmla="*/ 15049 w 47720"/>
                <a:gd name="connsiteY23" fmla="*/ 84392 h 105727"/>
                <a:gd name="connsiteX24" fmla="*/ 23908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49 w 47720"/>
                <a:gd name="connsiteY31" fmla="*/ 31051 h 105727"/>
                <a:gd name="connsiteX32" fmla="*/ 12001 w 47720"/>
                <a:gd name="connsiteY32" fmla="*/ 48006 h 105727"/>
                <a:gd name="connsiteX33" fmla="*/ 12001 w 47720"/>
                <a:gd name="connsiteY33" fmla="*/ 59626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58" y="56255"/>
                    <a:pt x="47054" y="61446"/>
                    <a:pt x="46196" y="66580"/>
                  </a:cubicBezTo>
                  <a:cubicBezTo>
                    <a:pt x="45368" y="71418"/>
                    <a:pt x="43986" y="76143"/>
                    <a:pt x="42100" y="80677"/>
                  </a:cubicBezTo>
                  <a:cubicBezTo>
                    <a:pt x="40252" y="85011"/>
                    <a:pt x="37785" y="89059"/>
                    <a:pt x="34766" y="92678"/>
                  </a:cubicBezTo>
                  <a:cubicBezTo>
                    <a:pt x="31718" y="96450"/>
                    <a:pt x="28042" y="99670"/>
                    <a:pt x="23908" y="102203"/>
                  </a:cubicBezTo>
                  <a:cubicBezTo>
                    <a:pt x="20603" y="104337"/>
                    <a:pt x="16793" y="105556"/>
                    <a:pt x="12859" y="105727"/>
                  </a:cubicBezTo>
                  <a:cubicBezTo>
                    <a:pt x="10049" y="105585"/>
                    <a:pt x="7420" y="104270"/>
                    <a:pt x="5620" y="102108"/>
                  </a:cubicBezTo>
                  <a:cubicBezTo>
                    <a:pt x="3572" y="99279"/>
                    <a:pt x="2200" y="96021"/>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429" y="34633"/>
                    <a:pt x="3772" y="29842"/>
                    <a:pt x="5620" y="25241"/>
                  </a:cubicBezTo>
                  <a:cubicBezTo>
                    <a:pt x="7468" y="20869"/>
                    <a:pt x="9906" y="16764"/>
                    <a:pt x="12859" y="13049"/>
                  </a:cubicBezTo>
                  <a:cubicBezTo>
                    <a:pt x="15935" y="9230"/>
                    <a:pt x="19678" y="6001"/>
                    <a:pt x="23908" y="3524"/>
                  </a:cubicBezTo>
                  <a:cubicBezTo>
                    <a:pt x="27137" y="1381"/>
                    <a:pt x="30899" y="171"/>
                    <a:pt x="34766" y="0"/>
                  </a:cubicBezTo>
                  <a:cubicBezTo>
                    <a:pt x="37633" y="38"/>
                    <a:pt x="40329" y="1372"/>
                    <a:pt x="42100" y="3619"/>
                  </a:cubicBezTo>
                  <a:cubicBezTo>
                    <a:pt x="44215" y="6420"/>
                    <a:pt x="45615" y="9687"/>
                    <a:pt x="46196" y="13144"/>
                  </a:cubicBezTo>
                  <a:cubicBezTo>
                    <a:pt x="47092" y="17631"/>
                    <a:pt x="47606" y="22193"/>
                    <a:pt x="47720" y="26765"/>
                  </a:cubicBezTo>
                  <a:close/>
                  <a:moveTo>
                    <a:pt x="12001" y="70961"/>
                  </a:moveTo>
                  <a:cubicBezTo>
                    <a:pt x="11868" y="75619"/>
                    <a:pt x="12916" y="80239"/>
                    <a:pt x="15049" y="84392"/>
                  </a:cubicBezTo>
                  <a:cubicBezTo>
                    <a:pt x="16764" y="86935"/>
                    <a:pt x="19717" y="86935"/>
                    <a:pt x="23908" y="84392"/>
                  </a:cubicBezTo>
                  <a:cubicBezTo>
                    <a:pt x="28022" y="82105"/>
                    <a:pt x="31147" y="78372"/>
                    <a:pt x="32671" y="73914"/>
                  </a:cubicBezTo>
                  <a:cubicBezTo>
                    <a:pt x="34566" y="68456"/>
                    <a:pt x="35595" y="62732"/>
                    <a:pt x="35719" y="56959"/>
                  </a:cubicBezTo>
                  <a:cubicBezTo>
                    <a:pt x="35719" y="53435"/>
                    <a:pt x="35719" y="49625"/>
                    <a:pt x="35719" y="45434"/>
                  </a:cubicBezTo>
                  <a:cubicBezTo>
                    <a:pt x="35719" y="41243"/>
                    <a:pt x="35719" y="37433"/>
                    <a:pt x="35719" y="34004"/>
                  </a:cubicBezTo>
                  <a:cubicBezTo>
                    <a:pt x="35852" y="29346"/>
                    <a:pt x="34804" y="24727"/>
                    <a:pt x="32671" y="20574"/>
                  </a:cubicBezTo>
                  <a:cubicBezTo>
                    <a:pt x="30956" y="18002"/>
                    <a:pt x="28004" y="17907"/>
                    <a:pt x="23908" y="20574"/>
                  </a:cubicBezTo>
                  <a:cubicBezTo>
                    <a:pt x="19793" y="22889"/>
                    <a:pt x="16650" y="26603"/>
                    <a:pt x="15049" y="31051"/>
                  </a:cubicBezTo>
                  <a:cubicBezTo>
                    <a:pt x="13163" y="36509"/>
                    <a:pt x="12135" y="42234"/>
                    <a:pt x="12001" y="48006"/>
                  </a:cubicBezTo>
                  <a:cubicBezTo>
                    <a:pt x="12001" y="51530"/>
                    <a:pt x="12001" y="55435"/>
                    <a:pt x="12001" y="59626"/>
                  </a:cubicBezTo>
                  <a:cubicBezTo>
                    <a:pt x="12001" y="6381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446" name="Freeform 445">
              <a:extLst>
                <a:ext uri="{FF2B5EF4-FFF2-40B4-BE49-F238E27FC236}">
                  <a16:creationId xmlns:a16="http://schemas.microsoft.com/office/drawing/2014/main" id="{3BD4EA1C-F6CA-7C1C-71D5-BA6D67CA10B9}"/>
                </a:ext>
              </a:extLst>
            </p:cNvPr>
            <p:cNvSpPr/>
            <p:nvPr/>
          </p:nvSpPr>
          <p:spPr>
            <a:xfrm>
              <a:off x="6003016" y="3218747"/>
              <a:ext cx="32455" cy="99850"/>
            </a:xfrm>
            <a:custGeom>
              <a:avLst/>
              <a:gdLst>
                <a:gd name="connsiteX0" fmla="*/ 541 w 32455"/>
                <a:gd name="connsiteY0" fmla="*/ 48320 h 99850"/>
                <a:gd name="connsiteX1" fmla="*/ 65 w 32455"/>
                <a:gd name="connsiteY1" fmla="*/ 45844 h 99850"/>
                <a:gd name="connsiteX2" fmla="*/ 922 w 32455"/>
                <a:gd name="connsiteY2" fmla="*/ 42891 h 99850"/>
                <a:gd name="connsiteX3" fmla="*/ 19972 w 32455"/>
                <a:gd name="connsiteY3" fmla="*/ 8411 h 99850"/>
                <a:gd name="connsiteX4" fmla="*/ 21496 w 32455"/>
                <a:gd name="connsiteY4" fmla="*/ 6029 h 99850"/>
                <a:gd name="connsiteX5" fmla="*/ 23115 w 32455"/>
                <a:gd name="connsiteY5" fmla="*/ 4315 h 99850"/>
                <a:gd name="connsiteX6" fmla="*/ 29973 w 32455"/>
                <a:gd name="connsiteY6" fmla="*/ 314 h 99850"/>
                <a:gd name="connsiteX7" fmla="*/ 31688 w 32455"/>
                <a:gd name="connsiteY7" fmla="*/ 314 h 99850"/>
                <a:gd name="connsiteX8" fmla="*/ 32450 w 32455"/>
                <a:gd name="connsiteY8" fmla="*/ 2505 h 99850"/>
                <a:gd name="connsiteX9" fmla="*/ 32450 w 32455"/>
                <a:gd name="connsiteY9" fmla="*/ 90707 h 99850"/>
                <a:gd name="connsiteX10" fmla="*/ 31688 w 32455"/>
                <a:gd name="connsiteY10" fmla="*/ 93659 h 99850"/>
                <a:gd name="connsiteX11" fmla="*/ 29973 w 32455"/>
                <a:gd name="connsiteY11" fmla="*/ 95755 h 99850"/>
                <a:gd name="connsiteX12" fmla="*/ 22830 w 32455"/>
                <a:gd name="connsiteY12" fmla="*/ 99851 h 99850"/>
                <a:gd name="connsiteX13" fmla="*/ 21210 w 32455"/>
                <a:gd name="connsiteY13" fmla="*/ 99851 h 99850"/>
                <a:gd name="connsiteX14" fmla="*/ 20448 w 32455"/>
                <a:gd name="connsiteY14" fmla="*/ 97660 h 99850"/>
                <a:gd name="connsiteX15" fmla="*/ 20448 w 32455"/>
                <a:gd name="connsiteY15" fmla="*/ 30223 h 99850"/>
                <a:gd name="connsiteX16" fmla="*/ 7875 w 32455"/>
                <a:gd name="connsiteY16" fmla="*/ 52702 h 99850"/>
                <a:gd name="connsiteX17" fmla="*/ 6161 w 32455"/>
                <a:gd name="connsiteY17" fmla="*/ 54416 h 99850"/>
                <a:gd name="connsiteX18" fmla="*/ 4446 w 32455"/>
                <a:gd name="connsiteY18" fmla="*/ 53940 h 9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99850">
                  <a:moveTo>
                    <a:pt x="541" y="48320"/>
                  </a:moveTo>
                  <a:cubicBezTo>
                    <a:pt x="65" y="47587"/>
                    <a:pt x="-107" y="46701"/>
                    <a:pt x="65" y="45844"/>
                  </a:cubicBezTo>
                  <a:cubicBezTo>
                    <a:pt x="160" y="44815"/>
                    <a:pt x="446" y="43815"/>
                    <a:pt x="922" y="42891"/>
                  </a:cubicBezTo>
                  <a:lnTo>
                    <a:pt x="19972" y="8411"/>
                  </a:lnTo>
                  <a:cubicBezTo>
                    <a:pt x="20448" y="7553"/>
                    <a:pt x="21020" y="6791"/>
                    <a:pt x="21496" y="6029"/>
                  </a:cubicBezTo>
                  <a:cubicBezTo>
                    <a:pt x="21858" y="5315"/>
                    <a:pt x="22420" y="4715"/>
                    <a:pt x="23115" y="4315"/>
                  </a:cubicBezTo>
                  <a:lnTo>
                    <a:pt x="29973" y="314"/>
                  </a:lnTo>
                  <a:cubicBezTo>
                    <a:pt x="30469" y="-105"/>
                    <a:pt x="31192" y="-105"/>
                    <a:pt x="31688" y="314"/>
                  </a:cubicBezTo>
                  <a:cubicBezTo>
                    <a:pt x="32221" y="914"/>
                    <a:pt x="32498" y="1705"/>
                    <a:pt x="32450" y="2505"/>
                  </a:cubicBezTo>
                  <a:lnTo>
                    <a:pt x="32450" y="90707"/>
                  </a:lnTo>
                  <a:cubicBezTo>
                    <a:pt x="32421" y="91735"/>
                    <a:pt x="32164" y="92745"/>
                    <a:pt x="31688" y="93659"/>
                  </a:cubicBezTo>
                  <a:cubicBezTo>
                    <a:pt x="31354" y="94517"/>
                    <a:pt x="30754" y="95260"/>
                    <a:pt x="29973" y="95755"/>
                  </a:cubicBezTo>
                  <a:lnTo>
                    <a:pt x="22830" y="99851"/>
                  </a:lnTo>
                  <a:cubicBezTo>
                    <a:pt x="22163" y="99851"/>
                    <a:pt x="21591" y="99851"/>
                    <a:pt x="21210" y="99851"/>
                  </a:cubicBezTo>
                  <a:cubicBezTo>
                    <a:pt x="20620" y="99279"/>
                    <a:pt x="20344" y="98469"/>
                    <a:pt x="20448" y="97660"/>
                  </a:cubicBezTo>
                  <a:lnTo>
                    <a:pt x="20448" y="30223"/>
                  </a:lnTo>
                  <a:lnTo>
                    <a:pt x="7875" y="52702"/>
                  </a:lnTo>
                  <a:cubicBezTo>
                    <a:pt x="7513" y="53454"/>
                    <a:pt x="6913" y="54054"/>
                    <a:pt x="6161" y="54416"/>
                  </a:cubicBezTo>
                  <a:cubicBezTo>
                    <a:pt x="5542" y="54645"/>
                    <a:pt x="4856" y="54454"/>
                    <a:pt x="4446" y="53940"/>
                  </a:cubicBezTo>
                  <a:close/>
                </a:path>
              </a:pathLst>
            </a:custGeom>
            <a:solidFill>
              <a:srgbClr val="E0E0E0"/>
            </a:solidFill>
            <a:ln w="9525" cap="flat">
              <a:noFill/>
              <a:prstDash val="solid"/>
              <a:miter/>
            </a:ln>
          </p:spPr>
          <p:txBody>
            <a:bodyPr rtlCol="0" anchor="ctr"/>
            <a:lstStyle/>
            <a:p>
              <a:endParaRPr lang="en-GR"/>
            </a:p>
          </p:txBody>
        </p:sp>
        <p:sp>
          <p:nvSpPr>
            <p:cNvPr id="447" name="Freeform 446">
              <a:extLst>
                <a:ext uri="{FF2B5EF4-FFF2-40B4-BE49-F238E27FC236}">
                  <a16:creationId xmlns:a16="http://schemas.microsoft.com/office/drawing/2014/main" id="{569A4DD1-AC4D-E267-BDAA-61B14F13872F}"/>
                </a:ext>
              </a:extLst>
            </p:cNvPr>
            <p:cNvSpPr/>
            <p:nvPr/>
          </p:nvSpPr>
          <p:spPr>
            <a:xfrm>
              <a:off x="5460537" y="3694359"/>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908 w 47720"/>
                <a:gd name="connsiteY7" fmla="*/ 102108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7146 h 105727"/>
                <a:gd name="connsiteX22" fmla="*/ 12001 w 47720"/>
                <a:gd name="connsiteY22" fmla="*/ 71342 h 105727"/>
                <a:gd name="connsiteX23" fmla="*/ 15050 w 47720"/>
                <a:gd name="connsiteY23" fmla="*/ 84773 h 105727"/>
                <a:gd name="connsiteX24" fmla="*/ 23908 w 47720"/>
                <a:gd name="connsiteY24" fmla="*/ 84773 h 105727"/>
                <a:gd name="connsiteX25" fmla="*/ 32671 w 47720"/>
                <a:gd name="connsiteY25" fmla="*/ 74295 h 105727"/>
                <a:gd name="connsiteX26" fmla="*/ 35719 w 47720"/>
                <a:gd name="connsiteY26" fmla="*/ 57341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50 w 47720"/>
                <a:gd name="connsiteY31" fmla="*/ 31433 h 105727"/>
                <a:gd name="connsiteX32" fmla="*/ 12001 w 47720"/>
                <a:gd name="connsiteY32" fmla="*/ 48387 h 105727"/>
                <a:gd name="connsiteX33" fmla="*/ 12001 w 47720"/>
                <a:gd name="connsiteY33" fmla="*/ 60008 h 105727"/>
                <a:gd name="connsiteX34" fmla="*/ 1162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11" y="56636"/>
                    <a:pt x="47006" y="61817"/>
                    <a:pt x="46196" y="66961"/>
                  </a:cubicBezTo>
                  <a:cubicBezTo>
                    <a:pt x="45358" y="71800"/>
                    <a:pt x="43977" y="76524"/>
                    <a:pt x="42100" y="81058"/>
                  </a:cubicBezTo>
                  <a:cubicBezTo>
                    <a:pt x="40253" y="85392"/>
                    <a:pt x="37786" y="89440"/>
                    <a:pt x="34766" y="93059"/>
                  </a:cubicBezTo>
                  <a:cubicBezTo>
                    <a:pt x="31709" y="96688"/>
                    <a:pt x="28032" y="99755"/>
                    <a:pt x="23908" y="102108"/>
                  </a:cubicBezTo>
                  <a:cubicBezTo>
                    <a:pt x="20631" y="104308"/>
                    <a:pt x="16802" y="105556"/>
                    <a:pt x="12859" y="105728"/>
                  </a:cubicBezTo>
                  <a:cubicBezTo>
                    <a:pt x="10049" y="105585"/>
                    <a:pt x="7420" y="104270"/>
                    <a:pt x="5620" y="102108"/>
                  </a:cubicBezTo>
                  <a:cubicBezTo>
                    <a:pt x="3572" y="99279"/>
                    <a:pt x="2210" y="96022"/>
                    <a:pt x="1619" y="92583"/>
                  </a:cubicBezTo>
                  <a:cubicBezTo>
                    <a:pt x="686" y="88068"/>
                    <a:pt x="143" y="83477"/>
                    <a:pt x="0" y="78867"/>
                  </a:cubicBezTo>
                  <a:cubicBezTo>
                    <a:pt x="0" y="75438"/>
                    <a:pt x="0" y="71533"/>
                    <a:pt x="0" y="67151"/>
                  </a:cubicBezTo>
                  <a:cubicBezTo>
                    <a:pt x="0" y="62770"/>
                    <a:pt x="0" y="58769"/>
                    <a:pt x="0" y="55245"/>
                  </a:cubicBezTo>
                  <a:cubicBezTo>
                    <a:pt x="190" y="49978"/>
                    <a:pt x="733" y="44729"/>
                    <a:pt x="1619" y="39529"/>
                  </a:cubicBezTo>
                  <a:cubicBezTo>
                    <a:pt x="2429" y="34633"/>
                    <a:pt x="3772" y="29842"/>
                    <a:pt x="5620" y="25241"/>
                  </a:cubicBezTo>
                  <a:cubicBezTo>
                    <a:pt x="7468" y="20869"/>
                    <a:pt x="9906" y="16764"/>
                    <a:pt x="12859" y="13049"/>
                  </a:cubicBezTo>
                  <a:cubicBezTo>
                    <a:pt x="15907" y="9201"/>
                    <a:pt x="19660" y="5972"/>
                    <a:pt x="23908" y="3524"/>
                  </a:cubicBezTo>
                  <a:cubicBezTo>
                    <a:pt x="27118" y="1343"/>
                    <a:pt x="30890" y="124"/>
                    <a:pt x="34766" y="0"/>
                  </a:cubicBezTo>
                  <a:cubicBezTo>
                    <a:pt x="37614" y="19"/>
                    <a:pt x="40310" y="1314"/>
                    <a:pt x="42100" y="3524"/>
                  </a:cubicBezTo>
                  <a:cubicBezTo>
                    <a:pt x="44177" y="6344"/>
                    <a:pt x="45577" y="9601"/>
                    <a:pt x="46196" y="13049"/>
                  </a:cubicBezTo>
                  <a:cubicBezTo>
                    <a:pt x="47073" y="17697"/>
                    <a:pt x="47577" y="22412"/>
                    <a:pt x="47720" y="27146"/>
                  </a:cubicBezTo>
                  <a:close/>
                  <a:moveTo>
                    <a:pt x="12001" y="71342"/>
                  </a:moveTo>
                  <a:cubicBezTo>
                    <a:pt x="11868" y="76000"/>
                    <a:pt x="12916" y="80620"/>
                    <a:pt x="15050" y="84773"/>
                  </a:cubicBezTo>
                  <a:cubicBezTo>
                    <a:pt x="16764" y="87316"/>
                    <a:pt x="19717" y="87316"/>
                    <a:pt x="23908" y="84773"/>
                  </a:cubicBezTo>
                  <a:cubicBezTo>
                    <a:pt x="28023" y="82487"/>
                    <a:pt x="31147" y="78753"/>
                    <a:pt x="32671" y="74295"/>
                  </a:cubicBezTo>
                  <a:cubicBezTo>
                    <a:pt x="34566" y="68837"/>
                    <a:pt x="35595" y="63113"/>
                    <a:pt x="35719" y="57341"/>
                  </a:cubicBezTo>
                  <a:cubicBezTo>
                    <a:pt x="35719" y="53816"/>
                    <a:pt x="35719" y="50006"/>
                    <a:pt x="35719" y="45815"/>
                  </a:cubicBezTo>
                  <a:cubicBezTo>
                    <a:pt x="35719" y="41624"/>
                    <a:pt x="35719" y="37814"/>
                    <a:pt x="35719" y="34385"/>
                  </a:cubicBezTo>
                  <a:cubicBezTo>
                    <a:pt x="35852" y="29728"/>
                    <a:pt x="34804" y="25108"/>
                    <a:pt x="32671" y="20955"/>
                  </a:cubicBezTo>
                  <a:cubicBezTo>
                    <a:pt x="30956" y="18383"/>
                    <a:pt x="28003" y="18288"/>
                    <a:pt x="23908" y="20955"/>
                  </a:cubicBezTo>
                  <a:cubicBezTo>
                    <a:pt x="19793" y="23270"/>
                    <a:pt x="16650" y="26984"/>
                    <a:pt x="15050" y="31433"/>
                  </a:cubicBezTo>
                  <a:cubicBezTo>
                    <a:pt x="13163" y="36890"/>
                    <a:pt x="12135" y="42615"/>
                    <a:pt x="12001" y="48387"/>
                  </a:cubicBezTo>
                  <a:cubicBezTo>
                    <a:pt x="12001" y="51911"/>
                    <a:pt x="12001" y="55817"/>
                    <a:pt x="12001" y="60008"/>
                  </a:cubicBezTo>
                  <a:cubicBezTo>
                    <a:pt x="12001" y="64199"/>
                    <a:pt x="11525" y="67913"/>
                    <a:pt x="11621" y="71342"/>
                  </a:cubicBezTo>
                  <a:close/>
                </a:path>
              </a:pathLst>
            </a:custGeom>
            <a:solidFill>
              <a:srgbClr val="E0E0E0"/>
            </a:solidFill>
            <a:ln w="9525" cap="flat">
              <a:noFill/>
              <a:prstDash val="solid"/>
              <a:miter/>
            </a:ln>
          </p:spPr>
          <p:txBody>
            <a:bodyPr rtlCol="0" anchor="ctr"/>
            <a:lstStyle/>
            <a:p>
              <a:endParaRPr lang="en-GR"/>
            </a:p>
          </p:txBody>
        </p:sp>
        <p:sp>
          <p:nvSpPr>
            <p:cNvPr id="448" name="Freeform 447">
              <a:extLst>
                <a:ext uri="{FF2B5EF4-FFF2-40B4-BE49-F238E27FC236}">
                  <a16:creationId xmlns:a16="http://schemas.microsoft.com/office/drawing/2014/main" id="{3C05921A-DD5B-75FF-056C-85B7D07E9B93}"/>
                </a:ext>
              </a:extLst>
            </p:cNvPr>
            <p:cNvSpPr/>
            <p:nvPr/>
          </p:nvSpPr>
          <p:spPr>
            <a:xfrm>
              <a:off x="5515261" y="3664020"/>
              <a:ext cx="32630" cy="100157"/>
            </a:xfrm>
            <a:custGeom>
              <a:avLst/>
              <a:gdLst>
                <a:gd name="connsiteX0" fmla="*/ 236 w 32630"/>
                <a:gd name="connsiteY0" fmla="*/ 48246 h 100157"/>
                <a:gd name="connsiteX1" fmla="*/ 236 w 32630"/>
                <a:gd name="connsiteY1" fmla="*/ 45865 h 100157"/>
                <a:gd name="connsiteX2" fmla="*/ 1093 w 32630"/>
                <a:gd name="connsiteY2" fmla="*/ 42817 h 100157"/>
                <a:gd name="connsiteX3" fmla="*/ 20143 w 32630"/>
                <a:gd name="connsiteY3" fmla="*/ 8432 h 100157"/>
                <a:gd name="connsiteX4" fmla="*/ 21667 w 32630"/>
                <a:gd name="connsiteY4" fmla="*/ 5955 h 100157"/>
                <a:gd name="connsiteX5" fmla="*/ 23286 w 32630"/>
                <a:gd name="connsiteY5" fmla="*/ 4336 h 100157"/>
                <a:gd name="connsiteX6" fmla="*/ 30240 w 32630"/>
                <a:gd name="connsiteY6" fmla="*/ 336 h 100157"/>
                <a:gd name="connsiteX7" fmla="*/ 31859 w 32630"/>
                <a:gd name="connsiteY7" fmla="*/ 336 h 100157"/>
                <a:gd name="connsiteX8" fmla="*/ 31859 w 32630"/>
                <a:gd name="connsiteY8" fmla="*/ 336 h 100157"/>
                <a:gd name="connsiteX9" fmla="*/ 32621 w 32630"/>
                <a:gd name="connsiteY9" fmla="*/ 2526 h 100157"/>
                <a:gd name="connsiteX10" fmla="*/ 32621 w 32630"/>
                <a:gd name="connsiteY10" fmla="*/ 90633 h 100157"/>
                <a:gd name="connsiteX11" fmla="*/ 31859 w 32630"/>
                <a:gd name="connsiteY11" fmla="*/ 93681 h 100157"/>
                <a:gd name="connsiteX12" fmla="*/ 30240 w 32630"/>
                <a:gd name="connsiteY12" fmla="*/ 95681 h 100157"/>
                <a:gd name="connsiteX13" fmla="*/ 23000 w 32630"/>
                <a:gd name="connsiteY13" fmla="*/ 99872 h 100157"/>
                <a:gd name="connsiteX14" fmla="*/ 21286 w 32630"/>
                <a:gd name="connsiteY14" fmla="*/ 99872 h 100157"/>
                <a:gd name="connsiteX15" fmla="*/ 20619 w 32630"/>
                <a:gd name="connsiteY15" fmla="*/ 97681 h 100157"/>
                <a:gd name="connsiteX16" fmla="*/ 20619 w 32630"/>
                <a:gd name="connsiteY16" fmla="*/ 30244 h 100157"/>
                <a:gd name="connsiteX17" fmla="*/ 8046 w 32630"/>
                <a:gd name="connsiteY17" fmla="*/ 52628 h 100157"/>
                <a:gd name="connsiteX18" fmla="*/ 6332 w 32630"/>
                <a:gd name="connsiteY18" fmla="*/ 54438 h 100157"/>
                <a:gd name="connsiteX19" fmla="*/ 4712 w 32630"/>
                <a:gd name="connsiteY19" fmla="*/ 53961 h 1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30" h="100157">
                  <a:moveTo>
                    <a:pt x="236" y="48246"/>
                  </a:moveTo>
                  <a:cubicBezTo>
                    <a:pt x="-79" y="47484"/>
                    <a:pt x="-79" y="46627"/>
                    <a:pt x="236" y="45865"/>
                  </a:cubicBezTo>
                  <a:cubicBezTo>
                    <a:pt x="331" y="44808"/>
                    <a:pt x="617" y="43770"/>
                    <a:pt x="1093" y="42817"/>
                  </a:cubicBezTo>
                  <a:lnTo>
                    <a:pt x="20143" y="8432"/>
                  </a:lnTo>
                  <a:lnTo>
                    <a:pt x="21667" y="5955"/>
                  </a:lnTo>
                  <a:cubicBezTo>
                    <a:pt x="22057" y="5279"/>
                    <a:pt x="22610" y="4727"/>
                    <a:pt x="23286" y="4336"/>
                  </a:cubicBezTo>
                  <a:lnTo>
                    <a:pt x="30240" y="336"/>
                  </a:lnTo>
                  <a:cubicBezTo>
                    <a:pt x="30687" y="-112"/>
                    <a:pt x="31411" y="-112"/>
                    <a:pt x="31859" y="336"/>
                  </a:cubicBezTo>
                  <a:cubicBezTo>
                    <a:pt x="31859" y="336"/>
                    <a:pt x="31859" y="336"/>
                    <a:pt x="31859" y="336"/>
                  </a:cubicBezTo>
                  <a:cubicBezTo>
                    <a:pt x="32411" y="926"/>
                    <a:pt x="32687" y="1717"/>
                    <a:pt x="32621" y="2526"/>
                  </a:cubicBezTo>
                  <a:lnTo>
                    <a:pt x="32621" y="90633"/>
                  </a:lnTo>
                  <a:cubicBezTo>
                    <a:pt x="32592" y="91690"/>
                    <a:pt x="32335" y="92728"/>
                    <a:pt x="31859" y="93681"/>
                  </a:cubicBezTo>
                  <a:cubicBezTo>
                    <a:pt x="31525" y="94490"/>
                    <a:pt x="30963" y="95186"/>
                    <a:pt x="30240" y="95681"/>
                  </a:cubicBezTo>
                  <a:lnTo>
                    <a:pt x="23000" y="99872"/>
                  </a:lnTo>
                  <a:cubicBezTo>
                    <a:pt x="22496" y="100253"/>
                    <a:pt x="21791" y="100253"/>
                    <a:pt x="21286" y="99872"/>
                  </a:cubicBezTo>
                  <a:cubicBezTo>
                    <a:pt x="20829" y="99234"/>
                    <a:pt x="20591" y="98462"/>
                    <a:pt x="20619" y="97681"/>
                  </a:cubicBezTo>
                  <a:lnTo>
                    <a:pt x="20619" y="30244"/>
                  </a:lnTo>
                  <a:lnTo>
                    <a:pt x="8046" y="52628"/>
                  </a:lnTo>
                  <a:cubicBezTo>
                    <a:pt x="7656" y="53380"/>
                    <a:pt x="7065" y="54009"/>
                    <a:pt x="6332" y="54438"/>
                  </a:cubicBezTo>
                  <a:cubicBezTo>
                    <a:pt x="5741" y="54619"/>
                    <a:pt x="5103" y="54428"/>
                    <a:pt x="4712" y="53961"/>
                  </a:cubicBezTo>
                  <a:close/>
                </a:path>
              </a:pathLst>
            </a:custGeom>
            <a:solidFill>
              <a:srgbClr val="E0E0E0"/>
            </a:solidFill>
            <a:ln w="9525" cap="flat">
              <a:noFill/>
              <a:prstDash val="solid"/>
              <a:miter/>
            </a:ln>
          </p:spPr>
          <p:txBody>
            <a:bodyPr rtlCol="0" anchor="ctr"/>
            <a:lstStyle/>
            <a:p>
              <a:endParaRPr lang="en-GR"/>
            </a:p>
          </p:txBody>
        </p:sp>
        <p:sp>
          <p:nvSpPr>
            <p:cNvPr id="449" name="Freeform 448">
              <a:extLst>
                <a:ext uri="{FF2B5EF4-FFF2-40B4-BE49-F238E27FC236}">
                  <a16:creationId xmlns:a16="http://schemas.microsoft.com/office/drawing/2014/main" id="{950C4BE4-5D10-B5F4-653C-81D109E0C11E}"/>
                </a:ext>
              </a:extLst>
            </p:cNvPr>
            <p:cNvSpPr/>
            <p:nvPr/>
          </p:nvSpPr>
          <p:spPr>
            <a:xfrm>
              <a:off x="5555647" y="3640462"/>
              <a:ext cx="32633" cy="100143"/>
            </a:xfrm>
            <a:custGeom>
              <a:avLst/>
              <a:gdLst>
                <a:gd name="connsiteX0" fmla="*/ 236 w 32633"/>
                <a:gd name="connsiteY0" fmla="*/ 48278 h 100143"/>
                <a:gd name="connsiteX1" fmla="*/ 236 w 32633"/>
                <a:gd name="connsiteY1" fmla="*/ 45896 h 100143"/>
                <a:gd name="connsiteX2" fmla="*/ 1093 w 32633"/>
                <a:gd name="connsiteY2" fmla="*/ 42848 h 100143"/>
                <a:gd name="connsiteX3" fmla="*/ 20143 w 32633"/>
                <a:gd name="connsiteY3" fmla="*/ 8463 h 100143"/>
                <a:gd name="connsiteX4" fmla="*/ 21667 w 32633"/>
                <a:gd name="connsiteY4" fmla="*/ 5986 h 100143"/>
                <a:gd name="connsiteX5" fmla="*/ 23286 w 32633"/>
                <a:gd name="connsiteY5" fmla="*/ 4272 h 100143"/>
                <a:gd name="connsiteX6" fmla="*/ 30239 w 32633"/>
                <a:gd name="connsiteY6" fmla="*/ 271 h 100143"/>
                <a:gd name="connsiteX7" fmla="*/ 31859 w 32633"/>
                <a:gd name="connsiteY7" fmla="*/ 271 h 100143"/>
                <a:gd name="connsiteX8" fmla="*/ 32621 w 32633"/>
                <a:gd name="connsiteY8" fmla="*/ 2462 h 100143"/>
                <a:gd name="connsiteX9" fmla="*/ 32621 w 32633"/>
                <a:gd name="connsiteY9" fmla="*/ 90569 h 100143"/>
                <a:gd name="connsiteX10" fmla="*/ 31859 w 32633"/>
                <a:gd name="connsiteY10" fmla="*/ 93616 h 100143"/>
                <a:gd name="connsiteX11" fmla="*/ 30239 w 32633"/>
                <a:gd name="connsiteY11" fmla="*/ 95617 h 100143"/>
                <a:gd name="connsiteX12" fmla="*/ 23001 w 32633"/>
                <a:gd name="connsiteY12" fmla="*/ 99808 h 100143"/>
                <a:gd name="connsiteX13" fmla="*/ 21381 w 32633"/>
                <a:gd name="connsiteY13" fmla="*/ 99808 h 100143"/>
                <a:gd name="connsiteX14" fmla="*/ 21381 w 32633"/>
                <a:gd name="connsiteY14" fmla="*/ 99808 h 100143"/>
                <a:gd name="connsiteX15" fmla="*/ 20619 w 32633"/>
                <a:gd name="connsiteY15" fmla="*/ 97712 h 100143"/>
                <a:gd name="connsiteX16" fmla="*/ 20619 w 32633"/>
                <a:gd name="connsiteY16" fmla="*/ 30275 h 100143"/>
                <a:gd name="connsiteX17" fmla="*/ 8046 w 32633"/>
                <a:gd name="connsiteY17" fmla="*/ 52659 h 100143"/>
                <a:gd name="connsiteX18" fmla="*/ 6332 w 32633"/>
                <a:gd name="connsiteY18" fmla="*/ 54469 h 100143"/>
                <a:gd name="connsiteX19" fmla="*/ 4617 w 32633"/>
                <a:gd name="connsiteY19" fmla="*/ 53993 h 100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33" h="100143">
                  <a:moveTo>
                    <a:pt x="236" y="48278"/>
                  </a:moveTo>
                  <a:cubicBezTo>
                    <a:pt x="-79" y="47515"/>
                    <a:pt x="-79" y="46658"/>
                    <a:pt x="236" y="45896"/>
                  </a:cubicBezTo>
                  <a:cubicBezTo>
                    <a:pt x="331" y="44839"/>
                    <a:pt x="617" y="43801"/>
                    <a:pt x="1093" y="42848"/>
                  </a:cubicBezTo>
                  <a:lnTo>
                    <a:pt x="20143" y="8463"/>
                  </a:lnTo>
                  <a:lnTo>
                    <a:pt x="21667" y="5986"/>
                  </a:lnTo>
                  <a:cubicBezTo>
                    <a:pt x="22077" y="5310"/>
                    <a:pt x="22629" y="4720"/>
                    <a:pt x="23286" y="4272"/>
                  </a:cubicBezTo>
                  <a:lnTo>
                    <a:pt x="30239" y="271"/>
                  </a:lnTo>
                  <a:cubicBezTo>
                    <a:pt x="30716" y="-90"/>
                    <a:pt x="31383" y="-90"/>
                    <a:pt x="31859" y="271"/>
                  </a:cubicBezTo>
                  <a:cubicBezTo>
                    <a:pt x="32421" y="852"/>
                    <a:pt x="32697" y="1653"/>
                    <a:pt x="32621" y="2462"/>
                  </a:cubicBezTo>
                  <a:lnTo>
                    <a:pt x="32621" y="90569"/>
                  </a:lnTo>
                  <a:cubicBezTo>
                    <a:pt x="32592" y="91626"/>
                    <a:pt x="32335" y="92664"/>
                    <a:pt x="31859" y="93616"/>
                  </a:cubicBezTo>
                  <a:cubicBezTo>
                    <a:pt x="31497" y="94407"/>
                    <a:pt x="30944" y="95102"/>
                    <a:pt x="30239" y="95617"/>
                  </a:cubicBezTo>
                  <a:lnTo>
                    <a:pt x="23001" y="99808"/>
                  </a:lnTo>
                  <a:cubicBezTo>
                    <a:pt x="22553" y="100255"/>
                    <a:pt x="21829" y="100255"/>
                    <a:pt x="21381" y="99808"/>
                  </a:cubicBezTo>
                  <a:cubicBezTo>
                    <a:pt x="21381" y="99808"/>
                    <a:pt x="21381" y="99808"/>
                    <a:pt x="21381" y="99808"/>
                  </a:cubicBezTo>
                  <a:cubicBezTo>
                    <a:pt x="20800" y="99274"/>
                    <a:pt x="20514" y="98493"/>
                    <a:pt x="20619" y="97712"/>
                  </a:cubicBezTo>
                  <a:lnTo>
                    <a:pt x="20619" y="30275"/>
                  </a:lnTo>
                  <a:lnTo>
                    <a:pt x="8046" y="52659"/>
                  </a:lnTo>
                  <a:cubicBezTo>
                    <a:pt x="7656" y="53411"/>
                    <a:pt x="7065" y="54040"/>
                    <a:pt x="6332" y="54469"/>
                  </a:cubicBezTo>
                  <a:cubicBezTo>
                    <a:pt x="5713" y="54669"/>
                    <a:pt x="5046" y="54478"/>
                    <a:pt x="4617" y="53993"/>
                  </a:cubicBezTo>
                  <a:close/>
                </a:path>
              </a:pathLst>
            </a:custGeom>
            <a:solidFill>
              <a:srgbClr val="E0E0E0"/>
            </a:solidFill>
            <a:ln w="9525" cap="flat">
              <a:noFill/>
              <a:prstDash val="solid"/>
              <a:miter/>
            </a:ln>
          </p:spPr>
          <p:txBody>
            <a:bodyPr rtlCol="0" anchor="ctr"/>
            <a:lstStyle/>
            <a:p>
              <a:endParaRPr lang="en-GR"/>
            </a:p>
          </p:txBody>
        </p:sp>
        <p:sp>
          <p:nvSpPr>
            <p:cNvPr id="450" name="Freeform 449">
              <a:extLst>
                <a:ext uri="{FF2B5EF4-FFF2-40B4-BE49-F238E27FC236}">
                  <a16:creationId xmlns:a16="http://schemas.microsoft.com/office/drawing/2014/main" id="{4BD52C80-74C7-8B41-5DFE-AF3A9D7CAA28}"/>
                </a:ext>
              </a:extLst>
            </p:cNvPr>
            <p:cNvSpPr/>
            <p:nvPr/>
          </p:nvSpPr>
          <p:spPr>
            <a:xfrm>
              <a:off x="5596795" y="3616871"/>
              <a:ext cx="32725" cy="100207"/>
            </a:xfrm>
            <a:custGeom>
              <a:avLst/>
              <a:gdLst>
                <a:gd name="connsiteX0" fmla="*/ 236 w 32725"/>
                <a:gd name="connsiteY0" fmla="*/ 48342 h 100207"/>
                <a:gd name="connsiteX1" fmla="*/ 236 w 32725"/>
                <a:gd name="connsiteY1" fmla="*/ 45865 h 100207"/>
                <a:gd name="connsiteX2" fmla="*/ 1188 w 32725"/>
                <a:gd name="connsiteY2" fmla="*/ 42912 h 100207"/>
                <a:gd name="connsiteX3" fmla="*/ 20238 w 32725"/>
                <a:gd name="connsiteY3" fmla="*/ 8432 h 100207"/>
                <a:gd name="connsiteX4" fmla="*/ 21762 w 32725"/>
                <a:gd name="connsiteY4" fmla="*/ 6051 h 100207"/>
                <a:gd name="connsiteX5" fmla="*/ 23381 w 32725"/>
                <a:gd name="connsiteY5" fmla="*/ 4336 h 100207"/>
                <a:gd name="connsiteX6" fmla="*/ 30335 w 32725"/>
                <a:gd name="connsiteY6" fmla="*/ 336 h 100207"/>
                <a:gd name="connsiteX7" fmla="*/ 31954 w 32725"/>
                <a:gd name="connsiteY7" fmla="*/ 336 h 100207"/>
                <a:gd name="connsiteX8" fmla="*/ 31954 w 32725"/>
                <a:gd name="connsiteY8" fmla="*/ 336 h 100207"/>
                <a:gd name="connsiteX9" fmla="*/ 32716 w 32725"/>
                <a:gd name="connsiteY9" fmla="*/ 2431 h 100207"/>
                <a:gd name="connsiteX10" fmla="*/ 32716 w 32725"/>
                <a:gd name="connsiteY10" fmla="*/ 90633 h 100207"/>
                <a:gd name="connsiteX11" fmla="*/ 31954 w 32725"/>
                <a:gd name="connsiteY11" fmla="*/ 93586 h 100207"/>
                <a:gd name="connsiteX12" fmla="*/ 30335 w 32725"/>
                <a:gd name="connsiteY12" fmla="*/ 95681 h 100207"/>
                <a:gd name="connsiteX13" fmla="*/ 23096 w 32725"/>
                <a:gd name="connsiteY13" fmla="*/ 99872 h 100207"/>
                <a:gd name="connsiteX14" fmla="*/ 21476 w 32725"/>
                <a:gd name="connsiteY14" fmla="*/ 99872 h 100207"/>
                <a:gd name="connsiteX15" fmla="*/ 21476 w 32725"/>
                <a:gd name="connsiteY15" fmla="*/ 99872 h 100207"/>
                <a:gd name="connsiteX16" fmla="*/ 20714 w 32725"/>
                <a:gd name="connsiteY16" fmla="*/ 97681 h 100207"/>
                <a:gd name="connsiteX17" fmla="*/ 20714 w 32725"/>
                <a:gd name="connsiteY17" fmla="*/ 30340 h 100207"/>
                <a:gd name="connsiteX18" fmla="*/ 8141 w 32725"/>
                <a:gd name="connsiteY18" fmla="*/ 52723 h 100207"/>
                <a:gd name="connsiteX19" fmla="*/ 6427 w 32725"/>
                <a:gd name="connsiteY19" fmla="*/ 54533 h 100207"/>
                <a:gd name="connsiteX20" fmla="*/ 4808 w 32725"/>
                <a:gd name="connsiteY20" fmla="*/ 53961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25" h="100207">
                  <a:moveTo>
                    <a:pt x="236" y="48342"/>
                  </a:moveTo>
                  <a:cubicBezTo>
                    <a:pt x="-79" y="47551"/>
                    <a:pt x="-79" y="46656"/>
                    <a:pt x="236" y="45865"/>
                  </a:cubicBezTo>
                  <a:cubicBezTo>
                    <a:pt x="321" y="44818"/>
                    <a:pt x="645" y="43808"/>
                    <a:pt x="1188" y="42912"/>
                  </a:cubicBezTo>
                  <a:lnTo>
                    <a:pt x="20238" y="8432"/>
                  </a:lnTo>
                  <a:lnTo>
                    <a:pt x="21762" y="6051"/>
                  </a:lnTo>
                  <a:cubicBezTo>
                    <a:pt x="22172" y="5374"/>
                    <a:pt x="22724" y="4784"/>
                    <a:pt x="23381" y="4336"/>
                  </a:cubicBezTo>
                  <a:lnTo>
                    <a:pt x="30335" y="336"/>
                  </a:lnTo>
                  <a:cubicBezTo>
                    <a:pt x="30782" y="-112"/>
                    <a:pt x="31506" y="-112"/>
                    <a:pt x="31954" y="336"/>
                  </a:cubicBezTo>
                  <a:cubicBezTo>
                    <a:pt x="31954" y="336"/>
                    <a:pt x="31954" y="336"/>
                    <a:pt x="31954" y="336"/>
                  </a:cubicBezTo>
                  <a:cubicBezTo>
                    <a:pt x="32506" y="888"/>
                    <a:pt x="32783" y="1660"/>
                    <a:pt x="32716" y="2431"/>
                  </a:cubicBezTo>
                  <a:lnTo>
                    <a:pt x="32716" y="90633"/>
                  </a:lnTo>
                  <a:cubicBezTo>
                    <a:pt x="32687" y="91662"/>
                    <a:pt x="32430" y="92671"/>
                    <a:pt x="31954" y="93586"/>
                  </a:cubicBezTo>
                  <a:cubicBezTo>
                    <a:pt x="31621" y="94424"/>
                    <a:pt x="31059" y="95148"/>
                    <a:pt x="30335" y="95681"/>
                  </a:cubicBezTo>
                  <a:lnTo>
                    <a:pt x="23096" y="99872"/>
                  </a:lnTo>
                  <a:cubicBezTo>
                    <a:pt x="22648" y="100320"/>
                    <a:pt x="21924" y="100320"/>
                    <a:pt x="21476" y="99872"/>
                  </a:cubicBezTo>
                  <a:cubicBezTo>
                    <a:pt x="21476" y="99872"/>
                    <a:pt x="21476" y="99872"/>
                    <a:pt x="21476" y="99872"/>
                  </a:cubicBezTo>
                  <a:cubicBezTo>
                    <a:pt x="20914" y="99291"/>
                    <a:pt x="20638" y="98491"/>
                    <a:pt x="20714" y="97681"/>
                  </a:cubicBezTo>
                  <a:lnTo>
                    <a:pt x="20714" y="30340"/>
                  </a:lnTo>
                  <a:lnTo>
                    <a:pt x="8141" y="52723"/>
                  </a:lnTo>
                  <a:cubicBezTo>
                    <a:pt x="7751" y="53476"/>
                    <a:pt x="7160" y="54104"/>
                    <a:pt x="6427" y="54533"/>
                  </a:cubicBezTo>
                  <a:cubicBezTo>
                    <a:pt x="5817" y="54724"/>
                    <a:pt x="5160" y="54495"/>
                    <a:pt x="4808" y="53961"/>
                  </a:cubicBezTo>
                  <a:close/>
                </a:path>
              </a:pathLst>
            </a:custGeom>
            <a:solidFill>
              <a:srgbClr val="E0E0E0"/>
            </a:solidFill>
            <a:ln w="9525" cap="flat">
              <a:noFill/>
              <a:prstDash val="solid"/>
              <a:miter/>
            </a:ln>
          </p:spPr>
          <p:txBody>
            <a:bodyPr rtlCol="0" anchor="ctr"/>
            <a:lstStyle/>
            <a:p>
              <a:endParaRPr lang="en-GR"/>
            </a:p>
          </p:txBody>
        </p:sp>
        <p:sp>
          <p:nvSpPr>
            <p:cNvPr id="451" name="Freeform 450">
              <a:extLst>
                <a:ext uri="{FF2B5EF4-FFF2-40B4-BE49-F238E27FC236}">
                  <a16:creationId xmlns:a16="http://schemas.microsoft.com/office/drawing/2014/main" id="{BDD37F6E-B150-F93E-D970-A129288B29F0}"/>
                </a:ext>
              </a:extLst>
            </p:cNvPr>
            <p:cNvSpPr/>
            <p:nvPr/>
          </p:nvSpPr>
          <p:spPr>
            <a:xfrm>
              <a:off x="5637562" y="3593365"/>
              <a:ext cx="32633" cy="100757"/>
            </a:xfrm>
            <a:custGeom>
              <a:avLst/>
              <a:gdLst>
                <a:gd name="connsiteX0" fmla="*/ 236 w 32633"/>
                <a:gd name="connsiteY0" fmla="*/ 48320 h 100757"/>
                <a:gd name="connsiteX1" fmla="*/ 236 w 32633"/>
                <a:gd name="connsiteY1" fmla="*/ 45844 h 100757"/>
                <a:gd name="connsiteX2" fmla="*/ 1093 w 32633"/>
                <a:gd name="connsiteY2" fmla="*/ 42891 h 100757"/>
                <a:gd name="connsiteX3" fmla="*/ 20143 w 32633"/>
                <a:gd name="connsiteY3" fmla="*/ 8411 h 100757"/>
                <a:gd name="connsiteX4" fmla="*/ 21667 w 32633"/>
                <a:gd name="connsiteY4" fmla="*/ 6029 h 100757"/>
                <a:gd name="connsiteX5" fmla="*/ 23286 w 32633"/>
                <a:gd name="connsiteY5" fmla="*/ 4315 h 100757"/>
                <a:gd name="connsiteX6" fmla="*/ 30144 w 32633"/>
                <a:gd name="connsiteY6" fmla="*/ 314 h 100757"/>
                <a:gd name="connsiteX7" fmla="*/ 31859 w 32633"/>
                <a:gd name="connsiteY7" fmla="*/ 314 h 100757"/>
                <a:gd name="connsiteX8" fmla="*/ 32621 w 32633"/>
                <a:gd name="connsiteY8" fmla="*/ 2505 h 100757"/>
                <a:gd name="connsiteX9" fmla="*/ 32621 w 32633"/>
                <a:gd name="connsiteY9" fmla="*/ 90897 h 100757"/>
                <a:gd name="connsiteX10" fmla="*/ 31859 w 32633"/>
                <a:gd name="connsiteY10" fmla="*/ 93850 h 100757"/>
                <a:gd name="connsiteX11" fmla="*/ 30144 w 32633"/>
                <a:gd name="connsiteY11" fmla="*/ 95945 h 100757"/>
                <a:gd name="connsiteX12" fmla="*/ 23096 w 32633"/>
                <a:gd name="connsiteY12" fmla="*/ 100422 h 100757"/>
                <a:gd name="connsiteX13" fmla="*/ 21476 w 32633"/>
                <a:gd name="connsiteY13" fmla="*/ 100422 h 100757"/>
                <a:gd name="connsiteX14" fmla="*/ 21476 w 32633"/>
                <a:gd name="connsiteY14" fmla="*/ 100422 h 100757"/>
                <a:gd name="connsiteX15" fmla="*/ 20714 w 32633"/>
                <a:gd name="connsiteY15" fmla="*/ 98327 h 100757"/>
                <a:gd name="connsiteX16" fmla="*/ 20714 w 32633"/>
                <a:gd name="connsiteY16" fmla="*/ 30890 h 100757"/>
                <a:gd name="connsiteX17" fmla="*/ 7760 w 32633"/>
                <a:gd name="connsiteY17" fmla="*/ 52797 h 100757"/>
                <a:gd name="connsiteX18" fmla="*/ 6046 w 32633"/>
                <a:gd name="connsiteY18" fmla="*/ 54512 h 100757"/>
                <a:gd name="connsiteX19" fmla="*/ 4331 w 32633"/>
                <a:gd name="connsiteY19" fmla="*/ 54512 h 1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33" h="100757">
                  <a:moveTo>
                    <a:pt x="236" y="48320"/>
                  </a:moveTo>
                  <a:cubicBezTo>
                    <a:pt x="-79" y="47530"/>
                    <a:pt x="-79" y="46634"/>
                    <a:pt x="236" y="45844"/>
                  </a:cubicBezTo>
                  <a:cubicBezTo>
                    <a:pt x="331" y="44815"/>
                    <a:pt x="617" y="43815"/>
                    <a:pt x="1093" y="42891"/>
                  </a:cubicBezTo>
                  <a:lnTo>
                    <a:pt x="20143" y="8411"/>
                  </a:lnTo>
                  <a:lnTo>
                    <a:pt x="21667" y="6029"/>
                  </a:lnTo>
                  <a:cubicBezTo>
                    <a:pt x="22077" y="5353"/>
                    <a:pt x="22629" y="4763"/>
                    <a:pt x="23286" y="4315"/>
                  </a:cubicBezTo>
                  <a:lnTo>
                    <a:pt x="30144" y="314"/>
                  </a:lnTo>
                  <a:cubicBezTo>
                    <a:pt x="30640" y="-105"/>
                    <a:pt x="31363" y="-105"/>
                    <a:pt x="31859" y="314"/>
                  </a:cubicBezTo>
                  <a:cubicBezTo>
                    <a:pt x="32421" y="895"/>
                    <a:pt x="32697" y="1695"/>
                    <a:pt x="32621" y="2505"/>
                  </a:cubicBezTo>
                  <a:lnTo>
                    <a:pt x="32621" y="90897"/>
                  </a:lnTo>
                  <a:cubicBezTo>
                    <a:pt x="32602" y="91926"/>
                    <a:pt x="32344" y="92945"/>
                    <a:pt x="31859" y="93850"/>
                  </a:cubicBezTo>
                  <a:cubicBezTo>
                    <a:pt x="31525" y="94707"/>
                    <a:pt x="30925" y="95450"/>
                    <a:pt x="30144" y="95945"/>
                  </a:cubicBezTo>
                  <a:lnTo>
                    <a:pt x="23096" y="100422"/>
                  </a:lnTo>
                  <a:cubicBezTo>
                    <a:pt x="22648" y="100870"/>
                    <a:pt x="21924" y="100870"/>
                    <a:pt x="21476" y="100422"/>
                  </a:cubicBezTo>
                  <a:cubicBezTo>
                    <a:pt x="21476" y="100422"/>
                    <a:pt x="21476" y="100422"/>
                    <a:pt x="21476" y="100422"/>
                  </a:cubicBezTo>
                  <a:cubicBezTo>
                    <a:pt x="20895" y="99889"/>
                    <a:pt x="20610" y="99108"/>
                    <a:pt x="20714" y="98327"/>
                  </a:cubicBezTo>
                  <a:lnTo>
                    <a:pt x="20714" y="30890"/>
                  </a:lnTo>
                  <a:lnTo>
                    <a:pt x="7760" y="52797"/>
                  </a:lnTo>
                  <a:cubicBezTo>
                    <a:pt x="7399" y="53549"/>
                    <a:pt x="6798" y="54150"/>
                    <a:pt x="6046" y="54512"/>
                  </a:cubicBezTo>
                  <a:cubicBezTo>
                    <a:pt x="5541" y="54893"/>
                    <a:pt x="4836" y="54893"/>
                    <a:pt x="4331" y="54512"/>
                  </a:cubicBezTo>
                  <a:close/>
                </a:path>
              </a:pathLst>
            </a:custGeom>
            <a:solidFill>
              <a:srgbClr val="E0E0E0"/>
            </a:solidFill>
            <a:ln w="9525" cap="flat">
              <a:noFill/>
              <a:prstDash val="solid"/>
              <a:miter/>
            </a:ln>
          </p:spPr>
          <p:txBody>
            <a:bodyPr rtlCol="0" anchor="ctr"/>
            <a:lstStyle/>
            <a:p>
              <a:endParaRPr lang="en-GR"/>
            </a:p>
          </p:txBody>
        </p:sp>
        <p:sp>
          <p:nvSpPr>
            <p:cNvPr id="452" name="Freeform 451">
              <a:extLst>
                <a:ext uri="{FF2B5EF4-FFF2-40B4-BE49-F238E27FC236}">
                  <a16:creationId xmlns:a16="http://schemas.microsoft.com/office/drawing/2014/main" id="{339071B2-9FB6-F508-F1D4-70E2392CD49A}"/>
                </a:ext>
              </a:extLst>
            </p:cNvPr>
            <p:cNvSpPr/>
            <p:nvPr/>
          </p:nvSpPr>
          <p:spPr>
            <a:xfrm>
              <a:off x="5681422" y="3566914"/>
              <a:ext cx="47625" cy="105822"/>
            </a:xfrm>
            <a:custGeom>
              <a:avLst/>
              <a:gdLst>
                <a:gd name="connsiteX0" fmla="*/ 47625 w 47625"/>
                <a:gd name="connsiteY0" fmla="*/ 26861 h 105822"/>
                <a:gd name="connsiteX1" fmla="*/ 47625 w 47625"/>
                <a:gd name="connsiteY1" fmla="*/ 32480 h 105822"/>
                <a:gd name="connsiteX2" fmla="*/ 47625 w 47625"/>
                <a:gd name="connsiteY2" fmla="*/ 45339 h 105822"/>
                <a:gd name="connsiteX3" fmla="*/ 47625 w 47625"/>
                <a:gd name="connsiteY3" fmla="*/ 51149 h 105822"/>
                <a:gd name="connsiteX4" fmla="*/ 46101 w 47625"/>
                <a:gd name="connsiteY4" fmla="*/ 66675 h 105822"/>
                <a:gd name="connsiteX5" fmla="*/ 42005 w 47625"/>
                <a:gd name="connsiteY5" fmla="*/ 80772 h 105822"/>
                <a:gd name="connsiteX6" fmla="*/ 34766 w 47625"/>
                <a:gd name="connsiteY6" fmla="*/ 92774 h 105822"/>
                <a:gd name="connsiteX7" fmla="*/ 23813 w 47625"/>
                <a:gd name="connsiteY7" fmla="*/ 102299 h 105822"/>
                <a:gd name="connsiteX8" fmla="*/ 12859 w 47625"/>
                <a:gd name="connsiteY8" fmla="*/ 105823 h 105822"/>
                <a:gd name="connsiteX9" fmla="*/ 5620 w 47625"/>
                <a:gd name="connsiteY9" fmla="*/ 102203 h 105822"/>
                <a:gd name="connsiteX10" fmla="*/ 1524 w 47625"/>
                <a:gd name="connsiteY10" fmla="*/ 92678 h 105822"/>
                <a:gd name="connsiteX11" fmla="*/ 0 w 47625"/>
                <a:gd name="connsiteY11" fmla="*/ 78867 h 105822"/>
                <a:gd name="connsiteX12" fmla="*/ 0 w 47625"/>
                <a:gd name="connsiteY12" fmla="*/ 67151 h 105822"/>
                <a:gd name="connsiteX13" fmla="*/ 0 w 47625"/>
                <a:gd name="connsiteY13" fmla="*/ 55245 h 105822"/>
                <a:gd name="connsiteX14" fmla="*/ 1524 w 47625"/>
                <a:gd name="connsiteY14" fmla="*/ 39529 h 105822"/>
                <a:gd name="connsiteX15" fmla="*/ 5620 w 47625"/>
                <a:gd name="connsiteY15" fmla="*/ 25241 h 105822"/>
                <a:gd name="connsiteX16" fmla="*/ 12859 w 47625"/>
                <a:gd name="connsiteY16" fmla="*/ 13049 h 105822"/>
                <a:gd name="connsiteX17" fmla="*/ 23813 w 47625"/>
                <a:gd name="connsiteY17" fmla="*/ 3524 h 105822"/>
                <a:gd name="connsiteX18" fmla="*/ 34766 w 47625"/>
                <a:gd name="connsiteY18" fmla="*/ 0 h 105822"/>
                <a:gd name="connsiteX19" fmla="*/ 42005 w 47625"/>
                <a:gd name="connsiteY19" fmla="*/ 3620 h 105822"/>
                <a:gd name="connsiteX20" fmla="*/ 46101 w 47625"/>
                <a:gd name="connsiteY20" fmla="*/ 13145 h 105822"/>
                <a:gd name="connsiteX21" fmla="*/ 47625 w 47625"/>
                <a:gd name="connsiteY21" fmla="*/ 26861 h 105822"/>
                <a:gd name="connsiteX22" fmla="*/ 11906 w 47625"/>
                <a:gd name="connsiteY22" fmla="*/ 71057 h 105822"/>
                <a:gd name="connsiteX23" fmla="*/ 14954 w 47625"/>
                <a:gd name="connsiteY23" fmla="*/ 84487 h 105822"/>
                <a:gd name="connsiteX24" fmla="*/ 23813 w 47625"/>
                <a:gd name="connsiteY24" fmla="*/ 84487 h 105822"/>
                <a:gd name="connsiteX25" fmla="*/ 32671 w 47625"/>
                <a:gd name="connsiteY25" fmla="*/ 73914 h 105822"/>
                <a:gd name="connsiteX26" fmla="*/ 35719 w 47625"/>
                <a:gd name="connsiteY26" fmla="*/ 56960 h 105822"/>
                <a:gd name="connsiteX27" fmla="*/ 35719 w 47625"/>
                <a:gd name="connsiteY27" fmla="*/ 45434 h 105822"/>
                <a:gd name="connsiteX28" fmla="*/ 35719 w 47625"/>
                <a:gd name="connsiteY28" fmla="*/ 34004 h 105822"/>
                <a:gd name="connsiteX29" fmla="*/ 32671 w 47625"/>
                <a:gd name="connsiteY29" fmla="*/ 20574 h 105822"/>
                <a:gd name="connsiteX30" fmla="*/ 23813 w 47625"/>
                <a:gd name="connsiteY30" fmla="*/ 20574 h 105822"/>
                <a:gd name="connsiteX31" fmla="*/ 14954 w 47625"/>
                <a:gd name="connsiteY31" fmla="*/ 31052 h 105822"/>
                <a:gd name="connsiteX32" fmla="*/ 11906 w 47625"/>
                <a:gd name="connsiteY32" fmla="*/ 48006 h 105822"/>
                <a:gd name="connsiteX33" fmla="*/ 11906 w 47625"/>
                <a:gd name="connsiteY33" fmla="*/ 59627 h 105822"/>
                <a:gd name="connsiteX34" fmla="*/ 11906 w 47625"/>
                <a:gd name="connsiteY34" fmla="*/ 71057 h 1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822">
                  <a:moveTo>
                    <a:pt x="47625" y="26861"/>
                  </a:moveTo>
                  <a:cubicBezTo>
                    <a:pt x="47625" y="28575"/>
                    <a:pt x="47625" y="30385"/>
                    <a:pt x="47625" y="32480"/>
                  </a:cubicBezTo>
                  <a:lnTo>
                    <a:pt x="47625" y="45339"/>
                  </a:lnTo>
                  <a:cubicBezTo>
                    <a:pt x="47625" y="47435"/>
                    <a:pt x="47625" y="49340"/>
                    <a:pt x="47625" y="51149"/>
                  </a:cubicBezTo>
                  <a:cubicBezTo>
                    <a:pt x="47463" y="56350"/>
                    <a:pt x="46958" y="61541"/>
                    <a:pt x="46101" y="66675"/>
                  </a:cubicBezTo>
                  <a:cubicBezTo>
                    <a:pt x="45310" y="71523"/>
                    <a:pt x="43939" y="76257"/>
                    <a:pt x="42005" y="80772"/>
                  </a:cubicBezTo>
                  <a:cubicBezTo>
                    <a:pt x="40196" y="85106"/>
                    <a:pt x="37757" y="89154"/>
                    <a:pt x="34766" y="92774"/>
                  </a:cubicBezTo>
                  <a:cubicBezTo>
                    <a:pt x="31680" y="96545"/>
                    <a:pt x="27984" y="99774"/>
                    <a:pt x="23813" y="102299"/>
                  </a:cubicBezTo>
                  <a:cubicBezTo>
                    <a:pt x="20555" y="104461"/>
                    <a:pt x="16764" y="105680"/>
                    <a:pt x="12859" y="105823"/>
                  </a:cubicBezTo>
                  <a:cubicBezTo>
                    <a:pt x="10030" y="105756"/>
                    <a:pt x="7372" y="104423"/>
                    <a:pt x="5620" y="102203"/>
                  </a:cubicBezTo>
                  <a:cubicBezTo>
                    <a:pt x="3486" y="99422"/>
                    <a:pt x="2076" y="96145"/>
                    <a:pt x="1524" y="92678"/>
                  </a:cubicBezTo>
                  <a:cubicBezTo>
                    <a:pt x="581" y="88135"/>
                    <a:pt x="76" y="83506"/>
                    <a:pt x="0" y="78867"/>
                  </a:cubicBezTo>
                  <a:cubicBezTo>
                    <a:pt x="0" y="75438"/>
                    <a:pt x="0" y="71533"/>
                    <a:pt x="0" y="67151"/>
                  </a:cubicBezTo>
                  <a:cubicBezTo>
                    <a:pt x="0" y="62770"/>
                    <a:pt x="0" y="58769"/>
                    <a:pt x="0" y="55245"/>
                  </a:cubicBezTo>
                  <a:cubicBezTo>
                    <a:pt x="124" y="49978"/>
                    <a:pt x="629" y="44720"/>
                    <a:pt x="1524" y="39529"/>
                  </a:cubicBezTo>
                  <a:cubicBezTo>
                    <a:pt x="2324" y="34623"/>
                    <a:pt x="3696" y="29823"/>
                    <a:pt x="5620" y="25241"/>
                  </a:cubicBezTo>
                  <a:cubicBezTo>
                    <a:pt x="7391" y="20831"/>
                    <a:pt x="9839" y="16716"/>
                    <a:pt x="12859" y="13049"/>
                  </a:cubicBezTo>
                  <a:cubicBezTo>
                    <a:pt x="15878" y="9211"/>
                    <a:pt x="19593" y="5982"/>
                    <a:pt x="23813" y="3524"/>
                  </a:cubicBezTo>
                  <a:cubicBezTo>
                    <a:pt x="27070" y="1372"/>
                    <a:pt x="30861" y="152"/>
                    <a:pt x="34766" y="0"/>
                  </a:cubicBezTo>
                  <a:cubicBezTo>
                    <a:pt x="37595" y="67"/>
                    <a:pt x="40253" y="1400"/>
                    <a:pt x="42005" y="3620"/>
                  </a:cubicBezTo>
                  <a:cubicBezTo>
                    <a:pt x="44158" y="6391"/>
                    <a:pt x="45568" y="9677"/>
                    <a:pt x="46101" y="13145"/>
                  </a:cubicBezTo>
                  <a:cubicBezTo>
                    <a:pt x="46996" y="17669"/>
                    <a:pt x="47501" y="22251"/>
                    <a:pt x="47625" y="26861"/>
                  </a:cubicBezTo>
                  <a:close/>
                  <a:moveTo>
                    <a:pt x="11906" y="71057"/>
                  </a:moveTo>
                  <a:cubicBezTo>
                    <a:pt x="11773" y="75714"/>
                    <a:pt x="12821" y="80334"/>
                    <a:pt x="14954" y="84487"/>
                  </a:cubicBezTo>
                  <a:cubicBezTo>
                    <a:pt x="16764" y="87154"/>
                    <a:pt x="19622" y="87249"/>
                    <a:pt x="23813" y="84487"/>
                  </a:cubicBezTo>
                  <a:cubicBezTo>
                    <a:pt x="27889" y="82077"/>
                    <a:pt x="31014" y="78353"/>
                    <a:pt x="32671" y="73914"/>
                  </a:cubicBezTo>
                  <a:cubicBezTo>
                    <a:pt x="34566" y="68456"/>
                    <a:pt x="35595" y="62732"/>
                    <a:pt x="35719" y="56960"/>
                  </a:cubicBezTo>
                  <a:cubicBezTo>
                    <a:pt x="35719" y="53435"/>
                    <a:pt x="35719" y="49625"/>
                    <a:pt x="35719" y="45434"/>
                  </a:cubicBezTo>
                  <a:cubicBezTo>
                    <a:pt x="35719" y="41243"/>
                    <a:pt x="35719" y="37433"/>
                    <a:pt x="35719" y="34004"/>
                  </a:cubicBezTo>
                  <a:cubicBezTo>
                    <a:pt x="35814" y="29347"/>
                    <a:pt x="34766" y="24736"/>
                    <a:pt x="32671" y="20574"/>
                  </a:cubicBezTo>
                  <a:cubicBezTo>
                    <a:pt x="30833" y="18031"/>
                    <a:pt x="27880" y="18031"/>
                    <a:pt x="23813" y="20574"/>
                  </a:cubicBezTo>
                  <a:cubicBezTo>
                    <a:pt x="19717" y="22917"/>
                    <a:pt x="16583" y="26623"/>
                    <a:pt x="14954" y="31052"/>
                  </a:cubicBezTo>
                  <a:cubicBezTo>
                    <a:pt x="13068" y="36509"/>
                    <a:pt x="12049" y="42234"/>
                    <a:pt x="11906" y="48006"/>
                  </a:cubicBezTo>
                  <a:cubicBezTo>
                    <a:pt x="11906" y="51626"/>
                    <a:pt x="11906" y="55436"/>
                    <a:pt x="11906" y="59627"/>
                  </a:cubicBezTo>
                  <a:cubicBezTo>
                    <a:pt x="11906" y="63818"/>
                    <a:pt x="11811" y="67723"/>
                    <a:pt x="11906" y="71057"/>
                  </a:cubicBezTo>
                  <a:close/>
                </a:path>
              </a:pathLst>
            </a:custGeom>
            <a:solidFill>
              <a:srgbClr val="E0E0E0"/>
            </a:solidFill>
            <a:ln w="9525" cap="flat">
              <a:noFill/>
              <a:prstDash val="solid"/>
              <a:miter/>
            </a:ln>
          </p:spPr>
          <p:txBody>
            <a:bodyPr rtlCol="0" anchor="ctr"/>
            <a:lstStyle/>
            <a:p>
              <a:endParaRPr lang="en-GR"/>
            </a:p>
          </p:txBody>
        </p:sp>
        <p:sp>
          <p:nvSpPr>
            <p:cNvPr id="453" name="Freeform 452">
              <a:extLst>
                <a:ext uri="{FF2B5EF4-FFF2-40B4-BE49-F238E27FC236}">
                  <a16:creationId xmlns:a16="http://schemas.microsoft.com/office/drawing/2014/main" id="{6B81F04E-55B9-34B0-15D1-86528C7FE7C5}"/>
                </a:ext>
              </a:extLst>
            </p:cNvPr>
            <p:cNvSpPr/>
            <p:nvPr/>
          </p:nvSpPr>
          <p:spPr>
            <a:xfrm>
              <a:off x="5739524" y="3533387"/>
              <a:ext cx="47625" cy="105632"/>
            </a:xfrm>
            <a:custGeom>
              <a:avLst/>
              <a:gdLst>
                <a:gd name="connsiteX0" fmla="*/ 47625 w 47625"/>
                <a:gd name="connsiteY0" fmla="*/ 27051 h 105632"/>
                <a:gd name="connsiteX1" fmla="*/ 47625 w 47625"/>
                <a:gd name="connsiteY1" fmla="*/ 32766 h 105632"/>
                <a:gd name="connsiteX2" fmla="*/ 47625 w 47625"/>
                <a:gd name="connsiteY2" fmla="*/ 45625 h 105632"/>
                <a:gd name="connsiteX3" fmla="*/ 47625 w 47625"/>
                <a:gd name="connsiteY3" fmla="*/ 51340 h 105632"/>
                <a:gd name="connsiteX4" fmla="*/ 46101 w 47625"/>
                <a:gd name="connsiteY4" fmla="*/ 66961 h 105632"/>
                <a:gd name="connsiteX5" fmla="*/ 42100 w 47625"/>
                <a:gd name="connsiteY5" fmla="*/ 81058 h 105632"/>
                <a:gd name="connsiteX6" fmla="*/ 34766 w 47625"/>
                <a:gd name="connsiteY6" fmla="*/ 93059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100 w 47625"/>
                <a:gd name="connsiteY19" fmla="*/ 3524 h 105632"/>
                <a:gd name="connsiteX20" fmla="*/ 46101 w 47625"/>
                <a:gd name="connsiteY20" fmla="*/ 13049 h 105632"/>
                <a:gd name="connsiteX21" fmla="*/ 47625 w 47625"/>
                <a:gd name="connsiteY21" fmla="*/ 27051 h 105632"/>
                <a:gd name="connsiteX22" fmla="*/ 11906 w 47625"/>
                <a:gd name="connsiteY22" fmla="*/ 71342 h 105632"/>
                <a:gd name="connsiteX23" fmla="*/ 15050 w 47625"/>
                <a:gd name="connsiteY23" fmla="*/ 84772 h 105632"/>
                <a:gd name="connsiteX24" fmla="*/ 23813 w 47625"/>
                <a:gd name="connsiteY24" fmla="*/ 84772 h 105632"/>
                <a:gd name="connsiteX25" fmla="*/ 32671 w 47625"/>
                <a:gd name="connsiteY25" fmla="*/ 74295 h 105632"/>
                <a:gd name="connsiteX26" fmla="*/ 35719 w 47625"/>
                <a:gd name="connsiteY26" fmla="*/ 57340 h 105632"/>
                <a:gd name="connsiteX27" fmla="*/ 35719 w 47625"/>
                <a:gd name="connsiteY27" fmla="*/ 45720 h 105632"/>
                <a:gd name="connsiteX28" fmla="*/ 35719 w 47625"/>
                <a:gd name="connsiteY28" fmla="*/ 34385 h 105632"/>
                <a:gd name="connsiteX29" fmla="*/ 32671 w 47625"/>
                <a:gd name="connsiteY29" fmla="*/ 20955 h 105632"/>
                <a:gd name="connsiteX30" fmla="*/ 23813 w 47625"/>
                <a:gd name="connsiteY30" fmla="*/ 20955 h 105632"/>
                <a:gd name="connsiteX31" fmla="*/ 15050 w 47625"/>
                <a:gd name="connsiteY31" fmla="*/ 31433 h 105632"/>
                <a:gd name="connsiteX32" fmla="*/ 11906 w 47625"/>
                <a:gd name="connsiteY32" fmla="*/ 48387 h 105632"/>
                <a:gd name="connsiteX33" fmla="*/ 11906 w 47625"/>
                <a:gd name="connsiteY33" fmla="*/ 60008 h 105632"/>
                <a:gd name="connsiteX34" fmla="*/ 11906 w 47625"/>
                <a:gd name="connsiteY34" fmla="*/ 7105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7051"/>
                  </a:moveTo>
                  <a:cubicBezTo>
                    <a:pt x="47625" y="28765"/>
                    <a:pt x="47625" y="30671"/>
                    <a:pt x="47625" y="32766"/>
                  </a:cubicBezTo>
                  <a:lnTo>
                    <a:pt x="47625" y="45625"/>
                  </a:lnTo>
                  <a:cubicBezTo>
                    <a:pt x="47625" y="47720"/>
                    <a:pt x="47625" y="49625"/>
                    <a:pt x="47625" y="51340"/>
                  </a:cubicBezTo>
                  <a:cubicBezTo>
                    <a:pt x="47511" y="56579"/>
                    <a:pt x="47006" y="61798"/>
                    <a:pt x="46101" y="66961"/>
                  </a:cubicBezTo>
                  <a:cubicBezTo>
                    <a:pt x="45291" y="71790"/>
                    <a:pt x="43948" y="76524"/>
                    <a:pt x="42100" y="81058"/>
                  </a:cubicBezTo>
                  <a:cubicBezTo>
                    <a:pt x="40215" y="85373"/>
                    <a:pt x="37748" y="89411"/>
                    <a:pt x="34766" y="93059"/>
                  </a:cubicBezTo>
                  <a:cubicBezTo>
                    <a:pt x="31690" y="96717"/>
                    <a:pt x="27984" y="99784"/>
                    <a:pt x="23813" y="102108"/>
                  </a:cubicBezTo>
                  <a:cubicBezTo>
                    <a:pt x="20583" y="104318"/>
                    <a:pt x="16774" y="105546"/>
                    <a:pt x="12859" y="105632"/>
                  </a:cubicBezTo>
                  <a:cubicBezTo>
                    <a:pt x="10039" y="105585"/>
                    <a:pt x="7391" y="104299"/>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49" y="20860"/>
                    <a:pt x="9877" y="16755"/>
                    <a:pt x="12859" y="13049"/>
                  </a:cubicBezTo>
                  <a:cubicBezTo>
                    <a:pt x="15869" y="9201"/>
                    <a:pt x="19583" y="5972"/>
                    <a:pt x="23813" y="3524"/>
                  </a:cubicBezTo>
                  <a:cubicBezTo>
                    <a:pt x="27061" y="1353"/>
                    <a:pt x="30861" y="133"/>
                    <a:pt x="34766" y="0"/>
                  </a:cubicBezTo>
                  <a:cubicBezTo>
                    <a:pt x="37614" y="19"/>
                    <a:pt x="40310" y="1314"/>
                    <a:pt x="42100" y="3524"/>
                  </a:cubicBezTo>
                  <a:cubicBezTo>
                    <a:pt x="44148" y="6353"/>
                    <a:pt x="45510" y="9611"/>
                    <a:pt x="46101" y="13049"/>
                  </a:cubicBezTo>
                  <a:cubicBezTo>
                    <a:pt x="47063" y="17659"/>
                    <a:pt x="47577" y="22346"/>
                    <a:pt x="47625" y="27051"/>
                  </a:cubicBezTo>
                  <a:close/>
                  <a:moveTo>
                    <a:pt x="11906" y="71342"/>
                  </a:moveTo>
                  <a:cubicBezTo>
                    <a:pt x="11801" y="76009"/>
                    <a:pt x="12878" y="80639"/>
                    <a:pt x="15050" y="84772"/>
                  </a:cubicBezTo>
                  <a:cubicBezTo>
                    <a:pt x="16764" y="87344"/>
                    <a:pt x="19717" y="87439"/>
                    <a:pt x="23813" y="84772"/>
                  </a:cubicBezTo>
                  <a:cubicBezTo>
                    <a:pt x="27927" y="82458"/>
                    <a:pt x="31071" y="78743"/>
                    <a:pt x="32671" y="74295"/>
                  </a:cubicBezTo>
                  <a:cubicBezTo>
                    <a:pt x="34557" y="68837"/>
                    <a:pt x="35585" y="63113"/>
                    <a:pt x="35719" y="57340"/>
                  </a:cubicBezTo>
                  <a:cubicBezTo>
                    <a:pt x="35719" y="53816"/>
                    <a:pt x="35719" y="49911"/>
                    <a:pt x="35719" y="45720"/>
                  </a:cubicBezTo>
                  <a:cubicBezTo>
                    <a:pt x="35719" y="41529"/>
                    <a:pt x="35719" y="37814"/>
                    <a:pt x="35719" y="34385"/>
                  </a:cubicBezTo>
                  <a:cubicBezTo>
                    <a:pt x="35852" y="29728"/>
                    <a:pt x="34804" y="25108"/>
                    <a:pt x="32671" y="20955"/>
                  </a:cubicBezTo>
                  <a:cubicBezTo>
                    <a:pt x="30956" y="18355"/>
                    <a:pt x="28004" y="18355"/>
                    <a:pt x="23813" y="20955"/>
                  </a:cubicBezTo>
                  <a:cubicBezTo>
                    <a:pt x="19698" y="23241"/>
                    <a:pt x="16574" y="26975"/>
                    <a:pt x="15050" y="31433"/>
                  </a:cubicBezTo>
                  <a:cubicBezTo>
                    <a:pt x="13126" y="36890"/>
                    <a:pt x="12059" y="42605"/>
                    <a:pt x="11906" y="48387"/>
                  </a:cubicBezTo>
                  <a:cubicBezTo>
                    <a:pt x="11906" y="51911"/>
                    <a:pt x="11906" y="55817"/>
                    <a:pt x="11906" y="60008"/>
                  </a:cubicBezTo>
                  <a:cubicBezTo>
                    <a:pt x="11906" y="64198"/>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454" name="Freeform 453">
              <a:extLst>
                <a:ext uri="{FF2B5EF4-FFF2-40B4-BE49-F238E27FC236}">
                  <a16:creationId xmlns:a16="http://schemas.microsoft.com/office/drawing/2014/main" id="{8D5A4413-1886-F301-950D-9149CAF04133}"/>
                </a:ext>
              </a:extLst>
            </p:cNvPr>
            <p:cNvSpPr/>
            <p:nvPr/>
          </p:nvSpPr>
          <p:spPr>
            <a:xfrm>
              <a:off x="5794254" y="3502621"/>
              <a:ext cx="32447" cy="100136"/>
            </a:xfrm>
            <a:custGeom>
              <a:avLst/>
              <a:gdLst>
                <a:gd name="connsiteX0" fmla="*/ 516 w 32447"/>
                <a:gd name="connsiteY0" fmla="*/ 48292 h 100136"/>
                <a:gd name="connsiteX1" fmla="*/ 39 w 32447"/>
                <a:gd name="connsiteY1" fmla="*/ 45815 h 100136"/>
                <a:gd name="connsiteX2" fmla="*/ 992 w 32447"/>
                <a:gd name="connsiteY2" fmla="*/ 42862 h 100136"/>
                <a:gd name="connsiteX3" fmla="*/ 20042 w 32447"/>
                <a:gd name="connsiteY3" fmla="*/ 8382 h 100136"/>
                <a:gd name="connsiteX4" fmla="*/ 21471 w 32447"/>
                <a:gd name="connsiteY4" fmla="*/ 6001 h 100136"/>
                <a:gd name="connsiteX5" fmla="*/ 23185 w 32447"/>
                <a:gd name="connsiteY5" fmla="*/ 4286 h 100136"/>
                <a:gd name="connsiteX6" fmla="*/ 30043 w 32447"/>
                <a:gd name="connsiteY6" fmla="*/ 286 h 100136"/>
                <a:gd name="connsiteX7" fmla="*/ 31758 w 32447"/>
                <a:gd name="connsiteY7" fmla="*/ 286 h 100136"/>
                <a:gd name="connsiteX8" fmla="*/ 32424 w 32447"/>
                <a:gd name="connsiteY8" fmla="*/ 2477 h 100136"/>
                <a:gd name="connsiteX9" fmla="*/ 32424 w 32447"/>
                <a:gd name="connsiteY9" fmla="*/ 90583 h 100136"/>
                <a:gd name="connsiteX10" fmla="*/ 31758 w 32447"/>
                <a:gd name="connsiteY10" fmla="*/ 93631 h 100136"/>
                <a:gd name="connsiteX11" fmla="*/ 30043 w 32447"/>
                <a:gd name="connsiteY11" fmla="*/ 95631 h 100136"/>
                <a:gd name="connsiteX12" fmla="*/ 22899 w 32447"/>
                <a:gd name="connsiteY12" fmla="*/ 99822 h 100136"/>
                <a:gd name="connsiteX13" fmla="*/ 21185 w 32447"/>
                <a:gd name="connsiteY13" fmla="*/ 99822 h 100136"/>
                <a:gd name="connsiteX14" fmla="*/ 20518 w 32447"/>
                <a:gd name="connsiteY14" fmla="*/ 97727 h 100136"/>
                <a:gd name="connsiteX15" fmla="*/ 20518 w 32447"/>
                <a:gd name="connsiteY15" fmla="*/ 30290 h 100136"/>
                <a:gd name="connsiteX16" fmla="*/ 7945 w 32447"/>
                <a:gd name="connsiteY16" fmla="*/ 52673 h 100136"/>
                <a:gd name="connsiteX17" fmla="*/ 6135 w 32447"/>
                <a:gd name="connsiteY17" fmla="*/ 54483 h 100136"/>
                <a:gd name="connsiteX18" fmla="*/ 4516 w 32447"/>
                <a:gd name="connsiteY18" fmla="*/ 53911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7" h="100136">
                  <a:moveTo>
                    <a:pt x="516" y="48292"/>
                  </a:moveTo>
                  <a:cubicBezTo>
                    <a:pt x="87" y="47539"/>
                    <a:pt x="-85" y="46673"/>
                    <a:pt x="39" y="45815"/>
                  </a:cubicBezTo>
                  <a:cubicBezTo>
                    <a:pt x="125" y="44768"/>
                    <a:pt x="449" y="43758"/>
                    <a:pt x="992" y="42862"/>
                  </a:cubicBezTo>
                  <a:lnTo>
                    <a:pt x="20042" y="8382"/>
                  </a:lnTo>
                  <a:lnTo>
                    <a:pt x="21471" y="6001"/>
                  </a:lnTo>
                  <a:cubicBezTo>
                    <a:pt x="21918" y="5315"/>
                    <a:pt x="22499" y="4734"/>
                    <a:pt x="23185" y="4286"/>
                  </a:cubicBezTo>
                  <a:lnTo>
                    <a:pt x="30043" y="286"/>
                  </a:lnTo>
                  <a:cubicBezTo>
                    <a:pt x="30548" y="-95"/>
                    <a:pt x="31253" y="-95"/>
                    <a:pt x="31758" y="286"/>
                  </a:cubicBezTo>
                  <a:cubicBezTo>
                    <a:pt x="32281" y="886"/>
                    <a:pt x="32529" y="1686"/>
                    <a:pt x="32424" y="2477"/>
                  </a:cubicBezTo>
                  <a:lnTo>
                    <a:pt x="32424" y="90583"/>
                  </a:lnTo>
                  <a:cubicBezTo>
                    <a:pt x="32434" y="91640"/>
                    <a:pt x="32205" y="92678"/>
                    <a:pt x="31758" y="93631"/>
                  </a:cubicBezTo>
                  <a:cubicBezTo>
                    <a:pt x="31396" y="94450"/>
                    <a:pt x="30796" y="95145"/>
                    <a:pt x="30043" y="95631"/>
                  </a:cubicBezTo>
                  <a:lnTo>
                    <a:pt x="22899" y="99822"/>
                  </a:lnTo>
                  <a:cubicBezTo>
                    <a:pt x="22404" y="100241"/>
                    <a:pt x="21680" y="100241"/>
                    <a:pt x="21185" y="99822"/>
                  </a:cubicBezTo>
                  <a:cubicBezTo>
                    <a:pt x="20670" y="99251"/>
                    <a:pt x="20432" y="98489"/>
                    <a:pt x="20518" y="97727"/>
                  </a:cubicBezTo>
                  <a:lnTo>
                    <a:pt x="20518" y="30290"/>
                  </a:lnTo>
                  <a:lnTo>
                    <a:pt x="7945" y="52673"/>
                  </a:lnTo>
                  <a:cubicBezTo>
                    <a:pt x="7555" y="53454"/>
                    <a:pt x="6916" y="54092"/>
                    <a:pt x="6135" y="54483"/>
                  </a:cubicBezTo>
                  <a:cubicBezTo>
                    <a:pt x="5526" y="54673"/>
                    <a:pt x="4869" y="54445"/>
                    <a:pt x="4516" y="53911"/>
                  </a:cubicBezTo>
                  <a:close/>
                </a:path>
              </a:pathLst>
            </a:custGeom>
            <a:solidFill>
              <a:srgbClr val="E0E0E0"/>
            </a:solidFill>
            <a:ln w="9525" cap="flat">
              <a:noFill/>
              <a:prstDash val="solid"/>
              <a:miter/>
            </a:ln>
          </p:spPr>
          <p:txBody>
            <a:bodyPr rtlCol="0" anchor="ctr"/>
            <a:lstStyle/>
            <a:p>
              <a:endParaRPr lang="en-GR"/>
            </a:p>
          </p:txBody>
        </p:sp>
        <p:sp>
          <p:nvSpPr>
            <p:cNvPr id="455" name="Freeform 454">
              <a:extLst>
                <a:ext uri="{FF2B5EF4-FFF2-40B4-BE49-F238E27FC236}">
                  <a16:creationId xmlns:a16="http://schemas.microsoft.com/office/drawing/2014/main" id="{413A3B92-A32C-7197-7EC8-81C56C091308}"/>
                </a:ext>
              </a:extLst>
            </p:cNvPr>
            <p:cNvSpPr/>
            <p:nvPr/>
          </p:nvSpPr>
          <p:spPr>
            <a:xfrm>
              <a:off x="5838394" y="3476522"/>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574 h 105727"/>
                <a:gd name="connsiteX30" fmla="*/ 23908 w 47720"/>
                <a:gd name="connsiteY30" fmla="*/ 20574 h 105727"/>
                <a:gd name="connsiteX31" fmla="*/ 15050 w 47720"/>
                <a:gd name="connsiteY31" fmla="*/ 31051 h 105727"/>
                <a:gd name="connsiteX32" fmla="*/ 12001 w 47720"/>
                <a:gd name="connsiteY32" fmla="*/ 48101 h 105727"/>
                <a:gd name="connsiteX33" fmla="*/ 12001 w 47720"/>
                <a:gd name="connsiteY33" fmla="*/ 59626 h 105727"/>
                <a:gd name="connsiteX34" fmla="*/ 12001 w 47720"/>
                <a:gd name="connsiteY34" fmla="*/ 7077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58" y="56255"/>
                    <a:pt x="47054" y="61446"/>
                    <a:pt x="46196" y="66580"/>
                  </a:cubicBezTo>
                  <a:cubicBezTo>
                    <a:pt x="45368" y="71418"/>
                    <a:pt x="43986" y="76143"/>
                    <a:pt x="42100" y="80677"/>
                  </a:cubicBezTo>
                  <a:cubicBezTo>
                    <a:pt x="40253" y="84992"/>
                    <a:pt x="37814" y="89030"/>
                    <a:pt x="34862" y="92678"/>
                  </a:cubicBezTo>
                  <a:cubicBezTo>
                    <a:pt x="31804" y="96479"/>
                    <a:pt x="28099" y="99708"/>
                    <a:pt x="23908" y="102203"/>
                  </a:cubicBezTo>
                  <a:cubicBezTo>
                    <a:pt x="20622" y="104384"/>
                    <a:pt x="16802" y="105604"/>
                    <a:pt x="12859" y="105727"/>
                  </a:cubicBezTo>
                  <a:cubicBezTo>
                    <a:pt x="10030" y="105661"/>
                    <a:pt x="7372" y="104327"/>
                    <a:pt x="5620" y="102108"/>
                  </a:cubicBezTo>
                  <a:cubicBezTo>
                    <a:pt x="3562" y="99289"/>
                    <a:pt x="2191" y="96031"/>
                    <a:pt x="1619" y="92583"/>
                  </a:cubicBezTo>
                  <a:cubicBezTo>
                    <a:pt x="686" y="88030"/>
                    <a:pt x="143" y="83410"/>
                    <a:pt x="0" y="78772"/>
                  </a:cubicBezTo>
                  <a:cubicBezTo>
                    <a:pt x="0" y="75343"/>
                    <a:pt x="0" y="71438"/>
                    <a:pt x="0" y="67056"/>
                  </a:cubicBezTo>
                  <a:cubicBezTo>
                    <a:pt x="0" y="62675"/>
                    <a:pt x="0" y="58674"/>
                    <a:pt x="0" y="55150"/>
                  </a:cubicBezTo>
                  <a:cubicBezTo>
                    <a:pt x="200" y="49882"/>
                    <a:pt x="743" y="44634"/>
                    <a:pt x="1619" y="39433"/>
                  </a:cubicBezTo>
                  <a:cubicBezTo>
                    <a:pt x="2429" y="34538"/>
                    <a:pt x="3772" y="29747"/>
                    <a:pt x="5620" y="25146"/>
                  </a:cubicBezTo>
                  <a:cubicBezTo>
                    <a:pt x="7468" y="20803"/>
                    <a:pt x="9906" y="16735"/>
                    <a:pt x="12859" y="13049"/>
                  </a:cubicBezTo>
                  <a:cubicBezTo>
                    <a:pt x="15916" y="9211"/>
                    <a:pt x="19660" y="5982"/>
                    <a:pt x="23908" y="3524"/>
                  </a:cubicBezTo>
                  <a:cubicBezTo>
                    <a:pt x="27165" y="1372"/>
                    <a:pt x="30956" y="152"/>
                    <a:pt x="34862" y="0"/>
                  </a:cubicBezTo>
                  <a:cubicBezTo>
                    <a:pt x="37690" y="67"/>
                    <a:pt x="40348" y="1400"/>
                    <a:pt x="42100" y="3620"/>
                  </a:cubicBezTo>
                  <a:cubicBezTo>
                    <a:pt x="44215" y="6420"/>
                    <a:pt x="45615" y="9687"/>
                    <a:pt x="46196" y="13145"/>
                  </a:cubicBezTo>
                  <a:cubicBezTo>
                    <a:pt x="47082" y="17631"/>
                    <a:pt x="47596" y="22193"/>
                    <a:pt x="47720" y="26765"/>
                  </a:cubicBezTo>
                  <a:close/>
                  <a:moveTo>
                    <a:pt x="12001" y="70961"/>
                  </a:moveTo>
                  <a:cubicBezTo>
                    <a:pt x="11887" y="75648"/>
                    <a:pt x="12935" y="80296"/>
                    <a:pt x="15050" y="84487"/>
                  </a:cubicBezTo>
                  <a:cubicBezTo>
                    <a:pt x="16764" y="87087"/>
                    <a:pt x="19717" y="87087"/>
                    <a:pt x="23908" y="84487"/>
                  </a:cubicBezTo>
                  <a:cubicBezTo>
                    <a:pt x="27975" y="82144"/>
                    <a:pt x="31080" y="78429"/>
                    <a:pt x="32671" y="74009"/>
                  </a:cubicBezTo>
                  <a:cubicBezTo>
                    <a:pt x="34604" y="68532"/>
                    <a:pt x="35633" y="62770"/>
                    <a:pt x="35719" y="56959"/>
                  </a:cubicBezTo>
                  <a:cubicBezTo>
                    <a:pt x="35719" y="53435"/>
                    <a:pt x="35719" y="49625"/>
                    <a:pt x="35719" y="45434"/>
                  </a:cubicBezTo>
                  <a:cubicBezTo>
                    <a:pt x="35719" y="41243"/>
                    <a:pt x="35719" y="37433"/>
                    <a:pt x="35719" y="34100"/>
                  </a:cubicBezTo>
                  <a:cubicBezTo>
                    <a:pt x="35881" y="29404"/>
                    <a:pt x="34823" y="24746"/>
                    <a:pt x="32671" y="20574"/>
                  </a:cubicBezTo>
                  <a:cubicBezTo>
                    <a:pt x="30956" y="18002"/>
                    <a:pt x="28004" y="17907"/>
                    <a:pt x="23908" y="20574"/>
                  </a:cubicBezTo>
                  <a:cubicBezTo>
                    <a:pt x="19793" y="22889"/>
                    <a:pt x="16650" y="26603"/>
                    <a:pt x="15050" y="31051"/>
                  </a:cubicBezTo>
                  <a:cubicBezTo>
                    <a:pt x="13164" y="36547"/>
                    <a:pt x="12135" y="42291"/>
                    <a:pt x="12001" y="48101"/>
                  </a:cubicBezTo>
                  <a:cubicBezTo>
                    <a:pt x="12001" y="51625"/>
                    <a:pt x="12001" y="55435"/>
                    <a:pt x="12001" y="59626"/>
                  </a:cubicBezTo>
                  <a:cubicBezTo>
                    <a:pt x="12001" y="63817"/>
                    <a:pt x="11906" y="67437"/>
                    <a:pt x="12001" y="70771"/>
                  </a:cubicBezTo>
                  <a:close/>
                </a:path>
              </a:pathLst>
            </a:custGeom>
            <a:solidFill>
              <a:srgbClr val="E0E0E0"/>
            </a:solidFill>
            <a:ln w="9525" cap="flat">
              <a:noFill/>
              <a:prstDash val="solid"/>
              <a:miter/>
            </a:ln>
          </p:spPr>
          <p:txBody>
            <a:bodyPr rtlCol="0" anchor="ctr"/>
            <a:lstStyle/>
            <a:p>
              <a:endParaRPr lang="en-GR"/>
            </a:p>
          </p:txBody>
        </p:sp>
        <p:sp>
          <p:nvSpPr>
            <p:cNvPr id="456" name="Freeform 455">
              <a:extLst>
                <a:ext uri="{FF2B5EF4-FFF2-40B4-BE49-F238E27FC236}">
                  <a16:creationId xmlns:a16="http://schemas.microsoft.com/office/drawing/2014/main" id="{809ABF72-BDBC-FE58-A58D-D7A7EA5AF7C7}"/>
                </a:ext>
              </a:extLst>
            </p:cNvPr>
            <p:cNvSpPr/>
            <p:nvPr/>
          </p:nvSpPr>
          <p:spPr>
            <a:xfrm>
              <a:off x="5893219" y="3445421"/>
              <a:ext cx="32429" cy="100207"/>
            </a:xfrm>
            <a:custGeom>
              <a:avLst/>
              <a:gdLst>
                <a:gd name="connsiteX0" fmla="*/ 516 w 32429"/>
                <a:gd name="connsiteY0" fmla="*/ 48342 h 100207"/>
                <a:gd name="connsiteX1" fmla="*/ 39 w 32429"/>
                <a:gd name="connsiteY1" fmla="*/ 45865 h 100207"/>
                <a:gd name="connsiteX2" fmla="*/ 897 w 32429"/>
                <a:gd name="connsiteY2" fmla="*/ 42817 h 100207"/>
                <a:gd name="connsiteX3" fmla="*/ 19947 w 32429"/>
                <a:gd name="connsiteY3" fmla="*/ 8432 h 100207"/>
                <a:gd name="connsiteX4" fmla="*/ 21471 w 32429"/>
                <a:gd name="connsiteY4" fmla="*/ 6051 h 100207"/>
                <a:gd name="connsiteX5" fmla="*/ 23090 w 32429"/>
                <a:gd name="connsiteY5" fmla="*/ 4336 h 100207"/>
                <a:gd name="connsiteX6" fmla="*/ 30043 w 32429"/>
                <a:gd name="connsiteY6" fmla="*/ 336 h 100207"/>
                <a:gd name="connsiteX7" fmla="*/ 31662 w 32429"/>
                <a:gd name="connsiteY7" fmla="*/ 336 h 100207"/>
                <a:gd name="connsiteX8" fmla="*/ 31662 w 32429"/>
                <a:gd name="connsiteY8" fmla="*/ 336 h 100207"/>
                <a:gd name="connsiteX9" fmla="*/ 32424 w 32429"/>
                <a:gd name="connsiteY9" fmla="*/ 2527 h 100207"/>
                <a:gd name="connsiteX10" fmla="*/ 32424 w 32429"/>
                <a:gd name="connsiteY10" fmla="*/ 90728 h 100207"/>
                <a:gd name="connsiteX11" fmla="*/ 31662 w 32429"/>
                <a:gd name="connsiteY11" fmla="*/ 93681 h 100207"/>
                <a:gd name="connsiteX12" fmla="*/ 30043 w 32429"/>
                <a:gd name="connsiteY12" fmla="*/ 95776 h 100207"/>
                <a:gd name="connsiteX13" fmla="*/ 22804 w 32429"/>
                <a:gd name="connsiteY13" fmla="*/ 99872 h 100207"/>
                <a:gd name="connsiteX14" fmla="*/ 21185 w 32429"/>
                <a:gd name="connsiteY14" fmla="*/ 99872 h 100207"/>
                <a:gd name="connsiteX15" fmla="*/ 21185 w 32429"/>
                <a:gd name="connsiteY15" fmla="*/ 99872 h 100207"/>
                <a:gd name="connsiteX16" fmla="*/ 20423 w 32429"/>
                <a:gd name="connsiteY16" fmla="*/ 97681 h 100207"/>
                <a:gd name="connsiteX17" fmla="*/ 20423 w 32429"/>
                <a:gd name="connsiteY17" fmla="*/ 30244 h 100207"/>
                <a:gd name="connsiteX18" fmla="*/ 7850 w 32429"/>
                <a:gd name="connsiteY18" fmla="*/ 52723 h 100207"/>
                <a:gd name="connsiteX19" fmla="*/ 6135 w 32429"/>
                <a:gd name="connsiteY19" fmla="*/ 54438 h 100207"/>
                <a:gd name="connsiteX20" fmla="*/ 4516 w 32429"/>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429" h="100207">
                  <a:moveTo>
                    <a:pt x="516" y="48342"/>
                  </a:moveTo>
                  <a:cubicBezTo>
                    <a:pt x="87" y="47589"/>
                    <a:pt x="-85" y="46723"/>
                    <a:pt x="39" y="45865"/>
                  </a:cubicBezTo>
                  <a:cubicBezTo>
                    <a:pt x="134" y="44808"/>
                    <a:pt x="420" y="43770"/>
                    <a:pt x="897" y="42817"/>
                  </a:cubicBezTo>
                  <a:lnTo>
                    <a:pt x="19947" y="8432"/>
                  </a:lnTo>
                  <a:cubicBezTo>
                    <a:pt x="20423" y="7575"/>
                    <a:pt x="20994" y="6813"/>
                    <a:pt x="21471" y="6051"/>
                  </a:cubicBezTo>
                  <a:cubicBezTo>
                    <a:pt x="21833" y="5336"/>
                    <a:pt x="22394" y="4736"/>
                    <a:pt x="23090" y="4336"/>
                  </a:cubicBezTo>
                  <a:lnTo>
                    <a:pt x="30043" y="336"/>
                  </a:lnTo>
                  <a:cubicBezTo>
                    <a:pt x="30491" y="-112"/>
                    <a:pt x="31215" y="-112"/>
                    <a:pt x="31662" y="336"/>
                  </a:cubicBezTo>
                  <a:cubicBezTo>
                    <a:pt x="31662" y="336"/>
                    <a:pt x="31662" y="336"/>
                    <a:pt x="31662" y="336"/>
                  </a:cubicBezTo>
                  <a:cubicBezTo>
                    <a:pt x="32196" y="936"/>
                    <a:pt x="32472" y="1726"/>
                    <a:pt x="32424" y="2527"/>
                  </a:cubicBezTo>
                  <a:lnTo>
                    <a:pt x="32424" y="90728"/>
                  </a:lnTo>
                  <a:cubicBezTo>
                    <a:pt x="32396" y="91757"/>
                    <a:pt x="32139" y="92766"/>
                    <a:pt x="31662" y="93681"/>
                  </a:cubicBezTo>
                  <a:cubicBezTo>
                    <a:pt x="31329" y="94519"/>
                    <a:pt x="30767" y="95243"/>
                    <a:pt x="30043" y="95776"/>
                  </a:cubicBezTo>
                  <a:lnTo>
                    <a:pt x="22804" y="99872"/>
                  </a:lnTo>
                  <a:cubicBezTo>
                    <a:pt x="22356" y="100320"/>
                    <a:pt x="21633" y="100320"/>
                    <a:pt x="21185" y="99872"/>
                  </a:cubicBezTo>
                  <a:cubicBezTo>
                    <a:pt x="21185" y="99872"/>
                    <a:pt x="21185" y="99872"/>
                    <a:pt x="21185" y="99872"/>
                  </a:cubicBezTo>
                  <a:cubicBezTo>
                    <a:pt x="20594" y="99301"/>
                    <a:pt x="20318" y="98491"/>
                    <a:pt x="20423" y="97681"/>
                  </a:cubicBezTo>
                  <a:lnTo>
                    <a:pt x="20423" y="30244"/>
                  </a:lnTo>
                  <a:lnTo>
                    <a:pt x="7850" y="52723"/>
                  </a:lnTo>
                  <a:cubicBezTo>
                    <a:pt x="7488" y="53476"/>
                    <a:pt x="6888" y="54076"/>
                    <a:pt x="6135" y="54438"/>
                  </a:cubicBezTo>
                  <a:cubicBezTo>
                    <a:pt x="5659" y="54800"/>
                    <a:pt x="4992" y="54800"/>
                    <a:pt x="4516" y="54438"/>
                  </a:cubicBezTo>
                  <a:close/>
                </a:path>
              </a:pathLst>
            </a:custGeom>
            <a:solidFill>
              <a:srgbClr val="E0E0E0"/>
            </a:solidFill>
            <a:ln w="9525" cap="flat">
              <a:noFill/>
              <a:prstDash val="solid"/>
              <a:miter/>
            </a:ln>
          </p:spPr>
          <p:txBody>
            <a:bodyPr rtlCol="0" anchor="ctr"/>
            <a:lstStyle/>
            <a:p>
              <a:endParaRPr lang="en-GR"/>
            </a:p>
          </p:txBody>
        </p:sp>
        <p:sp>
          <p:nvSpPr>
            <p:cNvPr id="457" name="Freeform 456">
              <a:extLst>
                <a:ext uri="{FF2B5EF4-FFF2-40B4-BE49-F238E27FC236}">
                  <a16:creationId xmlns:a16="http://schemas.microsoft.com/office/drawing/2014/main" id="{D10F07D2-E67E-1BF8-6113-E78BF06B411C}"/>
                </a:ext>
              </a:extLst>
            </p:cNvPr>
            <p:cNvSpPr/>
            <p:nvPr/>
          </p:nvSpPr>
          <p:spPr>
            <a:xfrm>
              <a:off x="5937359" y="3419467"/>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671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4954 w 47625"/>
                <a:gd name="connsiteY31" fmla="*/ 31052 h 105632"/>
                <a:gd name="connsiteX32" fmla="*/ 11906 w 47625"/>
                <a:gd name="connsiteY32" fmla="*/ 48006 h 105632"/>
                <a:gd name="connsiteX33" fmla="*/ 11906 w 47625"/>
                <a:gd name="connsiteY33" fmla="*/ 59627 h 105632"/>
                <a:gd name="connsiteX34" fmla="*/ 11906 w 47625"/>
                <a:gd name="connsiteY34" fmla="*/ 7077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90"/>
                    <a:pt x="47625" y="32385"/>
                  </a:cubicBezTo>
                  <a:lnTo>
                    <a:pt x="47625" y="45244"/>
                  </a:lnTo>
                  <a:cubicBezTo>
                    <a:pt x="47625" y="47339"/>
                    <a:pt x="47625" y="49244"/>
                    <a:pt x="47625" y="50959"/>
                  </a:cubicBezTo>
                  <a:cubicBezTo>
                    <a:pt x="47463" y="56198"/>
                    <a:pt x="46958" y="61417"/>
                    <a:pt x="46101" y="66580"/>
                  </a:cubicBezTo>
                  <a:cubicBezTo>
                    <a:pt x="45301" y="71428"/>
                    <a:pt x="43929" y="76152"/>
                    <a:pt x="42005" y="80677"/>
                  </a:cubicBezTo>
                  <a:cubicBezTo>
                    <a:pt x="40215" y="84992"/>
                    <a:pt x="37776" y="89011"/>
                    <a:pt x="34766" y="92583"/>
                  </a:cubicBezTo>
                  <a:cubicBezTo>
                    <a:pt x="31737" y="96403"/>
                    <a:pt x="28023" y="99641"/>
                    <a:pt x="23813" y="102108"/>
                  </a:cubicBezTo>
                  <a:cubicBezTo>
                    <a:pt x="20584" y="104318"/>
                    <a:pt x="16774" y="105547"/>
                    <a:pt x="12859" y="105632"/>
                  </a:cubicBezTo>
                  <a:cubicBezTo>
                    <a:pt x="10040" y="105585"/>
                    <a:pt x="7391" y="104299"/>
                    <a:pt x="5620" y="102108"/>
                  </a:cubicBezTo>
                  <a:cubicBezTo>
                    <a:pt x="3505" y="99308"/>
                    <a:pt x="2096" y="96041"/>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29" y="20850"/>
                    <a:pt x="9868" y="16745"/>
                    <a:pt x="12859" y="13049"/>
                  </a:cubicBezTo>
                  <a:cubicBezTo>
                    <a:pt x="15869" y="9201"/>
                    <a:pt x="19583" y="5972"/>
                    <a:pt x="23813" y="3524"/>
                  </a:cubicBezTo>
                  <a:cubicBezTo>
                    <a:pt x="27061" y="1343"/>
                    <a:pt x="30852" y="124"/>
                    <a:pt x="34766" y="0"/>
                  </a:cubicBezTo>
                  <a:cubicBezTo>
                    <a:pt x="37586" y="48"/>
                    <a:pt x="40234" y="1333"/>
                    <a:pt x="42005" y="3524"/>
                  </a:cubicBezTo>
                  <a:cubicBezTo>
                    <a:pt x="44120" y="6325"/>
                    <a:pt x="45529" y="9592"/>
                    <a:pt x="46101" y="13049"/>
                  </a:cubicBezTo>
                  <a:cubicBezTo>
                    <a:pt x="46997" y="17536"/>
                    <a:pt x="47501" y="22098"/>
                    <a:pt x="47625" y="26670"/>
                  </a:cubicBezTo>
                  <a:close/>
                  <a:moveTo>
                    <a:pt x="11906" y="70961"/>
                  </a:moveTo>
                  <a:cubicBezTo>
                    <a:pt x="11773" y="75619"/>
                    <a:pt x="12821" y="80239"/>
                    <a:pt x="14954" y="84392"/>
                  </a:cubicBezTo>
                  <a:cubicBezTo>
                    <a:pt x="16736" y="86992"/>
                    <a:pt x="19688" y="86992"/>
                    <a:pt x="23813" y="84392"/>
                  </a:cubicBezTo>
                  <a:cubicBezTo>
                    <a:pt x="27880" y="82020"/>
                    <a:pt x="31014" y="78324"/>
                    <a:pt x="32671" y="73914"/>
                  </a:cubicBezTo>
                  <a:cubicBezTo>
                    <a:pt x="34557" y="68456"/>
                    <a:pt x="35586" y="62732"/>
                    <a:pt x="35719" y="56959"/>
                  </a:cubicBezTo>
                  <a:cubicBezTo>
                    <a:pt x="35719" y="53435"/>
                    <a:pt x="35719" y="49530"/>
                    <a:pt x="35719" y="45339"/>
                  </a:cubicBezTo>
                  <a:cubicBezTo>
                    <a:pt x="35719" y="41148"/>
                    <a:pt x="35719" y="37433"/>
                    <a:pt x="35719" y="34004"/>
                  </a:cubicBezTo>
                  <a:cubicBezTo>
                    <a:pt x="35852" y="29347"/>
                    <a:pt x="34805" y="24727"/>
                    <a:pt x="32671" y="20574"/>
                  </a:cubicBezTo>
                  <a:cubicBezTo>
                    <a:pt x="30890" y="17974"/>
                    <a:pt x="27937" y="17974"/>
                    <a:pt x="23813" y="20574"/>
                  </a:cubicBezTo>
                  <a:cubicBezTo>
                    <a:pt x="19726" y="22917"/>
                    <a:pt x="16583" y="26632"/>
                    <a:pt x="14954" y="31052"/>
                  </a:cubicBezTo>
                  <a:cubicBezTo>
                    <a:pt x="13068" y="36509"/>
                    <a:pt x="12040" y="42234"/>
                    <a:pt x="11906" y="48006"/>
                  </a:cubicBezTo>
                  <a:cubicBezTo>
                    <a:pt x="11906" y="51530"/>
                    <a:pt x="11906" y="55436"/>
                    <a:pt x="11906" y="59627"/>
                  </a:cubicBezTo>
                  <a:cubicBezTo>
                    <a:pt x="11906" y="63817"/>
                    <a:pt x="11811" y="67342"/>
                    <a:pt x="11906" y="70771"/>
                  </a:cubicBezTo>
                  <a:close/>
                </a:path>
              </a:pathLst>
            </a:custGeom>
            <a:solidFill>
              <a:srgbClr val="E0E0E0"/>
            </a:solidFill>
            <a:ln w="9525" cap="flat">
              <a:noFill/>
              <a:prstDash val="solid"/>
              <a:miter/>
            </a:ln>
          </p:spPr>
          <p:txBody>
            <a:bodyPr rtlCol="0" anchor="ctr"/>
            <a:lstStyle/>
            <a:p>
              <a:endParaRPr lang="en-GR"/>
            </a:p>
          </p:txBody>
        </p:sp>
        <p:sp>
          <p:nvSpPr>
            <p:cNvPr id="458" name="Freeform 457">
              <a:extLst>
                <a:ext uri="{FF2B5EF4-FFF2-40B4-BE49-F238E27FC236}">
                  <a16:creationId xmlns:a16="http://schemas.microsoft.com/office/drawing/2014/main" id="{D1122FA4-D819-08C2-2AD5-8A9CFF08433C}"/>
                </a:ext>
              </a:extLst>
            </p:cNvPr>
            <p:cNvSpPr/>
            <p:nvPr/>
          </p:nvSpPr>
          <p:spPr>
            <a:xfrm>
              <a:off x="5992083" y="3388673"/>
              <a:ext cx="32929" cy="100164"/>
            </a:xfrm>
            <a:custGeom>
              <a:avLst/>
              <a:gdLst>
                <a:gd name="connsiteX0" fmla="*/ 520 w 32929"/>
                <a:gd name="connsiteY0" fmla="*/ 47939 h 100164"/>
                <a:gd name="connsiteX1" fmla="*/ 44 w 32929"/>
                <a:gd name="connsiteY1" fmla="*/ 45463 h 100164"/>
                <a:gd name="connsiteX2" fmla="*/ 997 w 32929"/>
                <a:gd name="connsiteY2" fmla="*/ 42510 h 100164"/>
                <a:gd name="connsiteX3" fmla="*/ 20047 w 32929"/>
                <a:gd name="connsiteY3" fmla="*/ 8030 h 100164"/>
                <a:gd name="connsiteX4" fmla="*/ 21475 w 32929"/>
                <a:gd name="connsiteY4" fmla="*/ 5648 h 100164"/>
                <a:gd name="connsiteX5" fmla="*/ 23095 w 32929"/>
                <a:gd name="connsiteY5" fmla="*/ 3934 h 100164"/>
                <a:gd name="connsiteX6" fmla="*/ 30524 w 32929"/>
                <a:gd name="connsiteY6" fmla="*/ 314 h 100164"/>
                <a:gd name="connsiteX7" fmla="*/ 32239 w 32929"/>
                <a:gd name="connsiteY7" fmla="*/ 314 h 100164"/>
                <a:gd name="connsiteX8" fmla="*/ 32905 w 32929"/>
                <a:gd name="connsiteY8" fmla="*/ 2505 h 100164"/>
                <a:gd name="connsiteX9" fmla="*/ 32905 w 32929"/>
                <a:gd name="connsiteY9" fmla="*/ 90611 h 100164"/>
                <a:gd name="connsiteX10" fmla="*/ 32239 w 32929"/>
                <a:gd name="connsiteY10" fmla="*/ 93659 h 100164"/>
                <a:gd name="connsiteX11" fmla="*/ 30524 w 32929"/>
                <a:gd name="connsiteY11" fmla="*/ 95660 h 100164"/>
                <a:gd name="connsiteX12" fmla="*/ 23380 w 32929"/>
                <a:gd name="connsiteY12" fmla="*/ 99851 h 100164"/>
                <a:gd name="connsiteX13" fmla="*/ 21666 w 32929"/>
                <a:gd name="connsiteY13" fmla="*/ 99851 h 100164"/>
                <a:gd name="connsiteX14" fmla="*/ 20904 w 32929"/>
                <a:gd name="connsiteY14" fmla="*/ 97755 h 100164"/>
                <a:gd name="connsiteX15" fmla="*/ 20904 w 32929"/>
                <a:gd name="connsiteY15" fmla="*/ 30318 h 100164"/>
                <a:gd name="connsiteX16" fmla="*/ 8331 w 32929"/>
                <a:gd name="connsiteY16" fmla="*/ 52702 h 100164"/>
                <a:gd name="connsiteX17" fmla="*/ 6616 w 32929"/>
                <a:gd name="connsiteY17" fmla="*/ 54512 h 100164"/>
                <a:gd name="connsiteX18" fmla="*/ 4997 w 32929"/>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29" h="100164">
                  <a:moveTo>
                    <a:pt x="520" y="47939"/>
                  </a:moveTo>
                  <a:cubicBezTo>
                    <a:pt x="82" y="47196"/>
                    <a:pt x="-89" y="46320"/>
                    <a:pt x="44" y="45463"/>
                  </a:cubicBezTo>
                  <a:cubicBezTo>
                    <a:pt x="130" y="44415"/>
                    <a:pt x="454" y="43405"/>
                    <a:pt x="997" y="42510"/>
                  </a:cubicBezTo>
                  <a:lnTo>
                    <a:pt x="20047" y="8030"/>
                  </a:lnTo>
                  <a:lnTo>
                    <a:pt x="21475" y="5648"/>
                  </a:lnTo>
                  <a:cubicBezTo>
                    <a:pt x="21885" y="4972"/>
                    <a:pt x="22437" y="4382"/>
                    <a:pt x="23095" y="3934"/>
                  </a:cubicBezTo>
                  <a:lnTo>
                    <a:pt x="30524" y="314"/>
                  </a:lnTo>
                  <a:cubicBezTo>
                    <a:pt x="31020" y="-105"/>
                    <a:pt x="31743" y="-105"/>
                    <a:pt x="32239" y="314"/>
                  </a:cubicBezTo>
                  <a:cubicBezTo>
                    <a:pt x="32772" y="914"/>
                    <a:pt x="33010" y="1715"/>
                    <a:pt x="32905" y="2505"/>
                  </a:cubicBezTo>
                  <a:lnTo>
                    <a:pt x="32905" y="90611"/>
                  </a:lnTo>
                  <a:cubicBezTo>
                    <a:pt x="32915" y="91669"/>
                    <a:pt x="32686" y="92707"/>
                    <a:pt x="32239" y="93659"/>
                  </a:cubicBezTo>
                  <a:cubicBezTo>
                    <a:pt x="31877" y="94479"/>
                    <a:pt x="31277" y="95174"/>
                    <a:pt x="30524" y="95660"/>
                  </a:cubicBezTo>
                  <a:lnTo>
                    <a:pt x="23380" y="99851"/>
                  </a:lnTo>
                  <a:cubicBezTo>
                    <a:pt x="22885" y="100270"/>
                    <a:pt x="22161" y="100270"/>
                    <a:pt x="21666" y="99851"/>
                  </a:cubicBezTo>
                  <a:cubicBezTo>
                    <a:pt x="21113" y="99298"/>
                    <a:pt x="20837" y="98527"/>
                    <a:pt x="20904" y="97755"/>
                  </a:cubicBezTo>
                  <a:lnTo>
                    <a:pt x="20904" y="30318"/>
                  </a:lnTo>
                  <a:lnTo>
                    <a:pt x="8331" y="52702"/>
                  </a:lnTo>
                  <a:cubicBezTo>
                    <a:pt x="7998" y="53492"/>
                    <a:pt x="7388" y="54140"/>
                    <a:pt x="6616" y="54512"/>
                  </a:cubicBezTo>
                  <a:cubicBezTo>
                    <a:pt x="6007" y="54702"/>
                    <a:pt x="5350" y="54474"/>
                    <a:pt x="4997" y="53940"/>
                  </a:cubicBezTo>
                  <a:close/>
                </a:path>
              </a:pathLst>
            </a:custGeom>
            <a:solidFill>
              <a:srgbClr val="E0E0E0"/>
            </a:solidFill>
            <a:ln w="9525" cap="flat">
              <a:noFill/>
              <a:prstDash val="solid"/>
              <a:miter/>
            </a:ln>
          </p:spPr>
          <p:txBody>
            <a:bodyPr rtlCol="0" anchor="ctr"/>
            <a:lstStyle/>
            <a:p>
              <a:endParaRPr lang="en-GR"/>
            </a:p>
          </p:txBody>
        </p:sp>
        <p:sp>
          <p:nvSpPr>
            <p:cNvPr id="459" name="Freeform 458">
              <a:extLst>
                <a:ext uri="{FF2B5EF4-FFF2-40B4-BE49-F238E27FC236}">
                  <a16:creationId xmlns:a16="http://schemas.microsoft.com/office/drawing/2014/main" id="{C24809AD-1A6D-7336-7993-AF3824CE0427}"/>
                </a:ext>
              </a:extLst>
            </p:cNvPr>
            <p:cNvSpPr/>
            <p:nvPr/>
          </p:nvSpPr>
          <p:spPr>
            <a:xfrm>
              <a:off x="3803187" y="4807260"/>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49 w 47720"/>
                <a:gd name="connsiteY23" fmla="*/ 84392 h 105727"/>
                <a:gd name="connsiteX24" fmla="*/ 23908 w 47720"/>
                <a:gd name="connsiteY24" fmla="*/ 84392 h 105727"/>
                <a:gd name="connsiteX25" fmla="*/ 32671 w 47720"/>
                <a:gd name="connsiteY25" fmla="*/ 73914 h 105727"/>
                <a:gd name="connsiteX26" fmla="*/ 35719 w 47720"/>
                <a:gd name="connsiteY26" fmla="*/ 56960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49 w 47720"/>
                <a:gd name="connsiteY31" fmla="*/ 31052 h 105727"/>
                <a:gd name="connsiteX32" fmla="*/ 12001 w 47720"/>
                <a:gd name="connsiteY32" fmla="*/ 48006 h 105727"/>
                <a:gd name="connsiteX33" fmla="*/ 12001 w 47720"/>
                <a:gd name="connsiteY33" fmla="*/ 59627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62" y="56255"/>
                    <a:pt x="47053" y="61446"/>
                    <a:pt x="46196" y="66580"/>
                  </a:cubicBezTo>
                  <a:cubicBezTo>
                    <a:pt x="45364" y="71419"/>
                    <a:pt x="43990" y="76143"/>
                    <a:pt x="42100" y="80677"/>
                  </a:cubicBezTo>
                  <a:cubicBezTo>
                    <a:pt x="40252" y="84992"/>
                    <a:pt x="37816" y="89030"/>
                    <a:pt x="34862" y="92678"/>
                  </a:cubicBezTo>
                  <a:cubicBezTo>
                    <a:pt x="31780" y="96450"/>
                    <a:pt x="28075" y="99679"/>
                    <a:pt x="23908" y="102203"/>
                  </a:cubicBezTo>
                  <a:cubicBezTo>
                    <a:pt x="20603" y="104337"/>
                    <a:pt x="16789" y="105556"/>
                    <a:pt x="12859" y="105728"/>
                  </a:cubicBezTo>
                  <a:cubicBezTo>
                    <a:pt x="10028" y="105661"/>
                    <a:pt x="7374" y="104327"/>
                    <a:pt x="5620" y="102108"/>
                  </a:cubicBezTo>
                  <a:cubicBezTo>
                    <a:pt x="3574" y="99279"/>
                    <a:pt x="2205" y="96021"/>
                    <a:pt x="1619" y="92583"/>
                  </a:cubicBezTo>
                  <a:cubicBezTo>
                    <a:pt x="684" y="88068"/>
                    <a:pt x="142" y="83477"/>
                    <a:pt x="0" y="78867"/>
                  </a:cubicBezTo>
                  <a:cubicBezTo>
                    <a:pt x="0" y="75438"/>
                    <a:pt x="0" y="71533"/>
                    <a:pt x="0" y="67151"/>
                  </a:cubicBezTo>
                  <a:cubicBezTo>
                    <a:pt x="0" y="62770"/>
                    <a:pt x="0" y="58769"/>
                    <a:pt x="0" y="55245"/>
                  </a:cubicBezTo>
                  <a:cubicBezTo>
                    <a:pt x="195" y="49978"/>
                    <a:pt x="735" y="44730"/>
                    <a:pt x="1619" y="39529"/>
                  </a:cubicBezTo>
                  <a:cubicBezTo>
                    <a:pt x="2433" y="34633"/>
                    <a:pt x="3774" y="29842"/>
                    <a:pt x="5620" y="25241"/>
                  </a:cubicBezTo>
                  <a:cubicBezTo>
                    <a:pt x="7467" y="20869"/>
                    <a:pt x="9902" y="16764"/>
                    <a:pt x="12859" y="13049"/>
                  </a:cubicBezTo>
                  <a:cubicBezTo>
                    <a:pt x="15934" y="9230"/>
                    <a:pt x="19679" y="6001"/>
                    <a:pt x="23908" y="3524"/>
                  </a:cubicBezTo>
                  <a:cubicBezTo>
                    <a:pt x="27167" y="1372"/>
                    <a:pt x="30956" y="152"/>
                    <a:pt x="34862" y="0"/>
                  </a:cubicBezTo>
                  <a:cubicBezTo>
                    <a:pt x="37692" y="67"/>
                    <a:pt x="40345" y="1400"/>
                    <a:pt x="42100" y="3620"/>
                  </a:cubicBezTo>
                  <a:cubicBezTo>
                    <a:pt x="44211" y="6420"/>
                    <a:pt x="45616" y="9687"/>
                    <a:pt x="46196" y="13145"/>
                  </a:cubicBezTo>
                  <a:cubicBezTo>
                    <a:pt x="47091" y="17631"/>
                    <a:pt x="47601" y="22193"/>
                    <a:pt x="47720" y="26765"/>
                  </a:cubicBezTo>
                  <a:close/>
                  <a:moveTo>
                    <a:pt x="12001" y="70961"/>
                  </a:moveTo>
                  <a:cubicBezTo>
                    <a:pt x="11871" y="75619"/>
                    <a:pt x="12920" y="80239"/>
                    <a:pt x="15049" y="84392"/>
                  </a:cubicBezTo>
                  <a:cubicBezTo>
                    <a:pt x="16764" y="87059"/>
                    <a:pt x="19717" y="87059"/>
                    <a:pt x="23908" y="84392"/>
                  </a:cubicBezTo>
                  <a:cubicBezTo>
                    <a:pt x="28023" y="82105"/>
                    <a:pt x="31145" y="78372"/>
                    <a:pt x="32671" y="73914"/>
                  </a:cubicBezTo>
                  <a:cubicBezTo>
                    <a:pt x="34616" y="68466"/>
                    <a:pt x="35645" y="62741"/>
                    <a:pt x="35719" y="56960"/>
                  </a:cubicBezTo>
                  <a:cubicBezTo>
                    <a:pt x="35719" y="53435"/>
                    <a:pt x="35719" y="49625"/>
                    <a:pt x="35719" y="45434"/>
                  </a:cubicBezTo>
                  <a:cubicBezTo>
                    <a:pt x="35719" y="41243"/>
                    <a:pt x="35719" y="37433"/>
                    <a:pt x="35719" y="34004"/>
                  </a:cubicBezTo>
                  <a:cubicBezTo>
                    <a:pt x="35896" y="29337"/>
                    <a:pt x="34845" y="24708"/>
                    <a:pt x="32671" y="20574"/>
                  </a:cubicBezTo>
                  <a:cubicBezTo>
                    <a:pt x="30956" y="18002"/>
                    <a:pt x="28003" y="17907"/>
                    <a:pt x="23908" y="20574"/>
                  </a:cubicBezTo>
                  <a:cubicBezTo>
                    <a:pt x="19790" y="22889"/>
                    <a:pt x="16645" y="26603"/>
                    <a:pt x="15049" y="31052"/>
                  </a:cubicBezTo>
                  <a:cubicBezTo>
                    <a:pt x="13168" y="36509"/>
                    <a:pt x="12141" y="42234"/>
                    <a:pt x="12001" y="48006"/>
                  </a:cubicBezTo>
                  <a:cubicBezTo>
                    <a:pt x="12001" y="51626"/>
                    <a:pt x="12001" y="55436"/>
                    <a:pt x="12001" y="59627"/>
                  </a:cubicBezTo>
                  <a:cubicBezTo>
                    <a:pt x="12001" y="63818"/>
                    <a:pt x="11906" y="67628"/>
                    <a:pt x="12001" y="70961"/>
                  </a:cubicBezTo>
                  <a:close/>
                </a:path>
              </a:pathLst>
            </a:custGeom>
            <a:solidFill>
              <a:srgbClr val="E0E0E0"/>
            </a:solidFill>
            <a:ln w="9525" cap="flat">
              <a:noFill/>
              <a:prstDash val="solid"/>
              <a:miter/>
            </a:ln>
          </p:spPr>
          <p:txBody>
            <a:bodyPr rtlCol="0" anchor="ctr"/>
            <a:lstStyle/>
            <a:p>
              <a:endParaRPr lang="en-GR"/>
            </a:p>
          </p:txBody>
        </p:sp>
        <p:sp>
          <p:nvSpPr>
            <p:cNvPr id="460" name="Freeform 459">
              <a:extLst>
                <a:ext uri="{FF2B5EF4-FFF2-40B4-BE49-F238E27FC236}">
                  <a16:creationId xmlns:a16="http://schemas.microsoft.com/office/drawing/2014/main" id="{6ACA6E73-A43F-136B-D783-E75A4E86374E}"/>
                </a:ext>
              </a:extLst>
            </p:cNvPr>
            <p:cNvSpPr/>
            <p:nvPr/>
          </p:nvSpPr>
          <p:spPr>
            <a:xfrm>
              <a:off x="3861575" y="4773541"/>
              <a:ext cx="47625" cy="105727"/>
            </a:xfrm>
            <a:custGeom>
              <a:avLst/>
              <a:gdLst>
                <a:gd name="connsiteX0" fmla="*/ 47625 w 47625"/>
                <a:gd name="connsiteY0" fmla="*/ 26766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6 h 105727"/>
                <a:gd name="connsiteX22" fmla="*/ 11906 w 47625"/>
                <a:gd name="connsiteY22" fmla="*/ 71057 h 105727"/>
                <a:gd name="connsiteX23" fmla="*/ 14954 w 47625"/>
                <a:gd name="connsiteY23" fmla="*/ 84487 h 105727"/>
                <a:gd name="connsiteX24" fmla="*/ 23813 w 47625"/>
                <a:gd name="connsiteY24" fmla="*/ 84487 h 105727"/>
                <a:gd name="connsiteX25" fmla="*/ 32576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576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7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6"/>
                  </a:moveTo>
                  <a:cubicBezTo>
                    <a:pt x="47625" y="28480"/>
                    <a:pt x="47625" y="30385"/>
                    <a:pt x="47625" y="32480"/>
                  </a:cubicBezTo>
                  <a:lnTo>
                    <a:pt x="47625" y="45339"/>
                  </a:lnTo>
                  <a:cubicBezTo>
                    <a:pt x="47625" y="47435"/>
                    <a:pt x="47625" y="49340"/>
                    <a:pt x="47625" y="51054"/>
                  </a:cubicBezTo>
                  <a:cubicBezTo>
                    <a:pt x="47466" y="56293"/>
                    <a:pt x="46957" y="61513"/>
                    <a:pt x="46101" y="66675"/>
                  </a:cubicBezTo>
                  <a:cubicBezTo>
                    <a:pt x="45288" y="71514"/>
                    <a:pt x="43913" y="76248"/>
                    <a:pt x="42005" y="80772"/>
                  </a:cubicBezTo>
                  <a:cubicBezTo>
                    <a:pt x="40214" y="85087"/>
                    <a:pt x="37772" y="89106"/>
                    <a:pt x="34766" y="92678"/>
                  </a:cubicBezTo>
                  <a:cubicBezTo>
                    <a:pt x="31734" y="96498"/>
                    <a:pt x="28021" y="99736"/>
                    <a:pt x="23813" y="102203"/>
                  </a:cubicBezTo>
                  <a:cubicBezTo>
                    <a:pt x="20581" y="104413"/>
                    <a:pt x="16774" y="105642"/>
                    <a:pt x="12859" y="105728"/>
                  </a:cubicBezTo>
                  <a:cubicBezTo>
                    <a:pt x="10028" y="105661"/>
                    <a:pt x="7374" y="104327"/>
                    <a:pt x="5620" y="102108"/>
                  </a:cubicBezTo>
                  <a:cubicBezTo>
                    <a:pt x="3467" y="99336"/>
                    <a:pt x="2057" y="96050"/>
                    <a:pt x="1524" y="92583"/>
                  </a:cubicBezTo>
                  <a:cubicBezTo>
                    <a:pt x="618" y="88030"/>
                    <a:pt x="109" y="83411"/>
                    <a:pt x="0" y="78772"/>
                  </a:cubicBezTo>
                  <a:cubicBezTo>
                    <a:pt x="0" y="75438"/>
                    <a:pt x="0" y="71533"/>
                    <a:pt x="0" y="67056"/>
                  </a:cubicBezTo>
                  <a:cubicBezTo>
                    <a:pt x="0" y="62579"/>
                    <a:pt x="0" y="58769"/>
                    <a:pt x="0" y="55150"/>
                  </a:cubicBezTo>
                  <a:cubicBezTo>
                    <a:pt x="163" y="49911"/>
                    <a:pt x="672" y="44701"/>
                    <a:pt x="1524" y="39529"/>
                  </a:cubicBezTo>
                  <a:cubicBezTo>
                    <a:pt x="2298" y="34614"/>
                    <a:pt x="3674" y="29813"/>
                    <a:pt x="5620" y="25241"/>
                  </a:cubicBezTo>
                  <a:cubicBezTo>
                    <a:pt x="7410" y="20841"/>
                    <a:pt x="9851" y="16726"/>
                    <a:pt x="12859" y="13049"/>
                  </a:cubicBezTo>
                  <a:cubicBezTo>
                    <a:pt x="15866" y="9201"/>
                    <a:pt x="19584" y="5972"/>
                    <a:pt x="23813" y="3524"/>
                  </a:cubicBezTo>
                  <a:cubicBezTo>
                    <a:pt x="27038" y="1296"/>
                    <a:pt x="30848" y="67"/>
                    <a:pt x="34766" y="0"/>
                  </a:cubicBezTo>
                  <a:cubicBezTo>
                    <a:pt x="37582" y="48"/>
                    <a:pt x="40232" y="1334"/>
                    <a:pt x="42005" y="3524"/>
                  </a:cubicBezTo>
                  <a:cubicBezTo>
                    <a:pt x="44123" y="6315"/>
                    <a:pt x="45529" y="9592"/>
                    <a:pt x="46101" y="13049"/>
                  </a:cubicBezTo>
                  <a:cubicBezTo>
                    <a:pt x="47001" y="17564"/>
                    <a:pt x="47511" y="22155"/>
                    <a:pt x="47625" y="26766"/>
                  </a:cubicBezTo>
                  <a:close/>
                  <a:moveTo>
                    <a:pt x="11906" y="71057"/>
                  </a:moveTo>
                  <a:cubicBezTo>
                    <a:pt x="11776" y="75714"/>
                    <a:pt x="12824" y="80334"/>
                    <a:pt x="14954" y="84487"/>
                  </a:cubicBezTo>
                  <a:cubicBezTo>
                    <a:pt x="16795" y="87030"/>
                    <a:pt x="19748" y="87030"/>
                    <a:pt x="23813" y="84487"/>
                  </a:cubicBezTo>
                  <a:cubicBezTo>
                    <a:pt x="27884" y="82144"/>
                    <a:pt x="30989" y="78429"/>
                    <a:pt x="32576" y="74009"/>
                  </a:cubicBezTo>
                  <a:cubicBezTo>
                    <a:pt x="34546" y="68571"/>
                    <a:pt x="35607" y="62837"/>
                    <a:pt x="35719" y="57055"/>
                  </a:cubicBezTo>
                  <a:cubicBezTo>
                    <a:pt x="35719" y="53531"/>
                    <a:pt x="35719" y="49625"/>
                    <a:pt x="35719" y="45434"/>
                  </a:cubicBezTo>
                  <a:cubicBezTo>
                    <a:pt x="35719" y="41243"/>
                    <a:pt x="35719" y="37529"/>
                    <a:pt x="35719" y="34100"/>
                  </a:cubicBezTo>
                  <a:cubicBezTo>
                    <a:pt x="35871" y="29423"/>
                    <a:pt x="34787" y="24794"/>
                    <a:pt x="32576" y="20669"/>
                  </a:cubicBezTo>
                  <a:cubicBezTo>
                    <a:pt x="30861" y="18098"/>
                    <a:pt x="27908" y="17907"/>
                    <a:pt x="23813" y="20669"/>
                  </a:cubicBezTo>
                  <a:cubicBezTo>
                    <a:pt x="19722" y="23013"/>
                    <a:pt x="16587" y="26727"/>
                    <a:pt x="14954" y="31147"/>
                  </a:cubicBezTo>
                  <a:cubicBezTo>
                    <a:pt x="13057" y="36605"/>
                    <a:pt x="12028" y="42329"/>
                    <a:pt x="11906" y="48101"/>
                  </a:cubicBezTo>
                  <a:cubicBezTo>
                    <a:pt x="11906" y="51626"/>
                    <a:pt x="11906" y="55436"/>
                    <a:pt x="11906" y="59627"/>
                  </a:cubicBezTo>
                  <a:cubicBezTo>
                    <a:pt x="11906" y="63818"/>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461" name="Freeform 460">
              <a:extLst>
                <a:ext uri="{FF2B5EF4-FFF2-40B4-BE49-F238E27FC236}">
                  <a16:creationId xmlns:a16="http://schemas.microsoft.com/office/drawing/2014/main" id="{46D99D47-CE0C-AC12-D4A7-4183C844FC12}"/>
                </a:ext>
              </a:extLst>
            </p:cNvPr>
            <p:cNvSpPr/>
            <p:nvPr/>
          </p:nvSpPr>
          <p:spPr>
            <a:xfrm>
              <a:off x="3919869" y="4740109"/>
              <a:ext cx="47720" cy="105536"/>
            </a:xfrm>
            <a:custGeom>
              <a:avLst/>
              <a:gdLst>
                <a:gd name="connsiteX0" fmla="*/ 47720 w 47720"/>
                <a:gd name="connsiteY0" fmla="*/ 26575 h 105536"/>
                <a:gd name="connsiteX1" fmla="*/ 47720 w 47720"/>
                <a:gd name="connsiteY1" fmla="*/ 50863 h 105536"/>
                <a:gd name="connsiteX2" fmla="*/ 46101 w 47720"/>
                <a:gd name="connsiteY2" fmla="*/ 66389 h 105536"/>
                <a:gd name="connsiteX3" fmla="*/ 42005 w 47720"/>
                <a:gd name="connsiteY3" fmla="*/ 80486 h 105536"/>
                <a:gd name="connsiteX4" fmla="*/ 34766 w 47720"/>
                <a:gd name="connsiteY4" fmla="*/ 92488 h 105536"/>
                <a:gd name="connsiteX5" fmla="*/ 23813 w 47720"/>
                <a:gd name="connsiteY5" fmla="*/ 102013 h 105536"/>
                <a:gd name="connsiteX6" fmla="*/ 12859 w 47720"/>
                <a:gd name="connsiteY6" fmla="*/ 105537 h 105536"/>
                <a:gd name="connsiteX7" fmla="*/ 5620 w 47720"/>
                <a:gd name="connsiteY7" fmla="*/ 101917 h 105536"/>
                <a:gd name="connsiteX8" fmla="*/ 1524 w 47720"/>
                <a:gd name="connsiteY8" fmla="*/ 92392 h 105536"/>
                <a:gd name="connsiteX9" fmla="*/ 0 w 47720"/>
                <a:gd name="connsiteY9" fmla="*/ 78676 h 105536"/>
                <a:gd name="connsiteX10" fmla="*/ 0 w 47720"/>
                <a:gd name="connsiteY10" fmla="*/ 66961 h 105536"/>
                <a:gd name="connsiteX11" fmla="*/ 0 w 47720"/>
                <a:gd name="connsiteY11" fmla="*/ 55054 h 105536"/>
                <a:gd name="connsiteX12" fmla="*/ 1524 w 47720"/>
                <a:gd name="connsiteY12" fmla="*/ 39529 h 105536"/>
                <a:gd name="connsiteX13" fmla="*/ 5620 w 47720"/>
                <a:gd name="connsiteY13" fmla="*/ 25241 h 105536"/>
                <a:gd name="connsiteX14" fmla="*/ 12859 w 47720"/>
                <a:gd name="connsiteY14" fmla="*/ 13049 h 105536"/>
                <a:gd name="connsiteX15" fmla="*/ 23813 w 47720"/>
                <a:gd name="connsiteY15" fmla="*/ 3524 h 105536"/>
                <a:gd name="connsiteX16" fmla="*/ 34766 w 47720"/>
                <a:gd name="connsiteY16" fmla="*/ 0 h 105536"/>
                <a:gd name="connsiteX17" fmla="*/ 42005 w 47720"/>
                <a:gd name="connsiteY17" fmla="*/ 3620 h 105536"/>
                <a:gd name="connsiteX18" fmla="*/ 46101 w 47720"/>
                <a:gd name="connsiteY18" fmla="*/ 13145 h 105536"/>
                <a:gd name="connsiteX19" fmla="*/ 47720 w 47720"/>
                <a:gd name="connsiteY19" fmla="*/ 26575 h 105536"/>
                <a:gd name="connsiteX20" fmla="*/ 12001 w 47720"/>
                <a:gd name="connsiteY20" fmla="*/ 70771 h 105536"/>
                <a:gd name="connsiteX21" fmla="*/ 15049 w 47720"/>
                <a:gd name="connsiteY21" fmla="*/ 84201 h 105536"/>
                <a:gd name="connsiteX22" fmla="*/ 23813 w 47720"/>
                <a:gd name="connsiteY22" fmla="*/ 84201 h 105536"/>
                <a:gd name="connsiteX23" fmla="*/ 32671 w 47720"/>
                <a:gd name="connsiteY23" fmla="*/ 73723 h 105536"/>
                <a:gd name="connsiteX24" fmla="*/ 35719 w 47720"/>
                <a:gd name="connsiteY24" fmla="*/ 56769 h 105536"/>
                <a:gd name="connsiteX25" fmla="*/ 35719 w 47720"/>
                <a:gd name="connsiteY25" fmla="*/ 45244 h 105536"/>
                <a:gd name="connsiteX26" fmla="*/ 35719 w 47720"/>
                <a:gd name="connsiteY26" fmla="*/ 33814 h 105536"/>
                <a:gd name="connsiteX27" fmla="*/ 32671 w 47720"/>
                <a:gd name="connsiteY27" fmla="*/ 20383 h 105536"/>
                <a:gd name="connsiteX28" fmla="*/ 23813 w 47720"/>
                <a:gd name="connsiteY28" fmla="*/ 20383 h 105536"/>
                <a:gd name="connsiteX29" fmla="*/ 15049 w 47720"/>
                <a:gd name="connsiteY29" fmla="*/ 30861 h 105536"/>
                <a:gd name="connsiteX30" fmla="*/ 12001 w 47720"/>
                <a:gd name="connsiteY30" fmla="*/ 47815 h 105536"/>
                <a:gd name="connsiteX31" fmla="*/ 12001 w 47720"/>
                <a:gd name="connsiteY31" fmla="*/ 59436 h 105536"/>
                <a:gd name="connsiteX32" fmla="*/ 12001 w 47720"/>
                <a:gd name="connsiteY32" fmla="*/ 70771 h 10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536">
                  <a:moveTo>
                    <a:pt x="47720" y="26575"/>
                  </a:moveTo>
                  <a:lnTo>
                    <a:pt x="47720" y="50863"/>
                  </a:lnTo>
                  <a:cubicBezTo>
                    <a:pt x="47531" y="56074"/>
                    <a:pt x="46990" y="61255"/>
                    <a:pt x="46101" y="66389"/>
                  </a:cubicBezTo>
                  <a:cubicBezTo>
                    <a:pt x="45313" y="71238"/>
                    <a:pt x="43938" y="75971"/>
                    <a:pt x="42005" y="80486"/>
                  </a:cubicBezTo>
                  <a:cubicBezTo>
                    <a:pt x="40229" y="84839"/>
                    <a:pt x="37787" y="88887"/>
                    <a:pt x="34766" y="92488"/>
                  </a:cubicBezTo>
                  <a:cubicBezTo>
                    <a:pt x="31703" y="96279"/>
                    <a:pt x="27995" y="99508"/>
                    <a:pt x="23813" y="102013"/>
                  </a:cubicBezTo>
                  <a:cubicBezTo>
                    <a:pt x="20541" y="104146"/>
                    <a:pt x="16759" y="105356"/>
                    <a:pt x="12859" y="105537"/>
                  </a:cubicBezTo>
                  <a:cubicBezTo>
                    <a:pt x="10028" y="105470"/>
                    <a:pt x="7374" y="104137"/>
                    <a:pt x="5620" y="101917"/>
                  </a:cubicBezTo>
                  <a:cubicBezTo>
                    <a:pt x="3540" y="99098"/>
                    <a:pt x="2138" y="95840"/>
                    <a:pt x="1524" y="92392"/>
                  </a:cubicBezTo>
                  <a:cubicBezTo>
                    <a:pt x="624" y="87877"/>
                    <a:pt x="114" y="83286"/>
                    <a:pt x="0" y="78676"/>
                  </a:cubicBezTo>
                  <a:cubicBezTo>
                    <a:pt x="0" y="75247"/>
                    <a:pt x="0" y="71342"/>
                    <a:pt x="0" y="66961"/>
                  </a:cubicBezTo>
                  <a:cubicBezTo>
                    <a:pt x="0" y="62579"/>
                    <a:pt x="0" y="58579"/>
                    <a:pt x="0" y="55054"/>
                  </a:cubicBezTo>
                  <a:cubicBezTo>
                    <a:pt x="168" y="49854"/>
                    <a:pt x="676" y="44663"/>
                    <a:pt x="1524" y="39529"/>
                  </a:cubicBezTo>
                  <a:cubicBezTo>
                    <a:pt x="2369" y="34633"/>
                    <a:pt x="3742" y="29842"/>
                    <a:pt x="5620" y="25241"/>
                  </a:cubicBezTo>
                  <a:cubicBezTo>
                    <a:pt x="7467" y="20869"/>
                    <a:pt x="9902" y="16764"/>
                    <a:pt x="12859" y="13049"/>
                  </a:cubicBezTo>
                  <a:cubicBezTo>
                    <a:pt x="15898" y="9230"/>
                    <a:pt x="19611" y="6001"/>
                    <a:pt x="23813" y="3524"/>
                  </a:cubicBezTo>
                  <a:cubicBezTo>
                    <a:pt x="27084" y="1391"/>
                    <a:pt x="30866" y="181"/>
                    <a:pt x="34766" y="0"/>
                  </a:cubicBezTo>
                  <a:cubicBezTo>
                    <a:pt x="37597" y="67"/>
                    <a:pt x="40251" y="1400"/>
                    <a:pt x="42005" y="3620"/>
                  </a:cubicBezTo>
                  <a:cubicBezTo>
                    <a:pt x="44158" y="6391"/>
                    <a:pt x="45568" y="9677"/>
                    <a:pt x="46101" y="13145"/>
                  </a:cubicBezTo>
                  <a:cubicBezTo>
                    <a:pt x="47020" y="17564"/>
                    <a:pt x="47561" y="22060"/>
                    <a:pt x="47720" y="26575"/>
                  </a:cubicBezTo>
                  <a:close/>
                  <a:moveTo>
                    <a:pt x="12001" y="70771"/>
                  </a:moveTo>
                  <a:cubicBezTo>
                    <a:pt x="11824" y="75438"/>
                    <a:pt x="12875" y="80067"/>
                    <a:pt x="15049" y="84201"/>
                  </a:cubicBezTo>
                  <a:cubicBezTo>
                    <a:pt x="16764" y="86773"/>
                    <a:pt x="19717" y="86868"/>
                    <a:pt x="23813" y="84201"/>
                  </a:cubicBezTo>
                  <a:cubicBezTo>
                    <a:pt x="27964" y="81934"/>
                    <a:pt x="31122" y="78191"/>
                    <a:pt x="32671" y="73723"/>
                  </a:cubicBezTo>
                  <a:cubicBezTo>
                    <a:pt x="34568" y="68266"/>
                    <a:pt x="35597" y="62541"/>
                    <a:pt x="35719" y="56769"/>
                  </a:cubicBezTo>
                  <a:cubicBezTo>
                    <a:pt x="35719" y="53245"/>
                    <a:pt x="35719" y="49435"/>
                    <a:pt x="35719" y="45244"/>
                  </a:cubicBezTo>
                  <a:cubicBezTo>
                    <a:pt x="35719" y="41053"/>
                    <a:pt x="35719" y="37243"/>
                    <a:pt x="35719" y="33814"/>
                  </a:cubicBezTo>
                  <a:cubicBezTo>
                    <a:pt x="35849" y="29156"/>
                    <a:pt x="34801" y="24536"/>
                    <a:pt x="32671" y="20383"/>
                  </a:cubicBezTo>
                  <a:cubicBezTo>
                    <a:pt x="30956" y="17840"/>
                    <a:pt x="28003" y="17840"/>
                    <a:pt x="23813" y="20383"/>
                  </a:cubicBezTo>
                  <a:cubicBezTo>
                    <a:pt x="19741" y="22727"/>
                    <a:pt x="16636" y="26441"/>
                    <a:pt x="15049" y="30861"/>
                  </a:cubicBezTo>
                  <a:cubicBezTo>
                    <a:pt x="13113" y="36309"/>
                    <a:pt x="12083" y="42034"/>
                    <a:pt x="12001" y="47815"/>
                  </a:cubicBezTo>
                  <a:cubicBezTo>
                    <a:pt x="12001" y="51340"/>
                    <a:pt x="12001" y="55245"/>
                    <a:pt x="12001" y="59436"/>
                  </a:cubicBezTo>
                  <a:cubicBezTo>
                    <a:pt x="12001" y="63627"/>
                    <a:pt x="11811" y="67342"/>
                    <a:pt x="12001" y="70771"/>
                  </a:cubicBezTo>
                  <a:close/>
                </a:path>
              </a:pathLst>
            </a:custGeom>
            <a:solidFill>
              <a:srgbClr val="E0E0E0"/>
            </a:solidFill>
            <a:ln w="9525" cap="flat">
              <a:noFill/>
              <a:prstDash val="solid"/>
              <a:miter/>
            </a:ln>
          </p:spPr>
          <p:txBody>
            <a:bodyPr rtlCol="0" anchor="ctr"/>
            <a:lstStyle/>
            <a:p>
              <a:endParaRPr lang="en-GR"/>
            </a:p>
          </p:txBody>
        </p:sp>
        <p:sp>
          <p:nvSpPr>
            <p:cNvPr id="462" name="Freeform 461">
              <a:extLst>
                <a:ext uri="{FF2B5EF4-FFF2-40B4-BE49-F238E27FC236}">
                  <a16:creationId xmlns:a16="http://schemas.microsoft.com/office/drawing/2014/main" id="{0EB65518-9473-7889-5D9D-07FE359AC340}"/>
                </a:ext>
              </a:extLst>
            </p:cNvPr>
            <p:cNvSpPr/>
            <p:nvPr/>
          </p:nvSpPr>
          <p:spPr>
            <a:xfrm>
              <a:off x="3974786" y="4709124"/>
              <a:ext cx="32446" cy="100136"/>
            </a:xfrm>
            <a:custGeom>
              <a:avLst/>
              <a:gdLst>
                <a:gd name="connsiteX0" fmla="*/ 518 w 32446"/>
                <a:gd name="connsiteY0" fmla="*/ 48225 h 100136"/>
                <a:gd name="connsiteX1" fmla="*/ 42 w 32446"/>
                <a:gd name="connsiteY1" fmla="*/ 45844 h 100136"/>
                <a:gd name="connsiteX2" fmla="*/ 995 w 32446"/>
                <a:gd name="connsiteY2" fmla="*/ 42796 h 100136"/>
                <a:gd name="connsiteX3" fmla="*/ 20045 w 32446"/>
                <a:gd name="connsiteY3" fmla="*/ 8411 h 100136"/>
                <a:gd name="connsiteX4" fmla="*/ 21473 w 32446"/>
                <a:gd name="connsiteY4" fmla="*/ 5934 h 100136"/>
                <a:gd name="connsiteX5" fmla="*/ 23188 w 32446"/>
                <a:gd name="connsiteY5" fmla="*/ 4315 h 100136"/>
                <a:gd name="connsiteX6" fmla="*/ 30046 w 32446"/>
                <a:gd name="connsiteY6" fmla="*/ 314 h 100136"/>
                <a:gd name="connsiteX7" fmla="*/ 31760 w 32446"/>
                <a:gd name="connsiteY7" fmla="*/ 314 h 100136"/>
                <a:gd name="connsiteX8" fmla="*/ 32427 w 32446"/>
                <a:gd name="connsiteY8" fmla="*/ 2505 h 100136"/>
                <a:gd name="connsiteX9" fmla="*/ 32427 w 32446"/>
                <a:gd name="connsiteY9" fmla="*/ 90611 h 100136"/>
                <a:gd name="connsiteX10" fmla="*/ 31760 w 32446"/>
                <a:gd name="connsiteY10" fmla="*/ 93659 h 100136"/>
                <a:gd name="connsiteX11" fmla="*/ 30046 w 32446"/>
                <a:gd name="connsiteY11" fmla="*/ 95660 h 100136"/>
                <a:gd name="connsiteX12" fmla="*/ 22902 w 32446"/>
                <a:gd name="connsiteY12" fmla="*/ 99850 h 100136"/>
                <a:gd name="connsiteX13" fmla="*/ 21188 w 32446"/>
                <a:gd name="connsiteY13" fmla="*/ 99850 h 100136"/>
                <a:gd name="connsiteX14" fmla="*/ 20521 w 32446"/>
                <a:gd name="connsiteY14" fmla="*/ 97660 h 100136"/>
                <a:gd name="connsiteX15" fmla="*/ 20521 w 32446"/>
                <a:gd name="connsiteY15" fmla="*/ 30223 h 100136"/>
                <a:gd name="connsiteX16" fmla="*/ 7948 w 32446"/>
                <a:gd name="connsiteY16" fmla="*/ 52607 h 100136"/>
                <a:gd name="connsiteX17" fmla="*/ 6138 w 32446"/>
                <a:gd name="connsiteY17" fmla="*/ 54416 h 100136"/>
                <a:gd name="connsiteX18" fmla="*/ 4519 w 32446"/>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6" h="100136">
                  <a:moveTo>
                    <a:pt x="518" y="48225"/>
                  </a:moveTo>
                  <a:cubicBezTo>
                    <a:pt x="82" y="47511"/>
                    <a:pt x="-87" y="46673"/>
                    <a:pt x="42" y="45844"/>
                  </a:cubicBezTo>
                  <a:cubicBezTo>
                    <a:pt x="126" y="44767"/>
                    <a:pt x="451" y="43729"/>
                    <a:pt x="995" y="42796"/>
                  </a:cubicBezTo>
                  <a:lnTo>
                    <a:pt x="20045" y="8411"/>
                  </a:lnTo>
                  <a:lnTo>
                    <a:pt x="21473" y="5934"/>
                  </a:lnTo>
                  <a:cubicBezTo>
                    <a:pt x="21893" y="5258"/>
                    <a:pt x="22485" y="4696"/>
                    <a:pt x="23188" y="4315"/>
                  </a:cubicBezTo>
                  <a:lnTo>
                    <a:pt x="30046" y="314"/>
                  </a:lnTo>
                  <a:cubicBezTo>
                    <a:pt x="30541" y="-105"/>
                    <a:pt x="31265" y="-105"/>
                    <a:pt x="31760" y="314"/>
                  </a:cubicBezTo>
                  <a:cubicBezTo>
                    <a:pt x="32278" y="924"/>
                    <a:pt x="32520" y="1715"/>
                    <a:pt x="32427" y="2505"/>
                  </a:cubicBezTo>
                  <a:lnTo>
                    <a:pt x="32427" y="90611"/>
                  </a:lnTo>
                  <a:cubicBezTo>
                    <a:pt x="32436" y="91669"/>
                    <a:pt x="32207" y="92707"/>
                    <a:pt x="31760" y="93659"/>
                  </a:cubicBezTo>
                  <a:cubicBezTo>
                    <a:pt x="31397" y="94478"/>
                    <a:pt x="30801" y="95174"/>
                    <a:pt x="30046" y="95660"/>
                  </a:cubicBezTo>
                  <a:lnTo>
                    <a:pt x="22902" y="99850"/>
                  </a:lnTo>
                  <a:cubicBezTo>
                    <a:pt x="22394" y="100232"/>
                    <a:pt x="21695" y="100232"/>
                    <a:pt x="21188" y="99850"/>
                  </a:cubicBezTo>
                  <a:cubicBezTo>
                    <a:pt x="20689" y="99232"/>
                    <a:pt x="20449" y="98451"/>
                    <a:pt x="20521" y="97660"/>
                  </a:cubicBezTo>
                  <a:lnTo>
                    <a:pt x="20521" y="30223"/>
                  </a:lnTo>
                  <a:lnTo>
                    <a:pt x="7948" y="52607"/>
                  </a:lnTo>
                  <a:cubicBezTo>
                    <a:pt x="7553" y="53388"/>
                    <a:pt x="6919" y="54026"/>
                    <a:pt x="6138" y="54416"/>
                  </a:cubicBezTo>
                  <a:cubicBezTo>
                    <a:pt x="5551" y="54597"/>
                    <a:pt x="4913" y="54407"/>
                    <a:pt x="4519" y="53940"/>
                  </a:cubicBezTo>
                  <a:close/>
                </a:path>
              </a:pathLst>
            </a:custGeom>
            <a:solidFill>
              <a:srgbClr val="E0E0E0"/>
            </a:solidFill>
            <a:ln w="9525" cap="flat">
              <a:noFill/>
              <a:prstDash val="solid"/>
              <a:miter/>
            </a:ln>
          </p:spPr>
          <p:txBody>
            <a:bodyPr rtlCol="0" anchor="ctr"/>
            <a:lstStyle/>
            <a:p>
              <a:endParaRPr lang="en-GR"/>
            </a:p>
          </p:txBody>
        </p:sp>
        <p:sp>
          <p:nvSpPr>
            <p:cNvPr id="463" name="Freeform 462">
              <a:extLst>
                <a:ext uri="{FF2B5EF4-FFF2-40B4-BE49-F238E27FC236}">
                  <a16:creationId xmlns:a16="http://schemas.microsoft.com/office/drawing/2014/main" id="{00E056A3-A42C-B1B1-410B-12F762F168B8}"/>
                </a:ext>
              </a:extLst>
            </p:cNvPr>
            <p:cNvSpPr/>
            <p:nvPr/>
          </p:nvSpPr>
          <p:spPr>
            <a:xfrm>
              <a:off x="4019119" y="4682578"/>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1 w 47720"/>
                <a:gd name="connsiteY5" fmla="*/ 80677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4 h 105727"/>
                <a:gd name="connsiteX15" fmla="*/ 5620 w 47720"/>
                <a:gd name="connsiteY15" fmla="*/ 25146 h 105727"/>
                <a:gd name="connsiteX16" fmla="*/ 12859 w 47720"/>
                <a:gd name="connsiteY16" fmla="*/ 13049 h 105727"/>
                <a:gd name="connsiteX17" fmla="*/ 23908 w 47720"/>
                <a:gd name="connsiteY17" fmla="*/ 3524 h 105727"/>
                <a:gd name="connsiteX18" fmla="*/ 34862 w 47720"/>
                <a:gd name="connsiteY18" fmla="*/ 0 h 105727"/>
                <a:gd name="connsiteX19" fmla="*/ 42101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574 h 105727"/>
                <a:gd name="connsiteX30" fmla="*/ 23908 w 47720"/>
                <a:gd name="connsiteY30" fmla="*/ 20574 h 105727"/>
                <a:gd name="connsiteX31" fmla="*/ 15050 w 47720"/>
                <a:gd name="connsiteY31" fmla="*/ 31052 h 105727"/>
                <a:gd name="connsiteX32" fmla="*/ 12001 w 47720"/>
                <a:gd name="connsiteY32" fmla="*/ 48101 h 105727"/>
                <a:gd name="connsiteX33" fmla="*/ 12001 w 47720"/>
                <a:gd name="connsiteY33" fmla="*/ 59627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244"/>
                    <a:pt x="47720" y="51054"/>
                  </a:cubicBezTo>
                  <a:cubicBezTo>
                    <a:pt x="47562" y="56255"/>
                    <a:pt x="47053" y="61446"/>
                    <a:pt x="46196" y="66580"/>
                  </a:cubicBezTo>
                  <a:cubicBezTo>
                    <a:pt x="45364" y="71419"/>
                    <a:pt x="43990" y="76143"/>
                    <a:pt x="42101" y="80677"/>
                  </a:cubicBezTo>
                  <a:cubicBezTo>
                    <a:pt x="40252" y="84992"/>
                    <a:pt x="37816" y="89030"/>
                    <a:pt x="34862" y="92678"/>
                  </a:cubicBezTo>
                  <a:cubicBezTo>
                    <a:pt x="31807" y="96479"/>
                    <a:pt x="28097" y="99708"/>
                    <a:pt x="23908" y="102203"/>
                  </a:cubicBezTo>
                  <a:cubicBezTo>
                    <a:pt x="20623" y="104385"/>
                    <a:pt x="16797" y="105604"/>
                    <a:pt x="12859" y="105728"/>
                  </a:cubicBezTo>
                  <a:cubicBezTo>
                    <a:pt x="10028" y="105661"/>
                    <a:pt x="7374" y="104327"/>
                    <a:pt x="5620" y="102108"/>
                  </a:cubicBezTo>
                  <a:cubicBezTo>
                    <a:pt x="3540" y="99298"/>
                    <a:pt x="2167" y="96031"/>
                    <a:pt x="1619" y="92583"/>
                  </a:cubicBezTo>
                  <a:cubicBezTo>
                    <a:pt x="637" y="88040"/>
                    <a:pt x="95" y="83420"/>
                    <a:pt x="0" y="78772"/>
                  </a:cubicBezTo>
                  <a:cubicBezTo>
                    <a:pt x="0" y="75343"/>
                    <a:pt x="0" y="71438"/>
                    <a:pt x="0" y="67056"/>
                  </a:cubicBezTo>
                  <a:cubicBezTo>
                    <a:pt x="0" y="62675"/>
                    <a:pt x="0" y="58674"/>
                    <a:pt x="0" y="55150"/>
                  </a:cubicBezTo>
                  <a:cubicBezTo>
                    <a:pt x="152" y="49882"/>
                    <a:pt x="693" y="44625"/>
                    <a:pt x="1619" y="39434"/>
                  </a:cubicBezTo>
                  <a:cubicBezTo>
                    <a:pt x="2433" y="34538"/>
                    <a:pt x="3774" y="29747"/>
                    <a:pt x="5620" y="25146"/>
                  </a:cubicBezTo>
                  <a:cubicBezTo>
                    <a:pt x="7469" y="20803"/>
                    <a:pt x="9904" y="16735"/>
                    <a:pt x="12859" y="13049"/>
                  </a:cubicBezTo>
                  <a:cubicBezTo>
                    <a:pt x="15912" y="9211"/>
                    <a:pt x="19661" y="5982"/>
                    <a:pt x="23908" y="3524"/>
                  </a:cubicBezTo>
                  <a:cubicBezTo>
                    <a:pt x="27167" y="1372"/>
                    <a:pt x="30956" y="152"/>
                    <a:pt x="34862" y="0"/>
                  </a:cubicBezTo>
                  <a:cubicBezTo>
                    <a:pt x="37692" y="67"/>
                    <a:pt x="40345" y="1400"/>
                    <a:pt x="42101" y="3620"/>
                  </a:cubicBezTo>
                  <a:cubicBezTo>
                    <a:pt x="44211" y="6420"/>
                    <a:pt x="45616" y="9687"/>
                    <a:pt x="46196" y="13145"/>
                  </a:cubicBezTo>
                  <a:cubicBezTo>
                    <a:pt x="47086" y="17631"/>
                    <a:pt x="47595" y="22193"/>
                    <a:pt x="47720" y="26765"/>
                  </a:cubicBezTo>
                  <a:close/>
                  <a:moveTo>
                    <a:pt x="12001" y="70961"/>
                  </a:moveTo>
                  <a:cubicBezTo>
                    <a:pt x="11892" y="75648"/>
                    <a:pt x="12939" y="80296"/>
                    <a:pt x="15050" y="84487"/>
                  </a:cubicBezTo>
                  <a:cubicBezTo>
                    <a:pt x="16764" y="87030"/>
                    <a:pt x="19717" y="87030"/>
                    <a:pt x="23908" y="84487"/>
                  </a:cubicBezTo>
                  <a:cubicBezTo>
                    <a:pt x="27979" y="82144"/>
                    <a:pt x="31084" y="78429"/>
                    <a:pt x="32671" y="74009"/>
                  </a:cubicBezTo>
                  <a:cubicBezTo>
                    <a:pt x="34561" y="68513"/>
                    <a:pt x="35588" y="62770"/>
                    <a:pt x="35719" y="56960"/>
                  </a:cubicBezTo>
                  <a:cubicBezTo>
                    <a:pt x="35719" y="53435"/>
                    <a:pt x="35719" y="49625"/>
                    <a:pt x="35719" y="45434"/>
                  </a:cubicBezTo>
                  <a:cubicBezTo>
                    <a:pt x="35719" y="41243"/>
                    <a:pt x="35719" y="37433"/>
                    <a:pt x="35719" y="34100"/>
                  </a:cubicBezTo>
                  <a:cubicBezTo>
                    <a:pt x="35828" y="29413"/>
                    <a:pt x="34781" y="24765"/>
                    <a:pt x="32671" y="20574"/>
                  </a:cubicBezTo>
                  <a:cubicBezTo>
                    <a:pt x="30956" y="18002"/>
                    <a:pt x="28003" y="17907"/>
                    <a:pt x="23908" y="20574"/>
                  </a:cubicBezTo>
                  <a:cubicBezTo>
                    <a:pt x="19790" y="22889"/>
                    <a:pt x="16645" y="26603"/>
                    <a:pt x="15050" y="31052"/>
                  </a:cubicBezTo>
                  <a:cubicBezTo>
                    <a:pt x="13160" y="36547"/>
                    <a:pt x="12132" y="42291"/>
                    <a:pt x="12001" y="48101"/>
                  </a:cubicBezTo>
                  <a:cubicBezTo>
                    <a:pt x="12001" y="51626"/>
                    <a:pt x="12001" y="55436"/>
                    <a:pt x="12001" y="59627"/>
                  </a:cubicBezTo>
                  <a:cubicBezTo>
                    <a:pt x="12001" y="63818"/>
                    <a:pt x="11906" y="67628"/>
                    <a:pt x="12001" y="70961"/>
                  </a:cubicBezTo>
                  <a:close/>
                </a:path>
              </a:pathLst>
            </a:custGeom>
            <a:solidFill>
              <a:srgbClr val="E0E0E0"/>
            </a:solidFill>
            <a:ln w="9525" cap="flat">
              <a:noFill/>
              <a:prstDash val="solid"/>
              <a:miter/>
            </a:ln>
          </p:spPr>
          <p:txBody>
            <a:bodyPr rtlCol="0" anchor="ctr"/>
            <a:lstStyle/>
            <a:p>
              <a:endParaRPr lang="en-GR"/>
            </a:p>
          </p:txBody>
        </p:sp>
        <p:sp>
          <p:nvSpPr>
            <p:cNvPr id="464" name="Freeform 463">
              <a:extLst>
                <a:ext uri="{FF2B5EF4-FFF2-40B4-BE49-F238E27FC236}">
                  <a16:creationId xmlns:a16="http://schemas.microsoft.com/office/drawing/2014/main" id="{5CF6A1EE-3C4D-1BBD-433F-5CA05E4844D2}"/>
                </a:ext>
              </a:extLst>
            </p:cNvPr>
            <p:cNvSpPr/>
            <p:nvPr/>
          </p:nvSpPr>
          <p:spPr>
            <a:xfrm>
              <a:off x="4074418" y="4651783"/>
              <a:ext cx="32621" cy="99850"/>
            </a:xfrm>
            <a:custGeom>
              <a:avLst/>
              <a:gdLst>
                <a:gd name="connsiteX0" fmla="*/ 231 w 32621"/>
                <a:gd name="connsiteY0" fmla="*/ 48320 h 99850"/>
                <a:gd name="connsiteX1" fmla="*/ 231 w 32621"/>
                <a:gd name="connsiteY1" fmla="*/ 45844 h 99850"/>
                <a:gd name="connsiteX2" fmla="*/ 1089 w 32621"/>
                <a:gd name="connsiteY2" fmla="*/ 42796 h 99850"/>
                <a:gd name="connsiteX3" fmla="*/ 20139 w 32621"/>
                <a:gd name="connsiteY3" fmla="*/ 8410 h 99850"/>
                <a:gd name="connsiteX4" fmla="*/ 21663 w 32621"/>
                <a:gd name="connsiteY4" fmla="*/ 6029 h 99850"/>
                <a:gd name="connsiteX5" fmla="*/ 23282 w 32621"/>
                <a:gd name="connsiteY5" fmla="*/ 4315 h 99850"/>
                <a:gd name="connsiteX6" fmla="*/ 30140 w 32621"/>
                <a:gd name="connsiteY6" fmla="*/ 314 h 99850"/>
                <a:gd name="connsiteX7" fmla="*/ 31854 w 32621"/>
                <a:gd name="connsiteY7" fmla="*/ 314 h 99850"/>
                <a:gd name="connsiteX8" fmla="*/ 32616 w 32621"/>
                <a:gd name="connsiteY8" fmla="*/ 2505 h 99850"/>
                <a:gd name="connsiteX9" fmla="*/ 32616 w 32621"/>
                <a:gd name="connsiteY9" fmla="*/ 90611 h 99850"/>
                <a:gd name="connsiteX10" fmla="*/ 31854 w 32621"/>
                <a:gd name="connsiteY10" fmla="*/ 93659 h 99850"/>
                <a:gd name="connsiteX11" fmla="*/ 30140 w 32621"/>
                <a:gd name="connsiteY11" fmla="*/ 95755 h 99850"/>
                <a:gd name="connsiteX12" fmla="*/ 22996 w 32621"/>
                <a:gd name="connsiteY12" fmla="*/ 99851 h 99850"/>
                <a:gd name="connsiteX13" fmla="*/ 21377 w 32621"/>
                <a:gd name="connsiteY13" fmla="*/ 99851 h 99850"/>
                <a:gd name="connsiteX14" fmla="*/ 20615 w 32621"/>
                <a:gd name="connsiteY14" fmla="*/ 97660 h 99850"/>
                <a:gd name="connsiteX15" fmla="*/ 20615 w 32621"/>
                <a:gd name="connsiteY15" fmla="*/ 30223 h 99850"/>
                <a:gd name="connsiteX16" fmla="*/ 8042 w 32621"/>
                <a:gd name="connsiteY16" fmla="*/ 52702 h 99850"/>
                <a:gd name="connsiteX17" fmla="*/ 6327 w 32621"/>
                <a:gd name="connsiteY17" fmla="*/ 54416 h 99850"/>
                <a:gd name="connsiteX18" fmla="*/ 4613 w 32621"/>
                <a:gd name="connsiteY18" fmla="*/ 53940 h 9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1" h="99850">
                  <a:moveTo>
                    <a:pt x="231" y="48320"/>
                  </a:moveTo>
                  <a:cubicBezTo>
                    <a:pt x="-77" y="47520"/>
                    <a:pt x="-77" y="46644"/>
                    <a:pt x="231" y="45844"/>
                  </a:cubicBezTo>
                  <a:cubicBezTo>
                    <a:pt x="326" y="44786"/>
                    <a:pt x="616" y="43748"/>
                    <a:pt x="1089" y="42796"/>
                  </a:cubicBezTo>
                  <a:lnTo>
                    <a:pt x="20139" y="8410"/>
                  </a:lnTo>
                  <a:cubicBezTo>
                    <a:pt x="20591" y="7582"/>
                    <a:pt x="21100" y="6782"/>
                    <a:pt x="21663" y="6029"/>
                  </a:cubicBezTo>
                  <a:cubicBezTo>
                    <a:pt x="22023" y="5315"/>
                    <a:pt x="22586" y="4715"/>
                    <a:pt x="23282" y="4315"/>
                  </a:cubicBezTo>
                  <a:lnTo>
                    <a:pt x="30140" y="314"/>
                  </a:lnTo>
                  <a:cubicBezTo>
                    <a:pt x="30635" y="-105"/>
                    <a:pt x="31358" y="-105"/>
                    <a:pt x="31854" y="314"/>
                  </a:cubicBezTo>
                  <a:cubicBezTo>
                    <a:pt x="32387" y="914"/>
                    <a:pt x="32661" y="1705"/>
                    <a:pt x="32616" y="2505"/>
                  </a:cubicBezTo>
                  <a:lnTo>
                    <a:pt x="32616" y="90611"/>
                  </a:lnTo>
                  <a:cubicBezTo>
                    <a:pt x="32589" y="91668"/>
                    <a:pt x="32329" y="92707"/>
                    <a:pt x="31854" y="93659"/>
                  </a:cubicBezTo>
                  <a:cubicBezTo>
                    <a:pt x="31493" y="94507"/>
                    <a:pt x="30898" y="95231"/>
                    <a:pt x="30140" y="95755"/>
                  </a:cubicBezTo>
                  <a:lnTo>
                    <a:pt x="22996" y="99851"/>
                  </a:lnTo>
                  <a:cubicBezTo>
                    <a:pt x="22329" y="99851"/>
                    <a:pt x="21758" y="99851"/>
                    <a:pt x="21377" y="99851"/>
                  </a:cubicBezTo>
                  <a:cubicBezTo>
                    <a:pt x="20802" y="99279"/>
                    <a:pt x="20522" y="98470"/>
                    <a:pt x="20615" y="97660"/>
                  </a:cubicBezTo>
                  <a:lnTo>
                    <a:pt x="20615" y="30223"/>
                  </a:lnTo>
                  <a:lnTo>
                    <a:pt x="8042" y="52702"/>
                  </a:lnTo>
                  <a:cubicBezTo>
                    <a:pt x="7651" y="53426"/>
                    <a:pt x="7055" y="54026"/>
                    <a:pt x="6327" y="54416"/>
                  </a:cubicBezTo>
                  <a:cubicBezTo>
                    <a:pt x="5713" y="54645"/>
                    <a:pt x="5022" y="54454"/>
                    <a:pt x="4613" y="53940"/>
                  </a:cubicBezTo>
                  <a:close/>
                </a:path>
              </a:pathLst>
            </a:custGeom>
            <a:solidFill>
              <a:srgbClr val="E0E0E0"/>
            </a:solidFill>
            <a:ln w="9525" cap="flat">
              <a:noFill/>
              <a:prstDash val="solid"/>
              <a:miter/>
            </a:ln>
          </p:spPr>
          <p:txBody>
            <a:bodyPr rtlCol="0" anchor="ctr"/>
            <a:lstStyle/>
            <a:p>
              <a:endParaRPr lang="en-GR"/>
            </a:p>
          </p:txBody>
        </p:sp>
        <p:sp>
          <p:nvSpPr>
            <p:cNvPr id="465" name="Freeform 464">
              <a:extLst>
                <a:ext uri="{FF2B5EF4-FFF2-40B4-BE49-F238E27FC236}">
                  <a16:creationId xmlns:a16="http://schemas.microsoft.com/office/drawing/2014/main" id="{3FF6BA0F-7581-D37E-6B5C-C1196BD016D5}"/>
                </a:ext>
              </a:extLst>
            </p:cNvPr>
            <p:cNvSpPr/>
            <p:nvPr/>
          </p:nvSpPr>
          <p:spPr>
            <a:xfrm>
              <a:off x="4118465" y="4625332"/>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3 h 105632"/>
                <a:gd name="connsiteX9" fmla="*/ 5620 w 47625"/>
                <a:gd name="connsiteY9" fmla="*/ 102013 h 105632"/>
                <a:gd name="connsiteX10" fmla="*/ 1524 w 47625"/>
                <a:gd name="connsiteY10" fmla="*/ 92488 h 105632"/>
                <a:gd name="connsiteX11" fmla="*/ 0 w 47625"/>
                <a:gd name="connsiteY11" fmla="*/ 78677 h 105632"/>
                <a:gd name="connsiteX12" fmla="*/ 0 w 47625"/>
                <a:gd name="connsiteY12" fmla="*/ 66961 h 105632"/>
                <a:gd name="connsiteX13" fmla="*/ 0 w 47625"/>
                <a:gd name="connsiteY13" fmla="*/ 55054 h 105632"/>
                <a:gd name="connsiteX14" fmla="*/ 1524 w 47625"/>
                <a:gd name="connsiteY14" fmla="*/ 39338 h 105632"/>
                <a:gd name="connsiteX15" fmla="*/ 5620 w 47625"/>
                <a:gd name="connsiteY15" fmla="*/ 25051 h 105632"/>
                <a:gd name="connsiteX16" fmla="*/ 12859 w 47625"/>
                <a:gd name="connsiteY16" fmla="*/ 12954 h 105632"/>
                <a:gd name="connsiteX17" fmla="*/ 23813 w 47625"/>
                <a:gd name="connsiteY17" fmla="*/ 3429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671 w 47625"/>
                <a:gd name="connsiteY25" fmla="*/ 73914 h 105632"/>
                <a:gd name="connsiteX26" fmla="*/ 35719 w 47625"/>
                <a:gd name="connsiteY26" fmla="*/ 56960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4954 w 47625"/>
                <a:gd name="connsiteY31" fmla="*/ 31147 h 105632"/>
                <a:gd name="connsiteX32" fmla="*/ 11906 w 47625"/>
                <a:gd name="connsiteY32" fmla="*/ 48101 h 105632"/>
                <a:gd name="connsiteX33" fmla="*/ 11906 w 47625"/>
                <a:gd name="connsiteY33" fmla="*/ 59627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5"/>
                    <a:pt x="47625" y="30290"/>
                    <a:pt x="47625" y="32385"/>
                  </a:cubicBezTo>
                  <a:lnTo>
                    <a:pt x="47625" y="45244"/>
                  </a:lnTo>
                  <a:cubicBezTo>
                    <a:pt x="47625" y="47244"/>
                    <a:pt x="47625" y="49244"/>
                    <a:pt x="47625" y="50959"/>
                  </a:cubicBezTo>
                  <a:cubicBezTo>
                    <a:pt x="47466" y="56198"/>
                    <a:pt x="46957" y="61408"/>
                    <a:pt x="46101" y="66580"/>
                  </a:cubicBezTo>
                  <a:cubicBezTo>
                    <a:pt x="45288" y="71419"/>
                    <a:pt x="43913" y="76153"/>
                    <a:pt x="42005" y="80677"/>
                  </a:cubicBezTo>
                  <a:cubicBezTo>
                    <a:pt x="40214" y="84992"/>
                    <a:pt x="37772" y="89011"/>
                    <a:pt x="34766" y="92583"/>
                  </a:cubicBezTo>
                  <a:cubicBezTo>
                    <a:pt x="31712" y="96384"/>
                    <a:pt x="28002" y="99613"/>
                    <a:pt x="23813" y="102108"/>
                  </a:cubicBezTo>
                  <a:cubicBezTo>
                    <a:pt x="20555" y="104270"/>
                    <a:pt x="16765" y="105489"/>
                    <a:pt x="12859" y="105633"/>
                  </a:cubicBezTo>
                  <a:cubicBezTo>
                    <a:pt x="10028" y="105566"/>
                    <a:pt x="7374" y="104232"/>
                    <a:pt x="5620" y="102013"/>
                  </a:cubicBezTo>
                  <a:cubicBezTo>
                    <a:pt x="3467" y="99241"/>
                    <a:pt x="2057" y="95955"/>
                    <a:pt x="1524" y="92488"/>
                  </a:cubicBezTo>
                  <a:cubicBezTo>
                    <a:pt x="572" y="87944"/>
                    <a:pt x="61" y="83315"/>
                    <a:pt x="0" y="78677"/>
                  </a:cubicBezTo>
                  <a:cubicBezTo>
                    <a:pt x="0" y="75343"/>
                    <a:pt x="0" y="71438"/>
                    <a:pt x="0" y="66961"/>
                  </a:cubicBezTo>
                  <a:cubicBezTo>
                    <a:pt x="0" y="62484"/>
                    <a:pt x="0" y="58579"/>
                    <a:pt x="0" y="55054"/>
                  </a:cubicBezTo>
                  <a:cubicBezTo>
                    <a:pt x="121" y="49787"/>
                    <a:pt x="631" y="44530"/>
                    <a:pt x="1524" y="39338"/>
                  </a:cubicBezTo>
                  <a:cubicBezTo>
                    <a:pt x="2325" y="34433"/>
                    <a:pt x="3700" y="29632"/>
                    <a:pt x="5620" y="25051"/>
                  </a:cubicBezTo>
                  <a:cubicBezTo>
                    <a:pt x="7394" y="20669"/>
                    <a:pt x="9837" y="16593"/>
                    <a:pt x="12859" y="12954"/>
                  </a:cubicBezTo>
                  <a:cubicBezTo>
                    <a:pt x="15881" y="9125"/>
                    <a:pt x="19597" y="5887"/>
                    <a:pt x="23813" y="3429"/>
                  </a:cubicBezTo>
                  <a:cubicBezTo>
                    <a:pt x="27058" y="1257"/>
                    <a:pt x="30861" y="67"/>
                    <a:pt x="34766" y="0"/>
                  </a:cubicBezTo>
                  <a:cubicBezTo>
                    <a:pt x="37582" y="48"/>
                    <a:pt x="40232" y="1334"/>
                    <a:pt x="42005" y="3524"/>
                  </a:cubicBezTo>
                  <a:cubicBezTo>
                    <a:pt x="44144" y="6306"/>
                    <a:pt x="45551" y="9582"/>
                    <a:pt x="46101" y="13049"/>
                  </a:cubicBezTo>
                  <a:cubicBezTo>
                    <a:pt x="46995" y="17536"/>
                    <a:pt x="47506" y="22098"/>
                    <a:pt x="47625" y="26670"/>
                  </a:cubicBezTo>
                  <a:close/>
                  <a:moveTo>
                    <a:pt x="11906" y="70961"/>
                  </a:moveTo>
                  <a:cubicBezTo>
                    <a:pt x="11776" y="75619"/>
                    <a:pt x="12825" y="80239"/>
                    <a:pt x="14954" y="84392"/>
                  </a:cubicBezTo>
                  <a:cubicBezTo>
                    <a:pt x="16764" y="86963"/>
                    <a:pt x="19622" y="87059"/>
                    <a:pt x="23813" y="84392"/>
                  </a:cubicBezTo>
                  <a:cubicBezTo>
                    <a:pt x="27883" y="82020"/>
                    <a:pt x="31011" y="78324"/>
                    <a:pt x="32671" y="73914"/>
                  </a:cubicBezTo>
                  <a:cubicBezTo>
                    <a:pt x="34561" y="68456"/>
                    <a:pt x="35589" y="62732"/>
                    <a:pt x="35719" y="56960"/>
                  </a:cubicBezTo>
                  <a:cubicBezTo>
                    <a:pt x="35719" y="53435"/>
                    <a:pt x="35719" y="49530"/>
                    <a:pt x="35719" y="45339"/>
                  </a:cubicBezTo>
                  <a:cubicBezTo>
                    <a:pt x="35719" y="41148"/>
                    <a:pt x="35719" y="37433"/>
                    <a:pt x="35719" y="34004"/>
                  </a:cubicBezTo>
                  <a:cubicBezTo>
                    <a:pt x="35849" y="29347"/>
                    <a:pt x="34801" y="24727"/>
                    <a:pt x="32671" y="20574"/>
                  </a:cubicBezTo>
                  <a:cubicBezTo>
                    <a:pt x="30861" y="17907"/>
                    <a:pt x="27908" y="17812"/>
                    <a:pt x="23813" y="20574"/>
                  </a:cubicBezTo>
                  <a:cubicBezTo>
                    <a:pt x="19710" y="22946"/>
                    <a:pt x="16574" y="26689"/>
                    <a:pt x="14954" y="31147"/>
                  </a:cubicBezTo>
                  <a:cubicBezTo>
                    <a:pt x="13056" y="36605"/>
                    <a:pt x="12028" y="42329"/>
                    <a:pt x="11906" y="48101"/>
                  </a:cubicBezTo>
                  <a:cubicBezTo>
                    <a:pt x="11906" y="51626"/>
                    <a:pt x="11906" y="55436"/>
                    <a:pt x="11906" y="59627"/>
                  </a:cubicBezTo>
                  <a:cubicBezTo>
                    <a:pt x="11906" y="63818"/>
                    <a:pt x="11811" y="67533"/>
                    <a:pt x="11906" y="70961"/>
                  </a:cubicBezTo>
                  <a:close/>
                </a:path>
              </a:pathLst>
            </a:custGeom>
            <a:solidFill>
              <a:srgbClr val="E0E0E0"/>
            </a:solidFill>
            <a:ln w="9525" cap="flat">
              <a:noFill/>
              <a:prstDash val="solid"/>
              <a:miter/>
            </a:ln>
          </p:spPr>
          <p:txBody>
            <a:bodyPr rtlCol="0" anchor="ctr"/>
            <a:lstStyle/>
            <a:p>
              <a:endParaRPr lang="en-GR"/>
            </a:p>
          </p:txBody>
        </p:sp>
        <p:sp>
          <p:nvSpPr>
            <p:cNvPr id="466" name="Freeform 465">
              <a:extLst>
                <a:ext uri="{FF2B5EF4-FFF2-40B4-BE49-F238E27FC236}">
                  <a16:creationId xmlns:a16="http://schemas.microsoft.com/office/drawing/2014/main" id="{84F3DFC9-EB2C-CA5E-3FBB-D2D9B5DAE49B}"/>
                </a:ext>
              </a:extLst>
            </p:cNvPr>
            <p:cNvSpPr/>
            <p:nvPr/>
          </p:nvSpPr>
          <p:spPr>
            <a:xfrm>
              <a:off x="4176758" y="4591233"/>
              <a:ext cx="47720" cy="105727"/>
            </a:xfrm>
            <a:custGeom>
              <a:avLst/>
              <a:gdLst>
                <a:gd name="connsiteX0" fmla="*/ 47720 w 47720"/>
                <a:gd name="connsiteY0" fmla="*/ 27146 h 105727"/>
                <a:gd name="connsiteX1" fmla="*/ 47720 w 47720"/>
                <a:gd name="connsiteY1" fmla="*/ 51435 h 105727"/>
                <a:gd name="connsiteX2" fmla="*/ 46101 w 47720"/>
                <a:gd name="connsiteY2" fmla="*/ 66961 h 105727"/>
                <a:gd name="connsiteX3" fmla="*/ 42005 w 47720"/>
                <a:gd name="connsiteY3" fmla="*/ 81058 h 105727"/>
                <a:gd name="connsiteX4" fmla="*/ 34766 w 47720"/>
                <a:gd name="connsiteY4" fmla="*/ 93059 h 105727"/>
                <a:gd name="connsiteX5" fmla="*/ 23813 w 47720"/>
                <a:gd name="connsiteY5" fmla="*/ 102108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867 h 105727"/>
                <a:gd name="connsiteX10" fmla="*/ 0 w 47720"/>
                <a:gd name="connsiteY10" fmla="*/ 67151 h 105727"/>
                <a:gd name="connsiteX11" fmla="*/ 0 w 47720"/>
                <a:gd name="connsiteY11" fmla="*/ 55245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620 h 105727"/>
                <a:gd name="connsiteX18" fmla="*/ 46101 w 47720"/>
                <a:gd name="connsiteY18" fmla="*/ 13145 h 105727"/>
                <a:gd name="connsiteX19" fmla="*/ 47720 w 47720"/>
                <a:gd name="connsiteY19" fmla="*/ 27146 h 105727"/>
                <a:gd name="connsiteX20" fmla="*/ 12002 w 47720"/>
                <a:gd name="connsiteY20" fmla="*/ 71342 h 105727"/>
                <a:gd name="connsiteX21" fmla="*/ 15050 w 47720"/>
                <a:gd name="connsiteY21" fmla="*/ 84772 h 105727"/>
                <a:gd name="connsiteX22" fmla="*/ 23813 w 47720"/>
                <a:gd name="connsiteY22" fmla="*/ 84772 h 105727"/>
                <a:gd name="connsiteX23" fmla="*/ 32671 w 47720"/>
                <a:gd name="connsiteY23" fmla="*/ 74295 h 105727"/>
                <a:gd name="connsiteX24" fmla="*/ 35719 w 47720"/>
                <a:gd name="connsiteY24" fmla="*/ 57340 h 105727"/>
                <a:gd name="connsiteX25" fmla="*/ 35719 w 47720"/>
                <a:gd name="connsiteY25" fmla="*/ 45815 h 105727"/>
                <a:gd name="connsiteX26" fmla="*/ 35719 w 47720"/>
                <a:gd name="connsiteY26" fmla="*/ 34385 h 105727"/>
                <a:gd name="connsiteX27" fmla="*/ 32671 w 47720"/>
                <a:gd name="connsiteY27" fmla="*/ 20955 h 105727"/>
                <a:gd name="connsiteX28" fmla="*/ 23813 w 47720"/>
                <a:gd name="connsiteY28" fmla="*/ 20955 h 105727"/>
                <a:gd name="connsiteX29" fmla="*/ 15050 w 47720"/>
                <a:gd name="connsiteY29" fmla="*/ 31432 h 105727"/>
                <a:gd name="connsiteX30" fmla="*/ 12002 w 47720"/>
                <a:gd name="connsiteY30" fmla="*/ 48387 h 105727"/>
                <a:gd name="connsiteX31" fmla="*/ 12002 w 47720"/>
                <a:gd name="connsiteY31" fmla="*/ 60007 h 105727"/>
                <a:gd name="connsiteX32" fmla="*/ 12002 w 47720"/>
                <a:gd name="connsiteY32"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7146"/>
                  </a:moveTo>
                  <a:lnTo>
                    <a:pt x="47720" y="51435"/>
                  </a:lnTo>
                  <a:cubicBezTo>
                    <a:pt x="47531" y="56645"/>
                    <a:pt x="46990" y="61827"/>
                    <a:pt x="46101" y="66961"/>
                  </a:cubicBezTo>
                  <a:cubicBezTo>
                    <a:pt x="45313" y="71809"/>
                    <a:pt x="43938" y="76543"/>
                    <a:pt x="42005" y="81058"/>
                  </a:cubicBezTo>
                  <a:cubicBezTo>
                    <a:pt x="40229" y="85411"/>
                    <a:pt x="37787" y="89459"/>
                    <a:pt x="34766" y="93059"/>
                  </a:cubicBezTo>
                  <a:cubicBezTo>
                    <a:pt x="31672" y="96688"/>
                    <a:pt x="27964" y="99755"/>
                    <a:pt x="23813" y="102108"/>
                  </a:cubicBezTo>
                  <a:cubicBezTo>
                    <a:pt x="20565" y="104299"/>
                    <a:pt x="16774" y="105556"/>
                    <a:pt x="12859" y="105728"/>
                  </a:cubicBezTo>
                  <a:cubicBezTo>
                    <a:pt x="10028" y="105661"/>
                    <a:pt x="7374" y="104327"/>
                    <a:pt x="5620" y="102108"/>
                  </a:cubicBezTo>
                  <a:cubicBezTo>
                    <a:pt x="3502" y="99317"/>
                    <a:pt x="2096" y="96041"/>
                    <a:pt x="1524" y="92583"/>
                  </a:cubicBezTo>
                  <a:cubicBezTo>
                    <a:pt x="624" y="88068"/>
                    <a:pt x="114" y="83477"/>
                    <a:pt x="0" y="78867"/>
                  </a:cubicBezTo>
                  <a:cubicBezTo>
                    <a:pt x="0" y="75438"/>
                    <a:pt x="0" y="71533"/>
                    <a:pt x="0" y="67151"/>
                  </a:cubicBezTo>
                  <a:cubicBezTo>
                    <a:pt x="0" y="62770"/>
                    <a:pt x="0" y="58769"/>
                    <a:pt x="0" y="55245"/>
                  </a:cubicBezTo>
                  <a:cubicBezTo>
                    <a:pt x="159" y="49978"/>
                    <a:pt x="668" y="44729"/>
                    <a:pt x="1524" y="39529"/>
                  </a:cubicBezTo>
                  <a:cubicBezTo>
                    <a:pt x="2325" y="34623"/>
                    <a:pt x="3699" y="29823"/>
                    <a:pt x="5620" y="25241"/>
                  </a:cubicBezTo>
                  <a:cubicBezTo>
                    <a:pt x="7430" y="20850"/>
                    <a:pt x="9869" y="16745"/>
                    <a:pt x="12859" y="13049"/>
                  </a:cubicBezTo>
                  <a:cubicBezTo>
                    <a:pt x="15899" y="9230"/>
                    <a:pt x="19611" y="6001"/>
                    <a:pt x="23813" y="3524"/>
                  </a:cubicBezTo>
                  <a:cubicBezTo>
                    <a:pt x="27079" y="1381"/>
                    <a:pt x="30864" y="162"/>
                    <a:pt x="34766" y="0"/>
                  </a:cubicBezTo>
                  <a:cubicBezTo>
                    <a:pt x="37597" y="67"/>
                    <a:pt x="40251" y="1400"/>
                    <a:pt x="42005" y="3620"/>
                  </a:cubicBezTo>
                  <a:cubicBezTo>
                    <a:pt x="44158" y="6391"/>
                    <a:pt x="45568" y="9677"/>
                    <a:pt x="46101" y="13145"/>
                  </a:cubicBezTo>
                  <a:cubicBezTo>
                    <a:pt x="47053" y="17755"/>
                    <a:pt x="47595" y="22441"/>
                    <a:pt x="47720" y="27146"/>
                  </a:cubicBezTo>
                  <a:close/>
                  <a:moveTo>
                    <a:pt x="12002" y="71342"/>
                  </a:moveTo>
                  <a:cubicBezTo>
                    <a:pt x="11824" y="76010"/>
                    <a:pt x="12875" y="80639"/>
                    <a:pt x="15050" y="84772"/>
                  </a:cubicBezTo>
                  <a:cubicBezTo>
                    <a:pt x="16764" y="87344"/>
                    <a:pt x="19717" y="87439"/>
                    <a:pt x="23813" y="84772"/>
                  </a:cubicBezTo>
                  <a:cubicBezTo>
                    <a:pt x="27930" y="82458"/>
                    <a:pt x="31075" y="78743"/>
                    <a:pt x="32671" y="74295"/>
                  </a:cubicBezTo>
                  <a:cubicBezTo>
                    <a:pt x="34568" y="68837"/>
                    <a:pt x="35597" y="63113"/>
                    <a:pt x="35719" y="57340"/>
                  </a:cubicBezTo>
                  <a:cubicBezTo>
                    <a:pt x="35719" y="53816"/>
                    <a:pt x="35719" y="50006"/>
                    <a:pt x="35719" y="45815"/>
                  </a:cubicBezTo>
                  <a:cubicBezTo>
                    <a:pt x="35719" y="41624"/>
                    <a:pt x="35719" y="37814"/>
                    <a:pt x="35719" y="34385"/>
                  </a:cubicBezTo>
                  <a:cubicBezTo>
                    <a:pt x="35849" y="29728"/>
                    <a:pt x="34801" y="25108"/>
                    <a:pt x="32671" y="20955"/>
                  </a:cubicBezTo>
                  <a:cubicBezTo>
                    <a:pt x="30861" y="18383"/>
                    <a:pt x="28004" y="18288"/>
                    <a:pt x="23813" y="20955"/>
                  </a:cubicBezTo>
                  <a:cubicBezTo>
                    <a:pt x="19742" y="23298"/>
                    <a:pt x="16636" y="27013"/>
                    <a:pt x="15050" y="31432"/>
                  </a:cubicBezTo>
                  <a:cubicBezTo>
                    <a:pt x="13113" y="36881"/>
                    <a:pt x="12083" y="42605"/>
                    <a:pt x="12002" y="48387"/>
                  </a:cubicBezTo>
                  <a:cubicBezTo>
                    <a:pt x="12002" y="51911"/>
                    <a:pt x="12002" y="55816"/>
                    <a:pt x="12002" y="60007"/>
                  </a:cubicBezTo>
                  <a:cubicBezTo>
                    <a:pt x="12002" y="64198"/>
                    <a:pt x="11811" y="67913"/>
                    <a:pt x="12002" y="71342"/>
                  </a:cubicBezTo>
                  <a:close/>
                </a:path>
              </a:pathLst>
            </a:custGeom>
            <a:solidFill>
              <a:srgbClr val="E0E0E0"/>
            </a:solidFill>
            <a:ln w="9525" cap="flat">
              <a:noFill/>
              <a:prstDash val="solid"/>
              <a:miter/>
            </a:ln>
          </p:spPr>
          <p:txBody>
            <a:bodyPr rtlCol="0" anchor="ctr"/>
            <a:lstStyle/>
            <a:p>
              <a:endParaRPr lang="en-GR"/>
            </a:p>
          </p:txBody>
        </p:sp>
        <p:sp>
          <p:nvSpPr>
            <p:cNvPr id="467" name="Freeform 466">
              <a:extLst>
                <a:ext uri="{FF2B5EF4-FFF2-40B4-BE49-F238E27FC236}">
                  <a16:creationId xmlns:a16="http://schemas.microsoft.com/office/drawing/2014/main" id="{265852DB-C2A8-92D8-AF42-510B8BBF2C9C}"/>
                </a:ext>
              </a:extLst>
            </p:cNvPr>
            <p:cNvSpPr/>
            <p:nvPr/>
          </p:nvSpPr>
          <p:spPr>
            <a:xfrm>
              <a:off x="4231700" y="4560820"/>
              <a:ext cx="32611" cy="100136"/>
            </a:xfrm>
            <a:custGeom>
              <a:avLst/>
              <a:gdLst>
                <a:gd name="connsiteX0" fmla="*/ 207 w 32611"/>
                <a:gd name="connsiteY0" fmla="*/ 48225 h 100136"/>
                <a:gd name="connsiteX1" fmla="*/ 207 w 32611"/>
                <a:gd name="connsiteY1" fmla="*/ 45844 h 100136"/>
                <a:gd name="connsiteX2" fmla="*/ 1160 w 32611"/>
                <a:gd name="connsiteY2" fmla="*/ 42796 h 100136"/>
                <a:gd name="connsiteX3" fmla="*/ 20210 w 32611"/>
                <a:gd name="connsiteY3" fmla="*/ 8411 h 100136"/>
                <a:gd name="connsiteX4" fmla="*/ 21638 w 32611"/>
                <a:gd name="connsiteY4" fmla="*/ 5934 h 100136"/>
                <a:gd name="connsiteX5" fmla="*/ 23353 w 32611"/>
                <a:gd name="connsiteY5" fmla="*/ 4220 h 100136"/>
                <a:gd name="connsiteX6" fmla="*/ 30211 w 32611"/>
                <a:gd name="connsiteY6" fmla="*/ 314 h 100136"/>
                <a:gd name="connsiteX7" fmla="*/ 31925 w 32611"/>
                <a:gd name="connsiteY7" fmla="*/ 314 h 100136"/>
                <a:gd name="connsiteX8" fmla="*/ 32592 w 32611"/>
                <a:gd name="connsiteY8" fmla="*/ 2505 h 100136"/>
                <a:gd name="connsiteX9" fmla="*/ 32592 w 32611"/>
                <a:gd name="connsiteY9" fmla="*/ 90611 h 100136"/>
                <a:gd name="connsiteX10" fmla="*/ 31925 w 32611"/>
                <a:gd name="connsiteY10" fmla="*/ 93659 h 100136"/>
                <a:gd name="connsiteX11" fmla="*/ 30211 w 32611"/>
                <a:gd name="connsiteY11" fmla="*/ 95660 h 100136"/>
                <a:gd name="connsiteX12" fmla="*/ 23067 w 32611"/>
                <a:gd name="connsiteY12" fmla="*/ 99851 h 100136"/>
                <a:gd name="connsiteX13" fmla="*/ 21353 w 32611"/>
                <a:gd name="connsiteY13" fmla="*/ 99851 h 100136"/>
                <a:gd name="connsiteX14" fmla="*/ 20686 w 32611"/>
                <a:gd name="connsiteY14" fmla="*/ 97660 h 100136"/>
                <a:gd name="connsiteX15" fmla="*/ 20686 w 32611"/>
                <a:gd name="connsiteY15" fmla="*/ 30223 h 100136"/>
                <a:gd name="connsiteX16" fmla="*/ 8018 w 32611"/>
                <a:gd name="connsiteY16" fmla="*/ 52607 h 100136"/>
                <a:gd name="connsiteX17" fmla="*/ 6303 w 32611"/>
                <a:gd name="connsiteY17" fmla="*/ 54416 h 100136"/>
                <a:gd name="connsiteX18" fmla="*/ 4684 w 32611"/>
                <a:gd name="connsiteY18" fmla="*/ 53940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1" h="100136">
                  <a:moveTo>
                    <a:pt x="207" y="48225"/>
                  </a:moveTo>
                  <a:cubicBezTo>
                    <a:pt x="-69" y="47454"/>
                    <a:pt x="-69" y="46615"/>
                    <a:pt x="207" y="45844"/>
                  </a:cubicBezTo>
                  <a:cubicBezTo>
                    <a:pt x="291" y="44767"/>
                    <a:pt x="616" y="43729"/>
                    <a:pt x="1160" y="42796"/>
                  </a:cubicBezTo>
                  <a:lnTo>
                    <a:pt x="20210" y="8411"/>
                  </a:lnTo>
                  <a:lnTo>
                    <a:pt x="21638" y="5934"/>
                  </a:lnTo>
                  <a:cubicBezTo>
                    <a:pt x="22059" y="5229"/>
                    <a:pt x="22648" y="4639"/>
                    <a:pt x="23353" y="4220"/>
                  </a:cubicBezTo>
                  <a:lnTo>
                    <a:pt x="30211" y="314"/>
                  </a:lnTo>
                  <a:cubicBezTo>
                    <a:pt x="30706" y="-105"/>
                    <a:pt x="31430" y="-105"/>
                    <a:pt x="31925" y="314"/>
                  </a:cubicBezTo>
                  <a:cubicBezTo>
                    <a:pt x="32444" y="924"/>
                    <a:pt x="32685" y="1715"/>
                    <a:pt x="32592" y="2505"/>
                  </a:cubicBezTo>
                  <a:lnTo>
                    <a:pt x="32592" y="90611"/>
                  </a:lnTo>
                  <a:cubicBezTo>
                    <a:pt x="32601" y="91669"/>
                    <a:pt x="32372" y="92707"/>
                    <a:pt x="31925" y="93659"/>
                  </a:cubicBezTo>
                  <a:cubicBezTo>
                    <a:pt x="31563" y="94479"/>
                    <a:pt x="30966" y="95174"/>
                    <a:pt x="30211" y="95660"/>
                  </a:cubicBezTo>
                  <a:lnTo>
                    <a:pt x="23067" y="99851"/>
                  </a:lnTo>
                  <a:cubicBezTo>
                    <a:pt x="22560" y="100232"/>
                    <a:pt x="21860" y="100232"/>
                    <a:pt x="21353" y="99851"/>
                  </a:cubicBezTo>
                  <a:cubicBezTo>
                    <a:pt x="20855" y="99232"/>
                    <a:pt x="20615" y="98451"/>
                    <a:pt x="20686" y="97660"/>
                  </a:cubicBezTo>
                  <a:lnTo>
                    <a:pt x="20686" y="30223"/>
                  </a:lnTo>
                  <a:lnTo>
                    <a:pt x="8018" y="52607"/>
                  </a:lnTo>
                  <a:cubicBezTo>
                    <a:pt x="7685" y="53397"/>
                    <a:pt x="7076" y="54045"/>
                    <a:pt x="6303" y="54416"/>
                  </a:cubicBezTo>
                  <a:cubicBezTo>
                    <a:pt x="5716" y="54597"/>
                    <a:pt x="5078" y="54407"/>
                    <a:pt x="4684" y="53940"/>
                  </a:cubicBezTo>
                  <a:close/>
                </a:path>
              </a:pathLst>
            </a:custGeom>
            <a:solidFill>
              <a:srgbClr val="E0E0E0"/>
            </a:solidFill>
            <a:ln w="9525" cap="flat">
              <a:noFill/>
              <a:prstDash val="solid"/>
              <a:miter/>
            </a:ln>
          </p:spPr>
          <p:txBody>
            <a:bodyPr rtlCol="0" anchor="ctr"/>
            <a:lstStyle/>
            <a:p>
              <a:endParaRPr lang="en-GR"/>
            </a:p>
          </p:txBody>
        </p:sp>
        <p:sp>
          <p:nvSpPr>
            <p:cNvPr id="468" name="Freeform 467">
              <a:extLst>
                <a:ext uri="{FF2B5EF4-FFF2-40B4-BE49-F238E27FC236}">
                  <a16:creationId xmlns:a16="http://schemas.microsoft.com/office/drawing/2014/main" id="{962641E3-5573-3526-3DAC-93769BC71C7D}"/>
                </a:ext>
              </a:extLst>
            </p:cNvPr>
            <p:cNvSpPr/>
            <p:nvPr/>
          </p:nvSpPr>
          <p:spPr>
            <a:xfrm>
              <a:off x="4272949" y="4537131"/>
              <a:ext cx="32598" cy="100231"/>
            </a:xfrm>
            <a:custGeom>
              <a:avLst/>
              <a:gdLst>
                <a:gd name="connsiteX0" fmla="*/ 201 w 32598"/>
                <a:gd name="connsiteY0" fmla="*/ 48292 h 100231"/>
                <a:gd name="connsiteX1" fmla="*/ 201 w 32598"/>
                <a:gd name="connsiteY1" fmla="*/ 45815 h 100231"/>
                <a:gd name="connsiteX2" fmla="*/ 1154 w 32598"/>
                <a:gd name="connsiteY2" fmla="*/ 42863 h 100231"/>
                <a:gd name="connsiteX3" fmla="*/ 20204 w 32598"/>
                <a:gd name="connsiteY3" fmla="*/ 8382 h 100231"/>
                <a:gd name="connsiteX4" fmla="*/ 21633 w 32598"/>
                <a:gd name="connsiteY4" fmla="*/ 6001 h 100231"/>
                <a:gd name="connsiteX5" fmla="*/ 23347 w 32598"/>
                <a:gd name="connsiteY5" fmla="*/ 4286 h 100231"/>
                <a:gd name="connsiteX6" fmla="*/ 30205 w 32598"/>
                <a:gd name="connsiteY6" fmla="*/ 286 h 100231"/>
                <a:gd name="connsiteX7" fmla="*/ 31920 w 32598"/>
                <a:gd name="connsiteY7" fmla="*/ 286 h 100231"/>
                <a:gd name="connsiteX8" fmla="*/ 32586 w 32598"/>
                <a:gd name="connsiteY8" fmla="*/ 2476 h 100231"/>
                <a:gd name="connsiteX9" fmla="*/ 32586 w 32598"/>
                <a:gd name="connsiteY9" fmla="*/ 90678 h 100231"/>
                <a:gd name="connsiteX10" fmla="*/ 31920 w 32598"/>
                <a:gd name="connsiteY10" fmla="*/ 93631 h 100231"/>
                <a:gd name="connsiteX11" fmla="*/ 30205 w 32598"/>
                <a:gd name="connsiteY11" fmla="*/ 95726 h 100231"/>
                <a:gd name="connsiteX12" fmla="*/ 23061 w 32598"/>
                <a:gd name="connsiteY12" fmla="*/ 99917 h 100231"/>
                <a:gd name="connsiteX13" fmla="*/ 21347 w 32598"/>
                <a:gd name="connsiteY13" fmla="*/ 99917 h 100231"/>
                <a:gd name="connsiteX14" fmla="*/ 20680 w 32598"/>
                <a:gd name="connsiteY14" fmla="*/ 97726 h 100231"/>
                <a:gd name="connsiteX15" fmla="*/ 20680 w 32598"/>
                <a:gd name="connsiteY15" fmla="*/ 30385 h 100231"/>
                <a:gd name="connsiteX16" fmla="*/ 8107 w 32598"/>
                <a:gd name="connsiteY16" fmla="*/ 52768 h 100231"/>
                <a:gd name="connsiteX17" fmla="*/ 6297 w 32598"/>
                <a:gd name="connsiteY17" fmla="*/ 54483 h 100231"/>
                <a:gd name="connsiteX18" fmla="*/ 4678 w 32598"/>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231">
                  <a:moveTo>
                    <a:pt x="201" y="48292"/>
                  </a:moveTo>
                  <a:cubicBezTo>
                    <a:pt x="-67" y="47492"/>
                    <a:pt x="-67" y="46615"/>
                    <a:pt x="201" y="45815"/>
                  </a:cubicBezTo>
                  <a:cubicBezTo>
                    <a:pt x="286" y="44767"/>
                    <a:pt x="612" y="43758"/>
                    <a:pt x="1154" y="42863"/>
                  </a:cubicBezTo>
                  <a:lnTo>
                    <a:pt x="20204" y="8382"/>
                  </a:lnTo>
                  <a:lnTo>
                    <a:pt x="21633" y="6001"/>
                  </a:lnTo>
                  <a:cubicBezTo>
                    <a:pt x="22079" y="5315"/>
                    <a:pt x="22663" y="4734"/>
                    <a:pt x="23347" y="4286"/>
                  </a:cubicBezTo>
                  <a:lnTo>
                    <a:pt x="30205" y="286"/>
                  </a:lnTo>
                  <a:cubicBezTo>
                    <a:pt x="30713" y="-95"/>
                    <a:pt x="31412" y="-95"/>
                    <a:pt x="31920" y="286"/>
                  </a:cubicBezTo>
                  <a:cubicBezTo>
                    <a:pt x="32418" y="905"/>
                    <a:pt x="32657" y="1686"/>
                    <a:pt x="32586" y="2476"/>
                  </a:cubicBezTo>
                  <a:lnTo>
                    <a:pt x="32586" y="90678"/>
                  </a:lnTo>
                  <a:cubicBezTo>
                    <a:pt x="32593" y="91697"/>
                    <a:pt x="32365" y="92707"/>
                    <a:pt x="31920" y="93631"/>
                  </a:cubicBezTo>
                  <a:cubicBezTo>
                    <a:pt x="31583" y="94488"/>
                    <a:pt x="30983" y="95231"/>
                    <a:pt x="30205" y="95726"/>
                  </a:cubicBezTo>
                  <a:lnTo>
                    <a:pt x="23061" y="99917"/>
                  </a:lnTo>
                  <a:cubicBezTo>
                    <a:pt x="22566" y="100336"/>
                    <a:pt x="21843" y="100336"/>
                    <a:pt x="21347" y="99917"/>
                  </a:cubicBezTo>
                  <a:cubicBezTo>
                    <a:pt x="20818" y="99317"/>
                    <a:pt x="20575" y="98517"/>
                    <a:pt x="20680" y="97726"/>
                  </a:cubicBezTo>
                  <a:lnTo>
                    <a:pt x="20680" y="30385"/>
                  </a:lnTo>
                  <a:lnTo>
                    <a:pt x="8107" y="52768"/>
                  </a:lnTo>
                  <a:cubicBezTo>
                    <a:pt x="7740" y="53549"/>
                    <a:pt x="7095" y="54159"/>
                    <a:pt x="6297" y="54483"/>
                  </a:cubicBezTo>
                  <a:cubicBezTo>
                    <a:pt x="5716" y="54769"/>
                    <a:pt x="5010" y="54569"/>
                    <a:pt x="4678" y="54007"/>
                  </a:cubicBezTo>
                  <a:close/>
                </a:path>
              </a:pathLst>
            </a:custGeom>
            <a:solidFill>
              <a:srgbClr val="E0E0E0"/>
            </a:solidFill>
            <a:ln w="9525" cap="flat">
              <a:noFill/>
              <a:prstDash val="solid"/>
              <a:miter/>
            </a:ln>
          </p:spPr>
          <p:txBody>
            <a:bodyPr rtlCol="0" anchor="ctr"/>
            <a:lstStyle/>
            <a:p>
              <a:endParaRPr lang="en-GR"/>
            </a:p>
          </p:txBody>
        </p:sp>
        <p:sp>
          <p:nvSpPr>
            <p:cNvPr id="469" name="Freeform 468">
              <a:extLst>
                <a:ext uri="{FF2B5EF4-FFF2-40B4-BE49-F238E27FC236}">
                  <a16:creationId xmlns:a16="http://schemas.microsoft.com/office/drawing/2014/main" id="{71CBF38B-3AE3-2F23-F7FF-2501637830AF}"/>
                </a:ext>
              </a:extLst>
            </p:cNvPr>
            <p:cNvSpPr/>
            <p:nvPr/>
          </p:nvSpPr>
          <p:spPr>
            <a:xfrm>
              <a:off x="4313907" y="4513509"/>
              <a:ext cx="32598" cy="100136"/>
            </a:xfrm>
            <a:custGeom>
              <a:avLst/>
              <a:gdLst>
                <a:gd name="connsiteX0" fmla="*/ 201 w 32598"/>
                <a:gd name="connsiteY0" fmla="*/ 48292 h 100136"/>
                <a:gd name="connsiteX1" fmla="*/ 201 w 32598"/>
                <a:gd name="connsiteY1" fmla="*/ 45815 h 100136"/>
                <a:gd name="connsiteX2" fmla="*/ 1154 w 32598"/>
                <a:gd name="connsiteY2" fmla="*/ 42863 h 100136"/>
                <a:gd name="connsiteX3" fmla="*/ 20204 w 32598"/>
                <a:gd name="connsiteY3" fmla="*/ 8382 h 100136"/>
                <a:gd name="connsiteX4" fmla="*/ 21633 w 32598"/>
                <a:gd name="connsiteY4" fmla="*/ 6001 h 100136"/>
                <a:gd name="connsiteX5" fmla="*/ 23252 w 32598"/>
                <a:gd name="connsiteY5" fmla="*/ 4286 h 100136"/>
                <a:gd name="connsiteX6" fmla="*/ 30205 w 32598"/>
                <a:gd name="connsiteY6" fmla="*/ 286 h 100136"/>
                <a:gd name="connsiteX7" fmla="*/ 31920 w 32598"/>
                <a:gd name="connsiteY7" fmla="*/ 286 h 100136"/>
                <a:gd name="connsiteX8" fmla="*/ 32586 w 32598"/>
                <a:gd name="connsiteY8" fmla="*/ 2477 h 100136"/>
                <a:gd name="connsiteX9" fmla="*/ 32586 w 32598"/>
                <a:gd name="connsiteY9" fmla="*/ 90678 h 100136"/>
                <a:gd name="connsiteX10" fmla="*/ 31920 w 32598"/>
                <a:gd name="connsiteY10" fmla="*/ 93631 h 100136"/>
                <a:gd name="connsiteX11" fmla="*/ 30205 w 32598"/>
                <a:gd name="connsiteY11" fmla="*/ 95726 h 100136"/>
                <a:gd name="connsiteX12" fmla="*/ 23061 w 32598"/>
                <a:gd name="connsiteY12" fmla="*/ 99822 h 100136"/>
                <a:gd name="connsiteX13" fmla="*/ 21347 w 32598"/>
                <a:gd name="connsiteY13" fmla="*/ 99822 h 100136"/>
                <a:gd name="connsiteX14" fmla="*/ 20680 w 32598"/>
                <a:gd name="connsiteY14" fmla="*/ 97631 h 100136"/>
                <a:gd name="connsiteX15" fmla="*/ 20680 w 32598"/>
                <a:gd name="connsiteY15" fmla="*/ 30290 h 100136"/>
                <a:gd name="connsiteX16" fmla="*/ 8107 w 32598"/>
                <a:gd name="connsiteY16" fmla="*/ 52673 h 100136"/>
                <a:gd name="connsiteX17" fmla="*/ 6297 w 32598"/>
                <a:gd name="connsiteY17" fmla="*/ 54388 h 100136"/>
                <a:gd name="connsiteX18" fmla="*/ 4678 w 32598"/>
                <a:gd name="connsiteY18" fmla="*/ 54388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136">
                  <a:moveTo>
                    <a:pt x="201" y="48292"/>
                  </a:moveTo>
                  <a:cubicBezTo>
                    <a:pt x="-67" y="47492"/>
                    <a:pt x="-67" y="46616"/>
                    <a:pt x="201" y="45815"/>
                  </a:cubicBezTo>
                  <a:cubicBezTo>
                    <a:pt x="286" y="44768"/>
                    <a:pt x="612" y="43758"/>
                    <a:pt x="1154" y="42863"/>
                  </a:cubicBezTo>
                  <a:lnTo>
                    <a:pt x="20204" y="8382"/>
                  </a:lnTo>
                  <a:lnTo>
                    <a:pt x="21633" y="6001"/>
                  </a:lnTo>
                  <a:cubicBezTo>
                    <a:pt x="22045" y="5324"/>
                    <a:pt x="22597" y="4734"/>
                    <a:pt x="23252" y="4286"/>
                  </a:cubicBezTo>
                  <a:lnTo>
                    <a:pt x="30205" y="286"/>
                  </a:lnTo>
                  <a:cubicBezTo>
                    <a:pt x="30713" y="-95"/>
                    <a:pt x="31412" y="-95"/>
                    <a:pt x="31920" y="286"/>
                  </a:cubicBezTo>
                  <a:cubicBezTo>
                    <a:pt x="32418" y="905"/>
                    <a:pt x="32657" y="1686"/>
                    <a:pt x="32586" y="2477"/>
                  </a:cubicBezTo>
                  <a:lnTo>
                    <a:pt x="32586" y="90678"/>
                  </a:lnTo>
                  <a:cubicBezTo>
                    <a:pt x="32593" y="91697"/>
                    <a:pt x="32365" y="92707"/>
                    <a:pt x="31920" y="93631"/>
                  </a:cubicBezTo>
                  <a:cubicBezTo>
                    <a:pt x="31583" y="94488"/>
                    <a:pt x="30983" y="95222"/>
                    <a:pt x="30205" y="95726"/>
                  </a:cubicBezTo>
                  <a:lnTo>
                    <a:pt x="23061" y="99822"/>
                  </a:lnTo>
                  <a:cubicBezTo>
                    <a:pt x="22566" y="100241"/>
                    <a:pt x="21842" y="100241"/>
                    <a:pt x="21347" y="99822"/>
                  </a:cubicBezTo>
                  <a:cubicBezTo>
                    <a:pt x="20829" y="99213"/>
                    <a:pt x="20587" y="98422"/>
                    <a:pt x="20680" y="97631"/>
                  </a:cubicBezTo>
                  <a:lnTo>
                    <a:pt x="20680" y="30290"/>
                  </a:lnTo>
                  <a:lnTo>
                    <a:pt x="8107" y="52673"/>
                  </a:lnTo>
                  <a:cubicBezTo>
                    <a:pt x="7741" y="53454"/>
                    <a:pt x="7095" y="54064"/>
                    <a:pt x="6297" y="54388"/>
                  </a:cubicBezTo>
                  <a:cubicBezTo>
                    <a:pt x="5810" y="54721"/>
                    <a:pt x="5166" y="54721"/>
                    <a:pt x="4678" y="54388"/>
                  </a:cubicBezTo>
                  <a:close/>
                </a:path>
              </a:pathLst>
            </a:custGeom>
            <a:solidFill>
              <a:srgbClr val="E0E0E0"/>
            </a:solidFill>
            <a:ln w="9525" cap="flat">
              <a:noFill/>
              <a:prstDash val="solid"/>
              <a:miter/>
            </a:ln>
          </p:spPr>
          <p:txBody>
            <a:bodyPr rtlCol="0" anchor="ctr"/>
            <a:lstStyle/>
            <a:p>
              <a:endParaRPr lang="en-GR"/>
            </a:p>
          </p:txBody>
        </p:sp>
        <p:sp>
          <p:nvSpPr>
            <p:cNvPr id="470" name="Freeform 469">
              <a:extLst>
                <a:ext uri="{FF2B5EF4-FFF2-40B4-BE49-F238E27FC236}">
                  <a16:creationId xmlns:a16="http://schemas.microsoft.com/office/drawing/2014/main" id="{6E63B2E3-FBFB-0FBA-0C9B-E2AA5E1B64F4}"/>
                </a:ext>
              </a:extLst>
            </p:cNvPr>
            <p:cNvSpPr/>
            <p:nvPr/>
          </p:nvSpPr>
          <p:spPr>
            <a:xfrm>
              <a:off x="4357923" y="4486744"/>
              <a:ext cx="47720" cy="105632"/>
            </a:xfrm>
            <a:custGeom>
              <a:avLst/>
              <a:gdLst>
                <a:gd name="connsiteX0" fmla="*/ 47720 w 47720"/>
                <a:gd name="connsiteY0" fmla="*/ 26956 h 105632"/>
                <a:gd name="connsiteX1" fmla="*/ 47720 w 47720"/>
                <a:gd name="connsiteY1" fmla="*/ 32671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956 h 105632"/>
                <a:gd name="connsiteX22" fmla="*/ 12001 w 47720"/>
                <a:gd name="connsiteY22" fmla="*/ 71247 h 105632"/>
                <a:gd name="connsiteX23" fmla="*/ 15049 w 47720"/>
                <a:gd name="connsiteY23" fmla="*/ 84677 h 105632"/>
                <a:gd name="connsiteX24" fmla="*/ 23813 w 47720"/>
                <a:gd name="connsiteY24" fmla="*/ 84677 h 105632"/>
                <a:gd name="connsiteX25" fmla="*/ 32671 w 47720"/>
                <a:gd name="connsiteY25" fmla="*/ 74200 h 105632"/>
                <a:gd name="connsiteX26" fmla="*/ 35719 w 47720"/>
                <a:gd name="connsiteY26" fmla="*/ 57245 h 105632"/>
                <a:gd name="connsiteX27" fmla="*/ 35719 w 47720"/>
                <a:gd name="connsiteY27" fmla="*/ 45625 h 105632"/>
                <a:gd name="connsiteX28" fmla="*/ 35719 w 47720"/>
                <a:gd name="connsiteY28" fmla="*/ 34290 h 105632"/>
                <a:gd name="connsiteX29" fmla="*/ 32671 w 47720"/>
                <a:gd name="connsiteY29" fmla="*/ 20860 h 105632"/>
                <a:gd name="connsiteX30" fmla="*/ 23813 w 47720"/>
                <a:gd name="connsiteY30" fmla="*/ 20860 h 105632"/>
                <a:gd name="connsiteX31" fmla="*/ 15049 w 47720"/>
                <a:gd name="connsiteY31" fmla="*/ 31337 h 105632"/>
                <a:gd name="connsiteX32" fmla="*/ 12001 w 47720"/>
                <a:gd name="connsiteY32" fmla="*/ 48292 h 105632"/>
                <a:gd name="connsiteX33" fmla="*/ 12001 w 47720"/>
                <a:gd name="connsiteY33" fmla="*/ 59817 h 105632"/>
                <a:gd name="connsiteX34" fmla="*/ 12001 w 47720"/>
                <a:gd name="connsiteY34" fmla="*/ 71247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956"/>
                  </a:moveTo>
                  <a:cubicBezTo>
                    <a:pt x="47720" y="28670"/>
                    <a:pt x="47720" y="30575"/>
                    <a:pt x="47720" y="32671"/>
                  </a:cubicBezTo>
                  <a:lnTo>
                    <a:pt x="47720" y="45244"/>
                  </a:lnTo>
                  <a:cubicBezTo>
                    <a:pt x="47720" y="47339"/>
                    <a:pt x="47720" y="49244"/>
                    <a:pt x="47720" y="50959"/>
                  </a:cubicBezTo>
                  <a:cubicBezTo>
                    <a:pt x="47514" y="56188"/>
                    <a:pt x="47005" y="61408"/>
                    <a:pt x="46196" y="66580"/>
                  </a:cubicBezTo>
                  <a:cubicBezTo>
                    <a:pt x="45354" y="71418"/>
                    <a:pt x="43981" y="76143"/>
                    <a:pt x="42100" y="80677"/>
                  </a:cubicBezTo>
                  <a:cubicBezTo>
                    <a:pt x="40275" y="84992"/>
                    <a:pt x="37802" y="89011"/>
                    <a:pt x="34766" y="92583"/>
                  </a:cubicBezTo>
                  <a:cubicBezTo>
                    <a:pt x="31759" y="96431"/>
                    <a:pt x="28041" y="99660"/>
                    <a:pt x="23813" y="102108"/>
                  </a:cubicBezTo>
                  <a:cubicBezTo>
                    <a:pt x="20587" y="104337"/>
                    <a:pt x="16777" y="105566"/>
                    <a:pt x="12859" y="105632"/>
                  </a:cubicBezTo>
                  <a:cubicBezTo>
                    <a:pt x="10043" y="105585"/>
                    <a:pt x="7393" y="104299"/>
                    <a:pt x="5620" y="102108"/>
                  </a:cubicBezTo>
                  <a:cubicBezTo>
                    <a:pt x="3533" y="99308"/>
                    <a:pt x="2159" y="96041"/>
                    <a:pt x="1619" y="92583"/>
                  </a:cubicBezTo>
                  <a:cubicBezTo>
                    <a:pt x="632" y="88040"/>
                    <a:pt x="90" y="83420"/>
                    <a:pt x="0" y="78772"/>
                  </a:cubicBezTo>
                  <a:cubicBezTo>
                    <a:pt x="0" y="75438"/>
                    <a:pt x="0" y="71533"/>
                    <a:pt x="0" y="67151"/>
                  </a:cubicBezTo>
                  <a:cubicBezTo>
                    <a:pt x="0" y="62770"/>
                    <a:pt x="0" y="58769"/>
                    <a:pt x="0" y="55245"/>
                  </a:cubicBezTo>
                  <a:cubicBezTo>
                    <a:pt x="144" y="49968"/>
                    <a:pt x="685" y="44720"/>
                    <a:pt x="1619" y="39529"/>
                  </a:cubicBezTo>
                  <a:cubicBezTo>
                    <a:pt x="2362" y="34623"/>
                    <a:pt x="3706" y="29823"/>
                    <a:pt x="5620" y="25241"/>
                  </a:cubicBezTo>
                  <a:cubicBezTo>
                    <a:pt x="7467" y="20869"/>
                    <a:pt x="9902" y="16764"/>
                    <a:pt x="12859" y="13049"/>
                  </a:cubicBezTo>
                  <a:cubicBezTo>
                    <a:pt x="15895" y="9230"/>
                    <a:pt x="19608" y="6001"/>
                    <a:pt x="23813" y="3524"/>
                  </a:cubicBezTo>
                  <a:cubicBezTo>
                    <a:pt x="27063" y="1353"/>
                    <a:pt x="30858" y="133"/>
                    <a:pt x="34766" y="0"/>
                  </a:cubicBezTo>
                  <a:cubicBezTo>
                    <a:pt x="37615" y="19"/>
                    <a:pt x="40306" y="1314"/>
                    <a:pt x="42100" y="3524"/>
                  </a:cubicBezTo>
                  <a:cubicBezTo>
                    <a:pt x="44180" y="6344"/>
                    <a:pt x="45582" y="9601"/>
                    <a:pt x="46196" y="13049"/>
                  </a:cubicBezTo>
                  <a:cubicBezTo>
                    <a:pt x="47059" y="17640"/>
                    <a:pt x="47569" y="22288"/>
                    <a:pt x="47720" y="26956"/>
                  </a:cubicBezTo>
                  <a:close/>
                  <a:moveTo>
                    <a:pt x="12001" y="71247"/>
                  </a:moveTo>
                  <a:cubicBezTo>
                    <a:pt x="11824" y="75914"/>
                    <a:pt x="12875" y="80543"/>
                    <a:pt x="15049" y="84677"/>
                  </a:cubicBezTo>
                  <a:cubicBezTo>
                    <a:pt x="16764" y="87249"/>
                    <a:pt x="19717" y="87344"/>
                    <a:pt x="23813" y="84677"/>
                  </a:cubicBezTo>
                  <a:cubicBezTo>
                    <a:pt x="27930" y="82363"/>
                    <a:pt x="31075" y="78648"/>
                    <a:pt x="32671" y="74200"/>
                  </a:cubicBezTo>
                  <a:cubicBezTo>
                    <a:pt x="34561" y="68742"/>
                    <a:pt x="35589" y="63017"/>
                    <a:pt x="35719" y="57245"/>
                  </a:cubicBezTo>
                  <a:cubicBezTo>
                    <a:pt x="35719" y="53721"/>
                    <a:pt x="35719" y="49816"/>
                    <a:pt x="35719" y="45625"/>
                  </a:cubicBezTo>
                  <a:cubicBezTo>
                    <a:pt x="35719" y="41434"/>
                    <a:pt x="35719" y="37719"/>
                    <a:pt x="35719" y="34290"/>
                  </a:cubicBezTo>
                  <a:cubicBezTo>
                    <a:pt x="35849" y="29632"/>
                    <a:pt x="34800" y="25013"/>
                    <a:pt x="32671" y="20860"/>
                  </a:cubicBezTo>
                  <a:cubicBezTo>
                    <a:pt x="30956" y="18259"/>
                    <a:pt x="28003" y="18259"/>
                    <a:pt x="23813" y="20860"/>
                  </a:cubicBezTo>
                  <a:cubicBezTo>
                    <a:pt x="19697" y="23146"/>
                    <a:pt x="16575" y="26879"/>
                    <a:pt x="15049" y="31337"/>
                  </a:cubicBezTo>
                  <a:cubicBezTo>
                    <a:pt x="13113" y="36786"/>
                    <a:pt x="12083" y="42510"/>
                    <a:pt x="12001" y="48292"/>
                  </a:cubicBezTo>
                  <a:cubicBezTo>
                    <a:pt x="12001" y="51816"/>
                    <a:pt x="12001" y="55721"/>
                    <a:pt x="12001" y="59817"/>
                  </a:cubicBezTo>
                  <a:cubicBezTo>
                    <a:pt x="12001" y="63913"/>
                    <a:pt x="11906" y="67818"/>
                    <a:pt x="12001" y="71247"/>
                  </a:cubicBezTo>
                  <a:close/>
                </a:path>
              </a:pathLst>
            </a:custGeom>
            <a:solidFill>
              <a:srgbClr val="E0E0E0"/>
            </a:solidFill>
            <a:ln w="9525" cap="flat">
              <a:noFill/>
              <a:prstDash val="solid"/>
              <a:miter/>
            </a:ln>
          </p:spPr>
          <p:txBody>
            <a:bodyPr rtlCol="0" anchor="ctr"/>
            <a:lstStyle/>
            <a:p>
              <a:endParaRPr lang="en-GR"/>
            </a:p>
          </p:txBody>
        </p:sp>
        <p:sp>
          <p:nvSpPr>
            <p:cNvPr id="471" name="Freeform 470">
              <a:extLst>
                <a:ext uri="{FF2B5EF4-FFF2-40B4-BE49-F238E27FC236}">
                  <a16:creationId xmlns:a16="http://schemas.microsoft.com/office/drawing/2014/main" id="{D95E3A22-7D61-0EDB-7019-0106B18B7F2A}"/>
                </a:ext>
              </a:extLst>
            </p:cNvPr>
            <p:cNvSpPr/>
            <p:nvPr/>
          </p:nvSpPr>
          <p:spPr>
            <a:xfrm>
              <a:off x="4413218" y="4456169"/>
              <a:ext cx="32536" cy="100231"/>
            </a:xfrm>
            <a:custGeom>
              <a:avLst/>
              <a:gdLst>
                <a:gd name="connsiteX0" fmla="*/ 236 w 32536"/>
                <a:gd name="connsiteY0" fmla="*/ 48292 h 100231"/>
                <a:gd name="connsiteX1" fmla="*/ 236 w 32536"/>
                <a:gd name="connsiteY1" fmla="*/ 45815 h 100231"/>
                <a:gd name="connsiteX2" fmla="*/ 1093 w 32536"/>
                <a:gd name="connsiteY2" fmla="*/ 42863 h 100231"/>
                <a:gd name="connsiteX3" fmla="*/ 20143 w 32536"/>
                <a:gd name="connsiteY3" fmla="*/ 8382 h 100231"/>
                <a:gd name="connsiteX4" fmla="*/ 21572 w 32536"/>
                <a:gd name="connsiteY4" fmla="*/ 6001 h 100231"/>
                <a:gd name="connsiteX5" fmla="*/ 23286 w 32536"/>
                <a:gd name="connsiteY5" fmla="*/ 4286 h 100231"/>
                <a:gd name="connsiteX6" fmla="*/ 30144 w 32536"/>
                <a:gd name="connsiteY6" fmla="*/ 286 h 100231"/>
                <a:gd name="connsiteX7" fmla="*/ 31859 w 32536"/>
                <a:gd name="connsiteY7" fmla="*/ 286 h 100231"/>
                <a:gd name="connsiteX8" fmla="*/ 32525 w 32536"/>
                <a:gd name="connsiteY8" fmla="*/ 2476 h 100231"/>
                <a:gd name="connsiteX9" fmla="*/ 32525 w 32536"/>
                <a:gd name="connsiteY9" fmla="*/ 90678 h 100231"/>
                <a:gd name="connsiteX10" fmla="*/ 31859 w 32536"/>
                <a:gd name="connsiteY10" fmla="*/ 93631 h 100231"/>
                <a:gd name="connsiteX11" fmla="*/ 30144 w 32536"/>
                <a:gd name="connsiteY11" fmla="*/ 95726 h 100231"/>
                <a:gd name="connsiteX12" fmla="*/ 23000 w 32536"/>
                <a:gd name="connsiteY12" fmla="*/ 99917 h 100231"/>
                <a:gd name="connsiteX13" fmla="*/ 21286 w 32536"/>
                <a:gd name="connsiteY13" fmla="*/ 99917 h 100231"/>
                <a:gd name="connsiteX14" fmla="*/ 20619 w 32536"/>
                <a:gd name="connsiteY14" fmla="*/ 97726 h 100231"/>
                <a:gd name="connsiteX15" fmla="*/ 20619 w 32536"/>
                <a:gd name="connsiteY15" fmla="*/ 30385 h 100231"/>
                <a:gd name="connsiteX16" fmla="*/ 8046 w 32536"/>
                <a:gd name="connsiteY16" fmla="*/ 52768 h 100231"/>
                <a:gd name="connsiteX17" fmla="*/ 6332 w 32536"/>
                <a:gd name="connsiteY17" fmla="*/ 54483 h 100231"/>
                <a:gd name="connsiteX18" fmla="*/ 4617 w 32536"/>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36" h="100231">
                  <a:moveTo>
                    <a:pt x="236" y="48292"/>
                  </a:moveTo>
                  <a:cubicBezTo>
                    <a:pt x="-79" y="47501"/>
                    <a:pt x="-79" y="46606"/>
                    <a:pt x="236" y="45815"/>
                  </a:cubicBezTo>
                  <a:cubicBezTo>
                    <a:pt x="331" y="44787"/>
                    <a:pt x="617" y="43786"/>
                    <a:pt x="1093" y="42863"/>
                  </a:cubicBezTo>
                  <a:lnTo>
                    <a:pt x="20143" y="8382"/>
                  </a:lnTo>
                  <a:lnTo>
                    <a:pt x="21572" y="6001"/>
                  </a:lnTo>
                  <a:cubicBezTo>
                    <a:pt x="22038" y="5334"/>
                    <a:pt x="22620" y="4753"/>
                    <a:pt x="23286" y="4286"/>
                  </a:cubicBezTo>
                  <a:lnTo>
                    <a:pt x="30144" y="286"/>
                  </a:lnTo>
                  <a:cubicBezTo>
                    <a:pt x="30649" y="-95"/>
                    <a:pt x="31354" y="-95"/>
                    <a:pt x="31859" y="286"/>
                  </a:cubicBezTo>
                  <a:cubicBezTo>
                    <a:pt x="32354" y="905"/>
                    <a:pt x="32592" y="1686"/>
                    <a:pt x="32525" y="2476"/>
                  </a:cubicBezTo>
                  <a:lnTo>
                    <a:pt x="32525" y="90678"/>
                  </a:lnTo>
                  <a:cubicBezTo>
                    <a:pt x="32535" y="91697"/>
                    <a:pt x="32306" y="92707"/>
                    <a:pt x="31859" y="93631"/>
                  </a:cubicBezTo>
                  <a:cubicBezTo>
                    <a:pt x="31525" y="94488"/>
                    <a:pt x="30925" y="95231"/>
                    <a:pt x="30144" y="95726"/>
                  </a:cubicBezTo>
                  <a:lnTo>
                    <a:pt x="23000" y="99917"/>
                  </a:lnTo>
                  <a:cubicBezTo>
                    <a:pt x="22505" y="100336"/>
                    <a:pt x="21781" y="100336"/>
                    <a:pt x="21286" y="99917"/>
                  </a:cubicBezTo>
                  <a:cubicBezTo>
                    <a:pt x="20753" y="99317"/>
                    <a:pt x="20515" y="98517"/>
                    <a:pt x="20619" y="97726"/>
                  </a:cubicBezTo>
                  <a:lnTo>
                    <a:pt x="20619" y="30385"/>
                  </a:lnTo>
                  <a:lnTo>
                    <a:pt x="8046" y="52768"/>
                  </a:lnTo>
                  <a:cubicBezTo>
                    <a:pt x="7684" y="53521"/>
                    <a:pt x="7084" y="54121"/>
                    <a:pt x="6332" y="54483"/>
                  </a:cubicBezTo>
                  <a:cubicBezTo>
                    <a:pt x="5722" y="54788"/>
                    <a:pt x="4979" y="54578"/>
                    <a:pt x="4617" y="54007"/>
                  </a:cubicBezTo>
                  <a:close/>
                </a:path>
              </a:pathLst>
            </a:custGeom>
            <a:solidFill>
              <a:srgbClr val="E0E0E0"/>
            </a:solidFill>
            <a:ln w="9525" cap="flat">
              <a:noFill/>
              <a:prstDash val="solid"/>
              <a:miter/>
            </a:ln>
          </p:spPr>
          <p:txBody>
            <a:bodyPr rtlCol="0" anchor="ctr"/>
            <a:lstStyle/>
            <a:p>
              <a:endParaRPr lang="en-GR"/>
            </a:p>
          </p:txBody>
        </p:sp>
        <p:sp>
          <p:nvSpPr>
            <p:cNvPr id="472" name="Freeform 471">
              <a:extLst>
                <a:ext uri="{FF2B5EF4-FFF2-40B4-BE49-F238E27FC236}">
                  <a16:creationId xmlns:a16="http://schemas.microsoft.com/office/drawing/2014/main" id="{583DF822-C70C-8311-0448-6A7C067B1A9F}"/>
                </a:ext>
              </a:extLst>
            </p:cNvPr>
            <p:cNvSpPr/>
            <p:nvPr/>
          </p:nvSpPr>
          <p:spPr>
            <a:xfrm>
              <a:off x="4457269" y="4429213"/>
              <a:ext cx="47625" cy="105727"/>
            </a:xfrm>
            <a:custGeom>
              <a:avLst/>
              <a:gdLst>
                <a:gd name="connsiteX0" fmla="*/ 47625 w 47625"/>
                <a:gd name="connsiteY0" fmla="*/ 27242 h 105727"/>
                <a:gd name="connsiteX1" fmla="*/ 47625 w 47625"/>
                <a:gd name="connsiteY1" fmla="*/ 32861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763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7242 h 105727"/>
                <a:gd name="connsiteX22" fmla="*/ 11906 w 47625"/>
                <a:gd name="connsiteY22" fmla="*/ 71438 h 105727"/>
                <a:gd name="connsiteX23" fmla="*/ 14954 w 47625"/>
                <a:gd name="connsiteY23" fmla="*/ 84868 h 105727"/>
                <a:gd name="connsiteX24" fmla="*/ 23813 w 47625"/>
                <a:gd name="connsiteY24" fmla="*/ 84868 h 105727"/>
                <a:gd name="connsiteX25" fmla="*/ 32575 w 47625"/>
                <a:gd name="connsiteY25" fmla="*/ 74390 h 105727"/>
                <a:gd name="connsiteX26" fmla="*/ 35623 w 47625"/>
                <a:gd name="connsiteY26" fmla="*/ 57436 h 105727"/>
                <a:gd name="connsiteX27" fmla="*/ 35623 w 47625"/>
                <a:gd name="connsiteY27" fmla="*/ 45911 h 105727"/>
                <a:gd name="connsiteX28" fmla="*/ 35623 w 47625"/>
                <a:gd name="connsiteY28" fmla="*/ 34480 h 105727"/>
                <a:gd name="connsiteX29" fmla="*/ 32575 w 47625"/>
                <a:gd name="connsiteY29" fmla="*/ 21050 h 105727"/>
                <a:gd name="connsiteX30" fmla="*/ 23813 w 47625"/>
                <a:gd name="connsiteY30" fmla="*/ 21050 h 105727"/>
                <a:gd name="connsiteX31" fmla="*/ 14954 w 47625"/>
                <a:gd name="connsiteY31" fmla="*/ 31528 h 105727"/>
                <a:gd name="connsiteX32" fmla="*/ 11906 w 47625"/>
                <a:gd name="connsiteY32" fmla="*/ 48482 h 105727"/>
                <a:gd name="connsiteX33" fmla="*/ 11906 w 47625"/>
                <a:gd name="connsiteY33" fmla="*/ 60103 h 105727"/>
                <a:gd name="connsiteX34" fmla="*/ 11906 w 47625"/>
                <a:gd name="connsiteY34" fmla="*/ 7143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242"/>
                  </a:moveTo>
                  <a:cubicBezTo>
                    <a:pt x="47625" y="28861"/>
                    <a:pt x="47625" y="30766"/>
                    <a:pt x="47625" y="32861"/>
                  </a:cubicBezTo>
                  <a:lnTo>
                    <a:pt x="47625" y="45625"/>
                  </a:lnTo>
                  <a:cubicBezTo>
                    <a:pt x="47625" y="47720"/>
                    <a:pt x="47625" y="49625"/>
                    <a:pt x="47625" y="51435"/>
                  </a:cubicBezTo>
                  <a:cubicBezTo>
                    <a:pt x="47463" y="56636"/>
                    <a:pt x="46958" y="61827"/>
                    <a:pt x="46101" y="66961"/>
                  </a:cubicBezTo>
                  <a:cubicBezTo>
                    <a:pt x="45301" y="71809"/>
                    <a:pt x="43929" y="76533"/>
                    <a:pt x="42005" y="81058"/>
                  </a:cubicBezTo>
                  <a:cubicBezTo>
                    <a:pt x="40157" y="85373"/>
                    <a:pt x="37719" y="89411"/>
                    <a:pt x="34766" y="93059"/>
                  </a:cubicBezTo>
                  <a:cubicBezTo>
                    <a:pt x="31652" y="96669"/>
                    <a:pt x="27946" y="99727"/>
                    <a:pt x="23813" y="102108"/>
                  </a:cubicBezTo>
                  <a:cubicBezTo>
                    <a:pt x="20536" y="104308"/>
                    <a:pt x="16707" y="105556"/>
                    <a:pt x="12763" y="105728"/>
                  </a:cubicBezTo>
                  <a:cubicBezTo>
                    <a:pt x="9963" y="105632"/>
                    <a:pt x="7353" y="104308"/>
                    <a:pt x="5620" y="102108"/>
                  </a:cubicBezTo>
                  <a:cubicBezTo>
                    <a:pt x="3505" y="99317"/>
                    <a:pt x="2095" y="96041"/>
                    <a:pt x="1524" y="92583"/>
                  </a:cubicBezTo>
                  <a:cubicBezTo>
                    <a:pt x="581" y="88068"/>
                    <a:pt x="67" y="83477"/>
                    <a:pt x="0" y="78867"/>
                  </a:cubicBezTo>
                  <a:cubicBezTo>
                    <a:pt x="0" y="75438"/>
                    <a:pt x="0" y="71533"/>
                    <a:pt x="0" y="67151"/>
                  </a:cubicBezTo>
                  <a:cubicBezTo>
                    <a:pt x="0" y="62770"/>
                    <a:pt x="0" y="58769"/>
                    <a:pt x="0" y="55245"/>
                  </a:cubicBezTo>
                  <a:cubicBezTo>
                    <a:pt x="114" y="49978"/>
                    <a:pt x="619" y="44720"/>
                    <a:pt x="1524" y="39529"/>
                  </a:cubicBezTo>
                  <a:cubicBezTo>
                    <a:pt x="2324" y="34623"/>
                    <a:pt x="3696" y="29823"/>
                    <a:pt x="5620" y="25241"/>
                  </a:cubicBezTo>
                  <a:cubicBezTo>
                    <a:pt x="7401" y="20850"/>
                    <a:pt x="9801" y="16745"/>
                    <a:pt x="12763" y="13049"/>
                  </a:cubicBezTo>
                  <a:cubicBezTo>
                    <a:pt x="15811" y="9201"/>
                    <a:pt x="19564" y="5972"/>
                    <a:pt x="23813" y="3524"/>
                  </a:cubicBezTo>
                  <a:cubicBezTo>
                    <a:pt x="27051" y="1324"/>
                    <a:pt x="30851" y="105"/>
                    <a:pt x="34766" y="0"/>
                  </a:cubicBezTo>
                  <a:cubicBezTo>
                    <a:pt x="37586" y="48"/>
                    <a:pt x="40234" y="1334"/>
                    <a:pt x="42005" y="3524"/>
                  </a:cubicBezTo>
                  <a:cubicBezTo>
                    <a:pt x="44120" y="6325"/>
                    <a:pt x="45529" y="9592"/>
                    <a:pt x="46101" y="13049"/>
                  </a:cubicBezTo>
                  <a:cubicBezTo>
                    <a:pt x="47025" y="17726"/>
                    <a:pt x="47539" y="22479"/>
                    <a:pt x="47625" y="27242"/>
                  </a:cubicBezTo>
                  <a:close/>
                  <a:moveTo>
                    <a:pt x="11906" y="71438"/>
                  </a:moveTo>
                  <a:cubicBezTo>
                    <a:pt x="11773" y="76095"/>
                    <a:pt x="12821" y="80715"/>
                    <a:pt x="14954" y="84868"/>
                  </a:cubicBezTo>
                  <a:cubicBezTo>
                    <a:pt x="16669" y="87411"/>
                    <a:pt x="19621" y="87411"/>
                    <a:pt x="23813" y="84868"/>
                  </a:cubicBezTo>
                  <a:cubicBezTo>
                    <a:pt x="27927" y="82582"/>
                    <a:pt x="31051" y="78848"/>
                    <a:pt x="32575" y="74390"/>
                  </a:cubicBezTo>
                  <a:cubicBezTo>
                    <a:pt x="34519" y="68942"/>
                    <a:pt x="35547" y="63217"/>
                    <a:pt x="35623" y="57436"/>
                  </a:cubicBezTo>
                  <a:cubicBezTo>
                    <a:pt x="35623" y="53912"/>
                    <a:pt x="35623" y="50102"/>
                    <a:pt x="35623" y="45911"/>
                  </a:cubicBezTo>
                  <a:cubicBezTo>
                    <a:pt x="35623" y="41720"/>
                    <a:pt x="35623" y="37910"/>
                    <a:pt x="35623" y="34480"/>
                  </a:cubicBezTo>
                  <a:cubicBezTo>
                    <a:pt x="35804" y="29813"/>
                    <a:pt x="34747" y="25184"/>
                    <a:pt x="32575" y="21050"/>
                  </a:cubicBezTo>
                  <a:cubicBezTo>
                    <a:pt x="30861" y="18479"/>
                    <a:pt x="27908" y="18383"/>
                    <a:pt x="23813" y="21050"/>
                  </a:cubicBezTo>
                  <a:cubicBezTo>
                    <a:pt x="19698" y="23365"/>
                    <a:pt x="16554" y="27080"/>
                    <a:pt x="14954" y="31528"/>
                  </a:cubicBezTo>
                  <a:cubicBezTo>
                    <a:pt x="13068" y="36986"/>
                    <a:pt x="12040" y="42710"/>
                    <a:pt x="11906" y="48482"/>
                  </a:cubicBezTo>
                  <a:cubicBezTo>
                    <a:pt x="11906" y="52007"/>
                    <a:pt x="11906" y="55912"/>
                    <a:pt x="11906" y="60103"/>
                  </a:cubicBezTo>
                  <a:cubicBezTo>
                    <a:pt x="11906" y="64294"/>
                    <a:pt x="11811" y="68009"/>
                    <a:pt x="11906" y="71438"/>
                  </a:cubicBezTo>
                  <a:close/>
                </a:path>
              </a:pathLst>
            </a:custGeom>
            <a:solidFill>
              <a:srgbClr val="E0E0E0"/>
            </a:solidFill>
            <a:ln w="9525" cap="flat">
              <a:noFill/>
              <a:prstDash val="solid"/>
              <a:miter/>
            </a:ln>
          </p:spPr>
          <p:txBody>
            <a:bodyPr rtlCol="0" anchor="ctr"/>
            <a:lstStyle/>
            <a:p>
              <a:endParaRPr lang="en-GR"/>
            </a:p>
          </p:txBody>
        </p:sp>
        <p:sp>
          <p:nvSpPr>
            <p:cNvPr id="473" name="Freeform 472">
              <a:extLst>
                <a:ext uri="{FF2B5EF4-FFF2-40B4-BE49-F238E27FC236}">
                  <a16:creationId xmlns:a16="http://schemas.microsoft.com/office/drawing/2014/main" id="{E8FB98F8-0159-DE9E-362D-71D24D160584}"/>
                </a:ext>
              </a:extLst>
            </p:cNvPr>
            <p:cNvSpPr/>
            <p:nvPr/>
          </p:nvSpPr>
          <p:spPr>
            <a:xfrm>
              <a:off x="4512497" y="4398842"/>
              <a:ext cx="32604" cy="100079"/>
            </a:xfrm>
            <a:custGeom>
              <a:avLst/>
              <a:gdLst>
                <a:gd name="connsiteX0" fmla="*/ 207 w 32604"/>
                <a:gd name="connsiteY0" fmla="*/ 48278 h 100079"/>
                <a:gd name="connsiteX1" fmla="*/ 207 w 32604"/>
                <a:gd name="connsiteY1" fmla="*/ 45896 h 100079"/>
                <a:gd name="connsiteX2" fmla="*/ 1160 w 32604"/>
                <a:gd name="connsiteY2" fmla="*/ 42848 h 100079"/>
                <a:gd name="connsiteX3" fmla="*/ 20210 w 32604"/>
                <a:gd name="connsiteY3" fmla="*/ 8463 h 100079"/>
                <a:gd name="connsiteX4" fmla="*/ 21638 w 32604"/>
                <a:gd name="connsiteY4" fmla="*/ 5986 h 100079"/>
                <a:gd name="connsiteX5" fmla="*/ 23258 w 32604"/>
                <a:gd name="connsiteY5" fmla="*/ 4272 h 100079"/>
                <a:gd name="connsiteX6" fmla="*/ 30211 w 32604"/>
                <a:gd name="connsiteY6" fmla="*/ 271 h 100079"/>
                <a:gd name="connsiteX7" fmla="*/ 31830 w 32604"/>
                <a:gd name="connsiteY7" fmla="*/ 271 h 100079"/>
                <a:gd name="connsiteX8" fmla="*/ 32592 w 32604"/>
                <a:gd name="connsiteY8" fmla="*/ 2462 h 100079"/>
                <a:gd name="connsiteX9" fmla="*/ 32592 w 32604"/>
                <a:gd name="connsiteY9" fmla="*/ 90569 h 100079"/>
                <a:gd name="connsiteX10" fmla="*/ 31830 w 32604"/>
                <a:gd name="connsiteY10" fmla="*/ 93617 h 100079"/>
                <a:gd name="connsiteX11" fmla="*/ 30211 w 32604"/>
                <a:gd name="connsiteY11" fmla="*/ 95617 h 100079"/>
                <a:gd name="connsiteX12" fmla="*/ 22972 w 32604"/>
                <a:gd name="connsiteY12" fmla="*/ 99808 h 100079"/>
                <a:gd name="connsiteX13" fmla="*/ 21353 w 32604"/>
                <a:gd name="connsiteY13" fmla="*/ 99808 h 100079"/>
                <a:gd name="connsiteX14" fmla="*/ 20591 w 32604"/>
                <a:gd name="connsiteY14" fmla="*/ 97617 h 100079"/>
                <a:gd name="connsiteX15" fmla="*/ 20591 w 32604"/>
                <a:gd name="connsiteY15" fmla="*/ 30275 h 100079"/>
                <a:gd name="connsiteX16" fmla="*/ 8018 w 32604"/>
                <a:gd name="connsiteY16" fmla="*/ 52659 h 100079"/>
                <a:gd name="connsiteX17" fmla="*/ 6303 w 32604"/>
                <a:gd name="connsiteY17" fmla="*/ 54469 h 100079"/>
                <a:gd name="connsiteX18" fmla="*/ 4684 w 32604"/>
                <a:gd name="connsiteY18" fmla="*/ 53993 h 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04" h="100079">
                  <a:moveTo>
                    <a:pt x="207" y="48278"/>
                  </a:moveTo>
                  <a:cubicBezTo>
                    <a:pt x="-69" y="47506"/>
                    <a:pt x="-69" y="46668"/>
                    <a:pt x="207" y="45896"/>
                  </a:cubicBezTo>
                  <a:cubicBezTo>
                    <a:pt x="293" y="44820"/>
                    <a:pt x="617" y="43782"/>
                    <a:pt x="1160" y="42848"/>
                  </a:cubicBezTo>
                  <a:lnTo>
                    <a:pt x="20210" y="8463"/>
                  </a:lnTo>
                  <a:cubicBezTo>
                    <a:pt x="20629" y="7606"/>
                    <a:pt x="21105" y="6777"/>
                    <a:pt x="21638" y="5986"/>
                  </a:cubicBezTo>
                  <a:cubicBezTo>
                    <a:pt x="22048" y="5310"/>
                    <a:pt x="22600" y="4720"/>
                    <a:pt x="23258" y="4272"/>
                  </a:cubicBezTo>
                  <a:lnTo>
                    <a:pt x="30211" y="271"/>
                  </a:lnTo>
                  <a:cubicBezTo>
                    <a:pt x="30687" y="-90"/>
                    <a:pt x="31354" y="-90"/>
                    <a:pt x="31830" y="271"/>
                  </a:cubicBezTo>
                  <a:cubicBezTo>
                    <a:pt x="32392" y="852"/>
                    <a:pt x="32668" y="1653"/>
                    <a:pt x="32592" y="2462"/>
                  </a:cubicBezTo>
                  <a:lnTo>
                    <a:pt x="32592" y="90569"/>
                  </a:lnTo>
                  <a:cubicBezTo>
                    <a:pt x="32564" y="91626"/>
                    <a:pt x="32306" y="92664"/>
                    <a:pt x="31830" y="93617"/>
                  </a:cubicBezTo>
                  <a:cubicBezTo>
                    <a:pt x="31468" y="94407"/>
                    <a:pt x="30916" y="95103"/>
                    <a:pt x="30211" y="95617"/>
                  </a:cubicBezTo>
                  <a:lnTo>
                    <a:pt x="22972" y="99808"/>
                  </a:lnTo>
                  <a:cubicBezTo>
                    <a:pt x="22496" y="100170"/>
                    <a:pt x="21829" y="100170"/>
                    <a:pt x="21353" y="99808"/>
                  </a:cubicBezTo>
                  <a:cubicBezTo>
                    <a:pt x="20819" y="99208"/>
                    <a:pt x="20543" y="98417"/>
                    <a:pt x="20591" y="97617"/>
                  </a:cubicBezTo>
                  <a:lnTo>
                    <a:pt x="20591" y="30275"/>
                  </a:lnTo>
                  <a:lnTo>
                    <a:pt x="8018" y="52659"/>
                  </a:lnTo>
                  <a:cubicBezTo>
                    <a:pt x="7627" y="53411"/>
                    <a:pt x="7037" y="54040"/>
                    <a:pt x="6303" y="54469"/>
                  </a:cubicBezTo>
                  <a:cubicBezTo>
                    <a:pt x="5713" y="54650"/>
                    <a:pt x="5074" y="54459"/>
                    <a:pt x="4684" y="53993"/>
                  </a:cubicBezTo>
                  <a:close/>
                </a:path>
              </a:pathLst>
            </a:custGeom>
            <a:solidFill>
              <a:srgbClr val="E0E0E0"/>
            </a:solidFill>
            <a:ln w="9525" cap="flat">
              <a:noFill/>
              <a:prstDash val="solid"/>
              <a:miter/>
            </a:ln>
          </p:spPr>
          <p:txBody>
            <a:bodyPr rtlCol="0" anchor="ctr"/>
            <a:lstStyle/>
            <a:p>
              <a:endParaRPr lang="en-GR"/>
            </a:p>
          </p:txBody>
        </p:sp>
        <p:sp>
          <p:nvSpPr>
            <p:cNvPr id="474" name="Freeform 473">
              <a:extLst>
                <a:ext uri="{FF2B5EF4-FFF2-40B4-BE49-F238E27FC236}">
                  <a16:creationId xmlns:a16="http://schemas.microsoft.com/office/drawing/2014/main" id="{B6AFA2A6-0A60-258B-627D-0304B5EB0BBA}"/>
                </a:ext>
              </a:extLst>
            </p:cNvPr>
            <p:cNvSpPr/>
            <p:nvPr/>
          </p:nvSpPr>
          <p:spPr>
            <a:xfrm>
              <a:off x="4556520" y="4372444"/>
              <a:ext cx="47625" cy="105727"/>
            </a:xfrm>
            <a:custGeom>
              <a:avLst/>
              <a:gdLst>
                <a:gd name="connsiteX0" fmla="*/ 47625 w 47625"/>
                <a:gd name="connsiteY0" fmla="*/ 26670 h 105727"/>
                <a:gd name="connsiteX1" fmla="*/ 47625 w 47625"/>
                <a:gd name="connsiteY1" fmla="*/ 32385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4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670 h 105727"/>
                <a:gd name="connsiteX22" fmla="*/ 11906 w 47625"/>
                <a:gd name="connsiteY22" fmla="*/ 70866 h 105727"/>
                <a:gd name="connsiteX23" fmla="*/ 14954 w 47625"/>
                <a:gd name="connsiteY23" fmla="*/ 84296 h 105727"/>
                <a:gd name="connsiteX24" fmla="*/ 23813 w 47625"/>
                <a:gd name="connsiteY24" fmla="*/ 84296 h 105727"/>
                <a:gd name="connsiteX25" fmla="*/ 32671 w 47625"/>
                <a:gd name="connsiteY25" fmla="*/ 73819 h 105727"/>
                <a:gd name="connsiteX26" fmla="*/ 35719 w 47625"/>
                <a:gd name="connsiteY26" fmla="*/ 56769 h 105727"/>
                <a:gd name="connsiteX27" fmla="*/ 35719 w 47625"/>
                <a:gd name="connsiteY27" fmla="*/ 45244 h 105727"/>
                <a:gd name="connsiteX28" fmla="*/ 35719 w 47625"/>
                <a:gd name="connsiteY28" fmla="*/ 33909 h 105727"/>
                <a:gd name="connsiteX29" fmla="*/ 32671 w 47625"/>
                <a:gd name="connsiteY29" fmla="*/ 20384 h 105727"/>
                <a:gd name="connsiteX30" fmla="*/ 23813 w 47625"/>
                <a:gd name="connsiteY30" fmla="*/ 20384 h 105727"/>
                <a:gd name="connsiteX31" fmla="*/ 14954 w 47625"/>
                <a:gd name="connsiteY31" fmla="*/ 30861 h 105727"/>
                <a:gd name="connsiteX32" fmla="*/ 11906 w 47625"/>
                <a:gd name="connsiteY32" fmla="*/ 47911 h 105727"/>
                <a:gd name="connsiteX33" fmla="*/ 11906 w 47625"/>
                <a:gd name="connsiteY33" fmla="*/ 59436 h 105727"/>
                <a:gd name="connsiteX34" fmla="*/ 11906 w 47625"/>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670"/>
                  </a:moveTo>
                  <a:cubicBezTo>
                    <a:pt x="47625" y="28385"/>
                    <a:pt x="47625" y="30289"/>
                    <a:pt x="47625" y="32385"/>
                  </a:cubicBezTo>
                  <a:lnTo>
                    <a:pt x="47625" y="45244"/>
                  </a:lnTo>
                  <a:cubicBezTo>
                    <a:pt x="47625" y="47339"/>
                    <a:pt x="47625" y="49244"/>
                    <a:pt x="47625" y="51054"/>
                  </a:cubicBezTo>
                  <a:cubicBezTo>
                    <a:pt x="47511" y="56264"/>
                    <a:pt x="47006" y="61455"/>
                    <a:pt x="46101" y="66580"/>
                  </a:cubicBezTo>
                  <a:cubicBezTo>
                    <a:pt x="45310" y="71428"/>
                    <a:pt x="43939" y="76162"/>
                    <a:pt x="42005" y="80677"/>
                  </a:cubicBezTo>
                  <a:cubicBezTo>
                    <a:pt x="40196" y="85011"/>
                    <a:pt x="37757" y="89059"/>
                    <a:pt x="34766" y="92678"/>
                  </a:cubicBezTo>
                  <a:cubicBezTo>
                    <a:pt x="31709" y="96479"/>
                    <a:pt x="27994" y="99698"/>
                    <a:pt x="23813" y="102203"/>
                  </a:cubicBezTo>
                  <a:cubicBezTo>
                    <a:pt x="20564" y="104375"/>
                    <a:pt x="16764" y="105594"/>
                    <a:pt x="12859" y="105728"/>
                  </a:cubicBezTo>
                  <a:cubicBezTo>
                    <a:pt x="10030" y="105661"/>
                    <a:pt x="7372" y="104327"/>
                    <a:pt x="5620" y="102108"/>
                  </a:cubicBezTo>
                  <a:cubicBezTo>
                    <a:pt x="3486" y="99327"/>
                    <a:pt x="2076" y="96050"/>
                    <a:pt x="1524" y="92583"/>
                  </a:cubicBezTo>
                  <a:cubicBezTo>
                    <a:pt x="629" y="88030"/>
                    <a:pt x="124" y="83410"/>
                    <a:pt x="0" y="78772"/>
                  </a:cubicBezTo>
                  <a:cubicBezTo>
                    <a:pt x="0" y="75343"/>
                    <a:pt x="0" y="71438"/>
                    <a:pt x="0" y="67056"/>
                  </a:cubicBezTo>
                  <a:cubicBezTo>
                    <a:pt x="0" y="62674"/>
                    <a:pt x="0" y="58674"/>
                    <a:pt x="0" y="55150"/>
                  </a:cubicBezTo>
                  <a:cubicBezTo>
                    <a:pt x="171" y="49882"/>
                    <a:pt x="676" y="44634"/>
                    <a:pt x="1524" y="39434"/>
                  </a:cubicBezTo>
                  <a:cubicBezTo>
                    <a:pt x="2324" y="34528"/>
                    <a:pt x="3696" y="29728"/>
                    <a:pt x="5620" y="25146"/>
                  </a:cubicBezTo>
                  <a:cubicBezTo>
                    <a:pt x="7429" y="20784"/>
                    <a:pt x="9868" y="16707"/>
                    <a:pt x="12859" y="13049"/>
                  </a:cubicBezTo>
                  <a:cubicBezTo>
                    <a:pt x="15878" y="9211"/>
                    <a:pt x="19593" y="5982"/>
                    <a:pt x="23813" y="3524"/>
                  </a:cubicBezTo>
                  <a:cubicBezTo>
                    <a:pt x="27080" y="1381"/>
                    <a:pt x="30861" y="162"/>
                    <a:pt x="34766" y="0"/>
                  </a:cubicBezTo>
                  <a:cubicBezTo>
                    <a:pt x="37595" y="67"/>
                    <a:pt x="40253" y="1400"/>
                    <a:pt x="42005" y="3620"/>
                  </a:cubicBezTo>
                  <a:cubicBezTo>
                    <a:pt x="44158" y="6391"/>
                    <a:pt x="45568" y="9677"/>
                    <a:pt x="46101" y="13145"/>
                  </a:cubicBezTo>
                  <a:cubicBezTo>
                    <a:pt x="47034" y="17593"/>
                    <a:pt x="47539" y="22127"/>
                    <a:pt x="47625" y="26670"/>
                  </a:cubicBezTo>
                  <a:close/>
                  <a:moveTo>
                    <a:pt x="11906" y="70866"/>
                  </a:moveTo>
                  <a:cubicBezTo>
                    <a:pt x="11811" y="75524"/>
                    <a:pt x="12859" y="80134"/>
                    <a:pt x="14954" y="84296"/>
                  </a:cubicBezTo>
                  <a:cubicBezTo>
                    <a:pt x="16764" y="86963"/>
                    <a:pt x="19717" y="87059"/>
                    <a:pt x="23813" y="84296"/>
                  </a:cubicBezTo>
                  <a:cubicBezTo>
                    <a:pt x="27889" y="81934"/>
                    <a:pt x="31013" y="78229"/>
                    <a:pt x="32671" y="73819"/>
                  </a:cubicBezTo>
                  <a:cubicBezTo>
                    <a:pt x="34557" y="68323"/>
                    <a:pt x="35585" y="62579"/>
                    <a:pt x="35719" y="56769"/>
                  </a:cubicBezTo>
                  <a:cubicBezTo>
                    <a:pt x="35719" y="53245"/>
                    <a:pt x="35719" y="49435"/>
                    <a:pt x="35719" y="45244"/>
                  </a:cubicBezTo>
                  <a:cubicBezTo>
                    <a:pt x="35719" y="41053"/>
                    <a:pt x="35719" y="37243"/>
                    <a:pt x="35719" y="33909"/>
                  </a:cubicBezTo>
                  <a:cubicBezTo>
                    <a:pt x="35833" y="29223"/>
                    <a:pt x="34785" y="24574"/>
                    <a:pt x="32671" y="20384"/>
                  </a:cubicBezTo>
                  <a:cubicBezTo>
                    <a:pt x="30861" y="17812"/>
                    <a:pt x="28003" y="17716"/>
                    <a:pt x="23813" y="20384"/>
                  </a:cubicBezTo>
                  <a:cubicBezTo>
                    <a:pt x="19745" y="22755"/>
                    <a:pt x="16612" y="26451"/>
                    <a:pt x="14954" y="30861"/>
                  </a:cubicBezTo>
                  <a:cubicBezTo>
                    <a:pt x="13116" y="36366"/>
                    <a:pt x="12087" y="42110"/>
                    <a:pt x="11906" y="47911"/>
                  </a:cubicBezTo>
                  <a:cubicBezTo>
                    <a:pt x="11906" y="51435"/>
                    <a:pt x="11906" y="55245"/>
                    <a:pt x="11906" y="59436"/>
                  </a:cubicBezTo>
                  <a:cubicBezTo>
                    <a:pt x="11906" y="63627"/>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475" name="Freeform 474">
              <a:extLst>
                <a:ext uri="{FF2B5EF4-FFF2-40B4-BE49-F238E27FC236}">
                  <a16:creationId xmlns:a16="http://schemas.microsoft.com/office/drawing/2014/main" id="{2B8FA902-CCD0-5922-D5F6-9158C106AF12}"/>
                </a:ext>
              </a:extLst>
            </p:cNvPr>
            <p:cNvSpPr/>
            <p:nvPr/>
          </p:nvSpPr>
          <p:spPr>
            <a:xfrm>
              <a:off x="4611438" y="4341173"/>
              <a:ext cx="32445" cy="100164"/>
            </a:xfrm>
            <a:custGeom>
              <a:avLst/>
              <a:gdLst>
                <a:gd name="connsiteX0" fmla="*/ 517 w 32445"/>
                <a:gd name="connsiteY0" fmla="*/ 48606 h 100164"/>
                <a:gd name="connsiteX1" fmla="*/ 40 w 32445"/>
                <a:gd name="connsiteY1" fmla="*/ 46225 h 100164"/>
                <a:gd name="connsiteX2" fmla="*/ 993 w 32445"/>
                <a:gd name="connsiteY2" fmla="*/ 43177 h 100164"/>
                <a:gd name="connsiteX3" fmla="*/ 20043 w 32445"/>
                <a:gd name="connsiteY3" fmla="*/ 8792 h 100164"/>
                <a:gd name="connsiteX4" fmla="*/ 21472 w 32445"/>
                <a:gd name="connsiteY4" fmla="*/ 6315 h 100164"/>
                <a:gd name="connsiteX5" fmla="*/ 23091 w 32445"/>
                <a:gd name="connsiteY5" fmla="*/ 4696 h 100164"/>
                <a:gd name="connsiteX6" fmla="*/ 30044 w 32445"/>
                <a:gd name="connsiteY6" fmla="*/ 314 h 100164"/>
                <a:gd name="connsiteX7" fmla="*/ 31759 w 32445"/>
                <a:gd name="connsiteY7" fmla="*/ 314 h 100164"/>
                <a:gd name="connsiteX8" fmla="*/ 32425 w 32445"/>
                <a:gd name="connsiteY8" fmla="*/ 2505 h 100164"/>
                <a:gd name="connsiteX9" fmla="*/ 32425 w 32445"/>
                <a:gd name="connsiteY9" fmla="*/ 90611 h 100164"/>
                <a:gd name="connsiteX10" fmla="*/ 31759 w 32445"/>
                <a:gd name="connsiteY10" fmla="*/ 93659 h 100164"/>
                <a:gd name="connsiteX11" fmla="*/ 30044 w 32445"/>
                <a:gd name="connsiteY11" fmla="*/ 95755 h 100164"/>
                <a:gd name="connsiteX12" fmla="*/ 22900 w 32445"/>
                <a:gd name="connsiteY12" fmla="*/ 99851 h 100164"/>
                <a:gd name="connsiteX13" fmla="*/ 21186 w 32445"/>
                <a:gd name="connsiteY13" fmla="*/ 99851 h 100164"/>
                <a:gd name="connsiteX14" fmla="*/ 20519 w 32445"/>
                <a:gd name="connsiteY14" fmla="*/ 97660 h 100164"/>
                <a:gd name="connsiteX15" fmla="*/ 20519 w 32445"/>
                <a:gd name="connsiteY15" fmla="*/ 30223 h 100164"/>
                <a:gd name="connsiteX16" fmla="*/ 7851 w 32445"/>
                <a:gd name="connsiteY16" fmla="*/ 52607 h 100164"/>
                <a:gd name="connsiteX17" fmla="*/ 6136 w 32445"/>
                <a:gd name="connsiteY17" fmla="*/ 54416 h 100164"/>
                <a:gd name="connsiteX18" fmla="*/ 4517 w 3244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5" h="100164">
                  <a:moveTo>
                    <a:pt x="517" y="48606"/>
                  </a:moveTo>
                  <a:cubicBezTo>
                    <a:pt x="78" y="47892"/>
                    <a:pt x="-83" y="47054"/>
                    <a:pt x="40" y="46225"/>
                  </a:cubicBezTo>
                  <a:cubicBezTo>
                    <a:pt x="126" y="45149"/>
                    <a:pt x="450" y="44110"/>
                    <a:pt x="993" y="43177"/>
                  </a:cubicBezTo>
                  <a:lnTo>
                    <a:pt x="20043" y="8792"/>
                  </a:lnTo>
                  <a:lnTo>
                    <a:pt x="21472" y="6315"/>
                  </a:lnTo>
                  <a:cubicBezTo>
                    <a:pt x="21862" y="5639"/>
                    <a:pt x="22415" y="5086"/>
                    <a:pt x="23091" y="4696"/>
                  </a:cubicBezTo>
                  <a:lnTo>
                    <a:pt x="30044" y="314"/>
                  </a:lnTo>
                  <a:cubicBezTo>
                    <a:pt x="30539" y="-105"/>
                    <a:pt x="31263" y="-105"/>
                    <a:pt x="31759" y="314"/>
                  </a:cubicBezTo>
                  <a:cubicBezTo>
                    <a:pt x="32273" y="924"/>
                    <a:pt x="32521" y="1715"/>
                    <a:pt x="32425" y="2505"/>
                  </a:cubicBezTo>
                  <a:lnTo>
                    <a:pt x="32425" y="90611"/>
                  </a:lnTo>
                  <a:cubicBezTo>
                    <a:pt x="32435" y="91669"/>
                    <a:pt x="32206" y="92707"/>
                    <a:pt x="31759" y="93659"/>
                  </a:cubicBezTo>
                  <a:cubicBezTo>
                    <a:pt x="31397" y="94507"/>
                    <a:pt x="30806" y="95231"/>
                    <a:pt x="30044" y="95755"/>
                  </a:cubicBezTo>
                  <a:lnTo>
                    <a:pt x="22900" y="99851"/>
                  </a:lnTo>
                  <a:cubicBezTo>
                    <a:pt x="22405" y="100270"/>
                    <a:pt x="21681" y="100270"/>
                    <a:pt x="21186" y="99851"/>
                  </a:cubicBezTo>
                  <a:cubicBezTo>
                    <a:pt x="20691" y="99232"/>
                    <a:pt x="20452" y="98451"/>
                    <a:pt x="20519" y="97660"/>
                  </a:cubicBezTo>
                  <a:lnTo>
                    <a:pt x="20519" y="30223"/>
                  </a:lnTo>
                  <a:lnTo>
                    <a:pt x="7851" y="52607"/>
                  </a:lnTo>
                  <a:cubicBezTo>
                    <a:pt x="7518" y="53397"/>
                    <a:pt x="6908" y="54045"/>
                    <a:pt x="6136" y="54416"/>
                  </a:cubicBezTo>
                  <a:cubicBezTo>
                    <a:pt x="5546" y="54597"/>
                    <a:pt x="4908" y="54407"/>
                    <a:pt x="4517" y="53940"/>
                  </a:cubicBezTo>
                  <a:close/>
                </a:path>
              </a:pathLst>
            </a:custGeom>
            <a:solidFill>
              <a:srgbClr val="E0E0E0"/>
            </a:solidFill>
            <a:ln w="9525" cap="flat">
              <a:noFill/>
              <a:prstDash val="solid"/>
              <a:miter/>
            </a:ln>
          </p:spPr>
          <p:txBody>
            <a:bodyPr rtlCol="0" anchor="ctr"/>
            <a:lstStyle/>
            <a:p>
              <a:endParaRPr lang="en-GR"/>
            </a:p>
          </p:txBody>
        </p:sp>
        <p:sp>
          <p:nvSpPr>
            <p:cNvPr id="476" name="Freeform 475">
              <a:extLst>
                <a:ext uri="{FF2B5EF4-FFF2-40B4-BE49-F238E27FC236}">
                  <a16:creationId xmlns:a16="http://schemas.microsoft.com/office/drawing/2014/main" id="{74C81101-B424-760B-E7F3-0CB457FFBFC9}"/>
                </a:ext>
              </a:extLst>
            </p:cNvPr>
            <p:cNvSpPr/>
            <p:nvPr/>
          </p:nvSpPr>
          <p:spPr>
            <a:xfrm>
              <a:off x="4652705" y="4317866"/>
              <a:ext cx="32600" cy="100107"/>
            </a:xfrm>
            <a:custGeom>
              <a:avLst/>
              <a:gdLst>
                <a:gd name="connsiteX0" fmla="*/ 207 w 32600"/>
                <a:gd name="connsiteY0" fmla="*/ 48292 h 100107"/>
                <a:gd name="connsiteX1" fmla="*/ 207 w 32600"/>
                <a:gd name="connsiteY1" fmla="*/ 45910 h 100107"/>
                <a:gd name="connsiteX2" fmla="*/ 1160 w 32600"/>
                <a:gd name="connsiteY2" fmla="*/ 42862 h 100107"/>
                <a:gd name="connsiteX3" fmla="*/ 20210 w 32600"/>
                <a:gd name="connsiteY3" fmla="*/ 8477 h 100107"/>
                <a:gd name="connsiteX4" fmla="*/ 21638 w 32600"/>
                <a:gd name="connsiteY4" fmla="*/ 6001 h 100107"/>
                <a:gd name="connsiteX5" fmla="*/ 23258 w 32600"/>
                <a:gd name="connsiteY5" fmla="*/ 4286 h 100107"/>
                <a:gd name="connsiteX6" fmla="*/ 30211 w 32600"/>
                <a:gd name="connsiteY6" fmla="*/ 286 h 100107"/>
                <a:gd name="connsiteX7" fmla="*/ 31925 w 32600"/>
                <a:gd name="connsiteY7" fmla="*/ 286 h 100107"/>
                <a:gd name="connsiteX8" fmla="*/ 32592 w 32600"/>
                <a:gd name="connsiteY8" fmla="*/ 2476 h 100107"/>
                <a:gd name="connsiteX9" fmla="*/ 32592 w 32600"/>
                <a:gd name="connsiteY9" fmla="*/ 90583 h 100107"/>
                <a:gd name="connsiteX10" fmla="*/ 31925 w 32600"/>
                <a:gd name="connsiteY10" fmla="*/ 93631 h 100107"/>
                <a:gd name="connsiteX11" fmla="*/ 30211 w 32600"/>
                <a:gd name="connsiteY11" fmla="*/ 95631 h 100107"/>
                <a:gd name="connsiteX12" fmla="*/ 23067 w 32600"/>
                <a:gd name="connsiteY12" fmla="*/ 99822 h 100107"/>
                <a:gd name="connsiteX13" fmla="*/ 21353 w 32600"/>
                <a:gd name="connsiteY13" fmla="*/ 99822 h 100107"/>
                <a:gd name="connsiteX14" fmla="*/ 20686 w 32600"/>
                <a:gd name="connsiteY14" fmla="*/ 97631 h 100107"/>
                <a:gd name="connsiteX15" fmla="*/ 20686 w 32600"/>
                <a:gd name="connsiteY15" fmla="*/ 30290 h 100107"/>
                <a:gd name="connsiteX16" fmla="*/ 7827 w 32600"/>
                <a:gd name="connsiteY16" fmla="*/ 52673 h 100107"/>
                <a:gd name="connsiteX17" fmla="*/ 6113 w 32600"/>
                <a:gd name="connsiteY17" fmla="*/ 54483 h 100107"/>
                <a:gd name="connsiteX18" fmla="*/ 4493 w 32600"/>
                <a:gd name="connsiteY18" fmla="*/ 54007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00" h="100107">
                  <a:moveTo>
                    <a:pt x="207" y="48292"/>
                  </a:moveTo>
                  <a:cubicBezTo>
                    <a:pt x="-69" y="47520"/>
                    <a:pt x="-69" y="46682"/>
                    <a:pt x="207" y="45910"/>
                  </a:cubicBezTo>
                  <a:cubicBezTo>
                    <a:pt x="293" y="44834"/>
                    <a:pt x="617" y="43796"/>
                    <a:pt x="1160" y="42862"/>
                  </a:cubicBezTo>
                  <a:lnTo>
                    <a:pt x="20210" y="8477"/>
                  </a:lnTo>
                  <a:lnTo>
                    <a:pt x="21638" y="6001"/>
                  </a:lnTo>
                  <a:cubicBezTo>
                    <a:pt x="22048" y="5325"/>
                    <a:pt x="22600" y="4734"/>
                    <a:pt x="23258" y="4286"/>
                  </a:cubicBezTo>
                  <a:lnTo>
                    <a:pt x="30211" y="286"/>
                  </a:lnTo>
                  <a:cubicBezTo>
                    <a:pt x="30716" y="-95"/>
                    <a:pt x="31421" y="-95"/>
                    <a:pt x="31925" y="286"/>
                  </a:cubicBezTo>
                  <a:cubicBezTo>
                    <a:pt x="32411" y="905"/>
                    <a:pt x="32649" y="1686"/>
                    <a:pt x="32592" y="2476"/>
                  </a:cubicBezTo>
                  <a:lnTo>
                    <a:pt x="32592" y="90583"/>
                  </a:lnTo>
                  <a:cubicBezTo>
                    <a:pt x="32554" y="91631"/>
                    <a:pt x="32326" y="92659"/>
                    <a:pt x="31925" y="93631"/>
                  </a:cubicBezTo>
                  <a:cubicBezTo>
                    <a:pt x="31564" y="94450"/>
                    <a:pt x="30963" y="95145"/>
                    <a:pt x="30211" y="95631"/>
                  </a:cubicBezTo>
                  <a:lnTo>
                    <a:pt x="23067" y="99822"/>
                  </a:lnTo>
                  <a:cubicBezTo>
                    <a:pt x="22562" y="100203"/>
                    <a:pt x="21858" y="100203"/>
                    <a:pt x="21353" y="99822"/>
                  </a:cubicBezTo>
                  <a:cubicBezTo>
                    <a:pt x="20857" y="99203"/>
                    <a:pt x="20619" y="98422"/>
                    <a:pt x="20686" y="97631"/>
                  </a:cubicBezTo>
                  <a:lnTo>
                    <a:pt x="20686" y="30290"/>
                  </a:lnTo>
                  <a:lnTo>
                    <a:pt x="7827" y="52673"/>
                  </a:lnTo>
                  <a:cubicBezTo>
                    <a:pt x="7494" y="53464"/>
                    <a:pt x="6884" y="54111"/>
                    <a:pt x="6113" y="54483"/>
                  </a:cubicBezTo>
                  <a:cubicBezTo>
                    <a:pt x="5522" y="54664"/>
                    <a:pt x="4884" y="54474"/>
                    <a:pt x="4493" y="54007"/>
                  </a:cubicBezTo>
                  <a:close/>
                </a:path>
              </a:pathLst>
            </a:custGeom>
            <a:solidFill>
              <a:srgbClr val="E0E0E0"/>
            </a:solidFill>
            <a:ln w="9525" cap="flat">
              <a:noFill/>
              <a:prstDash val="solid"/>
              <a:miter/>
            </a:ln>
          </p:spPr>
          <p:txBody>
            <a:bodyPr rtlCol="0" anchor="ctr"/>
            <a:lstStyle/>
            <a:p>
              <a:endParaRPr lang="en-GR"/>
            </a:p>
          </p:txBody>
        </p:sp>
        <p:sp>
          <p:nvSpPr>
            <p:cNvPr id="477" name="Freeform 476">
              <a:extLst>
                <a:ext uri="{FF2B5EF4-FFF2-40B4-BE49-F238E27FC236}">
                  <a16:creationId xmlns:a16="http://schemas.microsoft.com/office/drawing/2014/main" id="{5DDD16E6-7172-6E00-8212-3B6A36C2A248}"/>
                </a:ext>
              </a:extLst>
            </p:cNvPr>
            <p:cNvSpPr/>
            <p:nvPr/>
          </p:nvSpPr>
          <p:spPr>
            <a:xfrm>
              <a:off x="4693354" y="4294244"/>
              <a:ext cx="32435" cy="100203"/>
            </a:xfrm>
            <a:custGeom>
              <a:avLst/>
              <a:gdLst>
                <a:gd name="connsiteX0" fmla="*/ 516 w 32435"/>
                <a:gd name="connsiteY0" fmla="*/ 48292 h 100203"/>
                <a:gd name="connsiteX1" fmla="*/ 39 w 32435"/>
                <a:gd name="connsiteY1" fmla="*/ 45815 h 100203"/>
                <a:gd name="connsiteX2" fmla="*/ 992 w 32435"/>
                <a:gd name="connsiteY2" fmla="*/ 42863 h 100203"/>
                <a:gd name="connsiteX3" fmla="*/ 20042 w 32435"/>
                <a:gd name="connsiteY3" fmla="*/ 8382 h 100203"/>
                <a:gd name="connsiteX4" fmla="*/ 21471 w 32435"/>
                <a:gd name="connsiteY4" fmla="*/ 6001 h 100203"/>
                <a:gd name="connsiteX5" fmla="*/ 23090 w 32435"/>
                <a:gd name="connsiteY5" fmla="*/ 4286 h 100203"/>
                <a:gd name="connsiteX6" fmla="*/ 30043 w 32435"/>
                <a:gd name="connsiteY6" fmla="*/ 286 h 100203"/>
                <a:gd name="connsiteX7" fmla="*/ 31758 w 32435"/>
                <a:gd name="connsiteY7" fmla="*/ 286 h 100203"/>
                <a:gd name="connsiteX8" fmla="*/ 32424 w 32435"/>
                <a:gd name="connsiteY8" fmla="*/ 2476 h 100203"/>
                <a:gd name="connsiteX9" fmla="*/ 32424 w 32435"/>
                <a:gd name="connsiteY9" fmla="*/ 90678 h 100203"/>
                <a:gd name="connsiteX10" fmla="*/ 31758 w 32435"/>
                <a:gd name="connsiteY10" fmla="*/ 93631 h 100203"/>
                <a:gd name="connsiteX11" fmla="*/ 30043 w 32435"/>
                <a:gd name="connsiteY11" fmla="*/ 95726 h 100203"/>
                <a:gd name="connsiteX12" fmla="*/ 22899 w 32435"/>
                <a:gd name="connsiteY12" fmla="*/ 99917 h 100203"/>
                <a:gd name="connsiteX13" fmla="*/ 21185 w 32435"/>
                <a:gd name="connsiteY13" fmla="*/ 99917 h 100203"/>
                <a:gd name="connsiteX14" fmla="*/ 20423 w 32435"/>
                <a:gd name="connsiteY14" fmla="*/ 97726 h 100203"/>
                <a:gd name="connsiteX15" fmla="*/ 20423 w 32435"/>
                <a:gd name="connsiteY15" fmla="*/ 30385 h 100203"/>
                <a:gd name="connsiteX16" fmla="*/ 7850 w 32435"/>
                <a:gd name="connsiteY16" fmla="*/ 52768 h 100203"/>
                <a:gd name="connsiteX17" fmla="*/ 6135 w 32435"/>
                <a:gd name="connsiteY17" fmla="*/ 54483 h 100203"/>
                <a:gd name="connsiteX18" fmla="*/ 4516 w 32435"/>
                <a:gd name="connsiteY18" fmla="*/ 54007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203">
                  <a:moveTo>
                    <a:pt x="516" y="48292"/>
                  </a:moveTo>
                  <a:cubicBezTo>
                    <a:pt x="87" y="47539"/>
                    <a:pt x="-85" y="46673"/>
                    <a:pt x="39" y="45815"/>
                  </a:cubicBezTo>
                  <a:cubicBezTo>
                    <a:pt x="125" y="44767"/>
                    <a:pt x="449" y="43758"/>
                    <a:pt x="992" y="42863"/>
                  </a:cubicBezTo>
                  <a:lnTo>
                    <a:pt x="20042" y="8382"/>
                  </a:lnTo>
                  <a:lnTo>
                    <a:pt x="21471" y="6001"/>
                  </a:lnTo>
                  <a:cubicBezTo>
                    <a:pt x="21880" y="5324"/>
                    <a:pt x="22433" y="4734"/>
                    <a:pt x="23090" y="4286"/>
                  </a:cubicBezTo>
                  <a:lnTo>
                    <a:pt x="30043" y="286"/>
                  </a:lnTo>
                  <a:cubicBezTo>
                    <a:pt x="30548" y="-95"/>
                    <a:pt x="31253" y="-95"/>
                    <a:pt x="31758" y="286"/>
                  </a:cubicBezTo>
                  <a:cubicBezTo>
                    <a:pt x="32253" y="905"/>
                    <a:pt x="32491" y="1686"/>
                    <a:pt x="32424" y="2476"/>
                  </a:cubicBezTo>
                  <a:lnTo>
                    <a:pt x="32424" y="90678"/>
                  </a:lnTo>
                  <a:cubicBezTo>
                    <a:pt x="32434" y="91697"/>
                    <a:pt x="32205" y="92707"/>
                    <a:pt x="31758" y="93631"/>
                  </a:cubicBezTo>
                  <a:cubicBezTo>
                    <a:pt x="31424" y="94488"/>
                    <a:pt x="30824" y="95231"/>
                    <a:pt x="30043" y="95726"/>
                  </a:cubicBezTo>
                  <a:lnTo>
                    <a:pt x="22899" y="99917"/>
                  </a:lnTo>
                  <a:cubicBezTo>
                    <a:pt x="22394" y="100298"/>
                    <a:pt x="21690" y="100298"/>
                    <a:pt x="21185" y="99917"/>
                  </a:cubicBezTo>
                  <a:cubicBezTo>
                    <a:pt x="20623" y="99336"/>
                    <a:pt x="20347" y="98536"/>
                    <a:pt x="20423" y="97726"/>
                  </a:cubicBezTo>
                  <a:lnTo>
                    <a:pt x="20423" y="30385"/>
                  </a:lnTo>
                  <a:lnTo>
                    <a:pt x="7850" y="52768"/>
                  </a:lnTo>
                  <a:cubicBezTo>
                    <a:pt x="7555" y="53559"/>
                    <a:pt x="6926" y="54188"/>
                    <a:pt x="6135" y="54483"/>
                  </a:cubicBezTo>
                  <a:cubicBezTo>
                    <a:pt x="5554" y="54769"/>
                    <a:pt x="4849" y="54569"/>
                    <a:pt x="4516" y="54007"/>
                  </a:cubicBezTo>
                  <a:close/>
                </a:path>
              </a:pathLst>
            </a:custGeom>
            <a:solidFill>
              <a:srgbClr val="E0E0E0"/>
            </a:solidFill>
            <a:ln w="9525" cap="flat">
              <a:noFill/>
              <a:prstDash val="solid"/>
              <a:miter/>
            </a:ln>
          </p:spPr>
          <p:txBody>
            <a:bodyPr rtlCol="0" anchor="ctr"/>
            <a:lstStyle/>
            <a:p>
              <a:endParaRPr lang="en-GR"/>
            </a:p>
          </p:txBody>
        </p:sp>
        <p:sp>
          <p:nvSpPr>
            <p:cNvPr id="478" name="Freeform 477">
              <a:extLst>
                <a:ext uri="{FF2B5EF4-FFF2-40B4-BE49-F238E27FC236}">
                  <a16:creationId xmlns:a16="http://schemas.microsoft.com/office/drawing/2014/main" id="{1D809FB8-C010-1A29-7CBA-14E729926042}"/>
                </a:ext>
              </a:extLst>
            </p:cNvPr>
            <p:cNvSpPr/>
            <p:nvPr/>
          </p:nvSpPr>
          <p:spPr>
            <a:xfrm>
              <a:off x="4737685" y="4267383"/>
              <a:ext cx="47720" cy="105727"/>
            </a:xfrm>
            <a:custGeom>
              <a:avLst/>
              <a:gdLst>
                <a:gd name="connsiteX0" fmla="*/ 47720 w 47720"/>
                <a:gd name="connsiteY0" fmla="*/ 27146 h 105727"/>
                <a:gd name="connsiteX1" fmla="*/ 47720 w 47720"/>
                <a:gd name="connsiteY1" fmla="*/ 51435 h 105727"/>
                <a:gd name="connsiteX2" fmla="*/ 46101 w 47720"/>
                <a:gd name="connsiteY2" fmla="*/ 66961 h 105727"/>
                <a:gd name="connsiteX3" fmla="*/ 42005 w 47720"/>
                <a:gd name="connsiteY3" fmla="*/ 81058 h 105727"/>
                <a:gd name="connsiteX4" fmla="*/ 34766 w 47720"/>
                <a:gd name="connsiteY4" fmla="*/ 93059 h 105727"/>
                <a:gd name="connsiteX5" fmla="*/ 23813 w 47720"/>
                <a:gd name="connsiteY5" fmla="*/ 102108 h 105727"/>
                <a:gd name="connsiteX6" fmla="*/ 12859 w 47720"/>
                <a:gd name="connsiteY6" fmla="*/ 105728 h 105727"/>
                <a:gd name="connsiteX7" fmla="*/ 5620 w 47720"/>
                <a:gd name="connsiteY7" fmla="*/ 102108 h 105727"/>
                <a:gd name="connsiteX8" fmla="*/ 1524 w 47720"/>
                <a:gd name="connsiteY8" fmla="*/ 92583 h 105727"/>
                <a:gd name="connsiteX9" fmla="*/ 0 w 47720"/>
                <a:gd name="connsiteY9" fmla="*/ 78867 h 105727"/>
                <a:gd name="connsiteX10" fmla="*/ 0 w 47720"/>
                <a:gd name="connsiteY10" fmla="*/ 67151 h 105727"/>
                <a:gd name="connsiteX11" fmla="*/ 0 w 47720"/>
                <a:gd name="connsiteY11" fmla="*/ 55245 h 105727"/>
                <a:gd name="connsiteX12" fmla="*/ 1524 w 47720"/>
                <a:gd name="connsiteY12" fmla="*/ 39529 h 105727"/>
                <a:gd name="connsiteX13" fmla="*/ 5620 w 47720"/>
                <a:gd name="connsiteY13" fmla="*/ 25241 h 105727"/>
                <a:gd name="connsiteX14" fmla="*/ 12859 w 47720"/>
                <a:gd name="connsiteY14" fmla="*/ 13049 h 105727"/>
                <a:gd name="connsiteX15" fmla="*/ 23813 w 47720"/>
                <a:gd name="connsiteY15" fmla="*/ 3524 h 105727"/>
                <a:gd name="connsiteX16" fmla="*/ 34766 w 47720"/>
                <a:gd name="connsiteY16" fmla="*/ 0 h 105727"/>
                <a:gd name="connsiteX17" fmla="*/ 42005 w 47720"/>
                <a:gd name="connsiteY17" fmla="*/ 3524 h 105727"/>
                <a:gd name="connsiteX18" fmla="*/ 46101 w 47720"/>
                <a:gd name="connsiteY18" fmla="*/ 13049 h 105727"/>
                <a:gd name="connsiteX19" fmla="*/ 47720 w 47720"/>
                <a:gd name="connsiteY19" fmla="*/ 27146 h 105727"/>
                <a:gd name="connsiteX20" fmla="*/ 12001 w 47720"/>
                <a:gd name="connsiteY20" fmla="*/ 71342 h 105727"/>
                <a:gd name="connsiteX21" fmla="*/ 15049 w 47720"/>
                <a:gd name="connsiteY21" fmla="*/ 84772 h 105727"/>
                <a:gd name="connsiteX22" fmla="*/ 23813 w 47720"/>
                <a:gd name="connsiteY22" fmla="*/ 84772 h 105727"/>
                <a:gd name="connsiteX23" fmla="*/ 32671 w 47720"/>
                <a:gd name="connsiteY23" fmla="*/ 74295 h 105727"/>
                <a:gd name="connsiteX24" fmla="*/ 35719 w 47720"/>
                <a:gd name="connsiteY24" fmla="*/ 57340 h 105727"/>
                <a:gd name="connsiteX25" fmla="*/ 35719 w 47720"/>
                <a:gd name="connsiteY25" fmla="*/ 45815 h 105727"/>
                <a:gd name="connsiteX26" fmla="*/ 35719 w 47720"/>
                <a:gd name="connsiteY26" fmla="*/ 34385 h 105727"/>
                <a:gd name="connsiteX27" fmla="*/ 32671 w 47720"/>
                <a:gd name="connsiteY27" fmla="*/ 20955 h 105727"/>
                <a:gd name="connsiteX28" fmla="*/ 23813 w 47720"/>
                <a:gd name="connsiteY28" fmla="*/ 20955 h 105727"/>
                <a:gd name="connsiteX29" fmla="*/ 15049 w 47720"/>
                <a:gd name="connsiteY29" fmla="*/ 31432 h 105727"/>
                <a:gd name="connsiteX30" fmla="*/ 12001 w 47720"/>
                <a:gd name="connsiteY30" fmla="*/ 48387 h 105727"/>
                <a:gd name="connsiteX31" fmla="*/ 12001 w 47720"/>
                <a:gd name="connsiteY31" fmla="*/ 60007 h 105727"/>
                <a:gd name="connsiteX32" fmla="*/ 12001 w 47720"/>
                <a:gd name="connsiteY32"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720" h="105727">
                  <a:moveTo>
                    <a:pt x="47720" y="27146"/>
                  </a:moveTo>
                  <a:lnTo>
                    <a:pt x="47720" y="51435"/>
                  </a:lnTo>
                  <a:cubicBezTo>
                    <a:pt x="47530" y="56645"/>
                    <a:pt x="46987" y="61827"/>
                    <a:pt x="46101" y="66961"/>
                  </a:cubicBezTo>
                  <a:cubicBezTo>
                    <a:pt x="45301" y="71809"/>
                    <a:pt x="43929" y="76533"/>
                    <a:pt x="42005" y="81058"/>
                  </a:cubicBezTo>
                  <a:cubicBezTo>
                    <a:pt x="40234" y="85411"/>
                    <a:pt x="37786" y="89459"/>
                    <a:pt x="34766" y="93059"/>
                  </a:cubicBezTo>
                  <a:cubicBezTo>
                    <a:pt x="31671" y="96688"/>
                    <a:pt x="27965" y="99755"/>
                    <a:pt x="23813" y="102108"/>
                  </a:cubicBezTo>
                  <a:cubicBezTo>
                    <a:pt x="20564" y="104299"/>
                    <a:pt x="16773" y="105556"/>
                    <a:pt x="12859" y="105728"/>
                  </a:cubicBezTo>
                  <a:cubicBezTo>
                    <a:pt x="10049" y="105585"/>
                    <a:pt x="7420" y="104270"/>
                    <a:pt x="5620" y="102108"/>
                  </a:cubicBezTo>
                  <a:cubicBezTo>
                    <a:pt x="3543" y="99289"/>
                    <a:pt x="2143" y="96031"/>
                    <a:pt x="1524" y="92583"/>
                  </a:cubicBezTo>
                  <a:cubicBezTo>
                    <a:pt x="629" y="88068"/>
                    <a:pt x="114" y="83477"/>
                    <a:pt x="0" y="78867"/>
                  </a:cubicBezTo>
                  <a:cubicBezTo>
                    <a:pt x="0" y="75438"/>
                    <a:pt x="0" y="71533"/>
                    <a:pt x="0" y="67151"/>
                  </a:cubicBezTo>
                  <a:cubicBezTo>
                    <a:pt x="0" y="62770"/>
                    <a:pt x="0" y="58769"/>
                    <a:pt x="0" y="55245"/>
                  </a:cubicBezTo>
                  <a:cubicBezTo>
                    <a:pt x="162" y="49978"/>
                    <a:pt x="667" y="44729"/>
                    <a:pt x="1524" y="39529"/>
                  </a:cubicBezTo>
                  <a:cubicBezTo>
                    <a:pt x="2372" y="34633"/>
                    <a:pt x="3743" y="29842"/>
                    <a:pt x="5620" y="25241"/>
                  </a:cubicBezTo>
                  <a:cubicBezTo>
                    <a:pt x="7468" y="20869"/>
                    <a:pt x="9906" y="16764"/>
                    <a:pt x="12859" y="13049"/>
                  </a:cubicBezTo>
                  <a:cubicBezTo>
                    <a:pt x="15869" y="9201"/>
                    <a:pt x="19583" y="5972"/>
                    <a:pt x="23813" y="3524"/>
                  </a:cubicBezTo>
                  <a:cubicBezTo>
                    <a:pt x="27060" y="1343"/>
                    <a:pt x="30851" y="124"/>
                    <a:pt x="34766" y="0"/>
                  </a:cubicBezTo>
                  <a:cubicBezTo>
                    <a:pt x="37586" y="48"/>
                    <a:pt x="40234" y="1333"/>
                    <a:pt x="42005" y="3524"/>
                  </a:cubicBezTo>
                  <a:cubicBezTo>
                    <a:pt x="44120" y="6325"/>
                    <a:pt x="45529" y="9592"/>
                    <a:pt x="46101" y="13049"/>
                  </a:cubicBezTo>
                  <a:cubicBezTo>
                    <a:pt x="47053" y="17688"/>
                    <a:pt x="47596" y="22412"/>
                    <a:pt x="47720" y="27146"/>
                  </a:cubicBezTo>
                  <a:close/>
                  <a:moveTo>
                    <a:pt x="12001" y="71342"/>
                  </a:moveTo>
                  <a:cubicBezTo>
                    <a:pt x="11820" y="76010"/>
                    <a:pt x="12878" y="80639"/>
                    <a:pt x="15049" y="84772"/>
                  </a:cubicBezTo>
                  <a:cubicBezTo>
                    <a:pt x="16764" y="87344"/>
                    <a:pt x="19717" y="87439"/>
                    <a:pt x="23813" y="84772"/>
                  </a:cubicBezTo>
                  <a:cubicBezTo>
                    <a:pt x="27965" y="82505"/>
                    <a:pt x="31118" y="78762"/>
                    <a:pt x="32671" y="74295"/>
                  </a:cubicBezTo>
                  <a:cubicBezTo>
                    <a:pt x="34566" y="68837"/>
                    <a:pt x="35595" y="63113"/>
                    <a:pt x="35719" y="57340"/>
                  </a:cubicBezTo>
                  <a:cubicBezTo>
                    <a:pt x="35719" y="53816"/>
                    <a:pt x="35719" y="50006"/>
                    <a:pt x="35719" y="45815"/>
                  </a:cubicBezTo>
                  <a:cubicBezTo>
                    <a:pt x="35719" y="41624"/>
                    <a:pt x="35719" y="37814"/>
                    <a:pt x="35719" y="34385"/>
                  </a:cubicBezTo>
                  <a:cubicBezTo>
                    <a:pt x="35852" y="29728"/>
                    <a:pt x="34804" y="25108"/>
                    <a:pt x="32671" y="20955"/>
                  </a:cubicBezTo>
                  <a:cubicBezTo>
                    <a:pt x="30956" y="18412"/>
                    <a:pt x="28003" y="18412"/>
                    <a:pt x="23813" y="20955"/>
                  </a:cubicBezTo>
                  <a:cubicBezTo>
                    <a:pt x="19745" y="23298"/>
                    <a:pt x="16640" y="27013"/>
                    <a:pt x="15049" y="31432"/>
                  </a:cubicBezTo>
                  <a:cubicBezTo>
                    <a:pt x="13116" y="36881"/>
                    <a:pt x="12087" y="42605"/>
                    <a:pt x="12001" y="48387"/>
                  </a:cubicBezTo>
                  <a:cubicBezTo>
                    <a:pt x="12001" y="51911"/>
                    <a:pt x="12001" y="55816"/>
                    <a:pt x="12001" y="60007"/>
                  </a:cubicBezTo>
                  <a:cubicBezTo>
                    <a:pt x="12001" y="64198"/>
                    <a:pt x="11811" y="67913"/>
                    <a:pt x="12001" y="71342"/>
                  </a:cubicBezTo>
                  <a:close/>
                </a:path>
              </a:pathLst>
            </a:custGeom>
            <a:solidFill>
              <a:srgbClr val="E0E0E0"/>
            </a:solidFill>
            <a:ln w="9525" cap="flat">
              <a:noFill/>
              <a:prstDash val="solid"/>
              <a:miter/>
            </a:ln>
          </p:spPr>
          <p:txBody>
            <a:bodyPr rtlCol="0" anchor="ctr"/>
            <a:lstStyle/>
            <a:p>
              <a:endParaRPr lang="en-GR"/>
            </a:p>
          </p:txBody>
        </p:sp>
        <p:sp>
          <p:nvSpPr>
            <p:cNvPr id="479" name="Freeform 478">
              <a:extLst>
                <a:ext uri="{FF2B5EF4-FFF2-40B4-BE49-F238E27FC236}">
                  <a16:creationId xmlns:a16="http://schemas.microsoft.com/office/drawing/2014/main" id="{14313A54-0FE0-D153-AD3D-5ECAE4D43FC5}"/>
                </a:ext>
              </a:extLst>
            </p:cNvPr>
            <p:cNvSpPr/>
            <p:nvPr/>
          </p:nvSpPr>
          <p:spPr>
            <a:xfrm>
              <a:off x="4792669" y="4236874"/>
              <a:ext cx="32384" cy="100164"/>
            </a:xfrm>
            <a:custGeom>
              <a:avLst/>
              <a:gdLst>
                <a:gd name="connsiteX0" fmla="*/ 547 w 32384"/>
                <a:gd name="connsiteY0" fmla="*/ 48320 h 100164"/>
                <a:gd name="connsiteX1" fmla="*/ 70 w 32384"/>
                <a:gd name="connsiteY1" fmla="*/ 45844 h 100164"/>
                <a:gd name="connsiteX2" fmla="*/ 928 w 32384"/>
                <a:gd name="connsiteY2" fmla="*/ 42891 h 100164"/>
                <a:gd name="connsiteX3" fmla="*/ 19978 w 32384"/>
                <a:gd name="connsiteY3" fmla="*/ 8410 h 100164"/>
                <a:gd name="connsiteX4" fmla="*/ 21502 w 32384"/>
                <a:gd name="connsiteY4" fmla="*/ 6029 h 100164"/>
                <a:gd name="connsiteX5" fmla="*/ 23121 w 32384"/>
                <a:gd name="connsiteY5" fmla="*/ 4315 h 100164"/>
                <a:gd name="connsiteX6" fmla="*/ 29979 w 32384"/>
                <a:gd name="connsiteY6" fmla="*/ 314 h 100164"/>
                <a:gd name="connsiteX7" fmla="*/ 31693 w 32384"/>
                <a:gd name="connsiteY7" fmla="*/ 314 h 100164"/>
                <a:gd name="connsiteX8" fmla="*/ 32360 w 32384"/>
                <a:gd name="connsiteY8" fmla="*/ 2505 h 100164"/>
                <a:gd name="connsiteX9" fmla="*/ 32360 w 32384"/>
                <a:gd name="connsiteY9" fmla="*/ 90611 h 100164"/>
                <a:gd name="connsiteX10" fmla="*/ 31693 w 32384"/>
                <a:gd name="connsiteY10" fmla="*/ 93659 h 100164"/>
                <a:gd name="connsiteX11" fmla="*/ 29979 w 32384"/>
                <a:gd name="connsiteY11" fmla="*/ 95659 h 100164"/>
                <a:gd name="connsiteX12" fmla="*/ 22835 w 32384"/>
                <a:gd name="connsiteY12" fmla="*/ 99851 h 100164"/>
                <a:gd name="connsiteX13" fmla="*/ 21121 w 32384"/>
                <a:gd name="connsiteY13" fmla="*/ 99851 h 100164"/>
                <a:gd name="connsiteX14" fmla="*/ 20454 w 32384"/>
                <a:gd name="connsiteY14" fmla="*/ 97755 h 100164"/>
                <a:gd name="connsiteX15" fmla="*/ 20454 w 32384"/>
                <a:gd name="connsiteY15" fmla="*/ 30318 h 100164"/>
                <a:gd name="connsiteX16" fmla="*/ 7881 w 32384"/>
                <a:gd name="connsiteY16" fmla="*/ 52702 h 100164"/>
                <a:gd name="connsiteX17" fmla="*/ 6071 w 32384"/>
                <a:gd name="connsiteY17" fmla="*/ 54511 h 100164"/>
                <a:gd name="connsiteX18" fmla="*/ 4452 w 32384"/>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84" h="100164">
                  <a:moveTo>
                    <a:pt x="547" y="48320"/>
                  </a:moveTo>
                  <a:cubicBezTo>
                    <a:pt x="61" y="47596"/>
                    <a:pt x="-111" y="46701"/>
                    <a:pt x="70" y="45844"/>
                  </a:cubicBezTo>
                  <a:cubicBezTo>
                    <a:pt x="118" y="44806"/>
                    <a:pt x="413" y="43796"/>
                    <a:pt x="928" y="42891"/>
                  </a:cubicBezTo>
                  <a:lnTo>
                    <a:pt x="19978" y="8410"/>
                  </a:lnTo>
                  <a:cubicBezTo>
                    <a:pt x="19978" y="7649"/>
                    <a:pt x="20930" y="6791"/>
                    <a:pt x="21502" y="6029"/>
                  </a:cubicBezTo>
                  <a:cubicBezTo>
                    <a:pt x="21883" y="5324"/>
                    <a:pt x="22445" y="4734"/>
                    <a:pt x="23121" y="4315"/>
                  </a:cubicBezTo>
                  <a:lnTo>
                    <a:pt x="29979" y="314"/>
                  </a:lnTo>
                  <a:cubicBezTo>
                    <a:pt x="30474" y="-105"/>
                    <a:pt x="31198" y="-105"/>
                    <a:pt x="31693" y="314"/>
                  </a:cubicBezTo>
                  <a:cubicBezTo>
                    <a:pt x="32227" y="914"/>
                    <a:pt x="32465" y="1714"/>
                    <a:pt x="32360" y="2505"/>
                  </a:cubicBezTo>
                  <a:lnTo>
                    <a:pt x="32360" y="90611"/>
                  </a:lnTo>
                  <a:cubicBezTo>
                    <a:pt x="32370" y="91668"/>
                    <a:pt x="32141" y="92707"/>
                    <a:pt x="31693" y="93659"/>
                  </a:cubicBezTo>
                  <a:cubicBezTo>
                    <a:pt x="31331" y="94478"/>
                    <a:pt x="30731" y="95174"/>
                    <a:pt x="29979" y="95659"/>
                  </a:cubicBezTo>
                  <a:lnTo>
                    <a:pt x="22835" y="99851"/>
                  </a:lnTo>
                  <a:cubicBezTo>
                    <a:pt x="22340" y="100270"/>
                    <a:pt x="21616" y="100270"/>
                    <a:pt x="21121" y="99851"/>
                  </a:cubicBezTo>
                  <a:cubicBezTo>
                    <a:pt x="20606" y="99279"/>
                    <a:pt x="20368" y="98517"/>
                    <a:pt x="20454" y="97755"/>
                  </a:cubicBezTo>
                  <a:lnTo>
                    <a:pt x="20454" y="30318"/>
                  </a:lnTo>
                  <a:lnTo>
                    <a:pt x="7881" y="52702"/>
                  </a:lnTo>
                  <a:cubicBezTo>
                    <a:pt x="7490" y="53483"/>
                    <a:pt x="6852" y="54121"/>
                    <a:pt x="6071" y="54511"/>
                  </a:cubicBezTo>
                  <a:cubicBezTo>
                    <a:pt x="5462" y="54702"/>
                    <a:pt x="4804" y="54473"/>
                    <a:pt x="4452" y="53940"/>
                  </a:cubicBezTo>
                  <a:close/>
                </a:path>
              </a:pathLst>
            </a:custGeom>
            <a:solidFill>
              <a:srgbClr val="E0E0E0"/>
            </a:solidFill>
            <a:ln w="9525" cap="flat">
              <a:noFill/>
              <a:prstDash val="solid"/>
              <a:miter/>
            </a:ln>
          </p:spPr>
          <p:txBody>
            <a:bodyPr rtlCol="0" anchor="ctr"/>
            <a:lstStyle/>
            <a:p>
              <a:endParaRPr lang="en-GR"/>
            </a:p>
          </p:txBody>
        </p:sp>
        <p:sp>
          <p:nvSpPr>
            <p:cNvPr id="480" name="Freeform 479">
              <a:extLst>
                <a:ext uri="{FF2B5EF4-FFF2-40B4-BE49-F238E27FC236}">
                  <a16:creationId xmlns:a16="http://schemas.microsoft.com/office/drawing/2014/main" id="{D0538AA5-8453-E565-692D-1ED8136A7F34}"/>
                </a:ext>
              </a:extLst>
            </p:cNvPr>
            <p:cNvSpPr/>
            <p:nvPr/>
          </p:nvSpPr>
          <p:spPr>
            <a:xfrm>
              <a:off x="4836936" y="4210614"/>
              <a:ext cx="47720" cy="105632"/>
            </a:xfrm>
            <a:custGeom>
              <a:avLst/>
              <a:gdLst>
                <a:gd name="connsiteX0" fmla="*/ 47720 w 47720"/>
                <a:gd name="connsiteY0" fmla="*/ 26575 h 105632"/>
                <a:gd name="connsiteX1" fmla="*/ 47720 w 47720"/>
                <a:gd name="connsiteY1" fmla="*/ 32290 h 105632"/>
                <a:gd name="connsiteX2" fmla="*/ 47720 w 47720"/>
                <a:gd name="connsiteY2" fmla="*/ 45148 h 105632"/>
                <a:gd name="connsiteX3" fmla="*/ 47720 w 47720"/>
                <a:gd name="connsiteY3" fmla="*/ 50959 h 105632"/>
                <a:gd name="connsiteX4" fmla="*/ 46196 w 47720"/>
                <a:gd name="connsiteY4" fmla="*/ 66484 h 105632"/>
                <a:gd name="connsiteX5" fmla="*/ 42100 w 47720"/>
                <a:gd name="connsiteY5" fmla="*/ 80581 h 105632"/>
                <a:gd name="connsiteX6" fmla="*/ 34861 w 47720"/>
                <a:gd name="connsiteY6" fmla="*/ 92583 h 105632"/>
                <a:gd name="connsiteX7" fmla="*/ 23908 w 47720"/>
                <a:gd name="connsiteY7" fmla="*/ 102108 h 105632"/>
                <a:gd name="connsiteX8" fmla="*/ 12859 w 47720"/>
                <a:gd name="connsiteY8" fmla="*/ 105632 h 105632"/>
                <a:gd name="connsiteX9" fmla="*/ 5620 w 47720"/>
                <a:gd name="connsiteY9" fmla="*/ 102013 h 105632"/>
                <a:gd name="connsiteX10" fmla="*/ 1619 w 47720"/>
                <a:gd name="connsiteY10" fmla="*/ 92488 h 105632"/>
                <a:gd name="connsiteX11" fmla="*/ 0 w 47720"/>
                <a:gd name="connsiteY11" fmla="*/ 78772 h 105632"/>
                <a:gd name="connsiteX12" fmla="*/ 0 w 47720"/>
                <a:gd name="connsiteY12" fmla="*/ 67056 h 105632"/>
                <a:gd name="connsiteX13" fmla="*/ 0 w 47720"/>
                <a:gd name="connsiteY13" fmla="*/ 55150 h 105632"/>
                <a:gd name="connsiteX14" fmla="*/ 1619 w 47720"/>
                <a:gd name="connsiteY14" fmla="*/ 39433 h 105632"/>
                <a:gd name="connsiteX15" fmla="*/ 5620 w 47720"/>
                <a:gd name="connsiteY15" fmla="*/ 25146 h 105632"/>
                <a:gd name="connsiteX16" fmla="*/ 12859 w 47720"/>
                <a:gd name="connsiteY16" fmla="*/ 13049 h 105632"/>
                <a:gd name="connsiteX17" fmla="*/ 23908 w 47720"/>
                <a:gd name="connsiteY17" fmla="*/ 3524 h 105632"/>
                <a:gd name="connsiteX18" fmla="*/ 34861 w 47720"/>
                <a:gd name="connsiteY18" fmla="*/ 0 h 105632"/>
                <a:gd name="connsiteX19" fmla="*/ 42100 w 47720"/>
                <a:gd name="connsiteY19" fmla="*/ 3620 h 105632"/>
                <a:gd name="connsiteX20" fmla="*/ 46196 w 47720"/>
                <a:gd name="connsiteY20" fmla="*/ 13145 h 105632"/>
                <a:gd name="connsiteX21" fmla="*/ 47720 w 47720"/>
                <a:gd name="connsiteY21" fmla="*/ 26575 h 105632"/>
                <a:gd name="connsiteX22" fmla="*/ 12001 w 47720"/>
                <a:gd name="connsiteY22" fmla="*/ 70771 h 105632"/>
                <a:gd name="connsiteX23" fmla="*/ 15050 w 47720"/>
                <a:gd name="connsiteY23" fmla="*/ 84201 h 105632"/>
                <a:gd name="connsiteX24" fmla="*/ 23908 w 47720"/>
                <a:gd name="connsiteY24" fmla="*/ 84201 h 105632"/>
                <a:gd name="connsiteX25" fmla="*/ 33147 w 47720"/>
                <a:gd name="connsiteY25" fmla="*/ 73723 h 105632"/>
                <a:gd name="connsiteX26" fmla="*/ 36195 w 47720"/>
                <a:gd name="connsiteY26" fmla="*/ 56674 h 105632"/>
                <a:gd name="connsiteX27" fmla="*/ 36195 w 47720"/>
                <a:gd name="connsiteY27" fmla="*/ 45148 h 105632"/>
                <a:gd name="connsiteX28" fmla="*/ 36195 w 47720"/>
                <a:gd name="connsiteY28" fmla="*/ 33814 h 105632"/>
                <a:gd name="connsiteX29" fmla="*/ 33147 w 47720"/>
                <a:gd name="connsiteY29" fmla="*/ 20288 h 105632"/>
                <a:gd name="connsiteX30" fmla="*/ 24384 w 47720"/>
                <a:gd name="connsiteY30" fmla="*/ 20288 h 105632"/>
                <a:gd name="connsiteX31" fmla="*/ 15526 w 47720"/>
                <a:gd name="connsiteY31" fmla="*/ 30766 h 105632"/>
                <a:gd name="connsiteX32" fmla="*/ 12478 w 47720"/>
                <a:gd name="connsiteY32" fmla="*/ 47815 h 105632"/>
                <a:gd name="connsiteX33" fmla="*/ 12478 w 47720"/>
                <a:gd name="connsiteY33" fmla="*/ 59341 h 105632"/>
                <a:gd name="connsiteX34" fmla="*/ 12001 w 47720"/>
                <a:gd name="connsiteY34" fmla="*/ 7077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575"/>
                  </a:moveTo>
                  <a:cubicBezTo>
                    <a:pt x="47720" y="28289"/>
                    <a:pt x="47720" y="30099"/>
                    <a:pt x="47720" y="32290"/>
                  </a:cubicBezTo>
                  <a:lnTo>
                    <a:pt x="47720" y="45148"/>
                  </a:lnTo>
                  <a:cubicBezTo>
                    <a:pt x="47720" y="47244"/>
                    <a:pt x="47720" y="49149"/>
                    <a:pt x="47720" y="50959"/>
                  </a:cubicBezTo>
                  <a:cubicBezTo>
                    <a:pt x="47558" y="56159"/>
                    <a:pt x="47054" y="61350"/>
                    <a:pt x="46196" y="66484"/>
                  </a:cubicBezTo>
                  <a:cubicBezTo>
                    <a:pt x="45368" y="71323"/>
                    <a:pt x="43986" y="76047"/>
                    <a:pt x="42100" y="80581"/>
                  </a:cubicBezTo>
                  <a:cubicBezTo>
                    <a:pt x="40253" y="84896"/>
                    <a:pt x="37814" y="88935"/>
                    <a:pt x="34861" y="92583"/>
                  </a:cubicBezTo>
                  <a:cubicBezTo>
                    <a:pt x="31775" y="96355"/>
                    <a:pt x="28080" y="99584"/>
                    <a:pt x="23908" y="102108"/>
                  </a:cubicBezTo>
                  <a:cubicBezTo>
                    <a:pt x="20622" y="104289"/>
                    <a:pt x="16802" y="105508"/>
                    <a:pt x="12859" y="105632"/>
                  </a:cubicBezTo>
                  <a:cubicBezTo>
                    <a:pt x="10030" y="105565"/>
                    <a:pt x="7372" y="104232"/>
                    <a:pt x="5620" y="102013"/>
                  </a:cubicBezTo>
                  <a:cubicBezTo>
                    <a:pt x="3553" y="99193"/>
                    <a:pt x="2181" y="95936"/>
                    <a:pt x="1619" y="92488"/>
                  </a:cubicBezTo>
                  <a:cubicBezTo>
                    <a:pt x="686" y="87973"/>
                    <a:pt x="143" y="83382"/>
                    <a:pt x="0" y="78772"/>
                  </a:cubicBezTo>
                  <a:cubicBezTo>
                    <a:pt x="0" y="75343"/>
                    <a:pt x="0" y="71438"/>
                    <a:pt x="0" y="67056"/>
                  </a:cubicBezTo>
                  <a:cubicBezTo>
                    <a:pt x="0" y="62674"/>
                    <a:pt x="0" y="58674"/>
                    <a:pt x="0" y="55150"/>
                  </a:cubicBezTo>
                  <a:cubicBezTo>
                    <a:pt x="200" y="49882"/>
                    <a:pt x="743" y="44634"/>
                    <a:pt x="1619" y="39433"/>
                  </a:cubicBezTo>
                  <a:cubicBezTo>
                    <a:pt x="2429" y="34537"/>
                    <a:pt x="3772" y="29746"/>
                    <a:pt x="5620" y="25146"/>
                  </a:cubicBezTo>
                  <a:cubicBezTo>
                    <a:pt x="7468" y="20803"/>
                    <a:pt x="9906" y="16735"/>
                    <a:pt x="12859" y="13049"/>
                  </a:cubicBezTo>
                  <a:cubicBezTo>
                    <a:pt x="15916" y="9210"/>
                    <a:pt x="19660" y="5982"/>
                    <a:pt x="23908" y="3524"/>
                  </a:cubicBezTo>
                  <a:cubicBezTo>
                    <a:pt x="27165" y="1371"/>
                    <a:pt x="30956" y="152"/>
                    <a:pt x="34861" y="0"/>
                  </a:cubicBezTo>
                  <a:cubicBezTo>
                    <a:pt x="37690" y="67"/>
                    <a:pt x="40348" y="1400"/>
                    <a:pt x="42100" y="3620"/>
                  </a:cubicBezTo>
                  <a:cubicBezTo>
                    <a:pt x="44215" y="6420"/>
                    <a:pt x="45615" y="9687"/>
                    <a:pt x="46196" y="13145"/>
                  </a:cubicBezTo>
                  <a:cubicBezTo>
                    <a:pt x="47073" y="17574"/>
                    <a:pt x="47587" y="22060"/>
                    <a:pt x="47720" y="26575"/>
                  </a:cubicBezTo>
                  <a:close/>
                  <a:moveTo>
                    <a:pt x="12001" y="70771"/>
                  </a:moveTo>
                  <a:cubicBezTo>
                    <a:pt x="11868" y="75428"/>
                    <a:pt x="12916" y="80048"/>
                    <a:pt x="15050" y="84201"/>
                  </a:cubicBezTo>
                  <a:cubicBezTo>
                    <a:pt x="16764" y="86868"/>
                    <a:pt x="19717" y="86963"/>
                    <a:pt x="23908" y="84201"/>
                  </a:cubicBezTo>
                  <a:cubicBezTo>
                    <a:pt x="28137" y="81915"/>
                    <a:pt x="31413" y="78200"/>
                    <a:pt x="33147" y="73723"/>
                  </a:cubicBezTo>
                  <a:cubicBezTo>
                    <a:pt x="35033" y="68228"/>
                    <a:pt x="36062" y="62484"/>
                    <a:pt x="36195" y="56674"/>
                  </a:cubicBezTo>
                  <a:cubicBezTo>
                    <a:pt x="36195" y="53149"/>
                    <a:pt x="36195" y="49339"/>
                    <a:pt x="36195" y="45148"/>
                  </a:cubicBezTo>
                  <a:cubicBezTo>
                    <a:pt x="36195" y="40957"/>
                    <a:pt x="36195" y="37147"/>
                    <a:pt x="36195" y="33814"/>
                  </a:cubicBezTo>
                  <a:cubicBezTo>
                    <a:pt x="36309" y="29127"/>
                    <a:pt x="35262" y="24479"/>
                    <a:pt x="33147" y="20288"/>
                  </a:cubicBezTo>
                  <a:cubicBezTo>
                    <a:pt x="31433" y="17716"/>
                    <a:pt x="28480" y="17621"/>
                    <a:pt x="24384" y="20288"/>
                  </a:cubicBezTo>
                  <a:cubicBezTo>
                    <a:pt x="20269" y="22603"/>
                    <a:pt x="17126" y="26318"/>
                    <a:pt x="15526" y="30766"/>
                  </a:cubicBezTo>
                  <a:cubicBezTo>
                    <a:pt x="13640" y="36261"/>
                    <a:pt x="12611" y="42005"/>
                    <a:pt x="12478" y="47815"/>
                  </a:cubicBezTo>
                  <a:cubicBezTo>
                    <a:pt x="12478" y="51340"/>
                    <a:pt x="12478" y="55150"/>
                    <a:pt x="12478" y="59341"/>
                  </a:cubicBezTo>
                  <a:cubicBezTo>
                    <a:pt x="12478" y="63532"/>
                    <a:pt x="11906" y="67437"/>
                    <a:pt x="12001" y="70771"/>
                  </a:cubicBezTo>
                  <a:close/>
                </a:path>
              </a:pathLst>
            </a:custGeom>
            <a:solidFill>
              <a:srgbClr val="E0E0E0"/>
            </a:solidFill>
            <a:ln w="9525" cap="flat">
              <a:noFill/>
              <a:prstDash val="solid"/>
              <a:miter/>
            </a:ln>
          </p:spPr>
          <p:txBody>
            <a:bodyPr rtlCol="0" anchor="ctr"/>
            <a:lstStyle/>
            <a:p>
              <a:endParaRPr lang="en-GR"/>
            </a:p>
          </p:txBody>
        </p:sp>
        <p:sp>
          <p:nvSpPr>
            <p:cNvPr id="481" name="Freeform 480">
              <a:extLst>
                <a:ext uri="{FF2B5EF4-FFF2-40B4-BE49-F238E27FC236}">
                  <a16:creationId xmlns:a16="http://schemas.microsoft.com/office/drawing/2014/main" id="{7041C626-3483-1F3F-8705-ECFB1DA19A79}"/>
                </a:ext>
              </a:extLst>
            </p:cNvPr>
            <p:cNvSpPr/>
            <p:nvPr/>
          </p:nvSpPr>
          <p:spPr>
            <a:xfrm>
              <a:off x="4892231" y="4179608"/>
              <a:ext cx="32630" cy="100172"/>
            </a:xfrm>
            <a:custGeom>
              <a:avLst/>
              <a:gdLst>
                <a:gd name="connsiteX0" fmla="*/ 236 w 32630"/>
                <a:gd name="connsiteY0" fmla="*/ 48247 h 100172"/>
                <a:gd name="connsiteX1" fmla="*/ 236 w 32630"/>
                <a:gd name="connsiteY1" fmla="*/ 45865 h 100172"/>
                <a:gd name="connsiteX2" fmla="*/ 1093 w 32630"/>
                <a:gd name="connsiteY2" fmla="*/ 42817 h 100172"/>
                <a:gd name="connsiteX3" fmla="*/ 20143 w 32630"/>
                <a:gd name="connsiteY3" fmla="*/ 8432 h 100172"/>
                <a:gd name="connsiteX4" fmla="*/ 21667 w 32630"/>
                <a:gd name="connsiteY4" fmla="*/ 5956 h 100172"/>
                <a:gd name="connsiteX5" fmla="*/ 23286 w 32630"/>
                <a:gd name="connsiteY5" fmla="*/ 4336 h 100172"/>
                <a:gd name="connsiteX6" fmla="*/ 30239 w 32630"/>
                <a:gd name="connsiteY6" fmla="*/ 336 h 100172"/>
                <a:gd name="connsiteX7" fmla="*/ 31859 w 32630"/>
                <a:gd name="connsiteY7" fmla="*/ 336 h 100172"/>
                <a:gd name="connsiteX8" fmla="*/ 31859 w 32630"/>
                <a:gd name="connsiteY8" fmla="*/ 336 h 100172"/>
                <a:gd name="connsiteX9" fmla="*/ 32621 w 32630"/>
                <a:gd name="connsiteY9" fmla="*/ 2527 h 100172"/>
                <a:gd name="connsiteX10" fmla="*/ 32621 w 32630"/>
                <a:gd name="connsiteY10" fmla="*/ 90633 h 100172"/>
                <a:gd name="connsiteX11" fmla="*/ 31859 w 32630"/>
                <a:gd name="connsiteY11" fmla="*/ 93681 h 100172"/>
                <a:gd name="connsiteX12" fmla="*/ 30239 w 32630"/>
                <a:gd name="connsiteY12" fmla="*/ 95681 h 100172"/>
                <a:gd name="connsiteX13" fmla="*/ 23001 w 32630"/>
                <a:gd name="connsiteY13" fmla="*/ 99872 h 100172"/>
                <a:gd name="connsiteX14" fmla="*/ 21381 w 32630"/>
                <a:gd name="connsiteY14" fmla="*/ 99872 h 100172"/>
                <a:gd name="connsiteX15" fmla="*/ 20619 w 32630"/>
                <a:gd name="connsiteY15" fmla="*/ 97681 h 100172"/>
                <a:gd name="connsiteX16" fmla="*/ 20619 w 32630"/>
                <a:gd name="connsiteY16" fmla="*/ 30244 h 100172"/>
                <a:gd name="connsiteX17" fmla="*/ 8046 w 32630"/>
                <a:gd name="connsiteY17" fmla="*/ 52628 h 100172"/>
                <a:gd name="connsiteX18" fmla="*/ 6332 w 32630"/>
                <a:gd name="connsiteY18" fmla="*/ 54438 h 100172"/>
                <a:gd name="connsiteX19" fmla="*/ 4713 w 32630"/>
                <a:gd name="connsiteY19" fmla="*/ 53962 h 10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30" h="100172">
                  <a:moveTo>
                    <a:pt x="236" y="48247"/>
                  </a:moveTo>
                  <a:cubicBezTo>
                    <a:pt x="-79" y="47484"/>
                    <a:pt x="-79" y="46627"/>
                    <a:pt x="236" y="45865"/>
                  </a:cubicBezTo>
                  <a:cubicBezTo>
                    <a:pt x="331" y="44808"/>
                    <a:pt x="617" y="43770"/>
                    <a:pt x="1093" y="42817"/>
                  </a:cubicBezTo>
                  <a:lnTo>
                    <a:pt x="20143" y="8432"/>
                  </a:lnTo>
                  <a:lnTo>
                    <a:pt x="21667" y="5956"/>
                  </a:lnTo>
                  <a:cubicBezTo>
                    <a:pt x="22058" y="5279"/>
                    <a:pt x="22610" y="4727"/>
                    <a:pt x="23286" y="4336"/>
                  </a:cubicBezTo>
                  <a:lnTo>
                    <a:pt x="30239" y="336"/>
                  </a:lnTo>
                  <a:cubicBezTo>
                    <a:pt x="30687" y="-112"/>
                    <a:pt x="31411" y="-112"/>
                    <a:pt x="31859" y="336"/>
                  </a:cubicBezTo>
                  <a:cubicBezTo>
                    <a:pt x="31859" y="336"/>
                    <a:pt x="31859" y="336"/>
                    <a:pt x="31859" y="336"/>
                  </a:cubicBezTo>
                  <a:cubicBezTo>
                    <a:pt x="32411" y="926"/>
                    <a:pt x="32687" y="1717"/>
                    <a:pt x="32621" y="2527"/>
                  </a:cubicBezTo>
                  <a:lnTo>
                    <a:pt x="32621" y="90633"/>
                  </a:lnTo>
                  <a:cubicBezTo>
                    <a:pt x="32592" y="91690"/>
                    <a:pt x="32335" y="92728"/>
                    <a:pt x="31859" y="93681"/>
                  </a:cubicBezTo>
                  <a:cubicBezTo>
                    <a:pt x="31525" y="94490"/>
                    <a:pt x="30963" y="95186"/>
                    <a:pt x="30239" y="95681"/>
                  </a:cubicBezTo>
                  <a:lnTo>
                    <a:pt x="23001" y="99872"/>
                  </a:lnTo>
                  <a:cubicBezTo>
                    <a:pt x="22534" y="100272"/>
                    <a:pt x="21848" y="100272"/>
                    <a:pt x="21381" y="99872"/>
                  </a:cubicBezTo>
                  <a:cubicBezTo>
                    <a:pt x="20810" y="99300"/>
                    <a:pt x="20524" y="98491"/>
                    <a:pt x="20619" y="97681"/>
                  </a:cubicBezTo>
                  <a:lnTo>
                    <a:pt x="20619" y="30244"/>
                  </a:lnTo>
                  <a:lnTo>
                    <a:pt x="8046" y="52628"/>
                  </a:lnTo>
                  <a:cubicBezTo>
                    <a:pt x="7656" y="53381"/>
                    <a:pt x="7065" y="54009"/>
                    <a:pt x="6332" y="54438"/>
                  </a:cubicBezTo>
                  <a:cubicBezTo>
                    <a:pt x="5741" y="54647"/>
                    <a:pt x="5093" y="54457"/>
                    <a:pt x="4713" y="53962"/>
                  </a:cubicBezTo>
                  <a:close/>
                </a:path>
              </a:pathLst>
            </a:custGeom>
            <a:solidFill>
              <a:srgbClr val="E0E0E0"/>
            </a:solidFill>
            <a:ln w="9525" cap="flat">
              <a:noFill/>
              <a:prstDash val="solid"/>
              <a:miter/>
            </a:ln>
          </p:spPr>
          <p:txBody>
            <a:bodyPr rtlCol="0" anchor="ctr"/>
            <a:lstStyle/>
            <a:p>
              <a:endParaRPr lang="en-GR"/>
            </a:p>
          </p:txBody>
        </p:sp>
        <p:sp>
          <p:nvSpPr>
            <p:cNvPr id="482" name="Freeform 481">
              <a:extLst>
                <a:ext uri="{FF2B5EF4-FFF2-40B4-BE49-F238E27FC236}">
                  <a16:creationId xmlns:a16="http://schemas.microsoft.com/office/drawing/2014/main" id="{3D7A945D-DEEE-A569-3560-092AC70E4304}"/>
                </a:ext>
              </a:extLst>
            </p:cNvPr>
            <p:cNvSpPr/>
            <p:nvPr/>
          </p:nvSpPr>
          <p:spPr>
            <a:xfrm>
              <a:off x="4936758" y="4153369"/>
              <a:ext cx="47625" cy="105727"/>
            </a:xfrm>
            <a:custGeom>
              <a:avLst/>
              <a:gdLst>
                <a:gd name="connsiteX0" fmla="*/ 47625 w 47625"/>
                <a:gd name="connsiteY0" fmla="*/ 26194 h 105727"/>
                <a:gd name="connsiteX1" fmla="*/ 47625 w 47625"/>
                <a:gd name="connsiteY1" fmla="*/ 31909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194 h 105727"/>
                <a:gd name="connsiteX22" fmla="*/ 11906 w 47625"/>
                <a:gd name="connsiteY22" fmla="*/ 70390 h 105727"/>
                <a:gd name="connsiteX23" fmla="*/ 14954 w 47625"/>
                <a:gd name="connsiteY23" fmla="*/ 83915 h 105727"/>
                <a:gd name="connsiteX24" fmla="*/ 23813 w 47625"/>
                <a:gd name="connsiteY24" fmla="*/ 83915 h 105727"/>
                <a:gd name="connsiteX25" fmla="*/ 32671 w 47625"/>
                <a:gd name="connsiteY25" fmla="*/ 73438 h 105727"/>
                <a:gd name="connsiteX26" fmla="*/ 35719 w 47625"/>
                <a:gd name="connsiteY26" fmla="*/ 56388 h 105727"/>
                <a:gd name="connsiteX27" fmla="*/ 35719 w 47625"/>
                <a:gd name="connsiteY27" fmla="*/ 44863 h 105727"/>
                <a:gd name="connsiteX28" fmla="*/ 35719 w 47625"/>
                <a:gd name="connsiteY28" fmla="*/ 33528 h 105727"/>
                <a:gd name="connsiteX29" fmla="*/ 32671 w 47625"/>
                <a:gd name="connsiteY29" fmla="*/ 20098 h 105727"/>
                <a:gd name="connsiteX30" fmla="*/ 23813 w 47625"/>
                <a:gd name="connsiteY30" fmla="*/ 20098 h 105727"/>
                <a:gd name="connsiteX31" fmla="*/ 14954 w 47625"/>
                <a:gd name="connsiteY31" fmla="*/ 30575 h 105727"/>
                <a:gd name="connsiteX32" fmla="*/ 11906 w 47625"/>
                <a:gd name="connsiteY32" fmla="*/ 47625 h 105727"/>
                <a:gd name="connsiteX33" fmla="*/ 11906 w 47625"/>
                <a:gd name="connsiteY33" fmla="*/ 59150 h 105727"/>
                <a:gd name="connsiteX34" fmla="*/ 11430 w 47625"/>
                <a:gd name="connsiteY34" fmla="*/ 7067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194"/>
                  </a:moveTo>
                  <a:cubicBezTo>
                    <a:pt x="47625" y="27908"/>
                    <a:pt x="47625" y="29813"/>
                    <a:pt x="47625" y="31909"/>
                  </a:cubicBezTo>
                  <a:lnTo>
                    <a:pt x="47625" y="45244"/>
                  </a:lnTo>
                  <a:cubicBezTo>
                    <a:pt x="47625" y="47339"/>
                    <a:pt x="47625" y="49339"/>
                    <a:pt x="47625" y="51054"/>
                  </a:cubicBezTo>
                  <a:cubicBezTo>
                    <a:pt x="47463" y="56255"/>
                    <a:pt x="46958" y="61446"/>
                    <a:pt x="46101" y="66580"/>
                  </a:cubicBezTo>
                  <a:cubicBezTo>
                    <a:pt x="45310" y="71428"/>
                    <a:pt x="43939" y="76162"/>
                    <a:pt x="42005" y="80677"/>
                  </a:cubicBezTo>
                  <a:cubicBezTo>
                    <a:pt x="40215" y="85020"/>
                    <a:pt x="37776" y="89068"/>
                    <a:pt x="34766" y="92678"/>
                  </a:cubicBezTo>
                  <a:cubicBezTo>
                    <a:pt x="31709" y="96479"/>
                    <a:pt x="28004" y="99708"/>
                    <a:pt x="23813" y="102203"/>
                  </a:cubicBezTo>
                  <a:cubicBezTo>
                    <a:pt x="20555" y="104365"/>
                    <a:pt x="16764" y="105585"/>
                    <a:pt x="12859" y="105728"/>
                  </a:cubicBezTo>
                  <a:cubicBezTo>
                    <a:pt x="10030" y="105661"/>
                    <a:pt x="7372" y="104327"/>
                    <a:pt x="5620" y="102108"/>
                  </a:cubicBezTo>
                  <a:cubicBezTo>
                    <a:pt x="3467" y="99336"/>
                    <a:pt x="2057" y="96050"/>
                    <a:pt x="1524" y="92583"/>
                  </a:cubicBezTo>
                  <a:cubicBezTo>
                    <a:pt x="581" y="88040"/>
                    <a:pt x="67" y="83410"/>
                    <a:pt x="0" y="78772"/>
                  </a:cubicBezTo>
                  <a:cubicBezTo>
                    <a:pt x="0" y="75438"/>
                    <a:pt x="0" y="71533"/>
                    <a:pt x="0" y="67056"/>
                  </a:cubicBezTo>
                  <a:cubicBezTo>
                    <a:pt x="0" y="62579"/>
                    <a:pt x="0" y="58674"/>
                    <a:pt x="0" y="55150"/>
                  </a:cubicBezTo>
                  <a:cubicBezTo>
                    <a:pt x="124" y="49882"/>
                    <a:pt x="629" y="44625"/>
                    <a:pt x="1524" y="39433"/>
                  </a:cubicBezTo>
                  <a:cubicBezTo>
                    <a:pt x="2324" y="34528"/>
                    <a:pt x="3696" y="29728"/>
                    <a:pt x="5620" y="25146"/>
                  </a:cubicBezTo>
                  <a:cubicBezTo>
                    <a:pt x="7391" y="20764"/>
                    <a:pt x="9839" y="16688"/>
                    <a:pt x="12859" y="13049"/>
                  </a:cubicBezTo>
                  <a:cubicBezTo>
                    <a:pt x="15850" y="9192"/>
                    <a:pt x="19574" y="5953"/>
                    <a:pt x="23813" y="3524"/>
                  </a:cubicBezTo>
                  <a:cubicBezTo>
                    <a:pt x="27070" y="1372"/>
                    <a:pt x="30861" y="152"/>
                    <a:pt x="34766" y="0"/>
                  </a:cubicBezTo>
                  <a:cubicBezTo>
                    <a:pt x="37595" y="67"/>
                    <a:pt x="40253" y="1400"/>
                    <a:pt x="42005" y="3620"/>
                  </a:cubicBezTo>
                  <a:cubicBezTo>
                    <a:pt x="44139" y="6410"/>
                    <a:pt x="45549" y="9677"/>
                    <a:pt x="46101" y="13145"/>
                  </a:cubicBezTo>
                  <a:cubicBezTo>
                    <a:pt x="46958" y="17450"/>
                    <a:pt x="47463" y="21812"/>
                    <a:pt x="47625" y="26194"/>
                  </a:cubicBezTo>
                  <a:close/>
                  <a:moveTo>
                    <a:pt x="11906" y="70390"/>
                  </a:moveTo>
                  <a:cubicBezTo>
                    <a:pt x="11792" y="75076"/>
                    <a:pt x="12840" y="79724"/>
                    <a:pt x="14954" y="83915"/>
                  </a:cubicBezTo>
                  <a:cubicBezTo>
                    <a:pt x="16764" y="86487"/>
                    <a:pt x="19621" y="86582"/>
                    <a:pt x="23813" y="83915"/>
                  </a:cubicBezTo>
                  <a:cubicBezTo>
                    <a:pt x="27880" y="81544"/>
                    <a:pt x="31013" y="77848"/>
                    <a:pt x="32671" y="73438"/>
                  </a:cubicBezTo>
                  <a:cubicBezTo>
                    <a:pt x="34557" y="67942"/>
                    <a:pt x="35585" y="62198"/>
                    <a:pt x="35719" y="56388"/>
                  </a:cubicBezTo>
                  <a:cubicBezTo>
                    <a:pt x="35719" y="52864"/>
                    <a:pt x="35719" y="49054"/>
                    <a:pt x="35719" y="44863"/>
                  </a:cubicBezTo>
                  <a:cubicBezTo>
                    <a:pt x="35719" y="40672"/>
                    <a:pt x="35719" y="36862"/>
                    <a:pt x="35719" y="33528"/>
                  </a:cubicBezTo>
                  <a:cubicBezTo>
                    <a:pt x="35852" y="28870"/>
                    <a:pt x="34804" y="24251"/>
                    <a:pt x="32671" y="20098"/>
                  </a:cubicBezTo>
                  <a:cubicBezTo>
                    <a:pt x="30861" y="17431"/>
                    <a:pt x="27908" y="17336"/>
                    <a:pt x="23813" y="20098"/>
                  </a:cubicBezTo>
                  <a:cubicBezTo>
                    <a:pt x="19717" y="22441"/>
                    <a:pt x="16583" y="26146"/>
                    <a:pt x="14954" y="30575"/>
                  </a:cubicBezTo>
                  <a:cubicBezTo>
                    <a:pt x="13068" y="36071"/>
                    <a:pt x="12040" y="41815"/>
                    <a:pt x="11906" y="47625"/>
                  </a:cubicBezTo>
                  <a:cubicBezTo>
                    <a:pt x="11906" y="51149"/>
                    <a:pt x="11906" y="54959"/>
                    <a:pt x="11906" y="59150"/>
                  </a:cubicBezTo>
                  <a:cubicBezTo>
                    <a:pt x="11906" y="63341"/>
                    <a:pt x="11335" y="67342"/>
                    <a:pt x="11430" y="70676"/>
                  </a:cubicBezTo>
                  <a:close/>
                </a:path>
              </a:pathLst>
            </a:custGeom>
            <a:solidFill>
              <a:srgbClr val="E0E0E0"/>
            </a:solidFill>
            <a:ln w="9525" cap="flat">
              <a:noFill/>
              <a:prstDash val="solid"/>
              <a:miter/>
            </a:ln>
          </p:spPr>
          <p:txBody>
            <a:bodyPr rtlCol="0" anchor="ctr"/>
            <a:lstStyle/>
            <a:p>
              <a:endParaRPr lang="en-GR"/>
            </a:p>
          </p:txBody>
        </p:sp>
        <p:sp>
          <p:nvSpPr>
            <p:cNvPr id="483" name="Freeform 482">
              <a:extLst>
                <a:ext uri="{FF2B5EF4-FFF2-40B4-BE49-F238E27FC236}">
                  <a16:creationId xmlns:a16="http://schemas.microsoft.com/office/drawing/2014/main" id="{1AD8833E-E693-8A64-8BB9-FA91837E38BB}"/>
                </a:ext>
              </a:extLst>
            </p:cNvPr>
            <p:cNvSpPr/>
            <p:nvPr/>
          </p:nvSpPr>
          <p:spPr>
            <a:xfrm>
              <a:off x="4994574" y="4119079"/>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7146 h 105727"/>
                <a:gd name="connsiteX22" fmla="*/ 11906 w 47625"/>
                <a:gd name="connsiteY22" fmla="*/ 71342 h 105727"/>
                <a:gd name="connsiteX23" fmla="*/ 15049 w 47625"/>
                <a:gd name="connsiteY23" fmla="*/ 84772 h 105727"/>
                <a:gd name="connsiteX24" fmla="*/ 23813 w 47625"/>
                <a:gd name="connsiteY24" fmla="*/ 84772 h 105727"/>
                <a:gd name="connsiteX25" fmla="*/ 32671 w 47625"/>
                <a:gd name="connsiteY25" fmla="*/ 74295 h 105727"/>
                <a:gd name="connsiteX26" fmla="*/ 35719 w 47625"/>
                <a:gd name="connsiteY26" fmla="*/ 57341 h 105727"/>
                <a:gd name="connsiteX27" fmla="*/ 35719 w 47625"/>
                <a:gd name="connsiteY27" fmla="*/ 45815 h 105727"/>
                <a:gd name="connsiteX28" fmla="*/ 35719 w 47625"/>
                <a:gd name="connsiteY28" fmla="*/ 34385 h 105727"/>
                <a:gd name="connsiteX29" fmla="*/ 32671 w 47625"/>
                <a:gd name="connsiteY29" fmla="*/ 20955 h 105727"/>
                <a:gd name="connsiteX30" fmla="*/ 23813 w 47625"/>
                <a:gd name="connsiteY30" fmla="*/ 20955 h 105727"/>
                <a:gd name="connsiteX31" fmla="*/ 15049 w 47625"/>
                <a:gd name="connsiteY31" fmla="*/ 31433 h 105727"/>
                <a:gd name="connsiteX32" fmla="*/ 11906 w 47625"/>
                <a:gd name="connsiteY32" fmla="*/ 48387 h 105727"/>
                <a:gd name="connsiteX33" fmla="*/ 11906 w 47625"/>
                <a:gd name="connsiteY33" fmla="*/ 60008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6"/>
                    <a:pt x="47625" y="30671"/>
                    <a:pt x="47625" y="32766"/>
                  </a:cubicBezTo>
                  <a:lnTo>
                    <a:pt x="47625" y="45625"/>
                  </a:lnTo>
                  <a:cubicBezTo>
                    <a:pt x="47625" y="47720"/>
                    <a:pt x="47625" y="49625"/>
                    <a:pt x="47625" y="51435"/>
                  </a:cubicBezTo>
                  <a:cubicBezTo>
                    <a:pt x="47511" y="56645"/>
                    <a:pt x="47006" y="61836"/>
                    <a:pt x="46101" y="66961"/>
                  </a:cubicBezTo>
                  <a:cubicBezTo>
                    <a:pt x="45301" y="71809"/>
                    <a:pt x="43929" y="76543"/>
                    <a:pt x="42005" y="81058"/>
                  </a:cubicBezTo>
                  <a:cubicBezTo>
                    <a:pt x="40234" y="85411"/>
                    <a:pt x="37786" y="89459"/>
                    <a:pt x="34766" y="93059"/>
                  </a:cubicBezTo>
                  <a:cubicBezTo>
                    <a:pt x="31671" y="96688"/>
                    <a:pt x="27965" y="99755"/>
                    <a:pt x="23813" y="102108"/>
                  </a:cubicBezTo>
                  <a:cubicBezTo>
                    <a:pt x="20564" y="104299"/>
                    <a:pt x="16773" y="105556"/>
                    <a:pt x="12859" y="105728"/>
                  </a:cubicBezTo>
                  <a:cubicBezTo>
                    <a:pt x="10030" y="105661"/>
                    <a:pt x="7372" y="104327"/>
                    <a:pt x="5620" y="102108"/>
                  </a:cubicBezTo>
                  <a:cubicBezTo>
                    <a:pt x="3505" y="99317"/>
                    <a:pt x="2095" y="96041"/>
                    <a:pt x="1524" y="92583"/>
                  </a:cubicBezTo>
                  <a:cubicBezTo>
                    <a:pt x="629" y="88068"/>
                    <a:pt x="114" y="83477"/>
                    <a:pt x="0" y="78867"/>
                  </a:cubicBezTo>
                  <a:cubicBezTo>
                    <a:pt x="0" y="75438"/>
                    <a:pt x="0" y="71533"/>
                    <a:pt x="0" y="67151"/>
                  </a:cubicBezTo>
                  <a:cubicBezTo>
                    <a:pt x="0" y="62770"/>
                    <a:pt x="0" y="58769"/>
                    <a:pt x="0" y="55245"/>
                  </a:cubicBezTo>
                  <a:cubicBezTo>
                    <a:pt x="162" y="49978"/>
                    <a:pt x="667" y="44729"/>
                    <a:pt x="1524" y="39529"/>
                  </a:cubicBezTo>
                  <a:cubicBezTo>
                    <a:pt x="2315" y="34623"/>
                    <a:pt x="3686" y="29823"/>
                    <a:pt x="5620" y="25241"/>
                  </a:cubicBezTo>
                  <a:cubicBezTo>
                    <a:pt x="7429" y="20850"/>
                    <a:pt x="9868" y="16745"/>
                    <a:pt x="12859" y="13049"/>
                  </a:cubicBezTo>
                  <a:cubicBezTo>
                    <a:pt x="15869" y="9201"/>
                    <a:pt x="19583" y="5972"/>
                    <a:pt x="23813" y="3524"/>
                  </a:cubicBezTo>
                  <a:cubicBezTo>
                    <a:pt x="27060" y="1343"/>
                    <a:pt x="30851" y="124"/>
                    <a:pt x="34766" y="0"/>
                  </a:cubicBezTo>
                  <a:cubicBezTo>
                    <a:pt x="37586" y="48"/>
                    <a:pt x="40234" y="1333"/>
                    <a:pt x="42005" y="3524"/>
                  </a:cubicBezTo>
                  <a:cubicBezTo>
                    <a:pt x="44120" y="6325"/>
                    <a:pt x="45529" y="9592"/>
                    <a:pt x="46101" y="13049"/>
                  </a:cubicBezTo>
                  <a:cubicBezTo>
                    <a:pt x="47072" y="17688"/>
                    <a:pt x="47587" y="22412"/>
                    <a:pt x="47625" y="27146"/>
                  </a:cubicBezTo>
                  <a:close/>
                  <a:moveTo>
                    <a:pt x="11906" y="71342"/>
                  </a:moveTo>
                  <a:cubicBezTo>
                    <a:pt x="11801" y="76010"/>
                    <a:pt x="12878" y="80639"/>
                    <a:pt x="15049" y="84772"/>
                  </a:cubicBezTo>
                  <a:cubicBezTo>
                    <a:pt x="16764" y="87344"/>
                    <a:pt x="19717" y="87439"/>
                    <a:pt x="23813" y="84772"/>
                  </a:cubicBezTo>
                  <a:cubicBezTo>
                    <a:pt x="27927" y="82458"/>
                    <a:pt x="31070" y="78743"/>
                    <a:pt x="32671" y="74295"/>
                  </a:cubicBezTo>
                  <a:cubicBezTo>
                    <a:pt x="34566" y="68837"/>
                    <a:pt x="35595" y="63113"/>
                    <a:pt x="35719" y="57341"/>
                  </a:cubicBezTo>
                  <a:cubicBezTo>
                    <a:pt x="35719" y="53816"/>
                    <a:pt x="35719" y="49911"/>
                    <a:pt x="35719" y="45815"/>
                  </a:cubicBezTo>
                  <a:cubicBezTo>
                    <a:pt x="35719" y="41720"/>
                    <a:pt x="35719" y="37814"/>
                    <a:pt x="35719" y="34385"/>
                  </a:cubicBezTo>
                  <a:cubicBezTo>
                    <a:pt x="35852" y="29728"/>
                    <a:pt x="34804" y="25108"/>
                    <a:pt x="32671" y="20955"/>
                  </a:cubicBezTo>
                  <a:cubicBezTo>
                    <a:pt x="30861" y="18383"/>
                    <a:pt x="28003" y="18288"/>
                    <a:pt x="23813" y="20955"/>
                  </a:cubicBezTo>
                  <a:cubicBezTo>
                    <a:pt x="19745" y="23298"/>
                    <a:pt x="16640" y="27013"/>
                    <a:pt x="15049" y="31433"/>
                  </a:cubicBezTo>
                  <a:cubicBezTo>
                    <a:pt x="13125" y="36890"/>
                    <a:pt x="12059" y="42605"/>
                    <a:pt x="11906" y="48387"/>
                  </a:cubicBezTo>
                  <a:cubicBezTo>
                    <a:pt x="11906" y="51911"/>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484" name="Freeform 483">
              <a:extLst>
                <a:ext uri="{FF2B5EF4-FFF2-40B4-BE49-F238E27FC236}">
                  <a16:creationId xmlns:a16="http://schemas.microsoft.com/office/drawing/2014/main" id="{036B13F4-4CBD-B646-E15E-F5405FE8E867}"/>
                </a:ext>
              </a:extLst>
            </p:cNvPr>
            <p:cNvSpPr/>
            <p:nvPr/>
          </p:nvSpPr>
          <p:spPr>
            <a:xfrm>
              <a:off x="5052867" y="4086122"/>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7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433 h 105727"/>
                <a:gd name="connsiteX15" fmla="*/ 5620 w 47720"/>
                <a:gd name="connsiteY15" fmla="*/ 25146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1 w 47720"/>
                <a:gd name="connsiteY22" fmla="*/ 70961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96 h 105727"/>
                <a:gd name="connsiteX33" fmla="*/ 12001 w 47720"/>
                <a:gd name="connsiteY33" fmla="*/ 59722 h 105727"/>
                <a:gd name="connsiteX34" fmla="*/ 12001 w 47720"/>
                <a:gd name="connsiteY34" fmla="*/ 70580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58" y="56255"/>
                    <a:pt x="47054" y="61446"/>
                    <a:pt x="46196" y="66580"/>
                  </a:cubicBezTo>
                  <a:cubicBezTo>
                    <a:pt x="45368" y="71418"/>
                    <a:pt x="43986" y="76143"/>
                    <a:pt x="42100" y="80677"/>
                  </a:cubicBezTo>
                  <a:cubicBezTo>
                    <a:pt x="40272" y="85020"/>
                    <a:pt x="37805" y="89068"/>
                    <a:pt x="34766" y="92678"/>
                  </a:cubicBezTo>
                  <a:cubicBezTo>
                    <a:pt x="31766" y="96498"/>
                    <a:pt x="28089" y="99727"/>
                    <a:pt x="23908" y="102203"/>
                  </a:cubicBezTo>
                  <a:cubicBezTo>
                    <a:pt x="20622" y="104384"/>
                    <a:pt x="16802" y="105604"/>
                    <a:pt x="12859" y="105727"/>
                  </a:cubicBezTo>
                  <a:cubicBezTo>
                    <a:pt x="10030" y="105661"/>
                    <a:pt x="7372" y="104327"/>
                    <a:pt x="5620" y="102108"/>
                  </a:cubicBezTo>
                  <a:cubicBezTo>
                    <a:pt x="3505" y="99327"/>
                    <a:pt x="2124" y="96041"/>
                    <a:pt x="1619" y="92583"/>
                  </a:cubicBezTo>
                  <a:cubicBezTo>
                    <a:pt x="638" y="88040"/>
                    <a:pt x="95" y="83420"/>
                    <a:pt x="0" y="78772"/>
                  </a:cubicBezTo>
                  <a:cubicBezTo>
                    <a:pt x="0" y="75343"/>
                    <a:pt x="0" y="71533"/>
                    <a:pt x="0" y="67056"/>
                  </a:cubicBezTo>
                  <a:cubicBezTo>
                    <a:pt x="0" y="62579"/>
                    <a:pt x="0" y="58674"/>
                    <a:pt x="0" y="55150"/>
                  </a:cubicBezTo>
                  <a:cubicBezTo>
                    <a:pt x="152" y="49882"/>
                    <a:pt x="695" y="44625"/>
                    <a:pt x="1619" y="39433"/>
                  </a:cubicBezTo>
                  <a:cubicBezTo>
                    <a:pt x="2391" y="34528"/>
                    <a:pt x="3734" y="29737"/>
                    <a:pt x="5620" y="25146"/>
                  </a:cubicBezTo>
                  <a:cubicBezTo>
                    <a:pt x="7468" y="20803"/>
                    <a:pt x="9906" y="16735"/>
                    <a:pt x="12859" y="13049"/>
                  </a:cubicBezTo>
                  <a:cubicBezTo>
                    <a:pt x="15916" y="9211"/>
                    <a:pt x="19660" y="5982"/>
                    <a:pt x="23908" y="3524"/>
                  </a:cubicBezTo>
                  <a:cubicBezTo>
                    <a:pt x="27137" y="1381"/>
                    <a:pt x="30890" y="162"/>
                    <a:pt x="34766" y="0"/>
                  </a:cubicBezTo>
                  <a:cubicBezTo>
                    <a:pt x="37633" y="38"/>
                    <a:pt x="40329" y="1372"/>
                    <a:pt x="42100" y="3620"/>
                  </a:cubicBezTo>
                  <a:cubicBezTo>
                    <a:pt x="44196" y="6429"/>
                    <a:pt x="45596" y="9696"/>
                    <a:pt x="46196" y="13145"/>
                  </a:cubicBezTo>
                  <a:cubicBezTo>
                    <a:pt x="47082" y="17631"/>
                    <a:pt x="47587" y="22193"/>
                    <a:pt x="47720" y="26765"/>
                  </a:cubicBezTo>
                  <a:close/>
                  <a:moveTo>
                    <a:pt x="12001" y="70961"/>
                  </a:moveTo>
                  <a:cubicBezTo>
                    <a:pt x="11887" y="75648"/>
                    <a:pt x="12935" y="80296"/>
                    <a:pt x="15050" y="84487"/>
                  </a:cubicBezTo>
                  <a:cubicBezTo>
                    <a:pt x="16764" y="87030"/>
                    <a:pt x="19717" y="87030"/>
                    <a:pt x="23908" y="84487"/>
                  </a:cubicBezTo>
                  <a:cubicBezTo>
                    <a:pt x="27975" y="82144"/>
                    <a:pt x="31080" y="78429"/>
                    <a:pt x="32671" y="74009"/>
                  </a:cubicBezTo>
                  <a:cubicBezTo>
                    <a:pt x="34557" y="68513"/>
                    <a:pt x="35585" y="62770"/>
                    <a:pt x="35719" y="56959"/>
                  </a:cubicBezTo>
                  <a:cubicBezTo>
                    <a:pt x="35719" y="53435"/>
                    <a:pt x="35719" y="49625"/>
                    <a:pt x="35719" y="45434"/>
                  </a:cubicBezTo>
                  <a:cubicBezTo>
                    <a:pt x="35719" y="41243"/>
                    <a:pt x="35719" y="37433"/>
                    <a:pt x="35719" y="34100"/>
                  </a:cubicBezTo>
                  <a:cubicBezTo>
                    <a:pt x="35852" y="29442"/>
                    <a:pt x="34804" y="24822"/>
                    <a:pt x="32671" y="20669"/>
                  </a:cubicBezTo>
                  <a:cubicBezTo>
                    <a:pt x="30956" y="18002"/>
                    <a:pt x="28004" y="17907"/>
                    <a:pt x="23908" y="20669"/>
                  </a:cubicBezTo>
                  <a:cubicBezTo>
                    <a:pt x="19793" y="22984"/>
                    <a:pt x="16650" y="26699"/>
                    <a:pt x="15050" y="31147"/>
                  </a:cubicBezTo>
                  <a:cubicBezTo>
                    <a:pt x="13164" y="36643"/>
                    <a:pt x="12135" y="42386"/>
                    <a:pt x="12001" y="48196"/>
                  </a:cubicBezTo>
                  <a:cubicBezTo>
                    <a:pt x="12001" y="51721"/>
                    <a:pt x="12001" y="55531"/>
                    <a:pt x="12001" y="59722"/>
                  </a:cubicBezTo>
                  <a:cubicBezTo>
                    <a:pt x="12001" y="63913"/>
                    <a:pt x="11906" y="67246"/>
                    <a:pt x="12001" y="70580"/>
                  </a:cubicBezTo>
                  <a:close/>
                </a:path>
              </a:pathLst>
            </a:custGeom>
            <a:solidFill>
              <a:srgbClr val="E0E0E0"/>
            </a:solidFill>
            <a:ln w="9525" cap="flat">
              <a:noFill/>
              <a:prstDash val="solid"/>
              <a:miter/>
            </a:ln>
          </p:spPr>
          <p:txBody>
            <a:bodyPr rtlCol="0" anchor="ctr"/>
            <a:lstStyle/>
            <a:p>
              <a:endParaRPr lang="en-GR"/>
            </a:p>
          </p:txBody>
        </p:sp>
        <p:sp>
          <p:nvSpPr>
            <p:cNvPr id="485" name="Freeform 484">
              <a:extLst>
                <a:ext uri="{FF2B5EF4-FFF2-40B4-BE49-F238E27FC236}">
                  <a16:creationId xmlns:a16="http://schemas.microsoft.com/office/drawing/2014/main" id="{BACD2EAC-119A-0C08-69C2-F54C8688ACD7}"/>
                </a:ext>
              </a:extLst>
            </p:cNvPr>
            <p:cNvSpPr/>
            <p:nvPr/>
          </p:nvSpPr>
          <p:spPr>
            <a:xfrm>
              <a:off x="5107666" y="4055042"/>
              <a:ext cx="32455" cy="100164"/>
            </a:xfrm>
            <a:custGeom>
              <a:avLst/>
              <a:gdLst>
                <a:gd name="connsiteX0" fmla="*/ 541 w 32455"/>
                <a:gd name="connsiteY0" fmla="*/ 48320 h 100164"/>
                <a:gd name="connsiteX1" fmla="*/ 65 w 32455"/>
                <a:gd name="connsiteY1" fmla="*/ 45844 h 100164"/>
                <a:gd name="connsiteX2" fmla="*/ 922 w 32455"/>
                <a:gd name="connsiteY2" fmla="*/ 42796 h 100164"/>
                <a:gd name="connsiteX3" fmla="*/ 19972 w 32455"/>
                <a:gd name="connsiteY3" fmla="*/ 8411 h 100164"/>
                <a:gd name="connsiteX4" fmla="*/ 21496 w 32455"/>
                <a:gd name="connsiteY4" fmla="*/ 6029 h 100164"/>
                <a:gd name="connsiteX5" fmla="*/ 23115 w 32455"/>
                <a:gd name="connsiteY5" fmla="*/ 4315 h 100164"/>
                <a:gd name="connsiteX6" fmla="*/ 29973 w 32455"/>
                <a:gd name="connsiteY6" fmla="*/ 314 h 100164"/>
                <a:gd name="connsiteX7" fmla="*/ 31688 w 32455"/>
                <a:gd name="connsiteY7" fmla="*/ 314 h 100164"/>
                <a:gd name="connsiteX8" fmla="*/ 32450 w 32455"/>
                <a:gd name="connsiteY8" fmla="*/ 2505 h 100164"/>
                <a:gd name="connsiteX9" fmla="*/ 32450 w 32455"/>
                <a:gd name="connsiteY9" fmla="*/ 90707 h 100164"/>
                <a:gd name="connsiteX10" fmla="*/ 31688 w 32455"/>
                <a:gd name="connsiteY10" fmla="*/ 93659 h 100164"/>
                <a:gd name="connsiteX11" fmla="*/ 29973 w 32455"/>
                <a:gd name="connsiteY11" fmla="*/ 95755 h 100164"/>
                <a:gd name="connsiteX12" fmla="*/ 22830 w 32455"/>
                <a:gd name="connsiteY12" fmla="*/ 99851 h 100164"/>
                <a:gd name="connsiteX13" fmla="*/ 21115 w 32455"/>
                <a:gd name="connsiteY13" fmla="*/ 99851 h 100164"/>
                <a:gd name="connsiteX14" fmla="*/ 20448 w 32455"/>
                <a:gd name="connsiteY14" fmla="*/ 97660 h 100164"/>
                <a:gd name="connsiteX15" fmla="*/ 20448 w 32455"/>
                <a:gd name="connsiteY15" fmla="*/ 30223 h 100164"/>
                <a:gd name="connsiteX16" fmla="*/ 7875 w 32455"/>
                <a:gd name="connsiteY16" fmla="*/ 52702 h 100164"/>
                <a:gd name="connsiteX17" fmla="*/ 6161 w 32455"/>
                <a:gd name="connsiteY17" fmla="*/ 54416 h 100164"/>
                <a:gd name="connsiteX18" fmla="*/ 4446 w 32455"/>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55" h="100164">
                  <a:moveTo>
                    <a:pt x="541" y="48320"/>
                  </a:moveTo>
                  <a:cubicBezTo>
                    <a:pt x="65" y="47587"/>
                    <a:pt x="-106" y="46701"/>
                    <a:pt x="65" y="45844"/>
                  </a:cubicBezTo>
                  <a:cubicBezTo>
                    <a:pt x="160" y="44787"/>
                    <a:pt x="446" y="43748"/>
                    <a:pt x="922" y="42796"/>
                  </a:cubicBezTo>
                  <a:lnTo>
                    <a:pt x="19972" y="8411"/>
                  </a:lnTo>
                  <a:cubicBezTo>
                    <a:pt x="20420" y="7582"/>
                    <a:pt x="20934" y="6791"/>
                    <a:pt x="21496" y="6029"/>
                  </a:cubicBezTo>
                  <a:cubicBezTo>
                    <a:pt x="21858" y="5315"/>
                    <a:pt x="22420" y="4715"/>
                    <a:pt x="23115" y="4315"/>
                  </a:cubicBezTo>
                  <a:lnTo>
                    <a:pt x="29973" y="314"/>
                  </a:lnTo>
                  <a:cubicBezTo>
                    <a:pt x="30469" y="-105"/>
                    <a:pt x="31193" y="-105"/>
                    <a:pt x="31688" y="314"/>
                  </a:cubicBezTo>
                  <a:cubicBezTo>
                    <a:pt x="32221" y="914"/>
                    <a:pt x="32497" y="1705"/>
                    <a:pt x="32450" y="2505"/>
                  </a:cubicBezTo>
                  <a:lnTo>
                    <a:pt x="32450" y="90707"/>
                  </a:lnTo>
                  <a:cubicBezTo>
                    <a:pt x="32421" y="91735"/>
                    <a:pt x="32164" y="92745"/>
                    <a:pt x="31688" y="93659"/>
                  </a:cubicBezTo>
                  <a:cubicBezTo>
                    <a:pt x="31355" y="94517"/>
                    <a:pt x="30754" y="95259"/>
                    <a:pt x="29973" y="95755"/>
                  </a:cubicBezTo>
                  <a:lnTo>
                    <a:pt x="22830" y="99851"/>
                  </a:lnTo>
                  <a:cubicBezTo>
                    <a:pt x="22334" y="100270"/>
                    <a:pt x="21610" y="100270"/>
                    <a:pt x="21115" y="99851"/>
                  </a:cubicBezTo>
                  <a:cubicBezTo>
                    <a:pt x="20601" y="99241"/>
                    <a:pt x="20353" y="98450"/>
                    <a:pt x="20448" y="97660"/>
                  </a:cubicBezTo>
                  <a:lnTo>
                    <a:pt x="20448" y="30223"/>
                  </a:lnTo>
                  <a:lnTo>
                    <a:pt x="7875" y="52702"/>
                  </a:lnTo>
                  <a:cubicBezTo>
                    <a:pt x="7513" y="53454"/>
                    <a:pt x="6913" y="54054"/>
                    <a:pt x="6161" y="54416"/>
                  </a:cubicBezTo>
                  <a:cubicBezTo>
                    <a:pt x="5646" y="54769"/>
                    <a:pt x="4961" y="54769"/>
                    <a:pt x="4446" y="54416"/>
                  </a:cubicBezTo>
                  <a:close/>
                </a:path>
              </a:pathLst>
            </a:custGeom>
            <a:solidFill>
              <a:srgbClr val="E0E0E0"/>
            </a:solidFill>
            <a:ln w="9525" cap="flat">
              <a:noFill/>
              <a:prstDash val="solid"/>
              <a:miter/>
            </a:ln>
          </p:spPr>
          <p:txBody>
            <a:bodyPr rtlCol="0" anchor="ctr"/>
            <a:lstStyle/>
            <a:p>
              <a:endParaRPr lang="en-GR"/>
            </a:p>
          </p:txBody>
        </p:sp>
        <p:sp>
          <p:nvSpPr>
            <p:cNvPr id="486" name="Freeform 485">
              <a:extLst>
                <a:ext uri="{FF2B5EF4-FFF2-40B4-BE49-F238E27FC236}">
                  <a16:creationId xmlns:a16="http://schemas.microsoft.com/office/drawing/2014/main" id="{1F2B4793-7045-9470-C460-20D32D01E63E}"/>
                </a:ext>
              </a:extLst>
            </p:cNvPr>
            <p:cNvSpPr/>
            <p:nvPr/>
          </p:nvSpPr>
          <p:spPr>
            <a:xfrm>
              <a:off x="5152213" y="4028401"/>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764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764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575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575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6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463" y="56293"/>
                    <a:pt x="46958" y="61512"/>
                    <a:pt x="46101" y="66675"/>
                  </a:cubicBezTo>
                  <a:cubicBezTo>
                    <a:pt x="45291" y="71514"/>
                    <a:pt x="43910" y="76248"/>
                    <a:pt x="42005" y="80772"/>
                  </a:cubicBezTo>
                  <a:cubicBezTo>
                    <a:pt x="40176" y="85068"/>
                    <a:pt x="37738" y="89078"/>
                    <a:pt x="34766" y="92678"/>
                  </a:cubicBezTo>
                  <a:cubicBezTo>
                    <a:pt x="31709" y="96479"/>
                    <a:pt x="28004" y="99708"/>
                    <a:pt x="23813" y="102203"/>
                  </a:cubicBezTo>
                  <a:cubicBezTo>
                    <a:pt x="20545" y="104423"/>
                    <a:pt x="16707" y="105651"/>
                    <a:pt x="12764" y="105727"/>
                  </a:cubicBezTo>
                  <a:cubicBezTo>
                    <a:pt x="9963" y="105632"/>
                    <a:pt x="7353" y="104308"/>
                    <a:pt x="5620" y="102108"/>
                  </a:cubicBezTo>
                  <a:cubicBezTo>
                    <a:pt x="3467" y="99336"/>
                    <a:pt x="2057" y="96050"/>
                    <a:pt x="1524" y="92583"/>
                  </a:cubicBezTo>
                  <a:cubicBezTo>
                    <a:pt x="571" y="88040"/>
                    <a:pt x="57" y="83410"/>
                    <a:pt x="0" y="78772"/>
                  </a:cubicBezTo>
                  <a:cubicBezTo>
                    <a:pt x="0" y="75438"/>
                    <a:pt x="0" y="71533"/>
                    <a:pt x="0" y="67056"/>
                  </a:cubicBezTo>
                  <a:cubicBezTo>
                    <a:pt x="0" y="62579"/>
                    <a:pt x="0" y="58769"/>
                    <a:pt x="0" y="55150"/>
                  </a:cubicBezTo>
                  <a:cubicBezTo>
                    <a:pt x="114" y="49911"/>
                    <a:pt x="629" y="44691"/>
                    <a:pt x="1524" y="39529"/>
                  </a:cubicBezTo>
                  <a:cubicBezTo>
                    <a:pt x="2295" y="34614"/>
                    <a:pt x="3677" y="29813"/>
                    <a:pt x="5620" y="25241"/>
                  </a:cubicBezTo>
                  <a:cubicBezTo>
                    <a:pt x="7382" y="20841"/>
                    <a:pt x="9792" y="16735"/>
                    <a:pt x="12764" y="13049"/>
                  </a:cubicBezTo>
                  <a:cubicBezTo>
                    <a:pt x="15812" y="9201"/>
                    <a:pt x="19564" y="5972"/>
                    <a:pt x="23813" y="3524"/>
                  </a:cubicBezTo>
                  <a:cubicBezTo>
                    <a:pt x="27032" y="1286"/>
                    <a:pt x="30842" y="57"/>
                    <a:pt x="34766" y="0"/>
                  </a:cubicBezTo>
                  <a:cubicBezTo>
                    <a:pt x="37586" y="48"/>
                    <a:pt x="40234" y="1333"/>
                    <a:pt x="42005" y="3524"/>
                  </a:cubicBezTo>
                  <a:cubicBezTo>
                    <a:pt x="44139" y="6306"/>
                    <a:pt x="45549" y="9582"/>
                    <a:pt x="46101" y="13049"/>
                  </a:cubicBezTo>
                  <a:cubicBezTo>
                    <a:pt x="46996" y="17574"/>
                    <a:pt x="47511" y="22155"/>
                    <a:pt x="47625" y="26765"/>
                  </a:cubicBezTo>
                  <a:close/>
                  <a:moveTo>
                    <a:pt x="11906" y="71056"/>
                  </a:moveTo>
                  <a:cubicBezTo>
                    <a:pt x="11773" y="75714"/>
                    <a:pt x="12821" y="80334"/>
                    <a:pt x="14954" y="84487"/>
                  </a:cubicBezTo>
                  <a:cubicBezTo>
                    <a:pt x="16669" y="87087"/>
                    <a:pt x="19621" y="87087"/>
                    <a:pt x="23813" y="84487"/>
                  </a:cubicBezTo>
                  <a:cubicBezTo>
                    <a:pt x="27880" y="82144"/>
                    <a:pt x="30985" y="78429"/>
                    <a:pt x="32575" y="74009"/>
                  </a:cubicBezTo>
                  <a:cubicBezTo>
                    <a:pt x="34500" y="68551"/>
                    <a:pt x="35566" y="62836"/>
                    <a:pt x="35719" y="57055"/>
                  </a:cubicBezTo>
                  <a:cubicBezTo>
                    <a:pt x="35719" y="53530"/>
                    <a:pt x="35719" y="49625"/>
                    <a:pt x="35719" y="45434"/>
                  </a:cubicBezTo>
                  <a:cubicBezTo>
                    <a:pt x="35719" y="41243"/>
                    <a:pt x="35719" y="37529"/>
                    <a:pt x="35719" y="34100"/>
                  </a:cubicBezTo>
                  <a:cubicBezTo>
                    <a:pt x="35824" y="29432"/>
                    <a:pt x="34747" y="24803"/>
                    <a:pt x="32575" y="20669"/>
                  </a:cubicBezTo>
                  <a:cubicBezTo>
                    <a:pt x="30861" y="18097"/>
                    <a:pt x="27908" y="17907"/>
                    <a:pt x="23813" y="20669"/>
                  </a:cubicBezTo>
                  <a:cubicBezTo>
                    <a:pt x="19660" y="22936"/>
                    <a:pt x="16507" y="26679"/>
                    <a:pt x="14954" y="31147"/>
                  </a:cubicBezTo>
                  <a:cubicBezTo>
                    <a:pt x="13059" y="36605"/>
                    <a:pt x="12030" y="42329"/>
                    <a:pt x="11906" y="48101"/>
                  </a:cubicBezTo>
                  <a:cubicBezTo>
                    <a:pt x="11906" y="51625"/>
                    <a:pt x="11906" y="55435"/>
                    <a:pt x="11906" y="59626"/>
                  </a:cubicBezTo>
                  <a:cubicBezTo>
                    <a:pt x="11906" y="63817"/>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487" name="Freeform 486">
              <a:extLst>
                <a:ext uri="{FF2B5EF4-FFF2-40B4-BE49-F238E27FC236}">
                  <a16:creationId xmlns:a16="http://schemas.microsoft.com/office/drawing/2014/main" id="{8918D251-EE52-0A83-4D16-07AB9401CFBE}"/>
                </a:ext>
              </a:extLst>
            </p:cNvPr>
            <p:cNvSpPr/>
            <p:nvPr/>
          </p:nvSpPr>
          <p:spPr>
            <a:xfrm>
              <a:off x="5207133" y="3997906"/>
              <a:ext cx="32429" cy="100172"/>
            </a:xfrm>
            <a:custGeom>
              <a:avLst/>
              <a:gdLst>
                <a:gd name="connsiteX0" fmla="*/ 516 w 32429"/>
                <a:gd name="connsiteY0" fmla="*/ 48306 h 100172"/>
                <a:gd name="connsiteX1" fmla="*/ 39 w 32429"/>
                <a:gd name="connsiteY1" fmla="*/ 45830 h 100172"/>
                <a:gd name="connsiteX2" fmla="*/ 992 w 32429"/>
                <a:gd name="connsiteY2" fmla="*/ 42877 h 100172"/>
                <a:gd name="connsiteX3" fmla="*/ 20042 w 32429"/>
                <a:gd name="connsiteY3" fmla="*/ 8396 h 100172"/>
                <a:gd name="connsiteX4" fmla="*/ 21471 w 32429"/>
                <a:gd name="connsiteY4" fmla="*/ 6015 h 100172"/>
                <a:gd name="connsiteX5" fmla="*/ 23090 w 32429"/>
                <a:gd name="connsiteY5" fmla="*/ 4301 h 100172"/>
                <a:gd name="connsiteX6" fmla="*/ 30043 w 32429"/>
                <a:gd name="connsiteY6" fmla="*/ 300 h 100172"/>
                <a:gd name="connsiteX7" fmla="*/ 31662 w 32429"/>
                <a:gd name="connsiteY7" fmla="*/ 300 h 100172"/>
                <a:gd name="connsiteX8" fmla="*/ 32424 w 32429"/>
                <a:gd name="connsiteY8" fmla="*/ 2491 h 100172"/>
                <a:gd name="connsiteX9" fmla="*/ 32424 w 32429"/>
                <a:gd name="connsiteY9" fmla="*/ 90692 h 100172"/>
                <a:gd name="connsiteX10" fmla="*/ 31662 w 32429"/>
                <a:gd name="connsiteY10" fmla="*/ 93645 h 100172"/>
                <a:gd name="connsiteX11" fmla="*/ 30043 w 32429"/>
                <a:gd name="connsiteY11" fmla="*/ 95740 h 100172"/>
                <a:gd name="connsiteX12" fmla="*/ 22804 w 32429"/>
                <a:gd name="connsiteY12" fmla="*/ 99836 h 100172"/>
                <a:gd name="connsiteX13" fmla="*/ 21185 w 32429"/>
                <a:gd name="connsiteY13" fmla="*/ 99836 h 100172"/>
                <a:gd name="connsiteX14" fmla="*/ 21185 w 32429"/>
                <a:gd name="connsiteY14" fmla="*/ 99836 h 100172"/>
                <a:gd name="connsiteX15" fmla="*/ 20423 w 32429"/>
                <a:gd name="connsiteY15" fmla="*/ 97645 h 100172"/>
                <a:gd name="connsiteX16" fmla="*/ 20423 w 32429"/>
                <a:gd name="connsiteY16" fmla="*/ 30304 h 100172"/>
                <a:gd name="connsiteX17" fmla="*/ 7850 w 32429"/>
                <a:gd name="connsiteY17" fmla="*/ 52688 h 100172"/>
                <a:gd name="connsiteX18" fmla="*/ 6135 w 32429"/>
                <a:gd name="connsiteY18" fmla="*/ 54402 h 100172"/>
                <a:gd name="connsiteX19" fmla="*/ 4516 w 32429"/>
                <a:gd name="connsiteY19" fmla="*/ 53926 h 10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9" h="100172">
                  <a:moveTo>
                    <a:pt x="516" y="48306"/>
                  </a:moveTo>
                  <a:cubicBezTo>
                    <a:pt x="87" y="47554"/>
                    <a:pt x="-85" y="46687"/>
                    <a:pt x="39" y="45830"/>
                  </a:cubicBezTo>
                  <a:cubicBezTo>
                    <a:pt x="125" y="44782"/>
                    <a:pt x="449" y="43772"/>
                    <a:pt x="992" y="42877"/>
                  </a:cubicBezTo>
                  <a:lnTo>
                    <a:pt x="20042" y="8396"/>
                  </a:lnTo>
                  <a:lnTo>
                    <a:pt x="21471" y="6015"/>
                  </a:lnTo>
                  <a:cubicBezTo>
                    <a:pt x="21880" y="5339"/>
                    <a:pt x="22433" y="4748"/>
                    <a:pt x="23090" y="4301"/>
                  </a:cubicBezTo>
                  <a:lnTo>
                    <a:pt x="30043" y="300"/>
                  </a:lnTo>
                  <a:cubicBezTo>
                    <a:pt x="30510" y="-100"/>
                    <a:pt x="31196" y="-100"/>
                    <a:pt x="31662" y="300"/>
                  </a:cubicBezTo>
                  <a:cubicBezTo>
                    <a:pt x="32196" y="900"/>
                    <a:pt x="32472" y="1691"/>
                    <a:pt x="32424" y="2491"/>
                  </a:cubicBezTo>
                  <a:lnTo>
                    <a:pt x="32424" y="90692"/>
                  </a:lnTo>
                  <a:cubicBezTo>
                    <a:pt x="32396" y="91721"/>
                    <a:pt x="32139" y="92731"/>
                    <a:pt x="31662" y="93645"/>
                  </a:cubicBezTo>
                  <a:cubicBezTo>
                    <a:pt x="31367" y="94502"/>
                    <a:pt x="30796" y="95236"/>
                    <a:pt x="30043" y="95740"/>
                  </a:cubicBezTo>
                  <a:lnTo>
                    <a:pt x="22804" y="99836"/>
                  </a:lnTo>
                  <a:cubicBezTo>
                    <a:pt x="22356" y="100284"/>
                    <a:pt x="21632" y="100284"/>
                    <a:pt x="21185" y="99836"/>
                  </a:cubicBezTo>
                  <a:cubicBezTo>
                    <a:pt x="21185" y="99836"/>
                    <a:pt x="21185" y="99836"/>
                    <a:pt x="21185" y="99836"/>
                  </a:cubicBezTo>
                  <a:cubicBezTo>
                    <a:pt x="20632" y="99246"/>
                    <a:pt x="20356" y="98455"/>
                    <a:pt x="20423" y="97645"/>
                  </a:cubicBezTo>
                  <a:lnTo>
                    <a:pt x="20423" y="30304"/>
                  </a:lnTo>
                  <a:lnTo>
                    <a:pt x="7850" y="52688"/>
                  </a:lnTo>
                  <a:cubicBezTo>
                    <a:pt x="7488" y="53440"/>
                    <a:pt x="6888" y="54040"/>
                    <a:pt x="6135" y="54402"/>
                  </a:cubicBezTo>
                  <a:cubicBezTo>
                    <a:pt x="5554" y="54697"/>
                    <a:pt x="4849" y="54488"/>
                    <a:pt x="4516" y="53926"/>
                  </a:cubicBezTo>
                  <a:close/>
                </a:path>
              </a:pathLst>
            </a:custGeom>
            <a:solidFill>
              <a:srgbClr val="E0E0E0"/>
            </a:solidFill>
            <a:ln w="9525" cap="flat">
              <a:noFill/>
              <a:prstDash val="solid"/>
              <a:miter/>
            </a:ln>
          </p:spPr>
          <p:txBody>
            <a:bodyPr rtlCol="0" anchor="ctr"/>
            <a:lstStyle/>
            <a:p>
              <a:endParaRPr lang="en-GR"/>
            </a:p>
          </p:txBody>
        </p:sp>
        <p:sp>
          <p:nvSpPr>
            <p:cNvPr id="488" name="Freeform 487">
              <a:extLst>
                <a:ext uri="{FF2B5EF4-FFF2-40B4-BE49-F238E27FC236}">
                  <a16:creationId xmlns:a16="http://schemas.microsoft.com/office/drawing/2014/main" id="{79750437-6DBA-FDB1-4B3D-51A2A24A9773}"/>
                </a:ext>
              </a:extLst>
            </p:cNvPr>
            <p:cNvSpPr/>
            <p:nvPr/>
          </p:nvSpPr>
          <p:spPr>
            <a:xfrm>
              <a:off x="5251083" y="3971251"/>
              <a:ext cx="47625" cy="105632"/>
            </a:xfrm>
            <a:custGeom>
              <a:avLst/>
              <a:gdLst>
                <a:gd name="connsiteX0" fmla="*/ 47625 w 47625"/>
                <a:gd name="connsiteY0" fmla="*/ 26575 h 105632"/>
                <a:gd name="connsiteX1" fmla="*/ 47625 w 47625"/>
                <a:gd name="connsiteY1" fmla="*/ 32290 h 105632"/>
                <a:gd name="connsiteX2" fmla="*/ 47625 w 47625"/>
                <a:gd name="connsiteY2" fmla="*/ 45148 h 105632"/>
                <a:gd name="connsiteX3" fmla="*/ 47625 w 47625"/>
                <a:gd name="connsiteY3" fmla="*/ 50959 h 105632"/>
                <a:gd name="connsiteX4" fmla="*/ 46101 w 47625"/>
                <a:gd name="connsiteY4" fmla="*/ 66484 h 105632"/>
                <a:gd name="connsiteX5" fmla="*/ 42005 w 47625"/>
                <a:gd name="connsiteY5" fmla="*/ 80581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575 h 105632"/>
                <a:gd name="connsiteX22" fmla="*/ 11906 w 47625"/>
                <a:gd name="connsiteY22" fmla="*/ 70866 h 105632"/>
                <a:gd name="connsiteX23" fmla="*/ 14954 w 47625"/>
                <a:gd name="connsiteY23" fmla="*/ 84296 h 105632"/>
                <a:gd name="connsiteX24" fmla="*/ 23813 w 47625"/>
                <a:gd name="connsiteY24" fmla="*/ 84296 h 105632"/>
                <a:gd name="connsiteX25" fmla="*/ 32671 w 47625"/>
                <a:gd name="connsiteY25" fmla="*/ 73819 h 105632"/>
                <a:gd name="connsiteX26" fmla="*/ 35719 w 47625"/>
                <a:gd name="connsiteY26" fmla="*/ 56864 h 105632"/>
                <a:gd name="connsiteX27" fmla="*/ 35719 w 47625"/>
                <a:gd name="connsiteY27" fmla="*/ 45244 h 105632"/>
                <a:gd name="connsiteX28" fmla="*/ 35719 w 47625"/>
                <a:gd name="connsiteY28" fmla="*/ 33909 h 105632"/>
                <a:gd name="connsiteX29" fmla="*/ 32671 w 47625"/>
                <a:gd name="connsiteY29" fmla="*/ 20479 h 105632"/>
                <a:gd name="connsiteX30" fmla="*/ 23813 w 47625"/>
                <a:gd name="connsiteY30" fmla="*/ 20479 h 105632"/>
                <a:gd name="connsiteX31" fmla="*/ 14954 w 47625"/>
                <a:gd name="connsiteY31" fmla="*/ 30956 h 105632"/>
                <a:gd name="connsiteX32" fmla="*/ 11906 w 47625"/>
                <a:gd name="connsiteY32" fmla="*/ 47911 h 105632"/>
                <a:gd name="connsiteX33" fmla="*/ 11906 w 47625"/>
                <a:gd name="connsiteY33" fmla="*/ 59531 h 105632"/>
                <a:gd name="connsiteX34" fmla="*/ 12287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575"/>
                  </a:moveTo>
                  <a:cubicBezTo>
                    <a:pt x="47625" y="28289"/>
                    <a:pt x="47625" y="30194"/>
                    <a:pt x="47625" y="32290"/>
                  </a:cubicBezTo>
                  <a:lnTo>
                    <a:pt x="47625" y="45148"/>
                  </a:lnTo>
                  <a:cubicBezTo>
                    <a:pt x="47625" y="47244"/>
                    <a:pt x="47625" y="49149"/>
                    <a:pt x="47625" y="50959"/>
                  </a:cubicBezTo>
                  <a:cubicBezTo>
                    <a:pt x="47511" y="56169"/>
                    <a:pt x="46996" y="61350"/>
                    <a:pt x="46101" y="66484"/>
                  </a:cubicBezTo>
                  <a:cubicBezTo>
                    <a:pt x="45301" y="71333"/>
                    <a:pt x="43929" y="76057"/>
                    <a:pt x="42005" y="80581"/>
                  </a:cubicBezTo>
                  <a:cubicBezTo>
                    <a:pt x="40196" y="84915"/>
                    <a:pt x="37757" y="88963"/>
                    <a:pt x="34766" y="92583"/>
                  </a:cubicBezTo>
                  <a:cubicBezTo>
                    <a:pt x="31709" y="96383"/>
                    <a:pt x="28004" y="99612"/>
                    <a:pt x="23813" y="102108"/>
                  </a:cubicBezTo>
                  <a:cubicBezTo>
                    <a:pt x="20583" y="104318"/>
                    <a:pt x="16774" y="105546"/>
                    <a:pt x="12859" y="105632"/>
                  </a:cubicBezTo>
                  <a:cubicBezTo>
                    <a:pt x="10039" y="105585"/>
                    <a:pt x="7391" y="104299"/>
                    <a:pt x="5620" y="102108"/>
                  </a:cubicBezTo>
                  <a:cubicBezTo>
                    <a:pt x="3505" y="99308"/>
                    <a:pt x="2096" y="9604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68" y="20869"/>
                    <a:pt x="9906" y="16764"/>
                    <a:pt x="12859" y="13049"/>
                  </a:cubicBezTo>
                  <a:cubicBezTo>
                    <a:pt x="15869" y="9201"/>
                    <a:pt x="19583" y="5972"/>
                    <a:pt x="23813" y="3524"/>
                  </a:cubicBezTo>
                  <a:cubicBezTo>
                    <a:pt x="27061" y="1343"/>
                    <a:pt x="30851" y="124"/>
                    <a:pt x="34766" y="0"/>
                  </a:cubicBezTo>
                  <a:cubicBezTo>
                    <a:pt x="37586" y="48"/>
                    <a:pt x="40234" y="1333"/>
                    <a:pt x="42005" y="3524"/>
                  </a:cubicBezTo>
                  <a:cubicBezTo>
                    <a:pt x="44120" y="6325"/>
                    <a:pt x="45529" y="9592"/>
                    <a:pt x="46101" y="13049"/>
                  </a:cubicBezTo>
                  <a:cubicBezTo>
                    <a:pt x="47034" y="17497"/>
                    <a:pt x="47549" y="22031"/>
                    <a:pt x="47625" y="26575"/>
                  </a:cubicBezTo>
                  <a:close/>
                  <a:moveTo>
                    <a:pt x="11906" y="70866"/>
                  </a:moveTo>
                  <a:cubicBezTo>
                    <a:pt x="11811" y="75524"/>
                    <a:pt x="12859" y="80134"/>
                    <a:pt x="14954" y="84296"/>
                  </a:cubicBezTo>
                  <a:cubicBezTo>
                    <a:pt x="16735" y="86897"/>
                    <a:pt x="19688" y="86897"/>
                    <a:pt x="23813" y="84296"/>
                  </a:cubicBezTo>
                  <a:cubicBezTo>
                    <a:pt x="27908" y="81953"/>
                    <a:pt x="31042" y="78248"/>
                    <a:pt x="32671" y="73819"/>
                  </a:cubicBezTo>
                  <a:cubicBezTo>
                    <a:pt x="34557" y="68361"/>
                    <a:pt x="35585" y="62636"/>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861" y="17907"/>
                    <a:pt x="28004" y="17812"/>
                    <a:pt x="23813" y="20479"/>
                  </a:cubicBezTo>
                  <a:cubicBezTo>
                    <a:pt x="19745" y="22850"/>
                    <a:pt x="16612" y="26546"/>
                    <a:pt x="14954" y="30956"/>
                  </a:cubicBezTo>
                  <a:cubicBezTo>
                    <a:pt x="13106" y="36424"/>
                    <a:pt x="12087" y="42139"/>
                    <a:pt x="11906" y="47911"/>
                  </a:cubicBezTo>
                  <a:cubicBezTo>
                    <a:pt x="11906" y="51435"/>
                    <a:pt x="11906" y="55340"/>
                    <a:pt x="11906" y="59531"/>
                  </a:cubicBezTo>
                  <a:cubicBezTo>
                    <a:pt x="11906" y="63722"/>
                    <a:pt x="12192" y="67437"/>
                    <a:pt x="12287" y="70866"/>
                  </a:cubicBezTo>
                  <a:close/>
                </a:path>
              </a:pathLst>
            </a:custGeom>
            <a:solidFill>
              <a:srgbClr val="E0E0E0"/>
            </a:solidFill>
            <a:ln w="9525" cap="flat">
              <a:noFill/>
              <a:prstDash val="solid"/>
              <a:miter/>
            </a:ln>
          </p:spPr>
          <p:txBody>
            <a:bodyPr rtlCol="0" anchor="ctr"/>
            <a:lstStyle/>
            <a:p>
              <a:endParaRPr lang="en-GR"/>
            </a:p>
          </p:txBody>
        </p:sp>
        <p:sp>
          <p:nvSpPr>
            <p:cNvPr id="489" name="Freeform 488">
              <a:extLst>
                <a:ext uri="{FF2B5EF4-FFF2-40B4-BE49-F238E27FC236}">
                  <a16:creationId xmlns:a16="http://schemas.microsoft.com/office/drawing/2014/main" id="{EB06C8C5-E89C-C97E-490D-B182A399AF3B}"/>
                </a:ext>
              </a:extLst>
            </p:cNvPr>
            <p:cNvSpPr/>
            <p:nvPr/>
          </p:nvSpPr>
          <p:spPr>
            <a:xfrm>
              <a:off x="5306383" y="3940742"/>
              <a:ext cx="32448" cy="100164"/>
            </a:xfrm>
            <a:custGeom>
              <a:avLst/>
              <a:gdLst>
                <a:gd name="connsiteX0" fmla="*/ 516 w 32448"/>
                <a:gd name="connsiteY0" fmla="*/ 48320 h 100164"/>
                <a:gd name="connsiteX1" fmla="*/ 39 w 32448"/>
                <a:gd name="connsiteY1" fmla="*/ 45844 h 100164"/>
                <a:gd name="connsiteX2" fmla="*/ 992 w 32448"/>
                <a:gd name="connsiteY2" fmla="*/ 42891 h 100164"/>
                <a:gd name="connsiteX3" fmla="*/ 20042 w 32448"/>
                <a:gd name="connsiteY3" fmla="*/ 8411 h 100164"/>
                <a:gd name="connsiteX4" fmla="*/ 21471 w 32448"/>
                <a:gd name="connsiteY4" fmla="*/ 6029 h 100164"/>
                <a:gd name="connsiteX5" fmla="*/ 23090 w 32448"/>
                <a:gd name="connsiteY5" fmla="*/ 4315 h 100164"/>
                <a:gd name="connsiteX6" fmla="*/ 30043 w 32448"/>
                <a:gd name="connsiteY6" fmla="*/ 314 h 100164"/>
                <a:gd name="connsiteX7" fmla="*/ 31758 w 32448"/>
                <a:gd name="connsiteY7" fmla="*/ 314 h 100164"/>
                <a:gd name="connsiteX8" fmla="*/ 32424 w 32448"/>
                <a:gd name="connsiteY8" fmla="*/ 2505 h 100164"/>
                <a:gd name="connsiteX9" fmla="*/ 32424 w 32448"/>
                <a:gd name="connsiteY9" fmla="*/ 90611 h 100164"/>
                <a:gd name="connsiteX10" fmla="*/ 31758 w 32448"/>
                <a:gd name="connsiteY10" fmla="*/ 93564 h 100164"/>
                <a:gd name="connsiteX11" fmla="*/ 30043 w 32448"/>
                <a:gd name="connsiteY11" fmla="*/ 95660 h 100164"/>
                <a:gd name="connsiteX12" fmla="*/ 22899 w 32448"/>
                <a:gd name="connsiteY12" fmla="*/ 99851 h 100164"/>
                <a:gd name="connsiteX13" fmla="*/ 21185 w 32448"/>
                <a:gd name="connsiteY13" fmla="*/ 99851 h 100164"/>
                <a:gd name="connsiteX14" fmla="*/ 20518 w 32448"/>
                <a:gd name="connsiteY14" fmla="*/ 97755 h 100164"/>
                <a:gd name="connsiteX15" fmla="*/ 20518 w 32448"/>
                <a:gd name="connsiteY15" fmla="*/ 30318 h 100164"/>
                <a:gd name="connsiteX16" fmla="*/ 7850 w 32448"/>
                <a:gd name="connsiteY16" fmla="*/ 52702 h 100164"/>
                <a:gd name="connsiteX17" fmla="*/ 6135 w 32448"/>
                <a:gd name="connsiteY17" fmla="*/ 54512 h 100164"/>
                <a:gd name="connsiteX18" fmla="*/ 4516 w 32448"/>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8" h="100164">
                  <a:moveTo>
                    <a:pt x="516" y="48320"/>
                  </a:moveTo>
                  <a:cubicBezTo>
                    <a:pt x="87" y="47568"/>
                    <a:pt x="-85" y="46701"/>
                    <a:pt x="39" y="45844"/>
                  </a:cubicBezTo>
                  <a:cubicBezTo>
                    <a:pt x="125" y="44796"/>
                    <a:pt x="449" y="43786"/>
                    <a:pt x="992" y="42891"/>
                  </a:cubicBezTo>
                  <a:lnTo>
                    <a:pt x="20042" y="8411"/>
                  </a:lnTo>
                  <a:lnTo>
                    <a:pt x="21471" y="6029"/>
                  </a:lnTo>
                  <a:cubicBezTo>
                    <a:pt x="21909" y="5372"/>
                    <a:pt x="22461" y="4791"/>
                    <a:pt x="23090" y="4315"/>
                  </a:cubicBezTo>
                  <a:lnTo>
                    <a:pt x="30043" y="314"/>
                  </a:lnTo>
                  <a:cubicBezTo>
                    <a:pt x="30538" y="-105"/>
                    <a:pt x="31262" y="-105"/>
                    <a:pt x="31758" y="314"/>
                  </a:cubicBezTo>
                  <a:cubicBezTo>
                    <a:pt x="32291" y="914"/>
                    <a:pt x="32529" y="1714"/>
                    <a:pt x="32424" y="2505"/>
                  </a:cubicBezTo>
                  <a:lnTo>
                    <a:pt x="32424" y="90611"/>
                  </a:lnTo>
                  <a:cubicBezTo>
                    <a:pt x="32443" y="91630"/>
                    <a:pt x="32215" y="92650"/>
                    <a:pt x="31758" y="93564"/>
                  </a:cubicBezTo>
                  <a:cubicBezTo>
                    <a:pt x="31424" y="94421"/>
                    <a:pt x="30824" y="95164"/>
                    <a:pt x="30043" y="95660"/>
                  </a:cubicBezTo>
                  <a:lnTo>
                    <a:pt x="22899" y="99851"/>
                  </a:lnTo>
                  <a:cubicBezTo>
                    <a:pt x="22404" y="100270"/>
                    <a:pt x="21680" y="100270"/>
                    <a:pt x="21185" y="99851"/>
                  </a:cubicBezTo>
                  <a:cubicBezTo>
                    <a:pt x="20670" y="99279"/>
                    <a:pt x="20432" y="98517"/>
                    <a:pt x="20518" y="97755"/>
                  </a:cubicBezTo>
                  <a:lnTo>
                    <a:pt x="20518" y="30318"/>
                  </a:lnTo>
                  <a:lnTo>
                    <a:pt x="7850" y="52702"/>
                  </a:lnTo>
                  <a:cubicBezTo>
                    <a:pt x="7516" y="53492"/>
                    <a:pt x="6907" y="54140"/>
                    <a:pt x="6135" y="54512"/>
                  </a:cubicBezTo>
                  <a:cubicBezTo>
                    <a:pt x="5526" y="54702"/>
                    <a:pt x="4869" y="54473"/>
                    <a:pt x="4516" y="53940"/>
                  </a:cubicBezTo>
                  <a:close/>
                </a:path>
              </a:pathLst>
            </a:custGeom>
            <a:solidFill>
              <a:srgbClr val="E0E0E0"/>
            </a:solidFill>
            <a:ln w="9525" cap="flat">
              <a:noFill/>
              <a:prstDash val="solid"/>
              <a:miter/>
            </a:ln>
          </p:spPr>
          <p:txBody>
            <a:bodyPr rtlCol="0" anchor="ctr"/>
            <a:lstStyle/>
            <a:p>
              <a:endParaRPr lang="en-GR"/>
            </a:p>
          </p:txBody>
        </p:sp>
        <p:sp>
          <p:nvSpPr>
            <p:cNvPr id="490" name="Freeform 489">
              <a:extLst>
                <a:ext uri="{FF2B5EF4-FFF2-40B4-BE49-F238E27FC236}">
                  <a16:creationId xmlns:a16="http://schemas.microsoft.com/office/drawing/2014/main" id="{01FF7200-7593-41B6-0DD5-01D0F6C8D17A}"/>
                </a:ext>
              </a:extLst>
            </p:cNvPr>
            <p:cNvSpPr/>
            <p:nvPr/>
          </p:nvSpPr>
          <p:spPr>
            <a:xfrm>
              <a:off x="5350714" y="3913815"/>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01 w 47720"/>
                <a:gd name="connsiteY20" fmla="*/ 13144 h 105727"/>
                <a:gd name="connsiteX21" fmla="*/ 47720 w 47720"/>
                <a:gd name="connsiteY21" fmla="*/ 26765 h 105727"/>
                <a:gd name="connsiteX22" fmla="*/ 12001 w 47720"/>
                <a:gd name="connsiteY22" fmla="*/ 70961 h 105727"/>
                <a:gd name="connsiteX23" fmla="*/ 14668 w 47720"/>
                <a:gd name="connsiteY23" fmla="*/ 84772 h 105727"/>
                <a:gd name="connsiteX24" fmla="*/ 23431 w 47720"/>
                <a:gd name="connsiteY24" fmla="*/ 84772 h 105727"/>
                <a:gd name="connsiteX25" fmla="*/ 32290 w 47720"/>
                <a:gd name="connsiteY25" fmla="*/ 74295 h 105727"/>
                <a:gd name="connsiteX26" fmla="*/ 35338 w 47720"/>
                <a:gd name="connsiteY26" fmla="*/ 57340 h 105727"/>
                <a:gd name="connsiteX27" fmla="*/ 35338 w 47720"/>
                <a:gd name="connsiteY27" fmla="*/ 45815 h 105727"/>
                <a:gd name="connsiteX28" fmla="*/ 35338 w 47720"/>
                <a:gd name="connsiteY28" fmla="*/ 34385 h 105727"/>
                <a:gd name="connsiteX29" fmla="*/ 32290 w 47720"/>
                <a:gd name="connsiteY29" fmla="*/ 20955 h 105727"/>
                <a:gd name="connsiteX30" fmla="*/ 23431 w 47720"/>
                <a:gd name="connsiteY30" fmla="*/ 20955 h 105727"/>
                <a:gd name="connsiteX31" fmla="*/ 14668 w 47720"/>
                <a:gd name="connsiteY31" fmla="*/ 31432 h 105727"/>
                <a:gd name="connsiteX32" fmla="*/ 11620 w 47720"/>
                <a:gd name="connsiteY32" fmla="*/ 48387 h 105727"/>
                <a:gd name="connsiteX33" fmla="*/ 11620 w 47720"/>
                <a:gd name="connsiteY33" fmla="*/ 60007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89"/>
                    <a:pt x="47720" y="32385"/>
                  </a:cubicBezTo>
                  <a:lnTo>
                    <a:pt x="47720" y="45244"/>
                  </a:lnTo>
                  <a:cubicBezTo>
                    <a:pt x="47720" y="47339"/>
                    <a:pt x="47720" y="49244"/>
                    <a:pt x="47720" y="51054"/>
                  </a:cubicBezTo>
                  <a:cubicBezTo>
                    <a:pt x="47530" y="56264"/>
                    <a:pt x="46987" y="61446"/>
                    <a:pt x="46101" y="66580"/>
                  </a:cubicBezTo>
                  <a:cubicBezTo>
                    <a:pt x="45301" y="71418"/>
                    <a:pt x="43958" y="76143"/>
                    <a:pt x="42100" y="80677"/>
                  </a:cubicBezTo>
                  <a:cubicBezTo>
                    <a:pt x="40253" y="85011"/>
                    <a:pt x="37786" y="89059"/>
                    <a:pt x="34766" y="92678"/>
                  </a:cubicBezTo>
                  <a:cubicBezTo>
                    <a:pt x="31699" y="96469"/>
                    <a:pt x="27994" y="99698"/>
                    <a:pt x="23813" y="102203"/>
                  </a:cubicBezTo>
                  <a:cubicBezTo>
                    <a:pt x="20536" y="104337"/>
                    <a:pt x="16754" y="105546"/>
                    <a:pt x="12859" y="105727"/>
                  </a:cubicBezTo>
                  <a:cubicBezTo>
                    <a:pt x="10030" y="105661"/>
                    <a:pt x="7372" y="104327"/>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76" y="44729"/>
                    <a:pt x="1524" y="39529"/>
                  </a:cubicBezTo>
                  <a:cubicBezTo>
                    <a:pt x="2372" y="34633"/>
                    <a:pt x="3743" y="29842"/>
                    <a:pt x="5620" y="25241"/>
                  </a:cubicBezTo>
                  <a:cubicBezTo>
                    <a:pt x="7468" y="20869"/>
                    <a:pt x="9906" y="16764"/>
                    <a:pt x="12859" y="13049"/>
                  </a:cubicBezTo>
                  <a:cubicBezTo>
                    <a:pt x="15897" y="9230"/>
                    <a:pt x="19612" y="6001"/>
                    <a:pt x="23813" y="3524"/>
                  </a:cubicBezTo>
                  <a:cubicBezTo>
                    <a:pt x="27089" y="1391"/>
                    <a:pt x="30871" y="181"/>
                    <a:pt x="34766" y="0"/>
                  </a:cubicBezTo>
                  <a:cubicBezTo>
                    <a:pt x="37633" y="38"/>
                    <a:pt x="40329" y="1372"/>
                    <a:pt x="42100" y="3619"/>
                  </a:cubicBezTo>
                  <a:cubicBezTo>
                    <a:pt x="44177" y="6429"/>
                    <a:pt x="45549" y="9696"/>
                    <a:pt x="46101" y="13144"/>
                  </a:cubicBezTo>
                  <a:cubicBezTo>
                    <a:pt x="47034" y="17631"/>
                    <a:pt x="47568" y="22184"/>
                    <a:pt x="47720" y="26765"/>
                  </a:cubicBezTo>
                  <a:close/>
                  <a:moveTo>
                    <a:pt x="12001" y="70961"/>
                  </a:moveTo>
                  <a:cubicBezTo>
                    <a:pt x="11687" y="75714"/>
                    <a:pt x="12611" y="80477"/>
                    <a:pt x="14668" y="84772"/>
                  </a:cubicBezTo>
                  <a:cubicBezTo>
                    <a:pt x="16383" y="87439"/>
                    <a:pt x="19336" y="87439"/>
                    <a:pt x="23431" y="84772"/>
                  </a:cubicBezTo>
                  <a:cubicBezTo>
                    <a:pt x="27584" y="82505"/>
                    <a:pt x="30737" y="78762"/>
                    <a:pt x="32290" y="74295"/>
                  </a:cubicBezTo>
                  <a:cubicBezTo>
                    <a:pt x="34185" y="68837"/>
                    <a:pt x="35214" y="63113"/>
                    <a:pt x="35338" y="57340"/>
                  </a:cubicBezTo>
                  <a:cubicBezTo>
                    <a:pt x="35338" y="53816"/>
                    <a:pt x="35338" y="50006"/>
                    <a:pt x="35338" y="45815"/>
                  </a:cubicBezTo>
                  <a:cubicBezTo>
                    <a:pt x="35338" y="41624"/>
                    <a:pt x="35338" y="37814"/>
                    <a:pt x="35338" y="34385"/>
                  </a:cubicBezTo>
                  <a:cubicBezTo>
                    <a:pt x="35471" y="29727"/>
                    <a:pt x="34423" y="25108"/>
                    <a:pt x="32290" y="20955"/>
                  </a:cubicBezTo>
                  <a:cubicBezTo>
                    <a:pt x="30575" y="18412"/>
                    <a:pt x="27622" y="18412"/>
                    <a:pt x="23431" y="20955"/>
                  </a:cubicBezTo>
                  <a:cubicBezTo>
                    <a:pt x="19364" y="23298"/>
                    <a:pt x="16259" y="27013"/>
                    <a:pt x="14668" y="31432"/>
                  </a:cubicBezTo>
                  <a:cubicBezTo>
                    <a:pt x="12783" y="36890"/>
                    <a:pt x="11754" y="42615"/>
                    <a:pt x="11620" y="48387"/>
                  </a:cubicBezTo>
                  <a:cubicBezTo>
                    <a:pt x="11620" y="51911"/>
                    <a:pt x="11620" y="55817"/>
                    <a:pt x="11620" y="60007"/>
                  </a:cubicBezTo>
                  <a:cubicBezTo>
                    <a:pt x="11620" y="64198"/>
                    <a:pt x="11811" y="67532"/>
                    <a:pt x="12001" y="70961"/>
                  </a:cubicBezTo>
                  <a:close/>
                </a:path>
              </a:pathLst>
            </a:custGeom>
            <a:solidFill>
              <a:srgbClr val="E0E0E0"/>
            </a:solidFill>
            <a:ln w="9525" cap="flat">
              <a:noFill/>
              <a:prstDash val="solid"/>
              <a:miter/>
            </a:ln>
          </p:spPr>
          <p:txBody>
            <a:bodyPr rtlCol="0" anchor="ctr"/>
            <a:lstStyle/>
            <a:p>
              <a:endParaRPr lang="en-GR"/>
            </a:p>
          </p:txBody>
        </p:sp>
        <p:sp>
          <p:nvSpPr>
            <p:cNvPr id="491" name="Freeform 490">
              <a:extLst>
                <a:ext uri="{FF2B5EF4-FFF2-40B4-BE49-F238E27FC236}">
                  <a16:creationId xmlns:a16="http://schemas.microsoft.com/office/drawing/2014/main" id="{914C461E-8532-0DFD-FA49-7B3B5E77D8A9}"/>
                </a:ext>
              </a:extLst>
            </p:cNvPr>
            <p:cNvSpPr/>
            <p:nvPr/>
          </p:nvSpPr>
          <p:spPr>
            <a:xfrm>
              <a:off x="5406009" y="3883021"/>
              <a:ext cx="32545" cy="100136"/>
            </a:xfrm>
            <a:custGeom>
              <a:avLst/>
              <a:gdLst>
                <a:gd name="connsiteX0" fmla="*/ 236 w 32545"/>
                <a:gd name="connsiteY0" fmla="*/ 48225 h 100136"/>
                <a:gd name="connsiteX1" fmla="*/ 236 w 32545"/>
                <a:gd name="connsiteY1" fmla="*/ 45844 h 100136"/>
                <a:gd name="connsiteX2" fmla="*/ 1093 w 32545"/>
                <a:gd name="connsiteY2" fmla="*/ 42796 h 100136"/>
                <a:gd name="connsiteX3" fmla="*/ 20143 w 32545"/>
                <a:gd name="connsiteY3" fmla="*/ 8411 h 100136"/>
                <a:gd name="connsiteX4" fmla="*/ 21667 w 32545"/>
                <a:gd name="connsiteY4" fmla="*/ 5934 h 100136"/>
                <a:gd name="connsiteX5" fmla="*/ 23286 w 32545"/>
                <a:gd name="connsiteY5" fmla="*/ 4220 h 100136"/>
                <a:gd name="connsiteX6" fmla="*/ 30144 w 32545"/>
                <a:gd name="connsiteY6" fmla="*/ 314 h 100136"/>
                <a:gd name="connsiteX7" fmla="*/ 31859 w 32545"/>
                <a:gd name="connsiteY7" fmla="*/ 314 h 100136"/>
                <a:gd name="connsiteX8" fmla="*/ 32525 w 32545"/>
                <a:gd name="connsiteY8" fmla="*/ 2505 h 100136"/>
                <a:gd name="connsiteX9" fmla="*/ 32525 w 32545"/>
                <a:gd name="connsiteY9" fmla="*/ 90611 h 100136"/>
                <a:gd name="connsiteX10" fmla="*/ 31859 w 32545"/>
                <a:gd name="connsiteY10" fmla="*/ 93659 h 100136"/>
                <a:gd name="connsiteX11" fmla="*/ 30144 w 32545"/>
                <a:gd name="connsiteY11" fmla="*/ 95660 h 100136"/>
                <a:gd name="connsiteX12" fmla="*/ 23000 w 32545"/>
                <a:gd name="connsiteY12" fmla="*/ 99851 h 100136"/>
                <a:gd name="connsiteX13" fmla="*/ 21286 w 32545"/>
                <a:gd name="connsiteY13" fmla="*/ 99851 h 100136"/>
                <a:gd name="connsiteX14" fmla="*/ 20619 w 32545"/>
                <a:gd name="connsiteY14" fmla="*/ 97660 h 100136"/>
                <a:gd name="connsiteX15" fmla="*/ 20619 w 32545"/>
                <a:gd name="connsiteY15" fmla="*/ 29842 h 100136"/>
                <a:gd name="connsiteX16" fmla="*/ 8046 w 32545"/>
                <a:gd name="connsiteY16" fmla="*/ 52226 h 100136"/>
                <a:gd name="connsiteX17" fmla="*/ 6332 w 32545"/>
                <a:gd name="connsiteY17" fmla="*/ 54035 h 100136"/>
                <a:gd name="connsiteX18" fmla="*/ 4617 w 32545"/>
                <a:gd name="connsiteY18" fmla="*/ 53559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45" h="100136">
                  <a:moveTo>
                    <a:pt x="236" y="48225"/>
                  </a:moveTo>
                  <a:cubicBezTo>
                    <a:pt x="-79" y="47463"/>
                    <a:pt x="-79" y="46606"/>
                    <a:pt x="236" y="45844"/>
                  </a:cubicBezTo>
                  <a:cubicBezTo>
                    <a:pt x="283" y="44777"/>
                    <a:pt x="579" y="43729"/>
                    <a:pt x="1093" y="42796"/>
                  </a:cubicBezTo>
                  <a:lnTo>
                    <a:pt x="20143" y="8411"/>
                  </a:lnTo>
                  <a:lnTo>
                    <a:pt x="21667" y="5934"/>
                  </a:lnTo>
                  <a:cubicBezTo>
                    <a:pt x="22076" y="5258"/>
                    <a:pt x="22629" y="4667"/>
                    <a:pt x="23286" y="4220"/>
                  </a:cubicBezTo>
                  <a:lnTo>
                    <a:pt x="30144" y="314"/>
                  </a:lnTo>
                  <a:cubicBezTo>
                    <a:pt x="30639" y="-105"/>
                    <a:pt x="31363" y="-105"/>
                    <a:pt x="31859" y="314"/>
                  </a:cubicBezTo>
                  <a:cubicBezTo>
                    <a:pt x="32373" y="924"/>
                    <a:pt x="32621" y="1714"/>
                    <a:pt x="32525" y="2505"/>
                  </a:cubicBezTo>
                  <a:lnTo>
                    <a:pt x="32525" y="90611"/>
                  </a:lnTo>
                  <a:cubicBezTo>
                    <a:pt x="32535" y="91669"/>
                    <a:pt x="32306" y="92707"/>
                    <a:pt x="31859" y="93659"/>
                  </a:cubicBezTo>
                  <a:cubicBezTo>
                    <a:pt x="31497" y="94478"/>
                    <a:pt x="30897" y="95174"/>
                    <a:pt x="30144" y="95660"/>
                  </a:cubicBezTo>
                  <a:lnTo>
                    <a:pt x="23000" y="99851"/>
                  </a:lnTo>
                  <a:cubicBezTo>
                    <a:pt x="22496" y="100232"/>
                    <a:pt x="21791" y="100232"/>
                    <a:pt x="21286" y="99851"/>
                  </a:cubicBezTo>
                  <a:cubicBezTo>
                    <a:pt x="20791" y="99231"/>
                    <a:pt x="20553" y="98450"/>
                    <a:pt x="20619" y="97660"/>
                  </a:cubicBezTo>
                  <a:lnTo>
                    <a:pt x="20619" y="29842"/>
                  </a:lnTo>
                  <a:lnTo>
                    <a:pt x="8046" y="52226"/>
                  </a:lnTo>
                  <a:cubicBezTo>
                    <a:pt x="7656" y="52978"/>
                    <a:pt x="7065" y="53607"/>
                    <a:pt x="6332" y="54035"/>
                  </a:cubicBezTo>
                  <a:cubicBezTo>
                    <a:pt x="5713" y="54235"/>
                    <a:pt x="5046" y="54045"/>
                    <a:pt x="4617" y="53559"/>
                  </a:cubicBezTo>
                  <a:close/>
                </a:path>
              </a:pathLst>
            </a:custGeom>
            <a:solidFill>
              <a:srgbClr val="E0E0E0"/>
            </a:solidFill>
            <a:ln w="9525" cap="flat">
              <a:noFill/>
              <a:prstDash val="solid"/>
              <a:miter/>
            </a:ln>
          </p:spPr>
          <p:txBody>
            <a:bodyPr rtlCol="0" anchor="ctr"/>
            <a:lstStyle/>
            <a:p>
              <a:endParaRPr lang="en-GR"/>
            </a:p>
          </p:txBody>
        </p:sp>
        <p:sp>
          <p:nvSpPr>
            <p:cNvPr id="492" name="Freeform 491">
              <a:extLst>
                <a:ext uri="{FF2B5EF4-FFF2-40B4-BE49-F238E27FC236}">
                  <a16:creationId xmlns:a16="http://schemas.microsoft.com/office/drawing/2014/main" id="{AC31EEF5-A49D-343A-8827-7F58E03A7CBE}"/>
                </a:ext>
              </a:extLst>
            </p:cNvPr>
            <p:cNvSpPr/>
            <p:nvPr/>
          </p:nvSpPr>
          <p:spPr>
            <a:xfrm>
              <a:off x="3799884" y="4973824"/>
              <a:ext cx="32378" cy="100164"/>
            </a:xfrm>
            <a:custGeom>
              <a:avLst/>
              <a:gdLst>
                <a:gd name="connsiteX0" fmla="*/ 541 w 32378"/>
                <a:gd name="connsiteY0" fmla="*/ 48320 h 100164"/>
                <a:gd name="connsiteX1" fmla="*/ 65 w 32378"/>
                <a:gd name="connsiteY1" fmla="*/ 45844 h 100164"/>
                <a:gd name="connsiteX2" fmla="*/ 922 w 32378"/>
                <a:gd name="connsiteY2" fmla="*/ 42891 h 100164"/>
                <a:gd name="connsiteX3" fmla="*/ 19972 w 32378"/>
                <a:gd name="connsiteY3" fmla="*/ 8410 h 100164"/>
                <a:gd name="connsiteX4" fmla="*/ 21496 w 32378"/>
                <a:gd name="connsiteY4" fmla="*/ 6029 h 100164"/>
                <a:gd name="connsiteX5" fmla="*/ 23116 w 32378"/>
                <a:gd name="connsiteY5" fmla="*/ 4315 h 100164"/>
                <a:gd name="connsiteX6" fmla="*/ 29974 w 32378"/>
                <a:gd name="connsiteY6" fmla="*/ 314 h 100164"/>
                <a:gd name="connsiteX7" fmla="*/ 31688 w 32378"/>
                <a:gd name="connsiteY7" fmla="*/ 314 h 100164"/>
                <a:gd name="connsiteX8" fmla="*/ 32355 w 32378"/>
                <a:gd name="connsiteY8" fmla="*/ 2505 h 100164"/>
                <a:gd name="connsiteX9" fmla="*/ 32355 w 32378"/>
                <a:gd name="connsiteY9" fmla="*/ 90611 h 100164"/>
                <a:gd name="connsiteX10" fmla="*/ 31688 w 32378"/>
                <a:gd name="connsiteY10" fmla="*/ 93564 h 100164"/>
                <a:gd name="connsiteX11" fmla="*/ 29974 w 32378"/>
                <a:gd name="connsiteY11" fmla="*/ 95659 h 100164"/>
                <a:gd name="connsiteX12" fmla="*/ 22830 w 32378"/>
                <a:gd name="connsiteY12" fmla="*/ 99850 h 100164"/>
                <a:gd name="connsiteX13" fmla="*/ 21115 w 32378"/>
                <a:gd name="connsiteY13" fmla="*/ 99850 h 100164"/>
                <a:gd name="connsiteX14" fmla="*/ 20449 w 32378"/>
                <a:gd name="connsiteY14" fmla="*/ 97660 h 100164"/>
                <a:gd name="connsiteX15" fmla="*/ 20449 w 32378"/>
                <a:gd name="connsiteY15" fmla="*/ 30318 h 100164"/>
                <a:gd name="connsiteX16" fmla="*/ 7876 w 32378"/>
                <a:gd name="connsiteY16" fmla="*/ 52702 h 100164"/>
                <a:gd name="connsiteX17" fmla="*/ 6161 w 32378"/>
                <a:gd name="connsiteY17" fmla="*/ 54416 h 100164"/>
                <a:gd name="connsiteX18" fmla="*/ 4447 w 32378"/>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378" h="100164">
                  <a:moveTo>
                    <a:pt x="541" y="48320"/>
                  </a:moveTo>
                  <a:cubicBezTo>
                    <a:pt x="64" y="47587"/>
                    <a:pt x="-106" y="46701"/>
                    <a:pt x="65" y="45844"/>
                  </a:cubicBezTo>
                  <a:cubicBezTo>
                    <a:pt x="114" y="44806"/>
                    <a:pt x="407" y="43796"/>
                    <a:pt x="922" y="42891"/>
                  </a:cubicBezTo>
                  <a:lnTo>
                    <a:pt x="19972" y="8410"/>
                  </a:lnTo>
                  <a:cubicBezTo>
                    <a:pt x="20449" y="7649"/>
                    <a:pt x="20925" y="6791"/>
                    <a:pt x="21496" y="6029"/>
                  </a:cubicBezTo>
                  <a:cubicBezTo>
                    <a:pt x="21880" y="5325"/>
                    <a:pt x="22438" y="4734"/>
                    <a:pt x="23116" y="4315"/>
                  </a:cubicBezTo>
                  <a:lnTo>
                    <a:pt x="29974" y="314"/>
                  </a:lnTo>
                  <a:cubicBezTo>
                    <a:pt x="30469" y="-105"/>
                    <a:pt x="31193" y="-105"/>
                    <a:pt x="31688" y="314"/>
                  </a:cubicBezTo>
                  <a:cubicBezTo>
                    <a:pt x="32217" y="914"/>
                    <a:pt x="32460" y="1714"/>
                    <a:pt x="32355" y="2505"/>
                  </a:cubicBezTo>
                  <a:lnTo>
                    <a:pt x="32355" y="90611"/>
                  </a:lnTo>
                  <a:cubicBezTo>
                    <a:pt x="32361" y="91630"/>
                    <a:pt x="32134" y="92640"/>
                    <a:pt x="31688" y="93564"/>
                  </a:cubicBezTo>
                  <a:cubicBezTo>
                    <a:pt x="31352" y="94421"/>
                    <a:pt x="30752" y="95164"/>
                    <a:pt x="29974" y="95659"/>
                  </a:cubicBezTo>
                  <a:lnTo>
                    <a:pt x="22830" y="99850"/>
                  </a:lnTo>
                  <a:cubicBezTo>
                    <a:pt x="22334" y="100270"/>
                    <a:pt x="21611" y="100270"/>
                    <a:pt x="21115" y="99850"/>
                  </a:cubicBezTo>
                  <a:cubicBezTo>
                    <a:pt x="20587" y="99250"/>
                    <a:pt x="20344" y="98450"/>
                    <a:pt x="20449" y="97660"/>
                  </a:cubicBezTo>
                  <a:lnTo>
                    <a:pt x="20449" y="30318"/>
                  </a:lnTo>
                  <a:lnTo>
                    <a:pt x="7876" y="52702"/>
                  </a:lnTo>
                  <a:cubicBezTo>
                    <a:pt x="7518" y="53454"/>
                    <a:pt x="6913" y="54054"/>
                    <a:pt x="6161" y="54416"/>
                  </a:cubicBezTo>
                  <a:cubicBezTo>
                    <a:pt x="5551" y="54721"/>
                    <a:pt x="4813" y="54511"/>
                    <a:pt x="4447" y="53940"/>
                  </a:cubicBezTo>
                  <a:close/>
                </a:path>
              </a:pathLst>
            </a:custGeom>
            <a:solidFill>
              <a:srgbClr val="E0E0E0"/>
            </a:solidFill>
            <a:ln w="9525" cap="flat">
              <a:noFill/>
              <a:prstDash val="solid"/>
              <a:miter/>
            </a:ln>
          </p:spPr>
          <p:txBody>
            <a:bodyPr rtlCol="0" anchor="ctr"/>
            <a:lstStyle/>
            <a:p>
              <a:endParaRPr lang="en-GR"/>
            </a:p>
          </p:txBody>
        </p:sp>
        <p:sp>
          <p:nvSpPr>
            <p:cNvPr id="493" name="Freeform 492">
              <a:extLst>
                <a:ext uri="{FF2B5EF4-FFF2-40B4-BE49-F238E27FC236}">
                  <a16:creationId xmlns:a16="http://schemas.microsoft.com/office/drawing/2014/main" id="{9CE69555-8442-F787-A95D-1B9F1224ABF0}"/>
                </a:ext>
              </a:extLst>
            </p:cNvPr>
            <p:cNvSpPr/>
            <p:nvPr/>
          </p:nvSpPr>
          <p:spPr>
            <a:xfrm>
              <a:off x="3844145" y="4947373"/>
              <a:ext cx="47720" cy="105727"/>
            </a:xfrm>
            <a:custGeom>
              <a:avLst/>
              <a:gdLst>
                <a:gd name="connsiteX0" fmla="*/ 47720 w 47720"/>
                <a:gd name="connsiteY0" fmla="*/ 26766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6 h 105727"/>
                <a:gd name="connsiteX22" fmla="*/ 12001 w 47720"/>
                <a:gd name="connsiteY22" fmla="*/ 70961 h 105727"/>
                <a:gd name="connsiteX23" fmla="*/ 15049 w 47720"/>
                <a:gd name="connsiteY23" fmla="*/ 84392 h 105727"/>
                <a:gd name="connsiteX24" fmla="*/ 23908 w 47720"/>
                <a:gd name="connsiteY24" fmla="*/ 84392 h 105727"/>
                <a:gd name="connsiteX25" fmla="*/ 32671 w 47720"/>
                <a:gd name="connsiteY25" fmla="*/ 73914 h 105727"/>
                <a:gd name="connsiteX26" fmla="*/ 35719 w 47720"/>
                <a:gd name="connsiteY26" fmla="*/ 56960 h 105727"/>
                <a:gd name="connsiteX27" fmla="*/ 35719 w 47720"/>
                <a:gd name="connsiteY27" fmla="*/ 45434 h 105727"/>
                <a:gd name="connsiteX28" fmla="*/ 35719 w 47720"/>
                <a:gd name="connsiteY28" fmla="*/ 34004 h 105727"/>
                <a:gd name="connsiteX29" fmla="*/ 32671 w 47720"/>
                <a:gd name="connsiteY29" fmla="*/ 20574 h 105727"/>
                <a:gd name="connsiteX30" fmla="*/ 23908 w 47720"/>
                <a:gd name="connsiteY30" fmla="*/ 20574 h 105727"/>
                <a:gd name="connsiteX31" fmla="*/ 15049 w 47720"/>
                <a:gd name="connsiteY31" fmla="*/ 31052 h 105727"/>
                <a:gd name="connsiteX32" fmla="*/ 12001 w 47720"/>
                <a:gd name="connsiteY32" fmla="*/ 48006 h 105727"/>
                <a:gd name="connsiteX33" fmla="*/ 12001 w 47720"/>
                <a:gd name="connsiteY33" fmla="*/ 59627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6"/>
                  </a:moveTo>
                  <a:cubicBezTo>
                    <a:pt x="47720" y="28480"/>
                    <a:pt x="47720" y="30290"/>
                    <a:pt x="47720" y="32385"/>
                  </a:cubicBezTo>
                  <a:lnTo>
                    <a:pt x="47720" y="45244"/>
                  </a:lnTo>
                  <a:cubicBezTo>
                    <a:pt x="47720" y="47339"/>
                    <a:pt x="47720" y="49244"/>
                    <a:pt x="47720" y="51054"/>
                  </a:cubicBezTo>
                  <a:cubicBezTo>
                    <a:pt x="47562" y="56255"/>
                    <a:pt x="47053" y="61446"/>
                    <a:pt x="46196" y="66580"/>
                  </a:cubicBezTo>
                  <a:cubicBezTo>
                    <a:pt x="45364" y="71419"/>
                    <a:pt x="43990" y="76143"/>
                    <a:pt x="42100" y="80677"/>
                  </a:cubicBezTo>
                  <a:cubicBezTo>
                    <a:pt x="40255" y="85011"/>
                    <a:pt x="37784" y="89059"/>
                    <a:pt x="34766" y="92678"/>
                  </a:cubicBezTo>
                  <a:cubicBezTo>
                    <a:pt x="31715" y="96450"/>
                    <a:pt x="28043" y="99670"/>
                    <a:pt x="23908" y="102203"/>
                  </a:cubicBezTo>
                  <a:cubicBezTo>
                    <a:pt x="20603" y="104337"/>
                    <a:pt x="16789" y="105556"/>
                    <a:pt x="12859" y="105728"/>
                  </a:cubicBezTo>
                  <a:cubicBezTo>
                    <a:pt x="10047" y="105585"/>
                    <a:pt x="7423" y="104270"/>
                    <a:pt x="5620" y="102108"/>
                  </a:cubicBezTo>
                  <a:cubicBezTo>
                    <a:pt x="3574" y="99279"/>
                    <a:pt x="2205" y="96022"/>
                    <a:pt x="1619" y="92583"/>
                  </a:cubicBezTo>
                  <a:cubicBezTo>
                    <a:pt x="684" y="88068"/>
                    <a:pt x="142" y="83477"/>
                    <a:pt x="0" y="78867"/>
                  </a:cubicBezTo>
                  <a:cubicBezTo>
                    <a:pt x="0" y="75438"/>
                    <a:pt x="0" y="71533"/>
                    <a:pt x="0" y="67151"/>
                  </a:cubicBezTo>
                  <a:cubicBezTo>
                    <a:pt x="0" y="62770"/>
                    <a:pt x="0" y="58769"/>
                    <a:pt x="0" y="55245"/>
                  </a:cubicBezTo>
                  <a:cubicBezTo>
                    <a:pt x="195" y="49978"/>
                    <a:pt x="735" y="44730"/>
                    <a:pt x="1619" y="39529"/>
                  </a:cubicBezTo>
                  <a:cubicBezTo>
                    <a:pt x="2433" y="34633"/>
                    <a:pt x="3774" y="29842"/>
                    <a:pt x="5620" y="25241"/>
                  </a:cubicBezTo>
                  <a:cubicBezTo>
                    <a:pt x="7467" y="20869"/>
                    <a:pt x="9902" y="16764"/>
                    <a:pt x="12859" y="13049"/>
                  </a:cubicBezTo>
                  <a:cubicBezTo>
                    <a:pt x="15934" y="9230"/>
                    <a:pt x="19679" y="6001"/>
                    <a:pt x="23908" y="3524"/>
                  </a:cubicBezTo>
                  <a:cubicBezTo>
                    <a:pt x="27140" y="1381"/>
                    <a:pt x="30893" y="172"/>
                    <a:pt x="34766" y="0"/>
                  </a:cubicBezTo>
                  <a:cubicBezTo>
                    <a:pt x="37630" y="38"/>
                    <a:pt x="40324" y="1372"/>
                    <a:pt x="42100" y="3620"/>
                  </a:cubicBezTo>
                  <a:cubicBezTo>
                    <a:pt x="44211" y="6420"/>
                    <a:pt x="45616" y="9687"/>
                    <a:pt x="46196" y="13145"/>
                  </a:cubicBezTo>
                  <a:cubicBezTo>
                    <a:pt x="47091" y="17631"/>
                    <a:pt x="47601" y="22193"/>
                    <a:pt x="47720" y="26766"/>
                  </a:cubicBezTo>
                  <a:close/>
                  <a:moveTo>
                    <a:pt x="12001" y="70961"/>
                  </a:moveTo>
                  <a:cubicBezTo>
                    <a:pt x="11871" y="75619"/>
                    <a:pt x="12920" y="80239"/>
                    <a:pt x="15049" y="84392"/>
                  </a:cubicBezTo>
                  <a:cubicBezTo>
                    <a:pt x="16764" y="86935"/>
                    <a:pt x="19717" y="86935"/>
                    <a:pt x="23908" y="84392"/>
                  </a:cubicBezTo>
                  <a:cubicBezTo>
                    <a:pt x="28024" y="82106"/>
                    <a:pt x="31145" y="78372"/>
                    <a:pt x="32671" y="73914"/>
                  </a:cubicBezTo>
                  <a:cubicBezTo>
                    <a:pt x="34568" y="68456"/>
                    <a:pt x="35597" y="62732"/>
                    <a:pt x="35719" y="56960"/>
                  </a:cubicBezTo>
                  <a:cubicBezTo>
                    <a:pt x="35719" y="53435"/>
                    <a:pt x="35719" y="49625"/>
                    <a:pt x="35719" y="45434"/>
                  </a:cubicBezTo>
                  <a:cubicBezTo>
                    <a:pt x="35719" y="41243"/>
                    <a:pt x="35719" y="37433"/>
                    <a:pt x="35719" y="34004"/>
                  </a:cubicBezTo>
                  <a:cubicBezTo>
                    <a:pt x="35849" y="29347"/>
                    <a:pt x="34801" y="24727"/>
                    <a:pt x="32671" y="20574"/>
                  </a:cubicBezTo>
                  <a:cubicBezTo>
                    <a:pt x="30956" y="18002"/>
                    <a:pt x="28003" y="17907"/>
                    <a:pt x="23908" y="20574"/>
                  </a:cubicBezTo>
                  <a:cubicBezTo>
                    <a:pt x="19790" y="22889"/>
                    <a:pt x="16645" y="26604"/>
                    <a:pt x="15049" y="31052"/>
                  </a:cubicBezTo>
                  <a:cubicBezTo>
                    <a:pt x="13160" y="36509"/>
                    <a:pt x="12131" y="42234"/>
                    <a:pt x="12001" y="48006"/>
                  </a:cubicBezTo>
                  <a:cubicBezTo>
                    <a:pt x="12001" y="51530"/>
                    <a:pt x="12001" y="55436"/>
                    <a:pt x="12001" y="59627"/>
                  </a:cubicBezTo>
                  <a:cubicBezTo>
                    <a:pt x="12001" y="63818"/>
                    <a:pt x="11906" y="67533"/>
                    <a:pt x="12001" y="70961"/>
                  </a:cubicBezTo>
                  <a:close/>
                </a:path>
              </a:pathLst>
            </a:custGeom>
            <a:solidFill>
              <a:srgbClr val="E0E0E0"/>
            </a:solidFill>
            <a:ln w="9525" cap="flat">
              <a:noFill/>
              <a:prstDash val="solid"/>
              <a:miter/>
            </a:ln>
          </p:spPr>
          <p:txBody>
            <a:bodyPr rtlCol="0" anchor="ctr"/>
            <a:lstStyle/>
            <a:p>
              <a:endParaRPr lang="en-GR"/>
            </a:p>
          </p:txBody>
        </p:sp>
        <p:sp>
          <p:nvSpPr>
            <p:cNvPr id="494" name="Freeform 493">
              <a:extLst>
                <a:ext uri="{FF2B5EF4-FFF2-40B4-BE49-F238E27FC236}">
                  <a16:creationId xmlns:a16="http://schemas.microsoft.com/office/drawing/2014/main" id="{979DFA7B-F5AA-F6FD-A590-8EFABA320C24}"/>
                </a:ext>
              </a:extLst>
            </p:cNvPr>
            <p:cNvSpPr/>
            <p:nvPr/>
          </p:nvSpPr>
          <p:spPr>
            <a:xfrm>
              <a:off x="3902533" y="4913749"/>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3 h 105632"/>
                <a:gd name="connsiteX9" fmla="*/ 5620 w 47625"/>
                <a:gd name="connsiteY9" fmla="*/ 102013 h 105632"/>
                <a:gd name="connsiteX10" fmla="*/ 1524 w 47625"/>
                <a:gd name="connsiteY10" fmla="*/ 92488 h 105632"/>
                <a:gd name="connsiteX11" fmla="*/ 0 w 47625"/>
                <a:gd name="connsiteY11" fmla="*/ 78677 h 105632"/>
                <a:gd name="connsiteX12" fmla="*/ 0 w 47625"/>
                <a:gd name="connsiteY12" fmla="*/ 66961 h 105632"/>
                <a:gd name="connsiteX13" fmla="*/ 0 w 47625"/>
                <a:gd name="connsiteY13" fmla="*/ 55054 h 105632"/>
                <a:gd name="connsiteX14" fmla="*/ 1524 w 47625"/>
                <a:gd name="connsiteY14" fmla="*/ 39338 h 105632"/>
                <a:gd name="connsiteX15" fmla="*/ 5620 w 47625"/>
                <a:gd name="connsiteY15" fmla="*/ 25051 h 105632"/>
                <a:gd name="connsiteX16" fmla="*/ 12859 w 47625"/>
                <a:gd name="connsiteY16" fmla="*/ 12954 h 105632"/>
                <a:gd name="connsiteX17" fmla="*/ 23813 w 47625"/>
                <a:gd name="connsiteY17" fmla="*/ 3429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671 w 47625"/>
                <a:gd name="connsiteY25" fmla="*/ 73914 h 105632"/>
                <a:gd name="connsiteX26" fmla="*/ 35719 w 47625"/>
                <a:gd name="connsiteY26" fmla="*/ 56960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4954 w 47625"/>
                <a:gd name="connsiteY31" fmla="*/ 31052 h 105632"/>
                <a:gd name="connsiteX32" fmla="*/ 11906 w 47625"/>
                <a:gd name="connsiteY32" fmla="*/ 48006 h 105632"/>
                <a:gd name="connsiteX33" fmla="*/ 11906 w 47625"/>
                <a:gd name="connsiteY33" fmla="*/ 59531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5"/>
                    <a:pt x="47625" y="30290"/>
                    <a:pt x="47625" y="32385"/>
                  </a:cubicBezTo>
                  <a:lnTo>
                    <a:pt x="47625" y="45244"/>
                  </a:lnTo>
                  <a:cubicBezTo>
                    <a:pt x="47625" y="47244"/>
                    <a:pt x="47625" y="49244"/>
                    <a:pt x="47625" y="50959"/>
                  </a:cubicBezTo>
                  <a:cubicBezTo>
                    <a:pt x="47466" y="56198"/>
                    <a:pt x="46957" y="61408"/>
                    <a:pt x="46101" y="66580"/>
                  </a:cubicBezTo>
                  <a:cubicBezTo>
                    <a:pt x="45288" y="71419"/>
                    <a:pt x="43913" y="76153"/>
                    <a:pt x="42005" y="80677"/>
                  </a:cubicBezTo>
                  <a:cubicBezTo>
                    <a:pt x="40214" y="84992"/>
                    <a:pt x="37772" y="89011"/>
                    <a:pt x="34766" y="92583"/>
                  </a:cubicBezTo>
                  <a:cubicBezTo>
                    <a:pt x="31712" y="96384"/>
                    <a:pt x="28002" y="99613"/>
                    <a:pt x="23813" y="102108"/>
                  </a:cubicBezTo>
                  <a:cubicBezTo>
                    <a:pt x="20562" y="104280"/>
                    <a:pt x="16767" y="105499"/>
                    <a:pt x="12859" y="105633"/>
                  </a:cubicBezTo>
                  <a:cubicBezTo>
                    <a:pt x="10028" y="105566"/>
                    <a:pt x="7374" y="104232"/>
                    <a:pt x="5620" y="102013"/>
                  </a:cubicBezTo>
                  <a:cubicBezTo>
                    <a:pt x="3467" y="99241"/>
                    <a:pt x="2057" y="95955"/>
                    <a:pt x="1524" y="92488"/>
                  </a:cubicBezTo>
                  <a:cubicBezTo>
                    <a:pt x="572" y="87944"/>
                    <a:pt x="61" y="83315"/>
                    <a:pt x="0" y="78677"/>
                  </a:cubicBezTo>
                  <a:cubicBezTo>
                    <a:pt x="0" y="75343"/>
                    <a:pt x="0" y="71438"/>
                    <a:pt x="0" y="66961"/>
                  </a:cubicBezTo>
                  <a:cubicBezTo>
                    <a:pt x="0" y="62484"/>
                    <a:pt x="0" y="58579"/>
                    <a:pt x="0" y="55054"/>
                  </a:cubicBezTo>
                  <a:cubicBezTo>
                    <a:pt x="121" y="49787"/>
                    <a:pt x="631" y="44530"/>
                    <a:pt x="1524" y="39338"/>
                  </a:cubicBezTo>
                  <a:cubicBezTo>
                    <a:pt x="2325" y="34433"/>
                    <a:pt x="3700" y="29632"/>
                    <a:pt x="5620" y="25051"/>
                  </a:cubicBezTo>
                  <a:cubicBezTo>
                    <a:pt x="7431" y="20689"/>
                    <a:pt x="9871" y="16612"/>
                    <a:pt x="12859" y="12954"/>
                  </a:cubicBezTo>
                  <a:cubicBezTo>
                    <a:pt x="15905" y="9144"/>
                    <a:pt x="19616" y="5915"/>
                    <a:pt x="23813" y="3429"/>
                  </a:cubicBezTo>
                  <a:cubicBezTo>
                    <a:pt x="27058" y="1257"/>
                    <a:pt x="30861" y="67"/>
                    <a:pt x="34766" y="0"/>
                  </a:cubicBezTo>
                  <a:cubicBezTo>
                    <a:pt x="37582" y="48"/>
                    <a:pt x="40232" y="1334"/>
                    <a:pt x="42005" y="3524"/>
                  </a:cubicBezTo>
                  <a:cubicBezTo>
                    <a:pt x="44144" y="6306"/>
                    <a:pt x="45551" y="9582"/>
                    <a:pt x="46101" y="13049"/>
                  </a:cubicBezTo>
                  <a:cubicBezTo>
                    <a:pt x="46995" y="17536"/>
                    <a:pt x="47506" y="22098"/>
                    <a:pt x="47625" y="26670"/>
                  </a:cubicBezTo>
                  <a:close/>
                  <a:moveTo>
                    <a:pt x="11906" y="70961"/>
                  </a:moveTo>
                  <a:cubicBezTo>
                    <a:pt x="11776" y="75619"/>
                    <a:pt x="12824" y="80239"/>
                    <a:pt x="14954" y="84392"/>
                  </a:cubicBezTo>
                  <a:cubicBezTo>
                    <a:pt x="16733" y="86935"/>
                    <a:pt x="19685" y="86935"/>
                    <a:pt x="23813" y="84392"/>
                  </a:cubicBezTo>
                  <a:cubicBezTo>
                    <a:pt x="27883" y="82020"/>
                    <a:pt x="31011" y="78324"/>
                    <a:pt x="32671" y="73914"/>
                  </a:cubicBezTo>
                  <a:cubicBezTo>
                    <a:pt x="34561" y="68456"/>
                    <a:pt x="35589" y="62732"/>
                    <a:pt x="35719" y="56960"/>
                  </a:cubicBezTo>
                  <a:cubicBezTo>
                    <a:pt x="35719" y="53435"/>
                    <a:pt x="35719" y="49530"/>
                    <a:pt x="35719" y="45339"/>
                  </a:cubicBezTo>
                  <a:cubicBezTo>
                    <a:pt x="35719" y="41148"/>
                    <a:pt x="35719" y="37433"/>
                    <a:pt x="35719" y="34004"/>
                  </a:cubicBezTo>
                  <a:cubicBezTo>
                    <a:pt x="35849" y="29347"/>
                    <a:pt x="34801" y="24727"/>
                    <a:pt x="32671" y="20574"/>
                  </a:cubicBezTo>
                  <a:cubicBezTo>
                    <a:pt x="30830" y="17907"/>
                    <a:pt x="27877" y="17907"/>
                    <a:pt x="23813" y="20574"/>
                  </a:cubicBezTo>
                  <a:cubicBezTo>
                    <a:pt x="19722" y="22917"/>
                    <a:pt x="16587" y="26632"/>
                    <a:pt x="14954" y="31052"/>
                  </a:cubicBezTo>
                  <a:cubicBezTo>
                    <a:pt x="13057" y="36509"/>
                    <a:pt x="12028" y="42234"/>
                    <a:pt x="11906" y="48006"/>
                  </a:cubicBezTo>
                  <a:cubicBezTo>
                    <a:pt x="11906" y="51530"/>
                    <a:pt x="11906" y="55341"/>
                    <a:pt x="11906" y="59531"/>
                  </a:cubicBezTo>
                  <a:cubicBezTo>
                    <a:pt x="11906" y="63722"/>
                    <a:pt x="11811" y="67533"/>
                    <a:pt x="11906" y="70961"/>
                  </a:cubicBezTo>
                  <a:close/>
                </a:path>
              </a:pathLst>
            </a:custGeom>
            <a:solidFill>
              <a:srgbClr val="E0E0E0"/>
            </a:solidFill>
            <a:ln w="9525" cap="flat">
              <a:noFill/>
              <a:prstDash val="solid"/>
              <a:miter/>
            </a:ln>
          </p:spPr>
          <p:txBody>
            <a:bodyPr rtlCol="0" anchor="ctr"/>
            <a:lstStyle/>
            <a:p>
              <a:endParaRPr lang="en-GR"/>
            </a:p>
          </p:txBody>
        </p:sp>
        <p:sp>
          <p:nvSpPr>
            <p:cNvPr id="495" name="Freeform 494">
              <a:extLst>
                <a:ext uri="{FF2B5EF4-FFF2-40B4-BE49-F238E27FC236}">
                  <a16:creationId xmlns:a16="http://schemas.microsoft.com/office/drawing/2014/main" id="{31438981-8B91-A719-DDE8-CD8836C51DEE}"/>
                </a:ext>
              </a:extLst>
            </p:cNvPr>
            <p:cNvSpPr/>
            <p:nvPr/>
          </p:nvSpPr>
          <p:spPr>
            <a:xfrm>
              <a:off x="3961302" y="4879936"/>
              <a:ext cx="47244" cy="105727"/>
            </a:xfrm>
            <a:custGeom>
              <a:avLst/>
              <a:gdLst>
                <a:gd name="connsiteX0" fmla="*/ 47244 w 47244"/>
                <a:gd name="connsiteY0" fmla="*/ 26861 h 105727"/>
                <a:gd name="connsiteX1" fmla="*/ 47244 w 47244"/>
                <a:gd name="connsiteY1" fmla="*/ 51149 h 105727"/>
                <a:gd name="connsiteX2" fmla="*/ 45625 w 47244"/>
                <a:gd name="connsiteY2" fmla="*/ 66675 h 105727"/>
                <a:gd name="connsiteX3" fmla="*/ 42005 w 47244"/>
                <a:gd name="connsiteY3" fmla="*/ 80677 h 105727"/>
                <a:gd name="connsiteX4" fmla="*/ 34766 w 47244"/>
                <a:gd name="connsiteY4" fmla="*/ 92678 h 105727"/>
                <a:gd name="connsiteX5" fmla="*/ 23813 w 47244"/>
                <a:gd name="connsiteY5" fmla="*/ 102203 h 105727"/>
                <a:gd name="connsiteX6" fmla="*/ 12859 w 47244"/>
                <a:gd name="connsiteY6" fmla="*/ 105728 h 105727"/>
                <a:gd name="connsiteX7" fmla="*/ 5620 w 47244"/>
                <a:gd name="connsiteY7" fmla="*/ 102108 h 105727"/>
                <a:gd name="connsiteX8" fmla="*/ 1524 w 47244"/>
                <a:gd name="connsiteY8" fmla="*/ 92583 h 105727"/>
                <a:gd name="connsiteX9" fmla="*/ 0 w 47244"/>
                <a:gd name="connsiteY9" fmla="*/ 78867 h 105727"/>
                <a:gd name="connsiteX10" fmla="*/ 0 w 47244"/>
                <a:gd name="connsiteY10" fmla="*/ 67151 h 105727"/>
                <a:gd name="connsiteX11" fmla="*/ 0 w 47244"/>
                <a:gd name="connsiteY11" fmla="*/ 55245 h 105727"/>
                <a:gd name="connsiteX12" fmla="*/ 1524 w 47244"/>
                <a:gd name="connsiteY12" fmla="*/ 39529 h 105727"/>
                <a:gd name="connsiteX13" fmla="*/ 5620 w 47244"/>
                <a:gd name="connsiteY13" fmla="*/ 25241 h 105727"/>
                <a:gd name="connsiteX14" fmla="*/ 12859 w 47244"/>
                <a:gd name="connsiteY14" fmla="*/ 13049 h 105727"/>
                <a:gd name="connsiteX15" fmla="*/ 23813 w 47244"/>
                <a:gd name="connsiteY15" fmla="*/ 3524 h 105727"/>
                <a:gd name="connsiteX16" fmla="*/ 34766 w 47244"/>
                <a:gd name="connsiteY16" fmla="*/ 0 h 105727"/>
                <a:gd name="connsiteX17" fmla="*/ 42005 w 47244"/>
                <a:gd name="connsiteY17" fmla="*/ 3620 h 105727"/>
                <a:gd name="connsiteX18" fmla="*/ 46101 w 47244"/>
                <a:gd name="connsiteY18" fmla="*/ 13145 h 105727"/>
                <a:gd name="connsiteX19" fmla="*/ 47244 w 47244"/>
                <a:gd name="connsiteY19" fmla="*/ 26861 h 105727"/>
                <a:gd name="connsiteX20" fmla="*/ 11525 w 47244"/>
                <a:gd name="connsiteY20" fmla="*/ 71152 h 105727"/>
                <a:gd name="connsiteX21" fmla="*/ 14573 w 47244"/>
                <a:gd name="connsiteY21" fmla="*/ 84582 h 105727"/>
                <a:gd name="connsiteX22" fmla="*/ 23336 w 47244"/>
                <a:gd name="connsiteY22" fmla="*/ 84582 h 105727"/>
                <a:gd name="connsiteX23" fmla="*/ 32195 w 47244"/>
                <a:gd name="connsiteY23" fmla="*/ 74104 h 105727"/>
                <a:gd name="connsiteX24" fmla="*/ 35243 w 47244"/>
                <a:gd name="connsiteY24" fmla="*/ 57150 h 105727"/>
                <a:gd name="connsiteX25" fmla="*/ 35243 w 47244"/>
                <a:gd name="connsiteY25" fmla="*/ 45625 h 105727"/>
                <a:gd name="connsiteX26" fmla="*/ 35243 w 47244"/>
                <a:gd name="connsiteY26" fmla="*/ 34195 h 105727"/>
                <a:gd name="connsiteX27" fmla="*/ 32195 w 47244"/>
                <a:gd name="connsiteY27" fmla="*/ 20764 h 105727"/>
                <a:gd name="connsiteX28" fmla="*/ 23336 w 47244"/>
                <a:gd name="connsiteY28" fmla="*/ 20764 h 105727"/>
                <a:gd name="connsiteX29" fmla="*/ 14573 w 47244"/>
                <a:gd name="connsiteY29" fmla="*/ 31242 h 105727"/>
                <a:gd name="connsiteX30" fmla="*/ 11525 w 47244"/>
                <a:gd name="connsiteY30" fmla="*/ 48196 h 105727"/>
                <a:gd name="connsiteX31" fmla="*/ 11525 w 47244"/>
                <a:gd name="connsiteY31" fmla="*/ 59817 h 105727"/>
                <a:gd name="connsiteX32" fmla="*/ 11525 w 47244"/>
                <a:gd name="connsiteY32" fmla="*/ 7115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244" h="105727">
                  <a:moveTo>
                    <a:pt x="47244" y="26861"/>
                  </a:moveTo>
                  <a:lnTo>
                    <a:pt x="47244" y="51149"/>
                  </a:lnTo>
                  <a:cubicBezTo>
                    <a:pt x="47054" y="56359"/>
                    <a:pt x="46513" y="61541"/>
                    <a:pt x="45625" y="66675"/>
                  </a:cubicBezTo>
                  <a:cubicBezTo>
                    <a:pt x="44983" y="71466"/>
                    <a:pt x="43767" y="76172"/>
                    <a:pt x="42005" y="80677"/>
                  </a:cubicBezTo>
                  <a:cubicBezTo>
                    <a:pt x="40229" y="85030"/>
                    <a:pt x="37787" y="89078"/>
                    <a:pt x="34766" y="92678"/>
                  </a:cubicBezTo>
                  <a:cubicBezTo>
                    <a:pt x="31703" y="96469"/>
                    <a:pt x="27995" y="99698"/>
                    <a:pt x="23813" y="102203"/>
                  </a:cubicBezTo>
                  <a:cubicBezTo>
                    <a:pt x="20541" y="104337"/>
                    <a:pt x="16759" y="105546"/>
                    <a:pt x="12859" y="105728"/>
                  </a:cubicBezTo>
                  <a:cubicBezTo>
                    <a:pt x="10047" y="105585"/>
                    <a:pt x="7423" y="104270"/>
                    <a:pt x="5620" y="102108"/>
                  </a:cubicBezTo>
                  <a:cubicBezTo>
                    <a:pt x="3540" y="99289"/>
                    <a:pt x="2138" y="96031"/>
                    <a:pt x="1524" y="92583"/>
                  </a:cubicBezTo>
                  <a:cubicBezTo>
                    <a:pt x="624" y="88059"/>
                    <a:pt x="114" y="83477"/>
                    <a:pt x="0" y="78867"/>
                  </a:cubicBezTo>
                  <a:cubicBezTo>
                    <a:pt x="0" y="75438"/>
                    <a:pt x="0" y="71533"/>
                    <a:pt x="0" y="67151"/>
                  </a:cubicBezTo>
                  <a:cubicBezTo>
                    <a:pt x="0" y="62770"/>
                    <a:pt x="0" y="58769"/>
                    <a:pt x="0" y="55245"/>
                  </a:cubicBezTo>
                  <a:cubicBezTo>
                    <a:pt x="159" y="49978"/>
                    <a:pt x="668" y="44730"/>
                    <a:pt x="1524" y="39529"/>
                  </a:cubicBezTo>
                  <a:cubicBezTo>
                    <a:pt x="2369" y="34633"/>
                    <a:pt x="3742" y="29842"/>
                    <a:pt x="5620" y="25241"/>
                  </a:cubicBezTo>
                  <a:cubicBezTo>
                    <a:pt x="7467" y="20869"/>
                    <a:pt x="9902" y="16764"/>
                    <a:pt x="12859" y="13049"/>
                  </a:cubicBezTo>
                  <a:cubicBezTo>
                    <a:pt x="15898" y="9230"/>
                    <a:pt x="19611" y="6001"/>
                    <a:pt x="23813" y="3524"/>
                  </a:cubicBezTo>
                  <a:cubicBezTo>
                    <a:pt x="27084" y="1391"/>
                    <a:pt x="30866" y="181"/>
                    <a:pt x="34766" y="0"/>
                  </a:cubicBezTo>
                  <a:cubicBezTo>
                    <a:pt x="37597" y="67"/>
                    <a:pt x="40251" y="1400"/>
                    <a:pt x="42005" y="3620"/>
                  </a:cubicBezTo>
                  <a:cubicBezTo>
                    <a:pt x="44158" y="6391"/>
                    <a:pt x="45568" y="9677"/>
                    <a:pt x="46101" y="13145"/>
                  </a:cubicBezTo>
                  <a:cubicBezTo>
                    <a:pt x="46876" y="17678"/>
                    <a:pt x="47258" y="22260"/>
                    <a:pt x="47244" y="26861"/>
                  </a:cubicBezTo>
                  <a:close/>
                  <a:moveTo>
                    <a:pt x="11525" y="71152"/>
                  </a:moveTo>
                  <a:cubicBezTo>
                    <a:pt x="11348" y="75819"/>
                    <a:pt x="12399" y="80448"/>
                    <a:pt x="14573" y="84582"/>
                  </a:cubicBezTo>
                  <a:cubicBezTo>
                    <a:pt x="16288" y="87154"/>
                    <a:pt x="19241" y="87249"/>
                    <a:pt x="23336" y="84582"/>
                  </a:cubicBezTo>
                  <a:cubicBezTo>
                    <a:pt x="27454" y="82267"/>
                    <a:pt x="30599" y="78553"/>
                    <a:pt x="32195" y="74104"/>
                  </a:cubicBezTo>
                  <a:cubicBezTo>
                    <a:pt x="34092" y="68647"/>
                    <a:pt x="35121" y="62922"/>
                    <a:pt x="35243" y="57150"/>
                  </a:cubicBezTo>
                  <a:cubicBezTo>
                    <a:pt x="35243" y="53626"/>
                    <a:pt x="35243" y="49816"/>
                    <a:pt x="35243" y="45625"/>
                  </a:cubicBezTo>
                  <a:cubicBezTo>
                    <a:pt x="35243" y="41434"/>
                    <a:pt x="35243" y="37624"/>
                    <a:pt x="35243" y="34195"/>
                  </a:cubicBezTo>
                  <a:cubicBezTo>
                    <a:pt x="35373" y="29537"/>
                    <a:pt x="34324" y="24917"/>
                    <a:pt x="32195" y="20764"/>
                  </a:cubicBezTo>
                  <a:cubicBezTo>
                    <a:pt x="30385" y="18193"/>
                    <a:pt x="27527" y="18097"/>
                    <a:pt x="23336" y="20764"/>
                  </a:cubicBezTo>
                  <a:cubicBezTo>
                    <a:pt x="19265" y="23108"/>
                    <a:pt x="16160" y="26822"/>
                    <a:pt x="14573" y="31242"/>
                  </a:cubicBezTo>
                  <a:cubicBezTo>
                    <a:pt x="12637" y="36690"/>
                    <a:pt x="11607" y="42415"/>
                    <a:pt x="11525" y="48196"/>
                  </a:cubicBezTo>
                  <a:cubicBezTo>
                    <a:pt x="11525" y="51721"/>
                    <a:pt x="11525" y="55626"/>
                    <a:pt x="11525" y="59817"/>
                  </a:cubicBezTo>
                  <a:cubicBezTo>
                    <a:pt x="11525" y="64008"/>
                    <a:pt x="11335" y="67628"/>
                    <a:pt x="11525" y="71152"/>
                  </a:cubicBezTo>
                  <a:close/>
                </a:path>
              </a:pathLst>
            </a:custGeom>
            <a:solidFill>
              <a:srgbClr val="E0E0E0"/>
            </a:solidFill>
            <a:ln w="9525" cap="flat">
              <a:noFill/>
              <a:prstDash val="solid"/>
              <a:miter/>
            </a:ln>
          </p:spPr>
          <p:txBody>
            <a:bodyPr rtlCol="0" anchor="ctr"/>
            <a:lstStyle/>
            <a:p>
              <a:endParaRPr lang="en-GR"/>
            </a:p>
          </p:txBody>
        </p:sp>
        <p:sp>
          <p:nvSpPr>
            <p:cNvPr id="496" name="Freeform 495">
              <a:extLst>
                <a:ext uri="{FF2B5EF4-FFF2-40B4-BE49-F238E27FC236}">
                  <a16:creationId xmlns:a16="http://schemas.microsoft.com/office/drawing/2014/main" id="{4EF536A9-BEF1-6659-E6F8-35D9F0E9F976}"/>
                </a:ext>
              </a:extLst>
            </p:cNvPr>
            <p:cNvSpPr/>
            <p:nvPr/>
          </p:nvSpPr>
          <p:spPr>
            <a:xfrm>
              <a:off x="4019119" y="4846408"/>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1 w 47720"/>
                <a:gd name="connsiteY5" fmla="*/ 80581 h 105632"/>
                <a:gd name="connsiteX6" fmla="*/ 34862 w 47720"/>
                <a:gd name="connsiteY6" fmla="*/ 92583 h 105632"/>
                <a:gd name="connsiteX7" fmla="*/ 23908 w 47720"/>
                <a:gd name="connsiteY7" fmla="*/ 102108 h 105632"/>
                <a:gd name="connsiteX8" fmla="*/ 12859 w 47720"/>
                <a:gd name="connsiteY8" fmla="*/ 105632 h 105632"/>
                <a:gd name="connsiteX9" fmla="*/ 5620 w 47720"/>
                <a:gd name="connsiteY9" fmla="*/ 102013 h 105632"/>
                <a:gd name="connsiteX10" fmla="*/ 1619 w 47720"/>
                <a:gd name="connsiteY10" fmla="*/ 92488 h 105632"/>
                <a:gd name="connsiteX11" fmla="*/ 0 w 47720"/>
                <a:gd name="connsiteY11" fmla="*/ 78676 h 105632"/>
                <a:gd name="connsiteX12" fmla="*/ 0 w 47720"/>
                <a:gd name="connsiteY12" fmla="*/ 66961 h 105632"/>
                <a:gd name="connsiteX13" fmla="*/ 0 w 47720"/>
                <a:gd name="connsiteY13" fmla="*/ 55054 h 105632"/>
                <a:gd name="connsiteX14" fmla="*/ 1619 w 47720"/>
                <a:gd name="connsiteY14" fmla="*/ 39338 h 105632"/>
                <a:gd name="connsiteX15" fmla="*/ 5620 w 47720"/>
                <a:gd name="connsiteY15" fmla="*/ 25051 h 105632"/>
                <a:gd name="connsiteX16" fmla="*/ 12859 w 47720"/>
                <a:gd name="connsiteY16" fmla="*/ 12954 h 105632"/>
                <a:gd name="connsiteX17" fmla="*/ 23908 w 47720"/>
                <a:gd name="connsiteY17" fmla="*/ 3429 h 105632"/>
                <a:gd name="connsiteX18" fmla="*/ 34862 w 47720"/>
                <a:gd name="connsiteY18" fmla="*/ 0 h 105632"/>
                <a:gd name="connsiteX19" fmla="*/ 42101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50 w 47720"/>
                <a:gd name="connsiteY23" fmla="*/ 84391 h 105632"/>
                <a:gd name="connsiteX24" fmla="*/ 23908 w 47720"/>
                <a:gd name="connsiteY24" fmla="*/ 84391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908 w 47720"/>
                <a:gd name="connsiteY30" fmla="*/ 20574 h 105632"/>
                <a:gd name="connsiteX31" fmla="*/ 15050 w 47720"/>
                <a:gd name="connsiteY31" fmla="*/ 31147 h 105632"/>
                <a:gd name="connsiteX32" fmla="*/ 12001 w 47720"/>
                <a:gd name="connsiteY32" fmla="*/ 48101 h 105632"/>
                <a:gd name="connsiteX33" fmla="*/ 12001 w 47720"/>
                <a:gd name="connsiteY33" fmla="*/ 59626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244"/>
                    <a:pt x="47720" y="49244"/>
                    <a:pt x="47720" y="50959"/>
                  </a:cubicBezTo>
                  <a:cubicBezTo>
                    <a:pt x="47561" y="56197"/>
                    <a:pt x="47053" y="61408"/>
                    <a:pt x="46196" y="66580"/>
                  </a:cubicBezTo>
                  <a:cubicBezTo>
                    <a:pt x="45348" y="71380"/>
                    <a:pt x="43974" y="76076"/>
                    <a:pt x="42101" y="80581"/>
                  </a:cubicBezTo>
                  <a:cubicBezTo>
                    <a:pt x="40293" y="84915"/>
                    <a:pt x="37853" y="88963"/>
                    <a:pt x="34862" y="92583"/>
                  </a:cubicBezTo>
                  <a:cubicBezTo>
                    <a:pt x="31807" y="96383"/>
                    <a:pt x="28097" y="99612"/>
                    <a:pt x="23908" y="102108"/>
                  </a:cubicBezTo>
                  <a:cubicBezTo>
                    <a:pt x="20623" y="104289"/>
                    <a:pt x="16797" y="105508"/>
                    <a:pt x="12859" y="105632"/>
                  </a:cubicBezTo>
                  <a:cubicBezTo>
                    <a:pt x="10028" y="105565"/>
                    <a:pt x="7374" y="104232"/>
                    <a:pt x="5620" y="102013"/>
                  </a:cubicBezTo>
                  <a:cubicBezTo>
                    <a:pt x="3540" y="99203"/>
                    <a:pt x="2167" y="95936"/>
                    <a:pt x="1619" y="92488"/>
                  </a:cubicBezTo>
                  <a:cubicBezTo>
                    <a:pt x="637" y="87944"/>
                    <a:pt x="95" y="83325"/>
                    <a:pt x="0" y="78676"/>
                  </a:cubicBezTo>
                  <a:cubicBezTo>
                    <a:pt x="0" y="75343"/>
                    <a:pt x="0" y="71438"/>
                    <a:pt x="0" y="66961"/>
                  </a:cubicBezTo>
                  <a:cubicBezTo>
                    <a:pt x="0" y="62484"/>
                    <a:pt x="0" y="58579"/>
                    <a:pt x="0" y="55054"/>
                  </a:cubicBezTo>
                  <a:cubicBezTo>
                    <a:pt x="152" y="49787"/>
                    <a:pt x="693" y="44529"/>
                    <a:pt x="1619" y="39338"/>
                  </a:cubicBezTo>
                  <a:cubicBezTo>
                    <a:pt x="2433" y="34442"/>
                    <a:pt x="3774" y="29651"/>
                    <a:pt x="5620" y="25051"/>
                  </a:cubicBezTo>
                  <a:cubicBezTo>
                    <a:pt x="7469" y="20707"/>
                    <a:pt x="9904" y="16640"/>
                    <a:pt x="12859" y="12954"/>
                  </a:cubicBezTo>
                  <a:cubicBezTo>
                    <a:pt x="15912" y="9115"/>
                    <a:pt x="19661" y="5886"/>
                    <a:pt x="23908" y="3429"/>
                  </a:cubicBezTo>
                  <a:cubicBezTo>
                    <a:pt x="27153" y="1257"/>
                    <a:pt x="30956" y="67"/>
                    <a:pt x="34862" y="0"/>
                  </a:cubicBezTo>
                  <a:cubicBezTo>
                    <a:pt x="37677" y="48"/>
                    <a:pt x="40327" y="1333"/>
                    <a:pt x="42101" y="3524"/>
                  </a:cubicBezTo>
                  <a:cubicBezTo>
                    <a:pt x="44199" y="6334"/>
                    <a:pt x="45602" y="9592"/>
                    <a:pt x="46196" y="13049"/>
                  </a:cubicBezTo>
                  <a:cubicBezTo>
                    <a:pt x="47091" y="17536"/>
                    <a:pt x="47601" y="22098"/>
                    <a:pt x="47720" y="26670"/>
                  </a:cubicBezTo>
                  <a:close/>
                  <a:moveTo>
                    <a:pt x="12001" y="70961"/>
                  </a:moveTo>
                  <a:cubicBezTo>
                    <a:pt x="11871" y="75619"/>
                    <a:pt x="12920" y="80238"/>
                    <a:pt x="15050" y="84391"/>
                  </a:cubicBezTo>
                  <a:cubicBezTo>
                    <a:pt x="16764" y="86935"/>
                    <a:pt x="19717" y="86935"/>
                    <a:pt x="23908" y="84391"/>
                  </a:cubicBezTo>
                  <a:cubicBezTo>
                    <a:pt x="27979" y="82048"/>
                    <a:pt x="31084" y="78334"/>
                    <a:pt x="32671" y="73914"/>
                  </a:cubicBezTo>
                  <a:cubicBezTo>
                    <a:pt x="34561" y="68456"/>
                    <a:pt x="35589" y="62732"/>
                    <a:pt x="35719" y="56959"/>
                  </a:cubicBezTo>
                  <a:cubicBezTo>
                    <a:pt x="35719" y="53435"/>
                    <a:pt x="35719" y="49530"/>
                    <a:pt x="35719" y="45339"/>
                  </a:cubicBezTo>
                  <a:cubicBezTo>
                    <a:pt x="35719" y="41148"/>
                    <a:pt x="35719" y="37433"/>
                    <a:pt x="35719" y="34004"/>
                  </a:cubicBezTo>
                  <a:cubicBezTo>
                    <a:pt x="35849" y="29346"/>
                    <a:pt x="34801" y="24727"/>
                    <a:pt x="32671" y="20574"/>
                  </a:cubicBezTo>
                  <a:cubicBezTo>
                    <a:pt x="30956" y="17907"/>
                    <a:pt x="28003" y="17812"/>
                    <a:pt x="23908" y="20574"/>
                  </a:cubicBezTo>
                  <a:cubicBezTo>
                    <a:pt x="19783" y="22927"/>
                    <a:pt x="16640" y="26679"/>
                    <a:pt x="15050" y="31147"/>
                  </a:cubicBezTo>
                  <a:cubicBezTo>
                    <a:pt x="13152" y="36604"/>
                    <a:pt x="12123" y="42329"/>
                    <a:pt x="12001" y="48101"/>
                  </a:cubicBezTo>
                  <a:cubicBezTo>
                    <a:pt x="12001" y="51625"/>
                    <a:pt x="12001" y="55435"/>
                    <a:pt x="12001" y="59626"/>
                  </a:cubicBezTo>
                  <a:cubicBezTo>
                    <a:pt x="12001" y="63817"/>
                    <a:pt x="11906" y="67532"/>
                    <a:pt x="12001" y="70961"/>
                  </a:cubicBezTo>
                  <a:close/>
                </a:path>
              </a:pathLst>
            </a:custGeom>
            <a:solidFill>
              <a:srgbClr val="E0E0E0"/>
            </a:solidFill>
            <a:ln w="9525" cap="flat">
              <a:noFill/>
              <a:prstDash val="solid"/>
              <a:miter/>
            </a:ln>
          </p:spPr>
          <p:txBody>
            <a:bodyPr rtlCol="0" anchor="ctr"/>
            <a:lstStyle/>
            <a:p>
              <a:endParaRPr lang="en-GR"/>
            </a:p>
          </p:txBody>
        </p:sp>
        <p:sp>
          <p:nvSpPr>
            <p:cNvPr id="497" name="Freeform 496">
              <a:extLst>
                <a:ext uri="{FF2B5EF4-FFF2-40B4-BE49-F238E27FC236}">
                  <a16:creationId xmlns:a16="http://schemas.microsoft.com/office/drawing/2014/main" id="{4F6646CB-F00C-E435-A95D-02B4797221F1}"/>
                </a:ext>
              </a:extLst>
            </p:cNvPr>
            <p:cNvSpPr/>
            <p:nvPr/>
          </p:nvSpPr>
          <p:spPr>
            <a:xfrm>
              <a:off x="4074411" y="4815547"/>
              <a:ext cx="32628" cy="99821"/>
            </a:xfrm>
            <a:custGeom>
              <a:avLst/>
              <a:gdLst>
                <a:gd name="connsiteX0" fmla="*/ 239 w 32628"/>
                <a:gd name="connsiteY0" fmla="*/ 48292 h 99821"/>
                <a:gd name="connsiteX1" fmla="*/ 239 w 32628"/>
                <a:gd name="connsiteY1" fmla="*/ 45815 h 99821"/>
                <a:gd name="connsiteX2" fmla="*/ 1096 w 32628"/>
                <a:gd name="connsiteY2" fmla="*/ 42862 h 99821"/>
                <a:gd name="connsiteX3" fmla="*/ 20146 w 32628"/>
                <a:gd name="connsiteY3" fmla="*/ 8382 h 99821"/>
                <a:gd name="connsiteX4" fmla="*/ 21670 w 32628"/>
                <a:gd name="connsiteY4" fmla="*/ 6001 h 99821"/>
                <a:gd name="connsiteX5" fmla="*/ 23289 w 32628"/>
                <a:gd name="connsiteY5" fmla="*/ 4286 h 99821"/>
                <a:gd name="connsiteX6" fmla="*/ 30147 w 32628"/>
                <a:gd name="connsiteY6" fmla="*/ 286 h 99821"/>
                <a:gd name="connsiteX7" fmla="*/ 31862 w 32628"/>
                <a:gd name="connsiteY7" fmla="*/ 286 h 99821"/>
                <a:gd name="connsiteX8" fmla="*/ 32624 w 32628"/>
                <a:gd name="connsiteY8" fmla="*/ 2476 h 99821"/>
                <a:gd name="connsiteX9" fmla="*/ 32624 w 32628"/>
                <a:gd name="connsiteY9" fmla="*/ 90678 h 99821"/>
                <a:gd name="connsiteX10" fmla="*/ 31862 w 32628"/>
                <a:gd name="connsiteY10" fmla="*/ 93631 h 99821"/>
                <a:gd name="connsiteX11" fmla="*/ 30147 w 32628"/>
                <a:gd name="connsiteY11" fmla="*/ 95726 h 99821"/>
                <a:gd name="connsiteX12" fmla="*/ 23003 w 32628"/>
                <a:gd name="connsiteY12" fmla="*/ 99822 h 99821"/>
                <a:gd name="connsiteX13" fmla="*/ 21384 w 32628"/>
                <a:gd name="connsiteY13" fmla="*/ 99822 h 99821"/>
                <a:gd name="connsiteX14" fmla="*/ 20622 w 32628"/>
                <a:gd name="connsiteY14" fmla="*/ 97631 h 99821"/>
                <a:gd name="connsiteX15" fmla="*/ 20622 w 32628"/>
                <a:gd name="connsiteY15" fmla="*/ 30194 h 99821"/>
                <a:gd name="connsiteX16" fmla="*/ 8049 w 32628"/>
                <a:gd name="connsiteY16" fmla="*/ 52673 h 99821"/>
                <a:gd name="connsiteX17" fmla="*/ 6335 w 32628"/>
                <a:gd name="connsiteY17" fmla="*/ 54388 h 99821"/>
                <a:gd name="connsiteX18" fmla="*/ 4620 w 32628"/>
                <a:gd name="connsiteY18" fmla="*/ 53911 h 9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8" h="99821">
                  <a:moveTo>
                    <a:pt x="239" y="48292"/>
                  </a:moveTo>
                  <a:cubicBezTo>
                    <a:pt x="-80" y="47501"/>
                    <a:pt x="-80" y="46606"/>
                    <a:pt x="239" y="45815"/>
                  </a:cubicBezTo>
                  <a:cubicBezTo>
                    <a:pt x="333" y="44786"/>
                    <a:pt x="624" y="43786"/>
                    <a:pt x="1096" y="42862"/>
                  </a:cubicBezTo>
                  <a:lnTo>
                    <a:pt x="20146" y="8382"/>
                  </a:lnTo>
                  <a:cubicBezTo>
                    <a:pt x="20598" y="7553"/>
                    <a:pt x="21107" y="6753"/>
                    <a:pt x="21670" y="6001"/>
                  </a:cubicBezTo>
                  <a:cubicBezTo>
                    <a:pt x="22058" y="5305"/>
                    <a:pt x="22614" y="4715"/>
                    <a:pt x="23289" y="4286"/>
                  </a:cubicBezTo>
                  <a:lnTo>
                    <a:pt x="30147" y="286"/>
                  </a:lnTo>
                  <a:cubicBezTo>
                    <a:pt x="30655" y="-95"/>
                    <a:pt x="31354" y="-95"/>
                    <a:pt x="31862" y="286"/>
                  </a:cubicBezTo>
                  <a:cubicBezTo>
                    <a:pt x="32394" y="886"/>
                    <a:pt x="32668" y="1676"/>
                    <a:pt x="32624" y="2476"/>
                  </a:cubicBezTo>
                  <a:lnTo>
                    <a:pt x="32624" y="90678"/>
                  </a:lnTo>
                  <a:cubicBezTo>
                    <a:pt x="32598" y="91707"/>
                    <a:pt x="32337" y="92716"/>
                    <a:pt x="31862" y="93631"/>
                  </a:cubicBezTo>
                  <a:cubicBezTo>
                    <a:pt x="31525" y="94488"/>
                    <a:pt x="30925" y="95231"/>
                    <a:pt x="30147" y="95726"/>
                  </a:cubicBezTo>
                  <a:lnTo>
                    <a:pt x="23003" y="99822"/>
                  </a:lnTo>
                  <a:cubicBezTo>
                    <a:pt x="22337" y="99822"/>
                    <a:pt x="21765" y="99822"/>
                    <a:pt x="21384" y="99822"/>
                  </a:cubicBezTo>
                  <a:cubicBezTo>
                    <a:pt x="20796" y="99250"/>
                    <a:pt x="20514" y="98441"/>
                    <a:pt x="20622" y="97631"/>
                  </a:cubicBezTo>
                  <a:lnTo>
                    <a:pt x="20622" y="30194"/>
                  </a:lnTo>
                  <a:lnTo>
                    <a:pt x="8049" y="52673"/>
                  </a:lnTo>
                  <a:cubicBezTo>
                    <a:pt x="7692" y="53426"/>
                    <a:pt x="7086" y="54026"/>
                    <a:pt x="6335" y="54388"/>
                  </a:cubicBezTo>
                  <a:cubicBezTo>
                    <a:pt x="5720" y="54616"/>
                    <a:pt x="5030" y="54426"/>
                    <a:pt x="4620" y="53911"/>
                  </a:cubicBezTo>
                  <a:close/>
                </a:path>
              </a:pathLst>
            </a:custGeom>
            <a:solidFill>
              <a:srgbClr val="E0E0E0"/>
            </a:solidFill>
            <a:ln w="9525" cap="flat">
              <a:noFill/>
              <a:prstDash val="solid"/>
              <a:miter/>
            </a:ln>
          </p:spPr>
          <p:txBody>
            <a:bodyPr rtlCol="0" anchor="ctr"/>
            <a:lstStyle/>
            <a:p>
              <a:endParaRPr lang="en-GR"/>
            </a:p>
          </p:txBody>
        </p:sp>
        <p:sp>
          <p:nvSpPr>
            <p:cNvPr id="498" name="Freeform 497">
              <a:extLst>
                <a:ext uri="{FF2B5EF4-FFF2-40B4-BE49-F238E27FC236}">
                  <a16:creationId xmlns:a16="http://schemas.microsoft.com/office/drawing/2014/main" id="{ADEA81CC-65E9-B5C5-20E5-6840A751C711}"/>
                </a:ext>
              </a:extLst>
            </p:cNvPr>
            <p:cNvSpPr/>
            <p:nvPr/>
          </p:nvSpPr>
          <p:spPr>
            <a:xfrm>
              <a:off x="4118465" y="4789067"/>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1906 w 47625"/>
                <a:gd name="connsiteY22" fmla="*/ 70961 h 105632"/>
                <a:gd name="connsiteX23" fmla="*/ 14954 w 47625"/>
                <a:gd name="connsiteY23" fmla="*/ 84392 h 105632"/>
                <a:gd name="connsiteX24" fmla="*/ 23813 w 47625"/>
                <a:gd name="connsiteY24" fmla="*/ 84392 h 105632"/>
                <a:gd name="connsiteX25" fmla="*/ 32671 w 47625"/>
                <a:gd name="connsiteY25" fmla="*/ 73914 h 105632"/>
                <a:gd name="connsiteX26" fmla="*/ 35719 w 47625"/>
                <a:gd name="connsiteY26" fmla="*/ 56960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4954 w 47625"/>
                <a:gd name="connsiteY31" fmla="*/ 31052 h 105632"/>
                <a:gd name="connsiteX32" fmla="*/ 11906 w 47625"/>
                <a:gd name="connsiteY32" fmla="*/ 48006 h 105632"/>
                <a:gd name="connsiteX33" fmla="*/ 11906 w 47625"/>
                <a:gd name="connsiteY33" fmla="*/ 59531 h 105632"/>
                <a:gd name="connsiteX34" fmla="*/ 11906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5"/>
                    <a:pt x="47625" y="30290"/>
                    <a:pt x="47625" y="32385"/>
                  </a:cubicBezTo>
                  <a:lnTo>
                    <a:pt x="47625" y="45244"/>
                  </a:lnTo>
                  <a:cubicBezTo>
                    <a:pt x="47625" y="47339"/>
                    <a:pt x="47625" y="49244"/>
                    <a:pt x="47625" y="50959"/>
                  </a:cubicBezTo>
                  <a:cubicBezTo>
                    <a:pt x="47466" y="56198"/>
                    <a:pt x="46957" y="61417"/>
                    <a:pt x="46101" y="66580"/>
                  </a:cubicBezTo>
                  <a:cubicBezTo>
                    <a:pt x="45301" y="71428"/>
                    <a:pt x="43926" y="76162"/>
                    <a:pt x="42005" y="80677"/>
                  </a:cubicBezTo>
                  <a:cubicBezTo>
                    <a:pt x="40214" y="84992"/>
                    <a:pt x="37772" y="89011"/>
                    <a:pt x="34766" y="92583"/>
                  </a:cubicBezTo>
                  <a:cubicBezTo>
                    <a:pt x="31712" y="96384"/>
                    <a:pt x="28002" y="99613"/>
                    <a:pt x="23813" y="102108"/>
                  </a:cubicBezTo>
                  <a:cubicBezTo>
                    <a:pt x="20575" y="104308"/>
                    <a:pt x="16773" y="105537"/>
                    <a:pt x="12859" y="105632"/>
                  </a:cubicBezTo>
                  <a:cubicBezTo>
                    <a:pt x="10043" y="105585"/>
                    <a:pt x="7393" y="104299"/>
                    <a:pt x="5620" y="102108"/>
                  </a:cubicBezTo>
                  <a:cubicBezTo>
                    <a:pt x="3502" y="99317"/>
                    <a:pt x="2096" y="96041"/>
                    <a:pt x="1524" y="92583"/>
                  </a:cubicBezTo>
                  <a:cubicBezTo>
                    <a:pt x="572" y="88040"/>
                    <a:pt x="61" y="83411"/>
                    <a:pt x="0" y="78772"/>
                  </a:cubicBezTo>
                  <a:cubicBezTo>
                    <a:pt x="0" y="75438"/>
                    <a:pt x="0" y="71533"/>
                    <a:pt x="0" y="67151"/>
                  </a:cubicBezTo>
                  <a:cubicBezTo>
                    <a:pt x="0" y="62770"/>
                    <a:pt x="0" y="58769"/>
                    <a:pt x="0" y="55245"/>
                  </a:cubicBezTo>
                  <a:cubicBezTo>
                    <a:pt x="112" y="49978"/>
                    <a:pt x="621" y="44720"/>
                    <a:pt x="1524" y="39529"/>
                  </a:cubicBezTo>
                  <a:cubicBezTo>
                    <a:pt x="2298" y="34614"/>
                    <a:pt x="3674" y="29823"/>
                    <a:pt x="5620" y="25241"/>
                  </a:cubicBezTo>
                  <a:cubicBezTo>
                    <a:pt x="7371" y="20822"/>
                    <a:pt x="9815" y="16707"/>
                    <a:pt x="12859" y="13049"/>
                  </a:cubicBezTo>
                  <a:cubicBezTo>
                    <a:pt x="15850" y="9182"/>
                    <a:pt x="19572" y="5953"/>
                    <a:pt x="23813" y="3524"/>
                  </a:cubicBezTo>
                  <a:cubicBezTo>
                    <a:pt x="27052" y="1324"/>
                    <a:pt x="30853" y="105"/>
                    <a:pt x="34766" y="0"/>
                  </a:cubicBezTo>
                  <a:cubicBezTo>
                    <a:pt x="37582" y="48"/>
                    <a:pt x="40232" y="1334"/>
                    <a:pt x="42005" y="3524"/>
                  </a:cubicBezTo>
                  <a:cubicBezTo>
                    <a:pt x="44123" y="6325"/>
                    <a:pt x="45529" y="9592"/>
                    <a:pt x="46101" y="13049"/>
                  </a:cubicBezTo>
                  <a:cubicBezTo>
                    <a:pt x="46995" y="17536"/>
                    <a:pt x="47506" y="22098"/>
                    <a:pt x="47625" y="26670"/>
                  </a:cubicBezTo>
                  <a:close/>
                  <a:moveTo>
                    <a:pt x="11906" y="70961"/>
                  </a:moveTo>
                  <a:cubicBezTo>
                    <a:pt x="11776" y="75619"/>
                    <a:pt x="12825" y="80239"/>
                    <a:pt x="14954" y="84392"/>
                  </a:cubicBezTo>
                  <a:cubicBezTo>
                    <a:pt x="16764" y="86963"/>
                    <a:pt x="19622" y="87059"/>
                    <a:pt x="23813" y="84392"/>
                  </a:cubicBezTo>
                  <a:cubicBezTo>
                    <a:pt x="27883" y="82020"/>
                    <a:pt x="31011" y="78324"/>
                    <a:pt x="32671" y="73914"/>
                  </a:cubicBezTo>
                  <a:cubicBezTo>
                    <a:pt x="34561" y="68456"/>
                    <a:pt x="35589" y="62732"/>
                    <a:pt x="35719" y="56960"/>
                  </a:cubicBezTo>
                  <a:cubicBezTo>
                    <a:pt x="35719" y="53435"/>
                    <a:pt x="35719" y="49530"/>
                    <a:pt x="35719" y="45339"/>
                  </a:cubicBezTo>
                  <a:cubicBezTo>
                    <a:pt x="35719" y="41148"/>
                    <a:pt x="35719" y="37433"/>
                    <a:pt x="35719" y="34004"/>
                  </a:cubicBezTo>
                  <a:cubicBezTo>
                    <a:pt x="35849" y="29347"/>
                    <a:pt x="34801" y="24727"/>
                    <a:pt x="32671" y="20574"/>
                  </a:cubicBezTo>
                  <a:cubicBezTo>
                    <a:pt x="30892" y="18031"/>
                    <a:pt x="27940" y="18031"/>
                    <a:pt x="23813" y="20574"/>
                  </a:cubicBezTo>
                  <a:cubicBezTo>
                    <a:pt x="19695" y="22889"/>
                    <a:pt x="16550" y="26603"/>
                    <a:pt x="14954" y="31052"/>
                  </a:cubicBezTo>
                  <a:cubicBezTo>
                    <a:pt x="13056" y="36509"/>
                    <a:pt x="12028" y="42234"/>
                    <a:pt x="11906" y="48006"/>
                  </a:cubicBezTo>
                  <a:cubicBezTo>
                    <a:pt x="11906" y="51530"/>
                    <a:pt x="11906" y="55436"/>
                    <a:pt x="11906" y="59531"/>
                  </a:cubicBezTo>
                  <a:cubicBezTo>
                    <a:pt x="11906" y="63627"/>
                    <a:pt x="11811" y="67532"/>
                    <a:pt x="11906" y="70961"/>
                  </a:cubicBezTo>
                  <a:close/>
                </a:path>
              </a:pathLst>
            </a:custGeom>
            <a:solidFill>
              <a:srgbClr val="E0E0E0"/>
            </a:solidFill>
            <a:ln w="9525" cap="flat">
              <a:noFill/>
              <a:prstDash val="solid"/>
              <a:miter/>
            </a:ln>
          </p:spPr>
          <p:txBody>
            <a:bodyPr rtlCol="0" anchor="ctr"/>
            <a:lstStyle/>
            <a:p>
              <a:endParaRPr lang="en-GR"/>
            </a:p>
          </p:txBody>
        </p:sp>
        <p:sp>
          <p:nvSpPr>
            <p:cNvPr id="499" name="Freeform 498">
              <a:extLst>
                <a:ext uri="{FF2B5EF4-FFF2-40B4-BE49-F238E27FC236}">
                  <a16:creationId xmlns:a16="http://schemas.microsoft.com/office/drawing/2014/main" id="{262DE4B5-E33C-11D7-2FD8-C3A0C95E431B}"/>
                </a:ext>
              </a:extLst>
            </p:cNvPr>
            <p:cNvSpPr/>
            <p:nvPr/>
          </p:nvSpPr>
          <p:spPr>
            <a:xfrm>
              <a:off x="4173699" y="4758192"/>
              <a:ext cx="32591" cy="100267"/>
            </a:xfrm>
            <a:custGeom>
              <a:avLst/>
              <a:gdLst>
                <a:gd name="connsiteX0" fmla="*/ 201 w 32591"/>
                <a:gd name="connsiteY0" fmla="*/ 48306 h 100267"/>
                <a:gd name="connsiteX1" fmla="*/ 201 w 32591"/>
                <a:gd name="connsiteY1" fmla="*/ 45829 h 100267"/>
                <a:gd name="connsiteX2" fmla="*/ 1154 w 32591"/>
                <a:gd name="connsiteY2" fmla="*/ 42877 h 100267"/>
                <a:gd name="connsiteX3" fmla="*/ 20204 w 32591"/>
                <a:gd name="connsiteY3" fmla="*/ 8396 h 100267"/>
                <a:gd name="connsiteX4" fmla="*/ 21633 w 32591"/>
                <a:gd name="connsiteY4" fmla="*/ 6015 h 100267"/>
                <a:gd name="connsiteX5" fmla="*/ 23252 w 32591"/>
                <a:gd name="connsiteY5" fmla="*/ 4301 h 100267"/>
                <a:gd name="connsiteX6" fmla="*/ 30205 w 32591"/>
                <a:gd name="connsiteY6" fmla="*/ 300 h 100267"/>
                <a:gd name="connsiteX7" fmla="*/ 31824 w 32591"/>
                <a:gd name="connsiteY7" fmla="*/ 300 h 100267"/>
                <a:gd name="connsiteX8" fmla="*/ 32586 w 32591"/>
                <a:gd name="connsiteY8" fmla="*/ 2491 h 100267"/>
                <a:gd name="connsiteX9" fmla="*/ 32586 w 32591"/>
                <a:gd name="connsiteY9" fmla="*/ 90692 h 100267"/>
                <a:gd name="connsiteX10" fmla="*/ 31824 w 32591"/>
                <a:gd name="connsiteY10" fmla="*/ 93645 h 100267"/>
                <a:gd name="connsiteX11" fmla="*/ 30205 w 32591"/>
                <a:gd name="connsiteY11" fmla="*/ 95740 h 100267"/>
                <a:gd name="connsiteX12" fmla="*/ 22966 w 32591"/>
                <a:gd name="connsiteY12" fmla="*/ 99931 h 100267"/>
                <a:gd name="connsiteX13" fmla="*/ 21350 w 32591"/>
                <a:gd name="connsiteY13" fmla="*/ 99931 h 100267"/>
                <a:gd name="connsiteX14" fmla="*/ 21347 w 32591"/>
                <a:gd name="connsiteY14" fmla="*/ 99931 h 100267"/>
                <a:gd name="connsiteX15" fmla="*/ 20109 w 32591"/>
                <a:gd name="connsiteY15" fmla="*/ 97645 h 100267"/>
                <a:gd name="connsiteX16" fmla="*/ 20109 w 32591"/>
                <a:gd name="connsiteY16" fmla="*/ 30304 h 100267"/>
                <a:gd name="connsiteX17" fmla="*/ 7536 w 32591"/>
                <a:gd name="connsiteY17" fmla="*/ 52687 h 100267"/>
                <a:gd name="connsiteX18" fmla="*/ 5821 w 32591"/>
                <a:gd name="connsiteY18" fmla="*/ 54402 h 100267"/>
                <a:gd name="connsiteX19" fmla="*/ 4202 w 32591"/>
                <a:gd name="connsiteY19" fmla="*/ 54402 h 10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1" h="100267">
                  <a:moveTo>
                    <a:pt x="201" y="48306"/>
                  </a:moveTo>
                  <a:cubicBezTo>
                    <a:pt x="-67" y="47506"/>
                    <a:pt x="-67" y="46630"/>
                    <a:pt x="201" y="45829"/>
                  </a:cubicBezTo>
                  <a:cubicBezTo>
                    <a:pt x="286" y="44782"/>
                    <a:pt x="612" y="43772"/>
                    <a:pt x="1154" y="42877"/>
                  </a:cubicBezTo>
                  <a:lnTo>
                    <a:pt x="20204" y="8396"/>
                  </a:lnTo>
                  <a:lnTo>
                    <a:pt x="21633" y="6015"/>
                  </a:lnTo>
                  <a:cubicBezTo>
                    <a:pt x="22045" y="5339"/>
                    <a:pt x="22597" y="4748"/>
                    <a:pt x="23252" y="4301"/>
                  </a:cubicBezTo>
                  <a:lnTo>
                    <a:pt x="30205" y="300"/>
                  </a:lnTo>
                  <a:cubicBezTo>
                    <a:pt x="30670" y="-100"/>
                    <a:pt x="31360" y="-100"/>
                    <a:pt x="31824" y="300"/>
                  </a:cubicBezTo>
                  <a:cubicBezTo>
                    <a:pt x="32357" y="900"/>
                    <a:pt x="32631" y="1691"/>
                    <a:pt x="32586" y="2491"/>
                  </a:cubicBezTo>
                  <a:lnTo>
                    <a:pt x="32586" y="90692"/>
                  </a:lnTo>
                  <a:cubicBezTo>
                    <a:pt x="32561" y="91721"/>
                    <a:pt x="32300" y="92731"/>
                    <a:pt x="31824" y="93645"/>
                  </a:cubicBezTo>
                  <a:cubicBezTo>
                    <a:pt x="31553" y="94512"/>
                    <a:pt x="30978" y="95255"/>
                    <a:pt x="30205" y="95740"/>
                  </a:cubicBezTo>
                  <a:lnTo>
                    <a:pt x="22966" y="99931"/>
                  </a:lnTo>
                  <a:cubicBezTo>
                    <a:pt x="22520" y="100379"/>
                    <a:pt x="21797" y="100379"/>
                    <a:pt x="21350" y="99931"/>
                  </a:cubicBezTo>
                  <a:cubicBezTo>
                    <a:pt x="21349" y="99931"/>
                    <a:pt x="21348" y="99931"/>
                    <a:pt x="21347" y="99931"/>
                  </a:cubicBezTo>
                  <a:cubicBezTo>
                    <a:pt x="20579" y="99427"/>
                    <a:pt x="20114" y="98569"/>
                    <a:pt x="20109" y="97645"/>
                  </a:cubicBezTo>
                  <a:lnTo>
                    <a:pt x="20109" y="30304"/>
                  </a:lnTo>
                  <a:lnTo>
                    <a:pt x="7536" y="52687"/>
                  </a:lnTo>
                  <a:cubicBezTo>
                    <a:pt x="7236" y="53478"/>
                    <a:pt x="6612" y="54107"/>
                    <a:pt x="5821" y="54402"/>
                  </a:cubicBezTo>
                  <a:cubicBezTo>
                    <a:pt x="5356" y="54802"/>
                    <a:pt x="4667" y="54802"/>
                    <a:pt x="4202" y="54402"/>
                  </a:cubicBezTo>
                  <a:close/>
                </a:path>
              </a:pathLst>
            </a:custGeom>
            <a:solidFill>
              <a:srgbClr val="E0E0E0"/>
            </a:solidFill>
            <a:ln w="9525" cap="flat">
              <a:noFill/>
              <a:prstDash val="solid"/>
              <a:miter/>
            </a:ln>
          </p:spPr>
          <p:txBody>
            <a:bodyPr rtlCol="0" anchor="ctr"/>
            <a:lstStyle/>
            <a:p>
              <a:endParaRPr lang="en-GR"/>
            </a:p>
          </p:txBody>
        </p:sp>
        <p:sp>
          <p:nvSpPr>
            <p:cNvPr id="500" name="Freeform 499">
              <a:extLst>
                <a:ext uri="{FF2B5EF4-FFF2-40B4-BE49-F238E27FC236}">
                  <a16:creationId xmlns:a16="http://schemas.microsoft.com/office/drawing/2014/main" id="{A146645E-DD70-3420-06D7-3711C3FF0908}"/>
                </a:ext>
              </a:extLst>
            </p:cNvPr>
            <p:cNvSpPr/>
            <p:nvPr/>
          </p:nvSpPr>
          <p:spPr>
            <a:xfrm>
              <a:off x="4217715" y="4731346"/>
              <a:ext cx="47625" cy="105727"/>
            </a:xfrm>
            <a:custGeom>
              <a:avLst/>
              <a:gdLst>
                <a:gd name="connsiteX0" fmla="*/ 47625 w 47625"/>
                <a:gd name="connsiteY0" fmla="*/ 27146 h 105727"/>
                <a:gd name="connsiteX1" fmla="*/ 47625 w 47625"/>
                <a:gd name="connsiteY1" fmla="*/ 32766 h 105727"/>
                <a:gd name="connsiteX2" fmla="*/ 47625 w 47625"/>
                <a:gd name="connsiteY2" fmla="*/ 45625 h 105727"/>
                <a:gd name="connsiteX3" fmla="*/ 47625 w 47625"/>
                <a:gd name="connsiteY3" fmla="*/ 51435 h 105727"/>
                <a:gd name="connsiteX4" fmla="*/ 46101 w 47625"/>
                <a:gd name="connsiteY4" fmla="*/ 66961 h 105727"/>
                <a:gd name="connsiteX5" fmla="*/ 42005 w 47625"/>
                <a:gd name="connsiteY5" fmla="*/ 81058 h 105727"/>
                <a:gd name="connsiteX6" fmla="*/ 34766 w 47625"/>
                <a:gd name="connsiteY6" fmla="*/ 93059 h 105727"/>
                <a:gd name="connsiteX7" fmla="*/ 23813 w 47625"/>
                <a:gd name="connsiteY7" fmla="*/ 102108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867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7146 h 105727"/>
                <a:gd name="connsiteX22" fmla="*/ 11906 w 47625"/>
                <a:gd name="connsiteY22" fmla="*/ 71342 h 105727"/>
                <a:gd name="connsiteX23" fmla="*/ 15049 w 47625"/>
                <a:gd name="connsiteY23" fmla="*/ 84772 h 105727"/>
                <a:gd name="connsiteX24" fmla="*/ 23813 w 47625"/>
                <a:gd name="connsiteY24" fmla="*/ 84772 h 105727"/>
                <a:gd name="connsiteX25" fmla="*/ 32671 w 47625"/>
                <a:gd name="connsiteY25" fmla="*/ 74295 h 105727"/>
                <a:gd name="connsiteX26" fmla="*/ 35719 w 47625"/>
                <a:gd name="connsiteY26" fmla="*/ 57341 h 105727"/>
                <a:gd name="connsiteX27" fmla="*/ 35719 w 47625"/>
                <a:gd name="connsiteY27" fmla="*/ 45815 h 105727"/>
                <a:gd name="connsiteX28" fmla="*/ 35719 w 47625"/>
                <a:gd name="connsiteY28" fmla="*/ 34385 h 105727"/>
                <a:gd name="connsiteX29" fmla="*/ 32671 w 47625"/>
                <a:gd name="connsiteY29" fmla="*/ 20955 h 105727"/>
                <a:gd name="connsiteX30" fmla="*/ 23813 w 47625"/>
                <a:gd name="connsiteY30" fmla="*/ 20955 h 105727"/>
                <a:gd name="connsiteX31" fmla="*/ 15049 w 47625"/>
                <a:gd name="connsiteY31" fmla="*/ 31433 h 105727"/>
                <a:gd name="connsiteX32" fmla="*/ 11906 w 47625"/>
                <a:gd name="connsiteY32" fmla="*/ 48387 h 105727"/>
                <a:gd name="connsiteX33" fmla="*/ 11906 w 47625"/>
                <a:gd name="connsiteY33" fmla="*/ 60008 h 105727"/>
                <a:gd name="connsiteX34" fmla="*/ 11906 w 47625"/>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7146"/>
                  </a:moveTo>
                  <a:cubicBezTo>
                    <a:pt x="47625" y="28766"/>
                    <a:pt x="47625" y="30671"/>
                    <a:pt x="47625" y="32766"/>
                  </a:cubicBezTo>
                  <a:lnTo>
                    <a:pt x="47625" y="45625"/>
                  </a:lnTo>
                  <a:cubicBezTo>
                    <a:pt x="47625" y="47720"/>
                    <a:pt x="47625" y="49625"/>
                    <a:pt x="47625" y="51435"/>
                  </a:cubicBezTo>
                  <a:cubicBezTo>
                    <a:pt x="47514" y="56645"/>
                    <a:pt x="47004" y="61836"/>
                    <a:pt x="46101" y="66961"/>
                  </a:cubicBezTo>
                  <a:cubicBezTo>
                    <a:pt x="45301" y="71809"/>
                    <a:pt x="43925" y="76533"/>
                    <a:pt x="42005" y="81058"/>
                  </a:cubicBezTo>
                  <a:cubicBezTo>
                    <a:pt x="40197" y="85392"/>
                    <a:pt x="37758" y="89440"/>
                    <a:pt x="34766" y="93059"/>
                  </a:cubicBezTo>
                  <a:cubicBezTo>
                    <a:pt x="31672" y="96688"/>
                    <a:pt x="27964" y="99756"/>
                    <a:pt x="23813" y="102108"/>
                  </a:cubicBezTo>
                  <a:cubicBezTo>
                    <a:pt x="20565" y="104299"/>
                    <a:pt x="16774" y="105556"/>
                    <a:pt x="12859" y="105728"/>
                  </a:cubicBezTo>
                  <a:cubicBezTo>
                    <a:pt x="10047" y="105585"/>
                    <a:pt x="7423" y="104270"/>
                    <a:pt x="5620" y="102108"/>
                  </a:cubicBezTo>
                  <a:cubicBezTo>
                    <a:pt x="3502" y="99317"/>
                    <a:pt x="2096" y="96041"/>
                    <a:pt x="1524" y="92583"/>
                  </a:cubicBezTo>
                  <a:cubicBezTo>
                    <a:pt x="624" y="88068"/>
                    <a:pt x="113" y="83477"/>
                    <a:pt x="0" y="78867"/>
                  </a:cubicBezTo>
                  <a:cubicBezTo>
                    <a:pt x="0" y="75438"/>
                    <a:pt x="0" y="71533"/>
                    <a:pt x="0" y="67151"/>
                  </a:cubicBezTo>
                  <a:cubicBezTo>
                    <a:pt x="0" y="62770"/>
                    <a:pt x="0" y="58769"/>
                    <a:pt x="0" y="55245"/>
                  </a:cubicBezTo>
                  <a:cubicBezTo>
                    <a:pt x="159" y="49978"/>
                    <a:pt x="668" y="44730"/>
                    <a:pt x="1524" y="39529"/>
                  </a:cubicBezTo>
                  <a:cubicBezTo>
                    <a:pt x="2325" y="34623"/>
                    <a:pt x="3699" y="29823"/>
                    <a:pt x="5620" y="25241"/>
                  </a:cubicBezTo>
                  <a:cubicBezTo>
                    <a:pt x="7467" y="20869"/>
                    <a:pt x="9902" y="16764"/>
                    <a:pt x="12859" y="13049"/>
                  </a:cubicBezTo>
                  <a:cubicBezTo>
                    <a:pt x="15866" y="9201"/>
                    <a:pt x="19584" y="5972"/>
                    <a:pt x="23813" y="3524"/>
                  </a:cubicBezTo>
                  <a:cubicBezTo>
                    <a:pt x="27059" y="1343"/>
                    <a:pt x="30856" y="124"/>
                    <a:pt x="34766" y="0"/>
                  </a:cubicBezTo>
                  <a:cubicBezTo>
                    <a:pt x="37582" y="48"/>
                    <a:pt x="40232" y="1334"/>
                    <a:pt x="42005" y="3524"/>
                  </a:cubicBezTo>
                  <a:cubicBezTo>
                    <a:pt x="44123" y="6325"/>
                    <a:pt x="45529" y="9592"/>
                    <a:pt x="46101" y="13049"/>
                  </a:cubicBezTo>
                  <a:cubicBezTo>
                    <a:pt x="47073" y="17688"/>
                    <a:pt x="47583" y="22412"/>
                    <a:pt x="47625" y="27146"/>
                  </a:cubicBezTo>
                  <a:close/>
                  <a:moveTo>
                    <a:pt x="11906" y="71342"/>
                  </a:moveTo>
                  <a:cubicBezTo>
                    <a:pt x="11798" y="76010"/>
                    <a:pt x="12879" y="80639"/>
                    <a:pt x="15049" y="84772"/>
                  </a:cubicBezTo>
                  <a:cubicBezTo>
                    <a:pt x="16764" y="87344"/>
                    <a:pt x="19717" y="87439"/>
                    <a:pt x="23813" y="84772"/>
                  </a:cubicBezTo>
                  <a:cubicBezTo>
                    <a:pt x="27964" y="82506"/>
                    <a:pt x="31122" y="78762"/>
                    <a:pt x="32671" y="74295"/>
                  </a:cubicBezTo>
                  <a:cubicBezTo>
                    <a:pt x="34569" y="68837"/>
                    <a:pt x="35597" y="63113"/>
                    <a:pt x="35719" y="57341"/>
                  </a:cubicBezTo>
                  <a:cubicBezTo>
                    <a:pt x="35719" y="53816"/>
                    <a:pt x="35719" y="50006"/>
                    <a:pt x="35719" y="45815"/>
                  </a:cubicBezTo>
                  <a:cubicBezTo>
                    <a:pt x="35719" y="41624"/>
                    <a:pt x="35719" y="37814"/>
                    <a:pt x="35719" y="34385"/>
                  </a:cubicBezTo>
                  <a:cubicBezTo>
                    <a:pt x="35849" y="29728"/>
                    <a:pt x="34800" y="25108"/>
                    <a:pt x="32671" y="20955"/>
                  </a:cubicBezTo>
                  <a:cubicBezTo>
                    <a:pt x="30956" y="18355"/>
                    <a:pt x="28003" y="18355"/>
                    <a:pt x="23813" y="20955"/>
                  </a:cubicBezTo>
                  <a:cubicBezTo>
                    <a:pt x="19742" y="23298"/>
                    <a:pt x="16636" y="27013"/>
                    <a:pt x="15049" y="31433"/>
                  </a:cubicBezTo>
                  <a:cubicBezTo>
                    <a:pt x="13124" y="36881"/>
                    <a:pt x="12063" y="42606"/>
                    <a:pt x="11906" y="48387"/>
                  </a:cubicBezTo>
                  <a:cubicBezTo>
                    <a:pt x="11906" y="51911"/>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501" name="Freeform 500">
              <a:extLst>
                <a:ext uri="{FF2B5EF4-FFF2-40B4-BE49-F238E27FC236}">
                  <a16:creationId xmlns:a16="http://schemas.microsoft.com/office/drawing/2014/main" id="{A2DBD8D3-4788-49DE-F39F-D1E7D66CA3D8}"/>
                </a:ext>
              </a:extLst>
            </p:cNvPr>
            <p:cNvSpPr/>
            <p:nvPr/>
          </p:nvSpPr>
          <p:spPr>
            <a:xfrm>
              <a:off x="4272944" y="4700866"/>
              <a:ext cx="32616" cy="100107"/>
            </a:xfrm>
            <a:custGeom>
              <a:avLst/>
              <a:gdLst>
                <a:gd name="connsiteX0" fmla="*/ 207 w 32616"/>
                <a:gd name="connsiteY0" fmla="*/ 48292 h 100107"/>
                <a:gd name="connsiteX1" fmla="*/ 207 w 32616"/>
                <a:gd name="connsiteY1" fmla="*/ 45910 h 100107"/>
                <a:gd name="connsiteX2" fmla="*/ 1160 w 32616"/>
                <a:gd name="connsiteY2" fmla="*/ 42863 h 100107"/>
                <a:gd name="connsiteX3" fmla="*/ 20210 w 32616"/>
                <a:gd name="connsiteY3" fmla="*/ 8477 h 100107"/>
                <a:gd name="connsiteX4" fmla="*/ 21638 w 32616"/>
                <a:gd name="connsiteY4" fmla="*/ 6001 h 100107"/>
                <a:gd name="connsiteX5" fmla="*/ 23353 w 32616"/>
                <a:gd name="connsiteY5" fmla="*/ 4286 h 100107"/>
                <a:gd name="connsiteX6" fmla="*/ 30211 w 32616"/>
                <a:gd name="connsiteY6" fmla="*/ 286 h 100107"/>
                <a:gd name="connsiteX7" fmla="*/ 31925 w 32616"/>
                <a:gd name="connsiteY7" fmla="*/ 286 h 100107"/>
                <a:gd name="connsiteX8" fmla="*/ 32592 w 32616"/>
                <a:gd name="connsiteY8" fmla="*/ 2476 h 100107"/>
                <a:gd name="connsiteX9" fmla="*/ 32592 w 32616"/>
                <a:gd name="connsiteY9" fmla="*/ 90583 h 100107"/>
                <a:gd name="connsiteX10" fmla="*/ 31925 w 32616"/>
                <a:gd name="connsiteY10" fmla="*/ 93631 h 100107"/>
                <a:gd name="connsiteX11" fmla="*/ 30211 w 32616"/>
                <a:gd name="connsiteY11" fmla="*/ 95631 h 100107"/>
                <a:gd name="connsiteX12" fmla="*/ 23067 w 32616"/>
                <a:gd name="connsiteY12" fmla="*/ 99822 h 100107"/>
                <a:gd name="connsiteX13" fmla="*/ 21353 w 32616"/>
                <a:gd name="connsiteY13" fmla="*/ 99822 h 100107"/>
                <a:gd name="connsiteX14" fmla="*/ 20686 w 32616"/>
                <a:gd name="connsiteY14" fmla="*/ 97631 h 100107"/>
                <a:gd name="connsiteX15" fmla="*/ 20686 w 32616"/>
                <a:gd name="connsiteY15" fmla="*/ 30194 h 100107"/>
                <a:gd name="connsiteX16" fmla="*/ 8113 w 32616"/>
                <a:gd name="connsiteY16" fmla="*/ 52578 h 100107"/>
                <a:gd name="connsiteX17" fmla="*/ 6303 w 32616"/>
                <a:gd name="connsiteY17" fmla="*/ 54388 h 100107"/>
                <a:gd name="connsiteX18" fmla="*/ 4684 w 32616"/>
                <a:gd name="connsiteY18" fmla="*/ 53912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16" h="100107">
                  <a:moveTo>
                    <a:pt x="207" y="48292"/>
                  </a:moveTo>
                  <a:cubicBezTo>
                    <a:pt x="-69" y="47520"/>
                    <a:pt x="-69" y="46682"/>
                    <a:pt x="207" y="45910"/>
                  </a:cubicBezTo>
                  <a:cubicBezTo>
                    <a:pt x="291" y="44834"/>
                    <a:pt x="616" y="43796"/>
                    <a:pt x="1160" y="42863"/>
                  </a:cubicBezTo>
                  <a:lnTo>
                    <a:pt x="20210" y="8477"/>
                  </a:lnTo>
                  <a:lnTo>
                    <a:pt x="21638" y="6001"/>
                  </a:lnTo>
                  <a:cubicBezTo>
                    <a:pt x="22085" y="5315"/>
                    <a:pt x="22669" y="4734"/>
                    <a:pt x="23353" y="4286"/>
                  </a:cubicBezTo>
                  <a:lnTo>
                    <a:pt x="30211" y="286"/>
                  </a:lnTo>
                  <a:cubicBezTo>
                    <a:pt x="30719" y="-95"/>
                    <a:pt x="31418" y="-95"/>
                    <a:pt x="31925" y="286"/>
                  </a:cubicBezTo>
                  <a:cubicBezTo>
                    <a:pt x="32454" y="886"/>
                    <a:pt x="32697" y="1686"/>
                    <a:pt x="32592" y="2476"/>
                  </a:cubicBezTo>
                  <a:lnTo>
                    <a:pt x="32592" y="90583"/>
                  </a:lnTo>
                  <a:cubicBezTo>
                    <a:pt x="32601" y="91640"/>
                    <a:pt x="32372" y="92678"/>
                    <a:pt x="31925" y="93631"/>
                  </a:cubicBezTo>
                  <a:cubicBezTo>
                    <a:pt x="31563" y="94450"/>
                    <a:pt x="30966" y="95145"/>
                    <a:pt x="30211" y="95631"/>
                  </a:cubicBezTo>
                  <a:lnTo>
                    <a:pt x="23067" y="99822"/>
                  </a:lnTo>
                  <a:cubicBezTo>
                    <a:pt x="22559" y="100203"/>
                    <a:pt x="21860" y="100203"/>
                    <a:pt x="21353" y="99822"/>
                  </a:cubicBezTo>
                  <a:cubicBezTo>
                    <a:pt x="20855" y="99203"/>
                    <a:pt x="20615" y="98422"/>
                    <a:pt x="20686" y="97631"/>
                  </a:cubicBezTo>
                  <a:lnTo>
                    <a:pt x="20686" y="30194"/>
                  </a:lnTo>
                  <a:lnTo>
                    <a:pt x="8113" y="52578"/>
                  </a:lnTo>
                  <a:cubicBezTo>
                    <a:pt x="7719" y="53359"/>
                    <a:pt x="7084" y="53997"/>
                    <a:pt x="6303" y="54388"/>
                  </a:cubicBezTo>
                  <a:cubicBezTo>
                    <a:pt x="5716" y="54569"/>
                    <a:pt x="5078" y="54378"/>
                    <a:pt x="4684" y="53912"/>
                  </a:cubicBezTo>
                  <a:close/>
                </a:path>
              </a:pathLst>
            </a:custGeom>
            <a:solidFill>
              <a:srgbClr val="E0E0E0"/>
            </a:solidFill>
            <a:ln w="9525" cap="flat">
              <a:noFill/>
              <a:prstDash val="solid"/>
              <a:miter/>
            </a:ln>
          </p:spPr>
          <p:txBody>
            <a:bodyPr rtlCol="0" anchor="ctr"/>
            <a:lstStyle/>
            <a:p>
              <a:endParaRPr lang="en-GR"/>
            </a:p>
          </p:txBody>
        </p:sp>
        <p:sp>
          <p:nvSpPr>
            <p:cNvPr id="502" name="Freeform 501">
              <a:extLst>
                <a:ext uri="{FF2B5EF4-FFF2-40B4-BE49-F238E27FC236}">
                  <a16:creationId xmlns:a16="http://schemas.microsoft.com/office/drawing/2014/main" id="{5E245B91-342A-1063-B435-5B49524CA063}"/>
                </a:ext>
              </a:extLst>
            </p:cNvPr>
            <p:cNvSpPr/>
            <p:nvPr/>
          </p:nvSpPr>
          <p:spPr>
            <a:xfrm>
              <a:off x="4313907" y="4677244"/>
              <a:ext cx="32598" cy="100231"/>
            </a:xfrm>
            <a:custGeom>
              <a:avLst/>
              <a:gdLst>
                <a:gd name="connsiteX0" fmla="*/ 201 w 32598"/>
                <a:gd name="connsiteY0" fmla="*/ 48292 h 100231"/>
                <a:gd name="connsiteX1" fmla="*/ 201 w 32598"/>
                <a:gd name="connsiteY1" fmla="*/ 45815 h 100231"/>
                <a:gd name="connsiteX2" fmla="*/ 1154 w 32598"/>
                <a:gd name="connsiteY2" fmla="*/ 42863 h 100231"/>
                <a:gd name="connsiteX3" fmla="*/ 20204 w 32598"/>
                <a:gd name="connsiteY3" fmla="*/ 8382 h 100231"/>
                <a:gd name="connsiteX4" fmla="*/ 21633 w 32598"/>
                <a:gd name="connsiteY4" fmla="*/ 6001 h 100231"/>
                <a:gd name="connsiteX5" fmla="*/ 23252 w 32598"/>
                <a:gd name="connsiteY5" fmla="*/ 4286 h 100231"/>
                <a:gd name="connsiteX6" fmla="*/ 30205 w 32598"/>
                <a:gd name="connsiteY6" fmla="*/ 286 h 100231"/>
                <a:gd name="connsiteX7" fmla="*/ 31920 w 32598"/>
                <a:gd name="connsiteY7" fmla="*/ 286 h 100231"/>
                <a:gd name="connsiteX8" fmla="*/ 32586 w 32598"/>
                <a:gd name="connsiteY8" fmla="*/ 2477 h 100231"/>
                <a:gd name="connsiteX9" fmla="*/ 32586 w 32598"/>
                <a:gd name="connsiteY9" fmla="*/ 90678 h 100231"/>
                <a:gd name="connsiteX10" fmla="*/ 31920 w 32598"/>
                <a:gd name="connsiteY10" fmla="*/ 93631 h 100231"/>
                <a:gd name="connsiteX11" fmla="*/ 30205 w 32598"/>
                <a:gd name="connsiteY11" fmla="*/ 95726 h 100231"/>
                <a:gd name="connsiteX12" fmla="*/ 23061 w 32598"/>
                <a:gd name="connsiteY12" fmla="*/ 99917 h 100231"/>
                <a:gd name="connsiteX13" fmla="*/ 21347 w 32598"/>
                <a:gd name="connsiteY13" fmla="*/ 99917 h 100231"/>
                <a:gd name="connsiteX14" fmla="*/ 20680 w 32598"/>
                <a:gd name="connsiteY14" fmla="*/ 97727 h 100231"/>
                <a:gd name="connsiteX15" fmla="*/ 20680 w 32598"/>
                <a:gd name="connsiteY15" fmla="*/ 30385 h 100231"/>
                <a:gd name="connsiteX16" fmla="*/ 8107 w 32598"/>
                <a:gd name="connsiteY16" fmla="*/ 52769 h 100231"/>
                <a:gd name="connsiteX17" fmla="*/ 6297 w 32598"/>
                <a:gd name="connsiteY17" fmla="*/ 54483 h 100231"/>
                <a:gd name="connsiteX18" fmla="*/ 4678 w 32598"/>
                <a:gd name="connsiteY18" fmla="*/ 54483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8" h="100231">
                  <a:moveTo>
                    <a:pt x="201" y="48292"/>
                  </a:moveTo>
                  <a:cubicBezTo>
                    <a:pt x="-67" y="47492"/>
                    <a:pt x="-67" y="46616"/>
                    <a:pt x="201" y="45815"/>
                  </a:cubicBezTo>
                  <a:cubicBezTo>
                    <a:pt x="286" y="44768"/>
                    <a:pt x="612" y="43758"/>
                    <a:pt x="1154" y="42863"/>
                  </a:cubicBezTo>
                  <a:lnTo>
                    <a:pt x="20204" y="8382"/>
                  </a:lnTo>
                  <a:lnTo>
                    <a:pt x="21633" y="6001"/>
                  </a:lnTo>
                  <a:cubicBezTo>
                    <a:pt x="22073" y="5344"/>
                    <a:pt x="22619" y="4763"/>
                    <a:pt x="23252" y="4286"/>
                  </a:cubicBezTo>
                  <a:lnTo>
                    <a:pt x="30205" y="286"/>
                  </a:lnTo>
                  <a:cubicBezTo>
                    <a:pt x="30713" y="-95"/>
                    <a:pt x="31412" y="-95"/>
                    <a:pt x="31920" y="286"/>
                  </a:cubicBezTo>
                  <a:cubicBezTo>
                    <a:pt x="32418" y="905"/>
                    <a:pt x="32657" y="1686"/>
                    <a:pt x="32586" y="2477"/>
                  </a:cubicBezTo>
                  <a:lnTo>
                    <a:pt x="32586" y="90678"/>
                  </a:lnTo>
                  <a:cubicBezTo>
                    <a:pt x="32593" y="91697"/>
                    <a:pt x="32365" y="92707"/>
                    <a:pt x="31920" y="93631"/>
                  </a:cubicBezTo>
                  <a:cubicBezTo>
                    <a:pt x="31583" y="94488"/>
                    <a:pt x="30983" y="95222"/>
                    <a:pt x="30205" y="95726"/>
                  </a:cubicBezTo>
                  <a:lnTo>
                    <a:pt x="23061" y="99917"/>
                  </a:lnTo>
                  <a:cubicBezTo>
                    <a:pt x="22566" y="100336"/>
                    <a:pt x="21842" y="100336"/>
                    <a:pt x="21347" y="99917"/>
                  </a:cubicBezTo>
                  <a:cubicBezTo>
                    <a:pt x="20818" y="99317"/>
                    <a:pt x="20575" y="98517"/>
                    <a:pt x="20680" y="97727"/>
                  </a:cubicBezTo>
                  <a:lnTo>
                    <a:pt x="20680" y="30385"/>
                  </a:lnTo>
                  <a:lnTo>
                    <a:pt x="8107" y="52769"/>
                  </a:lnTo>
                  <a:cubicBezTo>
                    <a:pt x="7741" y="53550"/>
                    <a:pt x="7095" y="54159"/>
                    <a:pt x="6297" y="54483"/>
                  </a:cubicBezTo>
                  <a:cubicBezTo>
                    <a:pt x="5833" y="54883"/>
                    <a:pt x="5143" y="54883"/>
                    <a:pt x="4678" y="54483"/>
                  </a:cubicBezTo>
                  <a:close/>
                </a:path>
              </a:pathLst>
            </a:custGeom>
            <a:solidFill>
              <a:srgbClr val="E0E0E0"/>
            </a:solidFill>
            <a:ln w="9525" cap="flat">
              <a:noFill/>
              <a:prstDash val="solid"/>
              <a:miter/>
            </a:ln>
          </p:spPr>
          <p:txBody>
            <a:bodyPr rtlCol="0" anchor="ctr"/>
            <a:lstStyle/>
            <a:p>
              <a:endParaRPr lang="en-GR"/>
            </a:p>
          </p:txBody>
        </p:sp>
        <p:sp>
          <p:nvSpPr>
            <p:cNvPr id="503" name="Freeform 502">
              <a:extLst>
                <a:ext uri="{FF2B5EF4-FFF2-40B4-BE49-F238E27FC236}">
                  <a16:creationId xmlns:a16="http://schemas.microsoft.com/office/drawing/2014/main" id="{A85ADF70-BF21-9322-08F8-BB2879E808D5}"/>
                </a:ext>
              </a:extLst>
            </p:cNvPr>
            <p:cNvSpPr/>
            <p:nvPr/>
          </p:nvSpPr>
          <p:spPr>
            <a:xfrm>
              <a:off x="4354552" y="4653593"/>
              <a:ext cx="32434" cy="100164"/>
            </a:xfrm>
            <a:custGeom>
              <a:avLst/>
              <a:gdLst>
                <a:gd name="connsiteX0" fmla="*/ 514 w 32434"/>
                <a:gd name="connsiteY0" fmla="*/ 48320 h 100164"/>
                <a:gd name="connsiteX1" fmla="*/ 37 w 32434"/>
                <a:gd name="connsiteY1" fmla="*/ 45844 h 100164"/>
                <a:gd name="connsiteX2" fmla="*/ 990 w 32434"/>
                <a:gd name="connsiteY2" fmla="*/ 42891 h 100164"/>
                <a:gd name="connsiteX3" fmla="*/ 20040 w 32434"/>
                <a:gd name="connsiteY3" fmla="*/ 8410 h 100164"/>
                <a:gd name="connsiteX4" fmla="*/ 21469 w 32434"/>
                <a:gd name="connsiteY4" fmla="*/ 6029 h 100164"/>
                <a:gd name="connsiteX5" fmla="*/ 23183 w 32434"/>
                <a:gd name="connsiteY5" fmla="*/ 4315 h 100164"/>
                <a:gd name="connsiteX6" fmla="*/ 30041 w 32434"/>
                <a:gd name="connsiteY6" fmla="*/ 314 h 100164"/>
                <a:gd name="connsiteX7" fmla="*/ 31756 w 32434"/>
                <a:gd name="connsiteY7" fmla="*/ 314 h 100164"/>
                <a:gd name="connsiteX8" fmla="*/ 32422 w 32434"/>
                <a:gd name="connsiteY8" fmla="*/ 2505 h 100164"/>
                <a:gd name="connsiteX9" fmla="*/ 32422 w 32434"/>
                <a:gd name="connsiteY9" fmla="*/ 90707 h 100164"/>
                <a:gd name="connsiteX10" fmla="*/ 31756 w 32434"/>
                <a:gd name="connsiteY10" fmla="*/ 93659 h 100164"/>
                <a:gd name="connsiteX11" fmla="*/ 30041 w 32434"/>
                <a:gd name="connsiteY11" fmla="*/ 95755 h 100164"/>
                <a:gd name="connsiteX12" fmla="*/ 22897 w 32434"/>
                <a:gd name="connsiteY12" fmla="*/ 99851 h 100164"/>
                <a:gd name="connsiteX13" fmla="*/ 21183 w 32434"/>
                <a:gd name="connsiteY13" fmla="*/ 99851 h 100164"/>
                <a:gd name="connsiteX14" fmla="*/ 20516 w 32434"/>
                <a:gd name="connsiteY14" fmla="*/ 97660 h 100164"/>
                <a:gd name="connsiteX15" fmla="*/ 20516 w 32434"/>
                <a:gd name="connsiteY15" fmla="*/ 30223 h 100164"/>
                <a:gd name="connsiteX16" fmla="*/ 7848 w 32434"/>
                <a:gd name="connsiteY16" fmla="*/ 52702 h 100164"/>
                <a:gd name="connsiteX17" fmla="*/ 6133 w 32434"/>
                <a:gd name="connsiteY17" fmla="*/ 54416 h 100164"/>
                <a:gd name="connsiteX18" fmla="*/ 4514 w 32434"/>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4" h="100164">
                  <a:moveTo>
                    <a:pt x="514" y="48320"/>
                  </a:moveTo>
                  <a:cubicBezTo>
                    <a:pt x="85" y="47568"/>
                    <a:pt x="-82" y="46701"/>
                    <a:pt x="37" y="45844"/>
                  </a:cubicBezTo>
                  <a:cubicBezTo>
                    <a:pt x="122" y="44796"/>
                    <a:pt x="448" y="43787"/>
                    <a:pt x="990" y="42891"/>
                  </a:cubicBezTo>
                  <a:lnTo>
                    <a:pt x="20040" y="8410"/>
                  </a:lnTo>
                  <a:lnTo>
                    <a:pt x="21469" y="6029"/>
                  </a:lnTo>
                  <a:cubicBezTo>
                    <a:pt x="21833" y="5286"/>
                    <a:pt x="22436" y="4677"/>
                    <a:pt x="23183" y="4315"/>
                  </a:cubicBezTo>
                  <a:lnTo>
                    <a:pt x="30041" y="314"/>
                  </a:lnTo>
                  <a:cubicBezTo>
                    <a:pt x="30536" y="-105"/>
                    <a:pt x="31260" y="-105"/>
                    <a:pt x="31756" y="314"/>
                  </a:cubicBezTo>
                  <a:cubicBezTo>
                    <a:pt x="32254" y="933"/>
                    <a:pt x="32493" y="1714"/>
                    <a:pt x="32422" y="2505"/>
                  </a:cubicBezTo>
                  <a:lnTo>
                    <a:pt x="32422" y="90707"/>
                  </a:lnTo>
                  <a:cubicBezTo>
                    <a:pt x="32429" y="91726"/>
                    <a:pt x="32201" y="92735"/>
                    <a:pt x="31756" y="93659"/>
                  </a:cubicBezTo>
                  <a:cubicBezTo>
                    <a:pt x="31419" y="94517"/>
                    <a:pt x="30819" y="95260"/>
                    <a:pt x="30041" y="95755"/>
                  </a:cubicBezTo>
                  <a:lnTo>
                    <a:pt x="22897" y="99851"/>
                  </a:lnTo>
                  <a:cubicBezTo>
                    <a:pt x="22402" y="100270"/>
                    <a:pt x="21678" y="100270"/>
                    <a:pt x="21183" y="99851"/>
                  </a:cubicBezTo>
                  <a:cubicBezTo>
                    <a:pt x="20665" y="99241"/>
                    <a:pt x="20423" y="98450"/>
                    <a:pt x="20516" y="97660"/>
                  </a:cubicBezTo>
                  <a:lnTo>
                    <a:pt x="20516" y="30223"/>
                  </a:lnTo>
                  <a:lnTo>
                    <a:pt x="7848" y="52702"/>
                  </a:lnTo>
                  <a:cubicBezTo>
                    <a:pt x="7548" y="53492"/>
                    <a:pt x="6924" y="54121"/>
                    <a:pt x="6133" y="54416"/>
                  </a:cubicBezTo>
                  <a:cubicBezTo>
                    <a:pt x="5548" y="54626"/>
                    <a:pt x="4892" y="54435"/>
                    <a:pt x="4514" y="53940"/>
                  </a:cubicBezTo>
                  <a:close/>
                </a:path>
              </a:pathLst>
            </a:custGeom>
            <a:solidFill>
              <a:srgbClr val="E0E0E0"/>
            </a:solidFill>
            <a:ln w="9525" cap="flat">
              <a:noFill/>
              <a:prstDash val="solid"/>
              <a:miter/>
            </a:ln>
          </p:spPr>
          <p:txBody>
            <a:bodyPr rtlCol="0" anchor="ctr"/>
            <a:lstStyle/>
            <a:p>
              <a:endParaRPr lang="en-GR"/>
            </a:p>
          </p:txBody>
        </p:sp>
        <p:sp>
          <p:nvSpPr>
            <p:cNvPr id="504" name="Freeform 503">
              <a:extLst>
                <a:ext uri="{FF2B5EF4-FFF2-40B4-BE49-F238E27FC236}">
                  <a16:creationId xmlns:a16="http://schemas.microsoft.com/office/drawing/2014/main" id="{CE1FBB86-14B1-67F7-58CE-7588D9228D0E}"/>
                </a:ext>
              </a:extLst>
            </p:cNvPr>
            <p:cNvSpPr/>
            <p:nvPr/>
          </p:nvSpPr>
          <p:spPr>
            <a:xfrm>
              <a:off x="4398881" y="4627142"/>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2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960 h 105632"/>
                <a:gd name="connsiteX27" fmla="*/ 35719 w 47720"/>
                <a:gd name="connsiteY27" fmla="*/ 45339 h 105632"/>
                <a:gd name="connsiteX28" fmla="*/ 35719 w 47720"/>
                <a:gd name="connsiteY28" fmla="*/ 34004 h 105632"/>
                <a:gd name="connsiteX29" fmla="*/ 32671 w 47720"/>
                <a:gd name="connsiteY29" fmla="*/ 20574 h 105632"/>
                <a:gd name="connsiteX30" fmla="*/ 23813 w 47720"/>
                <a:gd name="connsiteY30" fmla="*/ 20574 h 105632"/>
                <a:gd name="connsiteX31" fmla="*/ 15050 w 47720"/>
                <a:gd name="connsiteY31" fmla="*/ 31052 h 105632"/>
                <a:gd name="connsiteX32" fmla="*/ 12002 w 47720"/>
                <a:gd name="connsiteY32" fmla="*/ 48006 h 105632"/>
                <a:gd name="connsiteX33" fmla="*/ 12002 w 47720"/>
                <a:gd name="connsiteY33" fmla="*/ 59531 h 105632"/>
                <a:gd name="connsiteX34" fmla="*/ 12002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5"/>
                    <a:pt x="47720" y="30290"/>
                    <a:pt x="47720" y="32385"/>
                  </a:cubicBezTo>
                  <a:lnTo>
                    <a:pt x="47720" y="45244"/>
                  </a:lnTo>
                  <a:cubicBezTo>
                    <a:pt x="47720" y="47339"/>
                    <a:pt x="47720" y="49244"/>
                    <a:pt x="47720" y="50959"/>
                  </a:cubicBezTo>
                  <a:cubicBezTo>
                    <a:pt x="47511" y="56188"/>
                    <a:pt x="47006" y="61408"/>
                    <a:pt x="46196" y="66580"/>
                  </a:cubicBezTo>
                  <a:cubicBezTo>
                    <a:pt x="45310" y="71409"/>
                    <a:pt x="43939" y="76124"/>
                    <a:pt x="42100" y="80677"/>
                  </a:cubicBezTo>
                  <a:cubicBezTo>
                    <a:pt x="40272" y="84992"/>
                    <a:pt x="37805" y="89011"/>
                    <a:pt x="34766" y="92583"/>
                  </a:cubicBezTo>
                  <a:cubicBezTo>
                    <a:pt x="31756" y="96431"/>
                    <a:pt x="28042" y="99660"/>
                    <a:pt x="23813" y="102108"/>
                  </a:cubicBezTo>
                  <a:cubicBezTo>
                    <a:pt x="20584" y="104318"/>
                    <a:pt x="16774" y="105547"/>
                    <a:pt x="12859" y="105632"/>
                  </a:cubicBezTo>
                  <a:cubicBezTo>
                    <a:pt x="10043" y="105585"/>
                    <a:pt x="7393" y="104299"/>
                    <a:pt x="5620" y="102108"/>
                  </a:cubicBezTo>
                  <a:cubicBezTo>
                    <a:pt x="3540" y="99289"/>
                    <a:pt x="2138" y="96031"/>
                    <a:pt x="1524" y="92583"/>
                  </a:cubicBezTo>
                  <a:cubicBezTo>
                    <a:pt x="618" y="88030"/>
                    <a:pt x="109" y="83411"/>
                    <a:pt x="0" y="78772"/>
                  </a:cubicBezTo>
                  <a:cubicBezTo>
                    <a:pt x="0" y="75438"/>
                    <a:pt x="0" y="71533"/>
                    <a:pt x="0" y="67151"/>
                  </a:cubicBezTo>
                  <a:cubicBezTo>
                    <a:pt x="0" y="62770"/>
                    <a:pt x="0" y="58769"/>
                    <a:pt x="0" y="55245"/>
                  </a:cubicBezTo>
                  <a:cubicBezTo>
                    <a:pt x="159" y="49978"/>
                    <a:pt x="668" y="44730"/>
                    <a:pt x="1524" y="39529"/>
                  </a:cubicBezTo>
                  <a:cubicBezTo>
                    <a:pt x="2344" y="34623"/>
                    <a:pt x="3718" y="29832"/>
                    <a:pt x="5620" y="25241"/>
                  </a:cubicBezTo>
                  <a:cubicBezTo>
                    <a:pt x="7445" y="20860"/>
                    <a:pt x="9882" y="16755"/>
                    <a:pt x="12859" y="13049"/>
                  </a:cubicBezTo>
                  <a:cubicBezTo>
                    <a:pt x="15869" y="9201"/>
                    <a:pt x="19583" y="5972"/>
                    <a:pt x="23813" y="3524"/>
                  </a:cubicBezTo>
                  <a:cubicBezTo>
                    <a:pt x="27061" y="1353"/>
                    <a:pt x="30861" y="133"/>
                    <a:pt x="34766" y="0"/>
                  </a:cubicBezTo>
                  <a:cubicBezTo>
                    <a:pt x="37614" y="19"/>
                    <a:pt x="40310" y="1314"/>
                    <a:pt x="42100" y="3524"/>
                  </a:cubicBezTo>
                  <a:cubicBezTo>
                    <a:pt x="44139" y="6363"/>
                    <a:pt x="45539" y="9611"/>
                    <a:pt x="46196" y="13049"/>
                  </a:cubicBezTo>
                  <a:cubicBezTo>
                    <a:pt x="47044" y="17545"/>
                    <a:pt x="47558" y="22098"/>
                    <a:pt x="47720" y="26670"/>
                  </a:cubicBezTo>
                  <a:close/>
                  <a:moveTo>
                    <a:pt x="12002" y="70961"/>
                  </a:moveTo>
                  <a:cubicBezTo>
                    <a:pt x="11824" y="75629"/>
                    <a:pt x="12875" y="80258"/>
                    <a:pt x="15050" y="84392"/>
                  </a:cubicBezTo>
                  <a:cubicBezTo>
                    <a:pt x="16764" y="86963"/>
                    <a:pt x="19717" y="87059"/>
                    <a:pt x="23813" y="84392"/>
                  </a:cubicBezTo>
                  <a:cubicBezTo>
                    <a:pt x="27927" y="82077"/>
                    <a:pt x="31071" y="78362"/>
                    <a:pt x="32671" y="73914"/>
                  </a:cubicBezTo>
                  <a:cubicBezTo>
                    <a:pt x="34557" y="68456"/>
                    <a:pt x="35585" y="62732"/>
                    <a:pt x="35719" y="56960"/>
                  </a:cubicBezTo>
                  <a:cubicBezTo>
                    <a:pt x="35719" y="53435"/>
                    <a:pt x="35719" y="49530"/>
                    <a:pt x="35719" y="45339"/>
                  </a:cubicBezTo>
                  <a:cubicBezTo>
                    <a:pt x="35719" y="41148"/>
                    <a:pt x="35719" y="37433"/>
                    <a:pt x="35719" y="34004"/>
                  </a:cubicBezTo>
                  <a:cubicBezTo>
                    <a:pt x="35852" y="29347"/>
                    <a:pt x="34804" y="24727"/>
                    <a:pt x="32671" y="20574"/>
                  </a:cubicBezTo>
                  <a:cubicBezTo>
                    <a:pt x="30956" y="18031"/>
                    <a:pt x="28004" y="18031"/>
                    <a:pt x="23813" y="20574"/>
                  </a:cubicBezTo>
                  <a:cubicBezTo>
                    <a:pt x="19698" y="22860"/>
                    <a:pt x="16573" y="26594"/>
                    <a:pt x="15050" y="31052"/>
                  </a:cubicBezTo>
                  <a:cubicBezTo>
                    <a:pt x="13105" y="36500"/>
                    <a:pt x="12075" y="42224"/>
                    <a:pt x="12002" y="48006"/>
                  </a:cubicBezTo>
                  <a:cubicBezTo>
                    <a:pt x="12002" y="51530"/>
                    <a:pt x="12002" y="55436"/>
                    <a:pt x="12002" y="59531"/>
                  </a:cubicBezTo>
                  <a:cubicBezTo>
                    <a:pt x="12002" y="63627"/>
                    <a:pt x="11811" y="67532"/>
                    <a:pt x="12002" y="70961"/>
                  </a:cubicBezTo>
                  <a:close/>
                </a:path>
              </a:pathLst>
            </a:custGeom>
            <a:solidFill>
              <a:srgbClr val="E0E0E0"/>
            </a:solidFill>
            <a:ln w="9525" cap="flat">
              <a:noFill/>
              <a:prstDash val="solid"/>
              <a:miter/>
            </a:ln>
          </p:spPr>
          <p:txBody>
            <a:bodyPr rtlCol="0" anchor="ctr"/>
            <a:lstStyle/>
            <a:p>
              <a:endParaRPr lang="en-GR"/>
            </a:p>
          </p:txBody>
        </p:sp>
        <p:sp>
          <p:nvSpPr>
            <p:cNvPr id="505" name="Freeform 504">
              <a:extLst>
                <a:ext uri="{FF2B5EF4-FFF2-40B4-BE49-F238E27FC236}">
                  <a16:creationId xmlns:a16="http://schemas.microsoft.com/office/drawing/2014/main" id="{79BF5EA8-8AEE-FC71-D4BC-72624DBD9F9E}"/>
                </a:ext>
              </a:extLst>
            </p:cNvPr>
            <p:cNvSpPr/>
            <p:nvPr/>
          </p:nvSpPr>
          <p:spPr>
            <a:xfrm>
              <a:off x="4454176" y="4596281"/>
              <a:ext cx="32626" cy="100203"/>
            </a:xfrm>
            <a:custGeom>
              <a:avLst/>
              <a:gdLst>
                <a:gd name="connsiteX0" fmla="*/ 236 w 32626"/>
                <a:gd name="connsiteY0" fmla="*/ 48292 h 100203"/>
                <a:gd name="connsiteX1" fmla="*/ 236 w 32626"/>
                <a:gd name="connsiteY1" fmla="*/ 45815 h 100203"/>
                <a:gd name="connsiteX2" fmla="*/ 1093 w 32626"/>
                <a:gd name="connsiteY2" fmla="*/ 42863 h 100203"/>
                <a:gd name="connsiteX3" fmla="*/ 20143 w 32626"/>
                <a:gd name="connsiteY3" fmla="*/ 8382 h 100203"/>
                <a:gd name="connsiteX4" fmla="*/ 21667 w 32626"/>
                <a:gd name="connsiteY4" fmla="*/ 6001 h 100203"/>
                <a:gd name="connsiteX5" fmla="*/ 23286 w 32626"/>
                <a:gd name="connsiteY5" fmla="*/ 4286 h 100203"/>
                <a:gd name="connsiteX6" fmla="*/ 30144 w 32626"/>
                <a:gd name="connsiteY6" fmla="*/ 286 h 100203"/>
                <a:gd name="connsiteX7" fmla="*/ 31859 w 32626"/>
                <a:gd name="connsiteY7" fmla="*/ 286 h 100203"/>
                <a:gd name="connsiteX8" fmla="*/ 32621 w 32626"/>
                <a:gd name="connsiteY8" fmla="*/ 2477 h 100203"/>
                <a:gd name="connsiteX9" fmla="*/ 32621 w 32626"/>
                <a:gd name="connsiteY9" fmla="*/ 90678 h 100203"/>
                <a:gd name="connsiteX10" fmla="*/ 31859 w 32626"/>
                <a:gd name="connsiteY10" fmla="*/ 93631 h 100203"/>
                <a:gd name="connsiteX11" fmla="*/ 30144 w 32626"/>
                <a:gd name="connsiteY11" fmla="*/ 95726 h 100203"/>
                <a:gd name="connsiteX12" fmla="*/ 23000 w 32626"/>
                <a:gd name="connsiteY12" fmla="*/ 99917 h 100203"/>
                <a:gd name="connsiteX13" fmla="*/ 21286 w 32626"/>
                <a:gd name="connsiteY13" fmla="*/ 99917 h 100203"/>
                <a:gd name="connsiteX14" fmla="*/ 20619 w 32626"/>
                <a:gd name="connsiteY14" fmla="*/ 97727 h 100203"/>
                <a:gd name="connsiteX15" fmla="*/ 20619 w 32626"/>
                <a:gd name="connsiteY15" fmla="*/ 30385 h 100203"/>
                <a:gd name="connsiteX16" fmla="*/ 8046 w 32626"/>
                <a:gd name="connsiteY16" fmla="*/ 52769 h 100203"/>
                <a:gd name="connsiteX17" fmla="*/ 6332 w 32626"/>
                <a:gd name="connsiteY17" fmla="*/ 54483 h 100203"/>
                <a:gd name="connsiteX18" fmla="*/ 4617 w 32626"/>
                <a:gd name="connsiteY18" fmla="*/ 54483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6" h="100203">
                  <a:moveTo>
                    <a:pt x="236" y="48292"/>
                  </a:moveTo>
                  <a:cubicBezTo>
                    <a:pt x="-79" y="47501"/>
                    <a:pt x="-79" y="46606"/>
                    <a:pt x="236" y="45815"/>
                  </a:cubicBezTo>
                  <a:cubicBezTo>
                    <a:pt x="283" y="44777"/>
                    <a:pt x="579" y="43767"/>
                    <a:pt x="1093" y="42863"/>
                  </a:cubicBezTo>
                  <a:lnTo>
                    <a:pt x="20143" y="8382"/>
                  </a:lnTo>
                  <a:cubicBezTo>
                    <a:pt x="20143" y="7620"/>
                    <a:pt x="21095" y="6763"/>
                    <a:pt x="21667" y="6001"/>
                  </a:cubicBezTo>
                  <a:cubicBezTo>
                    <a:pt x="22077" y="5324"/>
                    <a:pt x="22629" y="4734"/>
                    <a:pt x="23286" y="4286"/>
                  </a:cubicBezTo>
                  <a:lnTo>
                    <a:pt x="30144" y="286"/>
                  </a:lnTo>
                  <a:cubicBezTo>
                    <a:pt x="30649" y="-95"/>
                    <a:pt x="31354" y="-95"/>
                    <a:pt x="31859" y="286"/>
                  </a:cubicBezTo>
                  <a:cubicBezTo>
                    <a:pt x="32392" y="886"/>
                    <a:pt x="32668" y="1676"/>
                    <a:pt x="32621" y="2477"/>
                  </a:cubicBezTo>
                  <a:lnTo>
                    <a:pt x="32621" y="90678"/>
                  </a:lnTo>
                  <a:cubicBezTo>
                    <a:pt x="32592" y="91707"/>
                    <a:pt x="32335" y="92717"/>
                    <a:pt x="31859" y="93631"/>
                  </a:cubicBezTo>
                  <a:cubicBezTo>
                    <a:pt x="31525" y="94488"/>
                    <a:pt x="30925" y="95222"/>
                    <a:pt x="30144" y="95726"/>
                  </a:cubicBezTo>
                  <a:lnTo>
                    <a:pt x="23000" y="99917"/>
                  </a:lnTo>
                  <a:cubicBezTo>
                    <a:pt x="22496" y="100298"/>
                    <a:pt x="21791" y="100298"/>
                    <a:pt x="21286" y="99917"/>
                  </a:cubicBezTo>
                  <a:cubicBezTo>
                    <a:pt x="20753" y="99317"/>
                    <a:pt x="20514" y="98517"/>
                    <a:pt x="20619" y="97727"/>
                  </a:cubicBezTo>
                  <a:lnTo>
                    <a:pt x="20619" y="30385"/>
                  </a:lnTo>
                  <a:lnTo>
                    <a:pt x="8046" y="52769"/>
                  </a:lnTo>
                  <a:cubicBezTo>
                    <a:pt x="7684" y="53521"/>
                    <a:pt x="7084" y="54121"/>
                    <a:pt x="6332" y="54483"/>
                  </a:cubicBezTo>
                  <a:cubicBezTo>
                    <a:pt x="5836" y="54902"/>
                    <a:pt x="5113" y="54902"/>
                    <a:pt x="4617" y="54483"/>
                  </a:cubicBezTo>
                  <a:close/>
                </a:path>
              </a:pathLst>
            </a:custGeom>
            <a:solidFill>
              <a:srgbClr val="E0E0E0"/>
            </a:solidFill>
            <a:ln w="9525" cap="flat">
              <a:noFill/>
              <a:prstDash val="solid"/>
              <a:miter/>
            </a:ln>
          </p:spPr>
          <p:txBody>
            <a:bodyPr rtlCol="0" anchor="ctr"/>
            <a:lstStyle/>
            <a:p>
              <a:endParaRPr lang="en-GR"/>
            </a:p>
          </p:txBody>
        </p:sp>
        <p:sp>
          <p:nvSpPr>
            <p:cNvPr id="506" name="Freeform 505">
              <a:extLst>
                <a:ext uri="{FF2B5EF4-FFF2-40B4-BE49-F238E27FC236}">
                  <a16:creationId xmlns:a16="http://schemas.microsoft.com/office/drawing/2014/main" id="{40664619-8469-98E4-EEC7-56E52C245557}"/>
                </a:ext>
              </a:extLst>
            </p:cNvPr>
            <p:cNvSpPr/>
            <p:nvPr/>
          </p:nvSpPr>
          <p:spPr>
            <a:xfrm>
              <a:off x="4498512" y="4569421"/>
              <a:ext cx="47720" cy="105727"/>
            </a:xfrm>
            <a:custGeom>
              <a:avLst/>
              <a:gdLst>
                <a:gd name="connsiteX0" fmla="*/ 47720 w 47720"/>
                <a:gd name="connsiteY0" fmla="*/ 27146 h 105727"/>
                <a:gd name="connsiteX1" fmla="*/ 47720 w 47720"/>
                <a:gd name="connsiteY1" fmla="*/ 32766 h 105727"/>
                <a:gd name="connsiteX2" fmla="*/ 47720 w 47720"/>
                <a:gd name="connsiteY2" fmla="*/ 45625 h 105727"/>
                <a:gd name="connsiteX3" fmla="*/ 47720 w 47720"/>
                <a:gd name="connsiteY3" fmla="*/ 51435 h 105727"/>
                <a:gd name="connsiteX4" fmla="*/ 46196 w 47720"/>
                <a:gd name="connsiteY4" fmla="*/ 66961 h 105727"/>
                <a:gd name="connsiteX5" fmla="*/ 42101 w 47720"/>
                <a:gd name="connsiteY5" fmla="*/ 81058 h 105727"/>
                <a:gd name="connsiteX6" fmla="*/ 34862 w 47720"/>
                <a:gd name="connsiteY6" fmla="*/ 93059 h 105727"/>
                <a:gd name="connsiteX7" fmla="*/ 23908 w 47720"/>
                <a:gd name="connsiteY7" fmla="*/ 102108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1 w 47720"/>
                <a:gd name="connsiteY19" fmla="*/ 3524 h 105727"/>
                <a:gd name="connsiteX20" fmla="*/ 46196 w 47720"/>
                <a:gd name="connsiteY20" fmla="*/ 13049 h 105727"/>
                <a:gd name="connsiteX21" fmla="*/ 47720 w 47720"/>
                <a:gd name="connsiteY21" fmla="*/ 27146 h 105727"/>
                <a:gd name="connsiteX22" fmla="*/ 12002 w 47720"/>
                <a:gd name="connsiteY22" fmla="*/ 71342 h 105727"/>
                <a:gd name="connsiteX23" fmla="*/ 15050 w 47720"/>
                <a:gd name="connsiteY23" fmla="*/ 84772 h 105727"/>
                <a:gd name="connsiteX24" fmla="*/ 23908 w 47720"/>
                <a:gd name="connsiteY24" fmla="*/ 84772 h 105727"/>
                <a:gd name="connsiteX25" fmla="*/ 32671 w 47720"/>
                <a:gd name="connsiteY25" fmla="*/ 74295 h 105727"/>
                <a:gd name="connsiteX26" fmla="*/ 35719 w 47720"/>
                <a:gd name="connsiteY26" fmla="*/ 57341 h 105727"/>
                <a:gd name="connsiteX27" fmla="*/ 35719 w 47720"/>
                <a:gd name="connsiteY27" fmla="*/ 45815 h 105727"/>
                <a:gd name="connsiteX28" fmla="*/ 35719 w 47720"/>
                <a:gd name="connsiteY28" fmla="*/ 34385 h 105727"/>
                <a:gd name="connsiteX29" fmla="*/ 32671 w 47720"/>
                <a:gd name="connsiteY29" fmla="*/ 20955 h 105727"/>
                <a:gd name="connsiteX30" fmla="*/ 23908 w 47720"/>
                <a:gd name="connsiteY30" fmla="*/ 20955 h 105727"/>
                <a:gd name="connsiteX31" fmla="*/ 15050 w 47720"/>
                <a:gd name="connsiteY31" fmla="*/ 31433 h 105727"/>
                <a:gd name="connsiteX32" fmla="*/ 12002 w 47720"/>
                <a:gd name="connsiteY32" fmla="*/ 48387 h 105727"/>
                <a:gd name="connsiteX33" fmla="*/ 12002 w 47720"/>
                <a:gd name="connsiteY33" fmla="*/ 60008 h 105727"/>
                <a:gd name="connsiteX34" fmla="*/ 11621 w 47720"/>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7146"/>
                  </a:moveTo>
                  <a:cubicBezTo>
                    <a:pt x="47720" y="28766"/>
                    <a:pt x="47720" y="30671"/>
                    <a:pt x="47720" y="32766"/>
                  </a:cubicBezTo>
                  <a:lnTo>
                    <a:pt x="47720" y="45625"/>
                  </a:lnTo>
                  <a:cubicBezTo>
                    <a:pt x="47720" y="47720"/>
                    <a:pt x="47720" y="49625"/>
                    <a:pt x="47720" y="51435"/>
                  </a:cubicBezTo>
                  <a:cubicBezTo>
                    <a:pt x="47558" y="56636"/>
                    <a:pt x="47054" y="61827"/>
                    <a:pt x="46196" y="66961"/>
                  </a:cubicBezTo>
                  <a:cubicBezTo>
                    <a:pt x="45396" y="71809"/>
                    <a:pt x="44025" y="76533"/>
                    <a:pt x="42101" y="81058"/>
                  </a:cubicBezTo>
                  <a:cubicBezTo>
                    <a:pt x="40253" y="85373"/>
                    <a:pt x="37814" y="89411"/>
                    <a:pt x="34862" y="93059"/>
                  </a:cubicBezTo>
                  <a:cubicBezTo>
                    <a:pt x="31747" y="96669"/>
                    <a:pt x="28042" y="99727"/>
                    <a:pt x="23908" y="102108"/>
                  </a:cubicBezTo>
                  <a:cubicBezTo>
                    <a:pt x="20631" y="104308"/>
                    <a:pt x="16802" y="105556"/>
                    <a:pt x="12859" y="105728"/>
                  </a:cubicBezTo>
                  <a:cubicBezTo>
                    <a:pt x="10049" y="105585"/>
                    <a:pt x="7420" y="104270"/>
                    <a:pt x="5620" y="102108"/>
                  </a:cubicBezTo>
                  <a:cubicBezTo>
                    <a:pt x="3572" y="99279"/>
                    <a:pt x="2210" y="96021"/>
                    <a:pt x="1619" y="92583"/>
                  </a:cubicBezTo>
                  <a:cubicBezTo>
                    <a:pt x="686" y="88068"/>
                    <a:pt x="143" y="83477"/>
                    <a:pt x="0" y="78867"/>
                  </a:cubicBezTo>
                  <a:cubicBezTo>
                    <a:pt x="0" y="75438"/>
                    <a:pt x="0" y="71533"/>
                    <a:pt x="0" y="67151"/>
                  </a:cubicBezTo>
                  <a:cubicBezTo>
                    <a:pt x="0" y="62770"/>
                    <a:pt x="0" y="58769"/>
                    <a:pt x="0" y="55245"/>
                  </a:cubicBezTo>
                  <a:cubicBezTo>
                    <a:pt x="191" y="49978"/>
                    <a:pt x="733" y="44730"/>
                    <a:pt x="1619" y="39529"/>
                  </a:cubicBezTo>
                  <a:cubicBezTo>
                    <a:pt x="2429" y="34633"/>
                    <a:pt x="3772" y="29842"/>
                    <a:pt x="5620" y="25241"/>
                  </a:cubicBezTo>
                  <a:cubicBezTo>
                    <a:pt x="7468" y="20869"/>
                    <a:pt x="9906" y="16764"/>
                    <a:pt x="12859" y="13049"/>
                  </a:cubicBezTo>
                  <a:cubicBezTo>
                    <a:pt x="15907" y="9201"/>
                    <a:pt x="19660" y="5972"/>
                    <a:pt x="23908" y="3524"/>
                  </a:cubicBezTo>
                  <a:cubicBezTo>
                    <a:pt x="27146" y="1324"/>
                    <a:pt x="30947" y="105"/>
                    <a:pt x="34862" y="0"/>
                  </a:cubicBezTo>
                  <a:cubicBezTo>
                    <a:pt x="37681" y="48"/>
                    <a:pt x="40329" y="1334"/>
                    <a:pt x="42101" y="3524"/>
                  </a:cubicBezTo>
                  <a:cubicBezTo>
                    <a:pt x="44215" y="6325"/>
                    <a:pt x="45625" y="9592"/>
                    <a:pt x="46196" y="13049"/>
                  </a:cubicBezTo>
                  <a:cubicBezTo>
                    <a:pt x="47120" y="17697"/>
                    <a:pt x="47625" y="22412"/>
                    <a:pt x="47720" y="27146"/>
                  </a:cubicBezTo>
                  <a:close/>
                  <a:moveTo>
                    <a:pt x="12002" y="71342"/>
                  </a:moveTo>
                  <a:cubicBezTo>
                    <a:pt x="11868" y="76000"/>
                    <a:pt x="12916" y="80620"/>
                    <a:pt x="15050" y="84772"/>
                  </a:cubicBezTo>
                  <a:cubicBezTo>
                    <a:pt x="16764" y="87373"/>
                    <a:pt x="19717" y="87373"/>
                    <a:pt x="23908" y="84772"/>
                  </a:cubicBezTo>
                  <a:cubicBezTo>
                    <a:pt x="28023" y="82487"/>
                    <a:pt x="31147" y="78753"/>
                    <a:pt x="32671" y="74295"/>
                  </a:cubicBezTo>
                  <a:cubicBezTo>
                    <a:pt x="34614" y="68847"/>
                    <a:pt x="35643" y="63122"/>
                    <a:pt x="35719" y="57341"/>
                  </a:cubicBezTo>
                  <a:cubicBezTo>
                    <a:pt x="35719" y="53816"/>
                    <a:pt x="35719" y="50006"/>
                    <a:pt x="35719" y="45815"/>
                  </a:cubicBezTo>
                  <a:cubicBezTo>
                    <a:pt x="35719" y="41624"/>
                    <a:pt x="35719" y="37814"/>
                    <a:pt x="35719" y="34385"/>
                  </a:cubicBezTo>
                  <a:cubicBezTo>
                    <a:pt x="35900" y="29718"/>
                    <a:pt x="34842" y="25089"/>
                    <a:pt x="32671" y="20955"/>
                  </a:cubicBezTo>
                  <a:cubicBezTo>
                    <a:pt x="30956" y="18383"/>
                    <a:pt x="28004" y="18288"/>
                    <a:pt x="23908" y="20955"/>
                  </a:cubicBezTo>
                  <a:cubicBezTo>
                    <a:pt x="19793" y="23270"/>
                    <a:pt x="16650" y="26984"/>
                    <a:pt x="15050" y="31433"/>
                  </a:cubicBezTo>
                  <a:cubicBezTo>
                    <a:pt x="13164" y="36890"/>
                    <a:pt x="12135" y="42615"/>
                    <a:pt x="12002" y="48387"/>
                  </a:cubicBezTo>
                  <a:cubicBezTo>
                    <a:pt x="12002" y="51911"/>
                    <a:pt x="12002" y="55817"/>
                    <a:pt x="12002" y="60008"/>
                  </a:cubicBezTo>
                  <a:cubicBezTo>
                    <a:pt x="12002" y="64199"/>
                    <a:pt x="11525" y="67913"/>
                    <a:pt x="11621" y="71342"/>
                  </a:cubicBezTo>
                  <a:close/>
                </a:path>
              </a:pathLst>
            </a:custGeom>
            <a:solidFill>
              <a:srgbClr val="E0E0E0"/>
            </a:solidFill>
            <a:ln w="9525" cap="flat">
              <a:noFill/>
              <a:prstDash val="solid"/>
              <a:miter/>
            </a:ln>
          </p:spPr>
          <p:txBody>
            <a:bodyPr rtlCol="0" anchor="ctr"/>
            <a:lstStyle/>
            <a:p>
              <a:endParaRPr lang="en-GR"/>
            </a:p>
          </p:txBody>
        </p:sp>
        <p:sp>
          <p:nvSpPr>
            <p:cNvPr id="507" name="Freeform 506">
              <a:extLst>
                <a:ext uri="{FF2B5EF4-FFF2-40B4-BE49-F238E27FC236}">
                  <a16:creationId xmlns:a16="http://schemas.microsoft.com/office/drawing/2014/main" id="{C30C6D74-E84B-AD9A-5F24-98E644510D00}"/>
                </a:ext>
              </a:extLst>
            </p:cNvPr>
            <p:cNvSpPr/>
            <p:nvPr/>
          </p:nvSpPr>
          <p:spPr>
            <a:xfrm>
              <a:off x="4553448" y="4538891"/>
              <a:ext cx="32707" cy="100207"/>
            </a:xfrm>
            <a:custGeom>
              <a:avLst/>
              <a:gdLst>
                <a:gd name="connsiteX0" fmla="*/ 214 w 32707"/>
                <a:gd name="connsiteY0" fmla="*/ 48342 h 100207"/>
                <a:gd name="connsiteX1" fmla="*/ 214 w 32707"/>
                <a:gd name="connsiteY1" fmla="*/ 45865 h 100207"/>
                <a:gd name="connsiteX2" fmla="*/ 1167 w 32707"/>
                <a:gd name="connsiteY2" fmla="*/ 42912 h 100207"/>
                <a:gd name="connsiteX3" fmla="*/ 20217 w 32707"/>
                <a:gd name="connsiteY3" fmla="*/ 8432 h 100207"/>
                <a:gd name="connsiteX4" fmla="*/ 21741 w 32707"/>
                <a:gd name="connsiteY4" fmla="*/ 6051 h 100207"/>
                <a:gd name="connsiteX5" fmla="*/ 23360 w 32707"/>
                <a:gd name="connsiteY5" fmla="*/ 4336 h 100207"/>
                <a:gd name="connsiteX6" fmla="*/ 30313 w 32707"/>
                <a:gd name="connsiteY6" fmla="*/ 336 h 100207"/>
                <a:gd name="connsiteX7" fmla="*/ 31933 w 32707"/>
                <a:gd name="connsiteY7" fmla="*/ 336 h 100207"/>
                <a:gd name="connsiteX8" fmla="*/ 31933 w 32707"/>
                <a:gd name="connsiteY8" fmla="*/ 336 h 100207"/>
                <a:gd name="connsiteX9" fmla="*/ 32695 w 32707"/>
                <a:gd name="connsiteY9" fmla="*/ 2526 h 100207"/>
                <a:gd name="connsiteX10" fmla="*/ 32695 w 32707"/>
                <a:gd name="connsiteY10" fmla="*/ 90633 h 100207"/>
                <a:gd name="connsiteX11" fmla="*/ 31933 w 32707"/>
                <a:gd name="connsiteY11" fmla="*/ 93681 h 100207"/>
                <a:gd name="connsiteX12" fmla="*/ 30313 w 32707"/>
                <a:gd name="connsiteY12" fmla="*/ 95681 h 100207"/>
                <a:gd name="connsiteX13" fmla="*/ 23074 w 32707"/>
                <a:gd name="connsiteY13" fmla="*/ 99872 h 100207"/>
                <a:gd name="connsiteX14" fmla="*/ 21455 w 32707"/>
                <a:gd name="connsiteY14" fmla="*/ 99872 h 100207"/>
                <a:gd name="connsiteX15" fmla="*/ 21455 w 32707"/>
                <a:gd name="connsiteY15" fmla="*/ 99872 h 100207"/>
                <a:gd name="connsiteX16" fmla="*/ 20693 w 32707"/>
                <a:gd name="connsiteY16" fmla="*/ 97776 h 100207"/>
                <a:gd name="connsiteX17" fmla="*/ 20693 w 32707"/>
                <a:gd name="connsiteY17" fmla="*/ 30339 h 100207"/>
                <a:gd name="connsiteX18" fmla="*/ 8120 w 32707"/>
                <a:gd name="connsiteY18" fmla="*/ 52723 h 100207"/>
                <a:gd name="connsiteX19" fmla="*/ 6406 w 32707"/>
                <a:gd name="connsiteY19" fmla="*/ 54533 h 100207"/>
                <a:gd name="connsiteX20" fmla="*/ 4786 w 32707"/>
                <a:gd name="connsiteY20" fmla="*/ 53962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07" h="100207">
                  <a:moveTo>
                    <a:pt x="214" y="48342"/>
                  </a:moveTo>
                  <a:cubicBezTo>
                    <a:pt x="-71" y="47542"/>
                    <a:pt x="-71" y="46665"/>
                    <a:pt x="214" y="45865"/>
                  </a:cubicBezTo>
                  <a:cubicBezTo>
                    <a:pt x="300" y="44817"/>
                    <a:pt x="624" y="43808"/>
                    <a:pt x="1167" y="42912"/>
                  </a:cubicBezTo>
                  <a:lnTo>
                    <a:pt x="20217" y="8432"/>
                  </a:lnTo>
                  <a:cubicBezTo>
                    <a:pt x="20788" y="7670"/>
                    <a:pt x="21265" y="6813"/>
                    <a:pt x="21741" y="6051"/>
                  </a:cubicBezTo>
                  <a:cubicBezTo>
                    <a:pt x="22150" y="5374"/>
                    <a:pt x="22703" y="4784"/>
                    <a:pt x="23360" y="4336"/>
                  </a:cubicBezTo>
                  <a:lnTo>
                    <a:pt x="30313" y="336"/>
                  </a:lnTo>
                  <a:cubicBezTo>
                    <a:pt x="30761" y="-112"/>
                    <a:pt x="31485" y="-112"/>
                    <a:pt x="31933" y="336"/>
                  </a:cubicBezTo>
                  <a:cubicBezTo>
                    <a:pt x="31933" y="336"/>
                    <a:pt x="31933" y="336"/>
                    <a:pt x="31933" y="336"/>
                  </a:cubicBezTo>
                  <a:cubicBezTo>
                    <a:pt x="32495" y="917"/>
                    <a:pt x="32771" y="1717"/>
                    <a:pt x="32695" y="2526"/>
                  </a:cubicBezTo>
                  <a:lnTo>
                    <a:pt x="32695" y="90633"/>
                  </a:lnTo>
                  <a:cubicBezTo>
                    <a:pt x="32666" y="91690"/>
                    <a:pt x="32409" y="92728"/>
                    <a:pt x="31933" y="93681"/>
                  </a:cubicBezTo>
                  <a:cubicBezTo>
                    <a:pt x="31609" y="94490"/>
                    <a:pt x="31037" y="95195"/>
                    <a:pt x="30313" y="95681"/>
                  </a:cubicBezTo>
                  <a:lnTo>
                    <a:pt x="23074" y="99872"/>
                  </a:lnTo>
                  <a:cubicBezTo>
                    <a:pt x="22627" y="100319"/>
                    <a:pt x="21903" y="100319"/>
                    <a:pt x="21455" y="99872"/>
                  </a:cubicBezTo>
                  <a:cubicBezTo>
                    <a:pt x="21455" y="99872"/>
                    <a:pt x="21455" y="99872"/>
                    <a:pt x="21455" y="99872"/>
                  </a:cubicBezTo>
                  <a:cubicBezTo>
                    <a:pt x="20903" y="99320"/>
                    <a:pt x="20626" y="98557"/>
                    <a:pt x="20693" y="97776"/>
                  </a:cubicBezTo>
                  <a:lnTo>
                    <a:pt x="20693" y="30339"/>
                  </a:lnTo>
                  <a:lnTo>
                    <a:pt x="8120" y="52723"/>
                  </a:lnTo>
                  <a:cubicBezTo>
                    <a:pt x="7787" y="53514"/>
                    <a:pt x="7177" y="54162"/>
                    <a:pt x="6406" y="54533"/>
                  </a:cubicBezTo>
                  <a:cubicBezTo>
                    <a:pt x="5796" y="54723"/>
                    <a:pt x="5139" y="54495"/>
                    <a:pt x="4786" y="53962"/>
                  </a:cubicBezTo>
                  <a:close/>
                </a:path>
              </a:pathLst>
            </a:custGeom>
            <a:solidFill>
              <a:srgbClr val="E0E0E0"/>
            </a:solidFill>
            <a:ln w="9525" cap="flat">
              <a:noFill/>
              <a:prstDash val="solid"/>
              <a:miter/>
            </a:ln>
          </p:spPr>
          <p:txBody>
            <a:bodyPr rtlCol="0" anchor="ctr"/>
            <a:lstStyle/>
            <a:p>
              <a:endParaRPr lang="en-GR"/>
            </a:p>
          </p:txBody>
        </p:sp>
        <p:sp>
          <p:nvSpPr>
            <p:cNvPr id="508" name="Freeform 507">
              <a:extLst>
                <a:ext uri="{FF2B5EF4-FFF2-40B4-BE49-F238E27FC236}">
                  <a16:creationId xmlns:a16="http://schemas.microsoft.com/office/drawing/2014/main" id="{979454E8-5F4B-4431-4869-469C1210BAA9}"/>
                </a:ext>
              </a:extLst>
            </p:cNvPr>
            <p:cNvSpPr/>
            <p:nvPr/>
          </p:nvSpPr>
          <p:spPr>
            <a:xfrm>
              <a:off x="4594419" y="4515333"/>
              <a:ext cx="32685" cy="100203"/>
            </a:xfrm>
            <a:custGeom>
              <a:avLst/>
              <a:gdLst>
                <a:gd name="connsiteX0" fmla="*/ 200 w 32685"/>
                <a:gd name="connsiteY0" fmla="*/ 48278 h 100203"/>
                <a:gd name="connsiteX1" fmla="*/ 200 w 32685"/>
                <a:gd name="connsiteY1" fmla="*/ 45801 h 100203"/>
                <a:gd name="connsiteX2" fmla="*/ 1153 w 32685"/>
                <a:gd name="connsiteY2" fmla="*/ 42848 h 100203"/>
                <a:gd name="connsiteX3" fmla="*/ 20203 w 32685"/>
                <a:gd name="connsiteY3" fmla="*/ 8368 h 100203"/>
                <a:gd name="connsiteX4" fmla="*/ 21726 w 32685"/>
                <a:gd name="connsiteY4" fmla="*/ 5986 h 100203"/>
                <a:gd name="connsiteX5" fmla="*/ 23346 w 32685"/>
                <a:gd name="connsiteY5" fmla="*/ 4272 h 100203"/>
                <a:gd name="connsiteX6" fmla="*/ 30299 w 32685"/>
                <a:gd name="connsiteY6" fmla="*/ 271 h 100203"/>
                <a:gd name="connsiteX7" fmla="*/ 31918 w 32685"/>
                <a:gd name="connsiteY7" fmla="*/ 271 h 100203"/>
                <a:gd name="connsiteX8" fmla="*/ 32680 w 32685"/>
                <a:gd name="connsiteY8" fmla="*/ 2462 h 100203"/>
                <a:gd name="connsiteX9" fmla="*/ 32680 w 32685"/>
                <a:gd name="connsiteY9" fmla="*/ 90664 h 100203"/>
                <a:gd name="connsiteX10" fmla="*/ 31918 w 32685"/>
                <a:gd name="connsiteY10" fmla="*/ 93616 h 100203"/>
                <a:gd name="connsiteX11" fmla="*/ 30299 w 32685"/>
                <a:gd name="connsiteY11" fmla="*/ 95712 h 100203"/>
                <a:gd name="connsiteX12" fmla="*/ 23060 w 32685"/>
                <a:gd name="connsiteY12" fmla="*/ 99903 h 100203"/>
                <a:gd name="connsiteX13" fmla="*/ 21441 w 32685"/>
                <a:gd name="connsiteY13" fmla="*/ 99903 h 100203"/>
                <a:gd name="connsiteX14" fmla="*/ 20679 w 32685"/>
                <a:gd name="connsiteY14" fmla="*/ 97712 h 100203"/>
                <a:gd name="connsiteX15" fmla="*/ 20679 w 32685"/>
                <a:gd name="connsiteY15" fmla="*/ 30370 h 100203"/>
                <a:gd name="connsiteX16" fmla="*/ 8106 w 32685"/>
                <a:gd name="connsiteY16" fmla="*/ 52754 h 100203"/>
                <a:gd name="connsiteX17" fmla="*/ 6391 w 32685"/>
                <a:gd name="connsiteY17" fmla="*/ 54469 h 100203"/>
                <a:gd name="connsiteX18" fmla="*/ 4772 w 32685"/>
                <a:gd name="connsiteY18" fmla="*/ 54469 h 1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85" h="100203">
                  <a:moveTo>
                    <a:pt x="200" y="48278"/>
                  </a:moveTo>
                  <a:cubicBezTo>
                    <a:pt x="-67" y="47477"/>
                    <a:pt x="-67" y="46601"/>
                    <a:pt x="200" y="45801"/>
                  </a:cubicBezTo>
                  <a:cubicBezTo>
                    <a:pt x="286" y="44753"/>
                    <a:pt x="610" y="43743"/>
                    <a:pt x="1153" y="42848"/>
                  </a:cubicBezTo>
                  <a:lnTo>
                    <a:pt x="20203" y="8368"/>
                  </a:lnTo>
                  <a:lnTo>
                    <a:pt x="21726" y="5986"/>
                  </a:lnTo>
                  <a:cubicBezTo>
                    <a:pt x="22136" y="5310"/>
                    <a:pt x="22689" y="4720"/>
                    <a:pt x="23346" y="4272"/>
                  </a:cubicBezTo>
                  <a:lnTo>
                    <a:pt x="30299" y="271"/>
                  </a:lnTo>
                  <a:cubicBezTo>
                    <a:pt x="30775" y="-90"/>
                    <a:pt x="31442" y="-90"/>
                    <a:pt x="31918" y="271"/>
                  </a:cubicBezTo>
                  <a:cubicBezTo>
                    <a:pt x="32452" y="871"/>
                    <a:pt x="32728" y="1662"/>
                    <a:pt x="32680" y="2462"/>
                  </a:cubicBezTo>
                  <a:lnTo>
                    <a:pt x="32680" y="90664"/>
                  </a:lnTo>
                  <a:cubicBezTo>
                    <a:pt x="32652" y="91692"/>
                    <a:pt x="32394" y="92702"/>
                    <a:pt x="31918" y="93616"/>
                  </a:cubicBezTo>
                  <a:cubicBezTo>
                    <a:pt x="31585" y="94455"/>
                    <a:pt x="31023" y="95178"/>
                    <a:pt x="30299" y="95712"/>
                  </a:cubicBezTo>
                  <a:lnTo>
                    <a:pt x="23060" y="99903"/>
                  </a:lnTo>
                  <a:cubicBezTo>
                    <a:pt x="22593" y="100303"/>
                    <a:pt x="21907" y="100303"/>
                    <a:pt x="21441" y="99903"/>
                  </a:cubicBezTo>
                  <a:cubicBezTo>
                    <a:pt x="20879" y="99322"/>
                    <a:pt x="20603" y="98522"/>
                    <a:pt x="20679" y="97712"/>
                  </a:cubicBezTo>
                  <a:lnTo>
                    <a:pt x="20679" y="30370"/>
                  </a:lnTo>
                  <a:lnTo>
                    <a:pt x="8106" y="52754"/>
                  </a:lnTo>
                  <a:cubicBezTo>
                    <a:pt x="7782" y="53526"/>
                    <a:pt x="7163" y="54145"/>
                    <a:pt x="6391" y="54469"/>
                  </a:cubicBezTo>
                  <a:cubicBezTo>
                    <a:pt x="5925" y="54869"/>
                    <a:pt x="5239" y="54869"/>
                    <a:pt x="4772" y="54469"/>
                  </a:cubicBezTo>
                  <a:close/>
                </a:path>
              </a:pathLst>
            </a:custGeom>
            <a:solidFill>
              <a:srgbClr val="E0E0E0"/>
            </a:solidFill>
            <a:ln w="9525" cap="flat">
              <a:noFill/>
              <a:prstDash val="solid"/>
              <a:miter/>
            </a:ln>
          </p:spPr>
          <p:txBody>
            <a:bodyPr rtlCol="0" anchor="ctr"/>
            <a:lstStyle/>
            <a:p>
              <a:endParaRPr lang="en-GR"/>
            </a:p>
          </p:txBody>
        </p:sp>
        <p:sp>
          <p:nvSpPr>
            <p:cNvPr id="509" name="Freeform 508">
              <a:extLst>
                <a:ext uri="{FF2B5EF4-FFF2-40B4-BE49-F238E27FC236}">
                  <a16:creationId xmlns:a16="http://schemas.microsoft.com/office/drawing/2014/main" id="{61151E49-2FEA-0E2F-84FB-9CA12051D7F8}"/>
                </a:ext>
              </a:extLst>
            </p:cNvPr>
            <p:cNvSpPr/>
            <p:nvPr/>
          </p:nvSpPr>
          <p:spPr>
            <a:xfrm>
              <a:off x="4638435" y="4488458"/>
              <a:ext cx="47624" cy="105727"/>
            </a:xfrm>
            <a:custGeom>
              <a:avLst/>
              <a:gdLst>
                <a:gd name="connsiteX0" fmla="*/ 47625 w 47624"/>
                <a:gd name="connsiteY0" fmla="*/ 27146 h 105727"/>
                <a:gd name="connsiteX1" fmla="*/ 47625 w 47624"/>
                <a:gd name="connsiteY1" fmla="*/ 32766 h 105727"/>
                <a:gd name="connsiteX2" fmla="*/ 47625 w 47624"/>
                <a:gd name="connsiteY2" fmla="*/ 45625 h 105727"/>
                <a:gd name="connsiteX3" fmla="*/ 47625 w 47624"/>
                <a:gd name="connsiteY3" fmla="*/ 51435 h 105727"/>
                <a:gd name="connsiteX4" fmla="*/ 46101 w 47624"/>
                <a:gd name="connsiteY4" fmla="*/ 66961 h 105727"/>
                <a:gd name="connsiteX5" fmla="*/ 42005 w 47624"/>
                <a:gd name="connsiteY5" fmla="*/ 81058 h 105727"/>
                <a:gd name="connsiteX6" fmla="*/ 34766 w 47624"/>
                <a:gd name="connsiteY6" fmla="*/ 93059 h 105727"/>
                <a:gd name="connsiteX7" fmla="*/ 23813 w 47624"/>
                <a:gd name="connsiteY7" fmla="*/ 102108 h 105727"/>
                <a:gd name="connsiteX8" fmla="*/ 12859 w 47624"/>
                <a:gd name="connsiteY8" fmla="*/ 105728 h 105727"/>
                <a:gd name="connsiteX9" fmla="*/ 5620 w 47624"/>
                <a:gd name="connsiteY9" fmla="*/ 102108 h 105727"/>
                <a:gd name="connsiteX10" fmla="*/ 1524 w 47624"/>
                <a:gd name="connsiteY10" fmla="*/ 92583 h 105727"/>
                <a:gd name="connsiteX11" fmla="*/ 0 w 47624"/>
                <a:gd name="connsiteY11" fmla="*/ 78867 h 105727"/>
                <a:gd name="connsiteX12" fmla="*/ 0 w 47624"/>
                <a:gd name="connsiteY12" fmla="*/ 67151 h 105727"/>
                <a:gd name="connsiteX13" fmla="*/ 0 w 47624"/>
                <a:gd name="connsiteY13" fmla="*/ 55245 h 105727"/>
                <a:gd name="connsiteX14" fmla="*/ 1524 w 47624"/>
                <a:gd name="connsiteY14" fmla="*/ 39529 h 105727"/>
                <a:gd name="connsiteX15" fmla="*/ 5620 w 47624"/>
                <a:gd name="connsiteY15" fmla="*/ 25241 h 105727"/>
                <a:gd name="connsiteX16" fmla="*/ 12859 w 47624"/>
                <a:gd name="connsiteY16" fmla="*/ 13049 h 105727"/>
                <a:gd name="connsiteX17" fmla="*/ 23813 w 47624"/>
                <a:gd name="connsiteY17" fmla="*/ 3524 h 105727"/>
                <a:gd name="connsiteX18" fmla="*/ 34766 w 47624"/>
                <a:gd name="connsiteY18" fmla="*/ 0 h 105727"/>
                <a:gd name="connsiteX19" fmla="*/ 42005 w 47624"/>
                <a:gd name="connsiteY19" fmla="*/ 3524 h 105727"/>
                <a:gd name="connsiteX20" fmla="*/ 46101 w 47624"/>
                <a:gd name="connsiteY20" fmla="*/ 13049 h 105727"/>
                <a:gd name="connsiteX21" fmla="*/ 47625 w 47624"/>
                <a:gd name="connsiteY21" fmla="*/ 27146 h 105727"/>
                <a:gd name="connsiteX22" fmla="*/ 11906 w 47624"/>
                <a:gd name="connsiteY22" fmla="*/ 71342 h 105727"/>
                <a:gd name="connsiteX23" fmla="*/ 15050 w 47624"/>
                <a:gd name="connsiteY23" fmla="*/ 84772 h 105727"/>
                <a:gd name="connsiteX24" fmla="*/ 23813 w 47624"/>
                <a:gd name="connsiteY24" fmla="*/ 84772 h 105727"/>
                <a:gd name="connsiteX25" fmla="*/ 32671 w 47624"/>
                <a:gd name="connsiteY25" fmla="*/ 74295 h 105727"/>
                <a:gd name="connsiteX26" fmla="*/ 35719 w 47624"/>
                <a:gd name="connsiteY26" fmla="*/ 57341 h 105727"/>
                <a:gd name="connsiteX27" fmla="*/ 35719 w 47624"/>
                <a:gd name="connsiteY27" fmla="*/ 45815 h 105727"/>
                <a:gd name="connsiteX28" fmla="*/ 35719 w 47624"/>
                <a:gd name="connsiteY28" fmla="*/ 34385 h 105727"/>
                <a:gd name="connsiteX29" fmla="*/ 32671 w 47624"/>
                <a:gd name="connsiteY29" fmla="*/ 20955 h 105727"/>
                <a:gd name="connsiteX30" fmla="*/ 23813 w 47624"/>
                <a:gd name="connsiteY30" fmla="*/ 20955 h 105727"/>
                <a:gd name="connsiteX31" fmla="*/ 15050 w 47624"/>
                <a:gd name="connsiteY31" fmla="*/ 31433 h 105727"/>
                <a:gd name="connsiteX32" fmla="*/ 11906 w 47624"/>
                <a:gd name="connsiteY32" fmla="*/ 48387 h 105727"/>
                <a:gd name="connsiteX33" fmla="*/ 11906 w 47624"/>
                <a:gd name="connsiteY33" fmla="*/ 60008 h 105727"/>
                <a:gd name="connsiteX34" fmla="*/ 11906 w 47624"/>
                <a:gd name="connsiteY34" fmla="*/ 7134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4" h="105727">
                  <a:moveTo>
                    <a:pt x="47625" y="27146"/>
                  </a:moveTo>
                  <a:cubicBezTo>
                    <a:pt x="47625" y="28766"/>
                    <a:pt x="47625" y="30671"/>
                    <a:pt x="47625" y="32766"/>
                  </a:cubicBezTo>
                  <a:lnTo>
                    <a:pt x="47625" y="45625"/>
                  </a:lnTo>
                  <a:cubicBezTo>
                    <a:pt x="47625" y="47720"/>
                    <a:pt x="47625" y="49625"/>
                    <a:pt x="47625" y="51435"/>
                  </a:cubicBezTo>
                  <a:cubicBezTo>
                    <a:pt x="47511" y="56645"/>
                    <a:pt x="47006" y="61836"/>
                    <a:pt x="46101" y="66961"/>
                  </a:cubicBezTo>
                  <a:cubicBezTo>
                    <a:pt x="45301" y="71809"/>
                    <a:pt x="43929" y="76533"/>
                    <a:pt x="42005" y="81058"/>
                  </a:cubicBezTo>
                  <a:cubicBezTo>
                    <a:pt x="40196" y="85392"/>
                    <a:pt x="37757" y="89440"/>
                    <a:pt x="34766" y="93059"/>
                  </a:cubicBezTo>
                  <a:cubicBezTo>
                    <a:pt x="31671" y="96688"/>
                    <a:pt x="27965" y="99756"/>
                    <a:pt x="23813" y="102108"/>
                  </a:cubicBezTo>
                  <a:cubicBezTo>
                    <a:pt x="20564" y="104299"/>
                    <a:pt x="16774" y="105556"/>
                    <a:pt x="12859" y="105728"/>
                  </a:cubicBezTo>
                  <a:cubicBezTo>
                    <a:pt x="10030" y="105661"/>
                    <a:pt x="7372" y="104327"/>
                    <a:pt x="5620" y="102108"/>
                  </a:cubicBezTo>
                  <a:cubicBezTo>
                    <a:pt x="3505" y="99317"/>
                    <a:pt x="2096" y="96041"/>
                    <a:pt x="1524" y="92583"/>
                  </a:cubicBezTo>
                  <a:cubicBezTo>
                    <a:pt x="619" y="88068"/>
                    <a:pt x="114" y="83477"/>
                    <a:pt x="0" y="78867"/>
                  </a:cubicBezTo>
                  <a:cubicBezTo>
                    <a:pt x="0" y="75438"/>
                    <a:pt x="0" y="71533"/>
                    <a:pt x="0" y="67151"/>
                  </a:cubicBezTo>
                  <a:cubicBezTo>
                    <a:pt x="0" y="62770"/>
                    <a:pt x="0" y="58769"/>
                    <a:pt x="0" y="55245"/>
                  </a:cubicBezTo>
                  <a:cubicBezTo>
                    <a:pt x="162" y="49978"/>
                    <a:pt x="667" y="44730"/>
                    <a:pt x="1524" y="39529"/>
                  </a:cubicBezTo>
                  <a:cubicBezTo>
                    <a:pt x="2295" y="34614"/>
                    <a:pt x="3677" y="29823"/>
                    <a:pt x="5620" y="25241"/>
                  </a:cubicBezTo>
                  <a:cubicBezTo>
                    <a:pt x="7429" y="20850"/>
                    <a:pt x="9868" y="16745"/>
                    <a:pt x="12859" y="13049"/>
                  </a:cubicBezTo>
                  <a:cubicBezTo>
                    <a:pt x="15869" y="9201"/>
                    <a:pt x="19583" y="5972"/>
                    <a:pt x="23813" y="3524"/>
                  </a:cubicBezTo>
                  <a:cubicBezTo>
                    <a:pt x="27061" y="1343"/>
                    <a:pt x="30851" y="124"/>
                    <a:pt x="34766" y="0"/>
                  </a:cubicBezTo>
                  <a:cubicBezTo>
                    <a:pt x="37586" y="48"/>
                    <a:pt x="40234" y="1334"/>
                    <a:pt x="42005" y="3524"/>
                  </a:cubicBezTo>
                  <a:cubicBezTo>
                    <a:pt x="44120" y="6325"/>
                    <a:pt x="45530" y="9592"/>
                    <a:pt x="46101" y="13049"/>
                  </a:cubicBezTo>
                  <a:cubicBezTo>
                    <a:pt x="47072" y="17688"/>
                    <a:pt x="47587" y="22412"/>
                    <a:pt x="47625" y="27146"/>
                  </a:cubicBezTo>
                  <a:close/>
                  <a:moveTo>
                    <a:pt x="11906" y="71342"/>
                  </a:moveTo>
                  <a:cubicBezTo>
                    <a:pt x="11754" y="76019"/>
                    <a:pt x="12840" y="80648"/>
                    <a:pt x="15050" y="84772"/>
                  </a:cubicBezTo>
                  <a:cubicBezTo>
                    <a:pt x="16764" y="87344"/>
                    <a:pt x="19717" y="87439"/>
                    <a:pt x="23813" y="84772"/>
                  </a:cubicBezTo>
                  <a:cubicBezTo>
                    <a:pt x="27899" y="82430"/>
                    <a:pt x="31042" y="78715"/>
                    <a:pt x="32671" y="74295"/>
                  </a:cubicBezTo>
                  <a:cubicBezTo>
                    <a:pt x="34557" y="68837"/>
                    <a:pt x="35585" y="63113"/>
                    <a:pt x="35719" y="57341"/>
                  </a:cubicBezTo>
                  <a:cubicBezTo>
                    <a:pt x="35719" y="53816"/>
                    <a:pt x="35719" y="49911"/>
                    <a:pt x="35719" y="45815"/>
                  </a:cubicBezTo>
                  <a:cubicBezTo>
                    <a:pt x="35719" y="41720"/>
                    <a:pt x="35719" y="37814"/>
                    <a:pt x="35719" y="34385"/>
                  </a:cubicBezTo>
                  <a:cubicBezTo>
                    <a:pt x="35852" y="29728"/>
                    <a:pt x="34804" y="25108"/>
                    <a:pt x="32671" y="20955"/>
                  </a:cubicBezTo>
                  <a:cubicBezTo>
                    <a:pt x="30890" y="18355"/>
                    <a:pt x="27937" y="18355"/>
                    <a:pt x="23813" y="20955"/>
                  </a:cubicBezTo>
                  <a:cubicBezTo>
                    <a:pt x="19745" y="23298"/>
                    <a:pt x="16640" y="27013"/>
                    <a:pt x="15050" y="31433"/>
                  </a:cubicBezTo>
                  <a:cubicBezTo>
                    <a:pt x="13078" y="36871"/>
                    <a:pt x="12021" y="42606"/>
                    <a:pt x="11906" y="48387"/>
                  </a:cubicBezTo>
                  <a:cubicBezTo>
                    <a:pt x="11906" y="51911"/>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510" name="Freeform 509">
              <a:extLst>
                <a:ext uri="{FF2B5EF4-FFF2-40B4-BE49-F238E27FC236}">
                  <a16:creationId xmlns:a16="http://schemas.microsoft.com/office/drawing/2014/main" id="{812F176E-7173-9DF5-5DDD-9F6FB5A6674B}"/>
                </a:ext>
              </a:extLst>
            </p:cNvPr>
            <p:cNvSpPr/>
            <p:nvPr/>
          </p:nvSpPr>
          <p:spPr>
            <a:xfrm>
              <a:off x="4696728" y="4455121"/>
              <a:ext cx="47720" cy="105727"/>
            </a:xfrm>
            <a:custGeom>
              <a:avLst/>
              <a:gdLst>
                <a:gd name="connsiteX0" fmla="*/ 47720 w 47720"/>
                <a:gd name="connsiteY0" fmla="*/ 26765 h 105727"/>
                <a:gd name="connsiteX1" fmla="*/ 47720 w 47720"/>
                <a:gd name="connsiteY1" fmla="*/ 32480 h 105727"/>
                <a:gd name="connsiteX2" fmla="*/ 47720 w 47720"/>
                <a:gd name="connsiteY2" fmla="*/ 45244 h 105727"/>
                <a:gd name="connsiteX3" fmla="*/ 47720 w 47720"/>
                <a:gd name="connsiteY3" fmla="*/ 51054 h 105727"/>
                <a:gd name="connsiteX4" fmla="*/ 46101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4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01 w 47720"/>
                <a:gd name="connsiteY20" fmla="*/ 13145 h 105727"/>
                <a:gd name="connsiteX21" fmla="*/ 47720 w 47720"/>
                <a:gd name="connsiteY21" fmla="*/ 26765 h 105727"/>
                <a:gd name="connsiteX22" fmla="*/ 12001 w 47720"/>
                <a:gd name="connsiteY22" fmla="*/ 70961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669 h 105727"/>
                <a:gd name="connsiteX30" fmla="*/ 23813 w 47720"/>
                <a:gd name="connsiteY30" fmla="*/ 20669 h 105727"/>
                <a:gd name="connsiteX31" fmla="*/ 15050 w 47720"/>
                <a:gd name="connsiteY31" fmla="*/ 31147 h 105727"/>
                <a:gd name="connsiteX32" fmla="*/ 12001 w 47720"/>
                <a:gd name="connsiteY32" fmla="*/ 48196 h 105727"/>
                <a:gd name="connsiteX33" fmla="*/ 12001 w 47720"/>
                <a:gd name="connsiteY33" fmla="*/ 59722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244"/>
                  </a:lnTo>
                  <a:cubicBezTo>
                    <a:pt x="47720" y="47339"/>
                    <a:pt x="47720" y="49339"/>
                    <a:pt x="47720" y="51054"/>
                  </a:cubicBezTo>
                  <a:cubicBezTo>
                    <a:pt x="47530" y="56264"/>
                    <a:pt x="46987" y="61446"/>
                    <a:pt x="46101" y="66580"/>
                  </a:cubicBezTo>
                  <a:cubicBezTo>
                    <a:pt x="45301" y="71419"/>
                    <a:pt x="43958" y="76143"/>
                    <a:pt x="42100" y="80677"/>
                  </a:cubicBezTo>
                  <a:cubicBezTo>
                    <a:pt x="40272" y="85030"/>
                    <a:pt x="37805" y="89068"/>
                    <a:pt x="34766" y="92678"/>
                  </a:cubicBezTo>
                  <a:cubicBezTo>
                    <a:pt x="31756" y="96526"/>
                    <a:pt x="28042" y="99756"/>
                    <a:pt x="23813" y="102203"/>
                  </a:cubicBezTo>
                  <a:cubicBezTo>
                    <a:pt x="20564" y="104375"/>
                    <a:pt x="16764" y="105594"/>
                    <a:pt x="12859" y="105728"/>
                  </a:cubicBezTo>
                  <a:cubicBezTo>
                    <a:pt x="10030" y="105661"/>
                    <a:pt x="7372" y="104327"/>
                    <a:pt x="5620" y="102108"/>
                  </a:cubicBezTo>
                  <a:cubicBezTo>
                    <a:pt x="3467" y="99336"/>
                    <a:pt x="2057" y="96050"/>
                    <a:pt x="1524" y="92583"/>
                  </a:cubicBezTo>
                  <a:cubicBezTo>
                    <a:pt x="629" y="88030"/>
                    <a:pt x="114" y="83411"/>
                    <a:pt x="0" y="78772"/>
                  </a:cubicBezTo>
                  <a:cubicBezTo>
                    <a:pt x="0" y="75438"/>
                    <a:pt x="0" y="71533"/>
                    <a:pt x="0" y="67056"/>
                  </a:cubicBezTo>
                  <a:cubicBezTo>
                    <a:pt x="0" y="62579"/>
                    <a:pt x="0" y="58674"/>
                    <a:pt x="0" y="55150"/>
                  </a:cubicBezTo>
                  <a:cubicBezTo>
                    <a:pt x="171" y="49882"/>
                    <a:pt x="676" y="44634"/>
                    <a:pt x="1524" y="39434"/>
                  </a:cubicBezTo>
                  <a:cubicBezTo>
                    <a:pt x="2324" y="34528"/>
                    <a:pt x="3696" y="29728"/>
                    <a:pt x="5620" y="25146"/>
                  </a:cubicBezTo>
                  <a:cubicBezTo>
                    <a:pt x="7468" y="20803"/>
                    <a:pt x="9906" y="16736"/>
                    <a:pt x="12859" y="13049"/>
                  </a:cubicBezTo>
                  <a:cubicBezTo>
                    <a:pt x="15878" y="9211"/>
                    <a:pt x="19593" y="5982"/>
                    <a:pt x="23813" y="3524"/>
                  </a:cubicBezTo>
                  <a:cubicBezTo>
                    <a:pt x="27089" y="1391"/>
                    <a:pt x="30871" y="181"/>
                    <a:pt x="34766" y="0"/>
                  </a:cubicBezTo>
                  <a:cubicBezTo>
                    <a:pt x="37633" y="38"/>
                    <a:pt x="40329" y="1372"/>
                    <a:pt x="42100" y="3620"/>
                  </a:cubicBezTo>
                  <a:cubicBezTo>
                    <a:pt x="44158" y="6439"/>
                    <a:pt x="45529" y="9697"/>
                    <a:pt x="46101" y="13145"/>
                  </a:cubicBezTo>
                  <a:cubicBezTo>
                    <a:pt x="47015" y="17631"/>
                    <a:pt x="47558" y="22184"/>
                    <a:pt x="47720" y="26765"/>
                  </a:cubicBezTo>
                  <a:close/>
                  <a:moveTo>
                    <a:pt x="12001" y="70961"/>
                  </a:moveTo>
                  <a:cubicBezTo>
                    <a:pt x="11840" y="75657"/>
                    <a:pt x="12897" y="80315"/>
                    <a:pt x="15050" y="84487"/>
                  </a:cubicBezTo>
                  <a:cubicBezTo>
                    <a:pt x="16764" y="87059"/>
                    <a:pt x="19717" y="87154"/>
                    <a:pt x="23813" y="84487"/>
                  </a:cubicBezTo>
                  <a:cubicBezTo>
                    <a:pt x="27927" y="82172"/>
                    <a:pt x="31070" y="78457"/>
                    <a:pt x="32671" y="74009"/>
                  </a:cubicBezTo>
                  <a:cubicBezTo>
                    <a:pt x="34557" y="68513"/>
                    <a:pt x="35585" y="62770"/>
                    <a:pt x="35719" y="56960"/>
                  </a:cubicBezTo>
                  <a:cubicBezTo>
                    <a:pt x="35719" y="53435"/>
                    <a:pt x="35719" y="49625"/>
                    <a:pt x="35719" y="45434"/>
                  </a:cubicBezTo>
                  <a:cubicBezTo>
                    <a:pt x="35719" y="41243"/>
                    <a:pt x="35719" y="37433"/>
                    <a:pt x="35719" y="34100"/>
                  </a:cubicBezTo>
                  <a:cubicBezTo>
                    <a:pt x="35852" y="29442"/>
                    <a:pt x="34804" y="24822"/>
                    <a:pt x="32671" y="20669"/>
                  </a:cubicBezTo>
                  <a:cubicBezTo>
                    <a:pt x="30956" y="18002"/>
                    <a:pt x="28004" y="17907"/>
                    <a:pt x="23813" y="20669"/>
                  </a:cubicBezTo>
                  <a:cubicBezTo>
                    <a:pt x="19745" y="23013"/>
                    <a:pt x="16640" y="26727"/>
                    <a:pt x="15050" y="31147"/>
                  </a:cubicBezTo>
                  <a:cubicBezTo>
                    <a:pt x="13116" y="36624"/>
                    <a:pt x="12087" y="42386"/>
                    <a:pt x="12001" y="48196"/>
                  </a:cubicBezTo>
                  <a:cubicBezTo>
                    <a:pt x="12001" y="51721"/>
                    <a:pt x="12001" y="55531"/>
                    <a:pt x="12001" y="59722"/>
                  </a:cubicBezTo>
                  <a:cubicBezTo>
                    <a:pt x="12001" y="63913"/>
                    <a:pt x="11430" y="67342"/>
                    <a:pt x="12001" y="70961"/>
                  </a:cubicBezTo>
                  <a:close/>
                </a:path>
              </a:pathLst>
            </a:custGeom>
            <a:solidFill>
              <a:srgbClr val="E0E0E0"/>
            </a:solidFill>
            <a:ln w="9525" cap="flat">
              <a:noFill/>
              <a:prstDash val="solid"/>
              <a:miter/>
            </a:ln>
          </p:spPr>
          <p:txBody>
            <a:bodyPr rtlCol="0" anchor="ctr"/>
            <a:lstStyle/>
            <a:p>
              <a:endParaRPr lang="en-GR"/>
            </a:p>
          </p:txBody>
        </p:sp>
        <p:sp>
          <p:nvSpPr>
            <p:cNvPr id="511" name="Freeform 510">
              <a:extLst>
                <a:ext uri="{FF2B5EF4-FFF2-40B4-BE49-F238E27FC236}">
                  <a16:creationId xmlns:a16="http://schemas.microsoft.com/office/drawing/2014/main" id="{C03E21B9-2CBB-71AE-5A7A-67F943869892}"/>
                </a:ext>
              </a:extLst>
            </p:cNvPr>
            <p:cNvSpPr/>
            <p:nvPr/>
          </p:nvSpPr>
          <p:spPr>
            <a:xfrm>
              <a:off x="4751648" y="4424326"/>
              <a:ext cx="32435" cy="100164"/>
            </a:xfrm>
            <a:custGeom>
              <a:avLst/>
              <a:gdLst>
                <a:gd name="connsiteX0" fmla="*/ 515 w 32435"/>
                <a:gd name="connsiteY0" fmla="*/ 48320 h 100164"/>
                <a:gd name="connsiteX1" fmla="*/ 39 w 32435"/>
                <a:gd name="connsiteY1" fmla="*/ 45844 h 100164"/>
                <a:gd name="connsiteX2" fmla="*/ 992 w 32435"/>
                <a:gd name="connsiteY2" fmla="*/ 42796 h 100164"/>
                <a:gd name="connsiteX3" fmla="*/ 20042 w 32435"/>
                <a:gd name="connsiteY3" fmla="*/ 8410 h 100164"/>
                <a:gd name="connsiteX4" fmla="*/ 21471 w 32435"/>
                <a:gd name="connsiteY4" fmla="*/ 6029 h 100164"/>
                <a:gd name="connsiteX5" fmla="*/ 23185 w 32435"/>
                <a:gd name="connsiteY5" fmla="*/ 4315 h 100164"/>
                <a:gd name="connsiteX6" fmla="*/ 30043 w 32435"/>
                <a:gd name="connsiteY6" fmla="*/ 314 h 100164"/>
                <a:gd name="connsiteX7" fmla="*/ 31757 w 32435"/>
                <a:gd name="connsiteY7" fmla="*/ 314 h 100164"/>
                <a:gd name="connsiteX8" fmla="*/ 32424 w 32435"/>
                <a:gd name="connsiteY8" fmla="*/ 2505 h 100164"/>
                <a:gd name="connsiteX9" fmla="*/ 32424 w 32435"/>
                <a:gd name="connsiteY9" fmla="*/ 90707 h 100164"/>
                <a:gd name="connsiteX10" fmla="*/ 31757 w 32435"/>
                <a:gd name="connsiteY10" fmla="*/ 93659 h 100164"/>
                <a:gd name="connsiteX11" fmla="*/ 30043 w 32435"/>
                <a:gd name="connsiteY11" fmla="*/ 95755 h 100164"/>
                <a:gd name="connsiteX12" fmla="*/ 22899 w 32435"/>
                <a:gd name="connsiteY12" fmla="*/ 99850 h 100164"/>
                <a:gd name="connsiteX13" fmla="*/ 21185 w 32435"/>
                <a:gd name="connsiteY13" fmla="*/ 99850 h 100164"/>
                <a:gd name="connsiteX14" fmla="*/ 20518 w 32435"/>
                <a:gd name="connsiteY14" fmla="*/ 97660 h 100164"/>
                <a:gd name="connsiteX15" fmla="*/ 20518 w 32435"/>
                <a:gd name="connsiteY15" fmla="*/ 30223 h 100164"/>
                <a:gd name="connsiteX16" fmla="*/ 7945 w 32435"/>
                <a:gd name="connsiteY16" fmla="*/ 52702 h 100164"/>
                <a:gd name="connsiteX17" fmla="*/ 6135 w 32435"/>
                <a:gd name="connsiteY17" fmla="*/ 54416 h 100164"/>
                <a:gd name="connsiteX18" fmla="*/ 4516 w 32435"/>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64">
                  <a:moveTo>
                    <a:pt x="515" y="48320"/>
                  </a:moveTo>
                  <a:cubicBezTo>
                    <a:pt x="87" y="47568"/>
                    <a:pt x="-85" y="46701"/>
                    <a:pt x="39" y="45844"/>
                  </a:cubicBezTo>
                  <a:cubicBezTo>
                    <a:pt x="135" y="44767"/>
                    <a:pt x="458" y="43729"/>
                    <a:pt x="992" y="42796"/>
                  </a:cubicBezTo>
                  <a:lnTo>
                    <a:pt x="20042" y="8410"/>
                  </a:lnTo>
                  <a:lnTo>
                    <a:pt x="21471" y="6029"/>
                  </a:lnTo>
                  <a:cubicBezTo>
                    <a:pt x="21890" y="5325"/>
                    <a:pt x="22480" y="4734"/>
                    <a:pt x="23185" y="4315"/>
                  </a:cubicBezTo>
                  <a:lnTo>
                    <a:pt x="30043" y="314"/>
                  </a:lnTo>
                  <a:cubicBezTo>
                    <a:pt x="30538" y="-105"/>
                    <a:pt x="31262" y="-105"/>
                    <a:pt x="31757" y="314"/>
                  </a:cubicBezTo>
                  <a:cubicBezTo>
                    <a:pt x="32253" y="934"/>
                    <a:pt x="32491" y="1715"/>
                    <a:pt x="32424" y="2505"/>
                  </a:cubicBezTo>
                  <a:lnTo>
                    <a:pt x="32424" y="90707"/>
                  </a:lnTo>
                  <a:cubicBezTo>
                    <a:pt x="32434" y="91726"/>
                    <a:pt x="32205" y="92735"/>
                    <a:pt x="31757" y="93659"/>
                  </a:cubicBezTo>
                  <a:cubicBezTo>
                    <a:pt x="31424" y="94516"/>
                    <a:pt x="30824" y="95259"/>
                    <a:pt x="30043" y="95755"/>
                  </a:cubicBezTo>
                  <a:lnTo>
                    <a:pt x="22899" y="99850"/>
                  </a:lnTo>
                  <a:cubicBezTo>
                    <a:pt x="22404" y="100270"/>
                    <a:pt x="21680" y="100270"/>
                    <a:pt x="21185" y="99850"/>
                  </a:cubicBezTo>
                  <a:cubicBezTo>
                    <a:pt x="20670" y="99241"/>
                    <a:pt x="20423" y="98450"/>
                    <a:pt x="20518" y="97660"/>
                  </a:cubicBezTo>
                  <a:lnTo>
                    <a:pt x="20518" y="30223"/>
                  </a:lnTo>
                  <a:lnTo>
                    <a:pt x="7945" y="52702"/>
                  </a:lnTo>
                  <a:cubicBezTo>
                    <a:pt x="7573" y="53483"/>
                    <a:pt x="6935" y="54092"/>
                    <a:pt x="6135" y="54416"/>
                  </a:cubicBezTo>
                  <a:cubicBezTo>
                    <a:pt x="5545" y="54626"/>
                    <a:pt x="4897" y="54435"/>
                    <a:pt x="4516" y="53940"/>
                  </a:cubicBezTo>
                  <a:close/>
                </a:path>
              </a:pathLst>
            </a:custGeom>
            <a:solidFill>
              <a:srgbClr val="E0E0E0"/>
            </a:solidFill>
            <a:ln w="9525" cap="flat">
              <a:noFill/>
              <a:prstDash val="solid"/>
              <a:miter/>
            </a:ln>
          </p:spPr>
          <p:txBody>
            <a:bodyPr rtlCol="0" anchor="ctr"/>
            <a:lstStyle/>
            <a:p>
              <a:endParaRPr lang="en-GR"/>
            </a:p>
          </p:txBody>
        </p:sp>
        <p:sp>
          <p:nvSpPr>
            <p:cNvPr id="512" name="Freeform 511">
              <a:extLst>
                <a:ext uri="{FF2B5EF4-FFF2-40B4-BE49-F238E27FC236}">
                  <a16:creationId xmlns:a16="http://schemas.microsoft.com/office/drawing/2014/main" id="{BA1297FE-7CA3-4DF5-65BC-3841BB8E00F5}"/>
                </a:ext>
              </a:extLst>
            </p:cNvPr>
            <p:cNvSpPr/>
            <p:nvPr/>
          </p:nvSpPr>
          <p:spPr>
            <a:xfrm>
              <a:off x="4795978" y="4397780"/>
              <a:ext cx="47720" cy="105727"/>
            </a:xfrm>
            <a:custGeom>
              <a:avLst/>
              <a:gdLst>
                <a:gd name="connsiteX0" fmla="*/ 47720 w 47720"/>
                <a:gd name="connsiteY0" fmla="*/ 26765 h 105727"/>
                <a:gd name="connsiteX1" fmla="*/ 47720 w 47720"/>
                <a:gd name="connsiteY1" fmla="*/ 32480 h 105727"/>
                <a:gd name="connsiteX2" fmla="*/ 47720 w 47720"/>
                <a:gd name="connsiteY2" fmla="*/ 45339 h 105727"/>
                <a:gd name="connsiteX3" fmla="*/ 47720 w 47720"/>
                <a:gd name="connsiteY3" fmla="*/ 51054 h 105727"/>
                <a:gd name="connsiteX4" fmla="*/ 46196 w 47720"/>
                <a:gd name="connsiteY4" fmla="*/ 66675 h 105727"/>
                <a:gd name="connsiteX5" fmla="*/ 42100 w 47720"/>
                <a:gd name="connsiteY5" fmla="*/ 80772 h 105727"/>
                <a:gd name="connsiteX6" fmla="*/ 34862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619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619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862 w 47720"/>
                <a:gd name="connsiteY18" fmla="*/ 0 h 105727"/>
                <a:gd name="connsiteX19" fmla="*/ 42100 w 47720"/>
                <a:gd name="connsiteY19" fmla="*/ 3524 h 105727"/>
                <a:gd name="connsiteX20" fmla="*/ 46196 w 47720"/>
                <a:gd name="connsiteY20" fmla="*/ 13049 h 105727"/>
                <a:gd name="connsiteX21" fmla="*/ 47720 w 47720"/>
                <a:gd name="connsiteY21" fmla="*/ 26765 h 105727"/>
                <a:gd name="connsiteX22" fmla="*/ 12001 w 47720"/>
                <a:gd name="connsiteY22" fmla="*/ 71056 h 105727"/>
                <a:gd name="connsiteX23" fmla="*/ 15050 w 47720"/>
                <a:gd name="connsiteY23" fmla="*/ 84487 h 105727"/>
                <a:gd name="connsiteX24" fmla="*/ 23908 w 47720"/>
                <a:gd name="connsiteY24" fmla="*/ 84487 h 105727"/>
                <a:gd name="connsiteX25" fmla="*/ 32671 w 47720"/>
                <a:gd name="connsiteY25" fmla="*/ 74009 h 105727"/>
                <a:gd name="connsiteX26" fmla="*/ 35719 w 47720"/>
                <a:gd name="connsiteY26" fmla="*/ 57055 h 105727"/>
                <a:gd name="connsiteX27" fmla="*/ 35719 w 47720"/>
                <a:gd name="connsiteY27" fmla="*/ 45434 h 105727"/>
                <a:gd name="connsiteX28" fmla="*/ 35719 w 47720"/>
                <a:gd name="connsiteY28" fmla="*/ 34099 h 105727"/>
                <a:gd name="connsiteX29" fmla="*/ 32671 w 47720"/>
                <a:gd name="connsiteY29" fmla="*/ 20669 h 105727"/>
                <a:gd name="connsiteX30" fmla="*/ 23908 w 47720"/>
                <a:gd name="connsiteY30" fmla="*/ 20669 h 105727"/>
                <a:gd name="connsiteX31" fmla="*/ 15050 w 47720"/>
                <a:gd name="connsiteY31" fmla="*/ 31147 h 105727"/>
                <a:gd name="connsiteX32" fmla="*/ 12001 w 47720"/>
                <a:gd name="connsiteY32" fmla="*/ 48101 h 105727"/>
                <a:gd name="connsiteX33" fmla="*/ 12001 w 47720"/>
                <a:gd name="connsiteY33" fmla="*/ 59627 h 105727"/>
                <a:gd name="connsiteX34" fmla="*/ 12001 w 47720"/>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385"/>
                    <a:pt x="47720" y="32480"/>
                  </a:cubicBezTo>
                  <a:lnTo>
                    <a:pt x="47720" y="45339"/>
                  </a:lnTo>
                  <a:cubicBezTo>
                    <a:pt x="47720" y="47435"/>
                    <a:pt x="47720" y="49339"/>
                    <a:pt x="47720" y="51054"/>
                  </a:cubicBezTo>
                  <a:cubicBezTo>
                    <a:pt x="47558" y="56293"/>
                    <a:pt x="47054" y="61503"/>
                    <a:pt x="46196" y="66675"/>
                  </a:cubicBezTo>
                  <a:cubicBezTo>
                    <a:pt x="45387" y="71514"/>
                    <a:pt x="44005" y="76248"/>
                    <a:pt x="42100" y="80772"/>
                  </a:cubicBezTo>
                  <a:cubicBezTo>
                    <a:pt x="40272" y="85068"/>
                    <a:pt x="37833" y="89078"/>
                    <a:pt x="34862" y="92678"/>
                  </a:cubicBezTo>
                  <a:cubicBezTo>
                    <a:pt x="31804" y="96479"/>
                    <a:pt x="28099" y="99708"/>
                    <a:pt x="23908" y="102203"/>
                  </a:cubicBezTo>
                  <a:cubicBezTo>
                    <a:pt x="20641" y="104422"/>
                    <a:pt x="16802" y="105651"/>
                    <a:pt x="12859" y="105728"/>
                  </a:cubicBezTo>
                  <a:cubicBezTo>
                    <a:pt x="10030" y="105661"/>
                    <a:pt x="7372" y="104327"/>
                    <a:pt x="5620" y="102108"/>
                  </a:cubicBezTo>
                  <a:cubicBezTo>
                    <a:pt x="3543" y="99298"/>
                    <a:pt x="2172" y="96031"/>
                    <a:pt x="1619" y="92583"/>
                  </a:cubicBezTo>
                  <a:cubicBezTo>
                    <a:pt x="676" y="88040"/>
                    <a:pt x="133" y="83410"/>
                    <a:pt x="0" y="78772"/>
                  </a:cubicBezTo>
                  <a:cubicBezTo>
                    <a:pt x="0" y="75438"/>
                    <a:pt x="0" y="71533"/>
                    <a:pt x="0" y="67056"/>
                  </a:cubicBezTo>
                  <a:cubicBezTo>
                    <a:pt x="0" y="62579"/>
                    <a:pt x="0" y="58769"/>
                    <a:pt x="0" y="55150"/>
                  </a:cubicBezTo>
                  <a:cubicBezTo>
                    <a:pt x="191" y="49911"/>
                    <a:pt x="733" y="44691"/>
                    <a:pt x="1619" y="39529"/>
                  </a:cubicBezTo>
                  <a:cubicBezTo>
                    <a:pt x="2410" y="34633"/>
                    <a:pt x="3753" y="29832"/>
                    <a:pt x="5620" y="25241"/>
                  </a:cubicBezTo>
                  <a:cubicBezTo>
                    <a:pt x="7449" y="20860"/>
                    <a:pt x="9877" y="16755"/>
                    <a:pt x="12859" y="13049"/>
                  </a:cubicBezTo>
                  <a:cubicBezTo>
                    <a:pt x="15907" y="9201"/>
                    <a:pt x="19660" y="5972"/>
                    <a:pt x="23908" y="3524"/>
                  </a:cubicBezTo>
                  <a:cubicBezTo>
                    <a:pt x="27127" y="1286"/>
                    <a:pt x="30937" y="57"/>
                    <a:pt x="34862" y="0"/>
                  </a:cubicBezTo>
                  <a:cubicBezTo>
                    <a:pt x="37681" y="48"/>
                    <a:pt x="40329" y="1333"/>
                    <a:pt x="42100" y="3524"/>
                  </a:cubicBezTo>
                  <a:cubicBezTo>
                    <a:pt x="44215" y="6325"/>
                    <a:pt x="45625" y="9592"/>
                    <a:pt x="46196" y="13049"/>
                  </a:cubicBezTo>
                  <a:cubicBezTo>
                    <a:pt x="47092" y="17574"/>
                    <a:pt x="47606" y="22155"/>
                    <a:pt x="47720" y="26765"/>
                  </a:cubicBezTo>
                  <a:close/>
                  <a:moveTo>
                    <a:pt x="12001" y="71056"/>
                  </a:moveTo>
                  <a:cubicBezTo>
                    <a:pt x="11868" y="75714"/>
                    <a:pt x="12916" y="80334"/>
                    <a:pt x="15050" y="84487"/>
                  </a:cubicBezTo>
                  <a:cubicBezTo>
                    <a:pt x="16764" y="87087"/>
                    <a:pt x="19717" y="87087"/>
                    <a:pt x="23908" y="84487"/>
                  </a:cubicBezTo>
                  <a:cubicBezTo>
                    <a:pt x="27975" y="82144"/>
                    <a:pt x="31080" y="78429"/>
                    <a:pt x="32671" y="74009"/>
                  </a:cubicBezTo>
                  <a:cubicBezTo>
                    <a:pt x="34604" y="68561"/>
                    <a:pt x="35633" y="62836"/>
                    <a:pt x="35719" y="57055"/>
                  </a:cubicBezTo>
                  <a:cubicBezTo>
                    <a:pt x="35719" y="53530"/>
                    <a:pt x="35719" y="49625"/>
                    <a:pt x="35719" y="45434"/>
                  </a:cubicBezTo>
                  <a:cubicBezTo>
                    <a:pt x="35719" y="41243"/>
                    <a:pt x="35719" y="37529"/>
                    <a:pt x="35719" y="34099"/>
                  </a:cubicBezTo>
                  <a:cubicBezTo>
                    <a:pt x="35900" y="29432"/>
                    <a:pt x="34842" y="24803"/>
                    <a:pt x="32671" y="20669"/>
                  </a:cubicBezTo>
                  <a:cubicBezTo>
                    <a:pt x="30956" y="18097"/>
                    <a:pt x="28004" y="17907"/>
                    <a:pt x="23908" y="20669"/>
                  </a:cubicBezTo>
                  <a:cubicBezTo>
                    <a:pt x="19755" y="22936"/>
                    <a:pt x="16602" y="26679"/>
                    <a:pt x="15050" y="31147"/>
                  </a:cubicBezTo>
                  <a:cubicBezTo>
                    <a:pt x="13154" y="36604"/>
                    <a:pt x="12125" y="42329"/>
                    <a:pt x="12001" y="48101"/>
                  </a:cubicBezTo>
                  <a:cubicBezTo>
                    <a:pt x="12001" y="51625"/>
                    <a:pt x="12001" y="55436"/>
                    <a:pt x="12001" y="59627"/>
                  </a:cubicBezTo>
                  <a:cubicBezTo>
                    <a:pt x="12001" y="63817"/>
                    <a:pt x="11906" y="67532"/>
                    <a:pt x="12001" y="71056"/>
                  </a:cubicBezTo>
                  <a:close/>
                </a:path>
              </a:pathLst>
            </a:custGeom>
            <a:solidFill>
              <a:srgbClr val="E0E0E0"/>
            </a:solidFill>
            <a:ln w="9525" cap="flat">
              <a:noFill/>
              <a:prstDash val="solid"/>
              <a:miter/>
            </a:ln>
          </p:spPr>
          <p:txBody>
            <a:bodyPr rtlCol="0" anchor="ctr"/>
            <a:lstStyle/>
            <a:p>
              <a:endParaRPr lang="en-GR"/>
            </a:p>
          </p:txBody>
        </p:sp>
        <p:sp>
          <p:nvSpPr>
            <p:cNvPr id="513" name="Freeform 512">
              <a:extLst>
                <a:ext uri="{FF2B5EF4-FFF2-40B4-BE49-F238E27FC236}">
                  <a16:creationId xmlns:a16="http://schemas.microsoft.com/office/drawing/2014/main" id="{0CA4D087-4948-7581-5169-80B1967F3723}"/>
                </a:ext>
              </a:extLst>
            </p:cNvPr>
            <p:cNvSpPr/>
            <p:nvPr/>
          </p:nvSpPr>
          <p:spPr>
            <a:xfrm>
              <a:off x="4850968" y="4367015"/>
              <a:ext cx="32550" cy="99821"/>
            </a:xfrm>
            <a:custGeom>
              <a:avLst/>
              <a:gdLst>
                <a:gd name="connsiteX0" fmla="*/ 541 w 32550"/>
                <a:gd name="connsiteY0" fmla="*/ 48292 h 99821"/>
                <a:gd name="connsiteX1" fmla="*/ 65 w 32550"/>
                <a:gd name="connsiteY1" fmla="*/ 45815 h 99821"/>
                <a:gd name="connsiteX2" fmla="*/ 1017 w 32550"/>
                <a:gd name="connsiteY2" fmla="*/ 42862 h 99821"/>
                <a:gd name="connsiteX3" fmla="*/ 20067 w 32550"/>
                <a:gd name="connsiteY3" fmla="*/ 8382 h 99821"/>
                <a:gd name="connsiteX4" fmla="*/ 21591 w 32550"/>
                <a:gd name="connsiteY4" fmla="*/ 6001 h 99821"/>
                <a:gd name="connsiteX5" fmla="*/ 23211 w 32550"/>
                <a:gd name="connsiteY5" fmla="*/ 4286 h 99821"/>
                <a:gd name="connsiteX6" fmla="*/ 30069 w 32550"/>
                <a:gd name="connsiteY6" fmla="*/ 286 h 99821"/>
                <a:gd name="connsiteX7" fmla="*/ 31783 w 32550"/>
                <a:gd name="connsiteY7" fmla="*/ 286 h 99821"/>
                <a:gd name="connsiteX8" fmla="*/ 32545 w 32550"/>
                <a:gd name="connsiteY8" fmla="*/ 2476 h 99821"/>
                <a:gd name="connsiteX9" fmla="*/ 32545 w 32550"/>
                <a:gd name="connsiteY9" fmla="*/ 90678 h 99821"/>
                <a:gd name="connsiteX10" fmla="*/ 31783 w 32550"/>
                <a:gd name="connsiteY10" fmla="*/ 93631 h 99821"/>
                <a:gd name="connsiteX11" fmla="*/ 30069 w 32550"/>
                <a:gd name="connsiteY11" fmla="*/ 95726 h 99821"/>
                <a:gd name="connsiteX12" fmla="*/ 22925 w 32550"/>
                <a:gd name="connsiteY12" fmla="*/ 99822 h 99821"/>
                <a:gd name="connsiteX13" fmla="*/ 21306 w 32550"/>
                <a:gd name="connsiteY13" fmla="*/ 99822 h 99821"/>
                <a:gd name="connsiteX14" fmla="*/ 20544 w 32550"/>
                <a:gd name="connsiteY14" fmla="*/ 97631 h 99821"/>
                <a:gd name="connsiteX15" fmla="*/ 20544 w 32550"/>
                <a:gd name="connsiteY15" fmla="*/ 30289 h 99821"/>
                <a:gd name="connsiteX16" fmla="*/ 7971 w 32550"/>
                <a:gd name="connsiteY16" fmla="*/ 52673 h 99821"/>
                <a:gd name="connsiteX17" fmla="*/ 6256 w 32550"/>
                <a:gd name="connsiteY17" fmla="*/ 54388 h 99821"/>
                <a:gd name="connsiteX18" fmla="*/ 4637 w 32550"/>
                <a:gd name="connsiteY18" fmla="*/ 53911 h 9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50" h="99821">
                  <a:moveTo>
                    <a:pt x="541" y="48292"/>
                  </a:moveTo>
                  <a:cubicBezTo>
                    <a:pt x="65" y="47558"/>
                    <a:pt x="-107" y="46672"/>
                    <a:pt x="65" y="45815"/>
                  </a:cubicBezTo>
                  <a:cubicBezTo>
                    <a:pt x="151" y="44767"/>
                    <a:pt x="474" y="43758"/>
                    <a:pt x="1017" y="42862"/>
                  </a:cubicBezTo>
                  <a:lnTo>
                    <a:pt x="20067" y="8382"/>
                  </a:lnTo>
                  <a:lnTo>
                    <a:pt x="21591" y="6001"/>
                  </a:lnTo>
                  <a:cubicBezTo>
                    <a:pt x="22001" y="5325"/>
                    <a:pt x="22553" y="4734"/>
                    <a:pt x="23211" y="4286"/>
                  </a:cubicBezTo>
                  <a:lnTo>
                    <a:pt x="30069" y="286"/>
                  </a:lnTo>
                  <a:cubicBezTo>
                    <a:pt x="30574" y="-95"/>
                    <a:pt x="31278" y="-95"/>
                    <a:pt x="31783" y="286"/>
                  </a:cubicBezTo>
                  <a:cubicBezTo>
                    <a:pt x="32317" y="886"/>
                    <a:pt x="32593" y="1676"/>
                    <a:pt x="32545" y="2476"/>
                  </a:cubicBezTo>
                  <a:lnTo>
                    <a:pt x="32545" y="90678"/>
                  </a:lnTo>
                  <a:cubicBezTo>
                    <a:pt x="32517" y="91707"/>
                    <a:pt x="32259" y="92716"/>
                    <a:pt x="31783" y="93631"/>
                  </a:cubicBezTo>
                  <a:cubicBezTo>
                    <a:pt x="31450" y="94488"/>
                    <a:pt x="30850" y="95231"/>
                    <a:pt x="30069" y="95726"/>
                  </a:cubicBezTo>
                  <a:lnTo>
                    <a:pt x="22925" y="99822"/>
                  </a:lnTo>
                  <a:cubicBezTo>
                    <a:pt x="22258" y="99822"/>
                    <a:pt x="21687" y="99822"/>
                    <a:pt x="21306" y="99822"/>
                  </a:cubicBezTo>
                  <a:cubicBezTo>
                    <a:pt x="20753" y="99231"/>
                    <a:pt x="20477" y="98441"/>
                    <a:pt x="20544" y="97631"/>
                  </a:cubicBezTo>
                  <a:lnTo>
                    <a:pt x="20544" y="30289"/>
                  </a:lnTo>
                  <a:lnTo>
                    <a:pt x="7971" y="52673"/>
                  </a:lnTo>
                  <a:cubicBezTo>
                    <a:pt x="7609" y="53426"/>
                    <a:pt x="7009" y="54026"/>
                    <a:pt x="6256" y="54388"/>
                  </a:cubicBezTo>
                  <a:cubicBezTo>
                    <a:pt x="5675" y="54683"/>
                    <a:pt x="4970" y="54473"/>
                    <a:pt x="4637" y="53911"/>
                  </a:cubicBezTo>
                  <a:close/>
                </a:path>
              </a:pathLst>
            </a:custGeom>
            <a:solidFill>
              <a:srgbClr val="E0E0E0"/>
            </a:solidFill>
            <a:ln w="9525" cap="flat">
              <a:noFill/>
              <a:prstDash val="solid"/>
              <a:miter/>
            </a:ln>
          </p:spPr>
          <p:txBody>
            <a:bodyPr rtlCol="0" anchor="ctr"/>
            <a:lstStyle/>
            <a:p>
              <a:endParaRPr lang="en-GR"/>
            </a:p>
          </p:txBody>
        </p:sp>
        <p:sp>
          <p:nvSpPr>
            <p:cNvPr id="514" name="Freeform 513">
              <a:extLst>
                <a:ext uri="{FF2B5EF4-FFF2-40B4-BE49-F238E27FC236}">
                  <a16:creationId xmlns:a16="http://schemas.microsoft.com/office/drawing/2014/main" id="{DC82B2AE-6295-0C72-3CA2-88B450D736EC}"/>
                </a:ext>
              </a:extLst>
            </p:cNvPr>
            <p:cNvSpPr/>
            <p:nvPr/>
          </p:nvSpPr>
          <p:spPr>
            <a:xfrm>
              <a:off x="4895324" y="4340630"/>
              <a:ext cx="47625" cy="105632"/>
            </a:xfrm>
            <a:custGeom>
              <a:avLst/>
              <a:gdLst>
                <a:gd name="connsiteX0" fmla="*/ 47625 w 47625"/>
                <a:gd name="connsiteY0" fmla="*/ 26575 h 105632"/>
                <a:gd name="connsiteX1" fmla="*/ 47625 w 47625"/>
                <a:gd name="connsiteY1" fmla="*/ 32290 h 105632"/>
                <a:gd name="connsiteX2" fmla="*/ 47625 w 47625"/>
                <a:gd name="connsiteY2" fmla="*/ 45148 h 105632"/>
                <a:gd name="connsiteX3" fmla="*/ 47625 w 47625"/>
                <a:gd name="connsiteY3" fmla="*/ 50959 h 105632"/>
                <a:gd name="connsiteX4" fmla="*/ 46101 w 47625"/>
                <a:gd name="connsiteY4" fmla="*/ 66485 h 105632"/>
                <a:gd name="connsiteX5" fmla="*/ 42005 w 47625"/>
                <a:gd name="connsiteY5" fmla="*/ 80581 h 105632"/>
                <a:gd name="connsiteX6" fmla="*/ 34766 w 47625"/>
                <a:gd name="connsiteY6" fmla="*/ 92583 h 105632"/>
                <a:gd name="connsiteX7" fmla="*/ 23813 w 47625"/>
                <a:gd name="connsiteY7" fmla="*/ 101632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867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575 h 105632"/>
                <a:gd name="connsiteX22" fmla="*/ 11906 w 47625"/>
                <a:gd name="connsiteY22" fmla="*/ 70866 h 105632"/>
                <a:gd name="connsiteX23" fmla="*/ 14954 w 47625"/>
                <a:gd name="connsiteY23" fmla="*/ 84296 h 105632"/>
                <a:gd name="connsiteX24" fmla="*/ 23813 w 47625"/>
                <a:gd name="connsiteY24" fmla="*/ 84296 h 105632"/>
                <a:gd name="connsiteX25" fmla="*/ 32671 w 47625"/>
                <a:gd name="connsiteY25" fmla="*/ 73819 h 105632"/>
                <a:gd name="connsiteX26" fmla="*/ 35719 w 47625"/>
                <a:gd name="connsiteY26" fmla="*/ 56864 h 105632"/>
                <a:gd name="connsiteX27" fmla="*/ 35719 w 47625"/>
                <a:gd name="connsiteY27" fmla="*/ 45244 h 105632"/>
                <a:gd name="connsiteX28" fmla="*/ 35719 w 47625"/>
                <a:gd name="connsiteY28" fmla="*/ 33909 h 105632"/>
                <a:gd name="connsiteX29" fmla="*/ 32671 w 47625"/>
                <a:gd name="connsiteY29" fmla="*/ 20479 h 105632"/>
                <a:gd name="connsiteX30" fmla="*/ 23813 w 47625"/>
                <a:gd name="connsiteY30" fmla="*/ 20479 h 105632"/>
                <a:gd name="connsiteX31" fmla="*/ 14954 w 47625"/>
                <a:gd name="connsiteY31" fmla="*/ 30956 h 105632"/>
                <a:gd name="connsiteX32" fmla="*/ 11906 w 47625"/>
                <a:gd name="connsiteY32" fmla="*/ 47911 h 105632"/>
                <a:gd name="connsiteX33" fmla="*/ 11906 w 47625"/>
                <a:gd name="connsiteY33" fmla="*/ 59531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575"/>
                  </a:moveTo>
                  <a:cubicBezTo>
                    <a:pt x="47625" y="28289"/>
                    <a:pt x="47625" y="30194"/>
                    <a:pt x="47625" y="32290"/>
                  </a:cubicBezTo>
                  <a:lnTo>
                    <a:pt x="47625" y="45148"/>
                  </a:lnTo>
                  <a:cubicBezTo>
                    <a:pt x="47625" y="47244"/>
                    <a:pt x="47625" y="49149"/>
                    <a:pt x="47625" y="50959"/>
                  </a:cubicBezTo>
                  <a:cubicBezTo>
                    <a:pt x="47463" y="56159"/>
                    <a:pt x="46949" y="61351"/>
                    <a:pt x="46101" y="66485"/>
                  </a:cubicBezTo>
                  <a:cubicBezTo>
                    <a:pt x="45301" y="71333"/>
                    <a:pt x="43929" y="76067"/>
                    <a:pt x="42005" y="80581"/>
                  </a:cubicBezTo>
                  <a:cubicBezTo>
                    <a:pt x="40196" y="84915"/>
                    <a:pt x="37757" y="88963"/>
                    <a:pt x="34766" y="92583"/>
                  </a:cubicBezTo>
                  <a:cubicBezTo>
                    <a:pt x="31671" y="96212"/>
                    <a:pt x="27965" y="99279"/>
                    <a:pt x="23813" y="101632"/>
                  </a:cubicBezTo>
                  <a:cubicBezTo>
                    <a:pt x="20631" y="104004"/>
                    <a:pt x="16821" y="105394"/>
                    <a:pt x="12859" y="105632"/>
                  </a:cubicBezTo>
                  <a:cubicBezTo>
                    <a:pt x="10039" y="105585"/>
                    <a:pt x="7391" y="104299"/>
                    <a:pt x="5620" y="102108"/>
                  </a:cubicBezTo>
                  <a:cubicBezTo>
                    <a:pt x="3505" y="99317"/>
                    <a:pt x="2096" y="96041"/>
                    <a:pt x="1524" y="92583"/>
                  </a:cubicBezTo>
                  <a:cubicBezTo>
                    <a:pt x="629" y="88068"/>
                    <a:pt x="114" y="83477"/>
                    <a:pt x="0" y="78867"/>
                  </a:cubicBezTo>
                  <a:cubicBezTo>
                    <a:pt x="0" y="75438"/>
                    <a:pt x="0" y="71533"/>
                    <a:pt x="0" y="67151"/>
                  </a:cubicBezTo>
                  <a:cubicBezTo>
                    <a:pt x="0" y="62770"/>
                    <a:pt x="0" y="58769"/>
                    <a:pt x="0" y="55245"/>
                  </a:cubicBezTo>
                  <a:cubicBezTo>
                    <a:pt x="162" y="49978"/>
                    <a:pt x="667" y="44729"/>
                    <a:pt x="1524" y="39529"/>
                  </a:cubicBezTo>
                  <a:cubicBezTo>
                    <a:pt x="2296" y="34614"/>
                    <a:pt x="3677" y="29813"/>
                    <a:pt x="5620" y="25241"/>
                  </a:cubicBezTo>
                  <a:cubicBezTo>
                    <a:pt x="7391" y="20831"/>
                    <a:pt x="9839" y="16716"/>
                    <a:pt x="12859" y="13049"/>
                  </a:cubicBezTo>
                  <a:cubicBezTo>
                    <a:pt x="15850" y="9182"/>
                    <a:pt x="19574" y="5953"/>
                    <a:pt x="23813" y="3524"/>
                  </a:cubicBezTo>
                  <a:cubicBezTo>
                    <a:pt x="27061" y="1343"/>
                    <a:pt x="30852" y="124"/>
                    <a:pt x="34766" y="0"/>
                  </a:cubicBezTo>
                  <a:cubicBezTo>
                    <a:pt x="37586" y="48"/>
                    <a:pt x="40234" y="1333"/>
                    <a:pt x="42005" y="3524"/>
                  </a:cubicBezTo>
                  <a:cubicBezTo>
                    <a:pt x="44120" y="6325"/>
                    <a:pt x="45529" y="9592"/>
                    <a:pt x="46101" y="13049"/>
                  </a:cubicBezTo>
                  <a:cubicBezTo>
                    <a:pt x="46987" y="17507"/>
                    <a:pt x="47501" y="22031"/>
                    <a:pt x="47625" y="26575"/>
                  </a:cubicBezTo>
                  <a:close/>
                  <a:moveTo>
                    <a:pt x="11906" y="70866"/>
                  </a:moveTo>
                  <a:cubicBezTo>
                    <a:pt x="11773" y="75524"/>
                    <a:pt x="12821" y="80143"/>
                    <a:pt x="14954" y="84296"/>
                  </a:cubicBezTo>
                  <a:cubicBezTo>
                    <a:pt x="16764" y="86868"/>
                    <a:pt x="19622" y="86963"/>
                    <a:pt x="23813" y="84296"/>
                  </a:cubicBezTo>
                  <a:cubicBezTo>
                    <a:pt x="27880" y="81924"/>
                    <a:pt x="31014" y="78229"/>
                    <a:pt x="32671" y="73819"/>
                  </a:cubicBezTo>
                  <a:cubicBezTo>
                    <a:pt x="34519" y="68351"/>
                    <a:pt x="35538" y="62636"/>
                    <a:pt x="35719" y="56864"/>
                  </a:cubicBezTo>
                  <a:cubicBezTo>
                    <a:pt x="35719" y="53340"/>
                    <a:pt x="35719" y="49435"/>
                    <a:pt x="35719" y="45244"/>
                  </a:cubicBezTo>
                  <a:cubicBezTo>
                    <a:pt x="35719" y="41053"/>
                    <a:pt x="35719" y="37338"/>
                    <a:pt x="35719" y="33909"/>
                  </a:cubicBezTo>
                  <a:cubicBezTo>
                    <a:pt x="35814" y="29251"/>
                    <a:pt x="34766" y="24641"/>
                    <a:pt x="32671" y="20479"/>
                  </a:cubicBezTo>
                  <a:cubicBezTo>
                    <a:pt x="30832" y="17936"/>
                    <a:pt x="27880" y="17936"/>
                    <a:pt x="23813" y="20479"/>
                  </a:cubicBezTo>
                  <a:cubicBezTo>
                    <a:pt x="19717" y="22822"/>
                    <a:pt x="16583" y="26527"/>
                    <a:pt x="14954" y="30956"/>
                  </a:cubicBezTo>
                  <a:cubicBezTo>
                    <a:pt x="13068" y="36414"/>
                    <a:pt x="12040" y="42139"/>
                    <a:pt x="11906" y="47911"/>
                  </a:cubicBezTo>
                  <a:cubicBezTo>
                    <a:pt x="11906" y="51435"/>
                    <a:pt x="11906" y="55340"/>
                    <a:pt x="11906" y="59531"/>
                  </a:cubicBezTo>
                  <a:cubicBezTo>
                    <a:pt x="11906" y="63722"/>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515" name="Freeform 514">
              <a:extLst>
                <a:ext uri="{FF2B5EF4-FFF2-40B4-BE49-F238E27FC236}">
                  <a16:creationId xmlns:a16="http://schemas.microsoft.com/office/drawing/2014/main" id="{19A2C8FD-89C1-E846-DE4C-B9ADD19ED6DC}"/>
                </a:ext>
              </a:extLst>
            </p:cNvPr>
            <p:cNvSpPr/>
            <p:nvPr/>
          </p:nvSpPr>
          <p:spPr>
            <a:xfrm>
              <a:off x="4950244" y="4309624"/>
              <a:ext cx="32436" cy="100186"/>
            </a:xfrm>
            <a:custGeom>
              <a:avLst/>
              <a:gdLst>
                <a:gd name="connsiteX0" fmla="*/ 516 w 32436"/>
                <a:gd name="connsiteY0" fmla="*/ 48342 h 100186"/>
                <a:gd name="connsiteX1" fmla="*/ 39 w 32436"/>
                <a:gd name="connsiteY1" fmla="*/ 45865 h 100186"/>
                <a:gd name="connsiteX2" fmla="*/ 992 w 32436"/>
                <a:gd name="connsiteY2" fmla="*/ 42912 h 100186"/>
                <a:gd name="connsiteX3" fmla="*/ 20042 w 32436"/>
                <a:gd name="connsiteY3" fmla="*/ 8432 h 100186"/>
                <a:gd name="connsiteX4" fmla="*/ 21471 w 32436"/>
                <a:gd name="connsiteY4" fmla="*/ 6051 h 100186"/>
                <a:gd name="connsiteX5" fmla="*/ 23090 w 32436"/>
                <a:gd name="connsiteY5" fmla="*/ 4336 h 100186"/>
                <a:gd name="connsiteX6" fmla="*/ 30043 w 32436"/>
                <a:gd name="connsiteY6" fmla="*/ 336 h 100186"/>
                <a:gd name="connsiteX7" fmla="*/ 31662 w 32436"/>
                <a:gd name="connsiteY7" fmla="*/ 336 h 100186"/>
                <a:gd name="connsiteX8" fmla="*/ 31662 w 32436"/>
                <a:gd name="connsiteY8" fmla="*/ 336 h 100186"/>
                <a:gd name="connsiteX9" fmla="*/ 32424 w 32436"/>
                <a:gd name="connsiteY9" fmla="*/ 2527 h 100186"/>
                <a:gd name="connsiteX10" fmla="*/ 32424 w 32436"/>
                <a:gd name="connsiteY10" fmla="*/ 90633 h 100186"/>
                <a:gd name="connsiteX11" fmla="*/ 31662 w 32436"/>
                <a:gd name="connsiteY11" fmla="*/ 93586 h 100186"/>
                <a:gd name="connsiteX12" fmla="*/ 30043 w 32436"/>
                <a:gd name="connsiteY12" fmla="*/ 95681 h 100186"/>
                <a:gd name="connsiteX13" fmla="*/ 22899 w 32436"/>
                <a:gd name="connsiteY13" fmla="*/ 99872 h 100186"/>
                <a:gd name="connsiteX14" fmla="*/ 21185 w 32436"/>
                <a:gd name="connsiteY14" fmla="*/ 99872 h 100186"/>
                <a:gd name="connsiteX15" fmla="*/ 20423 w 32436"/>
                <a:gd name="connsiteY15" fmla="*/ 97777 h 100186"/>
                <a:gd name="connsiteX16" fmla="*/ 20423 w 32436"/>
                <a:gd name="connsiteY16" fmla="*/ 30339 h 100186"/>
                <a:gd name="connsiteX17" fmla="*/ 7850 w 32436"/>
                <a:gd name="connsiteY17" fmla="*/ 52723 h 100186"/>
                <a:gd name="connsiteX18" fmla="*/ 6135 w 32436"/>
                <a:gd name="connsiteY18" fmla="*/ 54533 h 100186"/>
                <a:gd name="connsiteX19" fmla="*/ 4516 w 32436"/>
                <a:gd name="connsiteY19" fmla="*/ 53962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36" h="100186">
                  <a:moveTo>
                    <a:pt x="516" y="48342"/>
                  </a:moveTo>
                  <a:cubicBezTo>
                    <a:pt x="87" y="47589"/>
                    <a:pt x="-85" y="46722"/>
                    <a:pt x="39" y="45865"/>
                  </a:cubicBezTo>
                  <a:cubicBezTo>
                    <a:pt x="125" y="44817"/>
                    <a:pt x="449" y="43808"/>
                    <a:pt x="992" y="42912"/>
                  </a:cubicBezTo>
                  <a:lnTo>
                    <a:pt x="20042" y="8432"/>
                  </a:lnTo>
                  <a:lnTo>
                    <a:pt x="21471" y="6051"/>
                  </a:lnTo>
                  <a:cubicBezTo>
                    <a:pt x="21880" y="5374"/>
                    <a:pt x="22433" y="4784"/>
                    <a:pt x="23090" y="4336"/>
                  </a:cubicBezTo>
                  <a:lnTo>
                    <a:pt x="30043" y="336"/>
                  </a:lnTo>
                  <a:cubicBezTo>
                    <a:pt x="30491" y="-112"/>
                    <a:pt x="31215" y="-112"/>
                    <a:pt x="31662" y="336"/>
                  </a:cubicBezTo>
                  <a:cubicBezTo>
                    <a:pt x="31662" y="336"/>
                    <a:pt x="31662" y="336"/>
                    <a:pt x="31662" y="336"/>
                  </a:cubicBezTo>
                  <a:cubicBezTo>
                    <a:pt x="32224" y="917"/>
                    <a:pt x="32501" y="1717"/>
                    <a:pt x="32424" y="2527"/>
                  </a:cubicBezTo>
                  <a:lnTo>
                    <a:pt x="32424" y="90633"/>
                  </a:lnTo>
                  <a:cubicBezTo>
                    <a:pt x="32405" y="91662"/>
                    <a:pt x="32148" y="92681"/>
                    <a:pt x="31662" y="93586"/>
                  </a:cubicBezTo>
                  <a:cubicBezTo>
                    <a:pt x="31386" y="94452"/>
                    <a:pt x="30815" y="95195"/>
                    <a:pt x="30043" y="95681"/>
                  </a:cubicBezTo>
                  <a:lnTo>
                    <a:pt x="22899" y="99872"/>
                  </a:lnTo>
                  <a:cubicBezTo>
                    <a:pt x="22404" y="100291"/>
                    <a:pt x="21680" y="100291"/>
                    <a:pt x="21185" y="99872"/>
                  </a:cubicBezTo>
                  <a:cubicBezTo>
                    <a:pt x="20642" y="99320"/>
                    <a:pt x="20356" y="98558"/>
                    <a:pt x="20423" y="97777"/>
                  </a:cubicBezTo>
                  <a:lnTo>
                    <a:pt x="20423" y="30339"/>
                  </a:lnTo>
                  <a:lnTo>
                    <a:pt x="7850" y="52723"/>
                  </a:lnTo>
                  <a:cubicBezTo>
                    <a:pt x="7516" y="53514"/>
                    <a:pt x="6907" y="54162"/>
                    <a:pt x="6135" y="54533"/>
                  </a:cubicBezTo>
                  <a:cubicBezTo>
                    <a:pt x="5526" y="54723"/>
                    <a:pt x="4869" y="54495"/>
                    <a:pt x="4516" y="53962"/>
                  </a:cubicBezTo>
                  <a:close/>
                </a:path>
              </a:pathLst>
            </a:custGeom>
            <a:solidFill>
              <a:srgbClr val="E0E0E0"/>
            </a:solidFill>
            <a:ln w="9525" cap="flat">
              <a:noFill/>
              <a:prstDash val="solid"/>
              <a:miter/>
            </a:ln>
          </p:spPr>
          <p:txBody>
            <a:bodyPr rtlCol="0" anchor="ctr"/>
            <a:lstStyle/>
            <a:p>
              <a:endParaRPr lang="en-GR"/>
            </a:p>
          </p:txBody>
        </p:sp>
        <p:sp>
          <p:nvSpPr>
            <p:cNvPr id="516" name="Freeform 515">
              <a:extLst>
                <a:ext uri="{FF2B5EF4-FFF2-40B4-BE49-F238E27FC236}">
                  <a16:creationId xmlns:a16="http://schemas.microsoft.com/office/drawing/2014/main" id="{C7E17BA3-979B-62F5-BEED-6D433CEF1973}"/>
                </a:ext>
              </a:extLst>
            </p:cNvPr>
            <p:cNvSpPr/>
            <p:nvPr/>
          </p:nvSpPr>
          <p:spPr>
            <a:xfrm>
              <a:off x="4991201" y="4286052"/>
              <a:ext cx="32426" cy="100157"/>
            </a:xfrm>
            <a:custGeom>
              <a:avLst/>
              <a:gdLst>
                <a:gd name="connsiteX0" fmla="*/ 516 w 32426"/>
                <a:gd name="connsiteY0" fmla="*/ 48292 h 100157"/>
                <a:gd name="connsiteX1" fmla="*/ 39 w 32426"/>
                <a:gd name="connsiteY1" fmla="*/ 45815 h 100157"/>
                <a:gd name="connsiteX2" fmla="*/ 992 w 32426"/>
                <a:gd name="connsiteY2" fmla="*/ 42862 h 100157"/>
                <a:gd name="connsiteX3" fmla="*/ 20042 w 32426"/>
                <a:gd name="connsiteY3" fmla="*/ 8382 h 100157"/>
                <a:gd name="connsiteX4" fmla="*/ 21471 w 32426"/>
                <a:gd name="connsiteY4" fmla="*/ 6001 h 100157"/>
                <a:gd name="connsiteX5" fmla="*/ 23090 w 32426"/>
                <a:gd name="connsiteY5" fmla="*/ 4286 h 100157"/>
                <a:gd name="connsiteX6" fmla="*/ 30043 w 32426"/>
                <a:gd name="connsiteY6" fmla="*/ 286 h 100157"/>
                <a:gd name="connsiteX7" fmla="*/ 31758 w 32426"/>
                <a:gd name="connsiteY7" fmla="*/ 286 h 100157"/>
                <a:gd name="connsiteX8" fmla="*/ 32424 w 32426"/>
                <a:gd name="connsiteY8" fmla="*/ 2476 h 100157"/>
                <a:gd name="connsiteX9" fmla="*/ 32424 w 32426"/>
                <a:gd name="connsiteY9" fmla="*/ 90678 h 100157"/>
                <a:gd name="connsiteX10" fmla="*/ 31758 w 32426"/>
                <a:gd name="connsiteY10" fmla="*/ 93631 h 100157"/>
                <a:gd name="connsiteX11" fmla="*/ 30043 w 32426"/>
                <a:gd name="connsiteY11" fmla="*/ 95726 h 100157"/>
                <a:gd name="connsiteX12" fmla="*/ 22804 w 32426"/>
                <a:gd name="connsiteY12" fmla="*/ 99822 h 100157"/>
                <a:gd name="connsiteX13" fmla="*/ 21185 w 32426"/>
                <a:gd name="connsiteY13" fmla="*/ 99822 h 100157"/>
                <a:gd name="connsiteX14" fmla="*/ 21185 w 32426"/>
                <a:gd name="connsiteY14" fmla="*/ 99822 h 100157"/>
                <a:gd name="connsiteX15" fmla="*/ 20423 w 32426"/>
                <a:gd name="connsiteY15" fmla="*/ 97631 h 100157"/>
                <a:gd name="connsiteX16" fmla="*/ 20423 w 32426"/>
                <a:gd name="connsiteY16" fmla="*/ 30289 h 100157"/>
                <a:gd name="connsiteX17" fmla="*/ 7850 w 32426"/>
                <a:gd name="connsiteY17" fmla="*/ 52673 h 100157"/>
                <a:gd name="connsiteX18" fmla="*/ 6135 w 32426"/>
                <a:gd name="connsiteY18" fmla="*/ 54388 h 100157"/>
                <a:gd name="connsiteX19" fmla="*/ 4516 w 32426"/>
                <a:gd name="connsiteY19" fmla="*/ 53911 h 1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26" h="100157">
                  <a:moveTo>
                    <a:pt x="516" y="48292"/>
                  </a:moveTo>
                  <a:cubicBezTo>
                    <a:pt x="87" y="47539"/>
                    <a:pt x="-85" y="46672"/>
                    <a:pt x="39" y="45815"/>
                  </a:cubicBezTo>
                  <a:cubicBezTo>
                    <a:pt x="125" y="44767"/>
                    <a:pt x="449" y="43758"/>
                    <a:pt x="992" y="42862"/>
                  </a:cubicBezTo>
                  <a:lnTo>
                    <a:pt x="20042" y="8382"/>
                  </a:lnTo>
                  <a:lnTo>
                    <a:pt x="21471" y="6001"/>
                  </a:lnTo>
                  <a:cubicBezTo>
                    <a:pt x="21880" y="5325"/>
                    <a:pt x="22433" y="4734"/>
                    <a:pt x="23090" y="4286"/>
                  </a:cubicBezTo>
                  <a:lnTo>
                    <a:pt x="30043" y="286"/>
                  </a:lnTo>
                  <a:cubicBezTo>
                    <a:pt x="30548" y="-95"/>
                    <a:pt x="31253" y="-95"/>
                    <a:pt x="31758" y="286"/>
                  </a:cubicBezTo>
                  <a:cubicBezTo>
                    <a:pt x="32215" y="924"/>
                    <a:pt x="32453" y="1695"/>
                    <a:pt x="32424" y="2476"/>
                  </a:cubicBezTo>
                  <a:lnTo>
                    <a:pt x="32424" y="90678"/>
                  </a:lnTo>
                  <a:cubicBezTo>
                    <a:pt x="32386" y="91697"/>
                    <a:pt x="32158" y="92697"/>
                    <a:pt x="31758" y="93631"/>
                  </a:cubicBezTo>
                  <a:cubicBezTo>
                    <a:pt x="31424" y="94488"/>
                    <a:pt x="30824" y="95231"/>
                    <a:pt x="30043" y="95726"/>
                  </a:cubicBezTo>
                  <a:lnTo>
                    <a:pt x="22804" y="99822"/>
                  </a:lnTo>
                  <a:cubicBezTo>
                    <a:pt x="22356" y="100270"/>
                    <a:pt x="21632" y="100270"/>
                    <a:pt x="21185" y="99822"/>
                  </a:cubicBezTo>
                  <a:cubicBezTo>
                    <a:pt x="21185" y="99822"/>
                    <a:pt x="21185" y="99822"/>
                    <a:pt x="21185" y="99822"/>
                  </a:cubicBezTo>
                  <a:cubicBezTo>
                    <a:pt x="20632" y="99231"/>
                    <a:pt x="20356" y="98441"/>
                    <a:pt x="20423" y="97631"/>
                  </a:cubicBezTo>
                  <a:lnTo>
                    <a:pt x="20423" y="30289"/>
                  </a:lnTo>
                  <a:lnTo>
                    <a:pt x="7850" y="52673"/>
                  </a:lnTo>
                  <a:cubicBezTo>
                    <a:pt x="7555" y="53464"/>
                    <a:pt x="6926" y="54092"/>
                    <a:pt x="6135" y="54388"/>
                  </a:cubicBezTo>
                  <a:cubicBezTo>
                    <a:pt x="5545" y="54597"/>
                    <a:pt x="4897" y="54407"/>
                    <a:pt x="4516" y="53911"/>
                  </a:cubicBezTo>
                  <a:close/>
                </a:path>
              </a:pathLst>
            </a:custGeom>
            <a:solidFill>
              <a:srgbClr val="E0E0E0"/>
            </a:solidFill>
            <a:ln w="9525" cap="flat">
              <a:noFill/>
              <a:prstDash val="solid"/>
              <a:miter/>
            </a:ln>
          </p:spPr>
          <p:txBody>
            <a:bodyPr rtlCol="0" anchor="ctr"/>
            <a:lstStyle/>
            <a:p>
              <a:endParaRPr lang="en-GR"/>
            </a:p>
          </p:txBody>
        </p:sp>
        <p:sp>
          <p:nvSpPr>
            <p:cNvPr id="517" name="Freeform 516">
              <a:extLst>
                <a:ext uri="{FF2B5EF4-FFF2-40B4-BE49-F238E27FC236}">
                  <a16:creationId xmlns:a16="http://schemas.microsoft.com/office/drawing/2014/main" id="{A89B5DC3-6A98-F754-6FB1-0999F6A4E63E}"/>
                </a:ext>
              </a:extLst>
            </p:cNvPr>
            <p:cNvSpPr/>
            <p:nvPr/>
          </p:nvSpPr>
          <p:spPr>
            <a:xfrm>
              <a:off x="5035532" y="4259096"/>
              <a:ext cx="47636" cy="105727"/>
            </a:xfrm>
            <a:custGeom>
              <a:avLst/>
              <a:gdLst>
                <a:gd name="connsiteX0" fmla="*/ 47625 w 47636"/>
                <a:gd name="connsiteY0" fmla="*/ 27146 h 105727"/>
                <a:gd name="connsiteX1" fmla="*/ 47625 w 47636"/>
                <a:gd name="connsiteY1" fmla="*/ 32861 h 105727"/>
                <a:gd name="connsiteX2" fmla="*/ 47625 w 47636"/>
                <a:gd name="connsiteY2" fmla="*/ 45720 h 105727"/>
                <a:gd name="connsiteX3" fmla="*/ 47625 w 47636"/>
                <a:gd name="connsiteY3" fmla="*/ 51530 h 105727"/>
                <a:gd name="connsiteX4" fmla="*/ 46101 w 47636"/>
                <a:gd name="connsiteY4" fmla="*/ 67056 h 105727"/>
                <a:gd name="connsiteX5" fmla="*/ 42005 w 47636"/>
                <a:gd name="connsiteY5" fmla="*/ 81153 h 105727"/>
                <a:gd name="connsiteX6" fmla="*/ 34766 w 47636"/>
                <a:gd name="connsiteY6" fmla="*/ 93154 h 105727"/>
                <a:gd name="connsiteX7" fmla="*/ 23813 w 47636"/>
                <a:gd name="connsiteY7" fmla="*/ 102203 h 105727"/>
                <a:gd name="connsiteX8" fmla="*/ 12859 w 47636"/>
                <a:gd name="connsiteY8" fmla="*/ 105728 h 105727"/>
                <a:gd name="connsiteX9" fmla="*/ 5620 w 47636"/>
                <a:gd name="connsiteY9" fmla="*/ 102203 h 105727"/>
                <a:gd name="connsiteX10" fmla="*/ 1524 w 47636"/>
                <a:gd name="connsiteY10" fmla="*/ 92678 h 105727"/>
                <a:gd name="connsiteX11" fmla="*/ 0 w 47636"/>
                <a:gd name="connsiteY11" fmla="*/ 78962 h 105727"/>
                <a:gd name="connsiteX12" fmla="*/ 0 w 47636"/>
                <a:gd name="connsiteY12" fmla="*/ 67246 h 105727"/>
                <a:gd name="connsiteX13" fmla="*/ 0 w 47636"/>
                <a:gd name="connsiteY13" fmla="*/ 55340 h 105727"/>
                <a:gd name="connsiteX14" fmla="*/ 1524 w 47636"/>
                <a:gd name="connsiteY14" fmla="*/ 39624 h 105727"/>
                <a:gd name="connsiteX15" fmla="*/ 6001 w 47636"/>
                <a:gd name="connsiteY15" fmla="*/ 25241 h 105727"/>
                <a:gd name="connsiteX16" fmla="*/ 13240 w 47636"/>
                <a:gd name="connsiteY16" fmla="*/ 13049 h 105727"/>
                <a:gd name="connsiteX17" fmla="*/ 24194 w 47636"/>
                <a:gd name="connsiteY17" fmla="*/ 3524 h 105727"/>
                <a:gd name="connsiteX18" fmla="*/ 35147 w 47636"/>
                <a:gd name="connsiteY18" fmla="*/ 0 h 105727"/>
                <a:gd name="connsiteX19" fmla="*/ 42386 w 47636"/>
                <a:gd name="connsiteY19" fmla="*/ 3524 h 105727"/>
                <a:gd name="connsiteX20" fmla="*/ 46482 w 47636"/>
                <a:gd name="connsiteY20" fmla="*/ 13049 h 105727"/>
                <a:gd name="connsiteX21" fmla="*/ 47625 w 47636"/>
                <a:gd name="connsiteY21" fmla="*/ 27146 h 105727"/>
                <a:gd name="connsiteX22" fmla="*/ 11906 w 47636"/>
                <a:gd name="connsiteY22" fmla="*/ 71438 h 105727"/>
                <a:gd name="connsiteX23" fmla="*/ 15050 w 47636"/>
                <a:gd name="connsiteY23" fmla="*/ 84868 h 105727"/>
                <a:gd name="connsiteX24" fmla="*/ 23813 w 47636"/>
                <a:gd name="connsiteY24" fmla="*/ 84868 h 105727"/>
                <a:gd name="connsiteX25" fmla="*/ 32671 w 47636"/>
                <a:gd name="connsiteY25" fmla="*/ 74390 h 105727"/>
                <a:gd name="connsiteX26" fmla="*/ 35719 w 47636"/>
                <a:gd name="connsiteY26" fmla="*/ 57436 h 105727"/>
                <a:gd name="connsiteX27" fmla="*/ 35719 w 47636"/>
                <a:gd name="connsiteY27" fmla="*/ 45815 h 105727"/>
                <a:gd name="connsiteX28" fmla="*/ 35719 w 47636"/>
                <a:gd name="connsiteY28" fmla="*/ 34480 h 105727"/>
                <a:gd name="connsiteX29" fmla="*/ 32671 w 47636"/>
                <a:gd name="connsiteY29" fmla="*/ 21050 h 105727"/>
                <a:gd name="connsiteX30" fmla="*/ 23813 w 47636"/>
                <a:gd name="connsiteY30" fmla="*/ 21050 h 105727"/>
                <a:gd name="connsiteX31" fmla="*/ 15050 w 47636"/>
                <a:gd name="connsiteY31" fmla="*/ 31528 h 105727"/>
                <a:gd name="connsiteX32" fmla="*/ 11906 w 47636"/>
                <a:gd name="connsiteY32" fmla="*/ 48482 h 105727"/>
                <a:gd name="connsiteX33" fmla="*/ 11906 w 47636"/>
                <a:gd name="connsiteY33" fmla="*/ 60103 h 105727"/>
                <a:gd name="connsiteX34" fmla="*/ 11906 w 47636"/>
                <a:gd name="connsiteY34" fmla="*/ 71438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36" h="105727">
                  <a:moveTo>
                    <a:pt x="47625" y="27146"/>
                  </a:moveTo>
                  <a:cubicBezTo>
                    <a:pt x="47625" y="28861"/>
                    <a:pt x="47625" y="30766"/>
                    <a:pt x="47625" y="32861"/>
                  </a:cubicBezTo>
                  <a:lnTo>
                    <a:pt x="47625" y="45720"/>
                  </a:lnTo>
                  <a:cubicBezTo>
                    <a:pt x="47625" y="47815"/>
                    <a:pt x="47625" y="49721"/>
                    <a:pt x="47625" y="51530"/>
                  </a:cubicBezTo>
                  <a:cubicBezTo>
                    <a:pt x="47511" y="56740"/>
                    <a:pt x="46996" y="61922"/>
                    <a:pt x="46101" y="67056"/>
                  </a:cubicBezTo>
                  <a:cubicBezTo>
                    <a:pt x="45301" y="71904"/>
                    <a:pt x="43929" y="76638"/>
                    <a:pt x="42005" y="81153"/>
                  </a:cubicBezTo>
                  <a:cubicBezTo>
                    <a:pt x="40196" y="85487"/>
                    <a:pt x="37757" y="89535"/>
                    <a:pt x="34766" y="93154"/>
                  </a:cubicBezTo>
                  <a:cubicBezTo>
                    <a:pt x="31671" y="96783"/>
                    <a:pt x="27965" y="99851"/>
                    <a:pt x="23813" y="102203"/>
                  </a:cubicBezTo>
                  <a:cubicBezTo>
                    <a:pt x="20584" y="104413"/>
                    <a:pt x="16774" y="105642"/>
                    <a:pt x="12859" y="105728"/>
                  </a:cubicBezTo>
                  <a:cubicBezTo>
                    <a:pt x="10039" y="105680"/>
                    <a:pt x="7391" y="104394"/>
                    <a:pt x="5620" y="102203"/>
                  </a:cubicBezTo>
                  <a:cubicBezTo>
                    <a:pt x="3505" y="99412"/>
                    <a:pt x="2096" y="96136"/>
                    <a:pt x="1524" y="92678"/>
                  </a:cubicBezTo>
                  <a:cubicBezTo>
                    <a:pt x="629" y="88163"/>
                    <a:pt x="114" y="83572"/>
                    <a:pt x="0" y="78962"/>
                  </a:cubicBezTo>
                  <a:cubicBezTo>
                    <a:pt x="0" y="75533"/>
                    <a:pt x="0" y="71628"/>
                    <a:pt x="0" y="67246"/>
                  </a:cubicBezTo>
                  <a:cubicBezTo>
                    <a:pt x="0" y="62865"/>
                    <a:pt x="0" y="58864"/>
                    <a:pt x="0" y="55340"/>
                  </a:cubicBezTo>
                  <a:cubicBezTo>
                    <a:pt x="162" y="50073"/>
                    <a:pt x="667" y="44825"/>
                    <a:pt x="1524" y="39624"/>
                  </a:cubicBezTo>
                  <a:cubicBezTo>
                    <a:pt x="2410" y="34662"/>
                    <a:pt x="3915" y="29832"/>
                    <a:pt x="6001" y="25241"/>
                  </a:cubicBezTo>
                  <a:cubicBezTo>
                    <a:pt x="7849" y="20869"/>
                    <a:pt x="10287" y="16764"/>
                    <a:pt x="13240" y="13049"/>
                  </a:cubicBezTo>
                  <a:cubicBezTo>
                    <a:pt x="16250" y="9201"/>
                    <a:pt x="19964" y="5972"/>
                    <a:pt x="24194" y="3524"/>
                  </a:cubicBezTo>
                  <a:cubicBezTo>
                    <a:pt x="27442" y="1343"/>
                    <a:pt x="31233" y="124"/>
                    <a:pt x="35147" y="0"/>
                  </a:cubicBezTo>
                  <a:cubicBezTo>
                    <a:pt x="37967" y="48"/>
                    <a:pt x="40615" y="1333"/>
                    <a:pt x="42386" y="3524"/>
                  </a:cubicBezTo>
                  <a:cubicBezTo>
                    <a:pt x="44501" y="6325"/>
                    <a:pt x="45911" y="9592"/>
                    <a:pt x="46482" y="13049"/>
                  </a:cubicBezTo>
                  <a:cubicBezTo>
                    <a:pt x="47330" y="17697"/>
                    <a:pt x="47711" y="22422"/>
                    <a:pt x="47625" y="27146"/>
                  </a:cubicBezTo>
                  <a:close/>
                  <a:moveTo>
                    <a:pt x="11906" y="71438"/>
                  </a:moveTo>
                  <a:cubicBezTo>
                    <a:pt x="11801" y="76105"/>
                    <a:pt x="12878" y="80734"/>
                    <a:pt x="15050" y="84868"/>
                  </a:cubicBezTo>
                  <a:cubicBezTo>
                    <a:pt x="16764" y="87439"/>
                    <a:pt x="19717" y="87535"/>
                    <a:pt x="23813" y="84868"/>
                  </a:cubicBezTo>
                  <a:cubicBezTo>
                    <a:pt x="27927" y="82553"/>
                    <a:pt x="31071" y="78839"/>
                    <a:pt x="32671" y="74390"/>
                  </a:cubicBezTo>
                  <a:cubicBezTo>
                    <a:pt x="34557" y="68932"/>
                    <a:pt x="35585" y="63208"/>
                    <a:pt x="35719" y="57436"/>
                  </a:cubicBezTo>
                  <a:cubicBezTo>
                    <a:pt x="35719" y="53912"/>
                    <a:pt x="35719" y="50006"/>
                    <a:pt x="35719" y="45815"/>
                  </a:cubicBezTo>
                  <a:cubicBezTo>
                    <a:pt x="35719" y="41624"/>
                    <a:pt x="35719" y="37909"/>
                    <a:pt x="35719" y="34480"/>
                  </a:cubicBezTo>
                  <a:cubicBezTo>
                    <a:pt x="35852" y="29823"/>
                    <a:pt x="34804" y="25203"/>
                    <a:pt x="32671" y="21050"/>
                  </a:cubicBezTo>
                  <a:cubicBezTo>
                    <a:pt x="30956" y="18507"/>
                    <a:pt x="28004" y="18507"/>
                    <a:pt x="23813" y="21050"/>
                  </a:cubicBezTo>
                  <a:cubicBezTo>
                    <a:pt x="19745" y="23393"/>
                    <a:pt x="16640" y="27108"/>
                    <a:pt x="15050" y="31528"/>
                  </a:cubicBezTo>
                  <a:cubicBezTo>
                    <a:pt x="13126" y="36976"/>
                    <a:pt x="12059" y="42701"/>
                    <a:pt x="11906" y="48482"/>
                  </a:cubicBezTo>
                  <a:cubicBezTo>
                    <a:pt x="11906" y="52006"/>
                    <a:pt x="11906" y="55912"/>
                    <a:pt x="11906" y="60103"/>
                  </a:cubicBezTo>
                  <a:cubicBezTo>
                    <a:pt x="11906" y="64294"/>
                    <a:pt x="11811" y="68008"/>
                    <a:pt x="11906" y="71438"/>
                  </a:cubicBezTo>
                  <a:close/>
                </a:path>
              </a:pathLst>
            </a:custGeom>
            <a:solidFill>
              <a:srgbClr val="E0E0E0"/>
            </a:solidFill>
            <a:ln w="9525" cap="flat">
              <a:noFill/>
              <a:prstDash val="solid"/>
              <a:miter/>
            </a:ln>
          </p:spPr>
          <p:txBody>
            <a:bodyPr rtlCol="0" anchor="ctr"/>
            <a:lstStyle/>
            <a:p>
              <a:endParaRPr lang="en-GR"/>
            </a:p>
          </p:txBody>
        </p:sp>
        <p:sp>
          <p:nvSpPr>
            <p:cNvPr id="518" name="Freeform 517">
              <a:extLst>
                <a:ext uri="{FF2B5EF4-FFF2-40B4-BE49-F238E27FC236}">
                  <a16:creationId xmlns:a16="http://schemas.microsoft.com/office/drawing/2014/main" id="{DCE2CB79-1112-77DF-DD8D-49617E41F5EE}"/>
                </a:ext>
              </a:extLst>
            </p:cNvPr>
            <p:cNvSpPr/>
            <p:nvPr/>
          </p:nvSpPr>
          <p:spPr>
            <a:xfrm>
              <a:off x="5093825" y="4225854"/>
              <a:ext cx="47720" cy="105727"/>
            </a:xfrm>
            <a:custGeom>
              <a:avLst/>
              <a:gdLst>
                <a:gd name="connsiteX0" fmla="*/ 47720 w 47720"/>
                <a:gd name="connsiteY0" fmla="*/ 26766 h 105727"/>
                <a:gd name="connsiteX1" fmla="*/ 47720 w 47720"/>
                <a:gd name="connsiteY1" fmla="*/ 32480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813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772 h 105727"/>
                <a:gd name="connsiteX12" fmla="*/ 0 w 47720"/>
                <a:gd name="connsiteY12" fmla="*/ 67056 h 105727"/>
                <a:gd name="connsiteX13" fmla="*/ 0 w 47720"/>
                <a:gd name="connsiteY13" fmla="*/ 55150 h 105727"/>
                <a:gd name="connsiteX14" fmla="*/ 1524 w 47720"/>
                <a:gd name="connsiteY14" fmla="*/ 39434 h 105727"/>
                <a:gd name="connsiteX15" fmla="*/ 5620 w 47720"/>
                <a:gd name="connsiteY15" fmla="*/ 25146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6 h 105727"/>
                <a:gd name="connsiteX22" fmla="*/ 12001 w 47720"/>
                <a:gd name="connsiteY22" fmla="*/ 70961 h 105727"/>
                <a:gd name="connsiteX23" fmla="*/ 15050 w 47720"/>
                <a:gd name="connsiteY23" fmla="*/ 84487 h 105727"/>
                <a:gd name="connsiteX24" fmla="*/ 23813 w 47720"/>
                <a:gd name="connsiteY24" fmla="*/ 84487 h 105727"/>
                <a:gd name="connsiteX25" fmla="*/ 32671 w 47720"/>
                <a:gd name="connsiteY25" fmla="*/ 74009 h 105727"/>
                <a:gd name="connsiteX26" fmla="*/ 35719 w 47720"/>
                <a:gd name="connsiteY26" fmla="*/ 56960 h 105727"/>
                <a:gd name="connsiteX27" fmla="*/ 35719 w 47720"/>
                <a:gd name="connsiteY27" fmla="*/ 45434 h 105727"/>
                <a:gd name="connsiteX28" fmla="*/ 35719 w 47720"/>
                <a:gd name="connsiteY28" fmla="*/ 34100 h 105727"/>
                <a:gd name="connsiteX29" fmla="*/ 32671 w 47720"/>
                <a:gd name="connsiteY29" fmla="*/ 20574 h 105727"/>
                <a:gd name="connsiteX30" fmla="*/ 23813 w 47720"/>
                <a:gd name="connsiteY30" fmla="*/ 20574 h 105727"/>
                <a:gd name="connsiteX31" fmla="*/ 15050 w 47720"/>
                <a:gd name="connsiteY31" fmla="*/ 31052 h 105727"/>
                <a:gd name="connsiteX32" fmla="*/ 12001 w 47720"/>
                <a:gd name="connsiteY32" fmla="*/ 48101 h 105727"/>
                <a:gd name="connsiteX33" fmla="*/ 12001 w 47720"/>
                <a:gd name="connsiteY33" fmla="*/ 59627 h 105727"/>
                <a:gd name="connsiteX34" fmla="*/ 12001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6"/>
                  </a:moveTo>
                  <a:cubicBezTo>
                    <a:pt x="47720" y="28480"/>
                    <a:pt x="47720" y="30385"/>
                    <a:pt x="47720" y="32480"/>
                  </a:cubicBezTo>
                  <a:lnTo>
                    <a:pt x="47720" y="45244"/>
                  </a:lnTo>
                  <a:cubicBezTo>
                    <a:pt x="47720" y="47339"/>
                    <a:pt x="47720" y="49244"/>
                    <a:pt x="47720" y="51054"/>
                  </a:cubicBezTo>
                  <a:cubicBezTo>
                    <a:pt x="47511" y="56255"/>
                    <a:pt x="47006" y="61436"/>
                    <a:pt x="46196" y="66580"/>
                  </a:cubicBezTo>
                  <a:cubicBezTo>
                    <a:pt x="45368" y="71419"/>
                    <a:pt x="43986" y="76143"/>
                    <a:pt x="42100" y="80677"/>
                  </a:cubicBezTo>
                  <a:cubicBezTo>
                    <a:pt x="40253" y="85011"/>
                    <a:pt x="37786" y="89059"/>
                    <a:pt x="34766" y="92678"/>
                  </a:cubicBezTo>
                  <a:cubicBezTo>
                    <a:pt x="31756" y="96526"/>
                    <a:pt x="28042" y="99756"/>
                    <a:pt x="23813" y="102203"/>
                  </a:cubicBezTo>
                  <a:cubicBezTo>
                    <a:pt x="20564" y="104385"/>
                    <a:pt x="16774" y="105604"/>
                    <a:pt x="12859" y="105728"/>
                  </a:cubicBezTo>
                  <a:cubicBezTo>
                    <a:pt x="10030" y="105661"/>
                    <a:pt x="7372" y="104327"/>
                    <a:pt x="5620" y="102108"/>
                  </a:cubicBezTo>
                  <a:cubicBezTo>
                    <a:pt x="3543" y="99289"/>
                    <a:pt x="2143" y="96031"/>
                    <a:pt x="1524" y="92583"/>
                  </a:cubicBezTo>
                  <a:cubicBezTo>
                    <a:pt x="667" y="88021"/>
                    <a:pt x="162" y="83411"/>
                    <a:pt x="0" y="78772"/>
                  </a:cubicBezTo>
                  <a:cubicBezTo>
                    <a:pt x="0" y="75343"/>
                    <a:pt x="0" y="71438"/>
                    <a:pt x="0" y="67056"/>
                  </a:cubicBezTo>
                  <a:cubicBezTo>
                    <a:pt x="0" y="62675"/>
                    <a:pt x="0" y="58674"/>
                    <a:pt x="0" y="55150"/>
                  </a:cubicBezTo>
                  <a:cubicBezTo>
                    <a:pt x="219" y="49882"/>
                    <a:pt x="724" y="44644"/>
                    <a:pt x="1524" y="39434"/>
                  </a:cubicBezTo>
                  <a:cubicBezTo>
                    <a:pt x="2410" y="34547"/>
                    <a:pt x="3781" y="29766"/>
                    <a:pt x="5620" y="25146"/>
                  </a:cubicBezTo>
                  <a:cubicBezTo>
                    <a:pt x="7468" y="20803"/>
                    <a:pt x="9906" y="16736"/>
                    <a:pt x="12859" y="13049"/>
                  </a:cubicBezTo>
                  <a:cubicBezTo>
                    <a:pt x="15897" y="9230"/>
                    <a:pt x="19612" y="6010"/>
                    <a:pt x="23813" y="3524"/>
                  </a:cubicBezTo>
                  <a:cubicBezTo>
                    <a:pt x="27089" y="1391"/>
                    <a:pt x="30871" y="181"/>
                    <a:pt x="34766" y="0"/>
                  </a:cubicBezTo>
                  <a:cubicBezTo>
                    <a:pt x="37633" y="38"/>
                    <a:pt x="40329" y="1372"/>
                    <a:pt x="42100" y="3620"/>
                  </a:cubicBezTo>
                  <a:cubicBezTo>
                    <a:pt x="44215" y="6420"/>
                    <a:pt x="45615" y="9687"/>
                    <a:pt x="46196" y="13145"/>
                  </a:cubicBezTo>
                  <a:cubicBezTo>
                    <a:pt x="47044" y="17640"/>
                    <a:pt x="47549" y="22193"/>
                    <a:pt x="47720" y="26766"/>
                  </a:cubicBezTo>
                  <a:close/>
                  <a:moveTo>
                    <a:pt x="12001" y="70961"/>
                  </a:moveTo>
                  <a:cubicBezTo>
                    <a:pt x="11887" y="75648"/>
                    <a:pt x="12935" y="80296"/>
                    <a:pt x="15050" y="84487"/>
                  </a:cubicBezTo>
                  <a:cubicBezTo>
                    <a:pt x="16764" y="87059"/>
                    <a:pt x="19717" y="87154"/>
                    <a:pt x="23813" y="84487"/>
                  </a:cubicBezTo>
                  <a:cubicBezTo>
                    <a:pt x="27927" y="82172"/>
                    <a:pt x="31070" y="78457"/>
                    <a:pt x="32671" y="74009"/>
                  </a:cubicBezTo>
                  <a:cubicBezTo>
                    <a:pt x="34557" y="68514"/>
                    <a:pt x="35585" y="62770"/>
                    <a:pt x="35719" y="56960"/>
                  </a:cubicBezTo>
                  <a:cubicBezTo>
                    <a:pt x="35719" y="53435"/>
                    <a:pt x="35719" y="49625"/>
                    <a:pt x="35719" y="45434"/>
                  </a:cubicBezTo>
                  <a:cubicBezTo>
                    <a:pt x="35719" y="41243"/>
                    <a:pt x="35719" y="37433"/>
                    <a:pt x="35719" y="34100"/>
                  </a:cubicBezTo>
                  <a:cubicBezTo>
                    <a:pt x="35833" y="29413"/>
                    <a:pt x="34785" y="24765"/>
                    <a:pt x="32671" y="20574"/>
                  </a:cubicBezTo>
                  <a:cubicBezTo>
                    <a:pt x="30956" y="17974"/>
                    <a:pt x="28003" y="17974"/>
                    <a:pt x="23813" y="20574"/>
                  </a:cubicBezTo>
                  <a:cubicBezTo>
                    <a:pt x="19745" y="22917"/>
                    <a:pt x="16640" y="26632"/>
                    <a:pt x="15050" y="31052"/>
                  </a:cubicBezTo>
                  <a:cubicBezTo>
                    <a:pt x="13163" y="36547"/>
                    <a:pt x="12135" y="42291"/>
                    <a:pt x="12001" y="48101"/>
                  </a:cubicBezTo>
                  <a:cubicBezTo>
                    <a:pt x="12001" y="51626"/>
                    <a:pt x="12001" y="55436"/>
                    <a:pt x="12001" y="59627"/>
                  </a:cubicBezTo>
                  <a:cubicBezTo>
                    <a:pt x="12001" y="63818"/>
                    <a:pt x="11906" y="68009"/>
                    <a:pt x="12001" y="70961"/>
                  </a:cubicBezTo>
                  <a:close/>
                </a:path>
              </a:pathLst>
            </a:custGeom>
            <a:solidFill>
              <a:srgbClr val="E0E0E0"/>
            </a:solidFill>
            <a:ln w="9525" cap="flat">
              <a:noFill/>
              <a:prstDash val="solid"/>
              <a:miter/>
            </a:ln>
          </p:spPr>
          <p:txBody>
            <a:bodyPr rtlCol="0" anchor="ctr"/>
            <a:lstStyle/>
            <a:p>
              <a:endParaRPr lang="en-GR"/>
            </a:p>
          </p:txBody>
        </p:sp>
        <p:sp>
          <p:nvSpPr>
            <p:cNvPr id="519" name="Freeform 518">
              <a:extLst>
                <a:ext uri="{FF2B5EF4-FFF2-40B4-BE49-F238E27FC236}">
                  <a16:creationId xmlns:a16="http://schemas.microsoft.com/office/drawing/2014/main" id="{23C52A19-5E61-AD9F-8FFD-73F81076843E}"/>
                </a:ext>
              </a:extLst>
            </p:cNvPr>
            <p:cNvSpPr/>
            <p:nvPr/>
          </p:nvSpPr>
          <p:spPr>
            <a:xfrm>
              <a:off x="5149120" y="4195060"/>
              <a:ext cx="32626" cy="100164"/>
            </a:xfrm>
            <a:custGeom>
              <a:avLst/>
              <a:gdLst>
                <a:gd name="connsiteX0" fmla="*/ 236 w 32626"/>
                <a:gd name="connsiteY0" fmla="*/ 48225 h 100164"/>
                <a:gd name="connsiteX1" fmla="*/ 236 w 32626"/>
                <a:gd name="connsiteY1" fmla="*/ 45844 h 100164"/>
                <a:gd name="connsiteX2" fmla="*/ 1093 w 32626"/>
                <a:gd name="connsiteY2" fmla="*/ 42796 h 100164"/>
                <a:gd name="connsiteX3" fmla="*/ 20143 w 32626"/>
                <a:gd name="connsiteY3" fmla="*/ 8411 h 100164"/>
                <a:gd name="connsiteX4" fmla="*/ 21667 w 32626"/>
                <a:gd name="connsiteY4" fmla="*/ 6029 h 100164"/>
                <a:gd name="connsiteX5" fmla="*/ 23286 w 32626"/>
                <a:gd name="connsiteY5" fmla="*/ 4315 h 100164"/>
                <a:gd name="connsiteX6" fmla="*/ 30144 w 32626"/>
                <a:gd name="connsiteY6" fmla="*/ 314 h 100164"/>
                <a:gd name="connsiteX7" fmla="*/ 31859 w 32626"/>
                <a:gd name="connsiteY7" fmla="*/ 314 h 100164"/>
                <a:gd name="connsiteX8" fmla="*/ 32621 w 32626"/>
                <a:gd name="connsiteY8" fmla="*/ 2505 h 100164"/>
                <a:gd name="connsiteX9" fmla="*/ 32621 w 32626"/>
                <a:gd name="connsiteY9" fmla="*/ 90611 h 100164"/>
                <a:gd name="connsiteX10" fmla="*/ 31859 w 32626"/>
                <a:gd name="connsiteY10" fmla="*/ 93659 h 100164"/>
                <a:gd name="connsiteX11" fmla="*/ 30144 w 32626"/>
                <a:gd name="connsiteY11" fmla="*/ 95755 h 100164"/>
                <a:gd name="connsiteX12" fmla="*/ 23001 w 32626"/>
                <a:gd name="connsiteY12" fmla="*/ 99850 h 100164"/>
                <a:gd name="connsiteX13" fmla="*/ 21286 w 32626"/>
                <a:gd name="connsiteY13" fmla="*/ 99850 h 100164"/>
                <a:gd name="connsiteX14" fmla="*/ 20619 w 32626"/>
                <a:gd name="connsiteY14" fmla="*/ 97660 h 100164"/>
                <a:gd name="connsiteX15" fmla="*/ 20619 w 32626"/>
                <a:gd name="connsiteY15" fmla="*/ 30223 h 100164"/>
                <a:gd name="connsiteX16" fmla="*/ 8046 w 32626"/>
                <a:gd name="connsiteY16" fmla="*/ 52702 h 100164"/>
                <a:gd name="connsiteX17" fmla="*/ 6332 w 32626"/>
                <a:gd name="connsiteY17" fmla="*/ 54416 h 100164"/>
                <a:gd name="connsiteX18" fmla="*/ 4712 w 32626"/>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26" h="100164">
                  <a:moveTo>
                    <a:pt x="236" y="48225"/>
                  </a:moveTo>
                  <a:cubicBezTo>
                    <a:pt x="-79" y="47463"/>
                    <a:pt x="-79" y="46606"/>
                    <a:pt x="236" y="45844"/>
                  </a:cubicBezTo>
                  <a:cubicBezTo>
                    <a:pt x="283" y="44777"/>
                    <a:pt x="579" y="43729"/>
                    <a:pt x="1093" y="42796"/>
                  </a:cubicBezTo>
                  <a:lnTo>
                    <a:pt x="20143" y="8411"/>
                  </a:lnTo>
                  <a:cubicBezTo>
                    <a:pt x="20591" y="7582"/>
                    <a:pt x="21105" y="6791"/>
                    <a:pt x="21667" y="6029"/>
                  </a:cubicBezTo>
                  <a:cubicBezTo>
                    <a:pt x="22029" y="5315"/>
                    <a:pt x="22591" y="4715"/>
                    <a:pt x="23286" y="4315"/>
                  </a:cubicBezTo>
                  <a:lnTo>
                    <a:pt x="30144" y="314"/>
                  </a:lnTo>
                  <a:cubicBezTo>
                    <a:pt x="30639" y="-105"/>
                    <a:pt x="31363" y="-105"/>
                    <a:pt x="31859" y="314"/>
                  </a:cubicBezTo>
                  <a:cubicBezTo>
                    <a:pt x="32392" y="914"/>
                    <a:pt x="32668" y="1705"/>
                    <a:pt x="32621" y="2505"/>
                  </a:cubicBezTo>
                  <a:lnTo>
                    <a:pt x="32621" y="90611"/>
                  </a:lnTo>
                  <a:cubicBezTo>
                    <a:pt x="32592" y="91669"/>
                    <a:pt x="32335" y="92716"/>
                    <a:pt x="31859" y="93659"/>
                  </a:cubicBezTo>
                  <a:cubicBezTo>
                    <a:pt x="31497" y="94507"/>
                    <a:pt x="30906" y="95231"/>
                    <a:pt x="30144" y="95755"/>
                  </a:cubicBezTo>
                  <a:lnTo>
                    <a:pt x="23001" y="99850"/>
                  </a:lnTo>
                  <a:cubicBezTo>
                    <a:pt x="22505" y="100270"/>
                    <a:pt x="21781" y="100270"/>
                    <a:pt x="21286" y="99850"/>
                  </a:cubicBezTo>
                  <a:cubicBezTo>
                    <a:pt x="20791" y="99232"/>
                    <a:pt x="20553" y="98451"/>
                    <a:pt x="20619" y="97660"/>
                  </a:cubicBezTo>
                  <a:lnTo>
                    <a:pt x="20619" y="30223"/>
                  </a:lnTo>
                  <a:lnTo>
                    <a:pt x="8046" y="52702"/>
                  </a:lnTo>
                  <a:cubicBezTo>
                    <a:pt x="7656" y="53426"/>
                    <a:pt x="7056" y="54026"/>
                    <a:pt x="6332" y="54416"/>
                  </a:cubicBezTo>
                  <a:cubicBezTo>
                    <a:pt x="5855" y="54778"/>
                    <a:pt x="5189" y="54778"/>
                    <a:pt x="4712" y="54416"/>
                  </a:cubicBezTo>
                  <a:close/>
                </a:path>
              </a:pathLst>
            </a:custGeom>
            <a:solidFill>
              <a:srgbClr val="E0E0E0"/>
            </a:solidFill>
            <a:ln w="9525" cap="flat">
              <a:noFill/>
              <a:prstDash val="solid"/>
              <a:miter/>
            </a:ln>
          </p:spPr>
          <p:txBody>
            <a:bodyPr rtlCol="0" anchor="ctr"/>
            <a:lstStyle/>
            <a:p>
              <a:endParaRPr lang="en-GR"/>
            </a:p>
          </p:txBody>
        </p:sp>
        <p:sp>
          <p:nvSpPr>
            <p:cNvPr id="520" name="Freeform 519">
              <a:extLst>
                <a:ext uri="{FF2B5EF4-FFF2-40B4-BE49-F238E27FC236}">
                  <a16:creationId xmlns:a16="http://schemas.microsoft.com/office/drawing/2014/main" id="{BB191B4C-71BF-254D-4325-2135407E7785}"/>
                </a:ext>
              </a:extLst>
            </p:cNvPr>
            <p:cNvSpPr/>
            <p:nvPr/>
          </p:nvSpPr>
          <p:spPr>
            <a:xfrm>
              <a:off x="5193170" y="4168513"/>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763 w 47625"/>
                <a:gd name="connsiteY8" fmla="*/ 105728 h 105727"/>
                <a:gd name="connsiteX9" fmla="*/ 5525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525 w 47625"/>
                <a:gd name="connsiteY15" fmla="*/ 25241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575 w 47625"/>
                <a:gd name="connsiteY25" fmla="*/ 74009 h 105727"/>
                <a:gd name="connsiteX26" fmla="*/ 35624 w 47625"/>
                <a:gd name="connsiteY26" fmla="*/ 57055 h 105727"/>
                <a:gd name="connsiteX27" fmla="*/ 35624 w 47625"/>
                <a:gd name="connsiteY27" fmla="*/ 45434 h 105727"/>
                <a:gd name="connsiteX28" fmla="*/ 35624 w 47625"/>
                <a:gd name="connsiteY28" fmla="*/ 34100 h 105727"/>
                <a:gd name="connsiteX29" fmla="*/ 32575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7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339"/>
                    <a:pt x="47625" y="49339"/>
                    <a:pt x="47625" y="51054"/>
                  </a:cubicBezTo>
                  <a:cubicBezTo>
                    <a:pt x="47463" y="56293"/>
                    <a:pt x="46958" y="61513"/>
                    <a:pt x="46101" y="66675"/>
                  </a:cubicBezTo>
                  <a:cubicBezTo>
                    <a:pt x="45291" y="71514"/>
                    <a:pt x="43910" y="76248"/>
                    <a:pt x="42005" y="80772"/>
                  </a:cubicBezTo>
                  <a:cubicBezTo>
                    <a:pt x="40215" y="85087"/>
                    <a:pt x="37776" y="89106"/>
                    <a:pt x="34766" y="92678"/>
                  </a:cubicBezTo>
                  <a:cubicBezTo>
                    <a:pt x="31709" y="96479"/>
                    <a:pt x="28004" y="99708"/>
                    <a:pt x="23813" y="102203"/>
                  </a:cubicBezTo>
                  <a:cubicBezTo>
                    <a:pt x="20545" y="104423"/>
                    <a:pt x="16707" y="105651"/>
                    <a:pt x="12763" y="105728"/>
                  </a:cubicBezTo>
                  <a:cubicBezTo>
                    <a:pt x="9935" y="105661"/>
                    <a:pt x="7277" y="104327"/>
                    <a:pt x="5525" y="102108"/>
                  </a:cubicBezTo>
                  <a:cubicBezTo>
                    <a:pt x="3448" y="99298"/>
                    <a:pt x="2076" y="96031"/>
                    <a:pt x="1524" y="92583"/>
                  </a:cubicBezTo>
                  <a:cubicBezTo>
                    <a:pt x="571" y="88040"/>
                    <a:pt x="57" y="83410"/>
                    <a:pt x="0" y="78772"/>
                  </a:cubicBezTo>
                  <a:cubicBezTo>
                    <a:pt x="0" y="75467"/>
                    <a:pt x="0" y="71561"/>
                    <a:pt x="0" y="67056"/>
                  </a:cubicBezTo>
                  <a:cubicBezTo>
                    <a:pt x="0" y="62675"/>
                    <a:pt x="0" y="58674"/>
                    <a:pt x="0" y="55150"/>
                  </a:cubicBezTo>
                  <a:cubicBezTo>
                    <a:pt x="114" y="49911"/>
                    <a:pt x="629" y="44691"/>
                    <a:pt x="1524" y="39529"/>
                  </a:cubicBezTo>
                  <a:cubicBezTo>
                    <a:pt x="2315" y="34633"/>
                    <a:pt x="3658" y="29832"/>
                    <a:pt x="5525" y="25241"/>
                  </a:cubicBezTo>
                  <a:cubicBezTo>
                    <a:pt x="7353" y="20860"/>
                    <a:pt x="9782" y="16755"/>
                    <a:pt x="12763" y="13049"/>
                  </a:cubicBezTo>
                  <a:cubicBezTo>
                    <a:pt x="15812" y="9201"/>
                    <a:pt x="19564" y="5972"/>
                    <a:pt x="23813" y="3524"/>
                  </a:cubicBezTo>
                  <a:cubicBezTo>
                    <a:pt x="27032" y="1286"/>
                    <a:pt x="30842" y="57"/>
                    <a:pt x="34766" y="0"/>
                  </a:cubicBezTo>
                  <a:cubicBezTo>
                    <a:pt x="37586" y="48"/>
                    <a:pt x="40234" y="1333"/>
                    <a:pt x="42005" y="3524"/>
                  </a:cubicBezTo>
                  <a:cubicBezTo>
                    <a:pt x="44139" y="6306"/>
                    <a:pt x="45549" y="9582"/>
                    <a:pt x="46101" y="13049"/>
                  </a:cubicBezTo>
                  <a:cubicBezTo>
                    <a:pt x="46996" y="17574"/>
                    <a:pt x="47511" y="22155"/>
                    <a:pt x="47625" y="26765"/>
                  </a:cubicBezTo>
                  <a:close/>
                  <a:moveTo>
                    <a:pt x="11906" y="71056"/>
                  </a:moveTo>
                  <a:cubicBezTo>
                    <a:pt x="11773" y="75714"/>
                    <a:pt x="12821" y="80334"/>
                    <a:pt x="14954" y="84487"/>
                  </a:cubicBezTo>
                  <a:cubicBezTo>
                    <a:pt x="16764" y="87059"/>
                    <a:pt x="19621" y="87154"/>
                    <a:pt x="23813" y="84487"/>
                  </a:cubicBezTo>
                  <a:cubicBezTo>
                    <a:pt x="27880" y="82144"/>
                    <a:pt x="30985" y="78429"/>
                    <a:pt x="32575" y="74009"/>
                  </a:cubicBezTo>
                  <a:cubicBezTo>
                    <a:pt x="34509" y="68561"/>
                    <a:pt x="35538" y="62837"/>
                    <a:pt x="35624" y="57055"/>
                  </a:cubicBezTo>
                  <a:cubicBezTo>
                    <a:pt x="35624" y="53530"/>
                    <a:pt x="35624" y="49625"/>
                    <a:pt x="35624" y="45434"/>
                  </a:cubicBezTo>
                  <a:cubicBezTo>
                    <a:pt x="35624" y="41243"/>
                    <a:pt x="35624" y="37529"/>
                    <a:pt x="35624" y="34100"/>
                  </a:cubicBezTo>
                  <a:cubicBezTo>
                    <a:pt x="35805" y="29432"/>
                    <a:pt x="34747" y="24803"/>
                    <a:pt x="32575" y="20669"/>
                  </a:cubicBezTo>
                  <a:cubicBezTo>
                    <a:pt x="30861" y="18098"/>
                    <a:pt x="27908" y="17907"/>
                    <a:pt x="23813" y="20669"/>
                  </a:cubicBezTo>
                  <a:cubicBezTo>
                    <a:pt x="19698" y="22984"/>
                    <a:pt x="16555" y="26699"/>
                    <a:pt x="14954" y="31147"/>
                  </a:cubicBezTo>
                  <a:cubicBezTo>
                    <a:pt x="13059" y="36605"/>
                    <a:pt x="12030" y="42329"/>
                    <a:pt x="11906" y="48101"/>
                  </a:cubicBezTo>
                  <a:cubicBezTo>
                    <a:pt x="11906" y="51626"/>
                    <a:pt x="11906" y="55436"/>
                    <a:pt x="11906" y="59627"/>
                  </a:cubicBezTo>
                  <a:cubicBezTo>
                    <a:pt x="11906" y="63818"/>
                    <a:pt x="11811" y="67628"/>
                    <a:pt x="11906" y="71056"/>
                  </a:cubicBezTo>
                  <a:close/>
                </a:path>
              </a:pathLst>
            </a:custGeom>
            <a:solidFill>
              <a:srgbClr val="E0E0E0"/>
            </a:solidFill>
            <a:ln w="9525" cap="flat">
              <a:noFill/>
              <a:prstDash val="solid"/>
              <a:miter/>
            </a:ln>
          </p:spPr>
          <p:txBody>
            <a:bodyPr rtlCol="0" anchor="ctr"/>
            <a:lstStyle/>
            <a:p>
              <a:endParaRPr lang="en-GR"/>
            </a:p>
          </p:txBody>
        </p:sp>
        <p:sp>
          <p:nvSpPr>
            <p:cNvPr id="521" name="Freeform 520">
              <a:extLst>
                <a:ext uri="{FF2B5EF4-FFF2-40B4-BE49-F238E27FC236}">
                  <a16:creationId xmlns:a16="http://schemas.microsoft.com/office/drawing/2014/main" id="{EDC98AA8-2924-5233-AC6B-90BE225F5B92}"/>
                </a:ext>
              </a:extLst>
            </p:cNvPr>
            <p:cNvSpPr/>
            <p:nvPr/>
          </p:nvSpPr>
          <p:spPr>
            <a:xfrm>
              <a:off x="5248090" y="4137734"/>
              <a:ext cx="32524" cy="100171"/>
            </a:xfrm>
            <a:custGeom>
              <a:avLst/>
              <a:gdLst>
                <a:gd name="connsiteX0" fmla="*/ 516 w 32524"/>
                <a:gd name="connsiteY0" fmla="*/ 48306 h 100171"/>
                <a:gd name="connsiteX1" fmla="*/ 39 w 32524"/>
                <a:gd name="connsiteY1" fmla="*/ 45829 h 100171"/>
                <a:gd name="connsiteX2" fmla="*/ 992 w 32524"/>
                <a:gd name="connsiteY2" fmla="*/ 42877 h 100171"/>
                <a:gd name="connsiteX3" fmla="*/ 20042 w 32524"/>
                <a:gd name="connsiteY3" fmla="*/ 8396 h 100171"/>
                <a:gd name="connsiteX4" fmla="*/ 21566 w 32524"/>
                <a:gd name="connsiteY4" fmla="*/ 6015 h 100171"/>
                <a:gd name="connsiteX5" fmla="*/ 23185 w 32524"/>
                <a:gd name="connsiteY5" fmla="*/ 4300 h 100171"/>
                <a:gd name="connsiteX6" fmla="*/ 30138 w 32524"/>
                <a:gd name="connsiteY6" fmla="*/ 300 h 100171"/>
                <a:gd name="connsiteX7" fmla="*/ 31758 w 32524"/>
                <a:gd name="connsiteY7" fmla="*/ 300 h 100171"/>
                <a:gd name="connsiteX8" fmla="*/ 32520 w 32524"/>
                <a:gd name="connsiteY8" fmla="*/ 2491 h 100171"/>
                <a:gd name="connsiteX9" fmla="*/ 32520 w 32524"/>
                <a:gd name="connsiteY9" fmla="*/ 90692 h 100171"/>
                <a:gd name="connsiteX10" fmla="*/ 31758 w 32524"/>
                <a:gd name="connsiteY10" fmla="*/ 93645 h 100171"/>
                <a:gd name="connsiteX11" fmla="*/ 30138 w 32524"/>
                <a:gd name="connsiteY11" fmla="*/ 95741 h 100171"/>
                <a:gd name="connsiteX12" fmla="*/ 22899 w 32524"/>
                <a:gd name="connsiteY12" fmla="*/ 99836 h 100171"/>
                <a:gd name="connsiteX13" fmla="*/ 21280 w 32524"/>
                <a:gd name="connsiteY13" fmla="*/ 99836 h 100171"/>
                <a:gd name="connsiteX14" fmla="*/ 21280 w 32524"/>
                <a:gd name="connsiteY14" fmla="*/ 99836 h 100171"/>
                <a:gd name="connsiteX15" fmla="*/ 20518 w 32524"/>
                <a:gd name="connsiteY15" fmla="*/ 97645 h 100171"/>
                <a:gd name="connsiteX16" fmla="*/ 20518 w 32524"/>
                <a:gd name="connsiteY16" fmla="*/ 30304 h 100171"/>
                <a:gd name="connsiteX17" fmla="*/ 7945 w 32524"/>
                <a:gd name="connsiteY17" fmla="*/ 52687 h 100171"/>
                <a:gd name="connsiteX18" fmla="*/ 6230 w 32524"/>
                <a:gd name="connsiteY18" fmla="*/ 54402 h 100171"/>
                <a:gd name="connsiteX19" fmla="*/ 4611 w 32524"/>
                <a:gd name="connsiteY19" fmla="*/ 54402 h 10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24" h="100171">
                  <a:moveTo>
                    <a:pt x="516" y="48306"/>
                  </a:moveTo>
                  <a:cubicBezTo>
                    <a:pt x="87" y="47553"/>
                    <a:pt x="-85" y="46687"/>
                    <a:pt x="39" y="45829"/>
                  </a:cubicBezTo>
                  <a:cubicBezTo>
                    <a:pt x="125" y="44782"/>
                    <a:pt x="449" y="43772"/>
                    <a:pt x="992" y="42877"/>
                  </a:cubicBezTo>
                  <a:lnTo>
                    <a:pt x="20042" y="8396"/>
                  </a:lnTo>
                  <a:lnTo>
                    <a:pt x="21566" y="6015"/>
                  </a:lnTo>
                  <a:cubicBezTo>
                    <a:pt x="21956" y="5320"/>
                    <a:pt x="22509" y="4729"/>
                    <a:pt x="23185" y="4300"/>
                  </a:cubicBezTo>
                  <a:lnTo>
                    <a:pt x="30138" y="300"/>
                  </a:lnTo>
                  <a:cubicBezTo>
                    <a:pt x="30605" y="-100"/>
                    <a:pt x="31291" y="-100"/>
                    <a:pt x="31758" y="300"/>
                  </a:cubicBezTo>
                  <a:cubicBezTo>
                    <a:pt x="32291" y="900"/>
                    <a:pt x="32567" y="1691"/>
                    <a:pt x="32520" y="2491"/>
                  </a:cubicBezTo>
                  <a:lnTo>
                    <a:pt x="32520" y="90692"/>
                  </a:lnTo>
                  <a:cubicBezTo>
                    <a:pt x="32491" y="91721"/>
                    <a:pt x="32234" y="92731"/>
                    <a:pt x="31758" y="93645"/>
                  </a:cubicBezTo>
                  <a:cubicBezTo>
                    <a:pt x="31462" y="94502"/>
                    <a:pt x="30891" y="95236"/>
                    <a:pt x="30138" y="95741"/>
                  </a:cubicBezTo>
                  <a:lnTo>
                    <a:pt x="22899" y="99836"/>
                  </a:lnTo>
                  <a:cubicBezTo>
                    <a:pt x="22452" y="100284"/>
                    <a:pt x="21728" y="100284"/>
                    <a:pt x="21280" y="99836"/>
                  </a:cubicBezTo>
                  <a:cubicBezTo>
                    <a:pt x="21280" y="99836"/>
                    <a:pt x="21280" y="99836"/>
                    <a:pt x="21280" y="99836"/>
                  </a:cubicBezTo>
                  <a:cubicBezTo>
                    <a:pt x="20728" y="99246"/>
                    <a:pt x="20451" y="98455"/>
                    <a:pt x="20518" y="97645"/>
                  </a:cubicBezTo>
                  <a:lnTo>
                    <a:pt x="20518" y="30304"/>
                  </a:lnTo>
                  <a:lnTo>
                    <a:pt x="7945" y="52687"/>
                  </a:lnTo>
                  <a:cubicBezTo>
                    <a:pt x="7650" y="53478"/>
                    <a:pt x="7021" y="54107"/>
                    <a:pt x="6230" y="54402"/>
                  </a:cubicBezTo>
                  <a:cubicBezTo>
                    <a:pt x="5754" y="54764"/>
                    <a:pt x="5088" y="54764"/>
                    <a:pt x="4611" y="54402"/>
                  </a:cubicBezTo>
                  <a:close/>
                </a:path>
              </a:pathLst>
            </a:custGeom>
            <a:solidFill>
              <a:srgbClr val="E0E0E0"/>
            </a:solidFill>
            <a:ln w="9525" cap="flat">
              <a:noFill/>
              <a:prstDash val="solid"/>
              <a:miter/>
            </a:ln>
          </p:spPr>
          <p:txBody>
            <a:bodyPr rtlCol="0" anchor="ctr"/>
            <a:lstStyle/>
            <a:p>
              <a:endParaRPr lang="en-GR"/>
            </a:p>
          </p:txBody>
        </p:sp>
        <p:sp>
          <p:nvSpPr>
            <p:cNvPr id="522" name="Freeform 521">
              <a:extLst>
                <a:ext uri="{FF2B5EF4-FFF2-40B4-BE49-F238E27FC236}">
                  <a16:creationId xmlns:a16="http://schemas.microsoft.com/office/drawing/2014/main" id="{CBFC4D2C-1E3E-A5FD-DEF4-4A991B219CFF}"/>
                </a:ext>
              </a:extLst>
            </p:cNvPr>
            <p:cNvSpPr/>
            <p:nvPr/>
          </p:nvSpPr>
          <p:spPr>
            <a:xfrm>
              <a:off x="5292421" y="4110887"/>
              <a:ext cx="47625" cy="105632"/>
            </a:xfrm>
            <a:custGeom>
              <a:avLst/>
              <a:gdLst>
                <a:gd name="connsiteX0" fmla="*/ 47625 w 47625"/>
                <a:gd name="connsiteY0" fmla="*/ 27051 h 105632"/>
                <a:gd name="connsiteX1" fmla="*/ 47625 w 47625"/>
                <a:gd name="connsiteY1" fmla="*/ 32766 h 105632"/>
                <a:gd name="connsiteX2" fmla="*/ 47625 w 47625"/>
                <a:gd name="connsiteY2" fmla="*/ 45625 h 105632"/>
                <a:gd name="connsiteX3" fmla="*/ 47625 w 47625"/>
                <a:gd name="connsiteY3" fmla="*/ 51340 h 105632"/>
                <a:gd name="connsiteX4" fmla="*/ 46101 w 47625"/>
                <a:gd name="connsiteY4" fmla="*/ 66961 h 105632"/>
                <a:gd name="connsiteX5" fmla="*/ 42005 w 47625"/>
                <a:gd name="connsiteY5" fmla="*/ 81058 h 105632"/>
                <a:gd name="connsiteX6" fmla="*/ 34766 w 47625"/>
                <a:gd name="connsiteY6" fmla="*/ 93059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7051 h 105632"/>
                <a:gd name="connsiteX22" fmla="*/ 11906 w 47625"/>
                <a:gd name="connsiteY22" fmla="*/ 71342 h 105632"/>
                <a:gd name="connsiteX23" fmla="*/ 14954 w 47625"/>
                <a:gd name="connsiteY23" fmla="*/ 84773 h 105632"/>
                <a:gd name="connsiteX24" fmla="*/ 23813 w 47625"/>
                <a:gd name="connsiteY24" fmla="*/ 84773 h 105632"/>
                <a:gd name="connsiteX25" fmla="*/ 32671 w 47625"/>
                <a:gd name="connsiteY25" fmla="*/ 74295 h 105632"/>
                <a:gd name="connsiteX26" fmla="*/ 35719 w 47625"/>
                <a:gd name="connsiteY26" fmla="*/ 57341 h 105632"/>
                <a:gd name="connsiteX27" fmla="*/ 35719 w 47625"/>
                <a:gd name="connsiteY27" fmla="*/ 45720 h 105632"/>
                <a:gd name="connsiteX28" fmla="*/ 35719 w 47625"/>
                <a:gd name="connsiteY28" fmla="*/ 34385 h 105632"/>
                <a:gd name="connsiteX29" fmla="*/ 32671 w 47625"/>
                <a:gd name="connsiteY29" fmla="*/ 20955 h 105632"/>
                <a:gd name="connsiteX30" fmla="*/ 23813 w 47625"/>
                <a:gd name="connsiteY30" fmla="*/ 20955 h 105632"/>
                <a:gd name="connsiteX31" fmla="*/ 14954 w 47625"/>
                <a:gd name="connsiteY31" fmla="*/ 31433 h 105632"/>
                <a:gd name="connsiteX32" fmla="*/ 11906 w 47625"/>
                <a:gd name="connsiteY32" fmla="*/ 48387 h 105632"/>
                <a:gd name="connsiteX33" fmla="*/ 11906 w 47625"/>
                <a:gd name="connsiteY33" fmla="*/ 60008 h 105632"/>
                <a:gd name="connsiteX34" fmla="*/ 11906 w 47625"/>
                <a:gd name="connsiteY34" fmla="*/ 71342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7051"/>
                  </a:moveTo>
                  <a:cubicBezTo>
                    <a:pt x="47625" y="28766"/>
                    <a:pt x="47625" y="30671"/>
                    <a:pt x="47625" y="32766"/>
                  </a:cubicBezTo>
                  <a:lnTo>
                    <a:pt x="47625" y="45625"/>
                  </a:lnTo>
                  <a:cubicBezTo>
                    <a:pt x="47625" y="47720"/>
                    <a:pt x="47625" y="49625"/>
                    <a:pt x="47625" y="51340"/>
                  </a:cubicBezTo>
                  <a:cubicBezTo>
                    <a:pt x="47463" y="56579"/>
                    <a:pt x="46958" y="61798"/>
                    <a:pt x="46101" y="66961"/>
                  </a:cubicBezTo>
                  <a:cubicBezTo>
                    <a:pt x="45301" y="71809"/>
                    <a:pt x="43929" y="76533"/>
                    <a:pt x="42005" y="81058"/>
                  </a:cubicBezTo>
                  <a:cubicBezTo>
                    <a:pt x="40196" y="85392"/>
                    <a:pt x="37757" y="89440"/>
                    <a:pt x="34766" y="93059"/>
                  </a:cubicBezTo>
                  <a:cubicBezTo>
                    <a:pt x="31671" y="96688"/>
                    <a:pt x="27965" y="99755"/>
                    <a:pt x="23813" y="102108"/>
                  </a:cubicBezTo>
                  <a:cubicBezTo>
                    <a:pt x="20584" y="104318"/>
                    <a:pt x="16774" y="105547"/>
                    <a:pt x="12859" y="105632"/>
                  </a:cubicBezTo>
                  <a:cubicBezTo>
                    <a:pt x="10039" y="105585"/>
                    <a:pt x="7391" y="104299"/>
                    <a:pt x="5620" y="102108"/>
                  </a:cubicBezTo>
                  <a:cubicBezTo>
                    <a:pt x="3505" y="99308"/>
                    <a:pt x="2096" y="96041"/>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29" y="20850"/>
                    <a:pt x="9868" y="16745"/>
                    <a:pt x="12859" y="13049"/>
                  </a:cubicBezTo>
                  <a:cubicBezTo>
                    <a:pt x="15869" y="9201"/>
                    <a:pt x="19583" y="5972"/>
                    <a:pt x="23813" y="3524"/>
                  </a:cubicBezTo>
                  <a:cubicBezTo>
                    <a:pt x="27061" y="1343"/>
                    <a:pt x="30851" y="124"/>
                    <a:pt x="34766" y="0"/>
                  </a:cubicBezTo>
                  <a:cubicBezTo>
                    <a:pt x="37586" y="48"/>
                    <a:pt x="40234" y="1333"/>
                    <a:pt x="42005" y="3524"/>
                  </a:cubicBezTo>
                  <a:cubicBezTo>
                    <a:pt x="44120" y="6325"/>
                    <a:pt x="45529" y="9592"/>
                    <a:pt x="46101" y="13049"/>
                  </a:cubicBezTo>
                  <a:cubicBezTo>
                    <a:pt x="47015" y="17659"/>
                    <a:pt x="47530" y="22346"/>
                    <a:pt x="47625" y="27051"/>
                  </a:cubicBezTo>
                  <a:close/>
                  <a:moveTo>
                    <a:pt x="11906" y="71342"/>
                  </a:moveTo>
                  <a:cubicBezTo>
                    <a:pt x="11811" y="76000"/>
                    <a:pt x="12859" y="80610"/>
                    <a:pt x="14954" y="84773"/>
                  </a:cubicBezTo>
                  <a:cubicBezTo>
                    <a:pt x="16735" y="87373"/>
                    <a:pt x="19688" y="87373"/>
                    <a:pt x="23813" y="84773"/>
                  </a:cubicBezTo>
                  <a:cubicBezTo>
                    <a:pt x="27908" y="82429"/>
                    <a:pt x="31042" y="78724"/>
                    <a:pt x="32671" y="74295"/>
                  </a:cubicBezTo>
                  <a:cubicBezTo>
                    <a:pt x="34557" y="68837"/>
                    <a:pt x="35585" y="63113"/>
                    <a:pt x="35719" y="57341"/>
                  </a:cubicBezTo>
                  <a:cubicBezTo>
                    <a:pt x="35719" y="53816"/>
                    <a:pt x="35719" y="49911"/>
                    <a:pt x="35719" y="45720"/>
                  </a:cubicBezTo>
                  <a:cubicBezTo>
                    <a:pt x="35719" y="41529"/>
                    <a:pt x="35719" y="37814"/>
                    <a:pt x="35719" y="34385"/>
                  </a:cubicBezTo>
                  <a:cubicBezTo>
                    <a:pt x="35852" y="29728"/>
                    <a:pt x="34804" y="25108"/>
                    <a:pt x="32671" y="20955"/>
                  </a:cubicBezTo>
                  <a:cubicBezTo>
                    <a:pt x="30861" y="18383"/>
                    <a:pt x="28004" y="18288"/>
                    <a:pt x="23813" y="20955"/>
                  </a:cubicBezTo>
                  <a:cubicBezTo>
                    <a:pt x="19726" y="23298"/>
                    <a:pt x="16583" y="27013"/>
                    <a:pt x="14954" y="31433"/>
                  </a:cubicBezTo>
                  <a:cubicBezTo>
                    <a:pt x="13106" y="36900"/>
                    <a:pt x="12087" y="42615"/>
                    <a:pt x="11906" y="48387"/>
                  </a:cubicBezTo>
                  <a:cubicBezTo>
                    <a:pt x="11906" y="51911"/>
                    <a:pt x="11906" y="55817"/>
                    <a:pt x="11906" y="60008"/>
                  </a:cubicBezTo>
                  <a:cubicBezTo>
                    <a:pt x="11906" y="64199"/>
                    <a:pt x="11811" y="67913"/>
                    <a:pt x="11906" y="71342"/>
                  </a:cubicBezTo>
                  <a:close/>
                </a:path>
              </a:pathLst>
            </a:custGeom>
            <a:solidFill>
              <a:srgbClr val="E0E0E0"/>
            </a:solidFill>
            <a:ln w="9525" cap="flat">
              <a:noFill/>
              <a:prstDash val="solid"/>
              <a:miter/>
            </a:ln>
          </p:spPr>
          <p:txBody>
            <a:bodyPr rtlCol="0" anchor="ctr"/>
            <a:lstStyle/>
            <a:p>
              <a:endParaRPr lang="en-GR"/>
            </a:p>
          </p:txBody>
        </p:sp>
        <p:sp>
          <p:nvSpPr>
            <p:cNvPr id="523" name="Freeform 522">
              <a:extLst>
                <a:ext uri="{FF2B5EF4-FFF2-40B4-BE49-F238E27FC236}">
                  <a16:creationId xmlns:a16="http://schemas.microsoft.com/office/drawing/2014/main" id="{8C00C020-CC5A-D075-2B36-D477979A9D5A}"/>
                </a:ext>
              </a:extLst>
            </p:cNvPr>
            <p:cNvSpPr/>
            <p:nvPr/>
          </p:nvSpPr>
          <p:spPr>
            <a:xfrm>
              <a:off x="5347657" y="4080407"/>
              <a:ext cx="32595" cy="100231"/>
            </a:xfrm>
            <a:custGeom>
              <a:avLst/>
              <a:gdLst>
                <a:gd name="connsiteX0" fmla="*/ 200 w 32595"/>
                <a:gd name="connsiteY0" fmla="*/ 48292 h 100231"/>
                <a:gd name="connsiteX1" fmla="*/ 200 w 32595"/>
                <a:gd name="connsiteY1" fmla="*/ 45815 h 100231"/>
                <a:gd name="connsiteX2" fmla="*/ 1152 w 32595"/>
                <a:gd name="connsiteY2" fmla="*/ 42862 h 100231"/>
                <a:gd name="connsiteX3" fmla="*/ 20202 w 32595"/>
                <a:gd name="connsiteY3" fmla="*/ 8382 h 100231"/>
                <a:gd name="connsiteX4" fmla="*/ 21631 w 32595"/>
                <a:gd name="connsiteY4" fmla="*/ 6001 h 100231"/>
                <a:gd name="connsiteX5" fmla="*/ 23251 w 32595"/>
                <a:gd name="connsiteY5" fmla="*/ 4286 h 100231"/>
                <a:gd name="connsiteX6" fmla="*/ 30204 w 32595"/>
                <a:gd name="connsiteY6" fmla="*/ 286 h 100231"/>
                <a:gd name="connsiteX7" fmla="*/ 31918 w 32595"/>
                <a:gd name="connsiteY7" fmla="*/ 286 h 100231"/>
                <a:gd name="connsiteX8" fmla="*/ 32585 w 32595"/>
                <a:gd name="connsiteY8" fmla="*/ 2477 h 100231"/>
                <a:gd name="connsiteX9" fmla="*/ 32585 w 32595"/>
                <a:gd name="connsiteY9" fmla="*/ 90678 h 100231"/>
                <a:gd name="connsiteX10" fmla="*/ 31918 w 32595"/>
                <a:gd name="connsiteY10" fmla="*/ 93631 h 100231"/>
                <a:gd name="connsiteX11" fmla="*/ 30204 w 32595"/>
                <a:gd name="connsiteY11" fmla="*/ 95726 h 100231"/>
                <a:gd name="connsiteX12" fmla="*/ 23060 w 32595"/>
                <a:gd name="connsiteY12" fmla="*/ 99917 h 100231"/>
                <a:gd name="connsiteX13" fmla="*/ 21346 w 32595"/>
                <a:gd name="connsiteY13" fmla="*/ 99917 h 100231"/>
                <a:gd name="connsiteX14" fmla="*/ 20679 w 32595"/>
                <a:gd name="connsiteY14" fmla="*/ 97727 h 100231"/>
                <a:gd name="connsiteX15" fmla="*/ 20679 w 32595"/>
                <a:gd name="connsiteY15" fmla="*/ 30385 h 100231"/>
                <a:gd name="connsiteX16" fmla="*/ 8201 w 32595"/>
                <a:gd name="connsiteY16" fmla="*/ 52673 h 100231"/>
                <a:gd name="connsiteX17" fmla="*/ 6487 w 32595"/>
                <a:gd name="connsiteY17" fmla="*/ 54388 h 100231"/>
                <a:gd name="connsiteX18" fmla="*/ 4867 w 32595"/>
                <a:gd name="connsiteY18" fmla="*/ 53912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95" h="100231">
                  <a:moveTo>
                    <a:pt x="200" y="48292"/>
                  </a:moveTo>
                  <a:cubicBezTo>
                    <a:pt x="-67" y="47492"/>
                    <a:pt x="-67" y="46615"/>
                    <a:pt x="200" y="45815"/>
                  </a:cubicBezTo>
                  <a:cubicBezTo>
                    <a:pt x="286" y="44767"/>
                    <a:pt x="610" y="43758"/>
                    <a:pt x="1152" y="42862"/>
                  </a:cubicBezTo>
                  <a:lnTo>
                    <a:pt x="20202" y="8382"/>
                  </a:lnTo>
                  <a:lnTo>
                    <a:pt x="21631" y="6001"/>
                  </a:lnTo>
                  <a:cubicBezTo>
                    <a:pt x="22041" y="5324"/>
                    <a:pt x="22593" y="4734"/>
                    <a:pt x="23251" y="4286"/>
                  </a:cubicBezTo>
                  <a:lnTo>
                    <a:pt x="30204" y="286"/>
                  </a:lnTo>
                  <a:cubicBezTo>
                    <a:pt x="30709" y="-95"/>
                    <a:pt x="31413" y="-95"/>
                    <a:pt x="31918" y="286"/>
                  </a:cubicBezTo>
                  <a:cubicBezTo>
                    <a:pt x="32414" y="905"/>
                    <a:pt x="32652" y="1686"/>
                    <a:pt x="32585" y="2477"/>
                  </a:cubicBezTo>
                  <a:lnTo>
                    <a:pt x="32585" y="90678"/>
                  </a:lnTo>
                  <a:cubicBezTo>
                    <a:pt x="32595" y="91697"/>
                    <a:pt x="32366" y="92707"/>
                    <a:pt x="31918" y="93631"/>
                  </a:cubicBezTo>
                  <a:cubicBezTo>
                    <a:pt x="31585" y="94488"/>
                    <a:pt x="30985" y="95231"/>
                    <a:pt x="30204" y="95726"/>
                  </a:cubicBezTo>
                  <a:lnTo>
                    <a:pt x="23060" y="99917"/>
                  </a:lnTo>
                  <a:cubicBezTo>
                    <a:pt x="22565" y="100336"/>
                    <a:pt x="21841" y="100336"/>
                    <a:pt x="21346" y="99917"/>
                  </a:cubicBezTo>
                  <a:cubicBezTo>
                    <a:pt x="20812" y="99317"/>
                    <a:pt x="20574" y="98517"/>
                    <a:pt x="20679" y="97727"/>
                  </a:cubicBezTo>
                  <a:lnTo>
                    <a:pt x="20679" y="30385"/>
                  </a:lnTo>
                  <a:lnTo>
                    <a:pt x="8201" y="52673"/>
                  </a:lnTo>
                  <a:cubicBezTo>
                    <a:pt x="7906" y="53464"/>
                    <a:pt x="7277" y="54092"/>
                    <a:pt x="6487" y="54388"/>
                  </a:cubicBezTo>
                  <a:cubicBezTo>
                    <a:pt x="5905" y="54683"/>
                    <a:pt x="5201" y="54474"/>
                    <a:pt x="4867" y="53912"/>
                  </a:cubicBezTo>
                  <a:close/>
                </a:path>
              </a:pathLst>
            </a:custGeom>
            <a:solidFill>
              <a:srgbClr val="E0E0E0"/>
            </a:solidFill>
            <a:ln w="9525" cap="flat">
              <a:noFill/>
              <a:prstDash val="solid"/>
              <a:miter/>
            </a:ln>
          </p:spPr>
          <p:txBody>
            <a:bodyPr rtlCol="0" anchor="ctr"/>
            <a:lstStyle/>
            <a:p>
              <a:endParaRPr lang="en-GR"/>
            </a:p>
          </p:txBody>
        </p:sp>
        <p:sp>
          <p:nvSpPr>
            <p:cNvPr id="524" name="Freeform 523">
              <a:extLst>
                <a:ext uri="{FF2B5EF4-FFF2-40B4-BE49-F238E27FC236}">
                  <a16:creationId xmlns:a16="http://schemas.microsoft.com/office/drawing/2014/main" id="{115D95E8-A4D6-AB9E-64B2-A80F876A14C7}"/>
                </a:ext>
              </a:extLst>
            </p:cNvPr>
            <p:cNvSpPr/>
            <p:nvPr/>
          </p:nvSpPr>
          <p:spPr>
            <a:xfrm>
              <a:off x="5391671" y="4054023"/>
              <a:ext cx="47720" cy="105727"/>
            </a:xfrm>
            <a:custGeom>
              <a:avLst/>
              <a:gdLst>
                <a:gd name="connsiteX0" fmla="*/ 47720 w 47720"/>
                <a:gd name="connsiteY0" fmla="*/ 26670 h 105727"/>
                <a:gd name="connsiteX1" fmla="*/ 47720 w 47720"/>
                <a:gd name="connsiteY1" fmla="*/ 32290 h 105727"/>
                <a:gd name="connsiteX2" fmla="*/ 47720 w 47720"/>
                <a:gd name="connsiteY2" fmla="*/ 45148 h 105727"/>
                <a:gd name="connsiteX3" fmla="*/ 47720 w 47720"/>
                <a:gd name="connsiteY3" fmla="*/ 50959 h 105727"/>
                <a:gd name="connsiteX4" fmla="*/ 46101 w 47720"/>
                <a:gd name="connsiteY4" fmla="*/ 66484 h 105727"/>
                <a:gd name="connsiteX5" fmla="*/ 42100 w 47720"/>
                <a:gd name="connsiteY5" fmla="*/ 80581 h 105727"/>
                <a:gd name="connsiteX6" fmla="*/ 34766 w 47720"/>
                <a:gd name="connsiteY6" fmla="*/ 92583 h 105727"/>
                <a:gd name="connsiteX7" fmla="*/ 23813 w 47720"/>
                <a:gd name="connsiteY7" fmla="*/ 102108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813 w 47720"/>
                <a:gd name="connsiteY17" fmla="*/ 3524 h 105727"/>
                <a:gd name="connsiteX18" fmla="*/ 34766 w 47720"/>
                <a:gd name="connsiteY18" fmla="*/ 0 h 105727"/>
                <a:gd name="connsiteX19" fmla="*/ 42100 w 47720"/>
                <a:gd name="connsiteY19" fmla="*/ 3619 h 105727"/>
                <a:gd name="connsiteX20" fmla="*/ 46101 w 47720"/>
                <a:gd name="connsiteY20" fmla="*/ 13144 h 105727"/>
                <a:gd name="connsiteX21" fmla="*/ 47720 w 47720"/>
                <a:gd name="connsiteY21" fmla="*/ 26670 h 105727"/>
                <a:gd name="connsiteX22" fmla="*/ 11811 w 47720"/>
                <a:gd name="connsiteY22" fmla="*/ 70866 h 105727"/>
                <a:gd name="connsiteX23" fmla="*/ 14859 w 47720"/>
                <a:gd name="connsiteY23" fmla="*/ 84296 h 105727"/>
                <a:gd name="connsiteX24" fmla="*/ 23622 w 47720"/>
                <a:gd name="connsiteY24" fmla="*/ 84296 h 105727"/>
                <a:gd name="connsiteX25" fmla="*/ 32480 w 47720"/>
                <a:gd name="connsiteY25" fmla="*/ 73819 h 105727"/>
                <a:gd name="connsiteX26" fmla="*/ 35528 w 47720"/>
                <a:gd name="connsiteY26" fmla="*/ 56864 h 105727"/>
                <a:gd name="connsiteX27" fmla="*/ 35528 w 47720"/>
                <a:gd name="connsiteY27" fmla="*/ 45339 h 105727"/>
                <a:gd name="connsiteX28" fmla="*/ 35528 w 47720"/>
                <a:gd name="connsiteY28" fmla="*/ 33909 h 105727"/>
                <a:gd name="connsiteX29" fmla="*/ 32480 w 47720"/>
                <a:gd name="connsiteY29" fmla="*/ 20479 h 105727"/>
                <a:gd name="connsiteX30" fmla="*/ 23622 w 47720"/>
                <a:gd name="connsiteY30" fmla="*/ 20479 h 105727"/>
                <a:gd name="connsiteX31" fmla="*/ 14859 w 47720"/>
                <a:gd name="connsiteY31" fmla="*/ 30956 h 105727"/>
                <a:gd name="connsiteX32" fmla="*/ 11811 w 47720"/>
                <a:gd name="connsiteY32" fmla="*/ 47911 h 105727"/>
                <a:gd name="connsiteX33" fmla="*/ 11811 w 47720"/>
                <a:gd name="connsiteY33" fmla="*/ 59531 h 105727"/>
                <a:gd name="connsiteX34" fmla="*/ 11811 w 47720"/>
                <a:gd name="connsiteY34" fmla="*/ 7086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670"/>
                  </a:moveTo>
                  <a:cubicBezTo>
                    <a:pt x="47720" y="28289"/>
                    <a:pt x="47720" y="30194"/>
                    <a:pt x="47720" y="32290"/>
                  </a:cubicBezTo>
                  <a:lnTo>
                    <a:pt x="47720" y="45148"/>
                  </a:lnTo>
                  <a:cubicBezTo>
                    <a:pt x="47720" y="47244"/>
                    <a:pt x="47720" y="49149"/>
                    <a:pt x="47720" y="50959"/>
                  </a:cubicBezTo>
                  <a:cubicBezTo>
                    <a:pt x="47530" y="56169"/>
                    <a:pt x="46987" y="61350"/>
                    <a:pt x="46101" y="66484"/>
                  </a:cubicBezTo>
                  <a:cubicBezTo>
                    <a:pt x="45301" y="71323"/>
                    <a:pt x="43958" y="76048"/>
                    <a:pt x="42100" y="80581"/>
                  </a:cubicBezTo>
                  <a:cubicBezTo>
                    <a:pt x="40253" y="84915"/>
                    <a:pt x="37786" y="88963"/>
                    <a:pt x="34766" y="92583"/>
                  </a:cubicBezTo>
                  <a:cubicBezTo>
                    <a:pt x="31737" y="96412"/>
                    <a:pt x="28023" y="99641"/>
                    <a:pt x="23813" y="102108"/>
                  </a:cubicBezTo>
                  <a:cubicBezTo>
                    <a:pt x="20565" y="104299"/>
                    <a:pt x="16774" y="105556"/>
                    <a:pt x="12859" y="105727"/>
                  </a:cubicBezTo>
                  <a:cubicBezTo>
                    <a:pt x="10049" y="105585"/>
                    <a:pt x="7420" y="104270"/>
                    <a:pt x="5620" y="102108"/>
                  </a:cubicBezTo>
                  <a:cubicBezTo>
                    <a:pt x="3543" y="99289"/>
                    <a:pt x="2143" y="9603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372" y="34633"/>
                    <a:pt x="3743" y="29842"/>
                    <a:pt x="5620" y="25241"/>
                  </a:cubicBezTo>
                  <a:cubicBezTo>
                    <a:pt x="7468" y="20869"/>
                    <a:pt x="9906" y="16764"/>
                    <a:pt x="12859" y="13049"/>
                  </a:cubicBezTo>
                  <a:cubicBezTo>
                    <a:pt x="15869" y="9201"/>
                    <a:pt x="19583" y="5972"/>
                    <a:pt x="23813" y="3524"/>
                  </a:cubicBezTo>
                  <a:cubicBezTo>
                    <a:pt x="27089" y="1391"/>
                    <a:pt x="30871" y="181"/>
                    <a:pt x="34766" y="0"/>
                  </a:cubicBezTo>
                  <a:cubicBezTo>
                    <a:pt x="37633" y="38"/>
                    <a:pt x="40329" y="1372"/>
                    <a:pt x="42100" y="3619"/>
                  </a:cubicBezTo>
                  <a:cubicBezTo>
                    <a:pt x="44177" y="6429"/>
                    <a:pt x="45549" y="9696"/>
                    <a:pt x="46101" y="13144"/>
                  </a:cubicBezTo>
                  <a:cubicBezTo>
                    <a:pt x="47025" y="17602"/>
                    <a:pt x="47568" y="22127"/>
                    <a:pt x="47720" y="26670"/>
                  </a:cubicBezTo>
                  <a:close/>
                  <a:moveTo>
                    <a:pt x="11811" y="70866"/>
                  </a:moveTo>
                  <a:cubicBezTo>
                    <a:pt x="11630" y="75533"/>
                    <a:pt x="12687" y="80162"/>
                    <a:pt x="14859" y="84296"/>
                  </a:cubicBezTo>
                  <a:cubicBezTo>
                    <a:pt x="16574" y="86868"/>
                    <a:pt x="19526" y="86963"/>
                    <a:pt x="23622" y="84296"/>
                  </a:cubicBezTo>
                  <a:cubicBezTo>
                    <a:pt x="27775" y="82029"/>
                    <a:pt x="30928" y="78286"/>
                    <a:pt x="32480" y="73819"/>
                  </a:cubicBezTo>
                  <a:cubicBezTo>
                    <a:pt x="34376" y="68361"/>
                    <a:pt x="35405" y="62636"/>
                    <a:pt x="35528" y="56864"/>
                  </a:cubicBezTo>
                  <a:cubicBezTo>
                    <a:pt x="35528" y="53340"/>
                    <a:pt x="35528" y="49530"/>
                    <a:pt x="35528" y="45339"/>
                  </a:cubicBezTo>
                  <a:cubicBezTo>
                    <a:pt x="35528" y="41148"/>
                    <a:pt x="35528" y="37338"/>
                    <a:pt x="35528" y="33909"/>
                  </a:cubicBezTo>
                  <a:cubicBezTo>
                    <a:pt x="35662" y="29251"/>
                    <a:pt x="34614" y="24632"/>
                    <a:pt x="32480" y="20479"/>
                  </a:cubicBezTo>
                  <a:cubicBezTo>
                    <a:pt x="30766" y="17878"/>
                    <a:pt x="27813" y="17878"/>
                    <a:pt x="23622" y="20479"/>
                  </a:cubicBezTo>
                  <a:cubicBezTo>
                    <a:pt x="19555" y="22822"/>
                    <a:pt x="16450" y="26537"/>
                    <a:pt x="14859" y="30956"/>
                  </a:cubicBezTo>
                  <a:cubicBezTo>
                    <a:pt x="12926" y="36404"/>
                    <a:pt x="11897" y="42129"/>
                    <a:pt x="11811" y="47911"/>
                  </a:cubicBezTo>
                  <a:cubicBezTo>
                    <a:pt x="11811" y="51435"/>
                    <a:pt x="11811" y="55340"/>
                    <a:pt x="11811" y="59531"/>
                  </a:cubicBezTo>
                  <a:cubicBezTo>
                    <a:pt x="11811" y="63722"/>
                    <a:pt x="11811" y="67437"/>
                    <a:pt x="11811" y="70866"/>
                  </a:cubicBezTo>
                  <a:close/>
                </a:path>
              </a:pathLst>
            </a:custGeom>
            <a:solidFill>
              <a:srgbClr val="E0E0E0"/>
            </a:solidFill>
            <a:ln w="9525" cap="flat">
              <a:noFill/>
              <a:prstDash val="solid"/>
              <a:miter/>
            </a:ln>
          </p:spPr>
          <p:txBody>
            <a:bodyPr rtlCol="0" anchor="ctr"/>
            <a:lstStyle/>
            <a:p>
              <a:endParaRPr lang="en-GR"/>
            </a:p>
          </p:txBody>
        </p:sp>
        <p:sp>
          <p:nvSpPr>
            <p:cNvPr id="525" name="Freeform 524">
              <a:extLst>
                <a:ext uri="{FF2B5EF4-FFF2-40B4-BE49-F238E27FC236}">
                  <a16:creationId xmlns:a16="http://schemas.microsoft.com/office/drawing/2014/main" id="{E8EAC832-EB15-2AC6-3A2A-F34003EF584B}"/>
                </a:ext>
              </a:extLst>
            </p:cNvPr>
            <p:cNvSpPr/>
            <p:nvPr/>
          </p:nvSpPr>
          <p:spPr>
            <a:xfrm>
              <a:off x="5460537" y="3849236"/>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908 w 47720"/>
                <a:gd name="connsiteY7" fmla="*/ 102108 h 105632"/>
                <a:gd name="connsiteX8" fmla="*/ 12859 w 47720"/>
                <a:gd name="connsiteY8" fmla="*/ 105632 h 105632"/>
                <a:gd name="connsiteX9" fmla="*/ 5620 w 47720"/>
                <a:gd name="connsiteY9" fmla="*/ 102108 h 105632"/>
                <a:gd name="connsiteX10" fmla="*/ 1619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619 w 47720"/>
                <a:gd name="connsiteY14" fmla="*/ 39529 h 105632"/>
                <a:gd name="connsiteX15" fmla="*/ 5620 w 47720"/>
                <a:gd name="connsiteY15" fmla="*/ 25241 h 105632"/>
                <a:gd name="connsiteX16" fmla="*/ 12859 w 47720"/>
                <a:gd name="connsiteY16" fmla="*/ 13049 h 105632"/>
                <a:gd name="connsiteX17" fmla="*/ 23908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50 w 47720"/>
                <a:gd name="connsiteY23" fmla="*/ 84391 h 105632"/>
                <a:gd name="connsiteX24" fmla="*/ 23908 w 47720"/>
                <a:gd name="connsiteY24" fmla="*/ 84391 h 105632"/>
                <a:gd name="connsiteX25" fmla="*/ 32671 w 47720"/>
                <a:gd name="connsiteY25" fmla="*/ 73914 h 105632"/>
                <a:gd name="connsiteX26" fmla="*/ 35719 w 47720"/>
                <a:gd name="connsiteY26" fmla="*/ 56959 h 105632"/>
                <a:gd name="connsiteX27" fmla="*/ 35719 w 47720"/>
                <a:gd name="connsiteY27" fmla="*/ 45339 h 105632"/>
                <a:gd name="connsiteX28" fmla="*/ 35719 w 47720"/>
                <a:gd name="connsiteY28" fmla="*/ 34004 h 105632"/>
                <a:gd name="connsiteX29" fmla="*/ 32671 w 47720"/>
                <a:gd name="connsiteY29" fmla="*/ 20574 h 105632"/>
                <a:gd name="connsiteX30" fmla="*/ 23908 w 47720"/>
                <a:gd name="connsiteY30" fmla="*/ 20574 h 105632"/>
                <a:gd name="connsiteX31" fmla="*/ 15050 w 47720"/>
                <a:gd name="connsiteY31" fmla="*/ 31051 h 105632"/>
                <a:gd name="connsiteX32" fmla="*/ 12001 w 47720"/>
                <a:gd name="connsiteY32" fmla="*/ 48006 h 105632"/>
                <a:gd name="connsiteX33" fmla="*/ 12001 w 47720"/>
                <a:gd name="connsiteY33" fmla="*/ 59626 h 105632"/>
                <a:gd name="connsiteX34" fmla="*/ 1162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89"/>
                    <a:pt x="47720" y="32385"/>
                  </a:cubicBezTo>
                  <a:lnTo>
                    <a:pt x="47720" y="45244"/>
                  </a:lnTo>
                  <a:cubicBezTo>
                    <a:pt x="47720" y="47339"/>
                    <a:pt x="47720" y="49244"/>
                    <a:pt x="47720" y="50959"/>
                  </a:cubicBezTo>
                  <a:cubicBezTo>
                    <a:pt x="47511" y="56188"/>
                    <a:pt x="47006" y="61408"/>
                    <a:pt x="46196" y="66580"/>
                  </a:cubicBezTo>
                  <a:cubicBezTo>
                    <a:pt x="45358" y="71418"/>
                    <a:pt x="43977" y="76143"/>
                    <a:pt x="42100" y="80677"/>
                  </a:cubicBezTo>
                  <a:cubicBezTo>
                    <a:pt x="40272" y="84991"/>
                    <a:pt x="37805" y="89011"/>
                    <a:pt x="34766" y="92583"/>
                  </a:cubicBezTo>
                  <a:cubicBezTo>
                    <a:pt x="31766" y="96402"/>
                    <a:pt x="28089" y="99631"/>
                    <a:pt x="23908" y="102108"/>
                  </a:cubicBezTo>
                  <a:cubicBezTo>
                    <a:pt x="20641" y="104327"/>
                    <a:pt x="16802" y="105556"/>
                    <a:pt x="12859" y="105632"/>
                  </a:cubicBezTo>
                  <a:cubicBezTo>
                    <a:pt x="10039" y="105585"/>
                    <a:pt x="7391" y="104299"/>
                    <a:pt x="5620" y="102108"/>
                  </a:cubicBezTo>
                  <a:cubicBezTo>
                    <a:pt x="3572" y="99279"/>
                    <a:pt x="2210" y="96021"/>
                    <a:pt x="1619" y="92583"/>
                  </a:cubicBezTo>
                  <a:cubicBezTo>
                    <a:pt x="676" y="88040"/>
                    <a:pt x="133" y="83410"/>
                    <a:pt x="0" y="78772"/>
                  </a:cubicBezTo>
                  <a:cubicBezTo>
                    <a:pt x="0" y="75438"/>
                    <a:pt x="0" y="71533"/>
                    <a:pt x="0" y="67151"/>
                  </a:cubicBezTo>
                  <a:cubicBezTo>
                    <a:pt x="0" y="62770"/>
                    <a:pt x="0" y="58769"/>
                    <a:pt x="0" y="55245"/>
                  </a:cubicBezTo>
                  <a:cubicBezTo>
                    <a:pt x="190" y="49978"/>
                    <a:pt x="733" y="44729"/>
                    <a:pt x="1619" y="39529"/>
                  </a:cubicBezTo>
                  <a:cubicBezTo>
                    <a:pt x="2410" y="34633"/>
                    <a:pt x="3753" y="29832"/>
                    <a:pt x="5620" y="25241"/>
                  </a:cubicBezTo>
                  <a:cubicBezTo>
                    <a:pt x="7468" y="20869"/>
                    <a:pt x="9906" y="16764"/>
                    <a:pt x="12859" y="13049"/>
                  </a:cubicBezTo>
                  <a:cubicBezTo>
                    <a:pt x="15907" y="9201"/>
                    <a:pt x="19660" y="5972"/>
                    <a:pt x="23908" y="3524"/>
                  </a:cubicBezTo>
                  <a:cubicBezTo>
                    <a:pt x="27118" y="1343"/>
                    <a:pt x="30890" y="124"/>
                    <a:pt x="34766" y="0"/>
                  </a:cubicBezTo>
                  <a:cubicBezTo>
                    <a:pt x="37614" y="19"/>
                    <a:pt x="40310" y="1314"/>
                    <a:pt x="42100" y="3524"/>
                  </a:cubicBezTo>
                  <a:cubicBezTo>
                    <a:pt x="44177" y="6344"/>
                    <a:pt x="45577" y="9601"/>
                    <a:pt x="46196" y="13049"/>
                  </a:cubicBezTo>
                  <a:cubicBezTo>
                    <a:pt x="47044" y="17545"/>
                    <a:pt x="47558" y="22098"/>
                    <a:pt x="47720" y="26670"/>
                  </a:cubicBezTo>
                  <a:close/>
                  <a:moveTo>
                    <a:pt x="12001" y="70961"/>
                  </a:moveTo>
                  <a:cubicBezTo>
                    <a:pt x="11868" y="75619"/>
                    <a:pt x="12916" y="80239"/>
                    <a:pt x="15050" y="84391"/>
                  </a:cubicBezTo>
                  <a:cubicBezTo>
                    <a:pt x="16764" y="86935"/>
                    <a:pt x="19717" y="86935"/>
                    <a:pt x="23908" y="84391"/>
                  </a:cubicBezTo>
                  <a:cubicBezTo>
                    <a:pt x="27975" y="82048"/>
                    <a:pt x="31080" y="78334"/>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956" y="18002"/>
                    <a:pt x="28003" y="17907"/>
                    <a:pt x="23908" y="20574"/>
                  </a:cubicBezTo>
                  <a:cubicBezTo>
                    <a:pt x="19755" y="22841"/>
                    <a:pt x="16602" y="26584"/>
                    <a:pt x="15050" y="31051"/>
                  </a:cubicBezTo>
                  <a:cubicBezTo>
                    <a:pt x="13163" y="36509"/>
                    <a:pt x="12135" y="42234"/>
                    <a:pt x="12001" y="48006"/>
                  </a:cubicBezTo>
                  <a:cubicBezTo>
                    <a:pt x="12001" y="51530"/>
                    <a:pt x="12001" y="55435"/>
                    <a:pt x="12001" y="59626"/>
                  </a:cubicBezTo>
                  <a:cubicBezTo>
                    <a:pt x="12001" y="63817"/>
                    <a:pt x="11525" y="67532"/>
                    <a:pt x="11621" y="70961"/>
                  </a:cubicBezTo>
                  <a:close/>
                </a:path>
              </a:pathLst>
            </a:custGeom>
            <a:solidFill>
              <a:srgbClr val="E0E0E0"/>
            </a:solidFill>
            <a:ln w="9525" cap="flat">
              <a:noFill/>
              <a:prstDash val="solid"/>
              <a:miter/>
            </a:ln>
          </p:spPr>
          <p:txBody>
            <a:bodyPr rtlCol="0" anchor="ctr"/>
            <a:lstStyle/>
            <a:p>
              <a:endParaRPr lang="en-GR"/>
            </a:p>
          </p:txBody>
        </p:sp>
        <p:sp>
          <p:nvSpPr>
            <p:cNvPr id="526" name="Freeform 525">
              <a:extLst>
                <a:ext uri="{FF2B5EF4-FFF2-40B4-BE49-F238E27FC236}">
                  <a16:creationId xmlns:a16="http://schemas.microsoft.com/office/drawing/2014/main" id="{3AFEA37D-8CAB-E347-A0FB-6BB713BE6011}"/>
                </a:ext>
              </a:extLst>
            </p:cNvPr>
            <p:cNvSpPr/>
            <p:nvPr/>
          </p:nvSpPr>
          <p:spPr>
            <a:xfrm>
              <a:off x="5518545" y="3815517"/>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620 w 47625"/>
                <a:gd name="connsiteY15" fmla="*/ 25146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5 w 47625"/>
                <a:gd name="connsiteY25" fmla="*/ 74009 h 105727"/>
                <a:gd name="connsiteX26" fmla="*/ 35624 w 47625"/>
                <a:gd name="connsiteY26" fmla="*/ 56959 h 105727"/>
                <a:gd name="connsiteX27" fmla="*/ 35624 w 47625"/>
                <a:gd name="connsiteY27" fmla="*/ 45434 h 105727"/>
                <a:gd name="connsiteX28" fmla="*/ 35624 w 47625"/>
                <a:gd name="connsiteY28" fmla="*/ 34100 h 105727"/>
                <a:gd name="connsiteX29" fmla="*/ 32575 w 47625"/>
                <a:gd name="connsiteY29" fmla="*/ 20574 h 105727"/>
                <a:gd name="connsiteX30" fmla="*/ 23813 w 47625"/>
                <a:gd name="connsiteY30" fmla="*/ 20574 h 105727"/>
                <a:gd name="connsiteX31" fmla="*/ 14954 w 47625"/>
                <a:gd name="connsiteY31" fmla="*/ 31051 h 105727"/>
                <a:gd name="connsiteX32" fmla="*/ 11906 w 47625"/>
                <a:gd name="connsiteY32" fmla="*/ 48101 h 105727"/>
                <a:gd name="connsiteX33" fmla="*/ 11906 w 47625"/>
                <a:gd name="connsiteY33" fmla="*/ 59626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244"/>
                    <a:pt x="47625" y="51054"/>
                  </a:cubicBezTo>
                  <a:cubicBezTo>
                    <a:pt x="47463" y="56255"/>
                    <a:pt x="46958" y="61446"/>
                    <a:pt x="46101" y="66580"/>
                  </a:cubicBezTo>
                  <a:cubicBezTo>
                    <a:pt x="45310" y="71428"/>
                    <a:pt x="43939" y="76162"/>
                    <a:pt x="42005" y="80677"/>
                  </a:cubicBezTo>
                  <a:cubicBezTo>
                    <a:pt x="40157" y="84992"/>
                    <a:pt x="37719" y="89030"/>
                    <a:pt x="34766" y="92678"/>
                  </a:cubicBezTo>
                  <a:cubicBezTo>
                    <a:pt x="31709" y="96479"/>
                    <a:pt x="28004" y="99708"/>
                    <a:pt x="23813" y="102203"/>
                  </a:cubicBezTo>
                  <a:cubicBezTo>
                    <a:pt x="20555" y="104365"/>
                    <a:pt x="16764" y="105585"/>
                    <a:pt x="12859" y="105728"/>
                  </a:cubicBezTo>
                  <a:cubicBezTo>
                    <a:pt x="10030" y="105661"/>
                    <a:pt x="7372" y="104327"/>
                    <a:pt x="5620" y="102108"/>
                  </a:cubicBezTo>
                  <a:cubicBezTo>
                    <a:pt x="3486" y="99327"/>
                    <a:pt x="2076" y="96050"/>
                    <a:pt x="1524" y="92583"/>
                  </a:cubicBezTo>
                  <a:cubicBezTo>
                    <a:pt x="581" y="88040"/>
                    <a:pt x="67" y="83410"/>
                    <a:pt x="0" y="78772"/>
                  </a:cubicBezTo>
                  <a:cubicBezTo>
                    <a:pt x="0" y="75343"/>
                    <a:pt x="0" y="71438"/>
                    <a:pt x="0" y="67056"/>
                  </a:cubicBezTo>
                  <a:cubicBezTo>
                    <a:pt x="0" y="62675"/>
                    <a:pt x="0" y="58674"/>
                    <a:pt x="0" y="55150"/>
                  </a:cubicBezTo>
                  <a:cubicBezTo>
                    <a:pt x="124" y="49882"/>
                    <a:pt x="629" y="44625"/>
                    <a:pt x="1524" y="39433"/>
                  </a:cubicBezTo>
                  <a:cubicBezTo>
                    <a:pt x="2324" y="34528"/>
                    <a:pt x="3696" y="29728"/>
                    <a:pt x="5620" y="25146"/>
                  </a:cubicBezTo>
                  <a:cubicBezTo>
                    <a:pt x="7391" y="20765"/>
                    <a:pt x="9839" y="16688"/>
                    <a:pt x="12859" y="13049"/>
                  </a:cubicBezTo>
                  <a:cubicBezTo>
                    <a:pt x="15850" y="9192"/>
                    <a:pt x="19574" y="5953"/>
                    <a:pt x="23813" y="3524"/>
                  </a:cubicBezTo>
                  <a:cubicBezTo>
                    <a:pt x="27070" y="1372"/>
                    <a:pt x="30861" y="152"/>
                    <a:pt x="34766" y="0"/>
                  </a:cubicBezTo>
                  <a:cubicBezTo>
                    <a:pt x="37595" y="67"/>
                    <a:pt x="40253" y="1400"/>
                    <a:pt x="42005" y="3620"/>
                  </a:cubicBezTo>
                  <a:cubicBezTo>
                    <a:pt x="44158" y="6391"/>
                    <a:pt x="45568" y="9677"/>
                    <a:pt x="46101" y="13145"/>
                  </a:cubicBezTo>
                  <a:cubicBezTo>
                    <a:pt x="46987" y="17631"/>
                    <a:pt x="47501" y="22193"/>
                    <a:pt x="47625" y="26765"/>
                  </a:cubicBezTo>
                  <a:close/>
                  <a:moveTo>
                    <a:pt x="11906" y="70961"/>
                  </a:moveTo>
                  <a:cubicBezTo>
                    <a:pt x="11792" y="75648"/>
                    <a:pt x="12840" y="80296"/>
                    <a:pt x="14954" y="84487"/>
                  </a:cubicBezTo>
                  <a:cubicBezTo>
                    <a:pt x="16764" y="87058"/>
                    <a:pt x="19621" y="87154"/>
                    <a:pt x="23813" y="84487"/>
                  </a:cubicBezTo>
                  <a:cubicBezTo>
                    <a:pt x="27880" y="82144"/>
                    <a:pt x="30985" y="78429"/>
                    <a:pt x="32575" y="74009"/>
                  </a:cubicBezTo>
                  <a:cubicBezTo>
                    <a:pt x="34509" y="68532"/>
                    <a:pt x="35538" y="62770"/>
                    <a:pt x="35624" y="56959"/>
                  </a:cubicBezTo>
                  <a:cubicBezTo>
                    <a:pt x="35624" y="53435"/>
                    <a:pt x="35624" y="49625"/>
                    <a:pt x="35624" y="45434"/>
                  </a:cubicBezTo>
                  <a:cubicBezTo>
                    <a:pt x="35624" y="41243"/>
                    <a:pt x="35624" y="37433"/>
                    <a:pt x="35624" y="34100"/>
                  </a:cubicBezTo>
                  <a:cubicBezTo>
                    <a:pt x="35785" y="29404"/>
                    <a:pt x="34738" y="24746"/>
                    <a:pt x="32575" y="20574"/>
                  </a:cubicBezTo>
                  <a:cubicBezTo>
                    <a:pt x="30861" y="18002"/>
                    <a:pt x="27908" y="17907"/>
                    <a:pt x="23813" y="20574"/>
                  </a:cubicBezTo>
                  <a:cubicBezTo>
                    <a:pt x="19717" y="22917"/>
                    <a:pt x="16583" y="26622"/>
                    <a:pt x="14954" y="31051"/>
                  </a:cubicBezTo>
                  <a:cubicBezTo>
                    <a:pt x="13068" y="36547"/>
                    <a:pt x="12040" y="42291"/>
                    <a:pt x="11906" y="48101"/>
                  </a:cubicBezTo>
                  <a:cubicBezTo>
                    <a:pt x="11906" y="51625"/>
                    <a:pt x="11906" y="55436"/>
                    <a:pt x="11906" y="59626"/>
                  </a:cubicBezTo>
                  <a:cubicBezTo>
                    <a:pt x="11906" y="63817"/>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527" name="Freeform 526">
              <a:extLst>
                <a:ext uri="{FF2B5EF4-FFF2-40B4-BE49-F238E27FC236}">
                  <a16:creationId xmlns:a16="http://schemas.microsoft.com/office/drawing/2014/main" id="{13F837F0-8E49-5E58-84A7-106743093AE2}"/>
                </a:ext>
              </a:extLst>
            </p:cNvPr>
            <p:cNvSpPr/>
            <p:nvPr/>
          </p:nvSpPr>
          <p:spPr>
            <a:xfrm>
              <a:off x="5576837" y="3781894"/>
              <a:ext cx="47625" cy="105632"/>
            </a:xfrm>
            <a:custGeom>
              <a:avLst/>
              <a:gdLst>
                <a:gd name="connsiteX0" fmla="*/ 47625 w 47625"/>
                <a:gd name="connsiteY0" fmla="*/ 26670 h 105632"/>
                <a:gd name="connsiteX1" fmla="*/ 47625 w 47625"/>
                <a:gd name="connsiteY1" fmla="*/ 32385 h 105632"/>
                <a:gd name="connsiteX2" fmla="*/ 47625 w 47625"/>
                <a:gd name="connsiteY2" fmla="*/ 45244 h 105632"/>
                <a:gd name="connsiteX3" fmla="*/ 47625 w 47625"/>
                <a:gd name="connsiteY3" fmla="*/ 50959 h 105632"/>
                <a:gd name="connsiteX4" fmla="*/ 46101 w 47625"/>
                <a:gd name="connsiteY4" fmla="*/ 66580 h 105632"/>
                <a:gd name="connsiteX5" fmla="*/ 42005 w 47625"/>
                <a:gd name="connsiteY5" fmla="*/ 80677 h 105632"/>
                <a:gd name="connsiteX6" fmla="*/ 34766 w 47625"/>
                <a:gd name="connsiteY6" fmla="*/ 92583 h 105632"/>
                <a:gd name="connsiteX7" fmla="*/ 23813 w 47625"/>
                <a:gd name="connsiteY7" fmla="*/ 102108 h 105632"/>
                <a:gd name="connsiteX8" fmla="*/ 12859 w 47625"/>
                <a:gd name="connsiteY8" fmla="*/ 105632 h 105632"/>
                <a:gd name="connsiteX9" fmla="*/ 5620 w 47625"/>
                <a:gd name="connsiteY9" fmla="*/ 102108 h 105632"/>
                <a:gd name="connsiteX10" fmla="*/ 1524 w 47625"/>
                <a:gd name="connsiteY10" fmla="*/ 92583 h 105632"/>
                <a:gd name="connsiteX11" fmla="*/ 0 w 47625"/>
                <a:gd name="connsiteY11" fmla="*/ 78772 h 105632"/>
                <a:gd name="connsiteX12" fmla="*/ 0 w 47625"/>
                <a:gd name="connsiteY12" fmla="*/ 67151 h 105632"/>
                <a:gd name="connsiteX13" fmla="*/ 0 w 47625"/>
                <a:gd name="connsiteY13" fmla="*/ 55245 h 105632"/>
                <a:gd name="connsiteX14" fmla="*/ 1524 w 47625"/>
                <a:gd name="connsiteY14" fmla="*/ 39529 h 105632"/>
                <a:gd name="connsiteX15" fmla="*/ 5620 w 47625"/>
                <a:gd name="connsiteY15" fmla="*/ 25241 h 105632"/>
                <a:gd name="connsiteX16" fmla="*/ 12859 w 47625"/>
                <a:gd name="connsiteY16" fmla="*/ 13049 h 105632"/>
                <a:gd name="connsiteX17" fmla="*/ 23813 w 47625"/>
                <a:gd name="connsiteY17" fmla="*/ 3524 h 105632"/>
                <a:gd name="connsiteX18" fmla="*/ 34766 w 47625"/>
                <a:gd name="connsiteY18" fmla="*/ 0 h 105632"/>
                <a:gd name="connsiteX19" fmla="*/ 42005 w 47625"/>
                <a:gd name="connsiteY19" fmla="*/ 3524 h 105632"/>
                <a:gd name="connsiteX20" fmla="*/ 46101 w 47625"/>
                <a:gd name="connsiteY20" fmla="*/ 13049 h 105632"/>
                <a:gd name="connsiteX21" fmla="*/ 47625 w 47625"/>
                <a:gd name="connsiteY21" fmla="*/ 26670 h 105632"/>
                <a:gd name="connsiteX22" fmla="*/ 12002 w 47625"/>
                <a:gd name="connsiteY22" fmla="*/ 70961 h 105632"/>
                <a:gd name="connsiteX23" fmla="*/ 15050 w 47625"/>
                <a:gd name="connsiteY23" fmla="*/ 84392 h 105632"/>
                <a:gd name="connsiteX24" fmla="*/ 23813 w 47625"/>
                <a:gd name="connsiteY24" fmla="*/ 84392 h 105632"/>
                <a:gd name="connsiteX25" fmla="*/ 32671 w 47625"/>
                <a:gd name="connsiteY25" fmla="*/ 73914 h 105632"/>
                <a:gd name="connsiteX26" fmla="*/ 35719 w 47625"/>
                <a:gd name="connsiteY26" fmla="*/ 56959 h 105632"/>
                <a:gd name="connsiteX27" fmla="*/ 35719 w 47625"/>
                <a:gd name="connsiteY27" fmla="*/ 45339 h 105632"/>
                <a:gd name="connsiteX28" fmla="*/ 35719 w 47625"/>
                <a:gd name="connsiteY28" fmla="*/ 34004 h 105632"/>
                <a:gd name="connsiteX29" fmla="*/ 32671 w 47625"/>
                <a:gd name="connsiteY29" fmla="*/ 20574 h 105632"/>
                <a:gd name="connsiteX30" fmla="*/ 23813 w 47625"/>
                <a:gd name="connsiteY30" fmla="*/ 20574 h 105632"/>
                <a:gd name="connsiteX31" fmla="*/ 15050 w 47625"/>
                <a:gd name="connsiteY31" fmla="*/ 31051 h 105632"/>
                <a:gd name="connsiteX32" fmla="*/ 12002 w 47625"/>
                <a:gd name="connsiteY32" fmla="*/ 48006 h 105632"/>
                <a:gd name="connsiteX33" fmla="*/ 12002 w 47625"/>
                <a:gd name="connsiteY33" fmla="*/ 59531 h 105632"/>
                <a:gd name="connsiteX34" fmla="*/ 12002 w 47625"/>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289"/>
                    <a:pt x="47625" y="32385"/>
                  </a:cubicBezTo>
                  <a:lnTo>
                    <a:pt x="47625" y="45244"/>
                  </a:lnTo>
                  <a:cubicBezTo>
                    <a:pt x="47625" y="47339"/>
                    <a:pt x="47625" y="49244"/>
                    <a:pt x="47625" y="50959"/>
                  </a:cubicBezTo>
                  <a:cubicBezTo>
                    <a:pt x="47511" y="56197"/>
                    <a:pt x="47006" y="61417"/>
                    <a:pt x="46101" y="66580"/>
                  </a:cubicBezTo>
                  <a:cubicBezTo>
                    <a:pt x="45301" y="71428"/>
                    <a:pt x="43929" y="76152"/>
                    <a:pt x="42005" y="80677"/>
                  </a:cubicBezTo>
                  <a:cubicBezTo>
                    <a:pt x="40253" y="85011"/>
                    <a:pt x="37805" y="89030"/>
                    <a:pt x="34766" y="92583"/>
                  </a:cubicBezTo>
                  <a:cubicBezTo>
                    <a:pt x="31756" y="96431"/>
                    <a:pt x="28042" y="99660"/>
                    <a:pt x="23813" y="102108"/>
                  </a:cubicBezTo>
                  <a:cubicBezTo>
                    <a:pt x="20583" y="104318"/>
                    <a:pt x="16774" y="105546"/>
                    <a:pt x="12859" y="105632"/>
                  </a:cubicBezTo>
                  <a:cubicBezTo>
                    <a:pt x="10039" y="105585"/>
                    <a:pt x="7391" y="104299"/>
                    <a:pt x="5620" y="102108"/>
                  </a:cubicBezTo>
                  <a:cubicBezTo>
                    <a:pt x="3505" y="99308"/>
                    <a:pt x="2096" y="96041"/>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10" y="20841"/>
                    <a:pt x="9849" y="16726"/>
                    <a:pt x="12859" y="13049"/>
                  </a:cubicBezTo>
                  <a:cubicBezTo>
                    <a:pt x="15869" y="9201"/>
                    <a:pt x="19583" y="5972"/>
                    <a:pt x="23813" y="3524"/>
                  </a:cubicBezTo>
                  <a:cubicBezTo>
                    <a:pt x="27061" y="1353"/>
                    <a:pt x="30861" y="133"/>
                    <a:pt x="34766" y="0"/>
                  </a:cubicBezTo>
                  <a:cubicBezTo>
                    <a:pt x="37586" y="48"/>
                    <a:pt x="40234" y="1333"/>
                    <a:pt x="42005" y="3524"/>
                  </a:cubicBezTo>
                  <a:cubicBezTo>
                    <a:pt x="44120" y="6325"/>
                    <a:pt x="45529" y="9592"/>
                    <a:pt x="46101" y="13049"/>
                  </a:cubicBezTo>
                  <a:cubicBezTo>
                    <a:pt x="47044" y="17526"/>
                    <a:pt x="47549" y="22088"/>
                    <a:pt x="47625" y="26670"/>
                  </a:cubicBezTo>
                  <a:close/>
                  <a:moveTo>
                    <a:pt x="12002" y="70961"/>
                  </a:moveTo>
                  <a:cubicBezTo>
                    <a:pt x="11820" y="75629"/>
                    <a:pt x="12878" y="80258"/>
                    <a:pt x="15050" y="84392"/>
                  </a:cubicBezTo>
                  <a:cubicBezTo>
                    <a:pt x="16764" y="86963"/>
                    <a:pt x="19717" y="87058"/>
                    <a:pt x="23813" y="84392"/>
                  </a:cubicBezTo>
                  <a:cubicBezTo>
                    <a:pt x="27908" y="82048"/>
                    <a:pt x="31042" y="78343"/>
                    <a:pt x="32671" y="73914"/>
                  </a:cubicBezTo>
                  <a:cubicBezTo>
                    <a:pt x="34557" y="68456"/>
                    <a:pt x="35585" y="62732"/>
                    <a:pt x="35719" y="56959"/>
                  </a:cubicBezTo>
                  <a:cubicBezTo>
                    <a:pt x="35719" y="53435"/>
                    <a:pt x="35719" y="49530"/>
                    <a:pt x="35719" y="45339"/>
                  </a:cubicBezTo>
                  <a:cubicBezTo>
                    <a:pt x="35719" y="41148"/>
                    <a:pt x="35719" y="37433"/>
                    <a:pt x="35719" y="34004"/>
                  </a:cubicBezTo>
                  <a:cubicBezTo>
                    <a:pt x="35852" y="29346"/>
                    <a:pt x="34804" y="24727"/>
                    <a:pt x="32671" y="20574"/>
                  </a:cubicBezTo>
                  <a:cubicBezTo>
                    <a:pt x="30861" y="18002"/>
                    <a:pt x="28004" y="17907"/>
                    <a:pt x="23813" y="20574"/>
                  </a:cubicBezTo>
                  <a:cubicBezTo>
                    <a:pt x="19698" y="22860"/>
                    <a:pt x="16574" y="26594"/>
                    <a:pt x="15050" y="31051"/>
                  </a:cubicBezTo>
                  <a:cubicBezTo>
                    <a:pt x="13106" y="36500"/>
                    <a:pt x="12078" y="42224"/>
                    <a:pt x="12002" y="48006"/>
                  </a:cubicBezTo>
                  <a:cubicBezTo>
                    <a:pt x="12002" y="51530"/>
                    <a:pt x="12002" y="55436"/>
                    <a:pt x="12002" y="59531"/>
                  </a:cubicBezTo>
                  <a:cubicBezTo>
                    <a:pt x="12002" y="63627"/>
                    <a:pt x="11811" y="67532"/>
                    <a:pt x="12002" y="70961"/>
                  </a:cubicBezTo>
                  <a:close/>
                </a:path>
              </a:pathLst>
            </a:custGeom>
            <a:solidFill>
              <a:srgbClr val="E0E0E0"/>
            </a:solidFill>
            <a:ln w="9525" cap="flat">
              <a:noFill/>
              <a:prstDash val="solid"/>
              <a:miter/>
            </a:ln>
          </p:spPr>
          <p:txBody>
            <a:bodyPr rtlCol="0" anchor="ctr"/>
            <a:lstStyle/>
            <a:p>
              <a:endParaRPr lang="en-GR"/>
            </a:p>
          </p:txBody>
        </p:sp>
        <p:sp>
          <p:nvSpPr>
            <p:cNvPr id="528" name="Freeform 527">
              <a:extLst>
                <a:ext uri="{FF2B5EF4-FFF2-40B4-BE49-F238E27FC236}">
                  <a16:creationId xmlns:a16="http://schemas.microsoft.com/office/drawing/2014/main" id="{3F71601C-211D-4FB8-7ACC-4758A3BD16D0}"/>
                </a:ext>
              </a:extLst>
            </p:cNvPr>
            <p:cNvSpPr/>
            <p:nvPr/>
          </p:nvSpPr>
          <p:spPr>
            <a:xfrm>
              <a:off x="5631567" y="3751033"/>
              <a:ext cx="32435" cy="100231"/>
            </a:xfrm>
            <a:custGeom>
              <a:avLst/>
              <a:gdLst>
                <a:gd name="connsiteX0" fmla="*/ 516 w 32435"/>
                <a:gd name="connsiteY0" fmla="*/ 48292 h 100231"/>
                <a:gd name="connsiteX1" fmla="*/ 39 w 32435"/>
                <a:gd name="connsiteY1" fmla="*/ 45815 h 100231"/>
                <a:gd name="connsiteX2" fmla="*/ 992 w 32435"/>
                <a:gd name="connsiteY2" fmla="*/ 42862 h 100231"/>
                <a:gd name="connsiteX3" fmla="*/ 20042 w 32435"/>
                <a:gd name="connsiteY3" fmla="*/ 8382 h 100231"/>
                <a:gd name="connsiteX4" fmla="*/ 21471 w 32435"/>
                <a:gd name="connsiteY4" fmla="*/ 6001 h 100231"/>
                <a:gd name="connsiteX5" fmla="*/ 23185 w 32435"/>
                <a:gd name="connsiteY5" fmla="*/ 4286 h 100231"/>
                <a:gd name="connsiteX6" fmla="*/ 30043 w 32435"/>
                <a:gd name="connsiteY6" fmla="*/ 286 h 100231"/>
                <a:gd name="connsiteX7" fmla="*/ 31758 w 32435"/>
                <a:gd name="connsiteY7" fmla="*/ 286 h 100231"/>
                <a:gd name="connsiteX8" fmla="*/ 32424 w 32435"/>
                <a:gd name="connsiteY8" fmla="*/ 2477 h 100231"/>
                <a:gd name="connsiteX9" fmla="*/ 32424 w 32435"/>
                <a:gd name="connsiteY9" fmla="*/ 90678 h 100231"/>
                <a:gd name="connsiteX10" fmla="*/ 31758 w 32435"/>
                <a:gd name="connsiteY10" fmla="*/ 93631 h 100231"/>
                <a:gd name="connsiteX11" fmla="*/ 30043 w 32435"/>
                <a:gd name="connsiteY11" fmla="*/ 95726 h 100231"/>
                <a:gd name="connsiteX12" fmla="*/ 22899 w 32435"/>
                <a:gd name="connsiteY12" fmla="*/ 99917 h 100231"/>
                <a:gd name="connsiteX13" fmla="*/ 21185 w 32435"/>
                <a:gd name="connsiteY13" fmla="*/ 99917 h 100231"/>
                <a:gd name="connsiteX14" fmla="*/ 20518 w 32435"/>
                <a:gd name="connsiteY14" fmla="*/ 97727 h 100231"/>
                <a:gd name="connsiteX15" fmla="*/ 20518 w 32435"/>
                <a:gd name="connsiteY15" fmla="*/ 30385 h 100231"/>
                <a:gd name="connsiteX16" fmla="*/ 7850 w 32435"/>
                <a:gd name="connsiteY16" fmla="*/ 52769 h 100231"/>
                <a:gd name="connsiteX17" fmla="*/ 6135 w 32435"/>
                <a:gd name="connsiteY17" fmla="*/ 54483 h 100231"/>
                <a:gd name="connsiteX18" fmla="*/ 4516 w 32435"/>
                <a:gd name="connsiteY18" fmla="*/ 54007 h 10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231">
                  <a:moveTo>
                    <a:pt x="516" y="48292"/>
                  </a:moveTo>
                  <a:cubicBezTo>
                    <a:pt x="87" y="47539"/>
                    <a:pt x="-85" y="46673"/>
                    <a:pt x="39" y="45815"/>
                  </a:cubicBezTo>
                  <a:cubicBezTo>
                    <a:pt x="125" y="44768"/>
                    <a:pt x="449" y="43758"/>
                    <a:pt x="992" y="42862"/>
                  </a:cubicBezTo>
                  <a:lnTo>
                    <a:pt x="20042" y="8382"/>
                  </a:lnTo>
                  <a:lnTo>
                    <a:pt x="21471" y="6001"/>
                  </a:lnTo>
                  <a:cubicBezTo>
                    <a:pt x="21890" y="5296"/>
                    <a:pt x="22480" y="4705"/>
                    <a:pt x="23185" y="4286"/>
                  </a:cubicBezTo>
                  <a:lnTo>
                    <a:pt x="30043" y="286"/>
                  </a:lnTo>
                  <a:cubicBezTo>
                    <a:pt x="30548" y="-95"/>
                    <a:pt x="31253" y="-95"/>
                    <a:pt x="31758" y="286"/>
                  </a:cubicBezTo>
                  <a:cubicBezTo>
                    <a:pt x="32253" y="905"/>
                    <a:pt x="32491" y="1686"/>
                    <a:pt x="32424" y="2477"/>
                  </a:cubicBezTo>
                  <a:lnTo>
                    <a:pt x="32424" y="90678"/>
                  </a:lnTo>
                  <a:cubicBezTo>
                    <a:pt x="32434" y="91697"/>
                    <a:pt x="32205" y="92707"/>
                    <a:pt x="31758" y="93631"/>
                  </a:cubicBezTo>
                  <a:cubicBezTo>
                    <a:pt x="31424" y="94488"/>
                    <a:pt x="30824" y="95231"/>
                    <a:pt x="30043" y="95726"/>
                  </a:cubicBezTo>
                  <a:lnTo>
                    <a:pt x="22899" y="99917"/>
                  </a:lnTo>
                  <a:cubicBezTo>
                    <a:pt x="22404" y="100336"/>
                    <a:pt x="21680" y="100336"/>
                    <a:pt x="21185" y="99917"/>
                  </a:cubicBezTo>
                  <a:cubicBezTo>
                    <a:pt x="20661" y="99317"/>
                    <a:pt x="20413" y="98517"/>
                    <a:pt x="20518" y="97727"/>
                  </a:cubicBezTo>
                  <a:lnTo>
                    <a:pt x="20518" y="30385"/>
                  </a:lnTo>
                  <a:lnTo>
                    <a:pt x="7850" y="52769"/>
                  </a:lnTo>
                  <a:cubicBezTo>
                    <a:pt x="7555" y="53559"/>
                    <a:pt x="6926" y="54188"/>
                    <a:pt x="6135" y="54483"/>
                  </a:cubicBezTo>
                  <a:cubicBezTo>
                    <a:pt x="5554" y="54778"/>
                    <a:pt x="4849" y="54569"/>
                    <a:pt x="4516" y="54007"/>
                  </a:cubicBezTo>
                  <a:close/>
                </a:path>
              </a:pathLst>
            </a:custGeom>
            <a:solidFill>
              <a:srgbClr val="E0E0E0"/>
            </a:solidFill>
            <a:ln w="9525" cap="flat">
              <a:noFill/>
              <a:prstDash val="solid"/>
              <a:miter/>
            </a:ln>
          </p:spPr>
          <p:txBody>
            <a:bodyPr rtlCol="0" anchor="ctr"/>
            <a:lstStyle/>
            <a:p>
              <a:endParaRPr lang="en-GR"/>
            </a:p>
          </p:txBody>
        </p:sp>
        <p:sp>
          <p:nvSpPr>
            <p:cNvPr id="529" name="Freeform 528">
              <a:extLst>
                <a:ext uri="{FF2B5EF4-FFF2-40B4-BE49-F238E27FC236}">
                  <a16:creationId xmlns:a16="http://schemas.microsoft.com/office/drawing/2014/main" id="{5869F0DC-78A5-8729-E70C-31A4C1A79DF1}"/>
                </a:ext>
              </a:extLst>
            </p:cNvPr>
            <p:cNvSpPr/>
            <p:nvPr/>
          </p:nvSpPr>
          <p:spPr>
            <a:xfrm>
              <a:off x="5676088" y="3724363"/>
              <a:ext cx="47720" cy="105727"/>
            </a:xfrm>
            <a:custGeom>
              <a:avLst/>
              <a:gdLst>
                <a:gd name="connsiteX0" fmla="*/ 47720 w 47720"/>
                <a:gd name="connsiteY0" fmla="*/ 26575 h 105727"/>
                <a:gd name="connsiteX1" fmla="*/ 47720 w 47720"/>
                <a:gd name="connsiteY1" fmla="*/ 32194 h 105727"/>
                <a:gd name="connsiteX2" fmla="*/ 47720 w 47720"/>
                <a:gd name="connsiteY2" fmla="*/ 45625 h 105727"/>
                <a:gd name="connsiteX3" fmla="*/ 47720 w 47720"/>
                <a:gd name="connsiteY3" fmla="*/ 51435 h 105727"/>
                <a:gd name="connsiteX4" fmla="*/ 46196 w 47720"/>
                <a:gd name="connsiteY4" fmla="*/ 66961 h 105727"/>
                <a:gd name="connsiteX5" fmla="*/ 42100 w 47720"/>
                <a:gd name="connsiteY5" fmla="*/ 81058 h 105727"/>
                <a:gd name="connsiteX6" fmla="*/ 34766 w 47720"/>
                <a:gd name="connsiteY6" fmla="*/ 93059 h 105727"/>
                <a:gd name="connsiteX7" fmla="*/ 23908 w 47720"/>
                <a:gd name="connsiteY7" fmla="*/ 102108 h 105727"/>
                <a:gd name="connsiteX8" fmla="*/ 12859 w 47720"/>
                <a:gd name="connsiteY8" fmla="*/ 105727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524 h 105727"/>
                <a:gd name="connsiteX20" fmla="*/ 46196 w 47720"/>
                <a:gd name="connsiteY20" fmla="*/ 13049 h 105727"/>
                <a:gd name="connsiteX21" fmla="*/ 47720 w 47720"/>
                <a:gd name="connsiteY21" fmla="*/ 26575 h 105727"/>
                <a:gd name="connsiteX22" fmla="*/ 12002 w 47720"/>
                <a:gd name="connsiteY22" fmla="*/ 70771 h 105727"/>
                <a:gd name="connsiteX23" fmla="*/ 15050 w 47720"/>
                <a:gd name="connsiteY23" fmla="*/ 84201 h 105727"/>
                <a:gd name="connsiteX24" fmla="*/ 23908 w 47720"/>
                <a:gd name="connsiteY24" fmla="*/ 84201 h 105727"/>
                <a:gd name="connsiteX25" fmla="*/ 32671 w 47720"/>
                <a:gd name="connsiteY25" fmla="*/ 73723 h 105727"/>
                <a:gd name="connsiteX26" fmla="*/ 35719 w 47720"/>
                <a:gd name="connsiteY26" fmla="*/ 56769 h 105727"/>
                <a:gd name="connsiteX27" fmla="*/ 35719 w 47720"/>
                <a:gd name="connsiteY27" fmla="*/ 45244 h 105727"/>
                <a:gd name="connsiteX28" fmla="*/ 35719 w 47720"/>
                <a:gd name="connsiteY28" fmla="*/ 33814 h 105727"/>
                <a:gd name="connsiteX29" fmla="*/ 32671 w 47720"/>
                <a:gd name="connsiteY29" fmla="*/ 20383 h 105727"/>
                <a:gd name="connsiteX30" fmla="*/ 23908 w 47720"/>
                <a:gd name="connsiteY30" fmla="*/ 20383 h 105727"/>
                <a:gd name="connsiteX31" fmla="*/ 15050 w 47720"/>
                <a:gd name="connsiteY31" fmla="*/ 30861 h 105727"/>
                <a:gd name="connsiteX32" fmla="*/ 12002 w 47720"/>
                <a:gd name="connsiteY32" fmla="*/ 47815 h 105727"/>
                <a:gd name="connsiteX33" fmla="*/ 12002 w 47720"/>
                <a:gd name="connsiteY33" fmla="*/ 59436 h 105727"/>
                <a:gd name="connsiteX34" fmla="*/ 12002 w 47720"/>
                <a:gd name="connsiteY34" fmla="*/ 7115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575"/>
                  </a:moveTo>
                  <a:cubicBezTo>
                    <a:pt x="47720" y="28194"/>
                    <a:pt x="47720" y="30099"/>
                    <a:pt x="47720" y="32194"/>
                  </a:cubicBezTo>
                  <a:lnTo>
                    <a:pt x="47720" y="45625"/>
                  </a:lnTo>
                  <a:cubicBezTo>
                    <a:pt x="47720" y="47720"/>
                    <a:pt x="47720" y="49625"/>
                    <a:pt x="47720" y="51435"/>
                  </a:cubicBezTo>
                  <a:cubicBezTo>
                    <a:pt x="47511" y="56636"/>
                    <a:pt x="47006" y="61817"/>
                    <a:pt x="46196" y="66961"/>
                  </a:cubicBezTo>
                  <a:cubicBezTo>
                    <a:pt x="45310" y="71780"/>
                    <a:pt x="43939" y="76505"/>
                    <a:pt x="42100" y="81058"/>
                  </a:cubicBezTo>
                  <a:cubicBezTo>
                    <a:pt x="40253" y="85392"/>
                    <a:pt x="37786" y="89440"/>
                    <a:pt x="34766" y="93059"/>
                  </a:cubicBezTo>
                  <a:cubicBezTo>
                    <a:pt x="31709" y="96688"/>
                    <a:pt x="28032" y="99755"/>
                    <a:pt x="23908" y="102108"/>
                  </a:cubicBezTo>
                  <a:cubicBezTo>
                    <a:pt x="20622" y="104289"/>
                    <a:pt x="16802" y="105546"/>
                    <a:pt x="12859" y="105727"/>
                  </a:cubicBezTo>
                  <a:cubicBezTo>
                    <a:pt x="10049" y="105585"/>
                    <a:pt x="7420" y="104270"/>
                    <a:pt x="5620" y="102108"/>
                  </a:cubicBezTo>
                  <a:cubicBezTo>
                    <a:pt x="3581" y="99270"/>
                    <a:pt x="2181" y="96021"/>
                    <a:pt x="1524" y="92583"/>
                  </a:cubicBezTo>
                  <a:cubicBezTo>
                    <a:pt x="629" y="88059"/>
                    <a:pt x="114" y="83477"/>
                    <a:pt x="0" y="78867"/>
                  </a:cubicBezTo>
                  <a:cubicBezTo>
                    <a:pt x="0" y="75438"/>
                    <a:pt x="0" y="71533"/>
                    <a:pt x="0" y="67151"/>
                  </a:cubicBezTo>
                  <a:cubicBezTo>
                    <a:pt x="0" y="62770"/>
                    <a:pt x="0" y="58769"/>
                    <a:pt x="0" y="55245"/>
                  </a:cubicBezTo>
                  <a:cubicBezTo>
                    <a:pt x="162" y="49978"/>
                    <a:pt x="667" y="44729"/>
                    <a:pt x="1524" y="39529"/>
                  </a:cubicBezTo>
                  <a:cubicBezTo>
                    <a:pt x="2410" y="34642"/>
                    <a:pt x="3781" y="29861"/>
                    <a:pt x="5620" y="25241"/>
                  </a:cubicBezTo>
                  <a:cubicBezTo>
                    <a:pt x="7468" y="20869"/>
                    <a:pt x="9906" y="16764"/>
                    <a:pt x="12859" y="13049"/>
                  </a:cubicBezTo>
                  <a:cubicBezTo>
                    <a:pt x="15897" y="9192"/>
                    <a:pt x="19650" y="5963"/>
                    <a:pt x="23908" y="3524"/>
                  </a:cubicBezTo>
                  <a:cubicBezTo>
                    <a:pt x="27118" y="1343"/>
                    <a:pt x="30890" y="124"/>
                    <a:pt x="34766" y="0"/>
                  </a:cubicBezTo>
                  <a:cubicBezTo>
                    <a:pt x="37614" y="19"/>
                    <a:pt x="40310" y="1314"/>
                    <a:pt x="42100" y="3524"/>
                  </a:cubicBezTo>
                  <a:cubicBezTo>
                    <a:pt x="44139" y="6363"/>
                    <a:pt x="45539" y="9611"/>
                    <a:pt x="46196" y="13049"/>
                  </a:cubicBezTo>
                  <a:cubicBezTo>
                    <a:pt x="47044" y="17516"/>
                    <a:pt x="47549" y="22031"/>
                    <a:pt x="47720" y="26575"/>
                  </a:cubicBezTo>
                  <a:close/>
                  <a:moveTo>
                    <a:pt x="12002" y="70771"/>
                  </a:moveTo>
                  <a:cubicBezTo>
                    <a:pt x="11868" y="75428"/>
                    <a:pt x="12916" y="80048"/>
                    <a:pt x="15050" y="84201"/>
                  </a:cubicBezTo>
                  <a:cubicBezTo>
                    <a:pt x="16764" y="86801"/>
                    <a:pt x="19717" y="86801"/>
                    <a:pt x="23908" y="84201"/>
                  </a:cubicBezTo>
                  <a:cubicBezTo>
                    <a:pt x="28023" y="81915"/>
                    <a:pt x="31147" y="78181"/>
                    <a:pt x="32671" y="73723"/>
                  </a:cubicBezTo>
                  <a:cubicBezTo>
                    <a:pt x="34566" y="68266"/>
                    <a:pt x="35595" y="62541"/>
                    <a:pt x="35719" y="56769"/>
                  </a:cubicBezTo>
                  <a:cubicBezTo>
                    <a:pt x="35719" y="53245"/>
                    <a:pt x="35719" y="49435"/>
                    <a:pt x="35719" y="45244"/>
                  </a:cubicBezTo>
                  <a:cubicBezTo>
                    <a:pt x="35719" y="41053"/>
                    <a:pt x="35719" y="37243"/>
                    <a:pt x="35719" y="33814"/>
                  </a:cubicBezTo>
                  <a:cubicBezTo>
                    <a:pt x="35852" y="29156"/>
                    <a:pt x="34804" y="24536"/>
                    <a:pt x="32671" y="20383"/>
                  </a:cubicBezTo>
                  <a:cubicBezTo>
                    <a:pt x="30956" y="17812"/>
                    <a:pt x="28004" y="17717"/>
                    <a:pt x="23908" y="20383"/>
                  </a:cubicBezTo>
                  <a:cubicBezTo>
                    <a:pt x="19793" y="22698"/>
                    <a:pt x="16650" y="26413"/>
                    <a:pt x="15050" y="30861"/>
                  </a:cubicBezTo>
                  <a:cubicBezTo>
                    <a:pt x="13164" y="36319"/>
                    <a:pt x="12135" y="42043"/>
                    <a:pt x="12002" y="47815"/>
                  </a:cubicBezTo>
                  <a:cubicBezTo>
                    <a:pt x="12002" y="51340"/>
                    <a:pt x="12002" y="55245"/>
                    <a:pt x="12002" y="59436"/>
                  </a:cubicBezTo>
                  <a:cubicBezTo>
                    <a:pt x="12002" y="63627"/>
                    <a:pt x="11811" y="67723"/>
                    <a:pt x="12002" y="71152"/>
                  </a:cubicBezTo>
                  <a:close/>
                </a:path>
              </a:pathLst>
            </a:custGeom>
            <a:solidFill>
              <a:srgbClr val="E0E0E0"/>
            </a:solidFill>
            <a:ln w="9525" cap="flat">
              <a:noFill/>
              <a:prstDash val="solid"/>
              <a:miter/>
            </a:ln>
          </p:spPr>
          <p:txBody>
            <a:bodyPr rtlCol="0" anchor="ctr"/>
            <a:lstStyle/>
            <a:p>
              <a:endParaRPr lang="en-GR"/>
            </a:p>
          </p:txBody>
        </p:sp>
        <p:sp>
          <p:nvSpPr>
            <p:cNvPr id="530" name="Freeform 529">
              <a:extLst>
                <a:ext uri="{FF2B5EF4-FFF2-40B4-BE49-F238E27FC236}">
                  <a16:creationId xmlns:a16="http://schemas.microsoft.com/office/drawing/2014/main" id="{0BD66C8D-7EA9-DC4F-7292-A4728C6B4725}"/>
                </a:ext>
              </a:extLst>
            </p:cNvPr>
            <p:cNvSpPr/>
            <p:nvPr/>
          </p:nvSpPr>
          <p:spPr>
            <a:xfrm>
              <a:off x="5731383" y="3693692"/>
              <a:ext cx="32633" cy="100107"/>
            </a:xfrm>
            <a:custGeom>
              <a:avLst/>
              <a:gdLst>
                <a:gd name="connsiteX0" fmla="*/ 236 w 32633"/>
                <a:gd name="connsiteY0" fmla="*/ 48292 h 100107"/>
                <a:gd name="connsiteX1" fmla="*/ 236 w 32633"/>
                <a:gd name="connsiteY1" fmla="*/ 45910 h 100107"/>
                <a:gd name="connsiteX2" fmla="*/ 1093 w 32633"/>
                <a:gd name="connsiteY2" fmla="*/ 42863 h 100107"/>
                <a:gd name="connsiteX3" fmla="*/ 20143 w 32633"/>
                <a:gd name="connsiteY3" fmla="*/ 8477 h 100107"/>
                <a:gd name="connsiteX4" fmla="*/ 21667 w 32633"/>
                <a:gd name="connsiteY4" fmla="*/ 6001 h 100107"/>
                <a:gd name="connsiteX5" fmla="*/ 23286 w 32633"/>
                <a:gd name="connsiteY5" fmla="*/ 4286 h 100107"/>
                <a:gd name="connsiteX6" fmla="*/ 30144 w 32633"/>
                <a:gd name="connsiteY6" fmla="*/ 286 h 100107"/>
                <a:gd name="connsiteX7" fmla="*/ 31859 w 32633"/>
                <a:gd name="connsiteY7" fmla="*/ 286 h 100107"/>
                <a:gd name="connsiteX8" fmla="*/ 32621 w 32633"/>
                <a:gd name="connsiteY8" fmla="*/ 2477 h 100107"/>
                <a:gd name="connsiteX9" fmla="*/ 32621 w 32633"/>
                <a:gd name="connsiteY9" fmla="*/ 90583 h 100107"/>
                <a:gd name="connsiteX10" fmla="*/ 31859 w 32633"/>
                <a:gd name="connsiteY10" fmla="*/ 93631 h 100107"/>
                <a:gd name="connsiteX11" fmla="*/ 30144 w 32633"/>
                <a:gd name="connsiteY11" fmla="*/ 95631 h 100107"/>
                <a:gd name="connsiteX12" fmla="*/ 23000 w 32633"/>
                <a:gd name="connsiteY12" fmla="*/ 99822 h 100107"/>
                <a:gd name="connsiteX13" fmla="*/ 21286 w 32633"/>
                <a:gd name="connsiteY13" fmla="*/ 99822 h 100107"/>
                <a:gd name="connsiteX14" fmla="*/ 20619 w 32633"/>
                <a:gd name="connsiteY14" fmla="*/ 97631 h 100107"/>
                <a:gd name="connsiteX15" fmla="*/ 20619 w 32633"/>
                <a:gd name="connsiteY15" fmla="*/ 30194 h 100107"/>
                <a:gd name="connsiteX16" fmla="*/ 8046 w 32633"/>
                <a:gd name="connsiteY16" fmla="*/ 52578 h 100107"/>
                <a:gd name="connsiteX17" fmla="*/ 6332 w 32633"/>
                <a:gd name="connsiteY17" fmla="*/ 54388 h 100107"/>
                <a:gd name="connsiteX18" fmla="*/ 4617 w 32633"/>
                <a:gd name="connsiteY18" fmla="*/ 53911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33" h="100107">
                  <a:moveTo>
                    <a:pt x="236" y="48292"/>
                  </a:moveTo>
                  <a:cubicBezTo>
                    <a:pt x="-79" y="47530"/>
                    <a:pt x="-79" y="46673"/>
                    <a:pt x="236" y="45910"/>
                  </a:cubicBezTo>
                  <a:cubicBezTo>
                    <a:pt x="274" y="44844"/>
                    <a:pt x="569" y="43796"/>
                    <a:pt x="1093" y="42863"/>
                  </a:cubicBezTo>
                  <a:lnTo>
                    <a:pt x="20143" y="8477"/>
                  </a:lnTo>
                  <a:cubicBezTo>
                    <a:pt x="20591" y="7620"/>
                    <a:pt x="21105" y="6791"/>
                    <a:pt x="21667" y="6001"/>
                  </a:cubicBezTo>
                  <a:cubicBezTo>
                    <a:pt x="22076" y="5324"/>
                    <a:pt x="22629" y="4734"/>
                    <a:pt x="23286" y="4286"/>
                  </a:cubicBezTo>
                  <a:lnTo>
                    <a:pt x="30144" y="286"/>
                  </a:lnTo>
                  <a:cubicBezTo>
                    <a:pt x="30649" y="-95"/>
                    <a:pt x="31354" y="-95"/>
                    <a:pt x="31859" y="286"/>
                  </a:cubicBezTo>
                  <a:cubicBezTo>
                    <a:pt x="32421" y="867"/>
                    <a:pt x="32697" y="1667"/>
                    <a:pt x="32621" y="2477"/>
                  </a:cubicBezTo>
                  <a:lnTo>
                    <a:pt x="32621" y="90583"/>
                  </a:lnTo>
                  <a:cubicBezTo>
                    <a:pt x="32592" y="91640"/>
                    <a:pt x="32335" y="92678"/>
                    <a:pt x="31859" y="93631"/>
                  </a:cubicBezTo>
                  <a:cubicBezTo>
                    <a:pt x="31497" y="94450"/>
                    <a:pt x="30897" y="95145"/>
                    <a:pt x="30144" y="95631"/>
                  </a:cubicBezTo>
                  <a:lnTo>
                    <a:pt x="23000" y="99822"/>
                  </a:lnTo>
                  <a:cubicBezTo>
                    <a:pt x="22496" y="100203"/>
                    <a:pt x="21791" y="100203"/>
                    <a:pt x="21286" y="99822"/>
                  </a:cubicBezTo>
                  <a:cubicBezTo>
                    <a:pt x="20791" y="99203"/>
                    <a:pt x="20552" y="98422"/>
                    <a:pt x="20619" y="97631"/>
                  </a:cubicBezTo>
                  <a:lnTo>
                    <a:pt x="20619" y="30194"/>
                  </a:lnTo>
                  <a:lnTo>
                    <a:pt x="8046" y="52578"/>
                  </a:lnTo>
                  <a:cubicBezTo>
                    <a:pt x="7656" y="53331"/>
                    <a:pt x="7065" y="53959"/>
                    <a:pt x="6332" y="54388"/>
                  </a:cubicBezTo>
                  <a:cubicBezTo>
                    <a:pt x="5713" y="54588"/>
                    <a:pt x="5046" y="54397"/>
                    <a:pt x="4617" y="53911"/>
                  </a:cubicBezTo>
                  <a:close/>
                </a:path>
              </a:pathLst>
            </a:custGeom>
            <a:solidFill>
              <a:srgbClr val="E0E0E0"/>
            </a:solidFill>
            <a:ln w="9525" cap="flat">
              <a:noFill/>
              <a:prstDash val="solid"/>
              <a:miter/>
            </a:ln>
          </p:spPr>
          <p:txBody>
            <a:bodyPr rtlCol="0" anchor="ctr"/>
            <a:lstStyle/>
            <a:p>
              <a:endParaRPr lang="en-GR"/>
            </a:p>
          </p:txBody>
        </p:sp>
        <p:sp>
          <p:nvSpPr>
            <p:cNvPr id="531" name="Freeform 530">
              <a:extLst>
                <a:ext uri="{FF2B5EF4-FFF2-40B4-BE49-F238E27FC236}">
                  <a16:creationId xmlns:a16="http://schemas.microsoft.com/office/drawing/2014/main" id="{0E24DF1C-48CB-B76B-7684-CB3079D82336}"/>
                </a:ext>
              </a:extLst>
            </p:cNvPr>
            <p:cNvSpPr/>
            <p:nvPr/>
          </p:nvSpPr>
          <p:spPr>
            <a:xfrm>
              <a:off x="5775434" y="3667689"/>
              <a:ext cx="47625" cy="105632"/>
            </a:xfrm>
            <a:custGeom>
              <a:avLst/>
              <a:gdLst>
                <a:gd name="connsiteX0" fmla="*/ 47625 w 47625"/>
                <a:gd name="connsiteY0" fmla="*/ 26099 h 105632"/>
                <a:gd name="connsiteX1" fmla="*/ 47625 w 47625"/>
                <a:gd name="connsiteY1" fmla="*/ 31718 h 105632"/>
                <a:gd name="connsiteX2" fmla="*/ 47625 w 47625"/>
                <a:gd name="connsiteY2" fmla="*/ 45149 h 105632"/>
                <a:gd name="connsiteX3" fmla="*/ 47625 w 47625"/>
                <a:gd name="connsiteY3" fmla="*/ 50959 h 105632"/>
                <a:gd name="connsiteX4" fmla="*/ 46101 w 47625"/>
                <a:gd name="connsiteY4" fmla="*/ 66485 h 105632"/>
                <a:gd name="connsiteX5" fmla="*/ 42005 w 47625"/>
                <a:gd name="connsiteY5" fmla="*/ 80582 h 105632"/>
                <a:gd name="connsiteX6" fmla="*/ 34766 w 47625"/>
                <a:gd name="connsiteY6" fmla="*/ 92583 h 105632"/>
                <a:gd name="connsiteX7" fmla="*/ 23813 w 47625"/>
                <a:gd name="connsiteY7" fmla="*/ 102108 h 105632"/>
                <a:gd name="connsiteX8" fmla="*/ 12763 w 47625"/>
                <a:gd name="connsiteY8" fmla="*/ 105632 h 105632"/>
                <a:gd name="connsiteX9" fmla="*/ 5525 w 47625"/>
                <a:gd name="connsiteY9" fmla="*/ 102013 h 105632"/>
                <a:gd name="connsiteX10" fmla="*/ 1524 w 47625"/>
                <a:gd name="connsiteY10" fmla="*/ 92488 h 105632"/>
                <a:gd name="connsiteX11" fmla="*/ 0 w 47625"/>
                <a:gd name="connsiteY11" fmla="*/ 78772 h 105632"/>
                <a:gd name="connsiteX12" fmla="*/ 0 w 47625"/>
                <a:gd name="connsiteY12" fmla="*/ 67056 h 105632"/>
                <a:gd name="connsiteX13" fmla="*/ 0 w 47625"/>
                <a:gd name="connsiteY13" fmla="*/ 55150 h 105632"/>
                <a:gd name="connsiteX14" fmla="*/ 1524 w 47625"/>
                <a:gd name="connsiteY14" fmla="*/ 39433 h 105632"/>
                <a:gd name="connsiteX15" fmla="*/ 5525 w 47625"/>
                <a:gd name="connsiteY15" fmla="*/ 25146 h 105632"/>
                <a:gd name="connsiteX16" fmla="*/ 12763 w 47625"/>
                <a:gd name="connsiteY16" fmla="*/ 13049 h 105632"/>
                <a:gd name="connsiteX17" fmla="*/ 23813 w 47625"/>
                <a:gd name="connsiteY17" fmla="*/ 3524 h 105632"/>
                <a:gd name="connsiteX18" fmla="*/ 34766 w 47625"/>
                <a:gd name="connsiteY18" fmla="*/ 0 h 105632"/>
                <a:gd name="connsiteX19" fmla="*/ 42005 w 47625"/>
                <a:gd name="connsiteY19" fmla="*/ 3620 h 105632"/>
                <a:gd name="connsiteX20" fmla="*/ 46101 w 47625"/>
                <a:gd name="connsiteY20" fmla="*/ 13145 h 105632"/>
                <a:gd name="connsiteX21" fmla="*/ 47625 w 47625"/>
                <a:gd name="connsiteY21" fmla="*/ 26099 h 105632"/>
                <a:gd name="connsiteX22" fmla="*/ 11906 w 47625"/>
                <a:gd name="connsiteY22" fmla="*/ 70295 h 105632"/>
                <a:gd name="connsiteX23" fmla="*/ 14954 w 47625"/>
                <a:gd name="connsiteY23" fmla="*/ 83725 h 105632"/>
                <a:gd name="connsiteX24" fmla="*/ 23813 w 47625"/>
                <a:gd name="connsiteY24" fmla="*/ 83725 h 105632"/>
                <a:gd name="connsiteX25" fmla="*/ 32575 w 47625"/>
                <a:gd name="connsiteY25" fmla="*/ 73247 h 105632"/>
                <a:gd name="connsiteX26" fmla="*/ 35719 w 47625"/>
                <a:gd name="connsiteY26" fmla="*/ 56198 h 105632"/>
                <a:gd name="connsiteX27" fmla="*/ 35719 w 47625"/>
                <a:gd name="connsiteY27" fmla="*/ 44672 h 105632"/>
                <a:gd name="connsiteX28" fmla="*/ 35719 w 47625"/>
                <a:gd name="connsiteY28" fmla="*/ 33338 h 105632"/>
                <a:gd name="connsiteX29" fmla="*/ 32575 w 47625"/>
                <a:gd name="connsiteY29" fmla="*/ 19812 h 105632"/>
                <a:gd name="connsiteX30" fmla="*/ 23813 w 47625"/>
                <a:gd name="connsiteY30" fmla="*/ 19812 h 105632"/>
                <a:gd name="connsiteX31" fmla="*/ 14954 w 47625"/>
                <a:gd name="connsiteY31" fmla="*/ 30290 h 105632"/>
                <a:gd name="connsiteX32" fmla="*/ 11906 w 47625"/>
                <a:gd name="connsiteY32" fmla="*/ 47339 h 105632"/>
                <a:gd name="connsiteX33" fmla="*/ 11906 w 47625"/>
                <a:gd name="connsiteY33" fmla="*/ 58865 h 105632"/>
                <a:gd name="connsiteX34" fmla="*/ 11906 w 47625"/>
                <a:gd name="connsiteY34" fmla="*/ 70485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099"/>
                  </a:moveTo>
                  <a:cubicBezTo>
                    <a:pt x="47625" y="27813"/>
                    <a:pt x="47625" y="29623"/>
                    <a:pt x="47625" y="31718"/>
                  </a:cubicBezTo>
                  <a:lnTo>
                    <a:pt x="47625" y="45149"/>
                  </a:lnTo>
                  <a:cubicBezTo>
                    <a:pt x="47625" y="47244"/>
                    <a:pt x="47625" y="49149"/>
                    <a:pt x="47625" y="50959"/>
                  </a:cubicBezTo>
                  <a:cubicBezTo>
                    <a:pt x="47463" y="56160"/>
                    <a:pt x="46958" y="61351"/>
                    <a:pt x="46101" y="66485"/>
                  </a:cubicBezTo>
                  <a:cubicBezTo>
                    <a:pt x="45310" y="71333"/>
                    <a:pt x="43939" y="76067"/>
                    <a:pt x="42005" y="80582"/>
                  </a:cubicBezTo>
                  <a:cubicBezTo>
                    <a:pt x="40196" y="84915"/>
                    <a:pt x="37757" y="88964"/>
                    <a:pt x="34766" y="92583"/>
                  </a:cubicBezTo>
                  <a:cubicBezTo>
                    <a:pt x="31680" y="96355"/>
                    <a:pt x="27984" y="99584"/>
                    <a:pt x="23813" y="102108"/>
                  </a:cubicBezTo>
                  <a:cubicBezTo>
                    <a:pt x="20526" y="104289"/>
                    <a:pt x="16707" y="105509"/>
                    <a:pt x="12763" y="105632"/>
                  </a:cubicBezTo>
                  <a:cubicBezTo>
                    <a:pt x="9935" y="105566"/>
                    <a:pt x="7277" y="104232"/>
                    <a:pt x="5525" y="102013"/>
                  </a:cubicBezTo>
                  <a:cubicBezTo>
                    <a:pt x="3457" y="99193"/>
                    <a:pt x="2086" y="95936"/>
                    <a:pt x="1524" y="92488"/>
                  </a:cubicBezTo>
                  <a:cubicBezTo>
                    <a:pt x="581" y="87973"/>
                    <a:pt x="67" y="83382"/>
                    <a:pt x="0" y="78772"/>
                  </a:cubicBezTo>
                  <a:cubicBezTo>
                    <a:pt x="0" y="75343"/>
                    <a:pt x="0" y="71438"/>
                    <a:pt x="0" y="67056"/>
                  </a:cubicBezTo>
                  <a:cubicBezTo>
                    <a:pt x="0" y="62675"/>
                    <a:pt x="0" y="58674"/>
                    <a:pt x="0" y="55150"/>
                  </a:cubicBezTo>
                  <a:cubicBezTo>
                    <a:pt x="124" y="49882"/>
                    <a:pt x="629" y="44625"/>
                    <a:pt x="1524" y="39433"/>
                  </a:cubicBezTo>
                  <a:cubicBezTo>
                    <a:pt x="2334" y="34538"/>
                    <a:pt x="3677" y="29747"/>
                    <a:pt x="5525" y="25146"/>
                  </a:cubicBezTo>
                  <a:cubicBezTo>
                    <a:pt x="7353" y="20793"/>
                    <a:pt x="9792" y="16716"/>
                    <a:pt x="12763" y="13049"/>
                  </a:cubicBezTo>
                  <a:cubicBezTo>
                    <a:pt x="15821" y="9211"/>
                    <a:pt x="19564" y="5982"/>
                    <a:pt x="23813" y="3524"/>
                  </a:cubicBezTo>
                  <a:cubicBezTo>
                    <a:pt x="27070" y="1372"/>
                    <a:pt x="30861" y="152"/>
                    <a:pt x="34766" y="0"/>
                  </a:cubicBezTo>
                  <a:cubicBezTo>
                    <a:pt x="37595" y="67"/>
                    <a:pt x="40253" y="1400"/>
                    <a:pt x="42005" y="3620"/>
                  </a:cubicBezTo>
                  <a:cubicBezTo>
                    <a:pt x="44158" y="6391"/>
                    <a:pt x="45568" y="9677"/>
                    <a:pt x="46101" y="13145"/>
                  </a:cubicBezTo>
                  <a:cubicBezTo>
                    <a:pt x="46958" y="17412"/>
                    <a:pt x="47463" y="21746"/>
                    <a:pt x="47625" y="26099"/>
                  </a:cubicBezTo>
                  <a:close/>
                  <a:moveTo>
                    <a:pt x="11906" y="70295"/>
                  </a:moveTo>
                  <a:cubicBezTo>
                    <a:pt x="11773" y="74952"/>
                    <a:pt x="12821" y="79572"/>
                    <a:pt x="14954" y="83725"/>
                  </a:cubicBezTo>
                  <a:cubicBezTo>
                    <a:pt x="16764" y="86392"/>
                    <a:pt x="19621" y="86487"/>
                    <a:pt x="23813" y="83725"/>
                  </a:cubicBezTo>
                  <a:cubicBezTo>
                    <a:pt x="27861" y="81353"/>
                    <a:pt x="30956" y="77648"/>
                    <a:pt x="32575" y="73247"/>
                  </a:cubicBezTo>
                  <a:cubicBezTo>
                    <a:pt x="34499" y="67761"/>
                    <a:pt x="35557" y="62008"/>
                    <a:pt x="35719" y="56198"/>
                  </a:cubicBezTo>
                  <a:cubicBezTo>
                    <a:pt x="35719" y="52673"/>
                    <a:pt x="35719" y="48863"/>
                    <a:pt x="35719" y="44672"/>
                  </a:cubicBezTo>
                  <a:cubicBezTo>
                    <a:pt x="35719" y="40481"/>
                    <a:pt x="35719" y="36671"/>
                    <a:pt x="35719" y="33338"/>
                  </a:cubicBezTo>
                  <a:cubicBezTo>
                    <a:pt x="35795" y="28642"/>
                    <a:pt x="34719" y="23994"/>
                    <a:pt x="32575" y="19812"/>
                  </a:cubicBezTo>
                  <a:cubicBezTo>
                    <a:pt x="30861" y="17240"/>
                    <a:pt x="27908" y="17145"/>
                    <a:pt x="23813" y="19812"/>
                  </a:cubicBezTo>
                  <a:cubicBezTo>
                    <a:pt x="19717" y="22155"/>
                    <a:pt x="16583" y="25860"/>
                    <a:pt x="14954" y="30290"/>
                  </a:cubicBezTo>
                  <a:cubicBezTo>
                    <a:pt x="13068" y="35785"/>
                    <a:pt x="12040" y="41529"/>
                    <a:pt x="11906" y="47339"/>
                  </a:cubicBezTo>
                  <a:cubicBezTo>
                    <a:pt x="11906" y="50864"/>
                    <a:pt x="11906" y="54674"/>
                    <a:pt x="11906" y="58865"/>
                  </a:cubicBezTo>
                  <a:cubicBezTo>
                    <a:pt x="11906" y="63056"/>
                    <a:pt x="11811" y="67151"/>
                    <a:pt x="11906" y="70485"/>
                  </a:cubicBezTo>
                  <a:close/>
                </a:path>
              </a:pathLst>
            </a:custGeom>
            <a:solidFill>
              <a:srgbClr val="E0E0E0"/>
            </a:solidFill>
            <a:ln w="9525" cap="flat">
              <a:noFill/>
              <a:prstDash val="solid"/>
              <a:miter/>
            </a:ln>
          </p:spPr>
          <p:txBody>
            <a:bodyPr rtlCol="0" anchor="ctr"/>
            <a:lstStyle/>
            <a:p>
              <a:endParaRPr lang="en-GR"/>
            </a:p>
          </p:txBody>
        </p:sp>
        <p:sp>
          <p:nvSpPr>
            <p:cNvPr id="532" name="Freeform 531">
              <a:extLst>
                <a:ext uri="{FF2B5EF4-FFF2-40B4-BE49-F238E27FC236}">
                  <a16:creationId xmlns:a16="http://schemas.microsoft.com/office/drawing/2014/main" id="{97C7049D-1500-F7E4-571F-673A0287CE66}"/>
                </a:ext>
              </a:extLst>
            </p:cNvPr>
            <p:cNvSpPr/>
            <p:nvPr/>
          </p:nvSpPr>
          <p:spPr>
            <a:xfrm>
              <a:off x="5833727" y="3633494"/>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6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40"/>
                    <a:pt x="47625" y="51054"/>
                  </a:cubicBezTo>
                  <a:cubicBezTo>
                    <a:pt x="47511" y="56293"/>
                    <a:pt x="47006" y="61513"/>
                    <a:pt x="46101" y="66675"/>
                  </a:cubicBezTo>
                  <a:cubicBezTo>
                    <a:pt x="45301" y="71523"/>
                    <a:pt x="43929" y="76248"/>
                    <a:pt x="42005" y="80772"/>
                  </a:cubicBezTo>
                  <a:cubicBezTo>
                    <a:pt x="40215" y="85087"/>
                    <a:pt x="37776" y="89106"/>
                    <a:pt x="34766" y="92678"/>
                  </a:cubicBezTo>
                  <a:cubicBezTo>
                    <a:pt x="31737" y="96498"/>
                    <a:pt x="28023" y="99736"/>
                    <a:pt x="23813" y="102203"/>
                  </a:cubicBezTo>
                  <a:cubicBezTo>
                    <a:pt x="20583" y="104413"/>
                    <a:pt x="16774" y="105642"/>
                    <a:pt x="12859" y="105728"/>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10" y="20841"/>
                    <a:pt x="9849" y="16726"/>
                    <a:pt x="12859" y="13049"/>
                  </a:cubicBezTo>
                  <a:cubicBezTo>
                    <a:pt x="15869" y="9201"/>
                    <a:pt x="19583" y="5972"/>
                    <a:pt x="23813" y="3524"/>
                  </a:cubicBezTo>
                  <a:cubicBezTo>
                    <a:pt x="27042" y="1295"/>
                    <a:pt x="30851" y="67"/>
                    <a:pt x="34766" y="0"/>
                  </a:cubicBezTo>
                  <a:cubicBezTo>
                    <a:pt x="37586" y="48"/>
                    <a:pt x="40234" y="1333"/>
                    <a:pt x="42005" y="3524"/>
                  </a:cubicBezTo>
                  <a:cubicBezTo>
                    <a:pt x="44120" y="6325"/>
                    <a:pt x="45529" y="9592"/>
                    <a:pt x="46101" y="13049"/>
                  </a:cubicBezTo>
                  <a:cubicBezTo>
                    <a:pt x="47044" y="17564"/>
                    <a:pt x="47558" y="22155"/>
                    <a:pt x="47625" y="26765"/>
                  </a:cubicBezTo>
                  <a:close/>
                  <a:moveTo>
                    <a:pt x="11906" y="71057"/>
                  </a:moveTo>
                  <a:cubicBezTo>
                    <a:pt x="11773" y="75714"/>
                    <a:pt x="12821" y="80334"/>
                    <a:pt x="14954" y="84487"/>
                  </a:cubicBezTo>
                  <a:cubicBezTo>
                    <a:pt x="16735" y="87087"/>
                    <a:pt x="19688" y="87087"/>
                    <a:pt x="23813" y="84487"/>
                  </a:cubicBezTo>
                  <a:cubicBezTo>
                    <a:pt x="27880" y="82115"/>
                    <a:pt x="31013" y="78419"/>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890" y="18069"/>
                    <a:pt x="27937" y="18069"/>
                    <a:pt x="23813" y="20669"/>
                  </a:cubicBezTo>
                  <a:cubicBezTo>
                    <a:pt x="19726" y="23012"/>
                    <a:pt x="16583" y="26727"/>
                    <a:pt x="14954" y="31147"/>
                  </a:cubicBezTo>
                  <a:cubicBezTo>
                    <a:pt x="13059" y="36605"/>
                    <a:pt x="12030" y="42329"/>
                    <a:pt x="11906" y="48101"/>
                  </a:cubicBezTo>
                  <a:cubicBezTo>
                    <a:pt x="11906" y="51625"/>
                    <a:pt x="11906" y="55531"/>
                    <a:pt x="11906" y="59626"/>
                  </a:cubicBezTo>
                  <a:cubicBezTo>
                    <a:pt x="11906" y="63722"/>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533" name="Freeform 532">
              <a:extLst>
                <a:ext uri="{FF2B5EF4-FFF2-40B4-BE49-F238E27FC236}">
                  <a16:creationId xmlns:a16="http://schemas.microsoft.com/office/drawing/2014/main" id="{03EEE8B1-F599-5FAC-AA1B-648DF4BAE7CD}"/>
                </a:ext>
              </a:extLst>
            </p:cNvPr>
            <p:cNvSpPr/>
            <p:nvPr/>
          </p:nvSpPr>
          <p:spPr>
            <a:xfrm>
              <a:off x="5888742" y="3602728"/>
              <a:ext cx="32435" cy="100584"/>
            </a:xfrm>
            <a:custGeom>
              <a:avLst/>
              <a:gdLst>
                <a:gd name="connsiteX0" fmla="*/ 516 w 32435"/>
                <a:gd name="connsiteY0" fmla="*/ 48292 h 100584"/>
                <a:gd name="connsiteX1" fmla="*/ 39 w 32435"/>
                <a:gd name="connsiteY1" fmla="*/ 45815 h 100584"/>
                <a:gd name="connsiteX2" fmla="*/ 992 w 32435"/>
                <a:gd name="connsiteY2" fmla="*/ 42863 h 100584"/>
                <a:gd name="connsiteX3" fmla="*/ 20042 w 32435"/>
                <a:gd name="connsiteY3" fmla="*/ 8382 h 100584"/>
                <a:gd name="connsiteX4" fmla="*/ 21471 w 32435"/>
                <a:gd name="connsiteY4" fmla="*/ 6001 h 100584"/>
                <a:gd name="connsiteX5" fmla="*/ 23090 w 32435"/>
                <a:gd name="connsiteY5" fmla="*/ 4286 h 100584"/>
                <a:gd name="connsiteX6" fmla="*/ 30043 w 32435"/>
                <a:gd name="connsiteY6" fmla="*/ 286 h 100584"/>
                <a:gd name="connsiteX7" fmla="*/ 31758 w 32435"/>
                <a:gd name="connsiteY7" fmla="*/ 286 h 100584"/>
                <a:gd name="connsiteX8" fmla="*/ 32424 w 32435"/>
                <a:gd name="connsiteY8" fmla="*/ 2477 h 100584"/>
                <a:gd name="connsiteX9" fmla="*/ 32424 w 32435"/>
                <a:gd name="connsiteY9" fmla="*/ 91059 h 100584"/>
                <a:gd name="connsiteX10" fmla="*/ 31758 w 32435"/>
                <a:gd name="connsiteY10" fmla="*/ 94012 h 100584"/>
                <a:gd name="connsiteX11" fmla="*/ 30043 w 32435"/>
                <a:gd name="connsiteY11" fmla="*/ 96107 h 100584"/>
                <a:gd name="connsiteX12" fmla="*/ 22899 w 32435"/>
                <a:gd name="connsiteY12" fmla="*/ 100298 h 100584"/>
                <a:gd name="connsiteX13" fmla="*/ 21185 w 32435"/>
                <a:gd name="connsiteY13" fmla="*/ 100298 h 100584"/>
                <a:gd name="connsiteX14" fmla="*/ 20423 w 32435"/>
                <a:gd name="connsiteY14" fmla="*/ 98108 h 100584"/>
                <a:gd name="connsiteX15" fmla="*/ 20423 w 32435"/>
                <a:gd name="connsiteY15" fmla="*/ 30766 h 100584"/>
                <a:gd name="connsiteX16" fmla="*/ 7945 w 32435"/>
                <a:gd name="connsiteY16" fmla="*/ 52959 h 100584"/>
                <a:gd name="connsiteX17" fmla="*/ 6231 w 32435"/>
                <a:gd name="connsiteY17" fmla="*/ 54673 h 100584"/>
                <a:gd name="connsiteX18" fmla="*/ 4611 w 32435"/>
                <a:gd name="connsiteY18" fmla="*/ 54197 h 10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584">
                  <a:moveTo>
                    <a:pt x="516" y="48292"/>
                  </a:moveTo>
                  <a:cubicBezTo>
                    <a:pt x="87" y="47539"/>
                    <a:pt x="-85" y="46673"/>
                    <a:pt x="39" y="45815"/>
                  </a:cubicBezTo>
                  <a:cubicBezTo>
                    <a:pt x="125" y="44768"/>
                    <a:pt x="449" y="43758"/>
                    <a:pt x="992" y="42863"/>
                  </a:cubicBezTo>
                  <a:lnTo>
                    <a:pt x="20042" y="8382"/>
                  </a:lnTo>
                  <a:lnTo>
                    <a:pt x="21471" y="6001"/>
                  </a:lnTo>
                  <a:cubicBezTo>
                    <a:pt x="21880" y="5324"/>
                    <a:pt x="22433" y="4734"/>
                    <a:pt x="23090" y="4286"/>
                  </a:cubicBezTo>
                  <a:lnTo>
                    <a:pt x="30043" y="286"/>
                  </a:lnTo>
                  <a:cubicBezTo>
                    <a:pt x="30548" y="-95"/>
                    <a:pt x="31253" y="-95"/>
                    <a:pt x="31758" y="286"/>
                  </a:cubicBezTo>
                  <a:cubicBezTo>
                    <a:pt x="32253" y="905"/>
                    <a:pt x="32491" y="1686"/>
                    <a:pt x="32424" y="2477"/>
                  </a:cubicBezTo>
                  <a:lnTo>
                    <a:pt x="32424" y="91059"/>
                  </a:lnTo>
                  <a:cubicBezTo>
                    <a:pt x="32434" y="92078"/>
                    <a:pt x="32205" y="93088"/>
                    <a:pt x="31758" y="94012"/>
                  </a:cubicBezTo>
                  <a:cubicBezTo>
                    <a:pt x="31424" y="94869"/>
                    <a:pt x="30824" y="95612"/>
                    <a:pt x="30043" y="96107"/>
                  </a:cubicBezTo>
                  <a:lnTo>
                    <a:pt x="22899" y="100298"/>
                  </a:lnTo>
                  <a:cubicBezTo>
                    <a:pt x="22394" y="100679"/>
                    <a:pt x="21690" y="100679"/>
                    <a:pt x="21185" y="100298"/>
                  </a:cubicBezTo>
                  <a:cubicBezTo>
                    <a:pt x="20623" y="99717"/>
                    <a:pt x="20347" y="98917"/>
                    <a:pt x="20423" y="98108"/>
                  </a:cubicBezTo>
                  <a:lnTo>
                    <a:pt x="20423" y="30766"/>
                  </a:lnTo>
                  <a:lnTo>
                    <a:pt x="7945" y="52959"/>
                  </a:lnTo>
                  <a:cubicBezTo>
                    <a:pt x="7650" y="53750"/>
                    <a:pt x="7021" y="54378"/>
                    <a:pt x="6231" y="54673"/>
                  </a:cubicBezTo>
                  <a:cubicBezTo>
                    <a:pt x="5650" y="54969"/>
                    <a:pt x="4945" y="54759"/>
                    <a:pt x="4611" y="54197"/>
                  </a:cubicBezTo>
                  <a:close/>
                </a:path>
              </a:pathLst>
            </a:custGeom>
            <a:solidFill>
              <a:srgbClr val="E0E0E0"/>
            </a:solidFill>
            <a:ln w="9525" cap="flat">
              <a:noFill/>
              <a:prstDash val="solid"/>
              <a:miter/>
            </a:ln>
          </p:spPr>
          <p:txBody>
            <a:bodyPr rtlCol="0" anchor="ctr"/>
            <a:lstStyle/>
            <a:p>
              <a:endParaRPr lang="en-GR"/>
            </a:p>
          </p:txBody>
        </p:sp>
        <p:sp>
          <p:nvSpPr>
            <p:cNvPr id="534" name="Freeform 533">
              <a:extLst>
                <a:ext uri="{FF2B5EF4-FFF2-40B4-BE49-F238E27FC236}">
                  <a16:creationId xmlns:a16="http://schemas.microsoft.com/office/drawing/2014/main" id="{8BFB5EC0-A988-B596-F8DF-4CBA0960A9A9}"/>
                </a:ext>
              </a:extLst>
            </p:cNvPr>
            <p:cNvSpPr/>
            <p:nvPr/>
          </p:nvSpPr>
          <p:spPr>
            <a:xfrm>
              <a:off x="5929604" y="3578792"/>
              <a:ext cx="32435" cy="100164"/>
            </a:xfrm>
            <a:custGeom>
              <a:avLst/>
              <a:gdLst>
                <a:gd name="connsiteX0" fmla="*/ 516 w 32435"/>
                <a:gd name="connsiteY0" fmla="*/ 48320 h 100164"/>
                <a:gd name="connsiteX1" fmla="*/ 39 w 32435"/>
                <a:gd name="connsiteY1" fmla="*/ 45844 h 100164"/>
                <a:gd name="connsiteX2" fmla="*/ 992 w 32435"/>
                <a:gd name="connsiteY2" fmla="*/ 42891 h 100164"/>
                <a:gd name="connsiteX3" fmla="*/ 20042 w 32435"/>
                <a:gd name="connsiteY3" fmla="*/ 8411 h 100164"/>
                <a:gd name="connsiteX4" fmla="*/ 21471 w 32435"/>
                <a:gd name="connsiteY4" fmla="*/ 6029 h 100164"/>
                <a:gd name="connsiteX5" fmla="*/ 23090 w 32435"/>
                <a:gd name="connsiteY5" fmla="*/ 4315 h 100164"/>
                <a:gd name="connsiteX6" fmla="*/ 30043 w 32435"/>
                <a:gd name="connsiteY6" fmla="*/ 314 h 100164"/>
                <a:gd name="connsiteX7" fmla="*/ 31758 w 32435"/>
                <a:gd name="connsiteY7" fmla="*/ 314 h 100164"/>
                <a:gd name="connsiteX8" fmla="*/ 32425 w 32435"/>
                <a:gd name="connsiteY8" fmla="*/ 2505 h 100164"/>
                <a:gd name="connsiteX9" fmla="*/ 32425 w 32435"/>
                <a:gd name="connsiteY9" fmla="*/ 90707 h 100164"/>
                <a:gd name="connsiteX10" fmla="*/ 31758 w 32435"/>
                <a:gd name="connsiteY10" fmla="*/ 93659 h 100164"/>
                <a:gd name="connsiteX11" fmla="*/ 30043 w 32435"/>
                <a:gd name="connsiteY11" fmla="*/ 95755 h 100164"/>
                <a:gd name="connsiteX12" fmla="*/ 22900 w 32435"/>
                <a:gd name="connsiteY12" fmla="*/ 99851 h 100164"/>
                <a:gd name="connsiteX13" fmla="*/ 21185 w 32435"/>
                <a:gd name="connsiteY13" fmla="*/ 99851 h 100164"/>
                <a:gd name="connsiteX14" fmla="*/ 20518 w 32435"/>
                <a:gd name="connsiteY14" fmla="*/ 97660 h 100164"/>
                <a:gd name="connsiteX15" fmla="*/ 20518 w 32435"/>
                <a:gd name="connsiteY15" fmla="*/ 30223 h 100164"/>
                <a:gd name="connsiteX16" fmla="*/ 7850 w 32435"/>
                <a:gd name="connsiteY16" fmla="*/ 52702 h 100164"/>
                <a:gd name="connsiteX17" fmla="*/ 6135 w 32435"/>
                <a:gd name="connsiteY17" fmla="*/ 54416 h 100164"/>
                <a:gd name="connsiteX18" fmla="*/ 4516 w 32435"/>
                <a:gd name="connsiteY18" fmla="*/ 54416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64">
                  <a:moveTo>
                    <a:pt x="516" y="48320"/>
                  </a:moveTo>
                  <a:cubicBezTo>
                    <a:pt x="87" y="47568"/>
                    <a:pt x="-85" y="46701"/>
                    <a:pt x="39" y="45844"/>
                  </a:cubicBezTo>
                  <a:cubicBezTo>
                    <a:pt x="125" y="44796"/>
                    <a:pt x="449" y="43786"/>
                    <a:pt x="992" y="42891"/>
                  </a:cubicBezTo>
                  <a:lnTo>
                    <a:pt x="20042" y="8411"/>
                  </a:lnTo>
                  <a:lnTo>
                    <a:pt x="21471" y="6029"/>
                  </a:lnTo>
                  <a:cubicBezTo>
                    <a:pt x="21833" y="5315"/>
                    <a:pt x="22395" y="4715"/>
                    <a:pt x="23090" y="4315"/>
                  </a:cubicBezTo>
                  <a:lnTo>
                    <a:pt x="30043" y="314"/>
                  </a:lnTo>
                  <a:cubicBezTo>
                    <a:pt x="30538" y="-105"/>
                    <a:pt x="31262" y="-105"/>
                    <a:pt x="31758" y="314"/>
                  </a:cubicBezTo>
                  <a:cubicBezTo>
                    <a:pt x="32253" y="933"/>
                    <a:pt x="32491" y="1714"/>
                    <a:pt x="32425" y="2505"/>
                  </a:cubicBezTo>
                  <a:lnTo>
                    <a:pt x="32425" y="90707"/>
                  </a:lnTo>
                  <a:cubicBezTo>
                    <a:pt x="32434" y="91726"/>
                    <a:pt x="32205" y="92735"/>
                    <a:pt x="31758" y="93659"/>
                  </a:cubicBezTo>
                  <a:cubicBezTo>
                    <a:pt x="31424" y="94517"/>
                    <a:pt x="30824" y="95259"/>
                    <a:pt x="30043" y="95755"/>
                  </a:cubicBezTo>
                  <a:lnTo>
                    <a:pt x="22900" y="99851"/>
                  </a:lnTo>
                  <a:cubicBezTo>
                    <a:pt x="22404" y="100270"/>
                    <a:pt x="21680" y="100270"/>
                    <a:pt x="21185" y="99851"/>
                  </a:cubicBezTo>
                  <a:cubicBezTo>
                    <a:pt x="20671" y="99241"/>
                    <a:pt x="20423" y="98450"/>
                    <a:pt x="20518" y="97660"/>
                  </a:cubicBezTo>
                  <a:lnTo>
                    <a:pt x="20518" y="30223"/>
                  </a:lnTo>
                  <a:lnTo>
                    <a:pt x="7850" y="52702"/>
                  </a:lnTo>
                  <a:cubicBezTo>
                    <a:pt x="7555" y="53492"/>
                    <a:pt x="6926" y="54121"/>
                    <a:pt x="6135" y="54416"/>
                  </a:cubicBezTo>
                  <a:cubicBezTo>
                    <a:pt x="5650" y="54750"/>
                    <a:pt x="5002" y="54750"/>
                    <a:pt x="4516" y="54416"/>
                  </a:cubicBezTo>
                  <a:close/>
                </a:path>
              </a:pathLst>
            </a:custGeom>
            <a:solidFill>
              <a:srgbClr val="E0E0E0"/>
            </a:solidFill>
            <a:ln w="9525" cap="flat">
              <a:noFill/>
              <a:prstDash val="solid"/>
              <a:miter/>
            </a:ln>
          </p:spPr>
          <p:txBody>
            <a:bodyPr rtlCol="0" anchor="ctr"/>
            <a:lstStyle/>
            <a:p>
              <a:endParaRPr lang="en-GR"/>
            </a:p>
          </p:txBody>
        </p:sp>
        <p:sp>
          <p:nvSpPr>
            <p:cNvPr id="535" name="Freeform 534">
              <a:extLst>
                <a:ext uri="{FF2B5EF4-FFF2-40B4-BE49-F238E27FC236}">
                  <a16:creationId xmlns:a16="http://schemas.microsoft.com/office/drawing/2014/main" id="{DC16F890-6EFA-9B29-D89F-DCFDD98ED9E6}"/>
                </a:ext>
              </a:extLst>
            </p:cNvPr>
            <p:cNvSpPr/>
            <p:nvPr/>
          </p:nvSpPr>
          <p:spPr>
            <a:xfrm>
              <a:off x="5970870" y="3555456"/>
              <a:ext cx="32612" cy="100567"/>
            </a:xfrm>
            <a:custGeom>
              <a:avLst/>
              <a:gdLst>
                <a:gd name="connsiteX0" fmla="*/ 207 w 32612"/>
                <a:gd name="connsiteY0" fmla="*/ 48225 h 100567"/>
                <a:gd name="connsiteX1" fmla="*/ 207 w 32612"/>
                <a:gd name="connsiteY1" fmla="*/ 45844 h 100567"/>
                <a:gd name="connsiteX2" fmla="*/ 1160 w 32612"/>
                <a:gd name="connsiteY2" fmla="*/ 42796 h 100567"/>
                <a:gd name="connsiteX3" fmla="*/ 20210 w 32612"/>
                <a:gd name="connsiteY3" fmla="*/ 8411 h 100567"/>
                <a:gd name="connsiteX4" fmla="*/ 21638 w 32612"/>
                <a:gd name="connsiteY4" fmla="*/ 5934 h 100567"/>
                <a:gd name="connsiteX5" fmla="*/ 23258 w 32612"/>
                <a:gd name="connsiteY5" fmla="*/ 4315 h 100567"/>
                <a:gd name="connsiteX6" fmla="*/ 30211 w 32612"/>
                <a:gd name="connsiteY6" fmla="*/ 314 h 100567"/>
                <a:gd name="connsiteX7" fmla="*/ 31926 w 32612"/>
                <a:gd name="connsiteY7" fmla="*/ 314 h 100567"/>
                <a:gd name="connsiteX8" fmla="*/ 32592 w 32612"/>
                <a:gd name="connsiteY8" fmla="*/ 2505 h 100567"/>
                <a:gd name="connsiteX9" fmla="*/ 32592 w 32612"/>
                <a:gd name="connsiteY9" fmla="*/ 90707 h 100567"/>
                <a:gd name="connsiteX10" fmla="*/ 31926 w 32612"/>
                <a:gd name="connsiteY10" fmla="*/ 93755 h 100567"/>
                <a:gd name="connsiteX11" fmla="*/ 30211 w 32612"/>
                <a:gd name="connsiteY11" fmla="*/ 95850 h 100567"/>
                <a:gd name="connsiteX12" fmla="*/ 23162 w 32612"/>
                <a:gd name="connsiteY12" fmla="*/ 100232 h 100567"/>
                <a:gd name="connsiteX13" fmla="*/ 21543 w 32612"/>
                <a:gd name="connsiteY13" fmla="*/ 100232 h 100567"/>
                <a:gd name="connsiteX14" fmla="*/ 21543 w 32612"/>
                <a:gd name="connsiteY14" fmla="*/ 100232 h 100567"/>
                <a:gd name="connsiteX15" fmla="*/ 20781 w 32612"/>
                <a:gd name="connsiteY15" fmla="*/ 98041 h 100567"/>
                <a:gd name="connsiteX16" fmla="*/ 20781 w 32612"/>
                <a:gd name="connsiteY16" fmla="*/ 30604 h 100567"/>
                <a:gd name="connsiteX17" fmla="*/ 7732 w 32612"/>
                <a:gd name="connsiteY17" fmla="*/ 52607 h 100567"/>
                <a:gd name="connsiteX18" fmla="*/ 6018 w 32612"/>
                <a:gd name="connsiteY18" fmla="*/ 54416 h 100567"/>
                <a:gd name="connsiteX19" fmla="*/ 4398 w 32612"/>
                <a:gd name="connsiteY19" fmla="*/ 53940 h 10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12" h="100567">
                  <a:moveTo>
                    <a:pt x="207" y="48225"/>
                  </a:moveTo>
                  <a:cubicBezTo>
                    <a:pt x="-69" y="47454"/>
                    <a:pt x="-69" y="46615"/>
                    <a:pt x="207" y="45844"/>
                  </a:cubicBezTo>
                  <a:cubicBezTo>
                    <a:pt x="293" y="44768"/>
                    <a:pt x="617" y="43729"/>
                    <a:pt x="1160" y="42796"/>
                  </a:cubicBezTo>
                  <a:lnTo>
                    <a:pt x="20210" y="8411"/>
                  </a:lnTo>
                  <a:lnTo>
                    <a:pt x="21638" y="5934"/>
                  </a:lnTo>
                  <a:cubicBezTo>
                    <a:pt x="22029" y="5258"/>
                    <a:pt x="22581" y="4705"/>
                    <a:pt x="23258" y="4315"/>
                  </a:cubicBezTo>
                  <a:lnTo>
                    <a:pt x="30211" y="314"/>
                  </a:lnTo>
                  <a:cubicBezTo>
                    <a:pt x="30706" y="-105"/>
                    <a:pt x="31430" y="-105"/>
                    <a:pt x="31926" y="314"/>
                  </a:cubicBezTo>
                  <a:cubicBezTo>
                    <a:pt x="32440" y="924"/>
                    <a:pt x="32687" y="1714"/>
                    <a:pt x="32592" y="2505"/>
                  </a:cubicBezTo>
                  <a:lnTo>
                    <a:pt x="32592" y="90707"/>
                  </a:lnTo>
                  <a:cubicBezTo>
                    <a:pt x="32602" y="91764"/>
                    <a:pt x="32373" y="92802"/>
                    <a:pt x="31926" y="93755"/>
                  </a:cubicBezTo>
                  <a:cubicBezTo>
                    <a:pt x="31563" y="94602"/>
                    <a:pt x="30973" y="95326"/>
                    <a:pt x="30211" y="95850"/>
                  </a:cubicBezTo>
                  <a:lnTo>
                    <a:pt x="23162" y="100232"/>
                  </a:lnTo>
                  <a:cubicBezTo>
                    <a:pt x="22715" y="100679"/>
                    <a:pt x="21991" y="100679"/>
                    <a:pt x="21543" y="100232"/>
                  </a:cubicBezTo>
                  <a:cubicBezTo>
                    <a:pt x="21543" y="100232"/>
                    <a:pt x="21543" y="100232"/>
                    <a:pt x="21543" y="100232"/>
                  </a:cubicBezTo>
                  <a:cubicBezTo>
                    <a:pt x="21010" y="99631"/>
                    <a:pt x="20733" y="98841"/>
                    <a:pt x="20781" y="98041"/>
                  </a:cubicBezTo>
                  <a:lnTo>
                    <a:pt x="20781" y="30604"/>
                  </a:lnTo>
                  <a:lnTo>
                    <a:pt x="7732" y="52607"/>
                  </a:lnTo>
                  <a:cubicBezTo>
                    <a:pt x="7399" y="53397"/>
                    <a:pt x="6789" y="54045"/>
                    <a:pt x="6018" y="54416"/>
                  </a:cubicBezTo>
                  <a:cubicBezTo>
                    <a:pt x="5427" y="54597"/>
                    <a:pt x="4789" y="54407"/>
                    <a:pt x="4398" y="53940"/>
                  </a:cubicBezTo>
                  <a:close/>
                </a:path>
              </a:pathLst>
            </a:custGeom>
            <a:solidFill>
              <a:srgbClr val="E0E0E0"/>
            </a:solidFill>
            <a:ln w="9525" cap="flat">
              <a:noFill/>
              <a:prstDash val="solid"/>
              <a:miter/>
            </a:ln>
          </p:spPr>
          <p:txBody>
            <a:bodyPr rtlCol="0" anchor="ctr"/>
            <a:lstStyle/>
            <a:p>
              <a:endParaRPr lang="en-GR"/>
            </a:p>
          </p:txBody>
        </p:sp>
        <p:sp>
          <p:nvSpPr>
            <p:cNvPr id="536" name="Freeform 535">
              <a:extLst>
                <a:ext uri="{FF2B5EF4-FFF2-40B4-BE49-F238E27FC236}">
                  <a16:creationId xmlns:a16="http://schemas.microsoft.com/office/drawing/2014/main" id="{C9CE8063-8FE8-7C09-C161-BA246C83B101}"/>
                </a:ext>
              </a:extLst>
            </p:cNvPr>
            <p:cNvSpPr/>
            <p:nvPr/>
          </p:nvSpPr>
          <p:spPr>
            <a:xfrm>
              <a:off x="5456783" y="4015799"/>
              <a:ext cx="32435" cy="100164"/>
            </a:xfrm>
            <a:custGeom>
              <a:avLst/>
              <a:gdLst>
                <a:gd name="connsiteX0" fmla="*/ 515 w 32435"/>
                <a:gd name="connsiteY0" fmla="*/ 48320 h 100164"/>
                <a:gd name="connsiteX1" fmla="*/ 39 w 32435"/>
                <a:gd name="connsiteY1" fmla="*/ 45844 h 100164"/>
                <a:gd name="connsiteX2" fmla="*/ 992 w 32435"/>
                <a:gd name="connsiteY2" fmla="*/ 42891 h 100164"/>
                <a:gd name="connsiteX3" fmla="*/ 20042 w 32435"/>
                <a:gd name="connsiteY3" fmla="*/ 8411 h 100164"/>
                <a:gd name="connsiteX4" fmla="*/ 21471 w 32435"/>
                <a:gd name="connsiteY4" fmla="*/ 6029 h 100164"/>
                <a:gd name="connsiteX5" fmla="*/ 23185 w 32435"/>
                <a:gd name="connsiteY5" fmla="*/ 4315 h 100164"/>
                <a:gd name="connsiteX6" fmla="*/ 30043 w 32435"/>
                <a:gd name="connsiteY6" fmla="*/ 314 h 100164"/>
                <a:gd name="connsiteX7" fmla="*/ 31757 w 32435"/>
                <a:gd name="connsiteY7" fmla="*/ 314 h 100164"/>
                <a:gd name="connsiteX8" fmla="*/ 32424 w 32435"/>
                <a:gd name="connsiteY8" fmla="*/ 2505 h 100164"/>
                <a:gd name="connsiteX9" fmla="*/ 32424 w 32435"/>
                <a:gd name="connsiteY9" fmla="*/ 90707 h 100164"/>
                <a:gd name="connsiteX10" fmla="*/ 31757 w 32435"/>
                <a:gd name="connsiteY10" fmla="*/ 93659 h 100164"/>
                <a:gd name="connsiteX11" fmla="*/ 30043 w 32435"/>
                <a:gd name="connsiteY11" fmla="*/ 95755 h 100164"/>
                <a:gd name="connsiteX12" fmla="*/ 22899 w 32435"/>
                <a:gd name="connsiteY12" fmla="*/ 99850 h 100164"/>
                <a:gd name="connsiteX13" fmla="*/ 21185 w 32435"/>
                <a:gd name="connsiteY13" fmla="*/ 99850 h 100164"/>
                <a:gd name="connsiteX14" fmla="*/ 20518 w 32435"/>
                <a:gd name="connsiteY14" fmla="*/ 97660 h 100164"/>
                <a:gd name="connsiteX15" fmla="*/ 20518 w 32435"/>
                <a:gd name="connsiteY15" fmla="*/ 30413 h 100164"/>
                <a:gd name="connsiteX16" fmla="*/ 7945 w 32435"/>
                <a:gd name="connsiteY16" fmla="*/ 52892 h 100164"/>
                <a:gd name="connsiteX17" fmla="*/ 6135 w 32435"/>
                <a:gd name="connsiteY17" fmla="*/ 54607 h 100164"/>
                <a:gd name="connsiteX18" fmla="*/ 4516 w 32435"/>
                <a:gd name="connsiteY18" fmla="*/ 54131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64">
                  <a:moveTo>
                    <a:pt x="515" y="48320"/>
                  </a:moveTo>
                  <a:cubicBezTo>
                    <a:pt x="87" y="47568"/>
                    <a:pt x="-85" y="46701"/>
                    <a:pt x="39" y="45844"/>
                  </a:cubicBezTo>
                  <a:cubicBezTo>
                    <a:pt x="125" y="44796"/>
                    <a:pt x="449" y="43786"/>
                    <a:pt x="992" y="42891"/>
                  </a:cubicBezTo>
                  <a:lnTo>
                    <a:pt x="20042" y="8411"/>
                  </a:lnTo>
                  <a:lnTo>
                    <a:pt x="21471" y="6029"/>
                  </a:lnTo>
                  <a:cubicBezTo>
                    <a:pt x="21861" y="5305"/>
                    <a:pt x="22461" y="4705"/>
                    <a:pt x="23185" y="4315"/>
                  </a:cubicBezTo>
                  <a:lnTo>
                    <a:pt x="30043" y="314"/>
                  </a:lnTo>
                  <a:cubicBezTo>
                    <a:pt x="30538" y="-105"/>
                    <a:pt x="31262" y="-105"/>
                    <a:pt x="31757" y="314"/>
                  </a:cubicBezTo>
                  <a:cubicBezTo>
                    <a:pt x="32253" y="933"/>
                    <a:pt x="32491" y="1714"/>
                    <a:pt x="32424" y="2505"/>
                  </a:cubicBezTo>
                  <a:lnTo>
                    <a:pt x="32424" y="90707"/>
                  </a:lnTo>
                  <a:cubicBezTo>
                    <a:pt x="32434" y="91726"/>
                    <a:pt x="32205" y="92735"/>
                    <a:pt x="31757" y="93659"/>
                  </a:cubicBezTo>
                  <a:cubicBezTo>
                    <a:pt x="31424" y="94517"/>
                    <a:pt x="30824" y="95259"/>
                    <a:pt x="30043" y="95755"/>
                  </a:cubicBezTo>
                  <a:lnTo>
                    <a:pt x="22899" y="99850"/>
                  </a:lnTo>
                  <a:cubicBezTo>
                    <a:pt x="22404" y="100270"/>
                    <a:pt x="21680" y="100270"/>
                    <a:pt x="21185" y="99850"/>
                  </a:cubicBezTo>
                  <a:cubicBezTo>
                    <a:pt x="20670" y="99241"/>
                    <a:pt x="20423" y="98450"/>
                    <a:pt x="20518" y="97660"/>
                  </a:cubicBezTo>
                  <a:lnTo>
                    <a:pt x="20518" y="30413"/>
                  </a:lnTo>
                  <a:lnTo>
                    <a:pt x="7945" y="52892"/>
                  </a:lnTo>
                  <a:cubicBezTo>
                    <a:pt x="7574" y="53673"/>
                    <a:pt x="6935" y="54283"/>
                    <a:pt x="6135" y="54607"/>
                  </a:cubicBezTo>
                  <a:cubicBezTo>
                    <a:pt x="5545" y="54816"/>
                    <a:pt x="4897" y="54626"/>
                    <a:pt x="4516" y="54131"/>
                  </a:cubicBezTo>
                  <a:close/>
                </a:path>
              </a:pathLst>
            </a:custGeom>
            <a:solidFill>
              <a:srgbClr val="E0E0E0"/>
            </a:solidFill>
            <a:ln w="9525" cap="flat">
              <a:noFill/>
              <a:prstDash val="solid"/>
              <a:miter/>
            </a:ln>
          </p:spPr>
          <p:txBody>
            <a:bodyPr rtlCol="0" anchor="ctr"/>
            <a:lstStyle/>
            <a:p>
              <a:endParaRPr lang="en-GR"/>
            </a:p>
          </p:txBody>
        </p:sp>
        <p:sp>
          <p:nvSpPr>
            <p:cNvPr id="537" name="Freeform 536">
              <a:extLst>
                <a:ext uri="{FF2B5EF4-FFF2-40B4-BE49-F238E27FC236}">
                  <a16:creationId xmlns:a16="http://schemas.microsoft.com/office/drawing/2014/main" id="{82DF1F18-06EE-E52F-AB1B-15CF6120CD4B}"/>
                </a:ext>
              </a:extLst>
            </p:cNvPr>
            <p:cNvSpPr/>
            <p:nvPr/>
          </p:nvSpPr>
          <p:spPr>
            <a:xfrm>
              <a:off x="5501114" y="3989348"/>
              <a:ext cx="47720" cy="105632"/>
            </a:xfrm>
            <a:custGeom>
              <a:avLst/>
              <a:gdLst>
                <a:gd name="connsiteX0" fmla="*/ 47720 w 47720"/>
                <a:gd name="connsiteY0" fmla="*/ 26670 h 105632"/>
                <a:gd name="connsiteX1" fmla="*/ 47720 w 47720"/>
                <a:gd name="connsiteY1" fmla="*/ 32385 h 105632"/>
                <a:gd name="connsiteX2" fmla="*/ 47720 w 47720"/>
                <a:gd name="connsiteY2" fmla="*/ 45244 h 105632"/>
                <a:gd name="connsiteX3" fmla="*/ 47720 w 47720"/>
                <a:gd name="connsiteY3" fmla="*/ 50959 h 105632"/>
                <a:gd name="connsiteX4" fmla="*/ 46196 w 47720"/>
                <a:gd name="connsiteY4" fmla="*/ 66580 h 105632"/>
                <a:gd name="connsiteX5" fmla="*/ 42100 w 47720"/>
                <a:gd name="connsiteY5" fmla="*/ 80677 h 105632"/>
                <a:gd name="connsiteX6" fmla="*/ 34766 w 47720"/>
                <a:gd name="connsiteY6" fmla="*/ 92583 h 105632"/>
                <a:gd name="connsiteX7" fmla="*/ 23813 w 47720"/>
                <a:gd name="connsiteY7" fmla="*/ 102108 h 105632"/>
                <a:gd name="connsiteX8" fmla="*/ 12859 w 47720"/>
                <a:gd name="connsiteY8" fmla="*/ 105632 h 105632"/>
                <a:gd name="connsiteX9" fmla="*/ 5620 w 47720"/>
                <a:gd name="connsiteY9" fmla="*/ 102108 h 105632"/>
                <a:gd name="connsiteX10" fmla="*/ 1524 w 47720"/>
                <a:gd name="connsiteY10" fmla="*/ 92583 h 105632"/>
                <a:gd name="connsiteX11" fmla="*/ 0 w 47720"/>
                <a:gd name="connsiteY11" fmla="*/ 78772 h 105632"/>
                <a:gd name="connsiteX12" fmla="*/ 0 w 47720"/>
                <a:gd name="connsiteY12" fmla="*/ 67151 h 105632"/>
                <a:gd name="connsiteX13" fmla="*/ 0 w 47720"/>
                <a:gd name="connsiteY13" fmla="*/ 55245 h 105632"/>
                <a:gd name="connsiteX14" fmla="*/ 1524 w 47720"/>
                <a:gd name="connsiteY14" fmla="*/ 39529 h 105632"/>
                <a:gd name="connsiteX15" fmla="*/ 5620 w 47720"/>
                <a:gd name="connsiteY15" fmla="*/ 25241 h 105632"/>
                <a:gd name="connsiteX16" fmla="*/ 12859 w 47720"/>
                <a:gd name="connsiteY16" fmla="*/ 13049 h 105632"/>
                <a:gd name="connsiteX17" fmla="*/ 23813 w 47720"/>
                <a:gd name="connsiteY17" fmla="*/ 3524 h 105632"/>
                <a:gd name="connsiteX18" fmla="*/ 34766 w 47720"/>
                <a:gd name="connsiteY18" fmla="*/ 0 h 105632"/>
                <a:gd name="connsiteX19" fmla="*/ 42100 w 47720"/>
                <a:gd name="connsiteY19" fmla="*/ 3524 h 105632"/>
                <a:gd name="connsiteX20" fmla="*/ 46196 w 47720"/>
                <a:gd name="connsiteY20" fmla="*/ 13049 h 105632"/>
                <a:gd name="connsiteX21" fmla="*/ 47720 w 47720"/>
                <a:gd name="connsiteY21" fmla="*/ 26670 h 105632"/>
                <a:gd name="connsiteX22" fmla="*/ 12001 w 47720"/>
                <a:gd name="connsiteY22" fmla="*/ 70961 h 105632"/>
                <a:gd name="connsiteX23" fmla="*/ 15050 w 47720"/>
                <a:gd name="connsiteY23" fmla="*/ 84392 h 105632"/>
                <a:gd name="connsiteX24" fmla="*/ 23813 w 47720"/>
                <a:gd name="connsiteY24" fmla="*/ 84392 h 105632"/>
                <a:gd name="connsiteX25" fmla="*/ 32671 w 47720"/>
                <a:gd name="connsiteY25" fmla="*/ 73914 h 105632"/>
                <a:gd name="connsiteX26" fmla="*/ 35719 w 47720"/>
                <a:gd name="connsiteY26" fmla="*/ 56864 h 105632"/>
                <a:gd name="connsiteX27" fmla="*/ 35719 w 47720"/>
                <a:gd name="connsiteY27" fmla="*/ 45244 h 105632"/>
                <a:gd name="connsiteX28" fmla="*/ 35719 w 47720"/>
                <a:gd name="connsiteY28" fmla="*/ 33909 h 105632"/>
                <a:gd name="connsiteX29" fmla="*/ 32671 w 47720"/>
                <a:gd name="connsiteY29" fmla="*/ 20479 h 105632"/>
                <a:gd name="connsiteX30" fmla="*/ 23813 w 47720"/>
                <a:gd name="connsiteY30" fmla="*/ 20479 h 105632"/>
                <a:gd name="connsiteX31" fmla="*/ 15050 w 47720"/>
                <a:gd name="connsiteY31" fmla="*/ 30956 h 105632"/>
                <a:gd name="connsiteX32" fmla="*/ 12001 w 47720"/>
                <a:gd name="connsiteY32" fmla="*/ 47911 h 105632"/>
                <a:gd name="connsiteX33" fmla="*/ 12001 w 47720"/>
                <a:gd name="connsiteY33" fmla="*/ 59436 h 105632"/>
                <a:gd name="connsiteX34" fmla="*/ 12001 w 47720"/>
                <a:gd name="connsiteY34" fmla="*/ 70961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632">
                  <a:moveTo>
                    <a:pt x="47720" y="26670"/>
                  </a:moveTo>
                  <a:cubicBezTo>
                    <a:pt x="47720" y="28384"/>
                    <a:pt x="47720" y="30290"/>
                    <a:pt x="47720" y="32385"/>
                  </a:cubicBezTo>
                  <a:lnTo>
                    <a:pt x="47720" y="45244"/>
                  </a:lnTo>
                  <a:cubicBezTo>
                    <a:pt x="47720" y="47339"/>
                    <a:pt x="47720" y="49244"/>
                    <a:pt x="47720" y="50959"/>
                  </a:cubicBezTo>
                  <a:cubicBezTo>
                    <a:pt x="47511" y="56188"/>
                    <a:pt x="47006" y="61408"/>
                    <a:pt x="46196" y="66580"/>
                  </a:cubicBezTo>
                  <a:cubicBezTo>
                    <a:pt x="45358" y="71418"/>
                    <a:pt x="43977" y="76143"/>
                    <a:pt x="42100" y="80677"/>
                  </a:cubicBezTo>
                  <a:cubicBezTo>
                    <a:pt x="40272" y="84992"/>
                    <a:pt x="37805" y="89011"/>
                    <a:pt x="34766" y="92583"/>
                  </a:cubicBezTo>
                  <a:cubicBezTo>
                    <a:pt x="31756" y="96431"/>
                    <a:pt x="28042" y="99660"/>
                    <a:pt x="23813" y="102108"/>
                  </a:cubicBezTo>
                  <a:cubicBezTo>
                    <a:pt x="20583" y="104337"/>
                    <a:pt x="16774" y="105566"/>
                    <a:pt x="12859" y="105632"/>
                  </a:cubicBezTo>
                  <a:cubicBezTo>
                    <a:pt x="10039" y="105585"/>
                    <a:pt x="7391" y="104299"/>
                    <a:pt x="5620" y="102108"/>
                  </a:cubicBezTo>
                  <a:cubicBezTo>
                    <a:pt x="3581" y="99270"/>
                    <a:pt x="2181" y="96021"/>
                    <a:pt x="1524" y="92583"/>
                  </a:cubicBezTo>
                  <a:cubicBezTo>
                    <a:pt x="667" y="88021"/>
                    <a:pt x="152" y="83410"/>
                    <a:pt x="0" y="78772"/>
                  </a:cubicBezTo>
                  <a:cubicBezTo>
                    <a:pt x="0" y="75438"/>
                    <a:pt x="0" y="71533"/>
                    <a:pt x="0" y="67151"/>
                  </a:cubicBezTo>
                  <a:cubicBezTo>
                    <a:pt x="0" y="62770"/>
                    <a:pt x="0" y="58769"/>
                    <a:pt x="0" y="55245"/>
                  </a:cubicBezTo>
                  <a:cubicBezTo>
                    <a:pt x="210" y="49978"/>
                    <a:pt x="714" y="44729"/>
                    <a:pt x="1524" y="39529"/>
                  </a:cubicBezTo>
                  <a:cubicBezTo>
                    <a:pt x="2391" y="34633"/>
                    <a:pt x="3762" y="29851"/>
                    <a:pt x="5620" y="25241"/>
                  </a:cubicBezTo>
                  <a:cubicBezTo>
                    <a:pt x="7449" y="20860"/>
                    <a:pt x="9877" y="16755"/>
                    <a:pt x="12859" y="13049"/>
                  </a:cubicBezTo>
                  <a:cubicBezTo>
                    <a:pt x="15897" y="9230"/>
                    <a:pt x="19612" y="6001"/>
                    <a:pt x="23813" y="3524"/>
                  </a:cubicBezTo>
                  <a:cubicBezTo>
                    <a:pt x="27061" y="1353"/>
                    <a:pt x="30861" y="133"/>
                    <a:pt x="34766" y="0"/>
                  </a:cubicBezTo>
                  <a:cubicBezTo>
                    <a:pt x="37614" y="19"/>
                    <a:pt x="40310" y="1314"/>
                    <a:pt x="42100" y="3524"/>
                  </a:cubicBezTo>
                  <a:cubicBezTo>
                    <a:pt x="44177" y="6344"/>
                    <a:pt x="45577" y="9601"/>
                    <a:pt x="46196" y="13049"/>
                  </a:cubicBezTo>
                  <a:cubicBezTo>
                    <a:pt x="47044" y="17545"/>
                    <a:pt x="47558" y="22098"/>
                    <a:pt x="47720" y="26670"/>
                  </a:cubicBezTo>
                  <a:close/>
                  <a:moveTo>
                    <a:pt x="12001" y="70961"/>
                  </a:moveTo>
                  <a:cubicBezTo>
                    <a:pt x="11868" y="75619"/>
                    <a:pt x="12916" y="80239"/>
                    <a:pt x="15050" y="84392"/>
                  </a:cubicBezTo>
                  <a:cubicBezTo>
                    <a:pt x="16764" y="86963"/>
                    <a:pt x="19717" y="87058"/>
                    <a:pt x="23813" y="84392"/>
                  </a:cubicBezTo>
                  <a:cubicBezTo>
                    <a:pt x="27927" y="82077"/>
                    <a:pt x="31070" y="78362"/>
                    <a:pt x="32671" y="73914"/>
                  </a:cubicBezTo>
                  <a:cubicBezTo>
                    <a:pt x="34566" y="68428"/>
                    <a:pt x="35595" y="62675"/>
                    <a:pt x="35719" y="56864"/>
                  </a:cubicBezTo>
                  <a:cubicBezTo>
                    <a:pt x="35719" y="53340"/>
                    <a:pt x="35719" y="49435"/>
                    <a:pt x="35719" y="45244"/>
                  </a:cubicBezTo>
                  <a:cubicBezTo>
                    <a:pt x="35719" y="41053"/>
                    <a:pt x="35719" y="37338"/>
                    <a:pt x="35719" y="33909"/>
                  </a:cubicBezTo>
                  <a:cubicBezTo>
                    <a:pt x="35852" y="29251"/>
                    <a:pt x="34804" y="24632"/>
                    <a:pt x="32671" y="20479"/>
                  </a:cubicBezTo>
                  <a:cubicBezTo>
                    <a:pt x="30956" y="17878"/>
                    <a:pt x="28004" y="17878"/>
                    <a:pt x="23813" y="20479"/>
                  </a:cubicBezTo>
                  <a:cubicBezTo>
                    <a:pt x="19698" y="22765"/>
                    <a:pt x="16574" y="26499"/>
                    <a:pt x="15050" y="30956"/>
                  </a:cubicBezTo>
                  <a:cubicBezTo>
                    <a:pt x="13154" y="36414"/>
                    <a:pt x="12125" y="42139"/>
                    <a:pt x="12001" y="47911"/>
                  </a:cubicBezTo>
                  <a:cubicBezTo>
                    <a:pt x="12001" y="51435"/>
                    <a:pt x="12001" y="55340"/>
                    <a:pt x="12001" y="59436"/>
                  </a:cubicBezTo>
                  <a:cubicBezTo>
                    <a:pt x="12001" y="63532"/>
                    <a:pt x="11811" y="67532"/>
                    <a:pt x="12001" y="70961"/>
                  </a:cubicBezTo>
                  <a:close/>
                </a:path>
              </a:pathLst>
            </a:custGeom>
            <a:solidFill>
              <a:srgbClr val="E0E0E0"/>
            </a:solidFill>
            <a:ln w="9525" cap="flat">
              <a:noFill/>
              <a:prstDash val="solid"/>
              <a:miter/>
            </a:ln>
          </p:spPr>
          <p:txBody>
            <a:bodyPr rtlCol="0" anchor="ctr"/>
            <a:lstStyle/>
            <a:p>
              <a:endParaRPr lang="en-GR"/>
            </a:p>
          </p:txBody>
        </p:sp>
        <p:sp>
          <p:nvSpPr>
            <p:cNvPr id="538" name="Freeform 537">
              <a:extLst>
                <a:ext uri="{FF2B5EF4-FFF2-40B4-BE49-F238E27FC236}">
                  <a16:creationId xmlns:a16="http://schemas.microsoft.com/office/drawing/2014/main" id="{D9B8E4D0-5F65-D22F-BFB5-9939183A6879}"/>
                </a:ext>
              </a:extLst>
            </p:cNvPr>
            <p:cNvSpPr/>
            <p:nvPr/>
          </p:nvSpPr>
          <p:spPr>
            <a:xfrm>
              <a:off x="5559502" y="3955725"/>
              <a:ext cx="47625" cy="105632"/>
            </a:xfrm>
            <a:custGeom>
              <a:avLst/>
              <a:gdLst>
                <a:gd name="connsiteX0" fmla="*/ 47625 w 47625"/>
                <a:gd name="connsiteY0" fmla="*/ 26670 h 105632"/>
                <a:gd name="connsiteX1" fmla="*/ 47625 w 47625"/>
                <a:gd name="connsiteY1" fmla="*/ 32385 h 105632"/>
                <a:gd name="connsiteX2" fmla="*/ 47625 w 47625"/>
                <a:gd name="connsiteY2" fmla="*/ 45149 h 105632"/>
                <a:gd name="connsiteX3" fmla="*/ 47625 w 47625"/>
                <a:gd name="connsiteY3" fmla="*/ 50959 h 105632"/>
                <a:gd name="connsiteX4" fmla="*/ 46101 w 47625"/>
                <a:gd name="connsiteY4" fmla="*/ 66484 h 105632"/>
                <a:gd name="connsiteX5" fmla="*/ 42005 w 47625"/>
                <a:gd name="connsiteY5" fmla="*/ 80582 h 105632"/>
                <a:gd name="connsiteX6" fmla="*/ 34766 w 47625"/>
                <a:gd name="connsiteY6" fmla="*/ 92583 h 105632"/>
                <a:gd name="connsiteX7" fmla="*/ 23813 w 47625"/>
                <a:gd name="connsiteY7" fmla="*/ 102108 h 105632"/>
                <a:gd name="connsiteX8" fmla="*/ 12763 w 47625"/>
                <a:gd name="connsiteY8" fmla="*/ 105632 h 105632"/>
                <a:gd name="connsiteX9" fmla="*/ 5620 w 47625"/>
                <a:gd name="connsiteY9" fmla="*/ 102013 h 105632"/>
                <a:gd name="connsiteX10" fmla="*/ 1524 w 47625"/>
                <a:gd name="connsiteY10" fmla="*/ 92488 h 105632"/>
                <a:gd name="connsiteX11" fmla="*/ 0 w 47625"/>
                <a:gd name="connsiteY11" fmla="*/ 78772 h 105632"/>
                <a:gd name="connsiteX12" fmla="*/ 0 w 47625"/>
                <a:gd name="connsiteY12" fmla="*/ 67056 h 105632"/>
                <a:gd name="connsiteX13" fmla="*/ 0 w 47625"/>
                <a:gd name="connsiteY13" fmla="*/ 55150 h 105632"/>
                <a:gd name="connsiteX14" fmla="*/ 1524 w 47625"/>
                <a:gd name="connsiteY14" fmla="*/ 39433 h 105632"/>
                <a:gd name="connsiteX15" fmla="*/ 5620 w 47625"/>
                <a:gd name="connsiteY15" fmla="*/ 25146 h 105632"/>
                <a:gd name="connsiteX16" fmla="*/ 12763 w 47625"/>
                <a:gd name="connsiteY16" fmla="*/ 13049 h 105632"/>
                <a:gd name="connsiteX17" fmla="*/ 23813 w 47625"/>
                <a:gd name="connsiteY17" fmla="*/ 3524 h 105632"/>
                <a:gd name="connsiteX18" fmla="*/ 34766 w 47625"/>
                <a:gd name="connsiteY18" fmla="*/ 0 h 105632"/>
                <a:gd name="connsiteX19" fmla="*/ 42005 w 47625"/>
                <a:gd name="connsiteY19" fmla="*/ 3620 h 105632"/>
                <a:gd name="connsiteX20" fmla="*/ 46101 w 47625"/>
                <a:gd name="connsiteY20" fmla="*/ 13145 h 105632"/>
                <a:gd name="connsiteX21" fmla="*/ 47625 w 47625"/>
                <a:gd name="connsiteY21" fmla="*/ 26670 h 105632"/>
                <a:gd name="connsiteX22" fmla="*/ 11906 w 47625"/>
                <a:gd name="connsiteY22" fmla="*/ 70866 h 105632"/>
                <a:gd name="connsiteX23" fmla="*/ 14954 w 47625"/>
                <a:gd name="connsiteY23" fmla="*/ 84296 h 105632"/>
                <a:gd name="connsiteX24" fmla="*/ 23813 w 47625"/>
                <a:gd name="connsiteY24" fmla="*/ 84296 h 105632"/>
                <a:gd name="connsiteX25" fmla="*/ 32575 w 47625"/>
                <a:gd name="connsiteY25" fmla="*/ 73819 h 105632"/>
                <a:gd name="connsiteX26" fmla="*/ 35719 w 47625"/>
                <a:gd name="connsiteY26" fmla="*/ 56769 h 105632"/>
                <a:gd name="connsiteX27" fmla="*/ 35719 w 47625"/>
                <a:gd name="connsiteY27" fmla="*/ 45244 h 105632"/>
                <a:gd name="connsiteX28" fmla="*/ 35719 w 47625"/>
                <a:gd name="connsiteY28" fmla="*/ 33909 h 105632"/>
                <a:gd name="connsiteX29" fmla="*/ 32575 w 47625"/>
                <a:gd name="connsiteY29" fmla="*/ 20383 h 105632"/>
                <a:gd name="connsiteX30" fmla="*/ 23813 w 47625"/>
                <a:gd name="connsiteY30" fmla="*/ 20383 h 105632"/>
                <a:gd name="connsiteX31" fmla="*/ 14954 w 47625"/>
                <a:gd name="connsiteY31" fmla="*/ 30861 h 105632"/>
                <a:gd name="connsiteX32" fmla="*/ 11906 w 47625"/>
                <a:gd name="connsiteY32" fmla="*/ 47911 h 105632"/>
                <a:gd name="connsiteX33" fmla="*/ 11906 w 47625"/>
                <a:gd name="connsiteY33" fmla="*/ 59436 h 105632"/>
                <a:gd name="connsiteX34" fmla="*/ 11906 w 47625"/>
                <a:gd name="connsiteY34" fmla="*/ 70866 h 10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632">
                  <a:moveTo>
                    <a:pt x="47625" y="26670"/>
                  </a:moveTo>
                  <a:cubicBezTo>
                    <a:pt x="47625" y="28384"/>
                    <a:pt x="47625" y="30194"/>
                    <a:pt x="47625" y="32385"/>
                  </a:cubicBezTo>
                  <a:lnTo>
                    <a:pt x="47625" y="45149"/>
                  </a:lnTo>
                  <a:cubicBezTo>
                    <a:pt x="47625" y="47244"/>
                    <a:pt x="47625" y="49149"/>
                    <a:pt x="47625" y="50959"/>
                  </a:cubicBezTo>
                  <a:cubicBezTo>
                    <a:pt x="47463" y="56159"/>
                    <a:pt x="46958" y="61350"/>
                    <a:pt x="46101" y="66484"/>
                  </a:cubicBezTo>
                  <a:cubicBezTo>
                    <a:pt x="45310" y="71333"/>
                    <a:pt x="43939" y="76067"/>
                    <a:pt x="42005" y="80582"/>
                  </a:cubicBezTo>
                  <a:cubicBezTo>
                    <a:pt x="40196" y="84915"/>
                    <a:pt x="37757" y="88963"/>
                    <a:pt x="34766" y="92583"/>
                  </a:cubicBezTo>
                  <a:cubicBezTo>
                    <a:pt x="31680" y="96355"/>
                    <a:pt x="27984" y="99584"/>
                    <a:pt x="23813" y="102108"/>
                  </a:cubicBezTo>
                  <a:cubicBezTo>
                    <a:pt x="20536" y="104299"/>
                    <a:pt x="16707" y="105518"/>
                    <a:pt x="12763" y="105632"/>
                  </a:cubicBezTo>
                  <a:cubicBezTo>
                    <a:pt x="9963" y="105537"/>
                    <a:pt x="7353" y="104213"/>
                    <a:pt x="5620" y="102013"/>
                  </a:cubicBezTo>
                  <a:cubicBezTo>
                    <a:pt x="3486" y="99231"/>
                    <a:pt x="2076" y="95955"/>
                    <a:pt x="1524" y="92488"/>
                  </a:cubicBezTo>
                  <a:cubicBezTo>
                    <a:pt x="581" y="87973"/>
                    <a:pt x="67" y="83382"/>
                    <a:pt x="0" y="78772"/>
                  </a:cubicBezTo>
                  <a:cubicBezTo>
                    <a:pt x="0" y="75343"/>
                    <a:pt x="0" y="71438"/>
                    <a:pt x="0" y="67056"/>
                  </a:cubicBezTo>
                  <a:cubicBezTo>
                    <a:pt x="0" y="62675"/>
                    <a:pt x="0" y="58674"/>
                    <a:pt x="0" y="55150"/>
                  </a:cubicBezTo>
                  <a:cubicBezTo>
                    <a:pt x="124" y="49882"/>
                    <a:pt x="629" y="44625"/>
                    <a:pt x="1524" y="39433"/>
                  </a:cubicBezTo>
                  <a:cubicBezTo>
                    <a:pt x="2324" y="34528"/>
                    <a:pt x="3696" y="29728"/>
                    <a:pt x="5620" y="25146"/>
                  </a:cubicBezTo>
                  <a:cubicBezTo>
                    <a:pt x="7439" y="20803"/>
                    <a:pt x="9839" y="16735"/>
                    <a:pt x="12763" y="13049"/>
                  </a:cubicBezTo>
                  <a:cubicBezTo>
                    <a:pt x="15840" y="9230"/>
                    <a:pt x="19583" y="6010"/>
                    <a:pt x="23813" y="3524"/>
                  </a:cubicBezTo>
                  <a:cubicBezTo>
                    <a:pt x="27070" y="1372"/>
                    <a:pt x="30861" y="152"/>
                    <a:pt x="34766" y="0"/>
                  </a:cubicBezTo>
                  <a:cubicBezTo>
                    <a:pt x="37595" y="67"/>
                    <a:pt x="40253" y="1400"/>
                    <a:pt x="42005" y="3620"/>
                  </a:cubicBezTo>
                  <a:cubicBezTo>
                    <a:pt x="44158" y="6391"/>
                    <a:pt x="45568" y="9677"/>
                    <a:pt x="46101" y="13145"/>
                  </a:cubicBezTo>
                  <a:cubicBezTo>
                    <a:pt x="46987" y="17602"/>
                    <a:pt x="47492" y="22127"/>
                    <a:pt x="47625" y="26670"/>
                  </a:cubicBezTo>
                  <a:close/>
                  <a:moveTo>
                    <a:pt x="11906" y="70866"/>
                  </a:moveTo>
                  <a:cubicBezTo>
                    <a:pt x="11773" y="75524"/>
                    <a:pt x="12821" y="80143"/>
                    <a:pt x="14954" y="84296"/>
                  </a:cubicBezTo>
                  <a:cubicBezTo>
                    <a:pt x="16764" y="86963"/>
                    <a:pt x="19717" y="87058"/>
                    <a:pt x="23813" y="84296"/>
                  </a:cubicBezTo>
                  <a:cubicBezTo>
                    <a:pt x="27861" y="81925"/>
                    <a:pt x="30956" y="78219"/>
                    <a:pt x="32575" y="73819"/>
                  </a:cubicBezTo>
                  <a:cubicBezTo>
                    <a:pt x="34547" y="68342"/>
                    <a:pt x="35604" y="62589"/>
                    <a:pt x="35719" y="56769"/>
                  </a:cubicBezTo>
                  <a:cubicBezTo>
                    <a:pt x="35719" y="53245"/>
                    <a:pt x="35719" y="49435"/>
                    <a:pt x="35719" y="45244"/>
                  </a:cubicBezTo>
                  <a:cubicBezTo>
                    <a:pt x="35719" y="41053"/>
                    <a:pt x="35719" y="37243"/>
                    <a:pt x="35719" y="33909"/>
                  </a:cubicBezTo>
                  <a:cubicBezTo>
                    <a:pt x="35862" y="29204"/>
                    <a:pt x="34776" y="24546"/>
                    <a:pt x="32575" y="20383"/>
                  </a:cubicBezTo>
                  <a:cubicBezTo>
                    <a:pt x="30861" y="17812"/>
                    <a:pt x="27908" y="17717"/>
                    <a:pt x="23813" y="20383"/>
                  </a:cubicBezTo>
                  <a:cubicBezTo>
                    <a:pt x="19745" y="22755"/>
                    <a:pt x="16611" y="26451"/>
                    <a:pt x="14954" y="30861"/>
                  </a:cubicBezTo>
                  <a:cubicBezTo>
                    <a:pt x="13068" y="36357"/>
                    <a:pt x="12040" y="42100"/>
                    <a:pt x="11906" y="47911"/>
                  </a:cubicBezTo>
                  <a:cubicBezTo>
                    <a:pt x="11906" y="51435"/>
                    <a:pt x="11906" y="55245"/>
                    <a:pt x="11906" y="59436"/>
                  </a:cubicBezTo>
                  <a:cubicBezTo>
                    <a:pt x="11906" y="63627"/>
                    <a:pt x="11811" y="67532"/>
                    <a:pt x="11906" y="70866"/>
                  </a:cubicBezTo>
                  <a:close/>
                </a:path>
              </a:pathLst>
            </a:custGeom>
            <a:solidFill>
              <a:srgbClr val="E0E0E0"/>
            </a:solidFill>
            <a:ln w="9525" cap="flat">
              <a:noFill/>
              <a:prstDash val="solid"/>
              <a:miter/>
            </a:ln>
          </p:spPr>
          <p:txBody>
            <a:bodyPr rtlCol="0" anchor="ctr"/>
            <a:lstStyle/>
            <a:p>
              <a:endParaRPr lang="en-GR"/>
            </a:p>
          </p:txBody>
        </p:sp>
        <p:sp>
          <p:nvSpPr>
            <p:cNvPr id="539" name="Freeform 538">
              <a:extLst>
                <a:ext uri="{FF2B5EF4-FFF2-40B4-BE49-F238E27FC236}">
                  <a16:creationId xmlns:a16="http://schemas.microsoft.com/office/drawing/2014/main" id="{0775F11E-86C0-ECD5-B9C8-24397AFC4058}"/>
                </a:ext>
              </a:extLst>
            </p:cNvPr>
            <p:cNvSpPr/>
            <p:nvPr/>
          </p:nvSpPr>
          <p:spPr>
            <a:xfrm>
              <a:off x="5617795" y="3921911"/>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8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151 h 105727"/>
                <a:gd name="connsiteX13" fmla="*/ 0 w 47625"/>
                <a:gd name="connsiteY13" fmla="*/ 55245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7 h 105727"/>
                <a:gd name="connsiteX23" fmla="*/ 15050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5050 w 47625"/>
                <a:gd name="connsiteY31" fmla="*/ 31147 h 105727"/>
                <a:gd name="connsiteX32" fmla="*/ 11906 w 47625"/>
                <a:gd name="connsiteY32" fmla="*/ 48101 h 105727"/>
                <a:gd name="connsiteX33" fmla="*/ 11906 w 47625"/>
                <a:gd name="connsiteY33" fmla="*/ 59627 h 105727"/>
                <a:gd name="connsiteX34" fmla="*/ 11906 w 47625"/>
                <a:gd name="connsiteY34" fmla="*/ 71057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40"/>
                    <a:pt x="47625" y="51054"/>
                  </a:cubicBezTo>
                  <a:cubicBezTo>
                    <a:pt x="47511" y="56293"/>
                    <a:pt x="47006" y="61513"/>
                    <a:pt x="46101" y="66675"/>
                  </a:cubicBezTo>
                  <a:cubicBezTo>
                    <a:pt x="45301" y="71523"/>
                    <a:pt x="43929" y="76248"/>
                    <a:pt x="42005" y="80772"/>
                  </a:cubicBezTo>
                  <a:cubicBezTo>
                    <a:pt x="40215" y="85087"/>
                    <a:pt x="37776" y="89106"/>
                    <a:pt x="34766" y="92678"/>
                  </a:cubicBezTo>
                  <a:cubicBezTo>
                    <a:pt x="31737" y="96498"/>
                    <a:pt x="28023" y="99736"/>
                    <a:pt x="23813" y="102203"/>
                  </a:cubicBezTo>
                  <a:cubicBezTo>
                    <a:pt x="20583" y="104413"/>
                    <a:pt x="16774" y="105642"/>
                    <a:pt x="12859" y="105728"/>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151"/>
                  </a:cubicBezTo>
                  <a:cubicBezTo>
                    <a:pt x="0" y="62770"/>
                    <a:pt x="0" y="58769"/>
                    <a:pt x="0" y="55245"/>
                  </a:cubicBezTo>
                  <a:cubicBezTo>
                    <a:pt x="162" y="49978"/>
                    <a:pt x="667" y="44729"/>
                    <a:pt x="1524" y="39529"/>
                  </a:cubicBezTo>
                  <a:cubicBezTo>
                    <a:pt x="2295" y="34614"/>
                    <a:pt x="3677" y="29813"/>
                    <a:pt x="5620" y="25241"/>
                  </a:cubicBezTo>
                  <a:cubicBezTo>
                    <a:pt x="7410" y="20841"/>
                    <a:pt x="9849" y="16726"/>
                    <a:pt x="12859" y="13049"/>
                  </a:cubicBezTo>
                  <a:cubicBezTo>
                    <a:pt x="15869" y="9201"/>
                    <a:pt x="19583" y="5972"/>
                    <a:pt x="23813" y="3524"/>
                  </a:cubicBezTo>
                  <a:cubicBezTo>
                    <a:pt x="27061" y="1343"/>
                    <a:pt x="30851" y="124"/>
                    <a:pt x="34766" y="0"/>
                  </a:cubicBezTo>
                  <a:cubicBezTo>
                    <a:pt x="37586" y="48"/>
                    <a:pt x="40234" y="1333"/>
                    <a:pt x="42005" y="3524"/>
                  </a:cubicBezTo>
                  <a:cubicBezTo>
                    <a:pt x="44120" y="6325"/>
                    <a:pt x="45529" y="9592"/>
                    <a:pt x="46101" y="13049"/>
                  </a:cubicBezTo>
                  <a:cubicBezTo>
                    <a:pt x="47044" y="17564"/>
                    <a:pt x="47558" y="22155"/>
                    <a:pt x="47625" y="26765"/>
                  </a:cubicBezTo>
                  <a:close/>
                  <a:moveTo>
                    <a:pt x="11906" y="71057"/>
                  </a:moveTo>
                  <a:cubicBezTo>
                    <a:pt x="11754" y="75733"/>
                    <a:pt x="12840" y="80362"/>
                    <a:pt x="15050" y="84487"/>
                  </a:cubicBezTo>
                  <a:cubicBezTo>
                    <a:pt x="16764" y="87058"/>
                    <a:pt x="19717" y="87154"/>
                    <a:pt x="23813" y="84487"/>
                  </a:cubicBezTo>
                  <a:cubicBezTo>
                    <a:pt x="27908" y="82144"/>
                    <a:pt x="31042" y="78438"/>
                    <a:pt x="32671" y="74009"/>
                  </a:cubicBezTo>
                  <a:cubicBezTo>
                    <a:pt x="34557" y="68551"/>
                    <a:pt x="35585" y="62827"/>
                    <a:pt x="35719" y="57055"/>
                  </a:cubicBezTo>
                  <a:cubicBezTo>
                    <a:pt x="35719" y="53531"/>
                    <a:pt x="35719" y="49625"/>
                    <a:pt x="35719" y="45434"/>
                  </a:cubicBezTo>
                  <a:cubicBezTo>
                    <a:pt x="35719" y="41243"/>
                    <a:pt x="35719" y="37529"/>
                    <a:pt x="35719" y="34100"/>
                  </a:cubicBezTo>
                  <a:cubicBezTo>
                    <a:pt x="35852" y="29442"/>
                    <a:pt x="34804" y="24822"/>
                    <a:pt x="32671" y="20669"/>
                  </a:cubicBezTo>
                  <a:cubicBezTo>
                    <a:pt x="30861" y="18098"/>
                    <a:pt x="28004" y="18002"/>
                    <a:pt x="23813" y="20669"/>
                  </a:cubicBezTo>
                  <a:cubicBezTo>
                    <a:pt x="19698" y="22955"/>
                    <a:pt x="16574" y="26689"/>
                    <a:pt x="15050" y="31147"/>
                  </a:cubicBezTo>
                  <a:cubicBezTo>
                    <a:pt x="13068" y="36586"/>
                    <a:pt x="12011" y="42310"/>
                    <a:pt x="11906" y="48101"/>
                  </a:cubicBezTo>
                  <a:cubicBezTo>
                    <a:pt x="11906" y="51625"/>
                    <a:pt x="11906" y="55531"/>
                    <a:pt x="11906" y="59627"/>
                  </a:cubicBezTo>
                  <a:cubicBezTo>
                    <a:pt x="11906" y="63722"/>
                    <a:pt x="11811" y="67628"/>
                    <a:pt x="11906" y="71057"/>
                  </a:cubicBezTo>
                  <a:close/>
                </a:path>
              </a:pathLst>
            </a:custGeom>
            <a:solidFill>
              <a:srgbClr val="E0E0E0"/>
            </a:solidFill>
            <a:ln w="9525" cap="flat">
              <a:noFill/>
              <a:prstDash val="solid"/>
              <a:miter/>
            </a:ln>
          </p:spPr>
          <p:txBody>
            <a:bodyPr rtlCol="0" anchor="ctr"/>
            <a:lstStyle/>
            <a:p>
              <a:endParaRPr lang="en-GR"/>
            </a:p>
          </p:txBody>
        </p:sp>
        <p:sp>
          <p:nvSpPr>
            <p:cNvPr id="540" name="Freeform 539">
              <a:extLst>
                <a:ext uri="{FF2B5EF4-FFF2-40B4-BE49-F238E27FC236}">
                  <a16:creationId xmlns:a16="http://schemas.microsoft.com/office/drawing/2014/main" id="{1E09C227-900A-05AF-04F9-2F8E45FF8705}"/>
                </a:ext>
              </a:extLst>
            </p:cNvPr>
            <p:cNvSpPr/>
            <p:nvPr/>
          </p:nvSpPr>
          <p:spPr>
            <a:xfrm>
              <a:off x="5676088" y="3888288"/>
              <a:ext cx="47720" cy="105727"/>
            </a:xfrm>
            <a:custGeom>
              <a:avLst/>
              <a:gdLst>
                <a:gd name="connsiteX0" fmla="*/ 47720 w 47720"/>
                <a:gd name="connsiteY0" fmla="*/ 26765 h 105727"/>
                <a:gd name="connsiteX1" fmla="*/ 47720 w 47720"/>
                <a:gd name="connsiteY1" fmla="*/ 32385 h 105727"/>
                <a:gd name="connsiteX2" fmla="*/ 47720 w 47720"/>
                <a:gd name="connsiteY2" fmla="*/ 45244 h 105727"/>
                <a:gd name="connsiteX3" fmla="*/ 47720 w 47720"/>
                <a:gd name="connsiteY3" fmla="*/ 51054 h 105727"/>
                <a:gd name="connsiteX4" fmla="*/ 46196 w 47720"/>
                <a:gd name="connsiteY4" fmla="*/ 66580 h 105727"/>
                <a:gd name="connsiteX5" fmla="*/ 42100 w 47720"/>
                <a:gd name="connsiteY5" fmla="*/ 80677 h 105727"/>
                <a:gd name="connsiteX6" fmla="*/ 34766 w 47720"/>
                <a:gd name="connsiteY6" fmla="*/ 92678 h 105727"/>
                <a:gd name="connsiteX7" fmla="*/ 23908 w 47720"/>
                <a:gd name="connsiteY7" fmla="*/ 102203 h 105727"/>
                <a:gd name="connsiteX8" fmla="*/ 12859 w 47720"/>
                <a:gd name="connsiteY8" fmla="*/ 105728 h 105727"/>
                <a:gd name="connsiteX9" fmla="*/ 5620 w 47720"/>
                <a:gd name="connsiteY9" fmla="*/ 102108 h 105727"/>
                <a:gd name="connsiteX10" fmla="*/ 1524 w 47720"/>
                <a:gd name="connsiteY10" fmla="*/ 92583 h 105727"/>
                <a:gd name="connsiteX11" fmla="*/ 0 w 47720"/>
                <a:gd name="connsiteY11" fmla="*/ 78867 h 105727"/>
                <a:gd name="connsiteX12" fmla="*/ 0 w 47720"/>
                <a:gd name="connsiteY12" fmla="*/ 67151 h 105727"/>
                <a:gd name="connsiteX13" fmla="*/ 0 w 47720"/>
                <a:gd name="connsiteY13" fmla="*/ 55245 h 105727"/>
                <a:gd name="connsiteX14" fmla="*/ 1524 w 47720"/>
                <a:gd name="connsiteY14" fmla="*/ 39529 h 105727"/>
                <a:gd name="connsiteX15" fmla="*/ 5620 w 47720"/>
                <a:gd name="connsiteY15" fmla="*/ 25241 h 105727"/>
                <a:gd name="connsiteX16" fmla="*/ 12859 w 47720"/>
                <a:gd name="connsiteY16" fmla="*/ 13049 h 105727"/>
                <a:gd name="connsiteX17" fmla="*/ 23908 w 47720"/>
                <a:gd name="connsiteY17" fmla="*/ 3524 h 105727"/>
                <a:gd name="connsiteX18" fmla="*/ 34766 w 47720"/>
                <a:gd name="connsiteY18" fmla="*/ 0 h 105727"/>
                <a:gd name="connsiteX19" fmla="*/ 42100 w 47720"/>
                <a:gd name="connsiteY19" fmla="*/ 3620 h 105727"/>
                <a:gd name="connsiteX20" fmla="*/ 46196 w 47720"/>
                <a:gd name="connsiteY20" fmla="*/ 13145 h 105727"/>
                <a:gd name="connsiteX21" fmla="*/ 47720 w 47720"/>
                <a:gd name="connsiteY21" fmla="*/ 26765 h 105727"/>
                <a:gd name="connsiteX22" fmla="*/ 12002 w 47720"/>
                <a:gd name="connsiteY22" fmla="*/ 70961 h 105727"/>
                <a:gd name="connsiteX23" fmla="*/ 15050 w 47720"/>
                <a:gd name="connsiteY23" fmla="*/ 84392 h 105727"/>
                <a:gd name="connsiteX24" fmla="*/ 23908 w 47720"/>
                <a:gd name="connsiteY24" fmla="*/ 84392 h 105727"/>
                <a:gd name="connsiteX25" fmla="*/ 32671 w 47720"/>
                <a:gd name="connsiteY25" fmla="*/ 73914 h 105727"/>
                <a:gd name="connsiteX26" fmla="*/ 35719 w 47720"/>
                <a:gd name="connsiteY26" fmla="*/ 56959 h 105727"/>
                <a:gd name="connsiteX27" fmla="*/ 35719 w 47720"/>
                <a:gd name="connsiteY27" fmla="*/ 45434 h 105727"/>
                <a:gd name="connsiteX28" fmla="*/ 35719 w 47720"/>
                <a:gd name="connsiteY28" fmla="*/ 34100 h 105727"/>
                <a:gd name="connsiteX29" fmla="*/ 32671 w 47720"/>
                <a:gd name="connsiteY29" fmla="*/ 20574 h 105727"/>
                <a:gd name="connsiteX30" fmla="*/ 23908 w 47720"/>
                <a:gd name="connsiteY30" fmla="*/ 20574 h 105727"/>
                <a:gd name="connsiteX31" fmla="*/ 15050 w 47720"/>
                <a:gd name="connsiteY31" fmla="*/ 31051 h 105727"/>
                <a:gd name="connsiteX32" fmla="*/ 12002 w 47720"/>
                <a:gd name="connsiteY32" fmla="*/ 48006 h 105727"/>
                <a:gd name="connsiteX33" fmla="*/ 12002 w 47720"/>
                <a:gd name="connsiteY33" fmla="*/ 59626 h 105727"/>
                <a:gd name="connsiteX34" fmla="*/ 12002 w 47720"/>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720" h="105727">
                  <a:moveTo>
                    <a:pt x="47720" y="26765"/>
                  </a:moveTo>
                  <a:cubicBezTo>
                    <a:pt x="47720" y="28480"/>
                    <a:pt x="47720" y="30290"/>
                    <a:pt x="47720" y="32385"/>
                  </a:cubicBezTo>
                  <a:lnTo>
                    <a:pt x="47720" y="45244"/>
                  </a:lnTo>
                  <a:cubicBezTo>
                    <a:pt x="47720" y="47339"/>
                    <a:pt x="47720" y="49244"/>
                    <a:pt x="47720" y="51054"/>
                  </a:cubicBezTo>
                  <a:cubicBezTo>
                    <a:pt x="47511" y="56255"/>
                    <a:pt x="47006" y="61436"/>
                    <a:pt x="46196" y="66580"/>
                  </a:cubicBezTo>
                  <a:cubicBezTo>
                    <a:pt x="45320" y="71409"/>
                    <a:pt x="43948" y="76133"/>
                    <a:pt x="42100" y="80677"/>
                  </a:cubicBezTo>
                  <a:cubicBezTo>
                    <a:pt x="40253" y="85011"/>
                    <a:pt x="37786" y="89059"/>
                    <a:pt x="34766" y="92678"/>
                  </a:cubicBezTo>
                  <a:cubicBezTo>
                    <a:pt x="31747" y="96479"/>
                    <a:pt x="28061" y="99698"/>
                    <a:pt x="23908" y="102203"/>
                  </a:cubicBezTo>
                  <a:cubicBezTo>
                    <a:pt x="20612" y="104365"/>
                    <a:pt x="16793" y="105585"/>
                    <a:pt x="12859" y="105728"/>
                  </a:cubicBezTo>
                  <a:cubicBezTo>
                    <a:pt x="10030" y="105661"/>
                    <a:pt x="7372" y="104327"/>
                    <a:pt x="5620" y="102108"/>
                  </a:cubicBezTo>
                  <a:cubicBezTo>
                    <a:pt x="3581" y="99270"/>
                    <a:pt x="2181" y="96022"/>
                    <a:pt x="1524" y="92583"/>
                  </a:cubicBezTo>
                  <a:cubicBezTo>
                    <a:pt x="629" y="88059"/>
                    <a:pt x="114" y="83477"/>
                    <a:pt x="0" y="78867"/>
                  </a:cubicBezTo>
                  <a:cubicBezTo>
                    <a:pt x="0" y="75438"/>
                    <a:pt x="0" y="71533"/>
                    <a:pt x="0" y="67151"/>
                  </a:cubicBezTo>
                  <a:cubicBezTo>
                    <a:pt x="0" y="62770"/>
                    <a:pt x="0" y="58769"/>
                    <a:pt x="0" y="55245"/>
                  </a:cubicBezTo>
                  <a:cubicBezTo>
                    <a:pt x="162" y="49978"/>
                    <a:pt x="676" y="44729"/>
                    <a:pt x="1524" y="39529"/>
                  </a:cubicBezTo>
                  <a:cubicBezTo>
                    <a:pt x="2410" y="34643"/>
                    <a:pt x="3781" y="29861"/>
                    <a:pt x="5620" y="25241"/>
                  </a:cubicBezTo>
                  <a:cubicBezTo>
                    <a:pt x="7468" y="20869"/>
                    <a:pt x="9906" y="16764"/>
                    <a:pt x="12859" y="13049"/>
                  </a:cubicBezTo>
                  <a:cubicBezTo>
                    <a:pt x="15916" y="9211"/>
                    <a:pt x="19660" y="5982"/>
                    <a:pt x="23908" y="3524"/>
                  </a:cubicBezTo>
                  <a:cubicBezTo>
                    <a:pt x="27137" y="1381"/>
                    <a:pt x="30890" y="172"/>
                    <a:pt x="34766" y="0"/>
                  </a:cubicBezTo>
                  <a:cubicBezTo>
                    <a:pt x="37633" y="38"/>
                    <a:pt x="40329" y="1372"/>
                    <a:pt x="42100" y="3620"/>
                  </a:cubicBezTo>
                  <a:cubicBezTo>
                    <a:pt x="44177" y="6439"/>
                    <a:pt x="45577" y="9697"/>
                    <a:pt x="46196" y="13145"/>
                  </a:cubicBezTo>
                  <a:cubicBezTo>
                    <a:pt x="47044" y="17640"/>
                    <a:pt x="47549" y="22193"/>
                    <a:pt x="47720" y="26765"/>
                  </a:cubicBezTo>
                  <a:close/>
                  <a:moveTo>
                    <a:pt x="12002" y="70961"/>
                  </a:moveTo>
                  <a:cubicBezTo>
                    <a:pt x="11868" y="75619"/>
                    <a:pt x="12916" y="80239"/>
                    <a:pt x="15050" y="84392"/>
                  </a:cubicBezTo>
                  <a:cubicBezTo>
                    <a:pt x="16764" y="87058"/>
                    <a:pt x="19717" y="87058"/>
                    <a:pt x="23908" y="84392"/>
                  </a:cubicBezTo>
                  <a:cubicBezTo>
                    <a:pt x="28023" y="82105"/>
                    <a:pt x="31147" y="78372"/>
                    <a:pt x="32671" y="73914"/>
                  </a:cubicBezTo>
                  <a:cubicBezTo>
                    <a:pt x="34566" y="68456"/>
                    <a:pt x="35595" y="62732"/>
                    <a:pt x="35719" y="56959"/>
                  </a:cubicBezTo>
                  <a:cubicBezTo>
                    <a:pt x="35719" y="53435"/>
                    <a:pt x="35719" y="49625"/>
                    <a:pt x="35719" y="45434"/>
                  </a:cubicBezTo>
                  <a:cubicBezTo>
                    <a:pt x="35719" y="41243"/>
                    <a:pt x="35719" y="37433"/>
                    <a:pt x="35719" y="34100"/>
                  </a:cubicBezTo>
                  <a:cubicBezTo>
                    <a:pt x="35833" y="29413"/>
                    <a:pt x="34785" y="24765"/>
                    <a:pt x="32671" y="20574"/>
                  </a:cubicBezTo>
                  <a:cubicBezTo>
                    <a:pt x="30956" y="18002"/>
                    <a:pt x="28004" y="17907"/>
                    <a:pt x="23908" y="20574"/>
                  </a:cubicBezTo>
                  <a:cubicBezTo>
                    <a:pt x="19793" y="22889"/>
                    <a:pt x="16650" y="26603"/>
                    <a:pt x="15050" y="31051"/>
                  </a:cubicBezTo>
                  <a:cubicBezTo>
                    <a:pt x="13173" y="36509"/>
                    <a:pt x="12144" y="42234"/>
                    <a:pt x="12002" y="48006"/>
                  </a:cubicBezTo>
                  <a:cubicBezTo>
                    <a:pt x="12002" y="51625"/>
                    <a:pt x="12002" y="55436"/>
                    <a:pt x="12002" y="59626"/>
                  </a:cubicBezTo>
                  <a:cubicBezTo>
                    <a:pt x="12002" y="63817"/>
                    <a:pt x="11811" y="67628"/>
                    <a:pt x="12002" y="70961"/>
                  </a:cubicBezTo>
                  <a:close/>
                </a:path>
              </a:pathLst>
            </a:custGeom>
            <a:solidFill>
              <a:srgbClr val="E0E0E0"/>
            </a:solidFill>
            <a:ln w="9525" cap="flat">
              <a:noFill/>
              <a:prstDash val="solid"/>
              <a:miter/>
            </a:ln>
          </p:spPr>
          <p:txBody>
            <a:bodyPr rtlCol="0" anchor="ctr"/>
            <a:lstStyle/>
            <a:p>
              <a:endParaRPr lang="en-GR"/>
            </a:p>
          </p:txBody>
        </p:sp>
        <p:sp>
          <p:nvSpPr>
            <p:cNvPr id="541" name="Freeform 540">
              <a:extLst>
                <a:ext uri="{FF2B5EF4-FFF2-40B4-BE49-F238E27FC236}">
                  <a16:creationId xmlns:a16="http://schemas.microsoft.com/office/drawing/2014/main" id="{14A790FE-6F94-FC12-7BFF-5BA6F3A9480D}"/>
                </a:ext>
              </a:extLst>
            </p:cNvPr>
            <p:cNvSpPr/>
            <p:nvPr/>
          </p:nvSpPr>
          <p:spPr>
            <a:xfrm>
              <a:off x="5731383" y="3857494"/>
              <a:ext cx="32630" cy="100164"/>
            </a:xfrm>
            <a:custGeom>
              <a:avLst/>
              <a:gdLst>
                <a:gd name="connsiteX0" fmla="*/ 236 w 32630"/>
                <a:gd name="connsiteY0" fmla="*/ 48225 h 100164"/>
                <a:gd name="connsiteX1" fmla="*/ 236 w 32630"/>
                <a:gd name="connsiteY1" fmla="*/ 45844 h 100164"/>
                <a:gd name="connsiteX2" fmla="*/ 1093 w 32630"/>
                <a:gd name="connsiteY2" fmla="*/ 42796 h 100164"/>
                <a:gd name="connsiteX3" fmla="*/ 20143 w 32630"/>
                <a:gd name="connsiteY3" fmla="*/ 8411 h 100164"/>
                <a:gd name="connsiteX4" fmla="*/ 21667 w 32630"/>
                <a:gd name="connsiteY4" fmla="*/ 5934 h 100164"/>
                <a:gd name="connsiteX5" fmla="*/ 23286 w 32630"/>
                <a:gd name="connsiteY5" fmla="*/ 4315 h 100164"/>
                <a:gd name="connsiteX6" fmla="*/ 30144 w 32630"/>
                <a:gd name="connsiteY6" fmla="*/ 314 h 100164"/>
                <a:gd name="connsiteX7" fmla="*/ 31859 w 32630"/>
                <a:gd name="connsiteY7" fmla="*/ 314 h 100164"/>
                <a:gd name="connsiteX8" fmla="*/ 32621 w 32630"/>
                <a:gd name="connsiteY8" fmla="*/ 2505 h 100164"/>
                <a:gd name="connsiteX9" fmla="*/ 32621 w 32630"/>
                <a:gd name="connsiteY9" fmla="*/ 90611 h 100164"/>
                <a:gd name="connsiteX10" fmla="*/ 31859 w 32630"/>
                <a:gd name="connsiteY10" fmla="*/ 93659 h 100164"/>
                <a:gd name="connsiteX11" fmla="*/ 30144 w 32630"/>
                <a:gd name="connsiteY11" fmla="*/ 95660 h 100164"/>
                <a:gd name="connsiteX12" fmla="*/ 23000 w 32630"/>
                <a:gd name="connsiteY12" fmla="*/ 99851 h 100164"/>
                <a:gd name="connsiteX13" fmla="*/ 21286 w 32630"/>
                <a:gd name="connsiteY13" fmla="*/ 99851 h 100164"/>
                <a:gd name="connsiteX14" fmla="*/ 20619 w 32630"/>
                <a:gd name="connsiteY14" fmla="*/ 97660 h 100164"/>
                <a:gd name="connsiteX15" fmla="*/ 20619 w 32630"/>
                <a:gd name="connsiteY15" fmla="*/ 30223 h 100164"/>
                <a:gd name="connsiteX16" fmla="*/ 8046 w 32630"/>
                <a:gd name="connsiteY16" fmla="*/ 52607 h 100164"/>
                <a:gd name="connsiteX17" fmla="*/ 6332 w 32630"/>
                <a:gd name="connsiteY17" fmla="*/ 54416 h 100164"/>
                <a:gd name="connsiteX18" fmla="*/ 4617 w 32630"/>
                <a:gd name="connsiteY18" fmla="*/ 53940 h 1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30" h="100164">
                  <a:moveTo>
                    <a:pt x="236" y="48225"/>
                  </a:moveTo>
                  <a:cubicBezTo>
                    <a:pt x="-79" y="47463"/>
                    <a:pt x="-79" y="46606"/>
                    <a:pt x="236" y="45844"/>
                  </a:cubicBezTo>
                  <a:cubicBezTo>
                    <a:pt x="283" y="44777"/>
                    <a:pt x="579" y="43729"/>
                    <a:pt x="1093" y="42796"/>
                  </a:cubicBezTo>
                  <a:lnTo>
                    <a:pt x="20143" y="8411"/>
                  </a:lnTo>
                  <a:lnTo>
                    <a:pt x="21667" y="5934"/>
                  </a:lnTo>
                  <a:cubicBezTo>
                    <a:pt x="22057" y="5258"/>
                    <a:pt x="22610" y="4705"/>
                    <a:pt x="23286" y="4315"/>
                  </a:cubicBezTo>
                  <a:lnTo>
                    <a:pt x="30144" y="314"/>
                  </a:lnTo>
                  <a:cubicBezTo>
                    <a:pt x="30639" y="-105"/>
                    <a:pt x="31363" y="-105"/>
                    <a:pt x="31859" y="314"/>
                  </a:cubicBezTo>
                  <a:cubicBezTo>
                    <a:pt x="32411" y="905"/>
                    <a:pt x="32687" y="1696"/>
                    <a:pt x="32621" y="2505"/>
                  </a:cubicBezTo>
                  <a:lnTo>
                    <a:pt x="32621" y="90611"/>
                  </a:lnTo>
                  <a:cubicBezTo>
                    <a:pt x="32592" y="91669"/>
                    <a:pt x="32335" y="92707"/>
                    <a:pt x="31859" y="93659"/>
                  </a:cubicBezTo>
                  <a:cubicBezTo>
                    <a:pt x="31525" y="94498"/>
                    <a:pt x="30916" y="95202"/>
                    <a:pt x="30144" y="95660"/>
                  </a:cubicBezTo>
                  <a:lnTo>
                    <a:pt x="23000" y="99851"/>
                  </a:lnTo>
                  <a:cubicBezTo>
                    <a:pt x="22505" y="100270"/>
                    <a:pt x="21781" y="100270"/>
                    <a:pt x="21286" y="99851"/>
                  </a:cubicBezTo>
                  <a:cubicBezTo>
                    <a:pt x="20791" y="99231"/>
                    <a:pt x="20552" y="98450"/>
                    <a:pt x="20619" y="97660"/>
                  </a:cubicBezTo>
                  <a:lnTo>
                    <a:pt x="20619" y="30223"/>
                  </a:lnTo>
                  <a:lnTo>
                    <a:pt x="8046" y="52607"/>
                  </a:lnTo>
                  <a:cubicBezTo>
                    <a:pt x="7656" y="53359"/>
                    <a:pt x="7065" y="53988"/>
                    <a:pt x="6332" y="54416"/>
                  </a:cubicBezTo>
                  <a:cubicBezTo>
                    <a:pt x="5713" y="54616"/>
                    <a:pt x="5046" y="54426"/>
                    <a:pt x="4617" y="53940"/>
                  </a:cubicBezTo>
                  <a:close/>
                </a:path>
              </a:pathLst>
            </a:custGeom>
            <a:solidFill>
              <a:srgbClr val="E0E0E0"/>
            </a:solidFill>
            <a:ln w="9525" cap="flat">
              <a:noFill/>
              <a:prstDash val="solid"/>
              <a:miter/>
            </a:ln>
          </p:spPr>
          <p:txBody>
            <a:bodyPr rtlCol="0" anchor="ctr"/>
            <a:lstStyle/>
            <a:p>
              <a:endParaRPr lang="en-GR"/>
            </a:p>
          </p:txBody>
        </p:sp>
        <p:sp>
          <p:nvSpPr>
            <p:cNvPr id="542" name="Freeform 541">
              <a:extLst>
                <a:ext uri="{FF2B5EF4-FFF2-40B4-BE49-F238E27FC236}">
                  <a16:creationId xmlns:a16="http://schemas.microsoft.com/office/drawing/2014/main" id="{69D3F75B-B1EE-CCF2-372B-CE2EEE7FAAE5}"/>
                </a:ext>
              </a:extLst>
            </p:cNvPr>
            <p:cNvSpPr/>
            <p:nvPr/>
          </p:nvSpPr>
          <p:spPr>
            <a:xfrm>
              <a:off x="5775434" y="3830947"/>
              <a:ext cx="47625" cy="105727"/>
            </a:xfrm>
            <a:custGeom>
              <a:avLst/>
              <a:gdLst>
                <a:gd name="connsiteX0" fmla="*/ 47625 w 47625"/>
                <a:gd name="connsiteY0" fmla="*/ 26765 h 105727"/>
                <a:gd name="connsiteX1" fmla="*/ 47625 w 47625"/>
                <a:gd name="connsiteY1" fmla="*/ 32480 h 105727"/>
                <a:gd name="connsiteX2" fmla="*/ 47625 w 47625"/>
                <a:gd name="connsiteY2" fmla="*/ 45244 h 105727"/>
                <a:gd name="connsiteX3" fmla="*/ 47625 w 47625"/>
                <a:gd name="connsiteY3" fmla="*/ 51054 h 105727"/>
                <a:gd name="connsiteX4" fmla="*/ 46101 w 47625"/>
                <a:gd name="connsiteY4" fmla="*/ 66580 h 105727"/>
                <a:gd name="connsiteX5" fmla="*/ 42005 w 47625"/>
                <a:gd name="connsiteY5" fmla="*/ 80677 h 105727"/>
                <a:gd name="connsiteX6" fmla="*/ 34766 w 47625"/>
                <a:gd name="connsiteY6" fmla="*/ 92678 h 105727"/>
                <a:gd name="connsiteX7" fmla="*/ 23813 w 47625"/>
                <a:gd name="connsiteY7" fmla="*/ 102203 h 105727"/>
                <a:gd name="connsiteX8" fmla="*/ 12763 w 47625"/>
                <a:gd name="connsiteY8" fmla="*/ 105728 h 105727"/>
                <a:gd name="connsiteX9" fmla="*/ 5525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433 h 105727"/>
                <a:gd name="connsiteX15" fmla="*/ 5525 w 47625"/>
                <a:gd name="connsiteY15" fmla="*/ 25146 h 105727"/>
                <a:gd name="connsiteX16" fmla="*/ 12763 w 47625"/>
                <a:gd name="connsiteY16" fmla="*/ 13049 h 105727"/>
                <a:gd name="connsiteX17" fmla="*/ 23813 w 47625"/>
                <a:gd name="connsiteY17" fmla="*/ 3524 h 105727"/>
                <a:gd name="connsiteX18" fmla="*/ 34766 w 47625"/>
                <a:gd name="connsiteY18" fmla="*/ 0 h 105727"/>
                <a:gd name="connsiteX19" fmla="*/ 42005 w 47625"/>
                <a:gd name="connsiteY19" fmla="*/ 3620 h 105727"/>
                <a:gd name="connsiteX20" fmla="*/ 46101 w 47625"/>
                <a:gd name="connsiteY20" fmla="*/ 13145 h 105727"/>
                <a:gd name="connsiteX21" fmla="*/ 47625 w 47625"/>
                <a:gd name="connsiteY21" fmla="*/ 26765 h 105727"/>
                <a:gd name="connsiteX22" fmla="*/ 11906 w 47625"/>
                <a:gd name="connsiteY22" fmla="*/ 70961 h 105727"/>
                <a:gd name="connsiteX23" fmla="*/ 14954 w 47625"/>
                <a:gd name="connsiteY23" fmla="*/ 84487 h 105727"/>
                <a:gd name="connsiteX24" fmla="*/ 23813 w 47625"/>
                <a:gd name="connsiteY24" fmla="*/ 84487 h 105727"/>
                <a:gd name="connsiteX25" fmla="*/ 32575 w 47625"/>
                <a:gd name="connsiteY25" fmla="*/ 74009 h 105727"/>
                <a:gd name="connsiteX26" fmla="*/ 35719 w 47625"/>
                <a:gd name="connsiteY26" fmla="*/ 56960 h 105727"/>
                <a:gd name="connsiteX27" fmla="*/ 35719 w 47625"/>
                <a:gd name="connsiteY27" fmla="*/ 45434 h 105727"/>
                <a:gd name="connsiteX28" fmla="*/ 35719 w 47625"/>
                <a:gd name="connsiteY28" fmla="*/ 34100 h 105727"/>
                <a:gd name="connsiteX29" fmla="*/ 32575 w 47625"/>
                <a:gd name="connsiteY29" fmla="*/ 20669 h 105727"/>
                <a:gd name="connsiteX30" fmla="*/ 23813 w 47625"/>
                <a:gd name="connsiteY30" fmla="*/ 20669 h 105727"/>
                <a:gd name="connsiteX31" fmla="*/ 14954 w 47625"/>
                <a:gd name="connsiteY31" fmla="*/ 31147 h 105727"/>
                <a:gd name="connsiteX32" fmla="*/ 11906 w 47625"/>
                <a:gd name="connsiteY32" fmla="*/ 48197 h 105727"/>
                <a:gd name="connsiteX33" fmla="*/ 11906 w 47625"/>
                <a:gd name="connsiteY33" fmla="*/ 59722 h 105727"/>
                <a:gd name="connsiteX34" fmla="*/ 11906 w 47625"/>
                <a:gd name="connsiteY34" fmla="*/ 7096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244"/>
                  </a:lnTo>
                  <a:cubicBezTo>
                    <a:pt x="47625" y="47339"/>
                    <a:pt x="47625" y="49340"/>
                    <a:pt x="47625" y="51054"/>
                  </a:cubicBezTo>
                  <a:cubicBezTo>
                    <a:pt x="47463" y="56255"/>
                    <a:pt x="46958" y="61446"/>
                    <a:pt x="46101" y="66580"/>
                  </a:cubicBezTo>
                  <a:cubicBezTo>
                    <a:pt x="45310" y="71428"/>
                    <a:pt x="43939" y="76162"/>
                    <a:pt x="42005" y="80677"/>
                  </a:cubicBezTo>
                  <a:cubicBezTo>
                    <a:pt x="40215" y="85020"/>
                    <a:pt x="37776" y="89068"/>
                    <a:pt x="34766" y="92678"/>
                  </a:cubicBezTo>
                  <a:cubicBezTo>
                    <a:pt x="31709" y="96479"/>
                    <a:pt x="28004" y="99708"/>
                    <a:pt x="23813" y="102203"/>
                  </a:cubicBezTo>
                  <a:cubicBezTo>
                    <a:pt x="20526" y="104384"/>
                    <a:pt x="16707" y="105604"/>
                    <a:pt x="12763" y="105728"/>
                  </a:cubicBezTo>
                  <a:cubicBezTo>
                    <a:pt x="9935" y="105661"/>
                    <a:pt x="7277" y="104327"/>
                    <a:pt x="5525" y="102108"/>
                  </a:cubicBezTo>
                  <a:cubicBezTo>
                    <a:pt x="3448" y="99298"/>
                    <a:pt x="2076" y="96031"/>
                    <a:pt x="1524" y="92583"/>
                  </a:cubicBezTo>
                  <a:cubicBezTo>
                    <a:pt x="581" y="88040"/>
                    <a:pt x="67" y="83410"/>
                    <a:pt x="0" y="78772"/>
                  </a:cubicBezTo>
                  <a:cubicBezTo>
                    <a:pt x="0" y="75343"/>
                    <a:pt x="0" y="71533"/>
                    <a:pt x="0" y="67056"/>
                  </a:cubicBezTo>
                  <a:cubicBezTo>
                    <a:pt x="0" y="62579"/>
                    <a:pt x="0" y="58674"/>
                    <a:pt x="0" y="55150"/>
                  </a:cubicBezTo>
                  <a:cubicBezTo>
                    <a:pt x="124" y="49882"/>
                    <a:pt x="629" y="44625"/>
                    <a:pt x="1524" y="39433"/>
                  </a:cubicBezTo>
                  <a:cubicBezTo>
                    <a:pt x="2334" y="34538"/>
                    <a:pt x="3677" y="29747"/>
                    <a:pt x="5525" y="25146"/>
                  </a:cubicBezTo>
                  <a:cubicBezTo>
                    <a:pt x="7372" y="20803"/>
                    <a:pt x="9811" y="16735"/>
                    <a:pt x="12763" y="13049"/>
                  </a:cubicBezTo>
                  <a:cubicBezTo>
                    <a:pt x="15821" y="9211"/>
                    <a:pt x="19564" y="5982"/>
                    <a:pt x="23813" y="3524"/>
                  </a:cubicBezTo>
                  <a:cubicBezTo>
                    <a:pt x="27070" y="1372"/>
                    <a:pt x="30861" y="152"/>
                    <a:pt x="34766" y="0"/>
                  </a:cubicBezTo>
                  <a:cubicBezTo>
                    <a:pt x="37595" y="67"/>
                    <a:pt x="40253" y="1400"/>
                    <a:pt x="42005" y="3620"/>
                  </a:cubicBezTo>
                  <a:cubicBezTo>
                    <a:pt x="44139" y="6401"/>
                    <a:pt x="45549" y="9677"/>
                    <a:pt x="46101" y="13145"/>
                  </a:cubicBezTo>
                  <a:cubicBezTo>
                    <a:pt x="46987" y="17631"/>
                    <a:pt x="47492" y="22193"/>
                    <a:pt x="47625" y="26765"/>
                  </a:cubicBezTo>
                  <a:close/>
                  <a:moveTo>
                    <a:pt x="11906" y="70961"/>
                  </a:moveTo>
                  <a:cubicBezTo>
                    <a:pt x="11792" y="75648"/>
                    <a:pt x="12840" y="80296"/>
                    <a:pt x="14954" y="84487"/>
                  </a:cubicBezTo>
                  <a:cubicBezTo>
                    <a:pt x="16764" y="87058"/>
                    <a:pt x="19621" y="87154"/>
                    <a:pt x="23813" y="84487"/>
                  </a:cubicBezTo>
                  <a:cubicBezTo>
                    <a:pt x="27880" y="82144"/>
                    <a:pt x="30985" y="78429"/>
                    <a:pt x="32575" y="74009"/>
                  </a:cubicBezTo>
                  <a:cubicBezTo>
                    <a:pt x="34499" y="68523"/>
                    <a:pt x="35557" y="62770"/>
                    <a:pt x="35719" y="56960"/>
                  </a:cubicBezTo>
                  <a:cubicBezTo>
                    <a:pt x="35719" y="53435"/>
                    <a:pt x="35719" y="49625"/>
                    <a:pt x="35719" y="45434"/>
                  </a:cubicBezTo>
                  <a:cubicBezTo>
                    <a:pt x="35719" y="41243"/>
                    <a:pt x="35719" y="37433"/>
                    <a:pt x="35719" y="34100"/>
                  </a:cubicBezTo>
                  <a:cubicBezTo>
                    <a:pt x="35824" y="29432"/>
                    <a:pt x="34747" y="24803"/>
                    <a:pt x="32575" y="20669"/>
                  </a:cubicBezTo>
                  <a:cubicBezTo>
                    <a:pt x="30861" y="18002"/>
                    <a:pt x="27908" y="17907"/>
                    <a:pt x="23813" y="20669"/>
                  </a:cubicBezTo>
                  <a:cubicBezTo>
                    <a:pt x="19717" y="23012"/>
                    <a:pt x="16583" y="26718"/>
                    <a:pt x="14954" y="31147"/>
                  </a:cubicBezTo>
                  <a:cubicBezTo>
                    <a:pt x="13068" y="36643"/>
                    <a:pt x="12040" y="42386"/>
                    <a:pt x="11906" y="48197"/>
                  </a:cubicBezTo>
                  <a:cubicBezTo>
                    <a:pt x="11906" y="51721"/>
                    <a:pt x="11906" y="55531"/>
                    <a:pt x="11906" y="59722"/>
                  </a:cubicBezTo>
                  <a:cubicBezTo>
                    <a:pt x="11906" y="63913"/>
                    <a:pt x="11811" y="67628"/>
                    <a:pt x="11906" y="70961"/>
                  </a:cubicBezTo>
                  <a:close/>
                </a:path>
              </a:pathLst>
            </a:custGeom>
            <a:solidFill>
              <a:srgbClr val="E0E0E0"/>
            </a:solidFill>
            <a:ln w="9525" cap="flat">
              <a:noFill/>
              <a:prstDash val="solid"/>
              <a:miter/>
            </a:ln>
          </p:spPr>
          <p:txBody>
            <a:bodyPr rtlCol="0" anchor="ctr"/>
            <a:lstStyle/>
            <a:p>
              <a:endParaRPr lang="en-GR"/>
            </a:p>
          </p:txBody>
        </p:sp>
        <p:sp>
          <p:nvSpPr>
            <p:cNvPr id="543" name="Freeform 542">
              <a:extLst>
                <a:ext uri="{FF2B5EF4-FFF2-40B4-BE49-F238E27FC236}">
                  <a16:creationId xmlns:a16="http://schemas.microsoft.com/office/drawing/2014/main" id="{EFE8D285-C16E-F075-BD1A-589DA54C2F3A}"/>
                </a:ext>
              </a:extLst>
            </p:cNvPr>
            <p:cNvSpPr/>
            <p:nvPr/>
          </p:nvSpPr>
          <p:spPr>
            <a:xfrm>
              <a:off x="5830354" y="3800132"/>
              <a:ext cx="32524" cy="100207"/>
            </a:xfrm>
            <a:custGeom>
              <a:avLst/>
              <a:gdLst>
                <a:gd name="connsiteX0" fmla="*/ 515 w 32524"/>
                <a:gd name="connsiteY0" fmla="*/ 48342 h 100207"/>
                <a:gd name="connsiteX1" fmla="*/ 39 w 32524"/>
                <a:gd name="connsiteY1" fmla="*/ 45865 h 100207"/>
                <a:gd name="connsiteX2" fmla="*/ 992 w 32524"/>
                <a:gd name="connsiteY2" fmla="*/ 42817 h 100207"/>
                <a:gd name="connsiteX3" fmla="*/ 20042 w 32524"/>
                <a:gd name="connsiteY3" fmla="*/ 8432 h 100207"/>
                <a:gd name="connsiteX4" fmla="*/ 21566 w 32524"/>
                <a:gd name="connsiteY4" fmla="*/ 6051 h 100207"/>
                <a:gd name="connsiteX5" fmla="*/ 23185 w 32524"/>
                <a:gd name="connsiteY5" fmla="*/ 4336 h 100207"/>
                <a:gd name="connsiteX6" fmla="*/ 30138 w 32524"/>
                <a:gd name="connsiteY6" fmla="*/ 336 h 100207"/>
                <a:gd name="connsiteX7" fmla="*/ 31757 w 32524"/>
                <a:gd name="connsiteY7" fmla="*/ 336 h 100207"/>
                <a:gd name="connsiteX8" fmla="*/ 31757 w 32524"/>
                <a:gd name="connsiteY8" fmla="*/ 336 h 100207"/>
                <a:gd name="connsiteX9" fmla="*/ 32519 w 32524"/>
                <a:gd name="connsiteY9" fmla="*/ 2526 h 100207"/>
                <a:gd name="connsiteX10" fmla="*/ 32519 w 32524"/>
                <a:gd name="connsiteY10" fmla="*/ 90728 h 100207"/>
                <a:gd name="connsiteX11" fmla="*/ 31757 w 32524"/>
                <a:gd name="connsiteY11" fmla="*/ 93681 h 100207"/>
                <a:gd name="connsiteX12" fmla="*/ 30138 w 32524"/>
                <a:gd name="connsiteY12" fmla="*/ 95776 h 100207"/>
                <a:gd name="connsiteX13" fmla="*/ 22899 w 32524"/>
                <a:gd name="connsiteY13" fmla="*/ 99872 h 100207"/>
                <a:gd name="connsiteX14" fmla="*/ 21280 w 32524"/>
                <a:gd name="connsiteY14" fmla="*/ 99872 h 100207"/>
                <a:gd name="connsiteX15" fmla="*/ 21280 w 32524"/>
                <a:gd name="connsiteY15" fmla="*/ 99872 h 100207"/>
                <a:gd name="connsiteX16" fmla="*/ 20518 w 32524"/>
                <a:gd name="connsiteY16" fmla="*/ 97681 h 100207"/>
                <a:gd name="connsiteX17" fmla="*/ 20518 w 32524"/>
                <a:gd name="connsiteY17" fmla="*/ 30244 h 100207"/>
                <a:gd name="connsiteX18" fmla="*/ 7945 w 32524"/>
                <a:gd name="connsiteY18" fmla="*/ 52723 h 100207"/>
                <a:gd name="connsiteX19" fmla="*/ 6231 w 32524"/>
                <a:gd name="connsiteY19" fmla="*/ 54438 h 100207"/>
                <a:gd name="connsiteX20" fmla="*/ 4611 w 32524"/>
                <a:gd name="connsiteY20" fmla="*/ 54438 h 10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24" h="100207">
                  <a:moveTo>
                    <a:pt x="515" y="48342"/>
                  </a:moveTo>
                  <a:cubicBezTo>
                    <a:pt x="87" y="47589"/>
                    <a:pt x="-85" y="46723"/>
                    <a:pt x="39" y="45865"/>
                  </a:cubicBezTo>
                  <a:cubicBezTo>
                    <a:pt x="125" y="44789"/>
                    <a:pt x="449" y="43751"/>
                    <a:pt x="992" y="42817"/>
                  </a:cubicBezTo>
                  <a:lnTo>
                    <a:pt x="20042" y="8432"/>
                  </a:lnTo>
                  <a:lnTo>
                    <a:pt x="21566" y="6051"/>
                  </a:lnTo>
                  <a:cubicBezTo>
                    <a:pt x="21928" y="5336"/>
                    <a:pt x="22490" y="4736"/>
                    <a:pt x="23185" y="4336"/>
                  </a:cubicBezTo>
                  <a:lnTo>
                    <a:pt x="30138" y="336"/>
                  </a:lnTo>
                  <a:cubicBezTo>
                    <a:pt x="30586" y="-112"/>
                    <a:pt x="31310" y="-112"/>
                    <a:pt x="31757" y="336"/>
                  </a:cubicBezTo>
                  <a:cubicBezTo>
                    <a:pt x="31757" y="336"/>
                    <a:pt x="31757" y="336"/>
                    <a:pt x="31757" y="336"/>
                  </a:cubicBezTo>
                  <a:cubicBezTo>
                    <a:pt x="32291" y="936"/>
                    <a:pt x="32567" y="1726"/>
                    <a:pt x="32519" y="2526"/>
                  </a:cubicBezTo>
                  <a:lnTo>
                    <a:pt x="32519" y="90728"/>
                  </a:lnTo>
                  <a:cubicBezTo>
                    <a:pt x="32491" y="91757"/>
                    <a:pt x="32234" y="92766"/>
                    <a:pt x="31757" y="93681"/>
                  </a:cubicBezTo>
                  <a:cubicBezTo>
                    <a:pt x="31462" y="94538"/>
                    <a:pt x="30891" y="95272"/>
                    <a:pt x="30138" y="95776"/>
                  </a:cubicBezTo>
                  <a:lnTo>
                    <a:pt x="22899" y="99872"/>
                  </a:lnTo>
                  <a:cubicBezTo>
                    <a:pt x="22452" y="100320"/>
                    <a:pt x="21728" y="100320"/>
                    <a:pt x="21280" y="99872"/>
                  </a:cubicBezTo>
                  <a:cubicBezTo>
                    <a:pt x="21280" y="99872"/>
                    <a:pt x="21280" y="99872"/>
                    <a:pt x="21280" y="99872"/>
                  </a:cubicBezTo>
                  <a:cubicBezTo>
                    <a:pt x="20728" y="99281"/>
                    <a:pt x="20451" y="98491"/>
                    <a:pt x="20518" y="97681"/>
                  </a:cubicBezTo>
                  <a:lnTo>
                    <a:pt x="20518" y="30244"/>
                  </a:lnTo>
                  <a:lnTo>
                    <a:pt x="7945" y="52723"/>
                  </a:lnTo>
                  <a:cubicBezTo>
                    <a:pt x="7373" y="53676"/>
                    <a:pt x="6897" y="54247"/>
                    <a:pt x="6231" y="54438"/>
                  </a:cubicBezTo>
                  <a:cubicBezTo>
                    <a:pt x="5754" y="54800"/>
                    <a:pt x="5088" y="54800"/>
                    <a:pt x="4611" y="54438"/>
                  </a:cubicBezTo>
                  <a:close/>
                </a:path>
              </a:pathLst>
            </a:custGeom>
            <a:solidFill>
              <a:srgbClr val="E0E0E0"/>
            </a:solidFill>
            <a:ln w="9525" cap="flat">
              <a:noFill/>
              <a:prstDash val="solid"/>
              <a:miter/>
            </a:ln>
          </p:spPr>
          <p:txBody>
            <a:bodyPr rtlCol="0" anchor="ctr"/>
            <a:lstStyle/>
            <a:p>
              <a:endParaRPr lang="en-GR"/>
            </a:p>
          </p:txBody>
        </p:sp>
        <p:sp>
          <p:nvSpPr>
            <p:cNvPr id="544" name="Freeform 543">
              <a:extLst>
                <a:ext uri="{FF2B5EF4-FFF2-40B4-BE49-F238E27FC236}">
                  <a16:creationId xmlns:a16="http://schemas.microsoft.com/office/drawing/2014/main" id="{CB9311D7-E3B3-68DE-15F8-6EEE9E1EB1BE}"/>
                </a:ext>
              </a:extLst>
            </p:cNvPr>
            <p:cNvSpPr/>
            <p:nvPr/>
          </p:nvSpPr>
          <p:spPr>
            <a:xfrm>
              <a:off x="5874684" y="3773607"/>
              <a:ext cx="47625" cy="105727"/>
            </a:xfrm>
            <a:custGeom>
              <a:avLst/>
              <a:gdLst>
                <a:gd name="connsiteX0" fmla="*/ 47625 w 47625"/>
                <a:gd name="connsiteY0" fmla="*/ 26765 h 105727"/>
                <a:gd name="connsiteX1" fmla="*/ 47625 w 47625"/>
                <a:gd name="connsiteY1" fmla="*/ 32480 h 105727"/>
                <a:gd name="connsiteX2" fmla="*/ 47625 w 47625"/>
                <a:gd name="connsiteY2" fmla="*/ 45339 h 105727"/>
                <a:gd name="connsiteX3" fmla="*/ 47625 w 47625"/>
                <a:gd name="connsiteY3" fmla="*/ 51054 h 105727"/>
                <a:gd name="connsiteX4" fmla="*/ 46101 w 47625"/>
                <a:gd name="connsiteY4" fmla="*/ 66675 h 105727"/>
                <a:gd name="connsiteX5" fmla="*/ 42005 w 47625"/>
                <a:gd name="connsiteY5" fmla="*/ 80772 h 105727"/>
                <a:gd name="connsiteX6" fmla="*/ 34766 w 47625"/>
                <a:gd name="connsiteY6" fmla="*/ 92678 h 105727"/>
                <a:gd name="connsiteX7" fmla="*/ 23813 w 47625"/>
                <a:gd name="connsiteY7" fmla="*/ 102203 h 105727"/>
                <a:gd name="connsiteX8" fmla="*/ 12859 w 47625"/>
                <a:gd name="connsiteY8" fmla="*/ 105727 h 105727"/>
                <a:gd name="connsiteX9" fmla="*/ 5620 w 47625"/>
                <a:gd name="connsiteY9" fmla="*/ 102108 h 105727"/>
                <a:gd name="connsiteX10" fmla="*/ 1524 w 47625"/>
                <a:gd name="connsiteY10" fmla="*/ 92583 h 105727"/>
                <a:gd name="connsiteX11" fmla="*/ 0 w 47625"/>
                <a:gd name="connsiteY11" fmla="*/ 78772 h 105727"/>
                <a:gd name="connsiteX12" fmla="*/ 0 w 47625"/>
                <a:gd name="connsiteY12" fmla="*/ 67056 h 105727"/>
                <a:gd name="connsiteX13" fmla="*/ 0 w 47625"/>
                <a:gd name="connsiteY13" fmla="*/ 55150 h 105727"/>
                <a:gd name="connsiteX14" fmla="*/ 1524 w 47625"/>
                <a:gd name="connsiteY14" fmla="*/ 39529 h 105727"/>
                <a:gd name="connsiteX15" fmla="*/ 5620 w 47625"/>
                <a:gd name="connsiteY15" fmla="*/ 25241 h 105727"/>
                <a:gd name="connsiteX16" fmla="*/ 12859 w 47625"/>
                <a:gd name="connsiteY16" fmla="*/ 13049 h 105727"/>
                <a:gd name="connsiteX17" fmla="*/ 23813 w 47625"/>
                <a:gd name="connsiteY17" fmla="*/ 3524 h 105727"/>
                <a:gd name="connsiteX18" fmla="*/ 34766 w 47625"/>
                <a:gd name="connsiteY18" fmla="*/ 0 h 105727"/>
                <a:gd name="connsiteX19" fmla="*/ 42005 w 47625"/>
                <a:gd name="connsiteY19" fmla="*/ 3524 h 105727"/>
                <a:gd name="connsiteX20" fmla="*/ 46101 w 47625"/>
                <a:gd name="connsiteY20" fmla="*/ 13049 h 105727"/>
                <a:gd name="connsiteX21" fmla="*/ 47625 w 47625"/>
                <a:gd name="connsiteY21" fmla="*/ 26765 h 105727"/>
                <a:gd name="connsiteX22" fmla="*/ 11906 w 47625"/>
                <a:gd name="connsiteY22" fmla="*/ 71056 h 105727"/>
                <a:gd name="connsiteX23" fmla="*/ 14954 w 47625"/>
                <a:gd name="connsiteY23" fmla="*/ 84487 h 105727"/>
                <a:gd name="connsiteX24" fmla="*/ 23813 w 47625"/>
                <a:gd name="connsiteY24" fmla="*/ 84487 h 105727"/>
                <a:gd name="connsiteX25" fmla="*/ 32671 w 47625"/>
                <a:gd name="connsiteY25" fmla="*/ 74009 h 105727"/>
                <a:gd name="connsiteX26" fmla="*/ 35719 w 47625"/>
                <a:gd name="connsiteY26" fmla="*/ 57055 h 105727"/>
                <a:gd name="connsiteX27" fmla="*/ 35719 w 47625"/>
                <a:gd name="connsiteY27" fmla="*/ 45434 h 105727"/>
                <a:gd name="connsiteX28" fmla="*/ 35719 w 47625"/>
                <a:gd name="connsiteY28" fmla="*/ 34100 h 105727"/>
                <a:gd name="connsiteX29" fmla="*/ 32671 w 47625"/>
                <a:gd name="connsiteY29" fmla="*/ 20669 h 105727"/>
                <a:gd name="connsiteX30" fmla="*/ 23813 w 47625"/>
                <a:gd name="connsiteY30" fmla="*/ 20669 h 105727"/>
                <a:gd name="connsiteX31" fmla="*/ 14954 w 47625"/>
                <a:gd name="connsiteY31" fmla="*/ 31147 h 105727"/>
                <a:gd name="connsiteX32" fmla="*/ 11906 w 47625"/>
                <a:gd name="connsiteY32" fmla="*/ 48101 h 105727"/>
                <a:gd name="connsiteX33" fmla="*/ 11906 w 47625"/>
                <a:gd name="connsiteY33" fmla="*/ 59626 h 105727"/>
                <a:gd name="connsiteX34" fmla="*/ 11906 w 47625"/>
                <a:gd name="connsiteY34" fmla="*/ 71056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5727">
                  <a:moveTo>
                    <a:pt x="47625" y="26765"/>
                  </a:moveTo>
                  <a:cubicBezTo>
                    <a:pt x="47625" y="28480"/>
                    <a:pt x="47625" y="30385"/>
                    <a:pt x="47625" y="32480"/>
                  </a:cubicBezTo>
                  <a:lnTo>
                    <a:pt x="47625" y="45339"/>
                  </a:lnTo>
                  <a:cubicBezTo>
                    <a:pt x="47625" y="47434"/>
                    <a:pt x="47625" y="49339"/>
                    <a:pt x="47625" y="51054"/>
                  </a:cubicBezTo>
                  <a:cubicBezTo>
                    <a:pt x="47463" y="56293"/>
                    <a:pt x="46958" y="61512"/>
                    <a:pt x="46101" y="66675"/>
                  </a:cubicBezTo>
                  <a:cubicBezTo>
                    <a:pt x="45291" y="71514"/>
                    <a:pt x="43910" y="76248"/>
                    <a:pt x="42005" y="80772"/>
                  </a:cubicBezTo>
                  <a:cubicBezTo>
                    <a:pt x="40214" y="85087"/>
                    <a:pt x="37776" y="89106"/>
                    <a:pt x="34766" y="92678"/>
                  </a:cubicBezTo>
                  <a:cubicBezTo>
                    <a:pt x="31737" y="96498"/>
                    <a:pt x="28022" y="99736"/>
                    <a:pt x="23813" y="102203"/>
                  </a:cubicBezTo>
                  <a:cubicBezTo>
                    <a:pt x="20583" y="104413"/>
                    <a:pt x="16774" y="105642"/>
                    <a:pt x="12859" y="105727"/>
                  </a:cubicBezTo>
                  <a:cubicBezTo>
                    <a:pt x="10030" y="105661"/>
                    <a:pt x="7372" y="104327"/>
                    <a:pt x="5620" y="102108"/>
                  </a:cubicBezTo>
                  <a:cubicBezTo>
                    <a:pt x="3467" y="99336"/>
                    <a:pt x="2057" y="96050"/>
                    <a:pt x="1524" y="92583"/>
                  </a:cubicBezTo>
                  <a:cubicBezTo>
                    <a:pt x="619" y="88030"/>
                    <a:pt x="105" y="83410"/>
                    <a:pt x="0" y="78772"/>
                  </a:cubicBezTo>
                  <a:cubicBezTo>
                    <a:pt x="0" y="75438"/>
                    <a:pt x="0" y="71533"/>
                    <a:pt x="0" y="67056"/>
                  </a:cubicBezTo>
                  <a:cubicBezTo>
                    <a:pt x="0" y="62579"/>
                    <a:pt x="0" y="58769"/>
                    <a:pt x="0" y="55150"/>
                  </a:cubicBezTo>
                  <a:cubicBezTo>
                    <a:pt x="162" y="49911"/>
                    <a:pt x="676" y="44701"/>
                    <a:pt x="1524" y="39529"/>
                  </a:cubicBezTo>
                  <a:cubicBezTo>
                    <a:pt x="2295" y="34614"/>
                    <a:pt x="3677" y="29813"/>
                    <a:pt x="5620" y="25241"/>
                  </a:cubicBezTo>
                  <a:cubicBezTo>
                    <a:pt x="7410" y="20841"/>
                    <a:pt x="9849" y="16726"/>
                    <a:pt x="12859" y="13049"/>
                  </a:cubicBezTo>
                  <a:cubicBezTo>
                    <a:pt x="15869" y="9201"/>
                    <a:pt x="19583" y="5972"/>
                    <a:pt x="23813" y="3524"/>
                  </a:cubicBezTo>
                  <a:cubicBezTo>
                    <a:pt x="27041" y="1295"/>
                    <a:pt x="30852" y="67"/>
                    <a:pt x="34766" y="0"/>
                  </a:cubicBezTo>
                  <a:cubicBezTo>
                    <a:pt x="37585" y="48"/>
                    <a:pt x="40234" y="1333"/>
                    <a:pt x="42005" y="3524"/>
                  </a:cubicBezTo>
                  <a:cubicBezTo>
                    <a:pt x="44139" y="6306"/>
                    <a:pt x="45549" y="9582"/>
                    <a:pt x="46101" y="13049"/>
                  </a:cubicBezTo>
                  <a:cubicBezTo>
                    <a:pt x="47006" y="17574"/>
                    <a:pt x="47511" y="22155"/>
                    <a:pt x="47625" y="26765"/>
                  </a:cubicBezTo>
                  <a:close/>
                  <a:moveTo>
                    <a:pt x="11906" y="71056"/>
                  </a:moveTo>
                  <a:cubicBezTo>
                    <a:pt x="11811" y="75714"/>
                    <a:pt x="12859" y="80324"/>
                    <a:pt x="14954" y="84487"/>
                  </a:cubicBezTo>
                  <a:cubicBezTo>
                    <a:pt x="16735" y="87087"/>
                    <a:pt x="19688" y="87087"/>
                    <a:pt x="23813" y="84487"/>
                  </a:cubicBezTo>
                  <a:cubicBezTo>
                    <a:pt x="27908" y="82144"/>
                    <a:pt x="31042" y="78438"/>
                    <a:pt x="32671" y="74009"/>
                  </a:cubicBezTo>
                  <a:cubicBezTo>
                    <a:pt x="34557" y="68551"/>
                    <a:pt x="35585" y="62827"/>
                    <a:pt x="35719" y="57055"/>
                  </a:cubicBezTo>
                  <a:cubicBezTo>
                    <a:pt x="35719" y="53530"/>
                    <a:pt x="35719" y="49625"/>
                    <a:pt x="35719" y="45434"/>
                  </a:cubicBezTo>
                  <a:cubicBezTo>
                    <a:pt x="35719" y="41243"/>
                    <a:pt x="35719" y="37529"/>
                    <a:pt x="35719" y="34100"/>
                  </a:cubicBezTo>
                  <a:cubicBezTo>
                    <a:pt x="35852" y="29442"/>
                    <a:pt x="34804" y="24822"/>
                    <a:pt x="32671" y="20669"/>
                  </a:cubicBezTo>
                  <a:cubicBezTo>
                    <a:pt x="30861" y="18097"/>
                    <a:pt x="28004" y="17907"/>
                    <a:pt x="23813" y="20669"/>
                  </a:cubicBezTo>
                  <a:cubicBezTo>
                    <a:pt x="19726" y="23012"/>
                    <a:pt x="16583" y="26727"/>
                    <a:pt x="14954" y="31147"/>
                  </a:cubicBezTo>
                  <a:cubicBezTo>
                    <a:pt x="13097" y="36614"/>
                    <a:pt x="12078" y="42329"/>
                    <a:pt x="11906" y="48101"/>
                  </a:cubicBezTo>
                  <a:cubicBezTo>
                    <a:pt x="11906" y="51625"/>
                    <a:pt x="11906" y="55435"/>
                    <a:pt x="11906" y="59626"/>
                  </a:cubicBezTo>
                  <a:cubicBezTo>
                    <a:pt x="11906" y="63817"/>
                    <a:pt x="11811" y="67627"/>
                    <a:pt x="11906" y="71056"/>
                  </a:cubicBezTo>
                  <a:close/>
                </a:path>
              </a:pathLst>
            </a:custGeom>
            <a:solidFill>
              <a:srgbClr val="E0E0E0"/>
            </a:solidFill>
            <a:ln w="9525" cap="flat">
              <a:noFill/>
              <a:prstDash val="solid"/>
              <a:miter/>
            </a:ln>
          </p:spPr>
          <p:txBody>
            <a:bodyPr rtlCol="0" anchor="ctr"/>
            <a:lstStyle/>
            <a:p>
              <a:endParaRPr lang="en-GR"/>
            </a:p>
          </p:txBody>
        </p:sp>
        <p:sp>
          <p:nvSpPr>
            <p:cNvPr id="545" name="Freeform 544">
              <a:extLst>
                <a:ext uri="{FF2B5EF4-FFF2-40B4-BE49-F238E27FC236}">
                  <a16:creationId xmlns:a16="http://schemas.microsoft.com/office/drawing/2014/main" id="{3FEA22FF-357A-FDB6-F08C-A4123A21A560}"/>
                </a:ext>
              </a:extLst>
            </p:cNvPr>
            <p:cNvSpPr/>
            <p:nvPr/>
          </p:nvSpPr>
          <p:spPr>
            <a:xfrm>
              <a:off x="5929604" y="3742841"/>
              <a:ext cx="32435" cy="100136"/>
            </a:xfrm>
            <a:custGeom>
              <a:avLst/>
              <a:gdLst>
                <a:gd name="connsiteX0" fmla="*/ 516 w 32435"/>
                <a:gd name="connsiteY0" fmla="*/ 48292 h 100136"/>
                <a:gd name="connsiteX1" fmla="*/ 39 w 32435"/>
                <a:gd name="connsiteY1" fmla="*/ 45815 h 100136"/>
                <a:gd name="connsiteX2" fmla="*/ 992 w 32435"/>
                <a:gd name="connsiteY2" fmla="*/ 42862 h 100136"/>
                <a:gd name="connsiteX3" fmla="*/ 20042 w 32435"/>
                <a:gd name="connsiteY3" fmla="*/ 8382 h 100136"/>
                <a:gd name="connsiteX4" fmla="*/ 21471 w 32435"/>
                <a:gd name="connsiteY4" fmla="*/ 6001 h 100136"/>
                <a:gd name="connsiteX5" fmla="*/ 23090 w 32435"/>
                <a:gd name="connsiteY5" fmla="*/ 4286 h 100136"/>
                <a:gd name="connsiteX6" fmla="*/ 30043 w 32435"/>
                <a:gd name="connsiteY6" fmla="*/ 286 h 100136"/>
                <a:gd name="connsiteX7" fmla="*/ 31758 w 32435"/>
                <a:gd name="connsiteY7" fmla="*/ 286 h 100136"/>
                <a:gd name="connsiteX8" fmla="*/ 32425 w 32435"/>
                <a:gd name="connsiteY8" fmla="*/ 2477 h 100136"/>
                <a:gd name="connsiteX9" fmla="*/ 32425 w 32435"/>
                <a:gd name="connsiteY9" fmla="*/ 90678 h 100136"/>
                <a:gd name="connsiteX10" fmla="*/ 31758 w 32435"/>
                <a:gd name="connsiteY10" fmla="*/ 93631 h 100136"/>
                <a:gd name="connsiteX11" fmla="*/ 30043 w 32435"/>
                <a:gd name="connsiteY11" fmla="*/ 95726 h 100136"/>
                <a:gd name="connsiteX12" fmla="*/ 22900 w 32435"/>
                <a:gd name="connsiteY12" fmla="*/ 99822 h 100136"/>
                <a:gd name="connsiteX13" fmla="*/ 21185 w 32435"/>
                <a:gd name="connsiteY13" fmla="*/ 99822 h 100136"/>
                <a:gd name="connsiteX14" fmla="*/ 20518 w 32435"/>
                <a:gd name="connsiteY14" fmla="*/ 97631 h 100136"/>
                <a:gd name="connsiteX15" fmla="*/ 20518 w 32435"/>
                <a:gd name="connsiteY15" fmla="*/ 30290 h 100136"/>
                <a:gd name="connsiteX16" fmla="*/ 7850 w 32435"/>
                <a:gd name="connsiteY16" fmla="*/ 52673 h 100136"/>
                <a:gd name="connsiteX17" fmla="*/ 6135 w 32435"/>
                <a:gd name="connsiteY17" fmla="*/ 54388 h 100136"/>
                <a:gd name="connsiteX18" fmla="*/ 4516 w 32435"/>
                <a:gd name="connsiteY18" fmla="*/ 53912 h 10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35" h="100136">
                  <a:moveTo>
                    <a:pt x="516" y="48292"/>
                  </a:moveTo>
                  <a:cubicBezTo>
                    <a:pt x="87" y="47539"/>
                    <a:pt x="-85" y="46673"/>
                    <a:pt x="39" y="45815"/>
                  </a:cubicBezTo>
                  <a:cubicBezTo>
                    <a:pt x="125" y="44768"/>
                    <a:pt x="449" y="43758"/>
                    <a:pt x="992" y="42862"/>
                  </a:cubicBezTo>
                  <a:lnTo>
                    <a:pt x="20042" y="8382"/>
                  </a:lnTo>
                  <a:lnTo>
                    <a:pt x="21471" y="6001"/>
                  </a:lnTo>
                  <a:cubicBezTo>
                    <a:pt x="21880" y="5324"/>
                    <a:pt x="22433" y="4734"/>
                    <a:pt x="23090" y="4286"/>
                  </a:cubicBezTo>
                  <a:lnTo>
                    <a:pt x="30043" y="286"/>
                  </a:lnTo>
                  <a:cubicBezTo>
                    <a:pt x="30548" y="-95"/>
                    <a:pt x="31253" y="-95"/>
                    <a:pt x="31758" y="286"/>
                  </a:cubicBezTo>
                  <a:cubicBezTo>
                    <a:pt x="32253" y="905"/>
                    <a:pt x="32491" y="1686"/>
                    <a:pt x="32425" y="2477"/>
                  </a:cubicBezTo>
                  <a:lnTo>
                    <a:pt x="32425" y="90678"/>
                  </a:lnTo>
                  <a:cubicBezTo>
                    <a:pt x="32434" y="91697"/>
                    <a:pt x="32205" y="92707"/>
                    <a:pt x="31758" y="93631"/>
                  </a:cubicBezTo>
                  <a:cubicBezTo>
                    <a:pt x="31424" y="94488"/>
                    <a:pt x="30824" y="95231"/>
                    <a:pt x="30043" y="95726"/>
                  </a:cubicBezTo>
                  <a:lnTo>
                    <a:pt x="22900" y="99822"/>
                  </a:lnTo>
                  <a:cubicBezTo>
                    <a:pt x="22404" y="100241"/>
                    <a:pt x="21680" y="100241"/>
                    <a:pt x="21185" y="99822"/>
                  </a:cubicBezTo>
                  <a:cubicBezTo>
                    <a:pt x="20671" y="99212"/>
                    <a:pt x="20423" y="98422"/>
                    <a:pt x="20518" y="97631"/>
                  </a:cubicBezTo>
                  <a:lnTo>
                    <a:pt x="20518" y="30290"/>
                  </a:lnTo>
                  <a:lnTo>
                    <a:pt x="7850" y="52673"/>
                  </a:lnTo>
                  <a:cubicBezTo>
                    <a:pt x="7555" y="53464"/>
                    <a:pt x="6926" y="54092"/>
                    <a:pt x="6135" y="54388"/>
                  </a:cubicBezTo>
                  <a:cubicBezTo>
                    <a:pt x="5554" y="54683"/>
                    <a:pt x="4849" y="54474"/>
                    <a:pt x="4516" y="53912"/>
                  </a:cubicBezTo>
                  <a:close/>
                </a:path>
              </a:pathLst>
            </a:custGeom>
            <a:solidFill>
              <a:srgbClr val="E0E0E0"/>
            </a:solidFill>
            <a:ln w="9525" cap="flat">
              <a:noFill/>
              <a:prstDash val="solid"/>
              <a:miter/>
            </a:ln>
          </p:spPr>
          <p:txBody>
            <a:bodyPr rtlCol="0" anchor="ctr"/>
            <a:lstStyle/>
            <a:p>
              <a:endParaRPr lang="en-GR"/>
            </a:p>
          </p:txBody>
        </p:sp>
        <p:sp>
          <p:nvSpPr>
            <p:cNvPr id="546" name="Freeform 545">
              <a:extLst>
                <a:ext uri="{FF2B5EF4-FFF2-40B4-BE49-F238E27FC236}">
                  <a16:creationId xmlns:a16="http://schemas.microsoft.com/office/drawing/2014/main" id="{7C1D6A43-4860-8E15-CBBB-535B59E1C59C}"/>
                </a:ext>
              </a:extLst>
            </p:cNvPr>
            <p:cNvSpPr/>
            <p:nvPr/>
          </p:nvSpPr>
          <p:spPr>
            <a:xfrm>
              <a:off x="5970877" y="3719191"/>
              <a:ext cx="32595" cy="100186"/>
            </a:xfrm>
            <a:custGeom>
              <a:avLst/>
              <a:gdLst>
                <a:gd name="connsiteX0" fmla="*/ 200 w 32595"/>
                <a:gd name="connsiteY0" fmla="*/ 48320 h 100186"/>
                <a:gd name="connsiteX1" fmla="*/ 200 w 32595"/>
                <a:gd name="connsiteY1" fmla="*/ 45844 h 100186"/>
                <a:gd name="connsiteX2" fmla="*/ 1152 w 32595"/>
                <a:gd name="connsiteY2" fmla="*/ 42796 h 100186"/>
                <a:gd name="connsiteX3" fmla="*/ 20202 w 32595"/>
                <a:gd name="connsiteY3" fmla="*/ 8411 h 100186"/>
                <a:gd name="connsiteX4" fmla="*/ 21631 w 32595"/>
                <a:gd name="connsiteY4" fmla="*/ 6029 h 100186"/>
                <a:gd name="connsiteX5" fmla="*/ 23251 w 32595"/>
                <a:gd name="connsiteY5" fmla="*/ 4315 h 100186"/>
                <a:gd name="connsiteX6" fmla="*/ 30204 w 32595"/>
                <a:gd name="connsiteY6" fmla="*/ 314 h 100186"/>
                <a:gd name="connsiteX7" fmla="*/ 31918 w 32595"/>
                <a:gd name="connsiteY7" fmla="*/ 314 h 100186"/>
                <a:gd name="connsiteX8" fmla="*/ 32585 w 32595"/>
                <a:gd name="connsiteY8" fmla="*/ 2505 h 100186"/>
                <a:gd name="connsiteX9" fmla="*/ 32585 w 32595"/>
                <a:gd name="connsiteY9" fmla="*/ 90707 h 100186"/>
                <a:gd name="connsiteX10" fmla="*/ 31918 w 32595"/>
                <a:gd name="connsiteY10" fmla="*/ 93659 h 100186"/>
                <a:gd name="connsiteX11" fmla="*/ 30204 w 32595"/>
                <a:gd name="connsiteY11" fmla="*/ 95755 h 100186"/>
                <a:gd name="connsiteX12" fmla="*/ 22965 w 32595"/>
                <a:gd name="connsiteY12" fmla="*/ 99850 h 100186"/>
                <a:gd name="connsiteX13" fmla="*/ 21345 w 32595"/>
                <a:gd name="connsiteY13" fmla="*/ 99850 h 100186"/>
                <a:gd name="connsiteX14" fmla="*/ 21345 w 32595"/>
                <a:gd name="connsiteY14" fmla="*/ 99850 h 100186"/>
                <a:gd name="connsiteX15" fmla="*/ 20584 w 32595"/>
                <a:gd name="connsiteY15" fmla="*/ 97660 h 100186"/>
                <a:gd name="connsiteX16" fmla="*/ 20584 w 32595"/>
                <a:gd name="connsiteY16" fmla="*/ 30223 h 100186"/>
                <a:gd name="connsiteX17" fmla="*/ 8010 w 32595"/>
                <a:gd name="connsiteY17" fmla="*/ 52702 h 100186"/>
                <a:gd name="connsiteX18" fmla="*/ 6296 w 32595"/>
                <a:gd name="connsiteY18" fmla="*/ 54416 h 100186"/>
                <a:gd name="connsiteX19" fmla="*/ 4677 w 32595"/>
                <a:gd name="connsiteY19" fmla="*/ 54416 h 10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595" h="100186">
                  <a:moveTo>
                    <a:pt x="200" y="48320"/>
                  </a:moveTo>
                  <a:cubicBezTo>
                    <a:pt x="-67" y="47520"/>
                    <a:pt x="-67" y="46644"/>
                    <a:pt x="200" y="45844"/>
                  </a:cubicBezTo>
                  <a:cubicBezTo>
                    <a:pt x="286" y="44768"/>
                    <a:pt x="609" y="43729"/>
                    <a:pt x="1152" y="42796"/>
                  </a:cubicBezTo>
                  <a:lnTo>
                    <a:pt x="20202" y="8411"/>
                  </a:lnTo>
                  <a:lnTo>
                    <a:pt x="21631" y="6029"/>
                  </a:lnTo>
                  <a:cubicBezTo>
                    <a:pt x="21993" y="5315"/>
                    <a:pt x="22555" y="4715"/>
                    <a:pt x="23251" y="4315"/>
                  </a:cubicBezTo>
                  <a:lnTo>
                    <a:pt x="30204" y="314"/>
                  </a:lnTo>
                  <a:cubicBezTo>
                    <a:pt x="30699" y="-105"/>
                    <a:pt x="31423" y="-105"/>
                    <a:pt x="31918" y="314"/>
                  </a:cubicBezTo>
                  <a:cubicBezTo>
                    <a:pt x="32413" y="933"/>
                    <a:pt x="32652" y="1714"/>
                    <a:pt x="32585" y="2505"/>
                  </a:cubicBezTo>
                  <a:lnTo>
                    <a:pt x="32585" y="90707"/>
                  </a:lnTo>
                  <a:cubicBezTo>
                    <a:pt x="32594" y="91726"/>
                    <a:pt x="32366" y="92735"/>
                    <a:pt x="31918" y="93659"/>
                  </a:cubicBezTo>
                  <a:cubicBezTo>
                    <a:pt x="31585" y="94517"/>
                    <a:pt x="30985" y="95259"/>
                    <a:pt x="30204" y="95755"/>
                  </a:cubicBezTo>
                  <a:lnTo>
                    <a:pt x="22965" y="99850"/>
                  </a:lnTo>
                  <a:cubicBezTo>
                    <a:pt x="22517" y="100298"/>
                    <a:pt x="21793" y="100298"/>
                    <a:pt x="21345" y="99850"/>
                  </a:cubicBezTo>
                  <a:cubicBezTo>
                    <a:pt x="21345" y="99850"/>
                    <a:pt x="21345" y="99850"/>
                    <a:pt x="21345" y="99850"/>
                  </a:cubicBezTo>
                  <a:cubicBezTo>
                    <a:pt x="20793" y="99260"/>
                    <a:pt x="20517" y="98469"/>
                    <a:pt x="20584" y="97660"/>
                  </a:cubicBezTo>
                  <a:lnTo>
                    <a:pt x="20584" y="30223"/>
                  </a:lnTo>
                  <a:lnTo>
                    <a:pt x="8010" y="52702"/>
                  </a:lnTo>
                  <a:cubicBezTo>
                    <a:pt x="7715" y="53492"/>
                    <a:pt x="7086" y="54121"/>
                    <a:pt x="6296" y="54416"/>
                  </a:cubicBezTo>
                  <a:cubicBezTo>
                    <a:pt x="5810" y="54750"/>
                    <a:pt x="5162" y="54750"/>
                    <a:pt x="4677" y="54416"/>
                  </a:cubicBezTo>
                  <a:close/>
                </a:path>
              </a:pathLst>
            </a:custGeom>
            <a:solidFill>
              <a:srgbClr val="E0E0E0"/>
            </a:solidFill>
            <a:ln w="9525" cap="flat">
              <a:noFill/>
              <a:prstDash val="solid"/>
              <a:miter/>
            </a:ln>
          </p:spPr>
          <p:txBody>
            <a:bodyPr rtlCol="0" anchor="ctr"/>
            <a:lstStyle/>
            <a:p>
              <a:endParaRPr lang="en-GR"/>
            </a:p>
          </p:txBody>
        </p:sp>
        <p:sp>
          <p:nvSpPr>
            <p:cNvPr id="548" name="Freeform 547">
              <a:extLst>
                <a:ext uri="{FF2B5EF4-FFF2-40B4-BE49-F238E27FC236}">
                  <a16:creationId xmlns:a16="http://schemas.microsoft.com/office/drawing/2014/main" id="{909A18D9-76B1-E18E-250B-BB5351F4BCEE}"/>
                </a:ext>
              </a:extLst>
            </p:cNvPr>
            <p:cNvSpPr/>
            <p:nvPr/>
          </p:nvSpPr>
          <p:spPr>
            <a:xfrm>
              <a:off x="3842693" y="4494284"/>
              <a:ext cx="414572" cy="588439"/>
            </a:xfrm>
            <a:custGeom>
              <a:avLst/>
              <a:gdLst>
                <a:gd name="connsiteX0" fmla="*/ 414360 w 414572"/>
                <a:gd name="connsiteY0" fmla="*/ 583581 h 588439"/>
                <a:gd name="connsiteX1" fmla="*/ 373403 w 414572"/>
                <a:gd name="connsiteY1" fmla="*/ 281163 h 588439"/>
                <a:gd name="connsiteX2" fmla="*/ 143660 w 414572"/>
                <a:gd name="connsiteY2" fmla="*/ 8081 h 588439"/>
                <a:gd name="connsiteX3" fmla="*/ 34503 w 414572"/>
                <a:gd name="connsiteY3" fmla="*/ 134763 h 588439"/>
                <a:gd name="connsiteX4" fmla="*/ 322539 w 414572"/>
                <a:gd name="connsiteY4" fmla="*/ 588439 h 58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2" h="588439">
                  <a:moveTo>
                    <a:pt x="414360" y="583581"/>
                  </a:moveTo>
                  <a:cubicBezTo>
                    <a:pt x="414360" y="583581"/>
                    <a:pt x="419980" y="420323"/>
                    <a:pt x="373403" y="281163"/>
                  </a:cubicBezTo>
                  <a:cubicBezTo>
                    <a:pt x="326826" y="142003"/>
                    <a:pt x="240053" y="40656"/>
                    <a:pt x="143660" y="8081"/>
                  </a:cubicBezTo>
                  <a:cubicBezTo>
                    <a:pt x="47267" y="-24495"/>
                    <a:pt x="-55127" y="46181"/>
                    <a:pt x="34503" y="134763"/>
                  </a:cubicBezTo>
                  <a:cubicBezTo>
                    <a:pt x="124134" y="223346"/>
                    <a:pt x="295298" y="334122"/>
                    <a:pt x="322539" y="588439"/>
                  </a:cubicBezTo>
                  <a:close/>
                </a:path>
              </a:pathLst>
            </a:custGeom>
            <a:solidFill>
              <a:srgbClr val="7CA5FF"/>
            </a:solidFill>
            <a:ln w="9525" cap="flat">
              <a:noFill/>
              <a:prstDash val="solid"/>
              <a:miter/>
            </a:ln>
          </p:spPr>
          <p:txBody>
            <a:bodyPr rtlCol="0" anchor="ctr"/>
            <a:lstStyle/>
            <a:p>
              <a:endParaRPr lang="en-GR"/>
            </a:p>
          </p:txBody>
        </p:sp>
        <p:sp>
          <p:nvSpPr>
            <p:cNvPr id="549" name="Freeform 548">
              <a:extLst>
                <a:ext uri="{FF2B5EF4-FFF2-40B4-BE49-F238E27FC236}">
                  <a16:creationId xmlns:a16="http://schemas.microsoft.com/office/drawing/2014/main" id="{3B547737-A4EC-EAE8-263D-8D41EACFA891}"/>
                </a:ext>
              </a:extLst>
            </p:cNvPr>
            <p:cNvSpPr/>
            <p:nvPr/>
          </p:nvSpPr>
          <p:spPr>
            <a:xfrm>
              <a:off x="3842693" y="4494284"/>
              <a:ext cx="414572" cy="588439"/>
            </a:xfrm>
            <a:custGeom>
              <a:avLst/>
              <a:gdLst>
                <a:gd name="connsiteX0" fmla="*/ 414360 w 414572"/>
                <a:gd name="connsiteY0" fmla="*/ 583581 h 588439"/>
                <a:gd name="connsiteX1" fmla="*/ 373403 w 414572"/>
                <a:gd name="connsiteY1" fmla="*/ 281163 h 588439"/>
                <a:gd name="connsiteX2" fmla="*/ 143660 w 414572"/>
                <a:gd name="connsiteY2" fmla="*/ 8081 h 588439"/>
                <a:gd name="connsiteX3" fmla="*/ 34503 w 414572"/>
                <a:gd name="connsiteY3" fmla="*/ 134763 h 588439"/>
                <a:gd name="connsiteX4" fmla="*/ 322539 w 414572"/>
                <a:gd name="connsiteY4" fmla="*/ 588439 h 58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72" h="588439">
                  <a:moveTo>
                    <a:pt x="414360" y="583581"/>
                  </a:moveTo>
                  <a:cubicBezTo>
                    <a:pt x="414360" y="583581"/>
                    <a:pt x="419980" y="420323"/>
                    <a:pt x="373403" y="281163"/>
                  </a:cubicBezTo>
                  <a:cubicBezTo>
                    <a:pt x="326826" y="142003"/>
                    <a:pt x="240053" y="40656"/>
                    <a:pt x="143660" y="8081"/>
                  </a:cubicBezTo>
                  <a:cubicBezTo>
                    <a:pt x="47267" y="-24495"/>
                    <a:pt x="-55127" y="46181"/>
                    <a:pt x="34503" y="134763"/>
                  </a:cubicBezTo>
                  <a:cubicBezTo>
                    <a:pt x="124134" y="223346"/>
                    <a:pt x="295298" y="334122"/>
                    <a:pt x="322539" y="588439"/>
                  </a:cubicBezTo>
                  <a:close/>
                </a:path>
              </a:pathLst>
            </a:custGeom>
            <a:solidFill>
              <a:srgbClr val="000000">
                <a:alpha val="15000"/>
              </a:srgbClr>
            </a:solidFill>
            <a:ln w="9525" cap="flat">
              <a:noFill/>
              <a:prstDash val="solid"/>
              <a:miter/>
            </a:ln>
          </p:spPr>
          <p:txBody>
            <a:bodyPr rtlCol="0" anchor="ctr"/>
            <a:lstStyle/>
            <a:p>
              <a:endParaRPr lang="en-GR"/>
            </a:p>
          </p:txBody>
        </p:sp>
        <p:sp>
          <p:nvSpPr>
            <p:cNvPr id="550" name="Freeform 549">
              <a:extLst>
                <a:ext uri="{FF2B5EF4-FFF2-40B4-BE49-F238E27FC236}">
                  <a16:creationId xmlns:a16="http://schemas.microsoft.com/office/drawing/2014/main" id="{39F6E449-ACAC-5092-1AE5-01C1DB0A94BD}"/>
                </a:ext>
              </a:extLst>
            </p:cNvPr>
            <p:cNvSpPr/>
            <p:nvPr/>
          </p:nvSpPr>
          <p:spPr>
            <a:xfrm>
              <a:off x="3924917" y="4537271"/>
              <a:ext cx="303228" cy="488778"/>
            </a:xfrm>
            <a:custGeom>
              <a:avLst/>
              <a:gdLst>
                <a:gd name="connsiteX0" fmla="*/ 297466 w 303228"/>
                <a:gd name="connsiteY0" fmla="*/ 488778 h 488778"/>
                <a:gd name="connsiteX1" fmla="*/ 298514 w 303228"/>
                <a:gd name="connsiteY1" fmla="*/ 488778 h 488778"/>
                <a:gd name="connsiteX2" fmla="*/ 303181 w 303228"/>
                <a:gd name="connsiteY2" fmla="*/ 482682 h 488778"/>
                <a:gd name="connsiteX3" fmla="*/ 7906 w 303228"/>
                <a:gd name="connsiteY3" fmla="*/ 622 h 488778"/>
                <a:gd name="connsiteX4" fmla="*/ 575 w 303228"/>
                <a:gd name="connsiteY4" fmla="*/ 2899 h 488778"/>
                <a:gd name="connsiteX5" fmla="*/ 572 w 303228"/>
                <a:gd name="connsiteY5" fmla="*/ 2908 h 488778"/>
                <a:gd name="connsiteX6" fmla="*/ 2953 w 303228"/>
                <a:gd name="connsiteY6" fmla="*/ 10242 h 488778"/>
                <a:gd name="connsiteX7" fmla="*/ 292227 w 303228"/>
                <a:gd name="connsiteY7" fmla="*/ 484207 h 488778"/>
                <a:gd name="connsiteX8" fmla="*/ 297466 w 303228"/>
                <a:gd name="connsiteY8" fmla="*/ 488778 h 48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228" h="488778">
                  <a:moveTo>
                    <a:pt x="297466" y="488778"/>
                  </a:moveTo>
                  <a:lnTo>
                    <a:pt x="298514" y="488778"/>
                  </a:lnTo>
                  <a:cubicBezTo>
                    <a:pt x="301486" y="488388"/>
                    <a:pt x="303575" y="485654"/>
                    <a:pt x="303181" y="482682"/>
                  </a:cubicBezTo>
                  <a:cubicBezTo>
                    <a:pt x="263747" y="200647"/>
                    <a:pt x="92964" y="44056"/>
                    <a:pt x="7906" y="622"/>
                  </a:cubicBezTo>
                  <a:cubicBezTo>
                    <a:pt x="5251" y="-769"/>
                    <a:pt x="1969" y="251"/>
                    <a:pt x="575" y="2899"/>
                  </a:cubicBezTo>
                  <a:cubicBezTo>
                    <a:pt x="574" y="2908"/>
                    <a:pt x="573" y="2908"/>
                    <a:pt x="572" y="2908"/>
                  </a:cubicBezTo>
                  <a:cubicBezTo>
                    <a:pt x="-754" y="5594"/>
                    <a:pt x="302" y="8852"/>
                    <a:pt x="2953" y="10242"/>
                  </a:cubicBezTo>
                  <a:cubicBezTo>
                    <a:pt x="86106" y="52819"/>
                    <a:pt x="253460" y="206553"/>
                    <a:pt x="292227" y="484207"/>
                  </a:cubicBezTo>
                  <a:cubicBezTo>
                    <a:pt x="292641" y="486797"/>
                    <a:pt x="294845" y="488721"/>
                    <a:pt x="297466" y="488778"/>
                  </a:cubicBezTo>
                  <a:close/>
                </a:path>
              </a:pathLst>
            </a:custGeom>
            <a:solidFill>
              <a:srgbClr val="FFFFFF"/>
            </a:solidFill>
            <a:ln w="9525" cap="flat">
              <a:noFill/>
              <a:prstDash val="solid"/>
              <a:miter/>
            </a:ln>
          </p:spPr>
          <p:txBody>
            <a:bodyPr rtlCol="0" anchor="ctr"/>
            <a:lstStyle/>
            <a:p>
              <a:endParaRPr lang="en-GR"/>
            </a:p>
          </p:txBody>
        </p:sp>
        <p:sp>
          <p:nvSpPr>
            <p:cNvPr id="551" name="Freeform 550">
              <a:extLst>
                <a:ext uri="{FF2B5EF4-FFF2-40B4-BE49-F238E27FC236}">
                  <a16:creationId xmlns:a16="http://schemas.microsoft.com/office/drawing/2014/main" id="{5182056B-366A-477F-BF36-D17251FAEF39}"/>
                </a:ext>
              </a:extLst>
            </p:cNvPr>
            <p:cNvSpPr/>
            <p:nvPr/>
          </p:nvSpPr>
          <p:spPr>
            <a:xfrm>
              <a:off x="3766188" y="4822816"/>
              <a:ext cx="540743" cy="495796"/>
            </a:xfrm>
            <a:custGeom>
              <a:avLst/>
              <a:gdLst>
                <a:gd name="connsiteX0" fmla="*/ 137 w 540743"/>
                <a:gd name="connsiteY0" fmla="*/ 71121 h 495796"/>
                <a:gd name="connsiteX1" fmla="*/ 36523 w 540743"/>
                <a:gd name="connsiteY1" fmla="*/ 118079 h 495796"/>
                <a:gd name="connsiteX2" fmla="*/ 75480 w 540743"/>
                <a:gd name="connsiteY2" fmla="*/ 163133 h 495796"/>
                <a:gd name="connsiteX3" fmla="*/ 47858 w 540743"/>
                <a:gd name="connsiteY3" fmla="*/ 246572 h 495796"/>
                <a:gd name="connsiteX4" fmla="*/ 70051 w 540743"/>
                <a:gd name="connsiteY4" fmla="*/ 310485 h 495796"/>
                <a:gd name="connsiteX5" fmla="*/ 169492 w 540743"/>
                <a:gd name="connsiteY5" fmla="*/ 321343 h 495796"/>
                <a:gd name="connsiteX6" fmla="*/ 215783 w 540743"/>
                <a:gd name="connsiteY6" fmla="*/ 371921 h 495796"/>
                <a:gd name="connsiteX7" fmla="*/ 234833 w 540743"/>
                <a:gd name="connsiteY7" fmla="*/ 446692 h 495796"/>
                <a:gd name="connsiteX8" fmla="*/ 373327 w 540743"/>
                <a:gd name="connsiteY8" fmla="*/ 489269 h 495796"/>
                <a:gd name="connsiteX9" fmla="*/ 525727 w 540743"/>
                <a:gd name="connsiteY9" fmla="*/ 400686 h 495796"/>
                <a:gd name="connsiteX10" fmla="*/ 446765 w 540743"/>
                <a:gd name="connsiteY10" fmla="*/ 211996 h 495796"/>
                <a:gd name="connsiteX11" fmla="*/ 401807 w 540743"/>
                <a:gd name="connsiteY11" fmla="*/ 190946 h 495796"/>
                <a:gd name="connsiteX12" fmla="*/ 380185 w 540743"/>
                <a:gd name="connsiteY12" fmla="*/ 135987 h 495796"/>
                <a:gd name="connsiteX13" fmla="*/ 369136 w 540743"/>
                <a:gd name="connsiteY13" fmla="*/ 76931 h 495796"/>
                <a:gd name="connsiteX14" fmla="*/ 300556 w 540743"/>
                <a:gd name="connsiteY14" fmla="*/ 34260 h 495796"/>
                <a:gd name="connsiteX15" fmla="*/ 205306 w 540743"/>
                <a:gd name="connsiteY15" fmla="*/ 35307 h 495796"/>
                <a:gd name="connsiteX16" fmla="*/ 112723 w 540743"/>
                <a:gd name="connsiteY16" fmla="*/ 2636 h 495796"/>
                <a:gd name="connsiteX17" fmla="*/ 21950 w 540743"/>
                <a:gd name="connsiteY17" fmla="*/ 22544 h 495796"/>
                <a:gd name="connsiteX18" fmla="*/ 137 w 540743"/>
                <a:gd name="connsiteY18" fmla="*/ 71121 h 4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0743" h="495796">
                  <a:moveTo>
                    <a:pt x="137" y="71121"/>
                  </a:moveTo>
                  <a:cubicBezTo>
                    <a:pt x="3281" y="91124"/>
                    <a:pt x="20235" y="105792"/>
                    <a:pt x="36523" y="118079"/>
                  </a:cubicBezTo>
                  <a:cubicBezTo>
                    <a:pt x="52811" y="130367"/>
                    <a:pt x="70241" y="143511"/>
                    <a:pt x="75480" y="163133"/>
                  </a:cubicBezTo>
                  <a:cubicBezTo>
                    <a:pt x="83767" y="194279"/>
                    <a:pt x="55097" y="217711"/>
                    <a:pt x="47858" y="246572"/>
                  </a:cubicBezTo>
                  <a:cubicBezTo>
                    <a:pt x="42619" y="267908"/>
                    <a:pt x="43762" y="296197"/>
                    <a:pt x="70051" y="310485"/>
                  </a:cubicBezTo>
                  <a:cubicBezTo>
                    <a:pt x="96340" y="324772"/>
                    <a:pt x="134821" y="314676"/>
                    <a:pt x="169492" y="321343"/>
                  </a:cubicBezTo>
                  <a:cubicBezTo>
                    <a:pt x="193019" y="325915"/>
                    <a:pt x="210259" y="348775"/>
                    <a:pt x="215783" y="371921"/>
                  </a:cubicBezTo>
                  <a:cubicBezTo>
                    <a:pt x="221308" y="395067"/>
                    <a:pt x="218450" y="425451"/>
                    <a:pt x="234833" y="446692"/>
                  </a:cubicBezTo>
                  <a:cubicBezTo>
                    <a:pt x="265028" y="487269"/>
                    <a:pt x="327988" y="506985"/>
                    <a:pt x="373327" y="489269"/>
                  </a:cubicBezTo>
                  <a:lnTo>
                    <a:pt x="525727" y="400686"/>
                  </a:lnTo>
                  <a:cubicBezTo>
                    <a:pt x="566589" y="339631"/>
                    <a:pt x="518678" y="242952"/>
                    <a:pt x="446765" y="211996"/>
                  </a:cubicBezTo>
                  <a:cubicBezTo>
                    <a:pt x="431429" y="205328"/>
                    <a:pt x="414284" y="202471"/>
                    <a:pt x="401807" y="190946"/>
                  </a:cubicBezTo>
                  <a:cubicBezTo>
                    <a:pt x="386662" y="177516"/>
                    <a:pt x="382090" y="156084"/>
                    <a:pt x="380185" y="135987"/>
                  </a:cubicBezTo>
                  <a:cubicBezTo>
                    <a:pt x="378280" y="115889"/>
                    <a:pt x="378185" y="94934"/>
                    <a:pt x="369136" y="76931"/>
                  </a:cubicBezTo>
                  <a:cubicBezTo>
                    <a:pt x="356468" y="51881"/>
                    <a:pt x="328369" y="37688"/>
                    <a:pt x="300556" y="34260"/>
                  </a:cubicBezTo>
                  <a:cubicBezTo>
                    <a:pt x="267885" y="30259"/>
                    <a:pt x="236262" y="44928"/>
                    <a:pt x="205306" y="35307"/>
                  </a:cubicBezTo>
                  <a:cubicBezTo>
                    <a:pt x="174350" y="25687"/>
                    <a:pt x="144822" y="9018"/>
                    <a:pt x="112723" y="2636"/>
                  </a:cubicBezTo>
                  <a:cubicBezTo>
                    <a:pt x="80624" y="-3745"/>
                    <a:pt x="46619" y="922"/>
                    <a:pt x="21950" y="22544"/>
                  </a:cubicBezTo>
                  <a:cubicBezTo>
                    <a:pt x="7010" y="34069"/>
                    <a:pt x="-1177" y="52300"/>
                    <a:pt x="137" y="71121"/>
                  </a:cubicBezTo>
                  <a:close/>
                </a:path>
              </a:pathLst>
            </a:custGeom>
            <a:solidFill>
              <a:srgbClr val="7CA5FF"/>
            </a:solidFill>
            <a:ln w="9525" cap="flat">
              <a:noFill/>
              <a:prstDash val="solid"/>
              <a:miter/>
            </a:ln>
          </p:spPr>
          <p:txBody>
            <a:bodyPr rtlCol="0" anchor="ctr"/>
            <a:lstStyle/>
            <a:p>
              <a:endParaRPr lang="en-GR"/>
            </a:p>
          </p:txBody>
        </p:sp>
        <p:sp>
          <p:nvSpPr>
            <p:cNvPr id="552" name="Freeform 551">
              <a:extLst>
                <a:ext uri="{FF2B5EF4-FFF2-40B4-BE49-F238E27FC236}">
                  <a16:creationId xmlns:a16="http://schemas.microsoft.com/office/drawing/2014/main" id="{6F6C7646-A0F6-90A1-16F0-B6785C796A1D}"/>
                </a:ext>
              </a:extLst>
            </p:cNvPr>
            <p:cNvSpPr/>
            <p:nvPr/>
          </p:nvSpPr>
          <p:spPr>
            <a:xfrm>
              <a:off x="3822209" y="4860389"/>
              <a:ext cx="371901" cy="395212"/>
            </a:xfrm>
            <a:custGeom>
              <a:avLst/>
              <a:gdLst>
                <a:gd name="connsiteX0" fmla="*/ 278159 w 371901"/>
                <a:gd name="connsiteY0" fmla="*/ 157373 h 395212"/>
                <a:gd name="connsiteX1" fmla="*/ 276635 w 371901"/>
                <a:gd name="connsiteY1" fmla="*/ 155659 h 395212"/>
                <a:gd name="connsiteX2" fmla="*/ 5172 w 371901"/>
                <a:gd name="connsiteY2" fmla="*/ 20 h 395212"/>
                <a:gd name="connsiteX3" fmla="*/ 29 w 371901"/>
                <a:gd name="connsiteY3" fmla="*/ 4020 h 395212"/>
                <a:gd name="connsiteX4" fmla="*/ 4029 w 371901"/>
                <a:gd name="connsiteY4" fmla="*/ 9069 h 395212"/>
                <a:gd name="connsiteX5" fmla="*/ 261204 w 371901"/>
                <a:gd name="connsiteY5" fmla="*/ 151944 h 395212"/>
                <a:gd name="connsiteX6" fmla="*/ 63275 w 371901"/>
                <a:gd name="connsiteY6" fmla="*/ 189091 h 395212"/>
                <a:gd name="connsiteX7" fmla="*/ 62463 w 371901"/>
                <a:gd name="connsiteY7" fmla="*/ 195502 h 395212"/>
                <a:gd name="connsiteX8" fmla="*/ 62513 w 371901"/>
                <a:gd name="connsiteY8" fmla="*/ 195568 h 395212"/>
                <a:gd name="connsiteX9" fmla="*/ 66418 w 371901"/>
                <a:gd name="connsiteY9" fmla="*/ 197187 h 395212"/>
                <a:gd name="connsiteX10" fmla="*/ 68894 w 371901"/>
                <a:gd name="connsiteY10" fmla="*/ 196235 h 395212"/>
                <a:gd name="connsiteX11" fmla="*/ 271682 w 371901"/>
                <a:gd name="connsiteY11" fmla="*/ 163660 h 395212"/>
                <a:gd name="connsiteX12" fmla="*/ 363026 w 371901"/>
                <a:gd name="connsiteY12" fmla="*/ 391021 h 395212"/>
                <a:gd name="connsiteX13" fmla="*/ 367598 w 371901"/>
                <a:gd name="connsiteY13" fmla="*/ 395212 h 395212"/>
                <a:gd name="connsiteX14" fmla="*/ 367598 w 371901"/>
                <a:gd name="connsiteY14" fmla="*/ 395212 h 395212"/>
                <a:gd name="connsiteX15" fmla="*/ 371898 w 371901"/>
                <a:gd name="connsiteY15" fmla="*/ 390564 h 395212"/>
                <a:gd name="connsiteX16" fmla="*/ 371885 w 371901"/>
                <a:gd name="connsiteY16" fmla="*/ 390354 h 395212"/>
                <a:gd name="connsiteX17" fmla="*/ 278159 w 371901"/>
                <a:gd name="connsiteY17" fmla="*/ 157373 h 39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1901" h="395212">
                  <a:moveTo>
                    <a:pt x="278159" y="157373"/>
                  </a:moveTo>
                  <a:cubicBezTo>
                    <a:pt x="277839" y="156659"/>
                    <a:pt x="277307" y="156059"/>
                    <a:pt x="276635" y="155659"/>
                  </a:cubicBezTo>
                  <a:cubicBezTo>
                    <a:pt x="183194" y="47740"/>
                    <a:pt x="49463" y="5354"/>
                    <a:pt x="5172" y="20"/>
                  </a:cubicBezTo>
                  <a:cubicBezTo>
                    <a:pt x="2671" y="-209"/>
                    <a:pt x="420" y="1535"/>
                    <a:pt x="29" y="4020"/>
                  </a:cubicBezTo>
                  <a:cubicBezTo>
                    <a:pt x="-250" y="6516"/>
                    <a:pt x="1536" y="8773"/>
                    <a:pt x="4029" y="9069"/>
                  </a:cubicBezTo>
                  <a:cubicBezTo>
                    <a:pt x="46034" y="14212"/>
                    <a:pt x="170240" y="53265"/>
                    <a:pt x="261204" y="151944"/>
                  </a:cubicBezTo>
                  <a:cubicBezTo>
                    <a:pt x="192933" y="136247"/>
                    <a:pt x="121210" y="149705"/>
                    <a:pt x="63275" y="189091"/>
                  </a:cubicBezTo>
                  <a:cubicBezTo>
                    <a:pt x="61279" y="190634"/>
                    <a:pt x="60916" y="193511"/>
                    <a:pt x="62463" y="195502"/>
                  </a:cubicBezTo>
                  <a:cubicBezTo>
                    <a:pt x="62479" y="195530"/>
                    <a:pt x="62497" y="195549"/>
                    <a:pt x="62513" y="195568"/>
                  </a:cubicBezTo>
                  <a:cubicBezTo>
                    <a:pt x="63481" y="196702"/>
                    <a:pt x="64932" y="197302"/>
                    <a:pt x="66418" y="197187"/>
                  </a:cubicBezTo>
                  <a:cubicBezTo>
                    <a:pt x="67325" y="197149"/>
                    <a:pt x="68194" y="196816"/>
                    <a:pt x="68894" y="196235"/>
                  </a:cubicBezTo>
                  <a:cubicBezTo>
                    <a:pt x="128358" y="155954"/>
                    <a:pt x="202593" y="144029"/>
                    <a:pt x="271682" y="163660"/>
                  </a:cubicBezTo>
                  <a:cubicBezTo>
                    <a:pt x="326285" y="227353"/>
                    <a:pt x="358387" y="307258"/>
                    <a:pt x="363026" y="391021"/>
                  </a:cubicBezTo>
                  <a:cubicBezTo>
                    <a:pt x="363225" y="393393"/>
                    <a:pt x="365215" y="395222"/>
                    <a:pt x="367598" y="395212"/>
                  </a:cubicBezTo>
                  <a:lnTo>
                    <a:pt x="367598" y="395212"/>
                  </a:lnTo>
                  <a:cubicBezTo>
                    <a:pt x="370069" y="395117"/>
                    <a:pt x="371994" y="393031"/>
                    <a:pt x="371898" y="390564"/>
                  </a:cubicBezTo>
                  <a:cubicBezTo>
                    <a:pt x="371895" y="390497"/>
                    <a:pt x="371890" y="390421"/>
                    <a:pt x="371885" y="390354"/>
                  </a:cubicBezTo>
                  <a:cubicBezTo>
                    <a:pt x="367146" y="304496"/>
                    <a:pt x="334199" y="222600"/>
                    <a:pt x="278159" y="157373"/>
                  </a:cubicBezTo>
                  <a:close/>
                </a:path>
              </a:pathLst>
            </a:custGeom>
            <a:solidFill>
              <a:srgbClr val="FFFFFF"/>
            </a:solidFill>
            <a:ln w="9525" cap="flat">
              <a:noFill/>
              <a:prstDash val="solid"/>
              <a:miter/>
            </a:ln>
          </p:spPr>
          <p:txBody>
            <a:bodyPr rtlCol="0" anchor="ctr"/>
            <a:lstStyle/>
            <a:p>
              <a:endParaRPr lang="en-GR"/>
            </a:p>
          </p:txBody>
        </p:sp>
        <p:sp>
          <p:nvSpPr>
            <p:cNvPr id="554" name="Freeform 553">
              <a:extLst>
                <a:ext uri="{FF2B5EF4-FFF2-40B4-BE49-F238E27FC236}">
                  <a16:creationId xmlns:a16="http://schemas.microsoft.com/office/drawing/2014/main" id="{2A0BC18A-E1D4-9BEB-7AA8-988F817AFF8F}"/>
                </a:ext>
              </a:extLst>
            </p:cNvPr>
            <p:cNvSpPr/>
            <p:nvPr/>
          </p:nvSpPr>
          <p:spPr>
            <a:xfrm>
              <a:off x="6135857" y="2626401"/>
              <a:ext cx="286324" cy="609957"/>
            </a:xfrm>
            <a:custGeom>
              <a:avLst/>
              <a:gdLst>
                <a:gd name="connsiteX0" fmla="*/ 286039 w 286324"/>
                <a:gd name="connsiteY0" fmla="*/ 383967 h 609957"/>
                <a:gd name="connsiteX1" fmla="*/ 271752 w 286324"/>
                <a:gd name="connsiteY1" fmla="*/ 396445 h 609957"/>
                <a:gd name="connsiteX2" fmla="*/ 145355 w 286324"/>
                <a:gd name="connsiteY2" fmla="*/ 367870 h 609957"/>
                <a:gd name="connsiteX3" fmla="*/ 233080 w 286324"/>
                <a:gd name="connsiteY3" fmla="*/ 171274 h 609957"/>
                <a:gd name="connsiteX4" fmla="*/ 286039 w 286324"/>
                <a:gd name="connsiteY4" fmla="*/ 144795 h 609957"/>
                <a:gd name="connsiteX5" fmla="*/ 286039 w 286324"/>
                <a:gd name="connsiteY5" fmla="*/ 53545 h 609957"/>
                <a:gd name="connsiteX6" fmla="*/ 279753 w 286324"/>
                <a:gd name="connsiteY6" fmla="*/ 55831 h 609957"/>
                <a:gd name="connsiteX7" fmla="*/ 263293 w 286324"/>
                <a:gd name="connsiteY7" fmla="*/ 49853 h 609957"/>
                <a:gd name="connsiteX8" fmla="*/ 262607 w 286324"/>
                <a:gd name="connsiteY8" fmla="*/ 48021 h 609957"/>
                <a:gd name="connsiteX9" fmla="*/ 250320 w 286324"/>
                <a:gd name="connsiteY9" fmla="*/ 7158 h 609957"/>
                <a:gd name="connsiteX10" fmla="*/ 238728 w 286324"/>
                <a:gd name="connsiteY10" fmla="*/ 301 h 609957"/>
                <a:gd name="connsiteX11" fmla="*/ 234890 w 286324"/>
                <a:gd name="connsiteY11" fmla="*/ 2301 h 609957"/>
                <a:gd name="connsiteX12" fmla="*/ 180312 w 286324"/>
                <a:gd name="connsiteY12" fmla="*/ 45163 h 609957"/>
                <a:gd name="connsiteX13" fmla="*/ 169929 w 286324"/>
                <a:gd name="connsiteY13" fmla="*/ 68309 h 609957"/>
                <a:gd name="connsiteX14" fmla="*/ 173263 w 286324"/>
                <a:gd name="connsiteY14" fmla="*/ 120220 h 609957"/>
                <a:gd name="connsiteX15" fmla="*/ 164690 w 286324"/>
                <a:gd name="connsiteY15" fmla="*/ 145366 h 609957"/>
                <a:gd name="connsiteX16" fmla="*/ 139449 w 286324"/>
                <a:gd name="connsiteY16" fmla="*/ 178894 h 609957"/>
                <a:gd name="connsiteX17" fmla="*/ 117161 w 286324"/>
                <a:gd name="connsiteY17" fmla="*/ 190134 h 609957"/>
                <a:gd name="connsiteX18" fmla="*/ 82109 w 286324"/>
                <a:gd name="connsiteY18" fmla="*/ 188419 h 609957"/>
                <a:gd name="connsiteX19" fmla="*/ 62011 w 286324"/>
                <a:gd name="connsiteY19" fmla="*/ 200611 h 609957"/>
                <a:gd name="connsiteX20" fmla="*/ 29055 w 286324"/>
                <a:gd name="connsiteY20" fmla="*/ 274525 h 609957"/>
                <a:gd name="connsiteX21" fmla="*/ 35770 w 286324"/>
                <a:gd name="connsiteY21" fmla="*/ 293299 h 609957"/>
                <a:gd name="connsiteX22" fmla="*/ 36389 w 286324"/>
                <a:gd name="connsiteY22" fmla="*/ 293575 h 609957"/>
                <a:gd name="connsiteX23" fmla="*/ 64964 w 286324"/>
                <a:gd name="connsiteY23" fmla="*/ 305672 h 609957"/>
                <a:gd name="connsiteX24" fmla="*/ 74489 w 286324"/>
                <a:gd name="connsiteY24" fmla="*/ 324722 h 609957"/>
                <a:gd name="connsiteX25" fmla="*/ 68488 w 286324"/>
                <a:gd name="connsiteY25" fmla="*/ 359964 h 609957"/>
                <a:gd name="connsiteX26" fmla="*/ 56582 w 286324"/>
                <a:gd name="connsiteY26" fmla="*/ 383872 h 609957"/>
                <a:gd name="connsiteX27" fmla="*/ 8290 w 286324"/>
                <a:gd name="connsiteY27" fmla="*/ 428354 h 609957"/>
                <a:gd name="connsiteX28" fmla="*/ 194 w 286324"/>
                <a:gd name="connsiteY28" fmla="*/ 452166 h 609957"/>
                <a:gd name="connsiteX29" fmla="*/ 9719 w 286324"/>
                <a:gd name="connsiteY29" fmla="*/ 504840 h 609957"/>
                <a:gd name="connsiteX30" fmla="*/ 18615 w 286324"/>
                <a:gd name="connsiteY30" fmla="*/ 513279 h 609957"/>
                <a:gd name="connsiteX31" fmla="*/ 24102 w 286324"/>
                <a:gd name="connsiteY31" fmla="*/ 511126 h 609957"/>
                <a:gd name="connsiteX32" fmla="*/ 72393 w 286324"/>
                <a:gd name="connsiteY32" fmla="*/ 479313 h 609957"/>
                <a:gd name="connsiteX33" fmla="*/ 91443 w 286324"/>
                <a:gd name="connsiteY33" fmla="*/ 483694 h 609957"/>
                <a:gd name="connsiteX34" fmla="*/ 100968 w 286324"/>
                <a:gd name="connsiteY34" fmla="*/ 495219 h 609957"/>
                <a:gd name="connsiteX35" fmla="*/ 106588 w 286324"/>
                <a:gd name="connsiteY35" fmla="*/ 518270 h 609957"/>
                <a:gd name="connsiteX36" fmla="*/ 82014 w 286324"/>
                <a:gd name="connsiteY36" fmla="*/ 584945 h 609957"/>
                <a:gd name="connsiteX37" fmla="*/ 88690 w 286324"/>
                <a:gd name="connsiteY37" fmla="*/ 600842 h 609957"/>
                <a:gd name="connsiteX38" fmla="*/ 90967 w 286324"/>
                <a:gd name="connsiteY38" fmla="*/ 601518 h 609957"/>
                <a:gd name="connsiteX39" fmla="*/ 127353 w 286324"/>
                <a:gd name="connsiteY39" fmla="*/ 609615 h 609957"/>
                <a:gd name="connsiteX40" fmla="*/ 148022 w 286324"/>
                <a:gd name="connsiteY40" fmla="*/ 600090 h 609957"/>
                <a:gd name="connsiteX41" fmla="*/ 182216 w 286324"/>
                <a:gd name="connsiteY41" fmla="*/ 534843 h 609957"/>
                <a:gd name="connsiteX42" fmla="*/ 202886 w 286324"/>
                <a:gd name="connsiteY42" fmla="*/ 519318 h 609957"/>
                <a:gd name="connsiteX43" fmla="*/ 225365 w 286324"/>
                <a:gd name="connsiteY43" fmla="*/ 511888 h 609957"/>
                <a:gd name="connsiteX44" fmla="*/ 241738 w 286324"/>
                <a:gd name="connsiteY44" fmla="*/ 517708 h 609957"/>
                <a:gd name="connsiteX45" fmla="*/ 242510 w 286324"/>
                <a:gd name="connsiteY45" fmla="*/ 519794 h 609957"/>
                <a:gd name="connsiteX46" fmla="*/ 254892 w 286324"/>
                <a:gd name="connsiteY46" fmla="*/ 560656 h 609957"/>
                <a:gd name="connsiteX47" fmla="*/ 266532 w 286324"/>
                <a:gd name="connsiteY47" fmla="*/ 567428 h 609957"/>
                <a:gd name="connsiteX48" fmla="*/ 270228 w 286324"/>
                <a:gd name="connsiteY48" fmla="*/ 565514 h 609957"/>
                <a:gd name="connsiteX49" fmla="*/ 286325 w 286324"/>
                <a:gd name="connsiteY49" fmla="*/ 552846 h 60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86324" h="609957">
                  <a:moveTo>
                    <a:pt x="286039" y="383967"/>
                  </a:moveTo>
                  <a:cubicBezTo>
                    <a:pt x="281372" y="388349"/>
                    <a:pt x="276514" y="392540"/>
                    <a:pt x="271752" y="396445"/>
                  </a:cubicBezTo>
                  <a:cubicBezTo>
                    <a:pt x="212697" y="442927"/>
                    <a:pt x="156023" y="430259"/>
                    <a:pt x="145355" y="367870"/>
                  </a:cubicBezTo>
                  <a:cubicBezTo>
                    <a:pt x="134687" y="305481"/>
                    <a:pt x="173930" y="217756"/>
                    <a:pt x="233080" y="171274"/>
                  </a:cubicBezTo>
                  <a:cubicBezTo>
                    <a:pt x="248415" y="158425"/>
                    <a:pt x="266560" y="149357"/>
                    <a:pt x="286039" y="144795"/>
                  </a:cubicBezTo>
                  <a:lnTo>
                    <a:pt x="286039" y="53545"/>
                  </a:lnTo>
                  <a:cubicBezTo>
                    <a:pt x="283944" y="54307"/>
                    <a:pt x="281848" y="54974"/>
                    <a:pt x="279753" y="55831"/>
                  </a:cubicBezTo>
                  <a:cubicBezTo>
                    <a:pt x="273561" y="58726"/>
                    <a:pt x="266189" y="56049"/>
                    <a:pt x="263293" y="49853"/>
                  </a:cubicBezTo>
                  <a:cubicBezTo>
                    <a:pt x="263017" y="49262"/>
                    <a:pt x="262789" y="48648"/>
                    <a:pt x="262607" y="48021"/>
                  </a:cubicBezTo>
                  <a:lnTo>
                    <a:pt x="250320" y="7158"/>
                  </a:lnTo>
                  <a:cubicBezTo>
                    <a:pt x="249015" y="2063"/>
                    <a:pt x="243824" y="-1006"/>
                    <a:pt x="238728" y="301"/>
                  </a:cubicBezTo>
                  <a:cubicBezTo>
                    <a:pt x="237309" y="665"/>
                    <a:pt x="235995" y="1349"/>
                    <a:pt x="234890" y="2301"/>
                  </a:cubicBezTo>
                  <a:lnTo>
                    <a:pt x="180312" y="45163"/>
                  </a:lnTo>
                  <a:cubicBezTo>
                    <a:pt x="173672" y="51018"/>
                    <a:pt x="169891" y="59457"/>
                    <a:pt x="169929" y="68309"/>
                  </a:cubicBezTo>
                  <a:lnTo>
                    <a:pt x="173263" y="120220"/>
                  </a:lnTo>
                  <a:cubicBezTo>
                    <a:pt x="173282" y="129326"/>
                    <a:pt x="170263" y="138165"/>
                    <a:pt x="164690" y="145366"/>
                  </a:cubicBezTo>
                  <a:cubicBezTo>
                    <a:pt x="155832" y="156034"/>
                    <a:pt x="147355" y="167274"/>
                    <a:pt x="139449" y="178894"/>
                  </a:cubicBezTo>
                  <a:cubicBezTo>
                    <a:pt x="134134" y="185857"/>
                    <a:pt x="125924" y="190000"/>
                    <a:pt x="117161" y="190134"/>
                  </a:cubicBezTo>
                  <a:lnTo>
                    <a:pt x="82109" y="188419"/>
                  </a:lnTo>
                  <a:cubicBezTo>
                    <a:pt x="73641" y="188352"/>
                    <a:pt x="65869" y="193077"/>
                    <a:pt x="62011" y="200611"/>
                  </a:cubicBezTo>
                  <a:lnTo>
                    <a:pt x="29055" y="274525"/>
                  </a:lnTo>
                  <a:cubicBezTo>
                    <a:pt x="25721" y="281564"/>
                    <a:pt x="28731" y="289965"/>
                    <a:pt x="35770" y="293299"/>
                  </a:cubicBezTo>
                  <a:cubicBezTo>
                    <a:pt x="35970" y="293394"/>
                    <a:pt x="36179" y="293489"/>
                    <a:pt x="36389" y="293575"/>
                  </a:cubicBezTo>
                  <a:lnTo>
                    <a:pt x="64964" y="305672"/>
                  </a:lnTo>
                  <a:cubicBezTo>
                    <a:pt x="72127" y="309091"/>
                    <a:pt x="76051" y="316940"/>
                    <a:pt x="74489" y="324722"/>
                  </a:cubicBezTo>
                  <a:cubicBezTo>
                    <a:pt x="71812" y="336342"/>
                    <a:pt x="69812" y="348115"/>
                    <a:pt x="68488" y="359964"/>
                  </a:cubicBezTo>
                  <a:cubicBezTo>
                    <a:pt x="67088" y="368975"/>
                    <a:pt x="62935" y="377328"/>
                    <a:pt x="56582" y="383872"/>
                  </a:cubicBezTo>
                  <a:lnTo>
                    <a:pt x="8290" y="428354"/>
                  </a:lnTo>
                  <a:cubicBezTo>
                    <a:pt x="2156" y="434669"/>
                    <a:pt x="-816" y="443413"/>
                    <a:pt x="194" y="452166"/>
                  </a:cubicBezTo>
                  <a:lnTo>
                    <a:pt x="9719" y="504840"/>
                  </a:lnTo>
                  <a:cubicBezTo>
                    <a:pt x="9843" y="509621"/>
                    <a:pt x="13824" y="513403"/>
                    <a:pt x="18615" y="513279"/>
                  </a:cubicBezTo>
                  <a:cubicBezTo>
                    <a:pt x="20634" y="513222"/>
                    <a:pt x="22578" y="512460"/>
                    <a:pt x="24102" y="511126"/>
                  </a:cubicBezTo>
                  <a:lnTo>
                    <a:pt x="72393" y="479313"/>
                  </a:lnTo>
                  <a:cubicBezTo>
                    <a:pt x="78889" y="475417"/>
                    <a:pt x="87300" y="477351"/>
                    <a:pt x="91443" y="483694"/>
                  </a:cubicBezTo>
                  <a:cubicBezTo>
                    <a:pt x="94272" y="487809"/>
                    <a:pt x="97463" y="491667"/>
                    <a:pt x="100968" y="495219"/>
                  </a:cubicBezTo>
                  <a:cubicBezTo>
                    <a:pt x="106769" y="501373"/>
                    <a:pt x="108912" y="510136"/>
                    <a:pt x="106588" y="518270"/>
                  </a:cubicBezTo>
                  <a:lnTo>
                    <a:pt x="82014" y="584945"/>
                  </a:lnTo>
                  <a:cubicBezTo>
                    <a:pt x="79470" y="591184"/>
                    <a:pt x="82461" y="598299"/>
                    <a:pt x="88690" y="600842"/>
                  </a:cubicBezTo>
                  <a:cubicBezTo>
                    <a:pt x="89424" y="601137"/>
                    <a:pt x="90186" y="601366"/>
                    <a:pt x="90967" y="601518"/>
                  </a:cubicBezTo>
                  <a:lnTo>
                    <a:pt x="127353" y="609615"/>
                  </a:lnTo>
                  <a:cubicBezTo>
                    <a:pt x="135572" y="611167"/>
                    <a:pt x="143869" y="607348"/>
                    <a:pt x="148022" y="600090"/>
                  </a:cubicBezTo>
                  <a:lnTo>
                    <a:pt x="182216" y="534843"/>
                  </a:lnTo>
                  <a:cubicBezTo>
                    <a:pt x="186979" y="527319"/>
                    <a:pt x="194332" y="521794"/>
                    <a:pt x="202886" y="519318"/>
                  </a:cubicBezTo>
                  <a:cubicBezTo>
                    <a:pt x="210544" y="517356"/>
                    <a:pt x="218050" y="514879"/>
                    <a:pt x="225365" y="511888"/>
                  </a:cubicBezTo>
                  <a:cubicBezTo>
                    <a:pt x="231489" y="508973"/>
                    <a:pt x="238824" y="511574"/>
                    <a:pt x="241738" y="517708"/>
                  </a:cubicBezTo>
                  <a:cubicBezTo>
                    <a:pt x="242062" y="518375"/>
                    <a:pt x="242319" y="519080"/>
                    <a:pt x="242510" y="519794"/>
                  </a:cubicBezTo>
                  <a:lnTo>
                    <a:pt x="254892" y="560656"/>
                  </a:lnTo>
                  <a:cubicBezTo>
                    <a:pt x="256235" y="565743"/>
                    <a:pt x="261455" y="568771"/>
                    <a:pt x="266532" y="567428"/>
                  </a:cubicBezTo>
                  <a:cubicBezTo>
                    <a:pt x="267894" y="567067"/>
                    <a:pt x="269151" y="566419"/>
                    <a:pt x="270228" y="565514"/>
                  </a:cubicBezTo>
                  <a:lnTo>
                    <a:pt x="286325" y="552846"/>
                  </a:lnTo>
                  <a:close/>
                </a:path>
              </a:pathLst>
            </a:custGeom>
            <a:solidFill>
              <a:srgbClr val="000000">
                <a:alpha val="25000"/>
              </a:srgbClr>
            </a:solidFill>
            <a:ln w="9525" cap="flat">
              <a:noFill/>
              <a:prstDash val="solid"/>
              <a:miter/>
            </a:ln>
          </p:spPr>
          <p:txBody>
            <a:bodyPr rtlCol="0" anchor="ctr"/>
            <a:lstStyle/>
            <a:p>
              <a:endParaRPr lang="en-GR"/>
            </a:p>
          </p:txBody>
        </p:sp>
        <p:sp>
          <p:nvSpPr>
            <p:cNvPr id="555" name="Freeform 554">
              <a:extLst>
                <a:ext uri="{FF2B5EF4-FFF2-40B4-BE49-F238E27FC236}">
                  <a16:creationId xmlns:a16="http://schemas.microsoft.com/office/drawing/2014/main" id="{36822741-A3A6-F2EE-AC48-BB3235BC321E}"/>
                </a:ext>
              </a:extLst>
            </p:cNvPr>
            <p:cNvSpPr/>
            <p:nvPr/>
          </p:nvSpPr>
          <p:spPr>
            <a:xfrm>
              <a:off x="6614544" y="2157929"/>
              <a:ext cx="405045" cy="498776"/>
            </a:xfrm>
            <a:custGeom>
              <a:avLst/>
              <a:gdLst>
                <a:gd name="connsiteX0" fmla="*/ 362755 w 405045"/>
                <a:gd name="connsiteY0" fmla="*/ 72342 h 498776"/>
                <a:gd name="connsiteX1" fmla="*/ 362755 w 405045"/>
                <a:gd name="connsiteY1" fmla="*/ 72342 h 498776"/>
                <a:gd name="connsiteX2" fmla="*/ 355325 w 405045"/>
                <a:gd name="connsiteY2" fmla="*/ 72914 h 498776"/>
                <a:gd name="connsiteX3" fmla="*/ 339990 w 405045"/>
                <a:gd name="connsiteY3" fmla="*/ 83010 h 498776"/>
                <a:gd name="connsiteX4" fmla="*/ 336656 w 405045"/>
                <a:gd name="connsiteY4" fmla="*/ 92535 h 498776"/>
                <a:gd name="connsiteX5" fmla="*/ 340847 w 405045"/>
                <a:gd name="connsiteY5" fmla="*/ 109585 h 498776"/>
                <a:gd name="connsiteX6" fmla="*/ 347800 w 405045"/>
                <a:gd name="connsiteY6" fmla="*/ 118062 h 498776"/>
                <a:gd name="connsiteX7" fmla="*/ 361964 w 405045"/>
                <a:gd name="connsiteY7" fmla="*/ 121378 h 498776"/>
                <a:gd name="connsiteX8" fmla="*/ 362088 w 405045"/>
                <a:gd name="connsiteY8" fmla="*/ 121301 h 498776"/>
                <a:gd name="connsiteX9" fmla="*/ 397807 w 405045"/>
                <a:gd name="connsiteY9" fmla="*/ 97584 h 498776"/>
                <a:gd name="connsiteX10" fmla="*/ 405046 w 405045"/>
                <a:gd name="connsiteY10" fmla="*/ 96822 h 498776"/>
                <a:gd name="connsiteX11" fmla="*/ 307795 w 405045"/>
                <a:gd name="connsiteY11" fmla="*/ 203311 h 498776"/>
                <a:gd name="connsiteX12" fmla="*/ 260170 w 405045"/>
                <a:gd name="connsiteY12" fmla="*/ 161973 h 498776"/>
                <a:gd name="connsiteX13" fmla="*/ 265123 w 405045"/>
                <a:gd name="connsiteY13" fmla="*/ 178832 h 498776"/>
                <a:gd name="connsiteX14" fmla="*/ 200353 w 405045"/>
                <a:gd name="connsiteY14" fmla="*/ 323993 h 498776"/>
                <a:gd name="connsiteX15" fmla="*/ 154633 w 405045"/>
                <a:gd name="connsiteY15" fmla="*/ 344472 h 498776"/>
                <a:gd name="connsiteX16" fmla="*/ 242835 w 405045"/>
                <a:gd name="connsiteY16" fmla="*/ 348472 h 498776"/>
                <a:gd name="connsiteX17" fmla="*/ 307795 w 405045"/>
                <a:gd name="connsiteY17" fmla="*/ 203311 h 498776"/>
                <a:gd name="connsiteX18" fmla="*/ 308557 w 405045"/>
                <a:gd name="connsiteY18" fmla="*/ 7477 h 498776"/>
                <a:gd name="connsiteX19" fmla="*/ 308557 w 405045"/>
                <a:gd name="connsiteY19" fmla="*/ 7477 h 498776"/>
                <a:gd name="connsiteX20" fmla="*/ 305795 w 405045"/>
                <a:gd name="connsiteY20" fmla="*/ 6334 h 498776"/>
                <a:gd name="connsiteX21" fmla="*/ 278935 w 405045"/>
                <a:gd name="connsiteY21" fmla="*/ 238 h 498776"/>
                <a:gd name="connsiteX22" fmla="*/ 263694 w 405045"/>
                <a:gd name="connsiteY22" fmla="*/ 7287 h 498776"/>
                <a:gd name="connsiteX23" fmla="*/ 238358 w 405045"/>
                <a:gd name="connsiteY23" fmla="*/ 55483 h 498776"/>
                <a:gd name="connsiteX24" fmla="*/ 232738 w 405045"/>
                <a:gd name="connsiteY24" fmla="*/ 61960 h 498776"/>
                <a:gd name="connsiteX25" fmla="*/ 232738 w 405045"/>
                <a:gd name="connsiteY25" fmla="*/ 61960 h 498776"/>
                <a:gd name="connsiteX26" fmla="*/ 228452 w 405045"/>
                <a:gd name="connsiteY26" fmla="*/ 64818 h 498776"/>
                <a:gd name="connsiteX27" fmla="*/ 236358 w 405045"/>
                <a:gd name="connsiteY27" fmla="*/ 91107 h 498776"/>
                <a:gd name="connsiteX28" fmla="*/ 248397 w 405045"/>
                <a:gd name="connsiteY28" fmla="*/ 97150 h 498776"/>
                <a:gd name="connsiteX29" fmla="*/ 249026 w 405045"/>
                <a:gd name="connsiteY29" fmla="*/ 96917 h 498776"/>
                <a:gd name="connsiteX30" fmla="*/ 265600 w 405045"/>
                <a:gd name="connsiteY30" fmla="*/ 91488 h 498776"/>
                <a:gd name="connsiteX31" fmla="*/ 275125 w 405045"/>
                <a:gd name="connsiteY31" fmla="*/ 86439 h 498776"/>
                <a:gd name="connsiteX32" fmla="*/ 280840 w 405045"/>
                <a:gd name="connsiteY32" fmla="*/ 79962 h 498776"/>
                <a:gd name="connsiteX33" fmla="*/ 306081 w 405045"/>
                <a:gd name="connsiteY33" fmla="*/ 31766 h 498776"/>
                <a:gd name="connsiteX34" fmla="*/ 321321 w 405045"/>
                <a:gd name="connsiteY34" fmla="*/ 24717 h 498776"/>
                <a:gd name="connsiteX35" fmla="*/ 348181 w 405045"/>
                <a:gd name="connsiteY35" fmla="*/ 30813 h 498776"/>
                <a:gd name="connsiteX36" fmla="*/ 350848 w 405045"/>
                <a:gd name="connsiteY36" fmla="*/ 31766 h 498776"/>
                <a:gd name="connsiteX37" fmla="*/ 232357 w 405045"/>
                <a:gd name="connsiteY37" fmla="*/ 474202 h 498776"/>
                <a:gd name="connsiteX38" fmla="*/ 229881 w 405045"/>
                <a:gd name="connsiteY38" fmla="*/ 470106 h 498776"/>
                <a:gd name="connsiteX39" fmla="*/ 220356 w 405045"/>
                <a:gd name="connsiteY39" fmla="*/ 439912 h 498776"/>
                <a:gd name="connsiteX40" fmla="*/ 208316 w 405045"/>
                <a:gd name="connsiteY40" fmla="*/ 433868 h 498776"/>
                <a:gd name="connsiteX41" fmla="*/ 207688 w 405045"/>
                <a:gd name="connsiteY41" fmla="*/ 434102 h 498776"/>
                <a:gd name="connsiteX42" fmla="*/ 191114 w 405045"/>
                <a:gd name="connsiteY42" fmla="*/ 439531 h 498776"/>
                <a:gd name="connsiteX43" fmla="*/ 185875 w 405045"/>
                <a:gd name="connsiteY43" fmla="*/ 441722 h 498776"/>
                <a:gd name="connsiteX44" fmla="*/ 187114 w 405045"/>
                <a:gd name="connsiteY44" fmla="*/ 445627 h 498776"/>
                <a:gd name="connsiteX45" fmla="*/ 190543 w 405045"/>
                <a:gd name="connsiteY45" fmla="*/ 450294 h 498776"/>
                <a:gd name="connsiteX46" fmla="*/ 190543 w 405045"/>
                <a:gd name="connsiteY46" fmla="*/ 450294 h 498776"/>
                <a:gd name="connsiteX47" fmla="*/ 181303 w 405045"/>
                <a:gd name="connsiteY47" fmla="*/ 31861 h 498776"/>
                <a:gd name="connsiteX48" fmla="*/ 178351 w 405045"/>
                <a:gd name="connsiteY48" fmla="*/ 31099 h 498776"/>
                <a:gd name="connsiteX49" fmla="*/ 173398 w 405045"/>
                <a:gd name="connsiteY49" fmla="*/ 33004 h 498776"/>
                <a:gd name="connsiteX50" fmla="*/ 133107 w 405045"/>
                <a:gd name="connsiteY50" fmla="*/ 64627 h 498776"/>
                <a:gd name="connsiteX51" fmla="*/ 131583 w 405045"/>
                <a:gd name="connsiteY51" fmla="*/ 66151 h 498776"/>
                <a:gd name="connsiteX52" fmla="*/ 130440 w 405045"/>
                <a:gd name="connsiteY52" fmla="*/ 67294 h 498776"/>
                <a:gd name="connsiteX53" fmla="*/ 126916 w 405045"/>
                <a:gd name="connsiteY53" fmla="*/ 73676 h 498776"/>
                <a:gd name="connsiteX54" fmla="*/ 126439 w 405045"/>
                <a:gd name="connsiteY54" fmla="*/ 75200 h 498776"/>
                <a:gd name="connsiteX55" fmla="*/ 126439 w 405045"/>
                <a:gd name="connsiteY55" fmla="*/ 75200 h 498776"/>
                <a:gd name="connsiteX56" fmla="*/ 125392 w 405045"/>
                <a:gd name="connsiteY56" fmla="*/ 81677 h 498776"/>
                <a:gd name="connsiteX57" fmla="*/ 127773 w 405045"/>
                <a:gd name="connsiteY57" fmla="*/ 119777 h 498776"/>
                <a:gd name="connsiteX58" fmla="*/ 121486 w 405045"/>
                <a:gd name="connsiteY58" fmla="*/ 138827 h 498776"/>
                <a:gd name="connsiteX59" fmla="*/ 102436 w 405045"/>
                <a:gd name="connsiteY59" fmla="*/ 163497 h 498776"/>
                <a:gd name="connsiteX60" fmla="*/ 93578 w 405045"/>
                <a:gd name="connsiteY60" fmla="*/ 170355 h 498776"/>
                <a:gd name="connsiteX61" fmla="*/ 90054 w 405045"/>
                <a:gd name="connsiteY61" fmla="*/ 171402 h 498776"/>
                <a:gd name="connsiteX62" fmla="*/ 88339 w 405045"/>
                <a:gd name="connsiteY62" fmla="*/ 171402 h 498776"/>
                <a:gd name="connsiteX63" fmla="*/ 86053 w 405045"/>
                <a:gd name="connsiteY63" fmla="*/ 171402 h 498776"/>
                <a:gd name="connsiteX64" fmla="*/ 60145 w 405045"/>
                <a:gd name="connsiteY64" fmla="*/ 170069 h 498776"/>
                <a:gd name="connsiteX65" fmla="*/ 59479 w 405045"/>
                <a:gd name="connsiteY65" fmla="*/ 170069 h 498776"/>
                <a:gd name="connsiteX66" fmla="*/ 57383 w 405045"/>
                <a:gd name="connsiteY66" fmla="*/ 170069 h 498776"/>
                <a:gd name="connsiteX67" fmla="*/ 55478 w 405045"/>
                <a:gd name="connsiteY67" fmla="*/ 170069 h 498776"/>
                <a:gd name="connsiteX68" fmla="*/ 55478 w 405045"/>
                <a:gd name="connsiteY68" fmla="*/ 170069 h 498776"/>
                <a:gd name="connsiteX69" fmla="*/ 53383 w 405045"/>
                <a:gd name="connsiteY69" fmla="*/ 170926 h 498776"/>
                <a:gd name="connsiteX70" fmla="*/ 49573 w 405045"/>
                <a:gd name="connsiteY70" fmla="*/ 173212 h 498776"/>
                <a:gd name="connsiteX71" fmla="*/ 45477 w 405045"/>
                <a:gd name="connsiteY71" fmla="*/ 178546 h 498776"/>
                <a:gd name="connsiteX72" fmla="*/ 21093 w 405045"/>
                <a:gd name="connsiteY72" fmla="*/ 233124 h 498776"/>
                <a:gd name="connsiteX73" fmla="*/ 25189 w 405045"/>
                <a:gd name="connsiteY73" fmla="*/ 246174 h 498776"/>
                <a:gd name="connsiteX74" fmla="*/ 53764 w 405045"/>
                <a:gd name="connsiteY74" fmla="*/ 262747 h 498776"/>
                <a:gd name="connsiteX75" fmla="*/ 54430 w 405045"/>
                <a:gd name="connsiteY75" fmla="*/ 270272 h 498776"/>
                <a:gd name="connsiteX76" fmla="*/ 49954 w 405045"/>
                <a:gd name="connsiteY76" fmla="*/ 296275 h 498776"/>
                <a:gd name="connsiteX77" fmla="*/ 41286 w 405045"/>
                <a:gd name="connsiteY77" fmla="*/ 313992 h 498776"/>
                <a:gd name="connsiteX78" fmla="*/ 41286 w 405045"/>
                <a:gd name="connsiteY78" fmla="*/ 313992 h 498776"/>
                <a:gd name="connsiteX79" fmla="*/ 5948 w 405045"/>
                <a:gd name="connsiteY79" fmla="*/ 346472 h 498776"/>
                <a:gd name="connsiteX80" fmla="*/ 4234 w 405045"/>
                <a:gd name="connsiteY80" fmla="*/ 348377 h 498776"/>
                <a:gd name="connsiteX81" fmla="*/ 4234 w 405045"/>
                <a:gd name="connsiteY81" fmla="*/ 348377 h 498776"/>
                <a:gd name="connsiteX82" fmla="*/ 2805 w 405045"/>
                <a:gd name="connsiteY82" fmla="*/ 350663 h 498776"/>
                <a:gd name="connsiteX83" fmla="*/ 138 w 405045"/>
                <a:gd name="connsiteY83" fmla="*/ 363712 h 498776"/>
                <a:gd name="connsiteX84" fmla="*/ 6901 w 405045"/>
                <a:gd name="connsiteY84" fmla="*/ 402669 h 498776"/>
                <a:gd name="connsiteX85" fmla="*/ 10044 w 405045"/>
                <a:gd name="connsiteY85" fmla="*/ 407908 h 498776"/>
                <a:gd name="connsiteX86" fmla="*/ 52240 w 405045"/>
                <a:gd name="connsiteY86" fmla="*/ 432197 h 498776"/>
                <a:gd name="connsiteX87" fmla="*/ 49287 w 405045"/>
                <a:gd name="connsiteY87" fmla="*/ 427053 h 498776"/>
                <a:gd name="connsiteX88" fmla="*/ 42619 w 405045"/>
                <a:gd name="connsiteY88" fmla="*/ 388191 h 498776"/>
                <a:gd name="connsiteX89" fmla="*/ 42619 w 405045"/>
                <a:gd name="connsiteY89" fmla="*/ 380667 h 498776"/>
                <a:gd name="connsiteX90" fmla="*/ 48239 w 405045"/>
                <a:gd name="connsiteY90" fmla="*/ 370570 h 498776"/>
                <a:gd name="connsiteX91" fmla="*/ 83482 w 405045"/>
                <a:gd name="connsiteY91" fmla="*/ 338090 h 498776"/>
                <a:gd name="connsiteX92" fmla="*/ 83482 w 405045"/>
                <a:gd name="connsiteY92" fmla="*/ 338090 h 498776"/>
                <a:gd name="connsiteX93" fmla="*/ 92244 w 405045"/>
                <a:gd name="connsiteY93" fmla="*/ 320373 h 498776"/>
                <a:gd name="connsiteX94" fmla="*/ 96817 w 405045"/>
                <a:gd name="connsiteY94" fmla="*/ 294370 h 498776"/>
                <a:gd name="connsiteX95" fmla="*/ 89577 w 405045"/>
                <a:gd name="connsiteY95" fmla="*/ 279892 h 498776"/>
                <a:gd name="connsiteX96" fmla="*/ 68623 w 405045"/>
                <a:gd name="connsiteY96" fmla="*/ 271034 h 498776"/>
                <a:gd name="connsiteX97" fmla="*/ 63193 w 405045"/>
                <a:gd name="connsiteY97" fmla="*/ 257127 h 498776"/>
                <a:gd name="connsiteX98" fmla="*/ 87577 w 405045"/>
                <a:gd name="connsiteY98" fmla="*/ 202644 h 498776"/>
                <a:gd name="connsiteX99" fmla="*/ 91673 w 405045"/>
                <a:gd name="connsiteY99" fmla="*/ 197310 h 498776"/>
                <a:gd name="connsiteX100" fmla="*/ 102436 w 405045"/>
                <a:gd name="connsiteY100" fmla="*/ 193405 h 498776"/>
                <a:gd name="connsiteX101" fmla="*/ 128344 w 405045"/>
                <a:gd name="connsiteY101" fmla="*/ 194739 h 498776"/>
                <a:gd name="connsiteX102" fmla="*/ 135869 w 405045"/>
                <a:gd name="connsiteY102" fmla="*/ 193215 h 498776"/>
                <a:gd name="connsiteX103" fmla="*/ 144727 w 405045"/>
                <a:gd name="connsiteY103" fmla="*/ 186357 h 498776"/>
                <a:gd name="connsiteX104" fmla="*/ 163777 w 405045"/>
                <a:gd name="connsiteY104" fmla="*/ 161592 h 498776"/>
                <a:gd name="connsiteX105" fmla="*/ 170064 w 405045"/>
                <a:gd name="connsiteY105" fmla="*/ 143113 h 498776"/>
                <a:gd name="connsiteX106" fmla="*/ 167683 w 405045"/>
                <a:gd name="connsiteY106" fmla="*/ 105013 h 498776"/>
                <a:gd name="connsiteX107" fmla="*/ 168635 w 405045"/>
                <a:gd name="connsiteY107" fmla="*/ 98346 h 498776"/>
                <a:gd name="connsiteX108" fmla="*/ 175302 w 405045"/>
                <a:gd name="connsiteY108" fmla="*/ 87868 h 498776"/>
                <a:gd name="connsiteX109" fmla="*/ 215593 w 405045"/>
                <a:gd name="connsiteY109" fmla="*/ 56245 h 498776"/>
                <a:gd name="connsiteX110" fmla="*/ 223594 w 405045"/>
                <a:gd name="connsiteY110" fmla="*/ 55102 h 498776"/>
                <a:gd name="connsiteX111" fmla="*/ 120915 w 405045"/>
                <a:gd name="connsiteY111" fmla="*/ 438674 h 498776"/>
                <a:gd name="connsiteX112" fmla="*/ 116629 w 405045"/>
                <a:gd name="connsiteY112" fmla="*/ 421719 h 498776"/>
                <a:gd name="connsiteX113" fmla="*/ 109771 w 405045"/>
                <a:gd name="connsiteY113" fmla="*/ 413147 h 498776"/>
                <a:gd name="connsiteX114" fmla="*/ 95483 w 405045"/>
                <a:gd name="connsiteY114" fmla="*/ 409908 h 498776"/>
                <a:gd name="connsiteX115" fmla="*/ 74814 w 405045"/>
                <a:gd name="connsiteY115" fmla="*/ 423339 h 498776"/>
                <a:gd name="connsiteX116" fmla="*/ 59955 w 405045"/>
                <a:gd name="connsiteY116" fmla="*/ 463344 h 498776"/>
                <a:gd name="connsiteX117" fmla="*/ 63574 w 405045"/>
                <a:gd name="connsiteY117" fmla="*/ 474297 h 498776"/>
                <a:gd name="connsiteX118" fmla="*/ 63574 w 405045"/>
                <a:gd name="connsiteY118" fmla="*/ 474297 h 498776"/>
                <a:gd name="connsiteX119" fmla="*/ 106151 w 405045"/>
                <a:gd name="connsiteY119" fmla="*/ 498777 h 498776"/>
                <a:gd name="connsiteX120" fmla="*/ 102532 w 405045"/>
                <a:gd name="connsiteY120" fmla="*/ 487823 h 49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05045" h="498776">
                  <a:moveTo>
                    <a:pt x="362755" y="72342"/>
                  </a:moveTo>
                  <a:lnTo>
                    <a:pt x="362755" y="72342"/>
                  </a:lnTo>
                  <a:cubicBezTo>
                    <a:pt x="360383" y="71054"/>
                    <a:pt x="357478" y="71277"/>
                    <a:pt x="355325" y="72914"/>
                  </a:cubicBezTo>
                  <a:lnTo>
                    <a:pt x="339990" y="83010"/>
                  </a:lnTo>
                  <a:lnTo>
                    <a:pt x="336656" y="92535"/>
                  </a:lnTo>
                  <a:cubicBezTo>
                    <a:pt x="334875" y="98559"/>
                    <a:pt x="336484" y="105072"/>
                    <a:pt x="340847" y="109585"/>
                  </a:cubicBezTo>
                  <a:cubicBezTo>
                    <a:pt x="343333" y="112265"/>
                    <a:pt x="345657" y="115097"/>
                    <a:pt x="347800" y="118062"/>
                  </a:cubicBezTo>
                  <a:cubicBezTo>
                    <a:pt x="350801" y="122890"/>
                    <a:pt x="357135" y="124374"/>
                    <a:pt x="361964" y="121378"/>
                  </a:cubicBezTo>
                  <a:cubicBezTo>
                    <a:pt x="362002" y="121352"/>
                    <a:pt x="362050" y="121326"/>
                    <a:pt x="362088" y="121301"/>
                  </a:cubicBezTo>
                  <a:lnTo>
                    <a:pt x="397807" y="97584"/>
                  </a:lnTo>
                  <a:cubicBezTo>
                    <a:pt x="399874" y="95964"/>
                    <a:pt x="402683" y="95668"/>
                    <a:pt x="405046" y="96822"/>
                  </a:cubicBezTo>
                  <a:close/>
                  <a:moveTo>
                    <a:pt x="307795" y="203311"/>
                  </a:moveTo>
                  <a:cubicBezTo>
                    <a:pt x="302842" y="174736"/>
                    <a:pt x="284364" y="159972"/>
                    <a:pt x="260170" y="161973"/>
                  </a:cubicBezTo>
                  <a:cubicBezTo>
                    <a:pt x="262533" y="167359"/>
                    <a:pt x="264199" y="173024"/>
                    <a:pt x="265123" y="178832"/>
                  </a:cubicBezTo>
                  <a:cubicBezTo>
                    <a:pt x="273029" y="224647"/>
                    <a:pt x="243978" y="289703"/>
                    <a:pt x="200353" y="323993"/>
                  </a:cubicBezTo>
                  <a:cubicBezTo>
                    <a:pt x="187409" y="335094"/>
                    <a:pt x="171531" y="342207"/>
                    <a:pt x="154633" y="344472"/>
                  </a:cubicBezTo>
                  <a:cubicBezTo>
                    <a:pt x="168921" y="375237"/>
                    <a:pt x="205116" y="378095"/>
                    <a:pt x="242835" y="348472"/>
                  </a:cubicBezTo>
                  <a:cubicBezTo>
                    <a:pt x="286745" y="314182"/>
                    <a:pt x="315701" y="249126"/>
                    <a:pt x="307795" y="203311"/>
                  </a:cubicBezTo>
                  <a:close/>
                  <a:moveTo>
                    <a:pt x="308557" y="7477"/>
                  </a:moveTo>
                  <a:lnTo>
                    <a:pt x="308557" y="7477"/>
                  </a:lnTo>
                  <a:cubicBezTo>
                    <a:pt x="307729" y="6903"/>
                    <a:pt x="306786" y="6513"/>
                    <a:pt x="305795" y="6334"/>
                  </a:cubicBezTo>
                  <a:lnTo>
                    <a:pt x="278935" y="238"/>
                  </a:lnTo>
                  <a:cubicBezTo>
                    <a:pt x="272877" y="-869"/>
                    <a:pt x="266771" y="1953"/>
                    <a:pt x="263694" y="7287"/>
                  </a:cubicBezTo>
                  <a:lnTo>
                    <a:pt x="238358" y="55483"/>
                  </a:lnTo>
                  <a:cubicBezTo>
                    <a:pt x="236920" y="57987"/>
                    <a:pt x="235015" y="60186"/>
                    <a:pt x="232738" y="61960"/>
                  </a:cubicBezTo>
                  <a:lnTo>
                    <a:pt x="232738" y="61960"/>
                  </a:lnTo>
                  <a:cubicBezTo>
                    <a:pt x="231433" y="63084"/>
                    <a:pt x="229995" y="64044"/>
                    <a:pt x="228452" y="64818"/>
                  </a:cubicBezTo>
                  <a:lnTo>
                    <a:pt x="236358" y="91107"/>
                  </a:lnTo>
                  <a:cubicBezTo>
                    <a:pt x="238015" y="96100"/>
                    <a:pt x="243406" y="98806"/>
                    <a:pt x="248397" y="97150"/>
                  </a:cubicBezTo>
                  <a:cubicBezTo>
                    <a:pt x="248607" y="97080"/>
                    <a:pt x="248817" y="97002"/>
                    <a:pt x="249026" y="96917"/>
                  </a:cubicBezTo>
                  <a:cubicBezTo>
                    <a:pt x="254417" y="94719"/>
                    <a:pt x="259951" y="92906"/>
                    <a:pt x="265600" y="91488"/>
                  </a:cubicBezTo>
                  <a:cubicBezTo>
                    <a:pt x="269076" y="90446"/>
                    <a:pt x="272315" y="88731"/>
                    <a:pt x="275125" y="86439"/>
                  </a:cubicBezTo>
                  <a:cubicBezTo>
                    <a:pt x="277449" y="84690"/>
                    <a:pt x="279392" y="82486"/>
                    <a:pt x="280840" y="79962"/>
                  </a:cubicBezTo>
                  <a:lnTo>
                    <a:pt x="306081" y="31766"/>
                  </a:lnTo>
                  <a:cubicBezTo>
                    <a:pt x="309177" y="26454"/>
                    <a:pt x="315263" y="23639"/>
                    <a:pt x="321321" y="24717"/>
                  </a:cubicBezTo>
                  <a:lnTo>
                    <a:pt x="348181" y="30813"/>
                  </a:lnTo>
                  <a:cubicBezTo>
                    <a:pt x="349124" y="30954"/>
                    <a:pt x="350029" y="31278"/>
                    <a:pt x="350848" y="31766"/>
                  </a:cubicBezTo>
                  <a:close/>
                  <a:moveTo>
                    <a:pt x="232357" y="474202"/>
                  </a:moveTo>
                  <a:cubicBezTo>
                    <a:pt x="231119" y="473134"/>
                    <a:pt x="230252" y="471700"/>
                    <a:pt x="229881" y="470106"/>
                  </a:cubicBezTo>
                  <a:lnTo>
                    <a:pt x="220356" y="439912"/>
                  </a:lnTo>
                  <a:cubicBezTo>
                    <a:pt x="218698" y="434919"/>
                    <a:pt x="213307" y="432213"/>
                    <a:pt x="208316" y="433868"/>
                  </a:cubicBezTo>
                  <a:cubicBezTo>
                    <a:pt x="208107" y="433939"/>
                    <a:pt x="207897" y="434016"/>
                    <a:pt x="207688" y="434102"/>
                  </a:cubicBezTo>
                  <a:cubicBezTo>
                    <a:pt x="202306" y="436312"/>
                    <a:pt x="196762" y="438125"/>
                    <a:pt x="191114" y="439531"/>
                  </a:cubicBezTo>
                  <a:cubicBezTo>
                    <a:pt x="189295" y="440073"/>
                    <a:pt x="187542" y="440807"/>
                    <a:pt x="185875" y="441722"/>
                  </a:cubicBezTo>
                  <a:lnTo>
                    <a:pt x="187114" y="445627"/>
                  </a:lnTo>
                  <a:cubicBezTo>
                    <a:pt x="187590" y="447578"/>
                    <a:pt x="188818" y="449258"/>
                    <a:pt x="190543" y="450294"/>
                  </a:cubicBezTo>
                  <a:lnTo>
                    <a:pt x="190543" y="450294"/>
                  </a:lnTo>
                  <a:close/>
                  <a:moveTo>
                    <a:pt x="181303" y="31861"/>
                  </a:moveTo>
                  <a:cubicBezTo>
                    <a:pt x="180398" y="31365"/>
                    <a:pt x="179379" y="31103"/>
                    <a:pt x="178351" y="31099"/>
                  </a:cubicBezTo>
                  <a:cubicBezTo>
                    <a:pt x="176522" y="31129"/>
                    <a:pt x="174769" y="31803"/>
                    <a:pt x="173398" y="33004"/>
                  </a:cubicBezTo>
                  <a:lnTo>
                    <a:pt x="133107" y="64627"/>
                  </a:lnTo>
                  <a:lnTo>
                    <a:pt x="131583" y="66151"/>
                  </a:lnTo>
                  <a:cubicBezTo>
                    <a:pt x="131154" y="66482"/>
                    <a:pt x="130773" y="66866"/>
                    <a:pt x="130440" y="67294"/>
                  </a:cubicBezTo>
                  <a:cubicBezTo>
                    <a:pt x="129021" y="69278"/>
                    <a:pt x="127839" y="71419"/>
                    <a:pt x="126916" y="73676"/>
                  </a:cubicBezTo>
                  <a:cubicBezTo>
                    <a:pt x="126801" y="74196"/>
                    <a:pt x="126639" y="74706"/>
                    <a:pt x="126439" y="75200"/>
                  </a:cubicBezTo>
                  <a:lnTo>
                    <a:pt x="126439" y="75200"/>
                  </a:lnTo>
                  <a:cubicBezTo>
                    <a:pt x="125706" y="77278"/>
                    <a:pt x="125353" y="79473"/>
                    <a:pt x="125392" y="81677"/>
                  </a:cubicBezTo>
                  <a:lnTo>
                    <a:pt x="127773" y="119777"/>
                  </a:lnTo>
                  <a:cubicBezTo>
                    <a:pt x="127878" y="126653"/>
                    <a:pt x="125668" y="133364"/>
                    <a:pt x="121486" y="138827"/>
                  </a:cubicBezTo>
                  <a:cubicBezTo>
                    <a:pt x="114914" y="146733"/>
                    <a:pt x="108627" y="155019"/>
                    <a:pt x="102436" y="163497"/>
                  </a:cubicBezTo>
                  <a:cubicBezTo>
                    <a:pt x="100236" y="166619"/>
                    <a:pt x="97150" y="169008"/>
                    <a:pt x="93578" y="170355"/>
                  </a:cubicBezTo>
                  <a:cubicBezTo>
                    <a:pt x="92445" y="170821"/>
                    <a:pt x="91263" y="171173"/>
                    <a:pt x="90054" y="171402"/>
                  </a:cubicBezTo>
                  <a:lnTo>
                    <a:pt x="88339" y="171402"/>
                  </a:lnTo>
                  <a:cubicBezTo>
                    <a:pt x="87587" y="171544"/>
                    <a:pt x="86806" y="171544"/>
                    <a:pt x="86053" y="171402"/>
                  </a:cubicBezTo>
                  <a:lnTo>
                    <a:pt x="60145" y="170069"/>
                  </a:lnTo>
                  <a:lnTo>
                    <a:pt x="59479" y="170069"/>
                  </a:lnTo>
                  <a:cubicBezTo>
                    <a:pt x="58783" y="169975"/>
                    <a:pt x="58079" y="169975"/>
                    <a:pt x="57383" y="170069"/>
                  </a:cubicBezTo>
                  <a:cubicBezTo>
                    <a:pt x="56754" y="169979"/>
                    <a:pt x="56107" y="169979"/>
                    <a:pt x="55478" y="170069"/>
                  </a:cubicBezTo>
                  <a:lnTo>
                    <a:pt x="55478" y="170069"/>
                  </a:lnTo>
                  <a:cubicBezTo>
                    <a:pt x="54745" y="170255"/>
                    <a:pt x="54040" y="170543"/>
                    <a:pt x="53383" y="170926"/>
                  </a:cubicBezTo>
                  <a:cubicBezTo>
                    <a:pt x="52030" y="171537"/>
                    <a:pt x="50754" y="172304"/>
                    <a:pt x="49573" y="173212"/>
                  </a:cubicBezTo>
                  <a:cubicBezTo>
                    <a:pt x="47839" y="174674"/>
                    <a:pt x="46439" y="176493"/>
                    <a:pt x="45477" y="178546"/>
                  </a:cubicBezTo>
                  <a:lnTo>
                    <a:pt x="21093" y="233124"/>
                  </a:lnTo>
                  <a:cubicBezTo>
                    <a:pt x="18950" y="237883"/>
                    <a:pt x="20712" y="243492"/>
                    <a:pt x="25189" y="246174"/>
                  </a:cubicBezTo>
                  <a:lnTo>
                    <a:pt x="53764" y="262747"/>
                  </a:lnTo>
                  <a:cubicBezTo>
                    <a:pt x="54745" y="265130"/>
                    <a:pt x="54973" y="267753"/>
                    <a:pt x="54430" y="270272"/>
                  </a:cubicBezTo>
                  <a:cubicBezTo>
                    <a:pt x="52449" y="278848"/>
                    <a:pt x="50954" y="287529"/>
                    <a:pt x="49954" y="296275"/>
                  </a:cubicBezTo>
                  <a:cubicBezTo>
                    <a:pt x="48953" y="302930"/>
                    <a:pt x="45925" y="309117"/>
                    <a:pt x="41286" y="313992"/>
                  </a:cubicBezTo>
                  <a:lnTo>
                    <a:pt x="41286" y="313992"/>
                  </a:lnTo>
                  <a:lnTo>
                    <a:pt x="5948" y="346472"/>
                  </a:lnTo>
                  <a:cubicBezTo>
                    <a:pt x="5329" y="347063"/>
                    <a:pt x="4757" y="347700"/>
                    <a:pt x="4234" y="348377"/>
                  </a:cubicBezTo>
                  <a:cubicBezTo>
                    <a:pt x="4234" y="348377"/>
                    <a:pt x="4234" y="348377"/>
                    <a:pt x="4234" y="348377"/>
                  </a:cubicBezTo>
                  <a:cubicBezTo>
                    <a:pt x="3652" y="349067"/>
                    <a:pt x="3167" y="349837"/>
                    <a:pt x="2805" y="350663"/>
                  </a:cubicBezTo>
                  <a:cubicBezTo>
                    <a:pt x="557" y="354621"/>
                    <a:pt x="-377" y="359190"/>
                    <a:pt x="138" y="363712"/>
                  </a:cubicBezTo>
                  <a:lnTo>
                    <a:pt x="6901" y="402669"/>
                  </a:lnTo>
                  <a:cubicBezTo>
                    <a:pt x="7224" y="404759"/>
                    <a:pt x="8348" y="406639"/>
                    <a:pt x="10044" y="407908"/>
                  </a:cubicBezTo>
                  <a:lnTo>
                    <a:pt x="52240" y="432197"/>
                  </a:lnTo>
                  <a:cubicBezTo>
                    <a:pt x="50601" y="430951"/>
                    <a:pt x="49535" y="429096"/>
                    <a:pt x="49287" y="427053"/>
                  </a:cubicBezTo>
                  <a:lnTo>
                    <a:pt x="42619" y="388191"/>
                  </a:lnTo>
                  <a:cubicBezTo>
                    <a:pt x="42105" y="385710"/>
                    <a:pt x="42105" y="383148"/>
                    <a:pt x="42619" y="380667"/>
                  </a:cubicBezTo>
                  <a:cubicBezTo>
                    <a:pt x="43515" y="376843"/>
                    <a:pt x="45458" y="373346"/>
                    <a:pt x="48239" y="370570"/>
                  </a:cubicBezTo>
                  <a:lnTo>
                    <a:pt x="83482" y="338090"/>
                  </a:lnTo>
                  <a:lnTo>
                    <a:pt x="83482" y="338090"/>
                  </a:lnTo>
                  <a:cubicBezTo>
                    <a:pt x="88168" y="333234"/>
                    <a:pt x="91225" y="327044"/>
                    <a:pt x="92244" y="320373"/>
                  </a:cubicBezTo>
                  <a:cubicBezTo>
                    <a:pt x="93264" y="311625"/>
                    <a:pt x="94797" y="302943"/>
                    <a:pt x="96817" y="294370"/>
                  </a:cubicBezTo>
                  <a:cubicBezTo>
                    <a:pt x="98017" y="288454"/>
                    <a:pt x="95026" y="282484"/>
                    <a:pt x="89577" y="279892"/>
                  </a:cubicBezTo>
                  <a:lnTo>
                    <a:pt x="68623" y="271034"/>
                  </a:lnTo>
                  <a:cubicBezTo>
                    <a:pt x="63289" y="268686"/>
                    <a:pt x="60860" y="262467"/>
                    <a:pt x="63193" y="257127"/>
                  </a:cubicBezTo>
                  <a:lnTo>
                    <a:pt x="87577" y="202644"/>
                  </a:lnTo>
                  <a:cubicBezTo>
                    <a:pt x="88511" y="200572"/>
                    <a:pt x="89911" y="198745"/>
                    <a:pt x="91673" y="197310"/>
                  </a:cubicBezTo>
                  <a:cubicBezTo>
                    <a:pt x="94683" y="194764"/>
                    <a:pt x="98493" y="193378"/>
                    <a:pt x="102436" y="193405"/>
                  </a:cubicBezTo>
                  <a:lnTo>
                    <a:pt x="128344" y="194739"/>
                  </a:lnTo>
                  <a:cubicBezTo>
                    <a:pt x="130935" y="194778"/>
                    <a:pt x="133497" y="194258"/>
                    <a:pt x="135869" y="193215"/>
                  </a:cubicBezTo>
                  <a:cubicBezTo>
                    <a:pt x="139413" y="191819"/>
                    <a:pt x="142489" y="189440"/>
                    <a:pt x="144727" y="186357"/>
                  </a:cubicBezTo>
                  <a:cubicBezTo>
                    <a:pt x="150538" y="177879"/>
                    <a:pt x="156824" y="169497"/>
                    <a:pt x="163777" y="161592"/>
                  </a:cubicBezTo>
                  <a:cubicBezTo>
                    <a:pt x="167911" y="156322"/>
                    <a:pt x="170121" y="149807"/>
                    <a:pt x="170064" y="143113"/>
                  </a:cubicBezTo>
                  <a:lnTo>
                    <a:pt x="167683" y="105013"/>
                  </a:lnTo>
                  <a:cubicBezTo>
                    <a:pt x="167540" y="102749"/>
                    <a:pt x="167864" y="100480"/>
                    <a:pt x="168635" y="98346"/>
                  </a:cubicBezTo>
                  <a:cubicBezTo>
                    <a:pt x="169788" y="94278"/>
                    <a:pt x="172112" y="90637"/>
                    <a:pt x="175302" y="87868"/>
                  </a:cubicBezTo>
                  <a:lnTo>
                    <a:pt x="215593" y="56245"/>
                  </a:lnTo>
                  <a:cubicBezTo>
                    <a:pt x="217746" y="54194"/>
                    <a:pt x="220956" y="53735"/>
                    <a:pt x="223594" y="55102"/>
                  </a:cubicBezTo>
                  <a:close/>
                  <a:moveTo>
                    <a:pt x="120915" y="438674"/>
                  </a:moveTo>
                  <a:cubicBezTo>
                    <a:pt x="122610" y="432663"/>
                    <a:pt x="120972" y="426204"/>
                    <a:pt x="116629" y="421719"/>
                  </a:cubicBezTo>
                  <a:cubicBezTo>
                    <a:pt x="114114" y="419052"/>
                    <a:pt x="111819" y="416185"/>
                    <a:pt x="109771" y="413147"/>
                  </a:cubicBezTo>
                  <a:cubicBezTo>
                    <a:pt x="106713" y="408319"/>
                    <a:pt x="100322" y="406871"/>
                    <a:pt x="95483" y="409908"/>
                  </a:cubicBezTo>
                  <a:lnTo>
                    <a:pt x="74814" y="423339"/>
                  </a:lnTo>
                  <a:lnTo>
                    <a:pt x="59955" y="463344"/>
                  </a:lnTo>
                  <a:cubicBezTo>
                    <a:pt x="58297" y="467388"/>
                    <a:pt x="59831" y="472040"/>
                    <a:pt x="63574" y="474297"/>
                  </a:cubicBezTo>
                  <a:lnTo>
                    <a:pt x="63574" y="474297"/>
                  </a:lnTo>
                  <a:lnTo>
                    <a:pt x="106151" y="498777"/>
                  </a:lnTo>
                  <a:cubicBezTo>
                    <a:pt x="102408" y="496519"/>
                    <a:pt x="100874" y="491867"/>
                    <a:pt x="102532" y="487823"/>
                  </a:cubicBezTo>
                  <a:close/>
                </a:path>
              </a:pathLst>
            </a:custGeom>
            <a:solidFill>
              <a:srgbClr val="7CA5FF"/>
            </a:solidFill>
            <a:ln w="9525" cap="flat">
              <a:noFill/>
              <a:prstDash val="solid"/>
              <a:miter/>
            </a:ln>
          </p:spPr>
          <p:txBody>
            <a:bodyPr rtlCol="0" anchor="ctr"/>
            <a:lstStyle/>
            <a:p>
              <a:endParaRPr lang="en-GR"/>
            </a:p>
          </p:txBody>
        </p:sp>
        <p:sp>
          <p:nvSpPr>
            <p:cNvPr id="556" name="Freeform 555">
              <a:extLst>
                <a:ext uri="{FF2B5EF4-FFF2-40B4-BE49-F238E27FC236}">
                  <a16:creationId xmlns:a16="http://schemas.microsoft.com/office/drawing/2014/main" id="{09DAA748-A59A-B772-92E4-C6BC8991EEE8}"/>
                </a:ext>
              </a:extLst>
            </p:cNvPr>
            <p:cNvSpPr/>
            <p:nvPr/>
          </p:nvSpPr>
          <p:spPr>
            <a:xfrm>
              <a:off x="6614544" y="2157929"/>
              <a:ext cx="405045" cy="498776"/>
            </a:xfrm>
            <a:custGeom>
              <a:avLst/>
              <a:gdLst>
                <a:gd name="connsiteX0" fmla="*/ 362755 w 405045"/>
                <a:gd name="connsiteY0" fmla="*/ 72342 h 498776"/>
                <a:gd name="connsiteX1" fmla="*/ 362755 w 405045"/>
                <a:gd name="connsiteY1" fmla="*/ 72342 h 498776"/>
                <a:gd name="connsiteX2" fmla="*/ 355325 w 405045"/>
                <a:gd name="connsiteY2" fmla="*/ 72914 h 498776"/>
                <a:gd name="connsiteX3" fmla="*/ 339990 w 405045"/>
                <a:gd name="connsiteY3" fmla="*/ 83010 h 498776"/>
                <a:gd name="connsiteX4" fmla="*/ 336656 w 405045"/>
                <a:gd name="connsiteY4" fmla="*/ 92535 h 498776"/>
                <a:gd name="connsiteX5" fmla="*/ 340847 w 405045"/>
                <a:gd name="connsiteY5" fmla="*/ 109585 h 498776"/>
                <a:gd name="connsiteX6" fmla="*/ 347800 w 405045"/>
                <a:gd name="connsiteY6" fmla="*/ 118062 h 498776"/>
                <a:gd name="connsiteX7" fmla="*/ 361964 w 405045"/>
                <a:gd name="connsiteY7" fmla="*/ 121378 h 498776"/>
                <a:gd name="connsiteX8" fmla="*/ 362088 w 405045"/>
                <a:gd name="connsiteY8" fmla="*/ 121301 h 498776"/>
                <a:gd name="connsiteX9" fmla="*/ 397807 w 405045"/>
                <a:gd name="connsiteY9" fmla="*/ 97584 h 498776"/>
                <a:gd name="connsiteX10" fmla="*/ 405046 w 405045"/>
                <a:gd name="connsiteY10" fmla="*/ 96822 h 498776"/>
                <a:gd name="connsiteX11" fmla="*/ 307795 w 405045"/>
                <a:gd name="connsiteY11" fmla="*/ 203311 h 498776"/>
                <a:gd name="connsiteX12" fmla="*/ 260170 w 405045"/>
                <a:gd name="connsiteY12" fmla="*/ 161973 h 498776"/>
                <a:gd name="connsiteX13" fmla="*/ 265123 w 405045"/>
                <a:gd name="connsiteY13" fmla="*/ 178832 h 498776"/>
                <a:gd name="connsiteX14" fmla="*/ 200353 w 405045"/>
                <a:gd name="connsiteY14" fmla="*/ 323993 h 498776"/>
                <a:gd name="connsiteX15" fmla="*/ 154633 w 405045"/>
                <a:gd name="connsiteY15" fmla="*/ 344472 h 498776"/>
                <a:gd name="connsiteX16" fmla="*/ 242835 w 405045"/>
                <a:gd name="connsiteY16" fmla="*/ 348472 h 498776"/>
                <a:gd name="connsiteX17" fmla="*/ 307795 w 405045"/>
                <a:gd name="connsiteY17" fmla="*/ 203311 h 498776"/>
                <a:gd name="connsiteX18" fmla="*/ 308557 w 405045"/>
                <a:gd name="connsiteY18" fmla="*/ 7477 h 498776"/>
                <a:gd name="connsiteX19" fmla="*/ 308557 w 405045"/>
                <a:gd name="connsiteY19" fmla="*/ 7477 h 498776"/>
                <a:gd name="connsiteX20" fmla="*/ 305795 w 405045"/>
                <a:gd name="connsiteY20" fmla="*/ 6334 h 498776"/>
                <a:gd name="connsiteX21" fmla="*/ 278935 w 405045"/>
                <a:gd name="connsiteY21" fmla="*/ 238 h 498776"/>
                <a:gd name="connsiteX22" fmla="*/ 263694 w 405045"/>
                <a:gd name="connsiteY22" fmla="*/ 7287 h 498776"/>
                <a:gd name="connsiteX23" fmla="*/ 238358 w 405045"/>
                <a:gd name="connsiteY23" fmla="*/ 55483 h 498776"/>
                <a:gd name="connsiteX24" fmla="*/ 232738 w 405045"/>
                <a:gd name="connsiteY24" fmla="*/ 61960 h 498776"/>
                <a:gd name="connsiteX25" fmla="*/ 232738 w 405045"/>
                <a:gd name="connsiteY25" fmla="*/ 61960 h 498776"/>
                <a:gd name="connsiteX26" fmla="*/ 228452 w 405045"/>
                <a:gd name="connsiteY26" fmla="*/ 64818 h 498776"/>
                <a:gd name="connsiteX27" fmla="*/ 236358 w 405045"/>
                <a:gd name="connsiteY27" fmla="*/ 91107 h 498776"/>
                <a:gd name="connsiteX28" fmla="*/ 248397 w 405045"/>
                <a:gd name="connsiteY28" fmla="*/ 97150 h 498776"/>
                <a:gd name="connsiteX29" fmla="*/ 249026 w 405045"/>
                <a:gd name="connsiteY29" fmla="*/ 96917 h 498776"/>
                <a:gd name="connsiteX30" fmla="*/ 265600 w 405045"/>
                <a:gd name="connsiteY30" fmla="*/ 91488 h 498776"/>
                <a:gd name="connsiteX31" fmla="*/ 275125 w 405045"/>
                <a:gd name="connsiteY31" fmla="*/ 86439 h 498776"/>
                <a:gd name="connsiteX32" fmla="*/ 280840 w 405045"/>
                <a:gd name="connsiteY32" fmla="*/ 79962 h 498776"/>
                <a:gd name="connsiteX33" fmla="*/ 306081 w 405045"/>
                <a:gd name="connsiteY33" fmla="*/ 31766 h 498776"/>
                <a:gd name="connsiteX34" fmla="*/ 321321 w 405045"/>
                <a:gd name="connsiteY34" fmla="*/ 24717 h 498776"/>
                <a:gd name="connsiteX35" fmla="*/ 348181 w 405045"/>
                <a:gd name="connsiteY35" fmla="*/ 30813 h 498776"/>
                <a:gd name="connsiteX36" fmla="*/ 350848 w 405045"/>
                <a:gd name="connsiteY36" fmla="*/ 31766 h 498776"/>
                <a:gd name="connsiteX37" fmla="*/ 232357 w 405045"/>
                <a:gd name="connsiteY37" fmla="*/ 474202 h 498776"/>
                <a:gd name="connsiteX38" fmla="*/ 229881 w 405045"/>
                <a:gd name="connsiteY38" fmla="*/ 470106 h 498776"/>
                <a:gd name="connsiteX39" fmla="*/ 220356 w 405045"/>
                <a:gd name="connsiteY39" fmla="*/ 439912 h 498776"/>
                <a:gd name="connsiteX40" fmla="*/ 208316 w 405045"/>
                <a:gd name="connsiteY40" fmla="*/ 433868 h 498776"/>
                <a:gd name="connsiteX41" fmla="*/ 207688 w 405045"/>
                <a:gd name="connsiteY41" fmla="*/ 434102 h 498776"/>
                <a:gd name="connsiteX42" fmla="*/ 191114 w 405045"/>
                <a:gd name="connsiteY42" fmla="*/ 439531 h 498776"/>
                <a:gd name="connsiteX43" fmla="*/ 185875 w 405045"/>
                <a:gd name="connsiteY43" fmla="*/ 441722 h 498776"/>
                <a:gd name="connsiteX44" fmla="*/ 187114 w 405045"/>
                <a:gd name="connsiteY44" fmla="*/ 445627 h 498776"/>
                <a:gd name="connsiteX45" fmla="*/ 190543 w 405045"/>
                <a:gd name="connsiteY45" fmla="*/ 450294 h 498776"/>
                <a:gd name="connsiteX46" fmla="*/ 190543 w 405045"/>
                <a:gd name="connsiteY46" fmla="*/ 450294 h 498776"/>
                <a:gd name="connsiteX47" fmla="*/ 181303 w 405045"/>
                <a:gd name="connsiteY47" fmla="*/ 31861 h 498776"/>
                <a:gd name="connsiteX48" fmla="*/ 178351 w 405045"/>
                <a:gd name="connsiteY48" fmla="*/ 31099 h 498776"/>
                <a:gd name="connsiteX49" fmla="*/ 173398 w 405045"/>
                <a:gd name="connsiteY49" fmla="*/ 33004 h 498776"/>
                <a:gd name="connsiteX50" fmla="*/ 133107 w 405045"/>
                <a:gd name="connsiteY50" fmla="*/ 64627 h 498776"/>
                <a:gd name="connsiteX51" fmla="*/ 131583 w 405045"/>
                <a:gd name="connsiteY51" fmla="*/ 66151 h 498776"/>
                <a:gd name="connsiteX52" fmla="*/ 130440 w 405045"/>
                <a:gd name="connsiteY52" fmla="*/ 67294 h 498776"/>
                <a:gd name="connsiteX53" fmla="*/ 126916 w 405045"/>
                <a:gd name="connsiteY53" fmla="*/ 73676 h 498776"/>
                <a:gd name="connsiteX54" fmla="*/ 126439 w 405045"/>
                <a:gd name="connsiteY54" fmla="*/ 75200 h 498776"/>
                <a:gd name="connsiteX55" fmla="*/ 126439 w 405045"/>
                <a:gd name="connsiteY55" fmla="*/ 75200 h 498776"/>
                <a:gd name="connsiteX56" fmla="*/ 125392 w 405045"/>
                <a:gd name="connsiteY56" fmla="*/ 81677 h 498776"/>
                <a:gd name="connsiteX57" fmla="*/ 127773 w 405045"/>
                <a:gd name="connsiteY57" fmla="*/ 119777 h 498776"/>
                <a:gd name="connsiteX58" fmla="*/ 121486 w 405045"/>
                <a:gd name="connsiteY58" fmla="*/ 138827 h 498776"/>
                <a:gd name="connsiteX59" fmla="*/ 102436 w 405045"/>
                <a:gd name="connsiteY59" fmla="*/ 163497 h 498776"/>
                <a:gd name="connsiteX60" fmla="*/ 93578 w 405045"/>
                <a:gd name="connsiteY60" fmla="*/ 170355 h 498776"/>
                <a:gd name="connsiteX61" fmla="*/ 90054 w 405045"/>
                <a:gd name="connsiteY61" fmla="*/ 171402 h 498776"/>
                <a:gd name="connsiteX62" fmla="*/ 88339 w 405045"/>
                <a:gd name="connsiteY62" fmla="*/ 171402 h 498776"/>
                <a:gd name="connsiteX63" fmla="*/ 86053 w 405045"/>
                <a:gd name="connsiteY63" fmla="*/ 171402 h 498776"/>
                <a:gd name="connsiteX64" fmla="*/ 60145 w 405045"/>
                <a:gd name="connsiteY64" fmla="*/ 170069 h 498776"/>
                <a:gd name="connsiteX65" fmla="*/ 59479 w 405045"/>
                <a:gd name="connsiteY65" fmla="*/ 170069 h 498776"/>
                <a:gd name="connsiteX66" fmla="*/ 57383 w 405045"/>
                <a:gd name="connsiteY66" fmla="*/ 170069 h 498776"/>
                <a:gd name="connsiteX67" fmla="*/ 55478 w 405045"/>
                <a:gd name="connsiteY67" fmla="*/ 170069 h 498776"/>
                <a:gd name="connsiteX68" fmla="*/ 55478 w 405045"/>
                <a:gd name="connsiteY68" fmla="*/ 170069 h 498776"/>
                <a:gd name="connsiteX69" fmla="*/ 53383 w 405045"/>
                <a:gd name="connsiteY69" fmla="*/ 170926 h 498776"/>
                <a:gd name="connsiteX70" fmla="*/ 49573 w 405045"/>
                <a:gd name="connsiteY70" fmla="*/ 173212 h 498776"/>
                <a:gd name="connsiteX71" fmla="*/ 45477 w 405045"/>
                <a:gd name="connsiteY71" fmla="*/ 178546 h 498776"/>
                <a:gd name="connsiteX72" fmla="*/ 21093 w 405045"/>
                <a:gd name="connsiteY72" fmla="*/ 233124 h 498776"/>
                <a:gd name="connsiteX73" fmla="*/ 25189 w 405045"/>
                <a:gd name="connsiteY73" fmla="*/ 246174 h 498776"/>
                <a:gd name="connsiteX74" fmla="*/ 53764 w 405045"/>
                <a:gd name="connsiteY74" fmla="*/ 262747 h 498776"/>
                <a:gd name="connsiteX75" fmla="*/ 54430 w 405045"/>
                <a:gd name="connsiteY75" fmla="*/ 270272 h 498776"/>
                <a:gd name="connsiteX76" fmla="*/ 49954 w 405045"/>
                <a:gd name="connsiteY76" fmla="*/ 296275 h 498776"/>
                <a:gd name="connsiteX77" fmla="*/ 41286 w 405045"/>
                <a:gd name="connsiteY77" fmla="*/ 313992 h 498776"/>
                <a:gd name="connsiteX78" fmla="*/ 41286 w 405045"/>
                <a:gd name="connsiteY78" fmla="*/ 313992 h 498776"/>
                <a:gd name="connsiteX79" fmla="*/ 5948 w 405045"/>
                <a:gd name="connsiteY79" fmla="*/ 346472 h 498776"/>
                <a:gd name="connsiteX80" fmla="*/ 4234 w 405045"/>
                <a:gd name="connsiteY80" fmla="*/ 348377 h 498776"/>
                <a:gd name="connsiteX81" fmla="*/ 4234 w 405045"/>
                <a:gd name="connsiteY81" fmla="*/ 348377 h 498776"/>
                <a:gd name="connsiteX82" fmla="*/ 2805 w 405045"/>
                <a:gd name="connsiteY82" fmla="*/ 350663 h 498776"/>
                <a:gd name="connsiteX83" fmla="*/ 138 w 405045"/>
                <a:gd name="connsiteY83" fmla="*/ 363712 h 498776"/>
                <a:gd name="connsiteX84" fmla="*/ 6901 w 405045"/>
                <a:gd name="connsiteY84" fmla="*/ 402669 h 498776"/>
                <a:gd name="connsiteX85" fmla="*/ 10044 w 405045"/>
                <a:gd name="connsiteY85" fmla="*/ 407908 h 498776"/>
                <a:gd name="connsiteX86" fmla="*/ 52240 w 405045"/>
                <a:gd name="connsiteY86" fmla="*/ 432197 h 498776"/>
                <a:gd name="connsiteX87" fmla="*/ 49287 w 405045"/>
                <a:gd name="connsiteY87" fmla="*/ 427053 h 498776"/>
                <a:gd name="connsiteX88" fmla="*/ 42619 w 405045"/>
                <a:gd name="connsiteY88" fmla="*/ 388191 h 498776"/>
                <a:gd name="connsiteX89" fmla="*/ 42619 w 405045"/>
                <a:gd name="connsiteY89" fmla="*/ 380667 h 498776"/>
                <a:gd name="connsiteX90" fmla="*/ 48239 w 405045"/>
                <a:gd name="connsiteY90" fmla="*/ 370570 h 498776"/>
                <a:gd name="connsiteX91" fmla="*/ 83482 w 405045"/>
                <a:gd name="connsiteY91" fmla="*/ 338090 h 498776"/>
                <a:gd name="connsiteX92" fmla="*/ 83482 w 405045"/>
                <a:gd name="connsiteY92" fmla="*/ 338090 h 498776"/>
                <a:gd name="connsiteX93" fmla="*/ 92244 w 405045"/>
                <a:gd name="connsiteY93" fmla="*/ 320373 h 498776"/>
                <a:gd name="connsiteX94" fmla="*/ 96817 w 405045"/>
                <a:gd name="connsiteY94" fmla="*/ 294370 h 498776"/>
                <a:gd name="connsiteX95" fmla="*/ 89577 w 405045"/>
                <a:gd name="connsiteY95" fmla="*/ 279892 h 498776"/>
                <a:gd name="connsiteX96" fmla="*/ 68623 w 405045"/>
                <a:gd name="connsiteY96" fmla="*/ 271034 h 498776"/>
                <a:gd name="connsiteX97" fmla="*/ 63193 w 405045"/>
                <a:gd name="connsiteY97" fmla="*/ 257127 h 498776"/>
                <a:gd name="connsiteX98" fmla="*/ 87577 w 405045"/>
                <a:gd name="connsiteY98" fmla="*/ 202644 h 498776"/>
                <a:gd name="connsiteX99" fmla="*/ 91673 w 405045"/>
                <a:gd name="connsiteY99" fmla="*/ 197310 h 498776"/>
                <a:gd name="connsiteX100" fmla="*/ 102436 w 405045"/>
                <a:gd name="connsiteY100" fmla="*/ 193405 h 498776"/>
                <a:gd name="connsiteX101" fmla="*/ 128344 w 405045"/>
                <a:gd name="connsiteY101" fmla="*/ 194739 h 498776"/>
                <a:gd name="connsiteX102" fmla="*/ 135869 w 405045"/>
                <a:gd name="connsiteY102" fmla="*/ 193215 h 498776"/>
                <a:gd name="connsiteX103" fmla="*/ 144727 w 405045"/>
                <a:gd name="connsiteY103" fmla="*/ 186357 h 498776"/>
                <a:gd name="connsiteX104" fmla="*/ 163777 w 405045"/>
                <a:gd name="connsiteY104" fmla="*/ 161592 h 498776"/>
                <a:gd name="connsiteX105" fmla="*/ 170064 w 405045"/>
                <a:gd name="connsiteY105" fmla="*/ 143113 h 498776"/>
                <a:gd name="connsiteX106" fmla="*/ 167683 w 405045"/>
                <a:gd name="connsiteY106" fmla="*/ 105013 h 498776"/>
                <a:gd name="connsiteX107" fmla="*/ 168635 w 405045"/>
                <a:gd name="connsiteY107" fmla="*/ 98346 h 498776"/>
                <a:gd name="connsiteX108" fmla="*/ 175302 w 405045"/>
                <a:gd name="connsiteY108" fmla="*/ 87868 h 498776"/>
                <a:gd name="connsiteX109" fmla="*/ 215593 w 405045"/>
                <a:gd name="connsiteY109" fmla="*/ 56245 h 498776"/>
                <a:gd name="connsiteX110" fmla="*/ 223594 w 405045"/>
                <a:gd name="connsiteY110" fmla="*/ 55102 h 498776"/>
                <a:gd name="connsiteX111" fmla="*/ 120915 w 405045"/>
                <a:gd name="connsiteY111" fmla="*/ 438674 h 498776"/>
                <a:gd name="connsiteX112" fmla="*/ 116629 w 405045"/>
                <a:gd name="connsiteY112" fmla="*/ 421719 h 498776"/>
                <a:gd name="connsiteX113" fmla="*/ 109771 w 405045"/>
                <a:gd name="connsiteY113" fmla="*/ 413147 h 498776"/>
                <a:gd name="connsiteX114" fmla="*/ 95483 w 405045"/>
                <a:gd name="connsiteY114" fmla="*/ 409908 h 498776"/>
                <a:gd name="connsiteX115" fmla="*/ 74814 w 405045"/>
                <a:gd name="connsiteY115" fmla="*/ 423339 h 498776"/>
                <a:gd name="connsiteX116" fmla="*/ 59955 w 405045"/>
                <a:gd name="connsiteY116" fmla="*/ 463344 h 498776"/>
                <a:gd name="connsiteX117" fmla="*/ 63574 w 405045"/>
                <a:gd name="connsiteY117" fmla="*/ 474297 h 498776"/>
                <a:gd name="connsiteX118" fmla="*/ 63574 w 405045"/>
                <a:gd name="connsiteY118" fmla="*/ 474297 h 498776"/>
                <a:gd name="connsiteX119" fmla="*/ 106151 w 405045"/>
                <a:gd name="connsiteY119" fmla="*/ 498777 h 498776"/>
                <a:gd name="connsiteX120" fmla="*/ 102532 w 405045"/>
                <a:gd name="connsiteY120" fmla="*/ 487823 h 49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05045" h="498776">
                  <a:moveTo>
                    <a:pt x="362755" y="72342"/>
                  </a:moveTo>
                  <a:lnTo>
                    <a:pt x="362755" y="72342"/>
                  </a:lnTo>
                  <a:cubicBezTo>
                    <a:pt x="360383" y="71054"/>
                    <a:pt x="357478" y="71277"/>
                    <a:pt x="355325" y="72914"/>
                  </a:cubicBezTo>
                  <a:lnTo>
                    <a:pt x="339990" y="83010"/>
                  </a:lnTo>
                  <a:lnTo>
                    <a:pt x="336656" y="92535"/>
                  </a:lnTo>
                  <a:cubicBezTo>
                    <a:pt x="334875" y="98559"/>
                    <a:pt x="336484" y="105072"/>
                    <a:pt x="340847" y="109585"/>
                  </a:cubicBezTo>
                  <a:cubicBezTo>
                    <a:pt x="343333" y="112265"/>
                    <a:pt x="345657" y="115097"/>
                    <a:pt x="347800" y="118062"/>
                  </a:cubicBezTo>
                  <a:cubicBezTo>
                    <a:pt x="350801" y="122890"/>
                    <a:pt x="357135" y="124374"/>
                    <a:pt x="361964" y="121378"/>
                  </a:cubicBezTo>
                  <a:cubicBezTo>
                    <a:pt x="362002" y="121352"/>
                    <a:pt x="362050" y="121326"/>
                    <a:pt x="362088" y="121301"/>
                  </a:cubicBezTo>
                  <a:lnTo>
                    <a:pt x="397807" y="97584"/>
                  </a:lnTo>
                  <a:cubicBezTo>
                    <a:pt x="399874" y="95964"/>
                    <a:pt x="402683" y="95668"/>
                    <a:pt x="405046" y="96822"/>
                  </a:cubicBezTo>
                  <a:close/>
                  <a:moveTo>
                    <a:pt x="307795" y="203311"/>
                  </a:moveTo>
                  <a:cubicBezTo>
                    <a:pt x="302842" y="174736"/>
                    <a:pt x="284364" y="159972"/>
                    <a:pt x="260170" y="161973"/>
                  </a:cubicBezTo>
                  <a:cubicBezTo>
                    <a:pt x="262533" y="167359"/>
                    <a:pt x="264199" y="173024"/>
                    <a:pt x="265123" y="178832"/>
                  </a:cubicBezTo>
                  <a:cubicBezTo>
                    <a:pt x="273029" y="224647"/>
                    <a:pt x="243978" y="289703"/>
                    <a:pt x="200353" y="323993"/>
                  </a:cubicBezTo>
                  <a:cubicBezTo>
                    <a:pt x="187409" y="335094"/>
                    <a:pt x="171531" y="342207"/>
                    <a:pt x="154633" y="344472"/>
                  </a:cubicBezTo>
                  <a:cubicBezTo>
                    <a:pt x="168921" y="375237"/>
                    <a:pt x="205116" y="378095"/>
                    <a:pt x="242835" y="348472"/>
                  </a:cubicBezTo>
                  <a:cubicBezTo>
                    <a:pt x="286745" y="314182"/>
                    <a:pt x="315701" y="249126"/>
                    <a:pt x="307795" y="203311"/>
                  </a:cubicBezTo>
                  <a:close/>
                  <a:moveTo>
                    <a:pt x="308557" y="7477"/>
                  </a:moveTo>
                  <a:lnTo>
                    <a:pt x="308557" y="7477"/>
                  </a:lnTo>
                  <a:cubicBezTo>
                    <a:pt x="307729" y="6903"/>
                    <a:pt x="306786" y="6513"/>
                    <a:pt x="305795" y="6334"/>
                  </a:cubicBezTo>
                  <a:lnTo>
                    <a:pt x="278935" y="238"/>
                  </a:lnTo>
                  <a:cubicBezTo>
                    <a:pt x="272877" y="-869"/>
                    <a:pt x="266771" y="1953"/>
                    <a:pt x="263694" y="7287"/>
                  </a:cubicBezTo>
                  <a:lnTo>
                    <a:pt x="238358" y="55483"/>
                  </a:lnTo>
                  <a:cubicBezTo>
                    <a:pt x="236920" y="57987"/>
                    <a:pt x="235015" y="60186"/>
                    <a:pt x="232738" y="61960"/>
                  </a:cubicBezTo>
                  <a:lnTo>
                    <a:pt x="232738" y="61960"/>
                  </a:lnTo>
                  <a:cubicBezTo>
                    <a:pt x="231433" y="63084"/>
                    <a:pt x="229995" y="64044"/>
                    <a:pt x="228452" y="64818"/>
                  </a:cubicBezTo>
                  <a:lnTo>
                    <a:pt x="236358" y="91107"/>
                  </a:lnTo>
                  <a:cubicBezTo>
                    <a:pt x="238015" y="96100"/>
                    <a:pt x="243406" y="98806"/>
                    <a:pt x="248397" y="97150"/>
                  </a:cubicBezTo>
                  <a:cubicBezTo>
                    <a:pt x="248607" y="97080"/>
                    <a:pt x="248817" y="97002"/>
                    <a:pt x="249026" y="96917"/>
                  </a:cubicBezTo>
                  <a:cubicBezTo>
                    <a:pt x="254417" y="94719"/>
                    <a:pt x="259951" y="92906"/>
                    <a:pt x="265600" y="91488"/>
                  </a:cubicBezTo>
                  <a:cubicBezTo>
                    <a:pt x="269076" y="90446"/>
                    <a:pt x="272315" y="88731"/>
                    <a:pt x="275125" y="86439"/>
                  </a:cubicBezTo>
                  <a:cubicBezTo>
                    <a:pt x="277449" y="84690"/>
                    <a:pt x="279392" y="82486"/>
                    <a:pt x="280840" y="79962"/>
                  </a:cubicBezTo>
                  <a:lnTo>
                    <a:pt x="306081" y="31766"/>
                  </a:lnTo>
                  <a:cubicBezTo>
                    <a:pt x="309177" y="26454"/>
                    <a:pt x="315263" y="23639"/>
                    <a:pt x="321321" y="24717"/>
                  </a:cubicBezTo>
                  <a:lnTo>
                    <a:pt x="348181" y="30813"/>
                  </a:lnTo>
                  <a:cubicBezTo>
                    <a:pt x="349124" y="30954"/>
                    <a:pt x="350029" y="31278"/>
                    <a:pt x="350848" y="31766"/>
                  </a:cubicBezTo>
                  <a:close/>
                  <a:moveTo>
                    <a:pt x="232357" y="474202"/>
                  </a:moveTo>
                  <a:cubicBezTo>
                    <a:pt x="231119" y="473134"/>
                    <a:pt x="230252" y="471700"/>
                    <a:pt x="229881" y="470106"/>
                  </a:cubicBezTo>
                  <a:lnTo>
                    <a:pt x="220356" y="439912"/>
                  </a:lnTo>
                  <a:cubicBezTo>
                    <a:pt x="218698" y="434919"/>
                    <a:pt x="213307" y="432213"/>
                    <a:pt x="208316" y="433868"/>
                  </a:cubicBezTo>
                  <a:cubicBezTo>
                    <a:pt x="208107" y="433939"/>
                    <a:pt x="207897" y="434016"/>
                    <a:pt x="207688" y="434102"/>
                  </a:cubicBezTo>
                  <a:cubicBezTo>
                    <a:pt x="202306" y="436312"/>
                    <a:pt x="196762" y="438125"/>
                    <a:pt x="191114" y="439531"/>
                  </a:cubicBezTo>
                  <a:cubicBezTo>
                    <a:pt x="189295" y="440073"/>
                    <a:pt x="187542" y="440807"/>
                    <a:pt x="185875" y="441722"/>
                  </a:cubicBezTo>
                  <a:lnTo>
                    <a:pt x="187114" y="445627"/>
                  </a:lnTo>
                  <a:cubicBezTo>
                    <a:pt x="187590" y="447578"/>
                    <a:pt x="188818" y="449258"/>
                    <a:pt x="190543" y="450294"/>
                  </a:cubicBezTo>
                  <a:lnTo>
                    <a:pt x="190543" y="450294"/>
                  </a:lnTo>
                  <a:close/>
                  <a:moveTo>
                    <a:pt x="181303" y="31861"/>
                  </a:moveTo>
                  <a:cubicBezTo>
                    <a:pt x="180398" y="31365"/>
                    <a:pt x="179379" y="31103"/>
                    <a:pt x="178351" y="31099"/>
                  </a:cubicBezTo>
                  <a:cubicBezTo>
                    <a:pt x="176522" y="31129"/>
                    <a:pt x="174769" y="31803"/>
                    <a:pt x="173398" y="33004"/>
                  </a:cubicBezTo>
                  <a:lnTo>
                    <a:pt x="133107" y="64627"/>
                  </a:lnTo>
                  <a:lnTo>
                    <a:pt x="131583" y="66151"/>
                  </a:lnTo>
                  <a:cubicBezTo>
                    <a:pt x="131154" y="66482"/>
                    <a:pt x="130773" y="66866"/>
                    <a:pt x="130440" y="67294"/>
                  </a:cubicBezTo>
                  <a:cubicBezTo>
                    <a:pt x="129021" y="69278"/>
                    <a:pt x="127839" y="71419"/>
                    <a:pt x="126916" y="73676"/>
                  </a:cubicBezTo>
                  <a:cubicBezTo>
                    <a:pt x="126801" y="74196"/>
                    <a:pt x="126639" y="74706"/>
                    <a:pt x="126439" y="75200"/>
                  </a:cubicBezTo>
                  <a:lnTo>
                    <a:pt x="126439" y="75200"/>
                  </a:lnTo>
                  <a:cubicBezTo>
                    <a:pt x="125706" y="77278"/>
                    <a:pt x="125353" y="79473"/>
                    <a:pt x="125392" y="81677"/>
                  </a:cubicBezTo>
                  <a:lnTo>
                    <a:pt x="127773" y="119777"/>
                  </a:lnTo>
                  <a:cubicBezTo>
                    <a:pt x="127878" y="126653"/>
                    <a:pt x="125668" y="133364"/>
                    <a:pt x="121486" y="138827"/>
                  </a:cubicBezTo>
                  <a:cubicBezTo>
                    <a:pt x="114914" y="146733"/>
                    <a:pt x="108627" y="155019"/>
                    <a:pt x="102436" y="163497"/>
                  </a:cubicBezTo>
                  <a:cubicBezTo>
                    <a:pt x="100236" y="166619"/>
                    <a:pt x="97150" y="169008"/>
                    <a:pt x="93578" y="170355"/>
                  </a:cubicBezTo>
                  <a:cubicBezTo>
                    <a:pt x="92445" y="170821"/>
                    <a:pt x="91263" y="171173"/>
                    <a:pt x="90054" y="171402"/>
                  </a:cubicBezTo>
                  <a:lnTo>
                    <a:pt x="88339" y="171402"/>
                  </a:lnTo>
                  <a:cubicBezTo>
                    <a:pt x="87587" y="171544"/>
                    <a:pt x="86806" y="171544"/>
                    <a:pt x="86053" y="171402"/>
                  </a:cubicBezTo>
                  <a:lnTo>
                    <a:pt x="60145" y="170069"/>
                  </a:lnTo>
                  <a:lnTo>
                    <a:pt x="59479" y="170069"/>
                  </a:lnTo>
                  <a:cubicBezTo>
                    <a:pt x="58783" y="169975"/>
                    <a:pt x="58079" y="169975"/>
                    <a:pt x="57383" y="170069"/>
                  </a:cubicBezTo>
                  <a:cubicBezTo>
                    <a:pt x="56754" y="169979"/>
                    <a:pt x="56107" y="169979"/>
                    <a:pt x="55478" y="170069"/>
                  </a:cubicBezTo>
                  <a:lnTo>
                    <a:pt x="55478" y="170069"/>
                  </a:lnTo>
                  <a:cubicBezTo>
                    <a:pt x="54745" y="170255"/>
                    <a:pt x="54040" y="170543"/>
                    <a:pt x="53383" y="170926"/>
                  </a:cubicBezTo>
                  <a:cubicBezTo>
                    <a:pt x="52030" y="171537"/>
                    <a:pt x="50754" y="172304"/>
                    <a:pt x="49573" y="173212"/>
                  </a:cubicBezTo>
                  <a:cubicBezTo>
                    <a:pt x="47839" y="174674"/>
                    <a:pt x="46439" y="176493"/>
                    <a:pt x="45477" y="178546"/>
                  </a:cubicBezTo>
                  <a:lnTo>
                    <a:pt x="21093" y="233124"/>
                  </a:lnTo>
                  <a:cubicBezTo>
                    <a:pt x="18950" y="237883"/>
                    <a:pt x="20712" y="243492"/>
                    <a:pt x="25189" y="246174"/>
                  </a:cubicBezTo>
                  <a:lnTo>
                    <a:pt x="53764" y="262747"/>
                  </a:lnTo>
                  <a:cubicBezTo>
                    <a:pt x="54745" y="265130"/>
                    <a:pt x="54973" y="267753"/>
                    <a:pt x="54430" y="270272"/>
                  </a:cubicBezTo>
                  <a:cubicBezTo>
                    <a:pt x="52449" y="278848"/>
                    <a:pt x="50954" y="287529"/>
                    <a:pt x="49954" y="296275"/>
                  </a:cubicBezTo>
                  <a:cubicBezTo>
                    <a:pt x="48953" y="302930"/>
                    <a:pt x="45925" y="309117"/>
                    <a:pt x="41286" y="313992"/>
                  </a:cubicBezTo>
                  <a:lnTo>
                    <a:pt x="41286" y="313992"/>
                  </a:lnTo>
                  <a:lnTo>
                    <a:pt x="5948" y="346472"/>
                  </a:lnTo>
                  <a:cubicBezTo>
                    <a:pt x="5329" y="347063"/>
                    <a:pt x="4757" y="347700"/>
                    <a:pt x="4234" y="348377"/>
                  </a:cubicBezTo>
                  <a:cubicBezTo>
                    <a:pt x="4234" y="348377"/>
                    <a:pt x="4234" y="348377"/>
                    <a:pt x="4234" y="348377"/>
                  </a:cubicBezTo>
                  <a:cubicBezTo>
                    <a:pt x="3652" y="349067"/>
                    <a:pt x="3167" y="349837"/>
                    <a:pt x="2805" y="350663"/>
                  </a:cubicBezTo>
                  <a:cubicBezTo>
                    <a:pt x="557" y="354621"/>
                    <a:pt x="-377" y="359190"/>
                    <a:pt x="138" y="363712"/>
                  </a:cubicBezTo>
                  <a:lnTo>
                    <a:pt x="6901" y="402669"/>
                  </a:lnTo>
                  <a:cubicBezTo>
                    <a:pt x="7224" y="404759"/>
                    <a:pt x="8348" y="406639"/>
                    <a:pt x="10044" y="407908"/>
                  </a:cubicBezTo>
                  <a:lnTo>
                    <a:pt x="52240" y="432197"/>
                  </a:lnTo>
                  <a:cubicBezTo>
                    <a:pt x="50601" y="430951"/>
                    <a:pt x="49535" y="429096"/>
                    <a:pt x="49287" y="427053"/>
                  </a:cubicBezTo>
                  <a:lnTo>
                    <a:pt x="42619" y="388191"/>
                  </a:lnTo>
                  <a:cubicBezTo>
                    <a:pt x="42105" y="385710"/>
                    <a:pt x="42105" y="383148"/>
                    <a:pt x="42619" y="380667"/>
                  </a:cubicBezTo>
                  <a:cubicBezTo>
                    <a:pt x="43515" y="376843"/>
                    <a:pt x="45458" y="373346"/>
                    <a:pt x="48239" y="370570"/>
                  </a:cubicBezTo>
                  <a:lnTo>
                    <a:pt x="83482" y="338090"/>
                  </a:lnTo>
                  <a:lnTo>
                    <a:pt x="83482" y="338090"/>
                  </a:lnTo>
                  <a:cubicBezTo>
                    <a:pt x="88168" y="333234"/>
                    <a:pt x="91225" y="327044"/>
                    <a:pt x="92244" y="320373"/>
                  </a:cubicBezTo>
                  <a:cubicBezTo>
                    <a:pt x="93264" y="311625"/>
                    <a:pt x="94797" y="302943"/>
                    <a:pt x="96817" y="294370"/>
                  </a:cubicBezTo>
                  <a:cubicBezTo>
                    <a:pt x="98017" y="288454"/>
                    <a:pt x="95026" y="282484"/>
                    <a:pt x="89577" y="279892"/>
                  </a:cubicBezTo>
                  <a:lnTo>
                    <a:pt x="68623" y="271034"/>
                  </a:lnTo>
                  <a:cubicBezTo>
                    <a:pt x="63289" y="268686"/>
                    <a:pt x="60860" y="262467"/>
                    <a:pt x="63193" y="257127"/>
                  </a:cubicBezTo>
                  <a:lnTo>
                    <a:pt x="87577" y="202644"/>
                  </a:lnTo>
                  <a:cubicBezTo>
                    <a:pt x="88511" y="200572"/>
                    <a:pt x="89911" y="198745"/>
                    <a:pt x="91673" y="197310"/>
                  </a:cubicBezTo>
                  <a:cubicBezTo>
                    <a:pt x="94683" y="194764"/>
                    <a:pt x="98493" y="193378"/>
                    <a:pt x="102436" y="193405"/>
                  </a:cubicBezTo>
                  <a:lnTo>
                    <a:pt x="128344" y="194739"/>
                  </a:lnTo>
                  <a:cubicBezTo>
                    <a:pt x="130935" y="194778"/>
                    <a:pt x="133497" y="194258"/>
                    <a:pt x="135869" y="193215"/>
                  </a:cubicBezTo>
                  <a:cubicBezTo>
                    <a:pt x="139413" y="191819"/>
                    <a:pt x="142489" y="189440"/>
                    <a:pt x="144727" y="186357"/>
                  </a:cubicBezTo>
                  <a:cubicBezTo>
                    <a:pt x="150538" y="177879"/>
                    <a:pt x="156824" y="169497"/>
                    <a:pt x="163777" y="161592"/>
                  </a:cubicBezTo>
                  <a:cubicBezTo>
                    <a:pt x="167911" y="156322"/>
                    <a:pt x="170121" y="149807"/>
                    <a:pt x="170064" y="143113"/>
                  </a:cubicBezTo>
                  <a:lnTo>
                    <a:pt x="167683" y="105013"/>
                  </a:lnTo>
                  <a:cubicBezTo>
                    <a:pt x="167540" y="102749"/>
                    <a:pt x="167864" y="100480"/>
                    <a:pt x="168635" y="98346"/>
                  </a:cubicBezTo>
                  <a:cubicBezTo>
                    <a:pt x="169788" y="94278"/>
                    <a:pt x="172112" y="90637"/>
                    <a:pt x="175302" y="87868"/>
                  </a:cubicBezTo>
                  <a:lnTo>
                    <a:pt x="215593" y="56245"/>
                  </a:lnTo>
                  <a:cubicBezTo>
                    <a:pt x="217746" y="54194"/>
                    <a:pt x="220956" y="53735"/>
                    <a:pt x="223594" y="55102"/>
                  </a:cubicBezTo>
                  <a:close/>
                  <a:moveTo>
                    <a:pt x="120915" y="438674"/>
                  </a:moveTo>
                  <a:cubicBezTo>
                    <a:pt x="122610" y="432663"/>
                    <a:pt x="120972" y="426204"/>
                    <a:pt x="116629" y="421719"/>
                  </a:cubicBezTo>
                  <a:cubicBezTo>
                    <a:pt x="114114" y="419052"/>
                    <a:pt x="111819" y="416185"/>
                    <a:pt x="109771" y="413147"/>
                  </a:cubicBezTo>
                  <a:cubicBezTo>
                    <a:pt x="106713" y="408319"/>
                    <a:pt x="100322" y="406871"/>
                    <a:pt x="95483" y="409908"/>
                  </a:cubicBezTo>
                  <a:lnTo>
                    <a:pt x="74814" y="423339"/>
                  </a:lnTo>
                  <a:lnTo>
                    <a:pt x="59955" y="463344"/>
                  </a:lnTo>
                  <a:cubicBezTo>
                    <a:pt x="58297" y="467388"/>
                    <a:pt x="59831" y="472040"/>
                    <a:pt x="63574" y="474297"/>
                  </a:cubicBezTo>
                  <a:lnTo>
                    <a:pt x="63574" y="474297"/>
                  </a:lnTo>
                  <a:lnTo>
                    <a:pt x="106151" y="498777"/>
                  </a:lnTo>
                  <a:cubicBezTo>
                    <a:pt x="102408" y="496519"/>
                    <a:pt x="100874" y="491867"/>
                    <a:pt x="102532" y="487823"/>
                  </a:cubicBezTo>
                  <a:close/>
                </a:path>
              </a:pathLst>
            </a:custGeom>
            <a:solidFill>
              <a:srgbClr val="000000">
                <a:alpha val="30000"/>
              </a:srgbClr>
            </a:solidFill>
            <a:ln w="9525" cap="flat">
              <a:noFill/>
              <a:prstDash val="solid"/>
              <a:miter/>
            </a:ln>
          </p:spPr>
          <p:txBody>
            <a:bodyPr rtlCol="0" anchor="ctr"/>
            <a:lstStyle/>
            <a:p>
              <a:endParaRPr lang="en-GR"/>
            </a:p>
          </p:txBody>
        </p:sp>
        <p:sp>
          <p:nvSpPr>
            <p:cNvPr id="557" name="Freeform 556">
              <a:extLst>
                <a:ext uri="{FF2B5EF4-FFF2-40B4-BE49-F238E27FC236}">
                  <a16:creationId xmlns:a16="http://schemas.microsoft.com/office/drawing/2014/main" id="{066FD93E-3776-A2DB-F03C-D8CC651A7221}"/>
                </a:ext>
              </a:extLst>
            </p:cNvPr>
            <p:cNvSpPr/>
            <p:nvPr/>
          </p:nvSpPr>
          <p:spPr>
            <a:xfrm>
              <a:off x="6615063" y="2473635"/>
              <a:ext cx="83153" cy="66675"/>
            </a:xfrm>
            <a:custGeom>
              <a:avLst/>
              <a:gdLst>
                <a:gd name="connsiteX0" fmla="*/ 83153 w 83153"/>
                <a:gd name="connsiteY0" fmla="*/ 24098 h 66675"/>
                <a:gd name="connsiteX1" fmla="*/ 47911 w 83153"/>
                <a:gd name="connsiteY1" fmla="*/ 56578 h 66675"/>
                <a:gd name="connsiteX2" fmla="*/ 42291 w 83153"/>
                <a:gd name="connsiteY2" fmla="*/ 66675 h 66675"/>
                <a:gd name="connsiteX3" fmla="*/ 0 w 83153"/>
                <a:gd name="connsiteY3" fmla="*/ 42291 h 66675"/>
                <a:gd name="connsiteX4" fmla="*/ 2096 w 83153"/>
                <a:gd name="connsiteY4" fmla="*/ 36671 h 66675"/>
                <a:gd name="connsiteX5" fmla="*/ 3524 w 83153"/>
                <a:gd name="connsiteY5" fmla="*/ 34385 h 66675"/>
                <a:gd name="connsiteX6" fmla="*/ 3524 w 83153"/>
                <a:gd name="connsiteY6" fmla="*/ 34385 h 66675"/>
                <a:gd name="connsiteX7" fmla="*/ 5239 w 83153"/>
                <a:gd name="connsiteY7" fmla="*/ 32480 h 66675"/>
                <a:gd name="connsiteX8" fmla="*/ 40576 w 83153"/>
                <a:gd name="connsiteY8"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3" h="66675">
                  <a:moveTo>
                    <a:pt x="83153" y="24098"/>
                  </a:moveTo>
                  <a:lnTo>
                    <a:pt x="47911" y="56578"/>
                  </a:lnTo>
                  <a:cubicBezTo>
                    <a:pt x="45129" y="59354"/>
                    <a:pt x="43186" y="62851"/>
                    <a:pt x="42291" y="66675"/>
                  </a:cubicBezTo>
                  <a:lnTo>
                    <a:pt x="0" y="42291"/>
                  </a:lnTo>
                  <a:cubicBezTo>
                    <a:pt x="495" y="40350"/>
                    <a:pt x="1200" y="38466"/>
                    <a:pt x="2096" y="36671"/>
                  </a:cubicBezTo>
                  <a:cubicBezTo>
                    <a:pt x="2457" y="35845"/>
                    <a:pt x="2943" y="35076"/>
                    <a:pt x="3524" y="34385"/>
                  </a:cubicBezTo>
                  <a:cubicBezTo>
                    <a:pt x="3524" y="34385"/>
                    <a:pt x="3524" y="34385"/>
                    <a:pt x="3524" y="34385"/>
                  </a:cubicBezTo>
                  <a:cubicBezTo>
                    <a:pt x="4048" y="33708"/>
                    <a:pt x="4619" y="33072"/>
                    <a:pt x="5239" y="32480"/>
                  </a:cubicBezTo>
                  <a:lnTo>
                    <a:pt x="40576" y="0"/>
                  </a:lnTo>
                  <a:close/>
                </a:path>
              </a:pathLst>
            </a:custGeom>
            <a:solidFill>
              <a:srgbClr val="7CA5FF"/>
            </a:solidFill>
            <a:ln w="9525" cap="flat">
              <a:noFill/>
              <a:prstDash val="solid"/>
              <a:miter/>
            </a:ln>
          </p:spPr>
          <p:txBody>
            <a:bodyPr rtlCol="0" anchor="ctr"/>
            <a:lstStyle/>
            <a:p>
              <a:endParaRPr lang="en-GR"/>
            </a:p>
          </p:txBody>
        </p:sp>
        <p:sp>
          <p:nvSpPr>
            <p:cNvPr id="558" name="Freeform 557">
              <a:extLst>
                <a:ext uri="{FF2B5EF4-FFF2-40B4-BE49-F238E27FC236}">
                  <a16:creationId xmlns:a16="http://schemas.microsoft.com/office/drawing/2014/main" id="{0B3EAC56-4DA6-3C1A-0329-6ECB0B55E60B}"/>
                </a:ext>
              </a:extLst>
            </p:cNvPr>
            <p:cNvSpPr/>
            <p:nvPr/>
          </p:nvSpPr>
          <p:spPr>
            <a:xfrm>
              <a:off x="6664783" y="2328976"/>
              <a:ext cx="86201" cy="27692"/>
            </a:xfrm>
            <a:custGeom>
              <a:avLst/>
              <a:gdLst>
                <a:gd name="connsiteX0" fmla="*/ 86201 w 86201"/>
                <a:gd name="connsiteY0" fmla="*/ 23597 h 27692"/>
                <a:gd name="connsiteX1" fmla="*/ 78676 w 86201"/>
                <a:gd name="connsiteY1" fmla="*/ 25121 h 27692"/>
                <a:gd name="connsiteX2" fmla="*/ 53149 w 86201"/>
                <a:gd name="connsiteY2" fmla="*/ 23787 h 27692"/>
                <a:gd name="connsiteX3" fmla="*/ 42386 w 86201"/>
                <a:gd name="connsiteY3" fmla="*/ 27692 h 27692"/>
                <a:gd name="connsiteX4" fmla="*/ 0 w 86201"/>
                <a:gd name="connsiteY4" fmla="*/ 3213 h 27692"/>
                <a:gd name="connsiteX5" fmla="*/ 3810 w 86201"/>
                <a:gd name="connsiteY5" fmla="*/ 927 h 27692"/>
                <a:gd name="connsiteX6" fmla="*/ 5905 w 86201"/>
                <a:gd name="connsiteY6" fmla="*/ 70 h 27692"/>
                <a:gd name="connsiteX7" fmla="*/ 5905 w 86201"/>
                <a:gd name="connsiteY7" fmla="*/ 70 h 27692"/>
                <a:gd name="connsiteX8" fmla="*/ 7810 w 86201"/>
                <a:gd name="connsiteY8" fmla="*/ 70 h 27692"/>
                <a:gd name="connsiteX9" fmla="*/ 9906 w 86201"/>
                <a:gd name="connsiteY9" fmla="*/ 70 h 27692"/>
                <a:gd name="connsiteX10" fmla="*/ 10573 w 86201"/>
                <a:gd name="connsiteY10" fmla="*/ 70 h 27692"/>
                <a:gd name="connsiteX11" fmla="*/ 36481 w 86201"/>
                <a:gd name="connsiteY11" fmla="*/ 1404 h 27692"/>
                <a:gd name="connsiteX12" fmla="*/ 38767 w 86201"/>
                <a:gd name="connsiteY12" fmla="*/ 1404 h 27692"/>
                <a:gd name="connsiteX13" fmla="*/ 40481 w 86201"/>
                <a:gd name="connsiteY13" fmla="*/ 1404 h 27692"/>
                <a:gd name="connsiteX14" fmla="*/ 43815 w 86201"/>
                <a:gd name="connsiteY14" fmla="*/ 261 h 27692"/>
                <a:gd name="connsiteX15" fmla="*/ 43815 w 86201"/>
                <a:gd name="connsiteY15" fmla="*/ 261 h 2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201" h="27692">
                  <a:moveTo>
                    <a:pt x="86201" y="23597"/>
                  </a:moveTo>
                  <a:cubicBezTo>
                    <a:pt x="83829" y="24640"/>
                    <a:pt x="81267" y="25160"/>
                    <a:pt x="78676" y="25121"/>
                  </a:cubicBezTo>
                  <a:lnTo>
                    <a:pt x="53149" y="23787"/>
                  </a:lnTo>
                  <a:cubicBezTo>
                    <a:pt x="49206" y="23761"/>
                    <a:pt x="45396" y="25146"/>
                    <a:pt x="42386" y="27692"/>
                  </a:cubicBezTo>
                  <a:lnTo>
                    <a:pt x="0" y="3213"/>
                  </a:lnTo>
                  <a:cubicBezTo>
                    <a:pt x="1181" y="2306"/>
                    <a:pt x="2457" y="1538"/>
                    <a:pt x="3810" y="927"/>
                  </a:cubicBezTo>
                  <a:cubicBezTo>
                    <a:pt x="4467" y="544"/>
                    <a:pt x="5172" y="256"/>
                    <a:pt x="5905" y="70"/>
                  </a:cubicBezTo>
                  <a:lnTo>
                    <a:pt x="5905" y="70"/>
                  </a:lnTo>
                  <a:cubicBezTo>
                    <a:pt x="6534" y="-20"/>
                    <a:pt x="7182" y="-20"/>
                    <a:pt x="7810" y="70"/>
                  </a:cubicBezTo>
                  <a:cubicBezTo>
                    <a:pt x="8506" y="-23"/>
                    <a:pt x="9210" y="-23"/>
                    <a:pt x="9906" y="70"/>
                  </a:cubicBezTo>
                  <a:lnTo>
                    <a:pt x="10573" y="70"/>
                  </a:lnTo>
                  <a:lnTo>
                    <a:pt x="36481" y="1404"/>
                  </a:lnTo>
                  <a:cubicBezTo>
                    <a:pt x="37233" y="1545"/>
                    <a:pt x="38014" y="1545"/>
                    <a:pt x="38767" y="1404"/>
                  </a:cubicBezTo>
                  <a:lnTo>
                    <a:pt x="40481" y="1404"/>
                  </a:lnTo>
                  <a:cubicBezTo>
                    <a:pt x="41624" y="1108"/>
                    <a:pt x="42739" y="726"/>
                    <a:pt x="43815" y="261"/>
                  </a:cubicBezTo>
                  <a:lnTo>
                    <a:pt x="43815" y="261"/>
                  </a:lnTo>
                  <a:close/>
                </a:path>
              </a:pathLst>
            </a:custGeom>
            <a:solidFill>
              <a:srgbClr val="7CA5FF"/>
            </a:solidFill>
            <a:ln w="9525" cap="flat">
              <a:noFill/>
              <a:prstDash val="solid"/>
              <a:miter/>
            </a:ln>
          </p:spPr>
          <p:txBody>
            <a:bodyPr rtlCol="0" anchor="ctr"/>
            <a:lstStyle/>
            <a:p>
              <a:endParaRPr lang="en-GR"/>
            </a:p>
          </p:txBody>
        </p:sp>
        <p:sp>
          <p:nvSpPr>
            <p:cNvPr id="559" name="Freeform 558">
              <a:extLst>
                <a:ext uri="{FF2B5EF4-FFF2-40B4-BE49-F238E27FC236}">
                  <a16:creationId xmlns:a16="http://schemas.microsoft.com/office/drawing/2014/main" id="{32772D03-3E61-7A5F-5828-FC68FA170107}"/>
                </a:ext>
              </a:extLst>
            </p:cNvPr>
            <p:cNvSpPr/>
            <p:nvPr/>
          </p:nvSpPr>
          <p:spPr>
            <a:xfrm>
              <a:off x="6950485" y="2229629"/>
              <a:ext cx="69104" cy="50903"/>
            </a:xfrm>
            <a:custGeom>
              <a:avLst/>
              <a:gdLst>
                <a:gd name="connsiteX0" fmla="*/ 69105 w 69104"/>
                <a:gd name="connsiteY0" fmla="*/ 25026 h 50903"/>
                <a:gd name="connsiteX1" fmla="*/ 61866 w 69104"/>
                <a:gd name="connsiteY1" fmla="*/ 25788 h 50903"/>
                <a:gd name="connsiteX2" fmla="*/ 26147 w 69104"/>
                <a:gd name="connsiteY2" fmla="*/ 49315 h 50903"/>
                <a:gd name="connsiteX3" fmla="*/ 11860 w 69104"/>
                <a:gd name="connsiteY3" fmla="*/ 46077 h 50903"/>
                <a:gd name="connsiteX4" fmla="*/ 4906 w 69104"/>
                <a:gd name="connsiteY4" fmla="*/ 37504 h 50903"/>
                <a:gd name="connsiteX5" fmla="*/ 715 w 69104"/>
                <a:gd name="connsiteY5" fmla="*/ 20550 h 50903"/>
                <a:gd name="connsiteX6" fmla="*/ 4049 w 69104"/>
                <a:gd name="connsiteY6" fmla="*/ 11025 h 50903"/>
                <a:gd name="connsiteX7" fmla="*/ 19384 w 69104"/>
                <a:gd name="connsiteY7" fmla="*/ 1500 h 50903"/>
                <a:gd name="connsiteX8" fmla="*/ 26814 w 69104"/>
                <a:gd name="connsiteY8" fmla="*/ 738 h 50903"/>
                <a:gd name="connsiteX9" fmla="*/ 26814 w 69104"/>
                <a:gd name="connsiteY9" fmla="*/ 738 h 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04" h="50903">
                  <a:moveTo>
                    <a:pt x="69105" y="25026"/>
                  </a:moveTo>
                  <a:cubicBezTo>
                    <a:pt x="66743" y="23873"/>
                    <a:pt x="63933" y="24169"/>
                    <a:pt x="61866" y="25788"/>
                  </a:cubicBezTo>
                  <a:lnTo>
                    <a:pt x="26147" y="49315"/>
                  </a:lnTo>
                  <a:cubicBezTo>
                    <a:pt x="21308" y="52353"/>
                    <a:pt x="14917" y="50905"/>
                    <a:pt x="11860" y="46077"/>
                  </a:cubicBezTo>
                  <a:cubicBezTo>
                    <a:pt x="9745" y="43058"/>
                    <a:pt x="7421" y="40194"/>
                    <a:pt x="4906" y="37504"/>
                  </a:cubicBezTo>
                  <a:cubicBezTo>
                    <a:pt x="534" y="33030"/>
                    <a:pt x="-1066" y="26543"/>
                    <a:pt x="715" y="20550"/>
                  </a:cubicBezTo>
                  <a:lnTo>
                    <a:pt x="4049" y="11025"/>
                  </a:lnTo>
                  <a:lnTo>
                    <a:pt x="19384" y="1500"/>
                  </a:lnTo>
                  <a:cubicBezTo>
                    <a:pt x="21499" y="-176"/>
                    <a:pt x="24404" y="-473"/>
                    <a:pt x="26814" y="738"/>
                  </a:cubicBezTo>
                  <a:lnTo>
                    <a:pt x="26814" y="738"/>
                  </a:lnTo>
                  <a:close/>
                </a:path>
              </a:pathLst>
            </a:custGeom>
            <a:solidFill>
              <a:srgbClr val="7CA5FF"/>
            </a:solidFill>
            <a:ln w="9525" cap="flat">
              <a:noFill/>
              <a:prstDash val="solid"/>
              <a:miter/>
            </a:ln>
          </p:spPr>
          <p:txBody>
            <a:bodyPr rtlCol="0" anchor="ctr"/>
            <a:lstStyle/>
            <a:p>
              <a:endParaRPr lang="en-GR"/>
            </a:p>
          </p:txBody>
        </p:sp>
        <p:sp>
          <p:nvSpPr>
            <p:cNvPr id="560" name="Freeform 559">
              <a:extLst>
                <a:ext uri="{FF2B5EF4-FFF2-40B4-BE49-F238E27FC236}">
                  <a16:creationId xmlns:a16="http://schemas.microsoft.com/office/drawing/2014/main" id="{3436FB32-90FE-86F1-903B-AEFCC33D893C}"/>
                </a:ext>
              </a:extLst>
            </p:cNvPr>
            <p:cNvSpPr/>
            <p:nvPr/>
          </p:nvSpPr>
          <p:spPr>
            <a:xfrm>
              <a:off x="6847473" y="2158024"/>
              <a:ext cx="118109" cy="86439"/>
            </a:xfrm>
            <a:custGeom>
              <a:avLst/>
              <a:gdLst>
                <a:gd name="connsiteX0" fmla="*/ 118110 w 118109"/>
                <a:gd name="connsiteY0" fmla="*/ 31766 h 86439"/>
                <a:gd name="connsiteX1" fmla="*/ 115443 w 118109"/>
                <a:gd name="connsiteY1" fmla="*/ 30813 h 86439"/>
                <a:gd name="connsiteX2" fmla="*/ 88582 w 118109"/>
                <a:gd name="connsiteY2" fmla="*/ 24717 h 86439"/>
                <a:gd name="connsiteX3" fmla="*/ 73342 w 118109"/>
                <a:gd name="connsiteY3" fmla="*/ 31766 h 86439"/>
                <a:gd name="connsiteX4" fmla="*/ 48101 w 118109"/>
                <a:gd name="connsiteY4" fmla="*/ 79962 h 86439"/>
                <a:gd name="connsiteX5" fmla="*/ 42386 w 118109"/>
                <a:gd name="connsiteY5" fmla="*/ 86439 h 86439"/>
                <a:gd name="connsiteX6" fmla="*/ 0 w 118109"/>
                <a:gd name="connsiteY6" fmla="*/ 61960 h 86439"/>
                <a:gd name="connsiteX7" fmla="*/ 5620 w 118109"/>
                <a:gd name="connsiteY7" fmla="*/ 55483 h 86439"/>
                <a:gd name="connsiteX8" fmla="*/ 30956 w 118109"/>
                <a:gd name="connsiteY8" fmla="*/ 7286 h 86439"/>
                <a:gd name="connsiteX9" fmla="*/ 46196 w 118109"/>
                <a:gd name="connsiteY9" fmla="*/ 238 h 86439"/>
                <a:gd name="connsiteX10" fmla="*/ 73057 w 118109"/>
                <a:gd name="connsiteY10" fmla="*/ 6334 h 86439"/>
                <a:gd name="connsiteX11" fmla="*/ 75819 w 118109"/>
                <a:gd name="connsiteY11" fmla="*/ 7477 h 86439"/>
                <a:gd name="connsiteX12" fmla="*/ 75819 w 118109"/>
                <a:gd name="connsiteY12" fmla="*/ 7477 h 8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09" h="86439">
                  <a:moveTo>
                    <a:pt x="118110" y="31766"/>
                  </a:moveTo>
                  <a:cubicBezTo>
                    <a:pt x="117291" y="31278"/>
                    <a:pt x="116386" y="30954"/>
                    <a:pt x="115443" y="30813"/>
                  </a:cubicBezTo>
                  <a:lnTo>
                    <a:pt x="88582" y="24717"/>
                  </a:lnTo>
                  <a:cubicBezTo>
                    <a:pt x="82525" y="23639"/>
                    <a:pt x="76438" y="26454"/>
                    <a:pt x="73342" y="31766"/>
                  </a:cubicBezTo>
                  <a:lnTo>
                    <a:pt x="48101" y="79962"/>
                  </a:lnTo>
                  <a:cubicBezTo>
                    <a:pt x="46653" y="82486"/>
                    <a:pt x="44710" y="84690"/>
                    <a:pt x="42386" y="86439"/>
                  </a:cubicBezTo>
                  <a:lnTo>
                    <a:pt x="0" y="61960"/>
                  </a:lnTo>
                  <a:cubicBezTo>
                    <a:pt x="2276" y="60186"/>
                    <a:pt x="4181" y="57987"/>
                    <a:pt x="5620" y="55483"/>
                  </a:cubicBezTo>
                  <a:lnTo>
                    <a:pt x="30956" y="7286"/>
                  </a:lnTo>
                  <a:cubicBezTo>
                    <a:pt x="34033" y="1953"/>
                    <a:pt x="40138" y="-869"/>
                    <a:pt x="46196" y="238"/>
                  </a:cubicBezTo>
                  <a:lnTo>
                    <a:pt x="73057" y="6334"/>
                  </a:lnTo>
                  <a:cubicBezTo>
                    <a:pt x="74047" y="6513"/>
                    <a:pt x="74990" y="6903"/>
                    <a:pt x="75819" y="7477"/>
                  </a:cubicBezTo>
                  <a:lnTo>
                    <a:pt x="75819" y="7477"/>
                  </a:lnTo>
                  <a:close/>
                </a:path>
              </a:pathLst>
            </a:custGeom>
            <a:solidFill>
              <a:srgbClr val="7CA5FF"/>
            </a:solidFill>
            <a:ln w="9525" cap="flat">
              <a:noFill/>
              <a:prstDash val="solid"/>
              <a:miter/>
            </a:ln>
          </p:spPr>
          <p:txBody>
            <a:bodyPr rtlCol="0" anchor="ctr"/>
            <a:lstStyle/>
            <a:p>
              <a:endParaRPr lang="en-GR"/>
            </a:p>
          </p:txBody>
        </p:sp>
        <p:sp>
          <p:nvSpPr>
            <p:cNvPr id="561" name="Freeform 560">
              <a:extLst>
                <a:ext uri="{FF2B5EF4-FFF2-40B4-BE49-F238E27FC236}">
                  <a16:creationId xmlns:a16="http://schemas.microsoft.com/office/drawing/2014/main" id="{ED82EDFC-D41E-F2EF-F440-2086EA688657}"/>
                </a:ext>
              </a:extLst>
            </p:cNvPr>
            <p:cNvSpPr/>
            <p:nvPr/>
          </p:nvSpPr>
          <p:spPr>
            <a:xfrm>
              <a:off x="6740983" y="2189028"/>
              <a:ext cx="97345" cy="68484"/>
            </a:xfrm>
            <a:custGeom>
              <a:avLst/>
              <a:gdLst>
                <a:gd name="connsiteX0" fmla="*/ 97346 w 97345"/>
                <a:gd name="connsiteY0" fmla="*/ 25241 h 68484"/>
                <a:gd name="connsiteX1" fmla="*/ 89344 w 97345"/>
                <a:gd name="connsiteY1" fmla="*/ 26384 h 68484"/>
                <a:gd name="connsiteX2" fmla="*/ 49054 w 97345"/>
                <a:gd name="connsiteY2" fmla="*/ 58007 h 68484"/>
                <a:gd name="connsiteX3" fmla="*/ 42386 w 97345"/>
                <a:gd name="connsiteY3" fmla="*/ 68485 h 68484"/>
                <a:gd name="connsiteX4" fmla="*/ 0 w 97345"/>
                <a:gd name="connsiteY4" fmla="*/ 44101 h 68484"/>
                <a:gd name="connsiteX5" fmla="*/ 476 w 97345"/>
                <a:gd name="connsiteY5" fmla="*/ 42577 h 68484"/>
                <a:gd name="connsiteX6" fmla="*/ 4000 w 97345"/>
                <a:gd name="connsiteY6" fmla="*/ 36195 h 68484"/>
                <a:gd name="connsiteX7" fmla="*/ 5143 w 97345"/>
                <a:gd name="connsiteY7" fmla="*/ 35052 h 68484"/>
                <a:gd name="connsiteX8" fmla="*/ 6667 w 97345"/>
                <a:gd name="connsiteY8" fmla="*/ 33528 h 68484"/>
                <a:gd name="connsiteX9" fmla="*/ 46958 w 97345"/>
                <a:gd name="connsiteY9" fmla="*/ 1905 h 68484"/>
                <a:gd name="connsiteX10" fmla="*/ 51911 w 97345"/>
                <a:gd name="connsiteY10" fmla="*/ 0 h 68484"/>
                <a:gd name="connsiteX11" fmla="*/ 54864 w 97345"/>
                <a:gd name="connsiteY11" fmla="*/ 762 h 6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45" h="68484">
                  <a:moveTo>
                    <a:pt x="97346" y="25241"/>
                  </a:moveTo>
                  <a:cubicBezTo>
                    <a:pt x="94707" y="23874"/>
                    <a:pt x="91497" y="24334"/>
                    <a:pt x="89344" y="26384"/>
                  </a:cubicBezTo>
                  <a:lnTo>
                    <a:pt x="49054" y="58007"/>
                  </a:lnTo>
                  <a:cubicBezTo>
                    <a:pt x="45863" y="60776"/>
                    <a:pt x="43539" y="64418"/>
                    <a:pt x="42386" y="68485"/>
                  </a:cubicBezTo>
                  <a:lnTo>
                    <a:pt x="0" y="44101"/>
                  </a:lnTo>
                  <a:cubicBezTo>
                    <a:pt x="200" y="43607"/>
                    <a:pt x="362" y="43097"/>
                    <a:pt x="476" y="42577"/>
                  </a:cubicBezTo>
                  <a:cubicBezTo>
                    <a:pt x="1400" y="40320"/>
                    <a:pt x="2581" y="38179"/>
                    <a:pt x="4000" y="36195"/>
                  </a:cubicBezTo>
                  <a:cubicBezTo>
                    <a:pt x="4334" y="35768"/>
                    <a:pt x="4715" y="35383"/>
                    <a:pt x="5143" y="35052"/>
                  </a:cubicBezTo>
                  <a:lnTo>
                    <a:pt x="6667" y="33528"/>
                  </a:lnTo>
                  <a:lnTo>
                    <a:pt x="46958" y="1905"/>
                  </a:lnTo>
                  <a:cubicBezTo>
                    <a:pt x="48330" y="704"/>
                    <a:pt x="50082" y="30"/>
                    <a:pt x="51911" y="0"/>
                  </a:cubicBezTo>
                  <a:cubicBezTo>
                    <a:pt x="52940" y="4"/>
                    <a:pt x="53959" y="266"/>
                    <a:pt x="54864" y="762"/>
                  </a:cubicBezTo>
                  <a:close/>
                </a:path>
              </a:pathLst>
            </a:custGeom>
            <a:solidFill>
              <a:srgbClr val="7CA5FF"/>
            </a:solidFill>
            <a:ln w="9525" cap="flat">
              <a:noFill/>
              <a:prstDash val="solid"/>
              <a:miter/>
            </a:ln>
          </p:spPr>
          <p:txBody>
            <a:bodyPr rtlCol="0" anchor="ctr"/>
            <a:lstStyle/>
            <a:p>
              <a:endParaRPr lang="en-GR"/>
            </a:p>
          </p:txBody>
        </p:sp>
        <p:sp>
          <p:nvSpPr>
            <p:cNvPr id="562" name="Freeform 561">
              <a:extLst>
                <a:ext uri="{FF2B5EF4-FFF2-40B4-BE49-F238E27FC236}">
                  <a16:creationId xmlns:a16="http://schemas.microsoft.com/office/drawing/2014/main" id="{A0F3D5EF-5CE8-12D3-B9F6-26E2E284743E}"/>
                </a:ext>
              </a:extLst>
            </p:cNvPr>
            <p:cNvSpPr/>
            <p:nvPr/>
          </p:nvSpPr>
          <p:spPr>
            <a:xfrm>
              <a:off x="6657196" y="2182503"/>
              <a:ext cx="372667" cy="482039"/>
            </a:xfrm>
            <a:custGeom>
              <a:avLst/>
              <a:gdLst>
                <a:gd name="connsiteX0" fmla="*/ 372490 w 372667"/>
                <a:gd name="connsiteY0" fmla="*/ 116443 h 482039"/>
                <a:gd name="connsiteX1" fmla="*/ 365537 w 372667"/>
                <a:gd name="connsiteY1" fmla="*/ 77581 h 482039"/>
                <a:gd name="connsiteX2" fmla="*/ 359012 w 372667"/>
                <a:gd name="connsiteY2" fmla="*/ 71345 h 482039"/>
                <a:gd name="connsiteX3" fmla="*/ 354964 w 372667"/>
                <a:gd name="connsiteY3" fmla="*/ 72914 h 482039"/>
                <a:gd name="connsiteX4" fmla="*/ 319245 w 372667"/>
                <a:gd name="connsiteY4" fmla="*/ 96440 h 482039"/>
                <a:gd name="connsiteX5" fmla="*/ 305034 w 372667"/>
                <a:gd name="connsiteY5" fmla="*/ 93324 h 482039"/>
                <a:gd name="connsiteX6" fmla="*/ 304958 w 372667"/>
                <a:gd name="connsiteY6" fmla="*/ 93202 h 482039"/>
                <a:gd name="connsiteX7" fmla="*/ 298004 w 372667"/>
                <a:gd name="connsiteY7" fmla="*/ 84725 h 482039"/>
                <a:gd name="connsiteX8" fmla="*/ 293813 w 372667"/>
                <a:gd name="connsiteY8" fmla="*/ 67675 h 482039"/>
                <a:gd name="connsiteX9" fmla="*/ 312006 w 372667"/>
                <a:gd name="connsiteY9" fmla="*/ 18526 h 482039"/>
                <a:gd name="connsiteX10" fmla="*/ 306043 w 372667"/>
                <a:gd name="connsiteY10" fmla="*/ 6447 h 482039"/>
                <a:gd name="connsiteX11" fmla="*/ 305339 w 372667"/>
                <a:gd name="connsiteY11" fmla="*/ 6239 h 482039"/>
                <a:gd name="connsiteX12" fmla="*/ 278478 w 372667"/>
                <a:gd name="connsiteY12" fmla="*/ 238 h 482039"/>
                <a:gd name="connsiteX13" fmla="*/ 263238 w 372667"/>
                <a:gd name="connsiteY13" fmla="*/ 7286 h 482039"/>
                <a:gd name="connsiteX14" fmla="*/ 237997 w 372667"/>
                <a:gd name="connsiteY14" fmla="*/ 55483 h 482039"/>
                <a:gd name="connsiteX15" fmla="*/ 222662 w 372667"/>
                <a:gd name="connsiteY15" fmla="*/ 67008 h 482039"/>
                <a:gd name="connsiteX16" fmla="*/ 206088 w 372667"/>
                <a:gd name="connsiteY16" fmla="*/ 72437 h 482039"/>
                <a:gd name="connsiteX17" fmla="*/ 193658 w 372667"/>
                <a:gd name="connsiteY17" fmla="*/ 67257 h 482039"/>
                <a:gd name="connsiteX18" fmla="*/ 193420 w 372667"/>
                <a:gd name="connsiteY18" fmla="*/ 66627 h 482039"/>
                <a:gd name="connsiteX19" fmla="*/ 184562 w 372667"/>
                <a:gd name="connsiteY19" fmla="*/ 36433 h 482039"/>
                <a:gd name="connsiteX20" fmla="*/ 176665 w 372667"/>
                <a:gd name="connsiteY20" fmla="*/ 31043 h 482039"/>
                <a:gd name="connsiteX21" fmla="*/ 173131 w 372667"/>
                <a:gd name="connsiteY21" fmla="*/ 32909 h 482039"/>
                <a:gd name="connsiteX22" fmla="*/ 132841 w 372667"/>
                <a:gd name="connsiteY22" fmla="*/ 64532 h 482039"/>
                <a:gd name="connsiteX23" fmla="*/ 125221 w 372667"/>
                <a:gd name="connsiteY23" fmla="*/ 81582 h 482039"/>
                <a:gd name="connsiteX24" fmla="*/ 127602 w 372667"/>
                <a:gd name="connsiteY24" fmla="*/ 119682 h 482039"/>
                <a:gd name="connsiteX25" fmla="*/ 121315 w 372667"/>
                <a:gd name="connsiteY25" fmla="*/ 138732 h 482039"/>
                <a:gd name="connsiteX26" fmla="*/ 102265 w 372667"/>
                <a:gd name="connsiteY26" fmla="*/ 163497 h 482039"/>
                <a:gd name="connsiteX27" fmla="*/ 85883 w 372667"/>
                <a:gd name="connsiteY27" fmla="*/ 171783 h 482039"/>
                <a:gd name="connsiteX28" fmla="*/ 60737 w 372667"/>
                <a:gd name="connsiteY28" fmla="*/ 170259 h 482039"/>
                <a:gd name="connsiteX29" fmla="*/ 45878 w 372667"/>
                <a:gd name="connsiteY29" fmla="*/ 179784 h 482039"/>
                <a:gd name="connsiteX30" fmla="*/ 21494 w 372667"/>
                <a:gd name="connsiteY30" fmla="*/ 234363 h 482039"/>
                <a:gd name="connsiteX31" fmla="*/ 26713 w 372667"/>
                <a:gd name="connsiteY31" fmla="*/ 248084 h 482039"/>
                <a:gd name="connsiteX32" fmla="*/ 26923 w 372667"/>
                <a:gd name="connsiteY32" fmla="*/ 248174 h 482039"/>
                <a:gd name="connsiteX33" fmla="*/ 47878 w 372667"/>
                <a:gd name="connsiteY33" fmla="*/ 257127 h 482039"/>
                <a:gd name="connsiteX34" fmla="*/ 55022 w 372667"/>
                <a:gd name="connsiteY34" fmla="*/ 271510 h 482039"/>
                <a:gd name="connsiteX35" fmla="*/ 50545 w 372667"/>
                <a:gd name="connsiteY35" fmla="*/ 297609 h 482039"/>
                <a:gd name="connsiteX36" fmla="*/ 41782 w 372667"/>
                <a:gd name="connsiteY36" fmla="*/ 315230 h 482039"/>
                <a:gd name="connsiteX37" fmla="*/ 6158 w 372667"/>
                <a:gd name="connsiteY37" fmla="*/ 348091 h 482039"/>
                <a:gd name="connsiteX38" fmla="*/ 158 w 372667"/>
                <a:gd name="connsiteY38" fmla="*/ 365712 h 482039"/>
                <a:gd name="connsiteX39" fmla="*/ 6825 w 372667"/>
                <a:gd name="connsiteY39" fmla="*/ 404574 h 482039"/>
                <a:gd name="connsiteX40" fmla="*/ 13559 w 372667"/>
                <a:gd name="connsiteY40" fmla="*/ 410779 h 482039"/>
                <a:gd name="connsiteX41" fmla="*/ 17493 w 372667"/>
                <a:gd name="connsiteY41" fmla="*/ 409242 h 482039"/>
                <a:gd name="connsiteX42" fmla="*/ 53117 w 372667"/>
                <a:gd name="connsiteY42" fmla="*/ 385715 h 482039"/>
                <a:gd name="connsiteX43" fmla="*/ 67499 w 372667"/>
                <a:gd name="connsiteY43" fmla="*/ 388953 h 482039"/>
                <a:gd name="connsiteX44" fmla="*/ 74453 w 372667"/>
                <a:gd name="connsiteY44" fmla="*/ 397526 h 482039"/>
                <a:gd name="connsiteX45" fmla="*/ 78548 w 372667"/>
                <a:gd name="connsiteY45" fmla="*/ 414480 h 482039"/>
                <a:gd name="connsiteX46" fmla="*/ 60070 w 372667"/>
                <a:gd name="connsiteY46" fmla="*/ 463534 h 482039"/>
                <a:gd name="connsiteX47" fmla="*/ 66004 w 372667"/>
                <a:gd name="connsiteY47" fmla="*/ 475628 h 482039"/>
                <a:gd name="connsiteX48" fmla="*/ 66642 w 372667"/>
                <a:gd name="connsiteY48" fmla="*/ 475821 h 482039"/>
                <a:gd name="connsiteX49" fmla="*/ 93598 w 372667"/>
                <a:gd name="connsiteY49" fmla="*/ 481822 h 482039"/>
                <a:gd name="connsiteX50" fmla="*/ 108838 w 372667"/>
                <a:gd name="connsiteY50" fmla="*/ 474774 h 482039"/>
                <a:gd name="connsiteX51" fmla="*/ 134079 w 372667"/>
                <a:gd name="connsiteY51" fmla="*/ 426577 h 482039"/>
                <a:gd name="connsiteX52" fmla="*/ 149319 w 372667"/>
                <a:gd name="connsiteY52" fmla="*/ 415147 h 482039"/>
                <a:gd name="connsiteX53" fmla="*/ 165893 w 372667"/>
                <a:gd name="connsiteY53" fmla="*/ 409622 h 482039"/>
                <a:gd name="connsiteX54" fmla="*/ 178323 w 372667"/>
                <a:gd name="connsiteY54" fmla="*/ 414803 h 482039"/>
                <a:gd name="connsiteX55" fmla="*/ 178561 w 372667"/>
                <a:gd name="connsiteY55" fmla="*/ 415433 h 482039"/>
                <a:gd name="connsiteX56" fmla="*/ 188086 w 372667"/>
                <a:gd name="connsiteY56" fmla="*/ 445627 h 482039"/>
                <a:gd name="connsiteX57" fmla="*/ 195791 w 372667"/>
                <a:gd name="connsiteY57" fmla="*/ 451057 h 482039"/>
                <a:gd name="connsiteX58" fmla="*/ 199421 w 372667"/>
                <a:gd name="connsiteY58" fmla="*/ 449151 h 482039"/>
                <a:gd name="connsiteX59" fmla="*/ 239711 w 372667"/>
                <a:gd name="connsiteY59" fmla="*/ 417528 h 482039"/>
                <a:gd name="connsiteX60" fmla="*/ 247331 w 372667"/>
                <a:gd name="connsiteY60" fmla="*/ 400478 h 482039"/>
                <a:gd name="connsiteX61" fmla="*/ 244950 w 372667"/>
                <a:gd name="connsiteY61" fmla="*/ 362378 h 482039"/>
                <a:gd name="connsiteX62" fmla="*/ 251237 w 372667"/>
                <a:gd name="connsiteY62" fmla="*/ 343805 h 482039"/>
                <a:gd name="connsiteX63" fmla="*/ 270287 w 372667"/>
                <a:gd name="connsiteY63" fmla="*/ 319040 h 482039"/>
                <a:gd name="connsiteX64" fmla="*/ 286765 w 372667"/>
                <a:gd name="connsiteY64" fmla="*/ 310753 h 482039"/>
                <a:gd name="connsiteX65" fmla="*/ 312578 w 372667"/>
                <a:gd name="connsiteY65" fmla="*/ 312087 h 482039"/>
                <a:gd name="connsiteX66" fmla="*/ 327532 w 372667"/>
                <a:gd name="connsiteY66" fmla="*/ 302562 h 482039"/>
                <a:gd name="connsiteX67" fmla="*/ 351821 w 372667"/>
                <a:gd name="connsiteY67" fmla="*/ 247983 h 482039"/>
                <a:gd name="connsiteX68" fmla="*/ 346772 w 372667"/>
                <a:gd name="connsiteY68" fmla="*/ 234339 h 482039"/>
                <a:gd name="connsiteX69" fmla="*/ 346391 w 372667"/>
                <a:gd name="connsiteY69" fmla="*/ 234172 h 482039"/>
                <a:gd name="connsiteX70" fmla="*/ 324770 w 372667"/>
                <a:gd name="connsiteY70" fmla="*/ 225409 h 482039"/>
                <a:gd name="connsiteX71" fmla="*/ 317531 w 372667"/>
                <a:gd name="connsiteY71" fmla="*/ 211026 h 482039"/>
                <a:gd name="connsiteX72" fmla="*/ 322007 w 372667"/>
                <a:gd name="connsiteY72" fmla="*/ 184928 h 482039"/>
                <a:gd name="connsiteX73" fmla="*/ 330770 w 372667"/>
                <a:gd name="connsiteY73" fmla="*/ 167307 h 482039"/>
                <a:gd name="connsiteX74" fmla="*/ 366489 w 372667"/>
                <a:gd name="connsiteY74" fmla="*/ 134445 h 482039"/>
                <a:gd name="connsiteX75" fmla="*/ 372490 w 372667"/>
                <a:gd name="connsiteY75" fmla="*/ 116443 h 482039"/>
                <a:gd name="connsiteX76" fmla="*/ 200373 w 372667"/>
                <a:gd name="connsiteY76" fmla="*/ 323897 h 482039"/>
                <a:gd name="connsiteX77" fmla="*/ 107028 w 372667"/>
                <a:gd name="connsiteY77" fmla="*/ 303038 h 482039"/>
                <a:gd name="connsiteX78" fmla="*/ 171798 w 372667"/>
                <a:gd name="connsiteY78" fmla="*/ 157877 h 482039"/>
                <a:gd name="connsiteX79" fmla="*/ 265143 w 372667"/>
                <a:gd name="connsiteY79" fmla="*/ 178736 h 482039"/>
                <a:gd name="connsiteX80" fmla="*/ 200373 w 372667"/>
                <a:gd name="connsiteY80" fmla="*/ 323897 h 48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72667" h="482039">
                  <a:moveTo>
                    <a:pt x="372490" y="116443"/>
                  </a:moveTo>
                  <a:lnTo>
                    <a:pt x="365537" y="77581"/>
                  </a:lnTo>
                  <a:cubicBezTo>
                    <a:pt x="365460" y="74058"/>
                    <a:pt x="362536" y="71265"/>
                    <a:pt x="359012" y="71345"/>
                  </a:cubicBezTo>
                  <a:cubicBezTo>
                    <a:pt x="357516" y="71378"/>
                    <a:pt x="356088" y="71934"/>
                    <a:pt x="354964" y="72914"/>
                  </a:cubicBezTo>
                  <a:lnTo>
                    <a:pt x="319245" y="96440"/>
                  </a:lnTo>
                  <a:cubicBezTo>
                    <a:pt x="314464" y="99504"/>
                    <a:pt x="308101" y="98109"/>
                    <a:pt x="305034" y="93324"/>
                  </a:cubicBezTo>
                  <a:cubicBezTo>
                    <a:pt x="305005" y="93284"/>
                    <a:pt x="304986" y="93243"/>
                    <a:pt x="304958" y="93202"/>
                  </a:cubicBezTo>
                  <a:cubicBezTo>
                    <a:pt x="302843" y="90214"/>
                    <a:pt x="300519" y="87381"/>
                    <a:pt x="298004" y="84725"/>
                  </a:cubicBezTo>
                  <a:cubicBezTo>
                    <a:pt x="293728" y="80163"/>
                    <a:pt x="292137" y="73701"/>
                    <a:pt x="293813" y="67675"/>
                  </a:cubicBezTo>
                  <a:lnTo>
                    <a:pt x="312006" y="18526"/>
                  </a:lnTo>
                  <a:cubicBezTo>
                    <a:pt x="313692" y="13543"/>
                    <a:pt x="311025" y="8136"/>
                    <a:pt x="306043" y="6447"/>
                  </a:cubicBezTo>
                  <a:cubicBezTo>
                    <a:pt x="305815" y="6369"/>
                    <a:pt x="305577" y="6300"/>
                    <a:pt x="305339" y="6239"/>
                  </a:cubicBezTo>
                  <a:lnTo>
                    <a:pt x="278478" y="238"/>
                  </a:lnTo>
                  <a:cubicBezTo>
                    <a:pt x="272420" y="-869"/>
                    <a:pt x="266315" y="1953"/>
                    <a:pt x="263238" y="7286"/>
                  </a:cubicBezTo>
                  <a:lnTo>
                    <a:pt x="237997" y="55483"/>
                  </a:lnTo>
                  <a:cubicBezTo>
                    <a:pt x="234454" y="61063"/>
                    <a:pt x="229005" y="65160"/>
                    <a:pt x="222662" y="67008"/>
                  </a:cubicBezTo>
                  <a:cubicBezTo>
                    <a:pt x="217013" y="68414"/>
                    <a:pt x="211470" y="70229"/>
                    <a:pt x="206088" y="72437"/>
                  </a:cubicBezTo>
                  <a:cubicBezTo>
                    <a:pt x="201221" y="74441"/>
                    <a:pt x="195658" y="72121"/>
                    <a:pt x="193658" y="67257"/>
                  </a:cubicBezTo>
                  <a:cubicBezTo>
                    <a:pt x="193572" y="67050"/>
                    <a:pt x="193487" y="66840"/>
                    <a:pt x="193420" y="66627"/>
                  </a:cubicBezTo>
                  <a:lnTo>
                    <a:pt x="184562" y="36433"/>
                  </a:lnTo>
                  <a:cubicBezTo>
                    <a:pt x="183866" y="32763"/>
                    <a:pt x="180332" y="30349"/>
                    <a:pt x="176665" y="31043"/>
                  </a:cubicBezTo>
                  <a:cubicBezTo>
                    <a:pt x="175322" y="31295"/>
                    <a:pt x="174094" y="31946"/>
                    <a:pt x="173131" y="32909"/>
                  </a:cubicBezTo>
                  <a:lnTo>
                    <a:pt x="132841" y="64532"/>
                  </a:lnTo>
                  <a:cubicBezTo>
                    <a:pt x="127945" y="68841"/>
                    <a:pt x="125164" y="75063"/>
                    <a:pt x="125221" y="81582"/>
                  </a:cubicBezTo>
                  <a:lnTo>
                    <a:pt x="127602" y="119682"/>
                  </a:lnTo>
                  <a:cubicBezTo>
                    <a:pt x="127755" y="126564"/>
                    <a:pt x="125535" y="133291"/>
                    <a:pt x="121315" y="138732"/>
                  </a:cubicBezTo>
                  <a:cubicBezTo>
                    <a:pt x="114515" y="146632"/>
                    <a:pt x="108162" y="154900"/>
                    <a:pt x="102265" y="163497"/>
                  </a:cubicBezTo>
                  <a:cubicBezTo>
                    <a:pt x="98360" y="168620"/>
                    <a:pt x="92322" y="171674"/>
                    <a:pt x="85883" y="171783"/>
                  </a:cubicBezTo>
                  <a:lnTo>
                    <a:pt x="60737" y="170259"/>
                  </a:lnTo>
                  <a:cubicBezTo>
                    <a:pt x="54374" y="170336"/>
                    <a:pt x="48602" y="174032"/>
                    <a:pt x="45878" y="179784"/>
                  </a:cubicBezTo>
                  <a:lnTo>
                    <a:pt x="21494" y="234363"/>
                  </a:lnTo>
                  <a:cubicBezTo>
                    <a:pt x="19150" y="239595"/>
                    <a:pt x="21484" y="245738"/>
                    <a:pt x="26713" y="248084"/>
                  </a:cubicBezTo>
                  <a:cubicBezTo>
                    <a:pt x="26790" y="248115"/>
                    <a:pt x="26856" y="248145"/>
                    <a:pt x="26923" y="248174"/>
                  </a:cubicBezTo>
                  <a:lnTo>
                    <a:pt x="47878" y="257127"/>
                  </a:lnTo>
                  <a:cubicBezTo>
                    <a:pt x="53298" y="259689"/>
                    <a:pt x="56260" y="265640"/>
                    <a:pt x="55022" y="271510"/>
                  </a:cubicBezTo>
                  <a:cubicBezTo>
                    <a:pt x="53050" y="280120"/>
                    <a:pt x="51555" y="288832"/>
                    <a:pt x="50545" y="297609"/>
                  </a:cubicBezTo>
                  <a:cubicBezTo>
                    <a:pt x="49564" y="304263"/>
                    <a:pt x="46497" y="310434"/>
                    <a:pt x="41782" y="315230"/>
                  </a:cubicBezTo>
                  <a:lnTo>
                    <a:pt x="6158" y="348091"/>
                  </a:lnTo>
                  <a:cubicBezTo>
                    <a:pt x="1577" y="352744"/>
                    <a:pt x="-633" y="359231"/>
                    <a:pt x="158" y="365712"/>
                  </a:cubicBezTo>
                  <a:lnTo>
                    <a:pt x="6825" y="404574"/>
                  </a:lnTo>
                  <a:cubicBezTo>
                    <a:pt x="6968" y="408148"/>
                    <a:pt x="9987" y="410926"/>
                    <a:pt x="13559" y="410779"/>
                  </a:cubicBezTo>
                  <a:cubicBezTo>
                    <a:pt x="15007" y="410720"/>
                    <a:pt x="16388" y="410179"/>
                    <a:pt x="17493" y="409242"/>
                  </a:cubicBezTo>
                  <a:lnTo>
                    <a:pt x="53117" y="385715"/>
                  </a:lnTo>
                  <a:cubicBezTo>
                    <a:pt x="57984" y="382668"/>
                    <a:pt x="64404" y="384113"/>
                    <a:pt x="67499" y="388953"/>
                  </a:cubicBezTo>
                  <a:cubicBezTo>
                    <a:pt x="69604" y="391976"/>
                    <a:pt x="71928" y="394840"/>
                    <a:pt x="74453" y="397526"/>
                  </a:cubicBezTo>
                  <a:cubicBezTo>
                    <a:pt x="78748" y="402039"/>
                    <a:pt x="80310" y="408503"/>
                    <a:pt x="78548" y="414480"/>
                  </a:cubicBezTo>
                  <a:lnTo>
                    <a:pt x="60070" y="463534"/>
                  </a:lnTo>
                  <a:cubicBezTo>
                    <a:pt x="58365" y="468512"/>
                    <a:pt x="61022" y="473926"/>
                    <a:pt x="66004" y="475628"/>
                  </a:cubicBezTo>
                  <a:cubicBezTo>
                    <a:pt x="66214" y="475699"/>
                    <a:pt x="66423" y="475764"/>
                    <a:pt x="66642" y="475821"/>
                  </a:cubicBezTo>
                  <a:lnTo>
                    <a:pt x="93598" y="481822"/>
                  </a:lnTo>
                  <a:cubicBezTo>
                    <a:pt x="99646" y="482872"/>
                    <a:pt x="105723" y="480065"/>
                    <a:pt x="108838" y="474774"/>
                  </a:cubicBezTo>
                  <a:lnTo>
                    <a:pt x="134079" y="426577"/>
                  </a:lnTo>
                  <a:cubicBezTo>
                    <a:pt x="137556" y="421002"/>
                    <a:pt x="142994" y="416926"/>
                    <a:pt x="149319" y="415147"/>
                  </a:cubicBezTo>
                  <a:cubicBezTo>
                    <a:pt x="154958" y="413665"/>
                    <a:pt x="160492" y="411820"/>
                    <a:pt x="165893" y="409622"/>
                  </a:cubicBezTo>
                  <a:cubicBezTo>
                    <a:pt x="170760" y="407619"/>
                    <a:pt x="176323" y="409939"/>
                    <a:pt x="178323" y="414803"/>
                  </a:cubicBezTo>
                  <a:cubicBezTo>
                    <a:pt x="178408" y="415010"/>
                    <a:pt x="178494" y="415220"/>
                    <a:pt x="178561" y="415433"/>
                  </a:cubicBezTo>
                  <a:lnTo>
                    <a:pt x="188086" y="445627"/>
                  </a:lnTo>
                  <a:cubicBezTo>
                    <a:pt x="188715" y="449255"/>
                    <a:pt x="192163" y="451687"/>
                    <a:pt x="195791" y="451057"/>
                  </a:cubicBezTo>
                  <a:cubicBezTo>
                    <a:pt x="197173" y="450818"/>
                    <a:pt x="198440" y="450151"/>
                    <a:pt x="199421" y="449151"/>
                  </a:cubicBezTo>
                  <a:lnTo>
                    <a:pt x="239711" y="417528"/>
                  </a:lnTo>
                  <a:cubicBezTo>
                    <a:pt x="244607" y="413219"/>
                    <a:pt x="247389" y="406997"/>
                    <a:pt x="247331" y="400478"/>
                  </a:cubicBezTo>
                  <a:lnTo>
                    <a:pt x="244950" y="362378"/>
                  </a:lnTo>
                  <a:cubicBezTo>
                    <a:pt x="244950" y="355665"/>
                    <a:pt x="247160" y="349138"/>
                    <a:pt x="251237" y="343805"/>
                  </a:cubicBezTo>
                  <a:cubicBezTo>
                    <a:pt x="258037" y="335904"/>
                    <a:pt x="264391" y="327636"/>
                    <a:pt x="270287" y="319040"/>
                  </a:cubicBezTo>
                  <a:cubicBezTo>
                    <a:pt x="274211" y="313890"/>
                    <a:pt x="280288" y="310834"/>
                    <a:pt x="286765" y="310753"/>
                  </a:cubicBezTo>
                  <a:lnTo>
                    <a:pt x="312578" y="312087"/>
                  </a:lnTo>
                  <a:cubicBezTo>
                    <a:pt x="318978" y="312046"/>
                    <a:pt x="324789" y="308344"/>
                    <a:pt x="327532" y="302562"/>
                  </a:cubicBezTo>
                  <a:lnTo>
                    <a:pt x="351821" y="247983"/>
                  </a:lnTo>
                  <a:cubicBezTo>
                    <a:pt x="354192" y="242822"/>
                    <a:pt x="351935" y="236713"/>
                    <a:pt x="346772" y="234339"/>
                  </a:cubicBezTo>
                  <a:cubicBezTo>
                    <a:pt x="346649" y="234281"/>
                    <a:pt x="346525" y="234225"/>
                    <a:pt x="346391" y="234172"/>
                  </a:cubicBezTo>
                  <a:lnTo>
                    <a:pt x="324770" y="225409"/>
                  </a:lnTo>
                  <a:cubicBezTo>
                    <a:pt x="319312" y="222879"/>
                    <a:pt x="316311" y="216920"/>
                    <a:pt x="317531" y="211026"/>
                  </a:cubicBezTo>
                  <a:cubicBezTo>
                    <a:pt x="319512" y="202419"/>
                    <a:pt x="321007" y="193705"/>
                    <a:pt x="322007" y="184928"/>
                  </a:cubicBezTo>
                  <a:cubicBezTo>
                    <a:pt x="323026" y="178287"/>
                    <a:pt x="326094" y="172129"/>
                    <a:pt x="330770" y="167307"/>
                  </a:cubicBezTo>
                  <a:lnTo>
                    <a:pt x="366489" y="134445"/>
                  </a:lnTo>
                  <a:cubicBezTo>
                    <a:pt x="371128" y="129674"/>
                    <a:pt x="373338" y="123045"/>
                    <a:pt x="372490" y="116443"/>
                  </a:cubicBezTo>
                  <a:close/>
                  <a:moveTo>
                    <a:pt x="200373" y="323897"/>
                  </a:moveTo>
                  <a:cubicBezTo>
                    <a:pt x="156748" y="358283"/>
                    <a:pt x="114648" y="348853"/>
                    <a:pt x="107028" y="303038"/>
                  </a:cubicBezTo>
                  <a:cubicBezTo>
                    <a:pt x="99408" y="257222"/>
                    <a:pt x="128173" y="192167"/>
                    <a:pt x="171798" y="157877"/>
                  </a:cubicBezTo>
                  <a:cubicBezTo>
                    <a:pt x="215423" y="123587"/>
                    <a:pt x="257523" y="132921"/>
                    <a:pt x="265143" y="178736"/>
                  </a:cubicBezTo>
                  <a:cubicBezTo>
                    <a:pt x="272763" y="224552"/>
                    <a:pt x="244093" y="289607"/>
                    <a:pt x="200373" y="323897"/>
                  </a:cubicBezTo>
                  <a:close/>
                </a:path>
              </a:pathLst>
            </a:custGeom>
            <a:solidFill>
              <a:srgbClr val="7CA5FF"/>
            </a:solidFill>
            <a:ln w="9525" cap="flat">
              <a:noFill/>
              <a:prstDash val="solid"/>
              <a:miter/>
            </a:ln>
          </p:spPr>
          <p:txBody>
            <a:bodyPr rtlCol="0" anchor="ctr"/>
            <a:lstStyle/>
            <a:p>
              <a:endParaRPr lang="en-GR"/>
            </a:p>
          </p:txBody>
        </p:sp>
        <p:sp>
          <p:nvSpPr>
            <p:cNvPr id="563" name="Freeform 562">
              <a:extLst>
                <a:ext uri="{FF2B5EF4-FFF2-40B4-BE49-F238E27FC236}">
                  <a16:creationId xmlns:a16="http://schemas.microsoft.com/office/drawing/2014/main" id="{6117DC45-CDC4-DF61-532B-BEC73C646298}"/>
                </a:ext>
              </a:extLst>
            </p:cNvPr>
            <p:cNvSpPr/>
            <p:nvPr/>
          </p:nvSpPr>
          <p:spPr>
            <a:xfrm>
              <a:off x="6657196" y="2182503"/>
              <a:ext cx="372667" cy="482039"/>
            </a:xfrm>
            <a:custGeom>
              <a:avLst/>
              <a:gdLst>
                <a:gd name="connsiteX0" fmla="*/ 372490 w 372667"/>
                <a:gd name="connsiteY0" fmla="*/ 116443 h 482039"/>
                <a:gd name="connsiteX1" fmla="*/ 365537 w 372667"/>
                <a:gd name="connsiteY1" fmla="*/ 77581 h 482039"/>
                <a:gd name="connsiteX2" fmla="*/ 359012 w 372667"/>
                <a:gd name="connsiteY2" fmla="*/ 71345 h 482039"/>
                <a:gd name="connsiteX3" fmla="*/ 354964 w 372667"/>
                <a:gd name="connsiteY3" fmla="*/ 72914 h 482039"/>
                <a:gd name="connsiteX4" fmla="*/ 319245 w 372667"/>
                <a:gd name="connsiteY4" fmla="*/ 96440 h 482039"/>
                <a:gd name="connsiteX5" fmla="*/ 305034 w 372667"/>
                <a:gd name="connsiteY5" fmla="*/ 93324 h 482039"/>
                <a:gd name="connsiteX6" fmla="*/ 304958 w 372667"/>
                <a:gd name="connsiteY6" fmla="*/ 93202 h 482039"/>
                <a:gd name="connsiteX7" fmla="*/ 298004 w 372667"/>
                <a:gd name="connsiteY7" fmla="*/ 84725 h 482039"/>
                <a:gd name="connsiteX8" fmla="*/ 293813 w 372667"/>
                <a:gd name="connsiteY8" fmla="*/ 67675 h 482039"/>
                <a:gd name="connsiteX9" fmla="*/ 312006 w 372667"/>
                <a:gd name="connsiteY9" fmla="*/ 18526 h 482039"/>
                <a:gd name="connsiteX10" fmla="*/ 306043 w 372667"/>
                <a:gd name="connsiteY10" fmla="*/ 6447 h 482039"/>
                <a:gd name="connsiteX11" fmla="*/ 305339 w 372667"/>
                <a:gd name="connsiteY11" fmla="*/ 6239 h 482039"/>
                <a:gd name="connsiteX12" fmla="*/ 278478 w 372667"/>
                <a:gd name="connsiteY12" fmla="*/ 238 h 482039"/>
                <a:gd name="connsiteX13" fmla="*/ 263238 w 372667"/>
                <a:gd name="connsiteY13" fmla="*/ 7286 h 482039"/>
                <a:gd name="connsiteX14" fmla="*/ 237997 w 372667"/>
                <a:gd name="connsiteY14" fmla="*/ 55483 h 482039"/>
                <a:gd name="connsiteX15" fmla="*/ 222662 w 372667"/>
                <a:gd name="connsiteY15" fmla="*/ 67008 h 482039"/>
                <a:gd name="connsiteX16" fmla="*/ 206088 w 372667"/>
                <a:gd name="connsiteY16" fmla="*/ 72437 h 482039"/>
                <a:gd name="connsiteX17" fmla="*/ 193658 w 372667"/>
                <a:gd name="connsiteY17" fmla="*/ 67257 h 482039"/>
                <a:gd name="connsiteX18" fmla="*/ 193420 w 372667"/>
                <a:gd name="connsiteY18" fmla="*/ 66627 h 482039"/>
                <a:gd name="connsiteX19" fmla="*/ 184562 w 372667"/>
                <a:gd name="connsiteY19" fmla="*/ 36433 h 482039"/>
                <a:gd name="connsiteX20" fmla="*/ 176665 w 372667"/>
                <a:gd name="connsiteY20" fmla="*/ 31043 h 482039"/>
                <a:gd name="connsiteX21" fmla="*/ 173131 w 372667"/>
                <a:gd name="connsiteY21" fmla="*/ 32909 h 482039"/>
                <a:gd name="connsiteX22" fmla="*/ 132841 w 372667"/>
                <a:gd name="connsiteY22" fmla="*/ 64532 h 482039"/>
                <a:gd name="connsiteX23" fmla="*/ 125221 w 372667"/>
                <a:gd name="connsiteY23" fmla="*/ 81582 h 482039"/>
                <a:gd name="connsiteX24" fmla="*/ 127602 w 372667"/>
                <a:gd name="connsiteY24" fmla="*/ 119682 h 482039"/>
                <a:gd name="connsiteX25" fmla="*/ 121315 w 372667"/>
                <a:gd name="connsiteY25" fmla="*/ 138732 h 482039"/>
                <a:gd name="connsiteX26" fmla="*/ 102265 w 372667"/>
                <a:gd name="connsiteY26" fmla="*/ 163497 h 482039"/>
                <a:gd name="connsiteX27" fmla="*/ 85883 w 372667"/>
                <a:gd name="connsiteY27" fmla="*/ 171783 h 482039"/>
                <a:gd name="connsiteX28" fmla="*/ 60737 w 372667"/>
                <a:gd name="connsiteY28" fmla="*/ 170259 h 482039"/>
                <a:gd name="connsiteX29" fmla="*/ 45878 w 372667"/>
                <a:gd name="connsiteY29" fmla="*/ 179784 h 482039"/>
                <a:gd name="connsiteX30" fmla="*/ 21494 w 372667"/>
                <a:gd name="connsiteY30" fmla="*/ 234363 h 482039"/>
                <a:gd name="connsiteX31" fmla="*/ 26713 w 372667"/>
                <a:gd name="connsiteY31" fmla="*/ 248084 h 482039"/>
                <a:gd name="connsiteX32" fmla="*/ 26923 w 372667"/>
                <a:gd name="connsiteY32" fmla="*/ 248174 h 482039"/>
                <a:gd name="connsiteX33" fmla="*/ 47878 w 372667"/>
                <a:gd name="connsiteY33" fmla="*/ 257127 h 482039"/>
                <a:gd name="connsiteX34" fmla="*/ 55022 w 372667"/>
                <a:gd name="connsiteY34" fmla="*/ 271510 h 482039"/>
                <a:gd name="connsiteX35" fmla="*/ 50545 w 372667"/>
                <a:gd name="connsiteY35" fmla="*/ 297609 h 482039"/>
                <a:gd name="connsiteX36" fmla="*/ 41782 w 372667"/>
                <a:gd name="connsiteY36" fmla="*/ 315230 h 482039"/>
                <a:gd name="connsiteX37" fmla="*/ 6158 w 372667"/>
                <a:gd name="connsiteY37" fmla="*/ 348091 h 482039"/>
                <a:gd name="connsiteX38" fmla="*/ 158 w 372667"/>
                <a:gd name="connsiteY38" fmla="*/ 365712 h 482039"/>
                <a:gd name="connsiteX39" fmla="*/ 6825 w 372667"/>
                <a:gd name="connsiteY39" fmla="*/ 404574 h 482039"/>
                <a:gd name="connsiteX40" fmla="*/ 13559 w 372667"/>
                <a:gd name="connsiteY40" fmla="*/ 410779 h 482039"/>
                <a:gd name="connsiteX41" fmla="*/ 17493 w 372667"/>
                <a:gd name="connsiteY41" fmla="*/ 409242 h 482039"/>
                <a:gd name="connsiteX42" fmla="*/ 53117 w 372667"/>
                <a:gd name="connsiteY42" fmla="*/ 385715 h 482039"/>
                <a:gd name="connsiteX43" fmla="*/ 67499 w 372667"/>
                <a:gd name="connsiteY43" fmla="*/ 388953 h 482039"/>
                <a:gd name="connsiteX44" fmla="*/ 74453 w 372667"/>
                <a:gd name="connsiteY44" fmla="*/ 397526 h 482039"/>
                <a:gd name="connsiteX45" fmla="*/ 78548 w 372667"/>
                <a:gd name="connsiteY45" fmla="*/ 414480 h 482039"/>
                <a:gd name="connsiteX46" fmla="*/ 60070 w 372667"/>
                <a:gd name="connsiteY46" fmla="*/ 463534 h 482039"/>
                <a:gd name="connsiteX47" fmla="*/ 66004 w 372667"/>
                <a:gd name="connsiteY47" fmla="*/ 475628 h 482039"/>
                <a:gd name="connsiteX48" fmla="*/ 66642 w 372667"/>
                <a:gd name="connsiteY48" fmla="*/ 475821 h 482039"/>
                <a:gd name="connsiteX49" fmla="*/ 93598 w 372667"/>
                <a:gd name="connsiteY49" fmla="*/ 481822 h 482039"/>
                <a:gd name="connsiteX50" fmla="*/ 108838 w 372667"/>
                <a:gd name="connsiteY50" fmla="*/ 474774 h 482039"/>
                <a:gd name="connsiteX51" fmla="*/ 134079 w 372667"/>
                <a:gd name="connsiteY51" fmla="*/ 426577 h 482039"/>
                <a:gd name="connsiteX52" fmla="*/ 149319 w 372667"/>
                <a:gd name="connsiteY52" fmla="*/ 415147 h 482039"/>
                <a:gd name="connsiteX53" fmla="*/ 165893 w 372667"/>
                <a:gd name="connsiteY53" fmla="*/ 409622 h 482039"/>
                <a:gd name="connsiteX54" fmla="*/ 178323 w 372667"/>
                <a:gd name="connsiteY54" fmla="*/ 414803 h 482039"/>
                <a:gd name="connsiteX55" fmla="*/ 178561 w 372667"/>
                <a:gd name="connsiteY55" fmla="*/ 415433 h 482039"/>
                <a:gd name="connsiteX56" fmla="*/ 188086 w 372667"/>
                <a:gd name="connsiteY56" fmla="*/ 445627 h 482039"/>
                <a:gd name="connsiteX57" fmla="*/ 195791 w 372667"/>
                <a:gd name="connsiteY57" fmla="*/ 451057 h 482039"/>
                <a:gd name="connsiteX58" fmla="*/ 199421 w 372667"/>
                <a:gd name="connsiteY58" fmla="*/ 449151 h 482039"/>
                <a:gd name="connsiteX59" fmla="*/ 239711 w 372667"/>
                <a:gd name="connsiteY59" fmla="*/ 417528 h 482039"/>
                <a:gd name="connsiteX60" fmla="*/ 247331 w 372667"/>
                <a:gd name="connsiteY60" fmla="*/ 400478 h 482039"/>
                <a:gd name="connsiteX61" fmla="*/ 244950 w 372667"/>
                <a:gd name="connsiteY61" fmla="*/ 362378 h 482039"/>
                <a:gd name="connsiteX62" fmla="*/ 251237 w 372667"/>
                <a:gd name="connsiteY62" fmla="*/ 343805 h 482039"/>
                <a:gd name="connsiteX63" fmla="*/ 270287 w 372667"/>
                <a:gd name="connsiteY63" fmla="*/ 319040 h 482039"/>
                <a:gd name="connsiteX64" fmla="*/ 286765 w 372667"/>
                <a:gd name="connsiteY64" fmla="*/ 310753 h 482039"/>
                <a:gd name="connsiteX65" fmla="*/ 312578 w 372667"/>
                <a:gd name="connsiteY65" fmla="*/ 312087 h 482039"/>
                <a:gd name="connsiteX66" fmla="*/ 327532 w 372667"/>
                <a:gd name="connsiteY66" fmla="*/ 302562 h 482039"/>
                <a:gd name="connsiteX67" fmla="*/ 351821 w 372667"/>
                <a:gd name="connsiteY67" fmla="*/ 247983 h 482039"/>
                <a:gd name="connsiteX68" fmla="*/ 346772 w 372667"/>
                <a:gd name="connsiteY68" fmla="*/ 234339 h 482039"/>
                <a:gd name="connsiteX69" fmla="*/ 346391 w 372667"/>
                <a:gd name="connsiteY69" fmla="*/ 234172 h 482039"/>
                <a:gd name="connsiteX70" fmla="*/ 324770 w 372667"/>
                <a:gd name="connsiteY70" fmla="*/ 225409 h 482039"/>
                <a:gd name="connsiteX71" fmla="*/ 317531 w 372667"/>
                <a:gd name="connsiteY71" fmla="*/ 211026 h 482039"/>
                <a:gd name="connsiteX72" fmla="*/ 322007 w 372667"/>
                <a:gd name="connsiteY72" fmla="*/ 184928 h 482039"/>
                <a:gd name="connsiteX73" fmla="*/ 330770 w 372667"/>
                <a:gd name="connsiteY73" fmla="*/ 167307 h 482039"/>
                <a:gd name="connsiteX74" fmla="*/ 366489 w 372667"/>
                <a:gd name="connsiteY74" fmla="*/ 134445 h 482039"/>
                <a:gd name="connsiteX75" fmla="*/ 372490 w 372667"/>
                <a:gd name="connsiteY75" fmla="*/ 116443 h 482039"/>
                <a:gd name="connsiteX76" fmla="*/ 200373 w 372667"/>
                <a:gd name="connsiteY76" fmla="*/ 323897 h 482039"/>
                <a:gd name="connsiteX77" fmla="*/ 107028 w 372667"/>
                <a:gd name="connsiteY77" fmla="*/ 303038 h 482039"/>
                <a:gd name="connsiteX78" fmla="*/ 171798 w 372667"/>
                <a:gd name="connsiteY78" fmla="*/ 157877 h 482039"/>
                <a:gd name="connsiteX79" fmla="*/ 265143 w 372667"/>
                <a:gd name="connsiteY79" fmla="*/ 178736 h 482039"/>
                <a:gd name="connsiteX80" fmla="*/ 200373 w 372667"/>
                <a:gd name="connsiteY80" fmla="*/ 323897 h 48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72667" h="482039">
                  <a:moveTo>
                    <a:pt x="372490" y="116443"/>
                  </a:moveTo>
                  <a:lnTo>
                    <a:pt x="365537" y="77581"/>
                  </a:lnTo>
                  <a:cubicBezTo>
                    <a:pt x="365460" y="74058"/>
                    <a:pt x="362536" y="71265"/>
                    <a:pt x="359012" y="71345"/>
                  </a:cubicBezTo>
                  <a:cubicBezTo>
                    <a:pt x="357516" y="71378"/>
                    <a:pt x="356088" y="71934"/>
                    <a:pt x="354964" y="72914"/>
                  </a:cubicBezTo>
                  <a:lnTo>
                    <a:pt x="319245" y="96440"/>
                  </a:lnTo>
                  <a:cubicBezTo>
                    <a:pt x="314464" y="99504"/>
                    <a:pt x="308101" y="98109"/>
                    <a:pt x="305034" y="93324"/>
                  </a:cubicBezTo>
                  <a:cubicBezTo>
                    <a:pt x="305005" y="93284"/>
                    <a:pt x="304986" y="93243"/>
                    <a:pt x="304958" y="93202"/>
                  </a:cubicBezTo>
                  <a:cubicBezTo>
                    <a:pt x="302843" y="90214"/>
                    <a:pt x="300519" y="87381"/>
                    <a:pt x="298004" y="84725"/>
                  </a:cubicBezTo>
                  <a:cubicBezTo>
                    <a:pt x="293728" y="80163"/>
                    <a:pt x="292137" y="73701"/>
                    <a:pt x="293813" y="67675"/>
                  </a:cubicBezTo>
                  <a:lnTo>
                    <a:pt x="312006" y="18526"/>
                  </a:lnTo>
                  <a:cubicBezTo>
                    <a:pt x="313692" y="13543"/>
                    <a:pt x="311025" y="8136"/>
                    <a:pt x="306043" y="6447"/>
                  </a:cubicBezTo>
                  <a:cubicBezTo>
                    <a:pt x="305815" y="6369"/>
                    <a:pt x="305577" y="6300"/>
                    <a:pt x="305339" y="6239"/>
                  </a:cubicBezTo>
                  <a:lnTo>
                    <a:pt x="278478" y="238"/>
                  </a:lnTo>
                  <a:cubicBezTo>
                    <a:pt x="272420" y="-869"/>
                    <a:pt x="266315" y="1953"/>
                    <a:pt x="263238" y="7286"/>
                  </a:cubicBezTo>
                  <a:lnTo>
                    <a:pt x="237997" y="55483"/>
                  </a:lnTo>
                  <a:cubicBezTo>
                    <a:pt x="234454" y="61063"/>
                    <a:pt x="229005" y="65160"/>
                    <a:pt x="222662" y="67008"/>
                  </a:cubicBezTo>
                  <a:cubicBezTo>
                    <a:pt x="217013" y="68414"/>
                    <a:pt x="211470" y="70229"/>
                    <a:pt x="206088" y="72437"/>
                  </a:cubicBezTo>
                  <a:cubicBezTo>
                    <a:pt x="201221" y="74441"/>
                    <a:pt x="195658" y="72121"/>
                    <a:pt x="193658" y="67257"/>
                  </a:cubicBezTo>
                  <a:cubicBezTo>
                    <a:pt x="193572" y="67050"/>
                    <a:pt x="193487" y="66840"/>
                    <a:pt x="193420" y="66627"/>
                  </a:cubicBezTo>
                  <a:lnTo>
                    <a:pt x="184562" y="36433"/>
                  </a:lnTo>
                  <a:cubicBezTo>
                    <a:pt x="183866" y="32763"/>
                    <a:pt x="180332" y="30349"/>
                    <a:pt x="176665" y="31043"/>
                  </a:cubicBezTo>
                  <a:cubicBezTo>
                    <a:pt x="175322" y="31295"/>
                    <a:pt x="174094" y="31946"/>
                    <a:pt x="173131" y="32909"/>
                  </a:cubicBezTo>
                  <a:lnTo>
                    <a:pt x="132841" y="64532"/>
                  </a:lnTo>
                  <a:cubicBezTo>
                    <a:pt x="127945" y="68841"/>
                    <a:pt x="125164" y="75063"/>
                    <a:pt x="125221" y="81582"/>
                  </a:cubicBezTo>
                  <a:lnTo>
                    <a:pt x="127602" y="119682"/>
                  </a:lnTo>
                  <a:cubicBezTo>
                    <a:pt x="127755" y="126564"/>
                    <a:pt x="125535" y="133291"/>
                    <a:pt x="121315" y="138732"/>
                  </a:cubicBezTo>
                  <a:cubicBezTo>
                    <a:pt x="114515" y="146632"/>
                    <a:pt x="108162" y="154900"/>
                    <a:pt x="102265" y="163497"/>
                  </a:cubicBezTo>
                  <a:cubicBezTo>
                    <a:pt x="98360" y="168620"/>
                    <a:pt x="92322" y="171674"/>
                    <a:pt x="85883" y="171783"/>
                  </a:cubicBezTo>
                  <a:lnTo>
                    <a:pt x="60737" y="170259"/>
                  </a:lnTo>
                  <a:cubicBezTo>
                    <a:pt x="54374" y="170336"/>
                    <a:pt x="48602" y="174032"/>
                    <a:pt x="45878" y="179784"/>
                  </a:cubicBezTo>
                  <a:lnTo>
                    <a:pt x="21494" y="234363"/>
                  </a:lnTo>
                  <a:cubicBezTo>
                    <a:pt x="19150" y="239595"/>
                    <a:pt x="21484" y="245738"/>
                    <a:pt x="26713" y="248084"/>
                  </a:cubicBezTo>
                  <a:cubicBezTo>
                    <a:pt x="26790" y="248115"/>
                    <a:pt x="26856" y="248145"/>
                    <a:pt x="26923" y="248174"/>
                  </a:cubicBezTo>
                  <a:lnTo>
                    <a:pt x="47878" y="257127"/>
                  </a:lnTo>
                  <a:cubicBezTo>
                    <a:pt x="53298" y="259689"/>
                    <a:pt x="56260" y="265640"/>
                    <a:pt x="55022" y="271510"/>
                  </a:cubicBezTo>
                  <a:cubicBezTo>
                    <a:pt x="53050" y="280120"/>
                    <a:pt x="51555" y="288832"/>
                    <a:pt x="50545" y="297609"/>
                  </a:cubicBezTo>
                  <a:cubicBezTo>
                    <a:pt x="49564" y="304263"/>
                    <a:pt x="46497" y="310434"/>
                    <a:pt x="41782" y="315230"/>
                  </a:cubicBezTo>
                  <a:lnTo>
                    <a:pt x="6158" y="348091"/>
                  </a:lnTo>
                  <a:cubicBezTo>
                    <a:pt x="1577" y="352744"/>
                    <a:pt x="-633" y="359231"/>
                    <a:pt x="158" y="365712"/>
                  </a:cubicBezTo>
                  <a:lnTo>
                    <a:pt x="6825" y="404574"/>
                  </a:lnTo>
                  <a:cubicBezTo>
                    <a:pt x="6968" y="408148"/>
                    <a:pt x="9987" y="410926"/>
                    <a:pt x="13559" y="410779"/>
                  </a:cubicBezTo>
                  <a:cubicBezTo>
                    <a:pt x="15007" y="410720"/>
                    <a:pt x="16388" y="410179"/>
                    <a:pt x="17493" y="409242"/>
                  </a:cubicBezTo>
                  <a:lnTo>
                    <a:pt x="53117" y="385715"/>
                  </a:lnTo>
                  <a:cubicBezTo>
                    <a:pt x="57984" y="382668"/>
                    <a:pt x="64404" y="384113"/>
                    <a:pt x="67499" y="388953"/>
                  </a:cubicBezTo>
                  <a:cubicBezTo>
                    <a:pt x="69604" y="391976"/>
                    <a:pt x="71928" y="394840"/>
                    <a:pt x="74453" y="397526"/>
                  </a:cubicBezTo>
                  <a:cubicBezTo>
                    <a:pt x="78748" y="402039"/>
                    <a:pt x="80310" y="408503"/>
                    <a:pt x="78548" y="414480"/>
                  </a:cubicBezTo>
                  <a:lnTo>
                    <a:pt x="60070" y="463534"/>
                  </a:lnTo>
                  <a:cubicBezTo>
                    <a:pt x="58365" y="468512"/>
                    <a:pt x="61022" y="473926"/>
                    <a:pt x="66004" y="475628"/>
                  </a:cubicBezTo>
                  <a:cubicBezTo>
                    <a:pt x="66214" y="475699"/>
                    <a:pt x="66423" y="475764"/>
                    <a:pt x="66642" y="475821"/>
                  </a:cubicBezTo>
                  <a:lnTo>
                    <a:pt x="93598" y="481822"/>
                  </a:lnTo>
                  <a:cubicBezTo>
                    <a:pt x="99646" y="482872"/>
                    <a:pt x="105723" y="480065"/>
                    <a:pt x="108838" y="474774"/>
                  </a:cubicBezTo>
                  <a:lnTo>
                    <a:pt x="134079" y="426577"/>
                  </a:lnTo>
                  <a:cubicBezTo>
                    <a:pt x="137556" y="421002"/>
                    <a:pt x="142994" y="416926"/>
                    <a:pt x="149319" y="415147"/>
                  </a:cubicBezTo>
                  <a:cubicBezTo>
                    <a:pt x="154958" y="413665"/>
                    <a:pt x="160492" y="411820"/>
                    <a:pt x="165893" y="409622"/>
                  </a:cubicBezTo>
                  <a:cubicBezTo>
                    <a:pt x="170760" y="407619"/>
                    <a:pt x="176323" y="409939"/>
                    <a:pt x="178323" y="414803"/>
                  </a:cubicBezTo>
                  <a:cubicBezTo>
                    <a:pt x="178408" y="415010"/>
                    <a:pt x="178494" y="415220"/>
                    <a:pt x="178561" y="415433"/>
                  </a:cubicBezTo>
                  <a:lnTo>
                    <a:pt x="188086" y="445627"/>
                  </a:lnTo>
                  <a:cubicBezTo>
                    <a:pt x="188715" y="449255"/>
                    <a:pt x="192163" y="451687"/>
                    <a:pt x="195791" y="451057"/>
                  </a:cubicBezTo>
                  <a:cubicBezTo>
                    <a:pt x="197173" y="450818"/>
                    <a:pt x="198440" y="450151"/>
                    <a:pt x="199421" y="449151"/>
                  </a:cubicBezTo>
                  <a:lnTo>
                    <a:pt x="239711" y="417528"/>
                  </a:lnTo>
                  <a:cubicBezTo>
                    <a:pt x="244607" y="413219"/>
                    <a:pt x="247389" y="406997"/>
                    <a:pt x="247331" y="400478"/>
                  </a:cubicBezTo>
                  <a:lnTo>
                    <a:pt x="244950" y="362378"/>
                  </a:lnTo>
                  <a:cubicBezTo>
                    <a:pt x="244950" y="355665"/>
                    <a:pt x="247160" y="349138"/>
                    <a:pt x="251237" y="343805"/>
                  </a:cubicBezTo>
                  <a:cubicBezTo>
                    <a:pt x="258037" y="335904"/>
                    <a:pt x="264391" y="327636"/>
                    <a:pt x="270287" y="319040"/>
                  </a:cubicBezTo>
                  <a:cubicBezTo>
                    <a:pt x="274211" y="313890"/>
                    <a:pt x="280288" y="310834"/>
                    <a:pt x="286765" y="310753"/>
                  </a:cubicBezTo>
                  <a:lnTo>
                    <a:pt x="312578" y="312087"/>
                  </a:lnTo>
                  <a:cubicBezTo>
                    <a:pt x="318978" y="312046"/>
                    <a:pt x="324789" y="308344"/>
                    <a:pt x="327532" y="302562"/>
                  </a:cubicBezTo>
                  <a:lnTo>
                    <a:pt x="351821" y="247983"/>
                  </a:lnTo>
                  <a:cubicBezTo>
                    <a:pt x="354192" y="242822"/>
                    <a:pt x="351935" y="236713"/>
                    <a:pt x="346772" y="234339"/>
                  </a:cubicBezTo>
                  <a:cubicBezTo>
                    <a:pt x="346649" y="234281"/>
                    <a:pt x="346525" y="234225"/>
                    <a:pt x="346391" y="234172"/>
                  </a:cubicBezTo>
                  <a:lnTo>
                    <a:pt x="324770" y="225409"/>
                  </a:lnTo>
                  <a:cubicBezTo>
                    <a:pt x="319312" y="222879"/>
                    <a:pt x="316311" y="216920"/>
                    <a:pt x="317531" y="211026"/>
                  </a:cubicBezTo>
                  <a:cubicBezTo>
                    <a:pt x="319512" y="202419"/>
                    <a:pt x="321007" y="193705"/>
                    <a:pt x="322007" y="184928"/>
                  </a:cubicBezTo>
                  <a:cubicBezTo>
                    <a:pt x="323026" y="178287"/>
                    <a:pt x="326094" y="172129"/>
                    <a:pt x="330770" y="167307"/>
                  </a:cubicBezTo>
                  <a:lnTo>
                    <a:pt x="366489" y="134445"/>
                  </a:lnTo>
                  <a:cubicBezTo>
                    <a:pt x="371128" y="129674"/>
                    <a:pt x="373338" y="123045"/>
                    <a:pt x="372490" y="116443"/>
                  </a:cubicBezTo>
                  <a:close/>
                  <a:moveTo>
                    <a:pt x="200373" y="323897"/>
                  </a:moveTo>
                  <a:cubicBezTo>
                    <a:pt x="156748" y="358283"/>
                    <a:pt x="114648" y="348853"/>
                    <a:pt x="107028" y="303038"/>
                  </a:cubicBezTo>
                  <a:cubicBezTo>
                    <a:pt x="99408" y="257222"/>
                    <a:pt x="128173" y="192167"/>
                    <a:pt x="171798" y="157877"/>
                  </a:cubicBezTo>
                  <a:cubicBezTo>
                    <a:pt x="215423" y="123587"/>
                    <a:pt x="257523" y="132921"/>
                    <a:pt x="265143" y="178736"/>
                  </a:cubicBezTo>
                  <a:cubicBezTo>
                    <a:pt x="272763" y="224552"/>
                    <a:pt x="244093" y="289607"/>
                    <a:pt x="200373" y="323897"/>
                  </a:cubicBezTo>
                  <a:close/>
                </a:path>
              </a:pathLst>
            </a:custGeom>
            <a:solidFill>
              <a:srgbClr val="000000">
                <a:alpha val="20000"/>
              </a:srgbClr>
            </a:solidFill>
            <a:ln w="9525" cap="flat">
              <a:noFill/>
              <a:prstDash val="solid"/>
              <a:miter/>
            </a:ln>
          </p:spPr>
          <p:txBody>
            <a:bodyPr rtlCol="0" anchor="ctr"/>
            <a:lstStyle/>
            <a:p>
              <a:endParaRPr lang="en-GR"/>
            </a:p>
          </p:txBody>
        </p:sp>
        <p:sp>
          <p:nvSpPr>
            <p:cNvPr id="564" name="Freeform 563">
              <a:extLst>
                <a:ext uri="{FF2B5EF4-FFF2-40B4-BE49-F238E27FC236}">
                  <a16:creationId xmlns:a16="http://schemas.microsoft.com/office/drawing/2014/main" id="{BE3A7CBF-7C8A-EE4D-CD3F-76E437F3DD76}"/>
                </a:ext>
              </a:extLst>
            </p:cNvPr>
            <p:cNvSpPr/>
            <p:nvPr/>
          </p:nvSpPr>
          <p:spPr>
            <a:xfrm>
              <a:off x="6151473" y="2601044"/>
              <a:ext cx="547600" cy="675453"/>
            </a:xfrm>
            <a:custGeom>
              <a:avLst/>
              <a:gdLst>
                <a:gd name="connsiteX0" fmla="*/ 490927 w 547600"/>
                <a:gd name="connsiteY0" fmla="*/ 97857 h 675453"/>
                <a:gd name="connsiteX1" fmla="*/ 490927 w 547600"/>
                <a:gd name="connsiteY1" fmla="*/ 97857 h 675453"/>
                <a:gd name="connsiteX2" fmla="*/ 480830 w 547600"/>
                <a:gd name="connsiteY2" fmla="*/ 98714 h 675453"/>
                <a:gd name="connsiteX3" fmla="*/ 460161 w 547600"/>
                <a:gd name="connsiteY3" fmla="*/ 112430 h 675453"/>
                <a:gd name="connsiteX4" fmla="*/ 455589 w 547600"/>
                <a:gd name="connsiteY4" fmla="*/ 124813 h 675453"/>
                <a:gd name="connsiteX5" fmla="*/ 461209 w 547600"/>
                <a:gd name="connsiteY5" fmla="*/ 147863 h 675453"/>
                <a:gd name="connsiteX6" fmla="*/ 470734 w 547600"/>
                <a:gd name="connsiteY6" fmla="*/ 159389 h 675453"/>
                <a:gd name="connsiteX7" fmla="*/ 489784 w 547600"/>
                <a:gd name="connsiteY7" fmla="*/ 163675 h 675453"/>
                <a:gd name="connsiteX8" fmla="*/ 538075 w 547600"/>
                <a:gd name="connsiteY8" fmla="*/ 131861 h 675453"/>
                <a:gd name="connsiteX9" fmla="*/ 547600 w 547600"/>
                <a:gd name="connsiteY9" fmla="*/ 130814 h 675453"/>
                <a:gd name="connsiteX10" fmla="*/ 416536 w 547600"/>
                <a:gd name="connsiteY10" fmla="*/ 275308 h 675453"/>
                <a:gd name="connsiteX11" fmla="*/ 352433 w 547600"/>
                <a:gd name="connsiteY11" fmla="*/ 219206 h 675453"/>
                <a:gd name="connsiteX12" fmla="*/ 359101 w 547600"/>
                <a:gd name="connsiteY12" fmla="*/ 242161 h 675453"/>
                <a:gd name="connsiteX13" fmla="*/ 271375 w 547600"/>
                <a:gd name="connsiteY13" fmla="*/ 438757 h 675453"/>
                <a:gd name="connsiteX14" fmla="*/ 209368 w 547600"/>
                <a:gd name="connsiteY14" fmla="*/ 466475 h 675453"/>
                <a:gd name="connsiteX15" fmla="*/ 328811 w 547600"/>
                <a:gd name="connsiteY15" fmla="*/ 471904 h 675453"/>
                <a:gd name="connsiteX16" fmla="*/ 416536 w 547600"/>
                <a:gd name="connsiteY16" fmla="*/ 275308 h 675453"/>
                <a:gd name="connsiteX17" fmla="*/ 417584 w 547600"/>
                <a:gd name="connsiteY17" fmla="*/ 10037 h 675453"/>
                <a:gd name="connsiteX18" fmla="*/ 417584 w 547600"/>
                <a:gd name="connsiteY18" fmla="*/ 10037 h 675453"/>
                <a:gd name="connsiteX19" fmla="*/ 413774 w 547600"/>
                <a:gd name="connsiteY19" fmla="*/ 8513 h 675453"/>
                <a:gd name="connsiteX20" fmla="*/ 377389 w 547600"/>
                <a:gd name="connsiteY20" fmla="*/ 321 h 675453"/>
                <a:gd name="connsiteX21" fmla="*/ 356719 w 547600"/>
                <a:gd name="connsiteY21" fmla="*/ 9846 h 675453"/>
                <a:gd name="connsiteX22" fmla="*/ 322429 w 547600"/>
                <a:gd name="connsiteY22" fmla="*/ 75188 h 675453"/>
                <a:gd name="connsiteX23" fmla="*/ 314809 w 547600"/>
                <a:gd name="connsiteY23" fmla="*/ 83855 h 675453"/>
                <a:gd name="connsiteX24" fmla="*/ 314809 w 547600"/>
                <a:gd name="connsiteY24" fmla="*/ 83855 h 675453"/>
                <a:gd name="connsiteX25" fmla="*/ 308999 w 547600"/>
                <a:gd name="connsiteY25" fmla="*/ 87761 h 675453"/>
                <a:gd name="connsiteX26" fmla="*/ 319667 w 547600"/>
                <a:gd name="connsiteY26" fmla="*/ 123384 h 675453"/>
                <a:gd name="connsiteX27" fmla="*/ 335145 w 547600"/>
                <a:gd name="connsiteY27" fmla="*/ 131861 h 675453"/>
                <a:gd name="connsiteX28" fmla="*/ 336907 w 547600"/>
                <a:gd name="connsiteY28" fmla="*/ 131195 h 675453"/>
                <a:gd name="connsiteX29" fmla="*/ 359291 w 547600"/>
                <a:gd name="connsiteY29" fmla="*/ 123860 h 675453"/>
                <a:gd name="connsiteX30" fmla="*/ 372340 w 547600"/>
                <a:gd name="connsiteY30" fmla="*/ 117098 h 675453"/>
                <a:gd name="connsiteX31" fmla="*/ 380056 w 547600"/>
                <a:gd name="connsiteY31" fmla="*/ 108335 h 675453"/>
                <a:gd name="connsiteX32" fmla="*/ 414060 w 547600"/>
                <a:gd name="connsiteY32" fmla="*/ 43088 h 675453"/>
                <a:gd name="connsiteX33" fmla="*/ 434634 w 547600"/>
                <a:gd name="connsiteY33" fmla="*/ 33563 h 675453"/>
                <a:gd name="connsiteX34" fmla="*/ 471115 w 547600"/>
                <a:gd name="connsiteY34" fmla="*/ 41755 h 675453"/>
                <a:gd name="connsiteX35" fmla="*/ 474734 w 547600"/>
                <a:gd name="connsiteY35" fmla="*/ 43088 h 675453"/>
                <a:gd name="connsiteX36" fmla="*/ 315000 w 547600"/>
                <a:gd name="connsiteY36" fmla="*/ 641830 h 675453"/>
                <a:gd name="connsiteX37" fmla="*/ 311571 w 547600"/>
                <a:gd name="connsiteY37" fmla="*/ 636305 h 675453"/>
                <a:gd name="connsiteX38" fmla="*/ 299760 w 547600"/>
                <a:gd name="connsiteY38" fmla="*/ 595443 h 675453"/>
                <a:gd name="connsiteX39" fmla="*/ 284472 w 547600"/>
                <a:gd name="connsiteY39" fmla="*/ 586899 h 675453"/>
                <a:gd name="connsiteX40" fmla="*/ 282520 w 547600"/>
                <a:gd name="connsiteY40" fmla="*/ 587633 h 675453"/>
                <a:gd name="connsiteX41" fmla="*/ 260136 w 547600"/>
                <a:gd name="connsiteY41" fmla="*/ 594967 h 675453"/>
                <a:gd name="connsiteX42" fmla="*/ 253087 w 547600"/>
                <a:gd name="connsiteY42" fmla="*/ 597920 h 675453"/>
                <a:gd name="connsiteX43" fmla="*/ 254707 w 547600"/>
                <a:gd name="connsiteY43" fmla="*/ 603158 h 675453"/>
                <a:gd name="connsiteX44" fmla="*/ 259374 w 547600"/>
                <a:gd name="connsiteY44" fmla="*/ 609445 h 675453"/>
                <a:gd name="connsiteX45" fmla="*/ 259374 w 547600"/>
                <a:gd name="connsiteY45" fmla="*/ 609445 h 675453"/>
                <a:gd name="connsiteX46" fmla="*/ 245182 w 547600"/>
                <a:gd name="connsiteY46" fmla="*/ 43088 h 675453"/>
                <a:gd name="connsiteX47" fmla="*/ 241181 w 547600"/>
                <a:gd name="connsiteY47" fmla="*/ 42041 h 675453"/>
                <a:gd name="connsiteX48" fmla="*/ 234514 w 547600"/>
                <a:gd name="connsiteY48" fmla="*/ 44612 h 675453"/>
                <a:gd name="connsiteX49" fmla="*/ 179935 w 547600"/>
                <a:gd name="connsiteY49" fmla="*/ 87475 h 675453"/>
                <a:gd name="connsiteX50" fmla="*/ 177840 w 547600"/>
                <a:gd name="connsiteY50" fmla="*/ 89475 h 675453"/>
                <a:gd name="connsiteX51" fmla="*/ 176411 w 547600"/>
                <a:gd name="connsiteY51" fmla="*/ 91094 h 675453"/>
                <a:gd name="connsiteX52" fmla="*/ 171553 w 547600"/>
                <a:gd name="connsiteY52" fmla="*/ 99667 h 675453"/>
                <a:gd name="connsiteX53" fmla="*/ 170887 w 547600"/>
                <a:gd name="connsiteY53" fmla="*/ 101762 h 675453"/>
                <a:gd name="connsiteX54" fmla="*/ 170887 w 547600"/>
                <a:gd name="connsiteY54" fmla="*/ 101762 h 675453"/>
                <a:gd name="connsiteX55" fmla="*/ 169458 w 547600"/>
                <a:gd name="connsiteY55" fmla="*/ 110621 h 675453"/>
                <a:gd name="connsiteX56" fmla="*/ 172696 w 547600"/>
                <a:gd name="connsiteY56" fmla="*/ 162532 h 675453"/>
                <a:gd name="connsiteX57" fmla="*/ 164219 w 547600"/>
                <a:gd name="connsiteY57" fmla="*/ 187678 h 675453"/>
                <a:gd name="connsiteX58" fmla="*/ 138978 w 547600"/>
                <a:gd name="connsiteY58" fmla="*/ 221111 h 675453"/>
                <a:gd name="connsiteX59" fmla="*/ 126881 w 547600"/>
                <a:gd name="connsiteY59" fmla="*/ 230636 h 675453"/>
                <a:gd name="connsiteX60" fmla="*/ 122119 w 547600"/>
                <a:gd name="connsiteY60" fmla="*/ 232064 h 675453"/>
                <a:gd name="connsiteX61" fmla="*/ 119832 w 547600"/>
                <a:gd name="connsiteY61" fmla="*/ 232064 h 675453"/>
                <a:gd name="connsiteX62" fmla="*/ 116689 w 547600"/>
                <a:gd name="connsiteY62" fmla="*/ 232064 h 675453"/>
                <a:gd name="connsiteX63" fmla="*/ 81637 w 547600"/>
                <a:gd name="connsiteY63" fmla="*/ 230350 h 675453"/>
                <a:gd name="connsiteX64" fmla="*/ 80685 w 547600"/>
                <a:gd name="connsiteY64" fmla="*/ 230350 h 675453"/>
                <a:gd name="connsiteX65" fmla="*/ 77827 w 547600"/>
                <a:gd name="connsiteY65" fmla="*/ 230350 h 675453"/>
                <a:gd name="connsiteX66" fmla="*/ 75256 w 547600"/>
                <a:gd name="connsiteY66" fmla="*/ 230921 h 675453"/>
                <a:gd name="connsiteX67" fmla="*/ 75256 w 547600"/>
                <a:gd name="connsiteY67" fmla="*/ 230921 h 675453"/>
                <a:gd name="connsiteX68" fmla="*/ 72398 w 547600"/>
                <a:gd name="connsiteY68" fmla="*/ 232064 h 675453"/>
                <a:gd name="connsiteX69" fmla="*/ 67350 w 547600"/>
                <a:gd name="connsiteY69" fmla="*/ 235208 h 675453"/>
                <a:gd name="connsiteX70" fmla="*/ 61730 w 547600"/>
                <a:gd name="connsiteY70" fmla="*/ 242351 h 675453"/>
                <a:gd name="connsiteX71" fmla="*/ 28773 w 547600"/>
                <a:gd name="connsiteY71" fmla="*/ 316265 h 675453"/>
                <a:gd name="connsiteX72" fmla="*/ 34298 w 547600"/>
                <a:gd name="connsiteY72" fmla="*/ 333982 h 675453"/>
                <a:gd name="connsiteX73" fmla="*/ 73255 w 547600"/>
                <a:gd name="connsiteY73" fmla="*/ 356461 h 675453"/>
                <a:gd name="connsiteX74" fmla="*/ 74113 w 547600"/>
                <a:gd name="connsiteY74" fmla="*/ 366557 h 675453"/>
                <a:gd name="connsiteX75" fmla="*/ 68017 w 547600"/>
                <a:gd name="connsiteY75" fmla="*/ 401800 h 675453"/>
                <a:gd name="connsiteX76" fmla="*/ 56206 w 547600"/>
                <a:gd name="connsiteY76" fmla="*/ 425803 h 675453"/>
                <a:gd name="connsiteX77" fmla="*/ 55634 w 547600"/>
                <a:gd name="connsiteY77" fmla="*/ 426279 h 675453"/>
                <a:gd name="connsiteX78" fmla="*/ 8009 w 547600"/>
                <a:gd name="connsiteY78" fmla="*/ 470189 h 675453"/>
                <a:gd name="connsiteX79" fmla="*/ 5723 w 547600"/>
                <a:gd name="connsiteY79" fmla="*/ 472761 h 675453"/>
                <a:gd name="connsiteX80" fmla="*/ 5723 w 547600"/>
                <a:gd name="connsiteY80" fmla="*/ 472761 h 675453"/>
                <a:gd name="connsiteX81" fmla="*/ 3818 w 547600"/>
                <a:gd name="connsiteY81" fmla="*/ 475904 h 675453"/>
                <a:gd name="connsiteX82" fmla="*/ 198 w 547600"/>
                <a:gd name="connsiteY82" fmla="*/ 493526 h 675453"/>
                <a:gd name="connsiteX83" fmla="*/ 9723 w 547600"/>
                <a:gd name="connsiteY83" fmla="*/ 546294 h 675453"/>
                <a:gd name="connsiteX84" fmla="*/ 13915 w 547600"/>
                <a:gd name="connsiteY84" fmla="*/ 553438 h 675453"/>
                <a:gd name="connsiteX85" fmla="*/ 71065 w 547600"/>
                <a:gd name="connsiteY85" fmla="*/ 586394 h 675453"/>
                <a:gd name="connsiteX86" fmla="*/ 67064 w 547600"/>
                <a:gd name="connsiteY86" fmla="*/ 579441 h 675453"/>
                <a:gd name="connsiteX87" fmla="*/ 57539 w 547600"/>
                <a:gd name="connsiteY87" fmla="*/ 526673 h 675453"/>
                <a:gd name="connsiteX88" fmla="*/ 58111 w 547600"/>
                <a:gd name="connsiteY88" fmla="*/ 516576 h 675453"/>
                <a:gd name="connsiteX89" fmla="*/ 65635 w 547600"/>
                <a:gd name="connsiteY89" fmla="*/ 502860 h 675453"/>
                <a:gd name="connsiteX90" fmla="*/ 113260 w 547600"/>
                <a:gd name="connsiteY90" fmla="*/ 458950 h 675453"/>
                <a:gd name="connsiteX91" fmla="*/ 113832 w 547600"/>
                <a:gd name="connsiteY91" fmla="*/ 458378 h 675453"/>
                <a:gd name="connsiteX92" fmla="*/ 125643 w 547600"/>
                <a:gd name="connsiteY92" fmla="*/ 434471 h 675453"/>
                <a:gd name="connsiteX93" fmla="*/ 131739 w 547600"/>
                <a:gd name="connsiteY93" fmla="*/ 399228 h 675453"/>
                <a:gd name="connsiteX94" fmla="*/ 122214 w 547600"/>
                <a:gd name="connsiteY94" fmla="*/ 379607 h 675453"/>
                <a:gd name="connsiteX95" fmla="*/ 93639 w 547600"/>
                <a:gd name="connsiteY95" fmla="*/ 367605 h 675453"/>
                <a:gd name="connsiteX96" fmla="*/ 86028 w 547600"/>
                <a:gd name="connsiteY96" fmla="*/ 349184 h 675453"/>
                <a:gd name="connsiteX97" fmla="*/ 86305 w 547600"/>
                <a:gd name="connsiteY97" fmla="*/ 348555 h 675453"/>
                <a:gd name="connsiteX98" fmla="*/ 119261 w 547600"/>
                <a:gd name="connsiteY98" fmla="*/ 274641 h 675453"/>
                <a:gd name="connsiteX99" fmla="*/ 124881 w 547600"/>
                <a:gd name="connsiteY99" fmla="*/ 267497 h 675453"/>
                <a:gd name="connsiteX100" fmla="*/ 139454 w 547600"/>
                <a:gd name="connsiteY100" fmla="*/ 262163 h 675453"/>
                <a:gd name="connsiteX101" fmla="*/ 174601 w 547600"/>
                <a:gd name="connsiteY101" fmla="*/ 263973 h 675453"/>
                <a:gd name="connsiteX102" fmla="*/ 184698 w 547600"/>
                <a:gd name="connsiteY102" fmla="*/ 261878 h 675453"/>
                <a:gd name="connsiteX103" fmla="*/ 196699 w 547600"/>
                <a:gd name="connsiteY103" fmla="*/ 252353 h 675453"/>
                <a:gd name="connsiteX104" fmla="*/ 222036 w 547600"/>
                <a:gd name="connsiteY104" fmla="*/ 218825 h 675453"/>
                <a:gd name="connsiteX105" fmla="*/ 230513 w 547600"/>
                <a:gd name="connsiteY105" fmla="*/ 193774 h 675453"/>
                <a:gd name="connsiteX106" fmla="*/ 227275 w 547600"/>
                <a:gd name="connsiteY106" fmla="*/ 141863 h 675453"/>
                <a:gd name="connsiteX107" fmla="*/ 228608 w 547600"/>
                <a:gd name="connsiteY107" fmla="*/ 132909 h 675453"/>
                <a:gd name="connsiteX108" fmla="*/ 237657 w 547600"/>
                <a:gd name="connsiteY108" fmla="*/ 118717 h 675453"/>
                <a:gd name="connsiteX109" fmla="*/ 292235 w 547600"/>
                <a:gd name="connsiteY109" fmla="*/ 75854 h 675453"/>
                <a:gd name="connsiteX110" fmla="*/ 302998 w 547600"/>
                <a:gd name="connsiteY110" fmla="*/ 74330 h 675453"/>
                <a:gd name="connsiteX111" fmla="*/ 163362 w 547600"/>
                <a:gd name="connsiteY111" fmla="*/ 594014 h 675453"/>
                <a:gd name="connsiteX112" fmla="*/ 157647 w 547600"/>
                <a:gd name="connsiteY112" fmla="*/ 570964 h 675453"/>
                <a:gd name="connsiteX113" fmla="*/ 148122 w 547600"/>
                <a:gd name="connsiteY113" fmla="*/ 559439 h 675453"/>
                <a:gd name="connsiteX114" fmla="*/ 129072 w 547600"/>
                <a:gd name="connsiteY114" fmla="*/ 555057 h 675453"/>
                <a:gd name="connsiteX115" fmla="*/ 101545 w 547600"/>
                <a:gd name="connsiteY115" fmla="*/ 573155 h 675453"/>
                <a:gd name="connsiteX116" fmla="*/ 81447 w 547600"/>
                <a:gd name="connsiteY116" fmla="*/ 627447 h 675453"/>
                <a:gd name="connsiteX117" fmla="*/ 86305 w 547600"/>
                <a:gd name="connsiteY117" fmla="*/ 642211 h 675453"/>
                <a:gd name="connsiteX118" fmla="*/ 86305 w 547600"/>
                <a:gd name="connsiteY118" fmla="*/ 642211 h 675453"/>
                <a:gd name="connsiteX119" fmla="*/ 143931 w 547600"/>
                <a:gd name="connsiteY119" fmla="*/ 675453 h 675453"/>
                <a:gd name="connsiteX120" fmla="*/ 139073 w 547600"/>
                <a:gd name="connsiteY120" fmla="*/ 660594 h 67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47600" h="675453">
                  <a:moveTo>
                    <a:pt x="490927" y="97857"/>
                  </a:moveTo>
                  <a:lnTo>
                    <a:pt x="490927" y="97857"/>
                  </a:lnTo>
                  <a:cubicBezTo>
                    <a:pt x="487679" y="96181"/>
                    <a:pt x="483754" y="96514"/>
                    <a:pt x="480830" y="98714"/>
                  </a:cubicBezTo>
                  <a:lnTo>
                    <a:pt x="460161" y="112430"/>
                  </a:lnTo>
                  <a:lnTo>
                    <a:pt x="455589" y="124813"/>
                  </a:lnTo>
                  <a:cubicBezTo>
                    <a:pt x="453284" y="132947"/>
                    <a:pt x="455418" y="141701"/>
                    <a:pt x="461209" y="147863"/>
                  </a:cubicBezTo>
                  <a:cubicBezTo>
                    <a:pt x="464657" y="151473"/>
                    <a:pt x="467838" y="155321"/>
                    <a:pt x="470734" y="159389"/>
                  </a:cubicBezTo>
                  <a:cubicBezTo>
                    <a:pt x="474906" y="165694"/>
                    <a:pt x="483316" y="167590"/>
                    <a:pt x="489784" y="163675"/>
                  </a:cubicBezTo>
                  <a:lnTo>
                    <a:pt x="538075" y="131861"/>
                  </a:lnTo>
                  <a:cubicBezTo>
                    <a:pt x="540828" y="129823"/>
                    <a:pt x="544467" y="129423"/>
                    <a:pt x="547600" y="130814"/>
                  </a:cubicBezTo>
                  <a:close/>
                  <a:moveTo>
                    <a:pt x="416536" y="275308"/>
                  </a:moveTo>
                  <a:cubicBezTo>
                    <a:pt x="409773" y="236160"/>
                    <a:pt x="384818" y="216539"/>
                    <a:pt x="352433" y="219206"/>
                  </a:cubicBezTo>
                  <a:cubicBezTo>
                    <a:pt x="355557" y="226568"/>
                    <a:pt x="357796" y="234274"/>
                    <a:pt x="359101" y="242161"/>
                  </a:cubicBezTo>
                  <a:cubicBezTo>
                    <a:pt x="369864" y="304264"/>
                    <a:pt x="330526" y="392275"/>
                    <a:pt x="271375" y="438757"/>
                  </a:cubicBezTo>
                  <a:cubicBezTo>
                    <a:pt x="253811" y="453787"/>
                    <a:pt x="232275" y="463407"/>
                    <a:pt x="209368" y="466475"/>
                  </a:cubicBezTo>
                  <a:cubicBezTo>
                    <a:pt x="228418" y="508099"/>
                    <a:pt x="277852" y="512004"/>
                    <a:pt x="328811" y="471904"/>
                  </a:cubicBezTo>
                  <a:cubicBezTo>
                    <a:pt x="387961" y="425422"/>
                    <a:pt x="427204" y="337316"/>
                    <a:pt x="416536" y="275308"/>
                  </a:cubicBezTo>
                  <a:close/>
                  <a:moveTo>
                    <a:pt x="417584" y="10037"/>
                  </a:moveTo>
                  <a:lnTo>
                    <a:pt x="417584" y="10037"/>
                  </a:lnTo>
                  <a:cubicBezTo>
                    <a:pt x="416413" y="9318"/>
                    <a:pt x="415117" y="8803"/>
                    <a:pt x="413774" y="8513"/>
                  </a:cubicBezTo>
                  <a:lnTo>
                    <a:pt x="377389" y="321"/>
                  </a:lnTo>
                  <a:cubicBezTo>
                    <a:pt x="369178" y="-1172"/>
                    <a:pt x="360920" y="2636"/>
                    <a:pt x="356719" y="9846"/>
                  </a:cubicBezTo>
                  <a:lnTo>
                    <a:pt x="322429" y="75188"/>
                  </a:lnTo>
                  <a:cubicBezTo>
                    <a:pt x="320486" y="78555"/>
                    <a:pt x="317895" y="81501"/>
                    <a:pt x="314809" y="83855"/>
                  </a:cubicBezTo>
                  <a:lnTo>
                    <a:pt x="314809" y="83855"/>
                  </a:lnTo>
                  <a:cubicBezTo>
                    <a:pt x="313038" y="85383"/>
                    <a:pt x="311085" y="86694"/>
                    <a:pt x="308999" y="87761"/>
                  </a:cubicBezTo>
                  <a:lnTo>
                    <a:pt x="319667" y="123384"/>
                  </a:lnTo>
                  <a:cubicBezTo>
                    <a:pt x="321601" y="129994"/>
                    <a:pt x="328535" y="133795"/>
                    <a:pt x="335145" y="131861"/>
                  </a:cubicBezTo>
                  <a:cubicBezTo>
                    <a:pt x="335745" y="131680"/>
                    <a:pt x="336336" y="131461"/>
                    <a:pt x="336907" y="131195"/>
                  </a:cubicBezTo>
                  <a:cubicBezTo>
                    <a:pt x="344194" y="128251"/>
                    <a:pt x="351671" y="125803"/>
                    <a:pt x="359291" y="123860"/>
                  </a:cubicBezTo>
                  <a:cubicBezTo>
                    <a:pt x="364034" y="122451"/>
                    <a:pt x="368464" y="120155"/>
                    <a:pt x="372340" y="117098"/>
                  </a:cubicBezTo>
                  <a:cubicBezTo>
                    <a:pt x="375484" y="114735"/>
                    <a:pt x="378113" y="111754"/>
                    <a:pt x="380056" y="108335"/>
                  </a:cubicBezTo>
                  <a:lnTo>
                    <a:pt x="414060" y="43088"/>
                  </a:lnTo>
                  <a:cubicBezTo>
                    <a:pt x="418241" y="35915"/>
                    <a:pt x="426461" y="32113"/>
                    <a:pt x="434634" y="33563"/>
                  </a:cubicBezTo>
                  <a:lnTo>
                    <a:pt x="471115" y="41755"/>
                  </a:lnTo>
                  <a:cubicBezTo>
                    <a:pt x="472381" y="42024"/>
                    <a:pt x="473601" y="42473"/>
                    <a:pt x="474734" y="43088"/>
                  </a:cubicBezTo>
                  <a:close/>
                  <a:moveTo>
                    <a:pt x="315000" y="641830"/>
                  </a:moveTo>
                  <a:cubicBezTo>
                    <a:pt x="313295" y="640401"/>
                    <a:pt x="312095" y="638468"/>
                    <a:pt x="311571" y="636305"/>
                  </a:cubicBezTo>
                  <a:lnTo>
                    <a:pt x="299760" y="595443"/>
                  </a:lnTo>
                  <a:cubicBezTo>
                    <a:pt x="297902" y="588861"/>
                    <a:pt x="291054" y="585032"/>
                    <a:pt x="284472" y="586899"/>
                  </a:cubicBezTo>
                  <a:cubicBezTo>
                    <a:pt x="283806" y="587090"/>
                    <a:pt x="283148" y="587328"/>
                    <a:pt x="282520" y="587633"/>
                  </a:cubicBezTo>
                  <a:cubicBezTo>
                    <a:pt x="275242" y="590604"/>
                    <a:pt x="267765" y="593052"/>
                    <a:pt x="260136" y="594967"/>
                  </a:cubicBezTo>
                  <a:cubicBezTo>
                    <a:pt x="257669" y="595643"/>
                    <a:pt x="255297" y="596634"/>
                    <a:pt x="253087" y="597920"/>
                  </a:cubicBezTo>
                  <a:lnTo>
                    <a:pt x="254707" y="603158"/>
                  </a:lnTo>
                  <a:cubicBezTo>
                    <a:pt x="255373" y="605787"/>
                    <a:pt x="257050" y="608045"/>
                    <a:pt x="259374" y="609445"/>
                  </a:cubicBezTo>
                  <a:lnTo>
                    <a:pt x="259374" y="609445"/>
                  </a:lnTo>
                  <a:close/>
                  <a:moveTo>
                    <a:pt x="245182" y="43088"/>
                  </a:moveTo>
                  <a:cubicBezTo>
                    <a:pt x="243953" y="42410"/>
                    <a:pt x="242581" y="42050"/>
                    <a:pt x="241181" y="42041"/>
                  </a:cubicBezTo>
                  <a:cubicBezTo>
                    <a:pt x="238724" y="42082"/>
                    <a:pt x="236361" y="42993"/>
                    <a:pt x="234514" y="44612"/>
                  </a:cubicBezTo>
                  <a:lnTo>
                    <a:pt x="179935" y="87475"/>
                  </a:lnTo>
                  <a:cubicBezTo>
                    <a:pt x="179173" y="88066"/>
                    <a:pt x="178468" y="88737"/>
                    <a:pt x="177840" y="89475"/>
                  </a:cubicBezTo>
                  <a:cubicBezTo>
                    <a:pt x="177316" y="89969"/>
                    <a:pt x="176840" y="90511"/>
                    <a:pt x="176411" y="91094"/>
                  </a:cubicBezTo>
                  <a:cubicBezTo>
                    <a:pt x="174401" y="93715"/>
                    <a:pt x="172773" y="96599"/>
                    <a:pt x="171553" y="99667"/>
                  </a:cubicBezTo>
                  <a:lnTo>
                    <a:pt x="170887" y="101762"/>
                  </a:lnTo>
                  <a:lnTo>
                    <a:pt x="170887" y="101762"/>
                  </a:lnTo>
                  <a:cubicBezTo>
                    <a:pt x="169877" y="104605"/>
                    <a:pt x="169391" y="107606"/>
                    <a:pt x="169458" y="110621"/>
                  </a:cubicBezTo>
                  <a:lnTo>
                    <a:pt x="172696" y="162532"/>
                  </a:lnTo>
                  <a:cubicBezTo>
                    <a:pt x="172706" y="171619"/>
                    <a:pt x="169724" y="180448"/>
                    <a:pt x="164219" y="187678"/>
                  </a:cubicBezTo>
                  <a:cubicBezTo>
                    <a:pt x="155265" y="198346"/>
                    <a:pt x="146884" y="209585"/>
                    <a:pt x="138978" y="221111"/>
                  </a:cubicBezTo>
                  <a:cubicBezTo>
                    <a:pt x="135920" y="225359"/>
                    <a:pt x="131729" y="228664"/>
                    <a:pt x="126881" y="230636"/>
                  </a:cubicBezTo>
                  <a:cubicBezTo>
                    <a:pt x="125348" y="231283"/>
                    <a:pt x="123757" y="231760"/>
                    <a:pt x="122119" y="232064"/>
                  </a:cubicBezTo>
                  <a:cubicBezTo>
                    <a:pt x="121356" y="232160"/>
                    <a:pt x="120595" y="232160"/>
                    <a:pt x="119832" y="232064"/>
                  </a:cubicBezTo>
                  <a:cubicBezTo>
                    <a:pt x="118794" y="232207"/>
                    <a:pt x="117728" y="232207"/>
                    <a:pt x="116689" y="232064"/>
                  </a:cubicBezTo>
                  <a:lnTo>
                    <a:pt x="81637" y="230350"/>
                  </a:lnTo>
                  <a:lnTo>
                    <a:pt x="80685" y="230350"/>
                  </a:lnTo>
                  <a:cubicBezTo>
                    <a:pt x="79732" y="230255"/>
                    <a:pt x="78780" y="230255"/>
                    <a:pt x="77827" y="230350"/>
                  </a:cubicBezTo>
                  <a:cubicBezTo>
                    <a:pt x="76951" y="230445"/>
                    <a:pt x="76094" y="230645"/>
                    <a:pt x="75256" y="230921"/>
                  </a:cubicBezTo>
                  <a:lnTo>
                    <a:pt x="75256" y="230921"/>
                  </a:lnTo>
                  <a:cubicBezTo>
                    <a:pt x="74274" y="231217"/>
                    <a:pt x="73313" y="231598"/>
                    <a:pt x="72398" y="232064"/>
                  </a:cubicBezTo>
                  <a:cubicBezTo>
                    <a:pt x="70598" y="232903"/>
                    <a:pt x="68902" y="233960"/>
                    <a:pt x="67350" y="235208"/>
                  </a:cubicBezTo>
                  <a:cubicBezTo>
                    <a:pt x="64988" y="237151"/>
                    <a:pt x="63064" y="239589"/>
                    <a:pt x="61730" y="242351"/>
                  </a:cubicBezTo>
                  <a:lnTo>
                    <a:pt x="28773" y="316265"/>
                  </a:lnTo>
                  <a:cubicBezTo>
                    <a:pt x="25878" y="322723"/>
                    <a:pt x="28250" y="330324"/>
                    <a:pt x="34298" y="333982"/>
                  </a:cubicBezTo>
                  <a:lnTo>
                    <a:pt x="73255" y="356461"/>
                  </a:lnTo>
                  <a:cubicBezTo>
                    <a:pt x="74532" y="359671"/>
                    <a:pt x="74836" y="363185"/>
                    <a:pt x="74113" y="366557"/>
                  </a:cubicBezTo>
                  <a:cubicBezTo>
                    <a:pt x="71455" y="378187"/>
                    <a:pt x="69426" y="389951"/>
                    <a:pt x="68017" y="401800"/>
                  </a:cubicBezTo>
                  <a:cubicBezTo>
                    <a:pt x="66673" y="410839"/>
                    <a:pt x="62549" y="419231"/>
                    <a:pt x="56206" y="425803"/>
                  </a:cubicBezTo>
                  <a:lnTo>
                    <a:pt x="55634" y="426279"/>
                  </a:lnTo>
                  <a:lnTo>
                    <a:pt x="8009" y="470189"/>
                  </a:lnTo>
                  <a:cubicBezTo>
                    <a:pt x="7152" y="470951"/>
                    <a:pt x="6380" y="471818"/>
                    <a:pt x="5723" y="472761"/>
                  </a:cubicBezTo>
                  <a:lnTo>
                    <a:pt x="5723" y="472761"/>
                  </a:lnTo>
                  <a:cubicBezTo>
                    <a:pt x="4942" y="473714"/>
                    <a:pt x="4304" y="474771"/>
                    <a:pt x="3818" y="475904"/>
                  </a:cubicBezTo>
                  <a:cubicBezTo>
                    <a:pt x="741" y="481238"/>
                    <a:pt x="-525" y="487420"/>
                    <a:pt x="198" y="493526"/>
                  </a:cubicBezTo>
                  <a:lnTo>
                    <a:pt x="9723" y="546294"/>
                  </a:lnTo>
                  <a:cubicBezTo>
                    <a:pt x="10066" y="549152"/>
                    <a:pt x="11591" y="551742"/>
                    <a:pt x="13915" y="553438"/>
                  </a:cubicBezTo>
                  <a:lnTo>
                    <a:pt x="71065" y="586394"/>
                  </a:lnTo>
                  <a:cubicBezTo>
                    <a:pt x="68826" y="584727"/>
                    <a:pt x="67378" y="582213"/>
                    <a:pt x="67064" y="579441"/>
                  </a:cubicBezTo>
                  <a:lnTo>
                    <a:pt x="57539" y="526673"/>
                  </a:lnTo>
                  <a:cubicBezTo>
                    <a:pt x="57025" y="523301"/>
                    <a:pt x="57215" y="519862"/>
                    <a:pt x="58111" y="516576"/>
                  </a:cubicBezTo>
                  <a:cubicBezTo>
                    <a:pt x="59292" y="511395"/>
                    <a:pt x="61902" y="506641"/>
                    <a:pt x="65635" y="502860"/>
                  </a:cubicBezTo>
                  <a:lnTo>
                    <a:pt x="113260" y="458950"/>
                  </a:lnTo>
                  <a:lnTo>
                    <a:pt x="113832" y="458378"/>
                  </a:lnTo>
                  <a:cubicBezTo>
                    <a:pt x="120118" y="451806"/>
                    <a:pt x="124243" y="443462"/>
                    <a:pt x="125643" y="434471"/>
                  </a:cubicBezTo>
                  <a:cubicBezTo>
                    <a:pt x="127005" y="422621"/>
                    <a:pt x="129043" y="410849"/>
                    <a:pt x="131739" y="399228"/>
                  </a:cubicBezTo>
                  <a:cubicBezTo>
                    <a:pt x="133406" y="391284"/>
                    <a:pt x="129491" y="383207"/>
                    <a:pt x="122214" y="379607"/>
                  </a:cubicBezTo>
                  <a:lnTo>
                    <a:pt x="93639" y="367605"/>
                  </a:lnTo>
                  <a:cubicBezTo>
                    <a:pt x="86448" y="364614"/>
                    <a:pt x="83038" y="356366"/>
                    <a:pt x="86028" y="349184"/>
                  </a:cubicBezTo>
                  <a:cubicBezTo>
                    <a:pt x="86114" y="348965"/>
                    <a:pt x="86209" y="348765"/>
                    <a:pt x="86305" y="348555"/>
                  </a:cubicBezTo>
                  <a:lnTo>
                    <a:pt x="119261" y="274641"/>
                  </a:lnTo>
                  <a:cubicBezTo>
                    <a:pt x="120566" y="271860"/>
                    <a:pt x="122490" y="269421"/>
                    <a:pt x="124881" y="267497"/>
                  </a:cubicBezTo>
                  <a:cubicBezTo>
                    <a:pt x="128939" y="264021"/>
                    <a:pt x="134111" y="262125"/>
                    <a:pt x="139454" y="262163"/>
                  </a:cubicBezTo>
                  <a:lnTo>
                    <a:pt x="174601" y="263973"/>
                  </a:lnTo>
                  <a:cubicBezTo>
                    <a:pt x="178088" y="264097"/>
                    <a:pt x="181555" y="263383"/>
                    <a:pt x="184698" y="261878"/>
                  </a:cubicBezTo>
                  <a:cubicBezTo>
                    <a:pt x="189527" y="259915"/>
                    <a:pt x="193690" y="256610"/>
                    <a:pt x="196699" y="252353"/>
                  </a:cubicBezTo>
                  <a:cubicBezTo>
                    <a:pt x="204605" y="240827"/>
                    <a:pt x="213178" y="229588"/>
                    <a:pt x="222036" y="218825"/>
                  </a:cubicBezTo>
                  <a:cubicBezTo>
                    <a:pt x="227589" y="211662"/>
                    <a:pt x="230580" y="202842"/>
                    <a:pt x="230513" y="193774"/>
                  </a:cubicBezTo>
                  <a:lnTo>
                    <a:pt x="227275" y="141863"/>
                  </a:lnTo>
                  <a:cubicBezTo>
                    <a:pt x="227132" y="138824"/>
                    <a:pt x="227579" y="135776"/>
                    <a:pt x="228608" y="132909"/>
                  </a:cubicBezTo>
                  <a:cubicBezTo>
                    <a:pt x="230180" y="127404"/>
                    <a:pt x="233333" y="122470"/>
                    <a:pt x="237657" y="118717"/>
                  </a:cubicBezTo>
                  <a:lnTo>
                    <a:pt x="292235" y="75854"/>
                  </a:lnTo>
                  <a:cubicBezTo>
                    <a:pt x="295150" y="73148"/>
                    <a:pt x="299446" y="72541"/>
                    <a:pt x="302998" y="74330"/>
                  </a:cubicBezTo>
                  <a:close/>
                  <a:moveTo>
                    <a:pt x="163362" y="594014"/>
                  </a:moveTo>
                  <a:cubicBezTo>
                    <a:pt x="165600" y="585861"/>
                    <a:pt x="163438" y="577127"/>
                    <a:pt x="157647" y="570964"/>
                  </a:cubicBezTo>
                  <a:cubicBezTo>
                    <a:pt x="154170" y="567382"/>
                    <a:pt x="150979" y="563534"/>
                    <a:pt x="148122" y="559439"/>
                  </a:cubicBezTo>
                  <a:cubicBezTo>
                    <a:pt x="143978" y="553095"/>
                    <a:pt x="135568" y="551161"/>
                    <a:pt x="129072" y="555057"/>
                  </a:cubicBezTo>
                  <a:lnTo>
                    <a:pt x="101545" y="573155"/>
                  </a:lnTo>
                  <a:lnTo>
                    <a:pt x="81447" y="627447"/>
                  </a:lnTo>
                  <a:cubicBezTo>
                    <a:pt x="79227" y="632895"/>
                    <a:pt x="81285" y="639144"/>
                    <a:pt x="86305" y="642211"/>
                  </a:cubicBezTo>
                  <a:lnTo>
                    <a:pt x="86305" y="642211"/>
                  </a:lnTo>
                  <a:lnTo>
                    <a:pt x="143931" y="675453"/>
                  </a:lnTo>
                  <a:cubicBezTo>
                    <a:pt x="138864" y="672377"/>
                    <a:pt x="136806" y="666071"/>
                    <a:pt x="139073" y="660594"/>
                  </a:cubicBezTo>
                  <a:close/>
                </a:path>
              </a:pathLst>
            </a:custGeom>
            <a:solidFill>
              <a:srgbClr val="7CA5FF"/>
            </a:solidFill>
            <a:ln w="9525" cap="flat">
              <a:noFill/>
              <a:prstDash val="solid"/>
              <a:miter/>
            </a:ln>
          </p:spPr>
          <p:txBody>
            <a:bodyPr rtlCol="0" anchor="ctr"/>
            <a:lstStyle/>
            <a:p>
              <a:endParaRPr lang="en-GR"/>
            </a:p>
          </p:txBody>
        </p:sp>
        <p:sp>
          <p:nvSpPr>
            <p:cNvPr id="565" name="Freeform 564">
              <a:extLst>
                <a:ext uri="{FF2B5EF4-FFF2-40B4-BE49-F238E27FC236}">
                  <a16:creationId xmlns:a16="http://schemas.microsoft.com/office/drawing/2014/main" id="{F7DC4BBD-0A60-1D5E-B680-D758565473AE}"/>
                </a:ext>
              </a:extLst>
            </p:cNvPr>
            <p:cNvSpPr/>
            <p:nvPr/>
          </p:nvSpPr>
          <p:spPr>
            <a:xfrm>
              <a:off x="6151473" y="2601044"/>
              <a:ext cx="547600" cy="675453"/>
            </a:xfrm>
            <a:custGeom>
              <a:avLst/>
              <a:gdLst>
                <a:gd name="connsiteX0" fmla="*/ 490927 w 547600"/>
                <a:gd name="connsiteY0" fmla="*/ 97857 h 675453"/>
                <a:gd name="connsiteX1" fmla="*/ 490927 w 547600"/>
                <a:gd name="connsiteY1" fmla="*/ 97857 h 675453"/>
                <a:gd name="connsiteX2" fmla="*/ 480830 w 547600"/>
                <a:gd name="connsiteY2" fmla="*/ 98714 h 675453"/>
                <a:gd name="connsiteX3" fmla="*/ 460161 w 547600"/>
                <a:gd name="connsiteY3" fmla="*/ 112430 h 675453"/>
                <a:gd name="connsiteX4" fmla="*/ 455589 w 547600"/>
                <a:gd name="connsiteY4" fmla="*/ 124813 h 675453"/>
                <a:gd name="connsiteX5" fmla="*/ 461209 w 547600"/>
                <a:gd name="connsiteY5" fmla="*/ 147863 h 675453"/>
                <a:gd name="connsiteX6" fmla="*/ 470734 w 547600"/>
                <a:gd name="connsiteY6" fmla="*/ 159389 h 675453"/>
                <a:gd name="connsiteX7" fmla="*/ 489784 w 547600"/>
                <a:gd name="connsiteY7" fmla="*/ 163675 h 675453"/>
                <a:gd name="connsiteX8" fmla="*/ 538075 w 547600"/>
                <a:gd name="connsiteY8" fmla="*/ 131861 h 675453"/>
                <a:gd name="connsiteX9" fmla="*/ 547600 w 547600"/>
                <a:gd name="connsiteY9" fmla="*/ 130814 h 675453"/>
                <a:gd name="connsiteX10" fmla="*/ 416536 w 547600"/>
                <a:gd name="connsiteY10" fmla="*/ 275308 h 675453"/>
                <a:gd name="connsiteX11" fmla="*/ 352433 w 547600"/>
                <a:gd name="connsiteY11" fmla="*/ 219206 h 675453"/>
                <a:gd name="connsiteX12" fmla="*/ 359101 w 547600"/>
                <a:gd name="connsiteY12" fmla="*/ 242161 h 675453"/>
                <a:gd name="connsiteX13" fmla="*/ 271375 w 547600"/>
                <a:gd name="connsiteY13" fmla="*/ 438757 h 675453"/>
                <a:gd name="connsiteX14" fmla="*/ 209368 w 547600"/>
                <a:gd name="connsiteY14" fmla="*/ 466475 h 675453"/>
                <a:gd name="connsiteX15" fmla="*/ 328811 w 547600"/>
                <a:gd name="connsiteY15" fmla="*/ 471904 h 675453"/>
                <a:gd name="connsiteX16" fmla="*/ 416536 w 547600"/>
                <a:gd name="connsiteY16" fmla="*/ 275308 h 675453"/>
                <a:gd name="connsiteX17" fmla="*/ 417584 w 547600"/>
                <a:gd name="connsiteY17" fmla="*/ 10037 h 675453"/>
                <a:gd name="connsiteX18" fmla="*/ 417584 w 547600"/>
                <a:gd name="connsiteY18" fmla="*/ 10037 h 675453"/>
                <a:gd name="connsiteX19" fmla="*/ 413774 w 547600"/>
                <a:gd name="connsiteY19" fmla="*/ 8513 h 675453"/>
                <a:gd name="connsiteX20" fmla="*/ 377389 w 547600"/>
                <a:gd name="connsiteY20" fmla="*/ 321 h 675453"/>
                <a:gd name="connsiteX21" fmla="*/ 356719 w 547600"/>
                <a:gd name="connsiteY21" fmla="*/ 9846 h 675453"/>
                <a:gd name="connsiteX22" fmla="*/ 322429 w 547600"/>
                <a:gd name="connsiteY22" fmla="*/ 75188 h 675453"/>
                <a:gd name="connsiteX23" fmla="*/ 314809 w 547600"/>
                <a:gd name="connsiteY23" fmla="*/ 83855 h 675453"/>
                <a:gd name="connsiteX24" fmla="*/ 314809 w 547600"/>
                <a:gd name="connsiteY24" fmla="*/ 83855 h 675453"/>
                <a:gd name="connsiteX25" fmla="*/ 308999 w 547600"/>
                <a:gd name="connsiteY25" fmla="*/ 87761 h 675453"/>
                <a:gd name="connsiteX26" fmla="*/ 319667 w 547600"/>
                <a:gd name="connsiteY26" fmla="*/ 123384 h 675453"/>
                <a:gd name="connsiteX27" fmla="*/ 335145 w 547600"/>
                <a:gd name="connsiteY27" fmla="*/ 131861 h 675453"/>
                <a:gd name="connsiteX28" fmla="*/ 336907 w 547600"/>
                <a:gd name="connsiteY28" fmla="*/ 131195 h 675453"/>
                <a:gd name="connsiteX29" fmla="*/ 359291 w 547600"/>
                <a:gd name="connsiteY29" fmla="*/ 123860 h 675453"/>
                <a:gd name="connsiteX30" fmla="*/ 372340 w 547600"/>
                <a:gd name="connsiteY30" fmla="*/ 117098 h 675453"/>
                <a:gd name="connsiteX31" fmla="*/ 380056 w 547600"/>
                <a:gd name="connsiteY31" fmla="*/ 108335 h 675453"/>
                <a:gd name="connsiteX32" fmla="*/ 414060 w 547600"/>
                <a:gd name="connsiteY32" fmla="*/ 43088 h 675453"/>
                <a:gd name="connsiteX33" fmla="*/ 434634 w 547600"/>
                <a:gd name="connsiteY33" fmla="*/ 33563 h 675453"/>
                <a:gd name="connsiteX34" fmla="*/ 471115 w 547600"/>
                <a:gd name="connsiteY34" fmla="*/ 41755 h 675453"/>
                <a:gd name="connsiteX35" fmla="*/ 474734 w 547600"/>
                <a:gd name="connsiteY35" fmla="*/ 43088 h 675453"/>
                <a:gd name="connsiteX36" fmla="*/ 315000 w 547600"/>
                <a:gd name="connsiteY36" fmla="*/ 641830 h 675453"/>
                <a:gd name="connsiteX37" fmla="*/ 311571 w 547600"/>
                <a:gd name="connsiteY37" fmla="*/ 636305 h 675453"/>
                <a:gd name="connsiteX38" fmla="*/ 299760 w 547600"/>
                <a:gd name="connsiteY38" fmla="*/ 595443 h 675453"/>
                <a:gd name="connsiteX39" fmla="*/ 284472 w 547600"/>
                <a:gd name="connsiteY39" fmla="*/ 586899 h 675453"/>
                <a:gd name="connsiteX40" fmla="*/ 282520 w 547600"/>
                <a:gd name="connsiteY40" fmla="*/ 587633 h 675453"/>
                <a:gd name="connsiteX41" fmla="*/ 260136 w 547600"/>
                <a:gd name="connsiteY41" fmla="*/ 594967 h 675453"/>
                <a:gd name="connsiteX42" fmla="*/ 253087 w 547600"/>
                <a:gd name="connsiteY42" fmla="*/ 597920 h 675453"/>
                <a:gd name="connsiteX43" fmla="*/ 254707 w 547600"/>
                <a:gd name="connsiteY43" fmla="*/ 603158 h 675453"/>
                <a:gd name="connsiteX44" fmla="*/ 259374 w 547600"/>
                <a:gd name="connsiteY44" fmla="*/ 609445 h 675453"/>
                <a:gd name="connsiteX45" fmla="*/ 259374 w 547600"/>
                <a:gd name="connsiteY45" fmla="*/ 609445 h 675453"/>
                <a:gd name="connsiteX46" fmla="*/ 245182 w 547600"/>
                <a:gd name="connsiteY46" fmla="*/ 43088 h 675453"/>
                <a:gd name="connsiteX47" fmla="*/ 241181 w 547600"/>
                <a:gd name="connsiteY47" fmla="*/ 42041 h 675453"/>
                <a:gd name="connsiteX48" fmla="*/ 234514 w 547600"/>
                <a:gd name="connsiteY48" fmla="*/ 44612 h 675453"/>
                <a:gd name="connsiteX49" fmla="*/ 179935 w 547600"/>
                <a:gd name="connsiteY49" fmla="*/ 87475 h 675453"/>
                <a:gd name="connsiteX50" fmla="*/ 177840 w 547600"/>
                <a:gd name="connsiteY50" fmla="*/ 89475 h 675453"/>
                <a:gd name="connsiteX51" fmla="*/ 176411 w 547600"/>
                <a:gd name="connsiteY51" fmla="*/ 91094 h 675453"/>
                <a:gd name="connsiteX52" fmla="*/ 171553 w 547600"/>
                <a:gd name="connsiteY52" fmla="*/ 99667 h 675453"/>
                <a:gd name="connsiteX53" fmla="*/ 170887 w 547600"/>
                <a:gd name="connsiteY53" fmla="*/ 101762 h 675453"/>
                <a:gd name="connsiteX54" fmla="*/ 170887 w 547600"/>
                <a:gd name="connsiteY54" fmla="*/ 101762 h 675453"/>
                <a:gd name="connsiteX55" fmla="*/ 169458 w 547600"/>
                <a:gd name="connsiteY55" fmla="*/ 110621 h 675453"/>
                <a:gd name="connsiteX56" fmla="*/ 172696 w 547600"/>
                <a:gd name="connsiteY56" fmla="*/ 162532 h 675453"/>
                <a:gd name="connsiteX57" fmla="*/ 164219 w 547600"/>
                <a:gd name="connsiteY57" fmla="*/ 187678 h 675453"/>
                <a:gd name="connsiteX58" fmla="*/ 138978 w 547600"/>
                <a:gd name="connsiteY58" fmla="*/ 221111 h 675453"/>
                <a:gd name="connsiteX59" fmla="*/ 126881 w 547600"/>
                <a:gd name="connsiteY59" fmla="*/ 230636 h 675453"/>
                <a:gd name="connsiteX60" fmla="*/ 122119 w 547600"/>
                <a:gd name="connsiteY60" fmla="*/ 232064 h 675453"/>
                <a:gd name="connsiteX61" fmla="*/ 119832 w 547600"/>
                <a:gd name="connsiteY61" fmla="*/ 232064 h 675453"/>
                <a:gd name="connsiteX62" fmla="*/ 116689 w 547600"/>
                <a:gd name="connsiteY62" fmla="*/ 232064 h 675453"/>
                <a:gd name="connsiteX63" fmla="*/ 81637 w 547600"/>
                <a:gd name="connsiteY63" fmla="*/ 230350 h 675453"/>
                <a:gd name="connsiteX64" fmla="*/ 80685 w 547600"/>
                <a:gd name="connsiteY64" fmla="*/ 230350 h 675453"/>
                <a:gd name="connsiteX65" fmla="*/ 77827 w 547600"/>
                <a:gd name="connsiteY65" fmla="*/ 230350 h 675453"/>
                <a:gd name="connsiteX66" fmla="*/ 75256 w 547600"/>
                <a:gd name="connsiteY66" fmla="*/ 230921 h 675453"/>
                <a:gd name="connsiteX67" fmla="*/ 75256 w 547600"/>
                <a:gd name="connsiteY67" fmla="*/ 230921 h 675453"/>
                <a:gd name="connsiteX68" fmla="*/ 72398 w 547600"/>
                <a:gd name="connsiteY68" fmla="*/ 232064 h 675453"/>
                <a:gd name="connsiteX69" fmla="*/ 67350 w 547600"/>
                <a:gd name="connsiteY69" fmla="*/ 235208 h 675453"/>
                <a:gd name="connsiteX70" fmla="*/ 61730 w 547600"/>
                <a:gd name="connsiteY70" fmla="*/ 242351 h 675453"/>
                <a:gd name="connsiteX71" fmla="*/ 28773 w 547600"/>
                <a:gd name="connsiteY71" fmla="*/ 316265 h 675453"/>
                <a:gd name="connsiteX72" fmla="*/ 34298 w 547600"/>
                <a:gd name="connsiteY72" fmla="*/ 333982 h 675453"/>
                <a:gd name="connsiteX73" fmla="*/ 73255 w 547600"/>
                <a:gd name="connsiteY73" fmla="*/ 356461 h 675453"/>
                <a:gd name="connsiteX74" fmla="*/ 74113 w 547600"/>
                <a:gd name="connsiteY74" fmla="*/ 366557 h 675453"/>
                <a:gd name="connsiteX75" fmla="*/ 68017 w 547600"/>
                <a:gd name="connsiteY75" fmla="*/ 401800 h 675453"/>
                <a:gd name="connsiteX76" fmla="*/ 56206 w 547600"/>
                <a:gd name="connsiteY76" fmla="*/ 425803 h 675453"/>
                <a:gd name="connsiteX77" fmla="*/ 55634 w 547600"/>
                <a:gd name="connsiteY77" fmla="*/ 426279 h 675453"/>
                <a:gd name="connsiteX78" fmla="*/ 8009 w 547600"/>
                <a:gd name="connsiteY78" fmla="*/ 470189 h 675453"/>
                <a:gd name="connsiteX79" fmla="*/ 5723 w 547600"/>
                <a:gd name="connsiteY79" fmla="*/ 472761 h 675453"/>
                <a:gd name="connsiteX80" fmla="*/ 5723 w 547600"/>
                <a:gd name="connsiteY80" fmla="*/ 472761 h 675453"/>
                <a:gd name="connsiteX81" fmla="*/ 3818 w 547600"/>
                <a:gd name="connsiteY81" fmla="*/ 475904 h 675453"/>
                <a:gd name="connsiteX82" fmla="*/ 198 w 547600"/>
                <a:gd name="connsiteY82" fmla="*/ 493526 h 675453"/>
                <a:gd name="connsiteX83" fmla="*/ 9723 w 547600"/>
                <a:gd name="connsiteY83" fmla="*/ 546294 h 675453"/>
                <a:gd name="connsiteX84" fmla="*/ 13915 w 547600"/>
                <a:gd name="connsiteY84" fmla="*/ 553438 h 675453"/>
                <a:gd name="connsiteX85" fmla="*/ 71065 w 547600"/>
                <a:gd name="connsiteY85" fmla="*/ 586394 h 675453"/>
                <a:gd name="connsiteX86" fmla="*/ 67064 w 547600"/>
                <a:gd name="connsiteY86" fmla="*/ 579441 h 675453"/>
                <a:gd name="connsiteX87" fmla="*/ 57539 w 547600"/>
                <a:gd name="connsiteY87" fmla="*/ 526673 h 675453"/>
                <a:gd name="connsiteX88" fmla="*/ 58111 w 547600"/>
                <a:gd name="connsiteY88" fmla="*/ 516576 h 675453"/>
                <a:gd name="connsiteX89" fmla="*/ 65635 w 547600"/>
                <a:gd name="connsiteY89" fmla="*/ 502860 h 675453"/>
                <a:gd name="connsiteX90" fmla="*/ 113260 w 547600"/>
                <a:gd name="connsiteY90" fmla="*/ 458950 h 675453"/>
                <a:gd name="connsiteX91" fmla="*/ 113832 w 547600"/>
                <a:gd name="connsiteY91" fmla="*/ 458378 h 675453"/>
                <a:gd name="connsiteX92" fmla="*/ 125643 w 547600"/>
                <a:gd name="connsiteY92" fmla="*/ 434471 h 675453"/>
                <a:gd name="connsiteX93" fmla="*/ 131739 w 547600"/>
                <a:gd name="connsiteY93" fmla="*/ 399228 h 675453"/>
                <a:gd name="connsiteX94" fmla="*/ 122214 w 547600"/>
                <a:gd name="connsiteY94" fmla="*/ 379607 h 675453"/>
                <a:gd name="connsiteX95" fmla="*/ 93639 w 547600"/>
                <a:gd name="connsiteY95" fmla="*/ 367605 h 675453"/>
                <a:gd name="connsiteX96" fmla="*/ 86028 w 547600"/>
                <a:gd name="connsiteY96" fmla="*/ 349184 h 675453"/>
                <a:gd name="connsiteX97" fmla="*/ 86305 w 547600"/>
                <a:gd name="connsiteY97" fmla="*/ 348555 h 675453"/>
                <a:gd name="connsiteX98" fmla="*/ 119261 w 547600"/>
                <a:gd name="connsiteY98" fmla="*/ 274641 h 675453"/>
                <a:gd name="connsiteX99" fmla="*/ 124881 w 547600"/>
                <a:gd name="connsiteY99" fmla="*/ 267497 h 675453"/>
                <a:gd name="connsiteX100" fmla="*/ 139454 w 547600"/>
                <a:gd name="connsiteY100" fmla="*/ 262163 h 675453"/>
                <a:gd name="connsiteX101" fmla="*/ 174601 w 547600"/>
                <a:gd name="connsiteY101" fmla="*/ 263973 h 675453"/>
                <a:gd name="connsiteX102" fmla="*/ 184698 w 547600"/>
                <a:gd name="connsiteY102" fmla="*/ 261878 h 675453"/>
                <a:gd name="connsiteX103" fmla="*/ 196699 w 547600"/>
                <a:gd name="connsiteY103" fmla="*/ 252353 h 675453"/>
                <a:gd name="connsiteX104" fmla="*/ 222036 w 547600"/>
                <a:gd name="connsiteY104" fmla="*/ 218825 h 675453"/>
                <a:gd name="connsiteX105" fmla="*/ 230513 w 547600"/>
                <a:gd name="connsiteY105" fmla="*/ 193774 h 675453"/>
                <a:gd name="connsiteX106" fmla="*/ 227275 w 547600"/>
                <a:gd name="connsiteY106" fmla="*/ 141863 h 675453"/>
                <a:gd name="connsiteX107" fmla="*/ 228608 w 547600"/>
                <a:gd name="connsiteY107" fmla="*/ 132909 h 675453"/>
                <a:gd name="connsiteX108" fmla="*/ 237657 w 547600"/>
                <a:gd name="connsiteY108" fmla="*/ 118717 h 675453"/>
                <a:gd name="connsiteX109" fmla="*/ 292235 w 547600"/>
                <a:gd name="connsiteY109" fmla="*/ 75854 h 675453"/>
                <a:gd name="connsiteX110" fmla="*/ 302998 w 547600"/>
                <a:gd name="connsiteY110" fmla="*/ 74330 h 675453"/>
                <a:gd name="connsiteX111" fmla="*/ 163362 w 547600"/>
                <a:gd name="connsiteY111" fmla="*/ 594014 h 675453"/>
                <a:gd name="connsiteX112" fmla="*/ 157647 w 547600"/>
                <a:gd name="connsiteY112" fmla="*/ 570964 h 675453"/>
                <a:gd name="connsiteX113" fmla="*/ 148122 w 547600"/>
                <a:gd name="connsiteY113" fmla="*/ 559439 h 675453"/>
                <a:gd name="connsiteX114" fmla="*/ 129072 w 547600"/>
                <a:gd name="connsiteY114" fmla="*/ 555057 h 675453"/>
                <a:gd name="connsiteX115" fmla="*/ 101545 w 547600"/>
                <a:gd name="connsiteY115" fmla="*/ 573155 h 675453"/>
                <a:gd name="connsiteX116" fmla="*/ 81447 w 547600"/>
                <a:gd name="connsiteY116" fmla="*/ 627447 h 675453"/>
                <a:gd name="connsiteX117" fmla="*/ 86305 w 547600"/>
                <a:gd name="connsiteY117" fmla="*/ 642211 h 675453"/>
                <a:gd name="connsiteX118" fmla="*/ 86305 w 547600"/>
                <a:gd name="connsiteY118" fmla="*/ 642211 h 675453"/>
                <a:gd name="connsiteX119" fmla="*/ 143931 w 547600"/>
                <a:gd name="connsiteY119" fmla="*/ 675453 h 675453"/>
                <a:gd name="connsiteX120" fmla="*/ 139073 w 547600"/>
                <a:gd name="connsiteY120" fmla="*/ 660594 h 67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47600" h="675453">
                  <a:moveTo>
                    <a:pt x="490927" y="97857"/>
                  </a:moveTo>
                  <a:lnTo>
                    <a:pt x="490927" y="97857"/>
                  </a:lnTo>
                  <a:cubicBezTo>
                    <a:pt x="487679" y="96181"/>
                    <a:pt x="483754" y="96514"/>
                    <a:pt x="480830" y="98714"/>
                  </a:cubicBezTo>
                  <a:lnTo>
                    <a:pt x="460161" y="112430"/>
                  </a:lnTo>
                  <a:lnTo>
                    <a:pt x="455589" y="124813"/>
                  </a:lnTo>
                  <a:cubicBezTo>
                    <a:pt x="453284" y="132947"/>
                    <a:pt x="455418" y="141701"/>
                    <a:pt x="461209" y="147863"/>
                  </a:cubicBezTo>
                  <a:cubicBezTo>
                    <a:pt x="464657" y="151473"/>
                    <a:pt x="467838" y="155321"/>
                    <a:pt x="470734" y="159389"/>
                  </a:cubicBezTo>
                  <a:cubicBezTo>
                    <a:pt x="474906" y="165694"/>
                    <a:pt x="483316" y="167590"/>
                    <a:pt x="489784" y="163675"/>
                  </a:cubicBezTo>
                  <a:lnTo>
                    <a:pt x="538075" y="131861"/>
                  </a:lnTo>
                  <a:cubicBezTo>
                    <a:pt x="540828" y="129823"/>
                    <a:pt x="544467" y="129423"/>
                    <a:pt x="547600" y="130814"/>
                  </a:cubicBezTo>
                  <a:close/>
                  <a:moveTo>
                    <a:pt x="416536" y="275308"/>
                  </a:moveTo>
                  <a:cubicBezTo>
                    <a:pt x="409773" y="236160"/>
                    <a:pt x="384818" y="216539"/>
                    <a:pt x="352433" y="219206"/>
                  </a:cubicBezTo>
                  <a:cubicBezTo>
                    <a:pt x="355557" y="226568"/>
                    <a:pt x="357796" y="234274"/>
                    <a:pt x="359101" y="242161"/>
                  </a:cubicBezTo>
                  <a:cubicBezTo>
                    <a:pt x="369864" y="304264"/>
                    <a:pt x="330526" y="392275"/>
                    <a:pt x="271375" y="438757"/>
                  </a:cubicBezTo>
                  <a:cubicBezTo>
                    <a:pt x="253811" y="453787"/>
                    <a:pt x="232275" y="463407"/>
                    <a:pt x="209368" y="466475"/>
                  </a:cubicBezTo>
                  <a:cubicBezTo>
                    <a:pt x="228418" y="508099"/>
                    <a:pt x="277852" y="512004"/>
                    <a:pt x="328811" y="471904"/>
                  </a:cubicBezTo>
                  <a:cubicBezTo>
                    <a:pt x="387961" y="425422"/>
                    <a:pt x="427204" y="337316"/>
                    <a:pt x="416536" y="275308"/>
                  </a:cubicBezTo>
                  <a:close/>
                  <a:moveTo>
                    <a:pt x="417584" y="10037"/>
                  </a:moveTo>
                  <a:lnTo>
                    <a:pt x="417584" y="10037"/>
                  </a:lnTo>
                  <a:cubicBezTo>
                    <a:pt x="416413" y="9318"/>
                    <a:pt x="415117" y="8803"/>
                    <a:pt x="413774" y="8513"/>
                  </a:cubicBezTo>
                  <a:lnTo>
                    <a:pt x="377389" y="321"/>
                  </a:lnTo>
                  <a:cubicBezTo>
                    <a:pt x="369178" y="-1172"/>
                    <a:pt x="360920" y="2636"/>
                    <a:pt x="356719" y="9846"/>
                  </a:cubicBezTo>
                  <a:lnTo>
                    <a:pt x="322429" y="75188"/>
                  </a:lnTo>
                  <a:cubicBezTo>
                    <a:pt x="320486" y="78555"/>
                    <a:pt x="317895" y="81501"/>
                    <a:pt x="314809" y="83855"/>
                  </a:cubicBezTo>
                  <a:lnTo>
                    <a:pt x="314809" y="83855"/>
                  </a:lnTo>
                  <a:cubicBezTo>
                    <a:pt x="313038" y="85383"/>
                    <a:pt x="311085" y="86694"/>
                    <a:pt x="308999" y="87761"/>
                  </a:cubicBezTo>
                  <a:lnTo>
                    <a:pt x="319667" y="123384"/>
                  </a:lnTo>
                  <a:cubicBezTo>
                    <a:pt x="321601" y="129994"/>
                    <a:pt x="328535" y="133795"/>
                    <a:pt x="335145" y="131861"/>
                  </a:cubicBezTo>
                  <a:cubicBezTo>
                    <a:pt x="335745" y="131680"/>
                    <a:pt x="336336" y="131461"/>
                    <a:pt x="336907" y="131195"/>
                  </a:cubicBezTo>
                  <a:cubicBezTo>
                    <a:pt x="344194" y="128251"/>
                    <a:pt x="351671" y="125803"/>
                    <a:pt x="359291" y="123860"/>
                  </a:cubicBezTo>
                  <a:cubicBezTo>
                    <a:pt x="364034" y="122451"/>
                    <a:pt x="368464" y="120155"/>
                    <a:pt x="372340" y="117098"/>
                  </a:cubicBezTo>
                  <a:cubicBezTo>
                    <a:pt x="375484" y="114735"/>
                    <a:pt x="378113" y="111754"/>
                    <a:pt x="380056" y="108335"/>
                  </a:cubicBezTo>
                  <a:lnTo>
                    <a:pt x="414060" y="43088"/>
                  </a:lnTo>
                  <a:cubicBezTo>
                    <a:pt x="418241" y="35915"/>
                    <a:pt x="426461" y="32113"/>
                    <a:pt x="434634" y="33563"/>
                  </a:cubicBezTo>
                  <a:lnTo>
                    <a:pt x="471115" y="41755"/>
                  </a:lnTo>
                  <a:cubicBezTo>
                    <a:pt x="472381" y="42024"/>
                    <a:pt x="473601" y="42473"/>
                    <a:pt x="474734" y="43088"/>
                  </a:cubicBezTo>
                  <a:close/>
                  <a:moveTo>
                    <a:pt x="315000" y="641830"/>
                  </a:moveTo>
                  <a:cubicBezTo>
                    <a:pt x="313295" y="640401"/>
                    <a:pt x="312095" y="638468"/>
                    <a:pt x="311571" y="636305"/>
                  </a:cubicBezTo>
                  <a:lnTo>
                    <a:pt x="299760" y="595443"/>
                  </a:lnTo>
                  <a:cubicBezTo>
                    <a:pt x="297902" y="588861"/>
                    <a:pt x="291054" y="585032"/>
                    <a:pt x="284472" y="586899"/>
                  </a:cubicBezTo>
                  <a:cubicBezTo>
                    <a:pt x="283806" y="587090"/>
                    <a:pt x="283148" y="587328"/>
                    <a:pt x="282520" y="587633"/>
                  </a:cubicBezTo>
                  <a:cubicBezTo>
                    <a:pt x="275242" y="590604"/>
                    <a:pt x="267765" y="593052"/>
                    <a:pt x="260136" y="594967"/>
                  </a:cubicBezTo>
                  <a:cubicBezTo>
                    <a:pt x="257669" y="595643"/>
                    <a:pt x="255297" y="596634"/>
                    <a:pt x="253087" y="597920"/>
                  </a:cubicBezTo>
                  <a:lnTo>
                    <a:pt x="254707" y="603158"/>
                  </a:lnTo>
                  <a:cubicBezTo>
                    <a:pt x="255373" y="605787"/>
                    <a:pt x="257050" y="608045"/>
                    <a:pt x="259374" y="609445"/>
                  </a:cubicBezTo>
                  <a:lnTo>
                    <a:pt x="259374" y="609445"/>
                  </a:lnTo>
                  <a:close/>
                  <a:moveTo>
                    <a:pt x="245182" y="43088"/>
                  </a:moveTo>
                  <a:cubicBezTo>
                    <a:pt x="243953" y="42410"/>
                    <a:pt x="242581" y="42050"/>
                    <a:pt x="241181" y="42041"/>
                  </a:cubicBezTo>
                  <a:cubicBezTo>
                    <a:pt x="238724" y="42082"/>
                    <a:pt x="236361" y="42993"/>
                    <a:pt x="234514" y="44612"/>
                  </a:cubicBezTo>
                  <a:lnTo>
                    <a:pt x="179935" y="87475"/>
                  </a:lnTo>
                  <a:cubicBezTo>
                    <a:pt x="179173" y="88066"/>
                    <a:pt x="178468" y="88737"/>
                    <a:pt x="177840" y="89475"/>
                  </a:cubicBezTo>
                  <a:cubicBezTo>
                    <a:pt x="177316" y="89969"/>
                    <a:pt x="176840" y="90511"/>
                    <a:pt x="176411" y="91094"/>
                  </a:cubicBezTo>
                  <a:cubicBezTo>
                    <a:pt x="174401" y="93715"/>
                    <a:pt x="172773" y="96599"/>
                    <a:pt x="171553" y="99667"/>
                  </a:cubicBezTo>
                  <a:lnTo>
                    <a:pt x="170887" y="101762"/>
                  </a:lnTo>
                  <a:lnTo>
                    <a:pt x="170887" y="101762"/>
                  </a:lnTo>
                  <a:cubicBezTo>
                    <a:pt x="169877" y="104605"/>
                    <a:pt x="169391" y="107606"/>
                    <a:pt x="169458" y="110621"/>
                  </a:cubicBezTo>
                  <a:lnTo>
                    <a:pt x="172696" y="162532"/>
                  </a:lnTo>
                  <a:cubicBezTo>
                    <a:pt x="172706" y="171619"/>
                    <a:pt x="169724" y="180448"/>
                    <a:pt x="164219" y="187678"/>
                  </a:cubicBezTo>
                  <a:cubicBezTo>
                    <a:pt x="155265" y="198346"/>
                    <a:pt x="146884" y="209585"/>
                    <a:pt x="138978" y="221111"/>
                  </a:cubicBezTo>
                  <a:cubicBezTo>
                    <a:pt x="135920" y="225359"/>
                    <a:pt x="131729" y="228664"/>
                    <a:pt x="126881" y="230636"/>
                  </a:cubicBezTo>
                  <a:cubicBezTo>
                    <a:pt x="125348" y="231283"/>
                    <a:pt x="123757" y="231760"/>
                    <a:pt x="122119" y="232064"/>
                  </a:cubicBezTo>
                  <a:cubicBezTo>
                    <a:pt x="121356" y="232160"/>
                    <a:pt x="120595" y="232160"/>
                    <a:pt x="119832" y="232064"/>
                  </a:cubicBezTo>
                  <a:cubicBezTo>
                    <a:pt x="118794" y="232207"/>
                    <a:pt x="117728" y="232207"/>
                    <a:pt x="116689" y="232064"/>
                  </a:cubicBezTo>
                  <a:lnTo>
                    <a:pt x="81637" y="230350"/>
                  </a:lnTo>
                  <a:lnTo>
                    <a:pt x="80685" y="230350"/>
                  </a:lnTo>
                  <a:cubicBezTo>
                    <a:pt x="79732" y="230255"/>
                    <a:pt x="78780" y="230255"/>
                    <a:pt x="77827" y="230350"/>
                  </a:cubicBezTo>
                  <a:cubicBezTo>
                    <a:pt x="76951" y="230445"/>
                    <a:pt x="76094" y="230645"/>
                    <a:pt x="75256" y="230921"/>
                  </a:cubicBezTo>
                  <a:lnTo>
                    <a:pt x="75256" y="230921"/>
                  </a:lnTo>
                  <a:cubicBezTo>
                    <a:pt x="74274" y="231217"/>
                    <a:pt x="73313" y="231598"/>
                    <a:pt x="72398" y="232064"/>
                  </a:cubicBezTo>
                  <a:cubicBezTo>
                    <a:pt x="70598" y="232903"/>
                    <a:pt x="68902" y="233960"/>
                    <a:pt x="67350" y="235208"/>
                  </a:cubicBezTo>
                  <a:cubicBezTo>
                    <a:pt x="64988" y="237151"/>
                    <a:pt x="63064" y="239589"/>
                    <a:pt x="61730" y="242351"/>
                  </a:cubicBezTo>
                  <a:lnTo>
                    <a:pt x="28773" y="316265"/>
                  </a:lnTo>
                  <a:cubicBezTo>
                    <a:pt x="25878" y="322723"/>
                    <a:pt x="28250" y="330324"/>
                    <a:pt x="34298" y="333982"/>
                  </a:cubicBezTo>
                  <a:lnTo>
                    <a:pt x="73255" y="356461"/>
                  </a:lnTo>
                  <a:cubicBezTo>
                    <a:pt x="74532" y="359671"/>
                    <a:pt x="74836" y="363185"/>
                    <a:pt x="74113" y="366557"/>
                  </a:cubicBezTo>
                  <a:cubicBezTo>
                    <a:pt x="71455" y="378187"/>
                    <a:pt x="69426" y="389951"/>
                    <a:pt x="68017" y="401800"/>
                  </a:cubicBezTo>
                  <a:cubicBezTo>
                    <a:pt x="66673" y="410839"/>
                    <a:pt x="62549" y="419231"/>
                    <a:pt x="56206" y="425803"/>
                  </a:cubicBezTo>
                  <a:lnTo>
                    <a:pt x="55634" y="426279"/>
                  </a:lnTo>
                  <a:lnTo>
                    <a:pt x="8009" y="470189"/>
                  </a:lnTo>
                  <a:cubicBezTo>
                    <a:pt x="7152" y="470951"/>
                    <a:pt x="6380" y="471818"/>
                    <a:pt x="5723" y="472761"/>
                  </a:cubicBezTo>
                  <a:lnTo>
                    <a:pt x="5723" y="472761"/>
                  </a:lnTo>
                  <a:cubicBezTo>
                    <a:pt x="4942" y="473714"/>
                    <a:pt x="4304" y="474771"/>
                    <a:pt x="3818" y="475904"/>
                  </a:cubicBezTo>
                  <a:cubicBezTo>
                    <a:pt x="741" y="481238"/>
                    <a:pt x="-525" y="487420"/>
                    <a:pt x="198" y="493526"/>
                  </a:cubicBezTo>
                  <a:lnTo>
                    <a:pt x="9723" y="546294"/>
                  </a:lnTo>
                  <a:cubicBezTo>
                    <a:pt x="10066" y="549152"/>
                    <a:pt x="11591" y="551742"/>
                    <a:pt x="13915" y="553438"/>
                  </a:cubicBezTo>
                  <a:lnTo>
                    <a:pt x="71065" y="586394"/>
                  </a:lnTo>
                  <a:cubicBezTo>
                    <a:pt x="68826" y="584727"/>
                    <a:pt x="67378" y="582213"/>
                    <a:pt x="67064" y="579441"/>
                  </a:cubicBezTo>
                  <a:lnTo>
                    <a:pt x="57539" y="526673"/>
                  </a:lnTo>
                  <a:cubicBezTo>
                    <a:pt x="57025" y="523301"/>
                    <a:pt x="57215" y="519862"/>
                    <a:pt x="58111" y="516576"/>
                  </a:cubicBezTo>
                  <a:cubicBezTo>
                    <a:pt x="59292" y="511395"/>
                    <a:pt x="61902" y="506641"/>
                    <a:pt x="65635" y="502860"/>
                  </a:cubicBezTo>
                  <a:lnTo>
                    <a:pt x="113260" y="458950"/>
                  </a:lnTo>
                  <a:lnTo>
                    <a:pt x="113832" y="458378"/>
                  </a:lnTo>
                  <a:cubicBezTo>
                    <a:pt x="120118" y="451806"/>
                    <a:pt x="124243" y="443462"/>
                    <a:pt x="125643" y="434471"/>
                  </a:cubicBezTo>
                  <a:cubicBezTo>
                    <a:pt x="127005" y="422621"/>
                    <a:pt x="129043" y="410849"/>
                    <a:pt x="131739" y="399228"/>
                  </a:cubicBezTo>
                  <a:cubicBezTo>
                    <a:pt x="133406" y="391284"/>
                    <a:pt x="129491" y="383207"/>
                    <a:pt x="122214" y="379607"/>
                  </a:cubicBezTo>
                  <a:lnTo>
                    <a:pt x="93639" y="367605"/>
                  </a:lnTo>
                  <a:cubicBezTo>
                    <a:pt x="86448" y="364614"/>
                    <a:pt x="83038" y="356366"/>
                    <a:pt x="86028" y="349184"/>
                  </a:cubicBezTo>
                  <a:cubicBezTo>
                    <a:pt x="86114" y="348965"/>
                    <a:pt x="86209" y="348765"/>
                    <a:pt x="86305" y="348555"/>
                  </a:cubicBezTo>
                  <a:lnTo>
                    <a:pt x="119261" y="274641"/>
                  </a:lnTo>
                  <a:cubicBezTo>
                    <a:pt x="120566" y="271860"/>
                    <a:pt x="122490" y="269421"/>
                    <a:pt x="124881" y="267497"/>
                  </a:cubicBezTo>
                  <a:cubicBezTo>
                    <a:pt x="128939" y="264021"/>
                    <a:pt x="134111" y="262125"/>
                    <a:pt x="139454" y="262163"/>
                  </a:cubicBezTo>
                  <a:lnTo>
                    <a:pt x="174601" y="263973"/>
                  </a:lnTo>
                  <a:cubicBezTo>
                    <a:pt x="178088" y="264097"/>
                    <a:pt x="181555" y="263383"/>
                    <a:pt x="184698" y="261878"/>
                  </a:cubicBezTo>
                  <a:cubicBezTo>
                    <a:pt x="189527" y="259915"/>
                    <a:pt x="193690" y="256610"/>
                    <a:pt x="196699" y="252353"/>
                  </a:cubicBezTo>
                  <a:cubicBezTo>
                    <a:pt x="204605" y="240827"/>
                    <a:pt x="213178" y="229588"/>
                    <a:pt x="222036" y="218825"/>
                  </a:cubicBezTo>
                  <a:cubicBezTo>
                    <a:pt x="227589" y="211662"/>
                    <a:pt x="230580" y="202842"/>
                    <a:pt x="230513" y="193774"/>
                  </a:cubicBezTo>
                  <a:lnTo>
                    <a:pt x="227275" y="141863"/>
                  </a:lnTo>
                  <a:cubicBezTo>
                    <a:pt x="227132" y="138824"/>
                    <a:pt x="227579" y="135776"/>
                    <a:pt x="228608" y="132909"/>
                  </a:cubicBezTo>
                  <a:cubicBezTo>
                    <a:pt x="230180" y="127404"/>
                    <a:pt x="233333" y="122470"/>
                    <a:pt x="237657" y="118717"/>
                  </a:cubicBezTo>
                  <a:lnTo>
                    <a:pt x="292235" y="75854"/>
                  </a:lnTo>
                  <a:cubicBezTo>
                    <a:pt x="295150" y="73148"/>
                    <a:pt x="299446" y="72541"/>
                    <a:pt x="302998" y="74330"/>
                  </a:cubicBezTo>
                  <a:close/>
                  <a:moveTo>
                    <a:pt x="163362" y="594014"/>
                  </a:moveTo>
                  <a:cubicBezTo>
                    <a:pt x="165600" y="585861"/>
                    <a:pt x="163438" y="577127"/>
                    <a:pt x="157647" y="570964"/>
                  </a:cubicBezTo>
                  <a:cubicBezTo>
                    <a:pt x="154170" y="567382"/>
                    <a:pt x="150979" y="563534"/>
                    <a:pt x="148122" y="559439"/>
                  </a:cubicBezTo>
                  <a:cubicBezTo>
                    <a:pt x="143978" y="553095"/>
                    <a:pt x="135568" y="551161"/>
                    <a:pt x="129072" y="555057"/>
                  </a:cubicBezTo>
                  <a:lnTo>
                    <a:pt x="101545" y="573155"/>
                  </a:lnTo>
                  <a:lnTo>
                    <a:pt x="81447" y="627447"/>
                  </a:lnTo>
                  <a:cubicBezTo>
                    <a:pt x="79227" y="632895"/>
                    <a:pt x="81285" y="639144"/>
                    <a:pt x="86305" y="642211"/>
                  </a:cubicBezTo>
                  <a:lnTo>
                    <a:pt x="86305" y="642211"/>
                  </a:lnTo>
                  <a:lnTo>
                    <a:pt x="143931" y="675453"/>
                  </a:lnTo>
                  <a:cubicBezTo>
                    <a:pt x="138864" y="672377"/>
                    <a:pt x="136806" y="666071"/>
                    <a:pt x="139073" y="660594"/>
                  </a:cubicBezTo>
                  <a:close/>
                </a:path>
              </a:pathLst>
            </a:custGeom>
            <a:solidFill>
              <a:srgbClr val="000000">
                <a:alpha val="30000"/>
              </a:srgbClr>
            </a:solidFill>
            <a:ln w="9525" cap="flat">
              <a:noFill/>
              <a:prstDash val="solid"/>
              <a:miter/>
            </a:ln>
          </p:spPr>
          <p:txBody>
            <a:bodyPr rtlCol="0" anchor="ctr"/>
            <a:lstStyle/>
            <a:p>
              <a:endParaRPr lang="en-GR"/>
            </a:p>
          </p:txBody>
        </p:sp>
        <p:sp>
          <p:nvSpPr>
            <p:cNvPr id="566" name="Freeform 565">
              <a:extLst>
                <a:ext uri="{FF2B5EF4-FFF2-40B4-BE49-F238E27FC236}">
                  <a16:creationId xmlns:a16="http://schemas.microsoft.com/office/drawing/2014/main" id="{D6399A46-5AD2-2154-F4AC-D4C3D12AC567}"/>
                </a:ext>
              </a:extLst>
            </p:cNvPr>
            <p:cNvSpPr/>
            <p:nvPr/>
          </p:nvSpPr>
          <p:spPr>
            <a:xfrm>
              <a:off x="6152148" y="3028562"/>
              <a:ext cx="112299" cy="90296"/>
            </a:xfrm>
            <a:custGeom>
              <a:avLst/>
              <a:gdLst>
                <a:gd name="connsiteX0" fmla="*/ 112300 w 112299"/>
                <a:gd name="connsiteY0" fmla="*/ 32671 h 90296"/>
                <a:gd name="connsiteX1" fmla="*/ 64675 w 112299"/>
                <a:gd name="connsiteY1" fmla="*/ 76581 h 90296"/>
                <a:gd name="connsiteX2" fmla="*/ 57150 w 112299"/>
                <a:gd name="connsiteY2" fmla="*/ 90297 h 90296"/>
                <a:gd name="connsiteX3" fmla="*/ 0 w 112299"/>
                <a:gd name="connsiteY3" fmla="*/ 57245 h 90296"/>
                <a:gd name="connsiteX4" fmla="*/ 2857 w 112299"/>
                <a:gd name="connsiteY4" fmla="*/ 49625 h 90296"/>
                <a:gd name="connsiteX5" fmla="*/ 4763 w 112299"/>
                <a:gd name="connsiteY5" fmla="*/ 46482 h 90296"/>
                <a:gd name="connsiteX6" fmla="*/ 4763 w 112299"/>
                <a:gd name="connsiteY6" fmla="*/ 46482 h 90296"/>
                <a:gd name="connsiteX7" fmla="*/ 7048 w 112299"/>
                <a:gd name="connsiteY7" fmla="*/ 43910 h 90296"/>
                <a:gd name="connsiteX8" fmla="*/ 54673 w 112299"/>
                <a:gd name="connsiteY8" fmla="*/ 0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99" h="90296">
                  <a:moveTo>
                    <a:pt x="112300" y="32671"/>
                  </a:moveTo>
                  <a:lnTo>
                    <a:pt x="64675" y="76581"/>
                  </a:lnTo>
                  <a:cubicBezTo>
                    <a:pt x="60941" y="80362"/>
                    <a:pt x="58331" y="85115"/>
                    <a:pt x="57150" y="90297"/>
                  </a:cubicBezTo>
                  <a:lnTo>
                    <a:pt x="0" y="57245"/>
                  </a:lnTo>
                  <a:cubicBezTo>
                    <a:pt x="648" y="54607"/>
                    <a:pt x="1610" y="52044"/>
                    <a:pt x="2857" y="49625"/>
                  </a:cubicBezTo>
                  <a:cubicBezTo>
                    <a:pt x="3343" y="48492"/>
                    <a:pt x="3981" y="47434"/>
                    <a:pt x="4763" y="46482"/>
                  </a:cubicBezTo>
                  <a:lnTo>
                    <a:pt x="4763" y="46482"/>
                  </a:lnTo>
                  <a:cubicBezTo>
                    <a:pt x="5420" y="45539"/>
                    <a:pt x="6191" y="44672"/>
                    <a:pt x="7048" y="43910"/>
                  </a:cubicBezTo>
                  <a:lnTo>
                    <a:pt x="54673" y="0"/>
                  </a:lnTo>
                  <a:close/>
                </a:path>
              </a:pathLst>
            </a:custGeom>
            <a:solidFill>
              <a:srgbClr val="7CA5FF"/>
            </a:solidFill>
            <a:ln w="9525" cap="flat">
              <a:noFill/>
              <a:prstDash val="solid"/>
              <a:miter/>
            </a:ln>
          </p:spPr>
          <p:txBody>
            <a:bodyPr rtlCol="0" anchor="ctr"/>
            <a:lstStyle/>
            <a:p>
              <a:endParaRPr lang="en-GR"/>
            </a:p>
          </p:txBody>
        </p:sp>
        <p:sp>
          <p:nvSpPr>
            <p:cNvPr id="567" name="Freeform 566">
              <a:extLst>
                <a:ext uri="{FF2B5EF4-FFF2-40B4-BE49-F238E27FC236}">
                  <a16:creationId xmlns:a16="http://schemas.microsoft.com/office/drawing/2014/main" id="{46B347DA-1770-A70E-726E-D350798C5674}"/>
                </a:ext>
              </a:extLst>
            </p:cNvPr>
            <p:cNvSpPr/>
            <p:nvPr/>
          </p:nvSpPr>
          <p:spPr>
            <a:xfrm>
              <a:off x="6218918" y="2832085"/>
              <a:ext cx="116967" cy="38076"/>
            </a:xfrm>
            <a:custGeom>
              <a:avLst/>
              <a:gdLst>
                <a:gd name="connsiteX0" fmla="*/ 116967 w 116967"/>
                <a:gd name="connsiteY0" fmla="*/ 32456 h 38076"/>
                <a:gd name="connsiteX1" fmla="*/ 106871 w 116967"/>
                <a:gd name="connsiteY1" fmla="*/ 34552 h 38076"/>
                <a:gd name="connsiteX2" fmla="*/ 71724 w 116967"/>
                <a:gd name="connsiteY2" fmla="*/ 32742 h 38076"/>
                <a:gd name="connsiteX3" fmla="*/ 57150 w 116967"/>
                <a:gd name="connsiteY3" fmla="*/ 38076 h 38076"/>
                <a:gd name="connsiteX4" fmla="*/ 0 w 116967"/>
                <a:gd name="connsiteY4" fmla="*/ 4929 h 38076"/>
                <a:gd name="connsiteX5" fmla="*/ 5049 w 116967"/>
                <a:gd name="connsiteY5" fmla="*/ 1786 h 38076"/>
                <a:gd name="connsiteX6" fmla="*/ 7906 w 116967"/>
                <a:gd name="connsiteY6" fmla="*/ 643 h 38076"/>
                <a:gd name="connsiteX7" fmla="*/ 7906 w 116967"/>
                <a:gd name="connsiteY7" fmla="*/ 643 h 38076"/>
                <a:gd name="connsiteX8" fmla="*/ 10478 w 116967"/>
                <a:gd name="connsiteY8" fmla="*/ 71 h 38076"/>
                <a:gd name="connsiteX9" fmla="*/ 13335 w 116967"/>
                <a:gd name="connsiteY9" fmla="*/ 71 h 38076"/>
                <a:gd name="connsiteX10" fmla="*/ 14192 w 116967"/>
                <a:gd name="connsiteY10" fmla="*/ 71 h 38076"/>
                <a:gd name="connsiteX11" fmla="*/ 49244 w 116967"/>
                <a:gd name="connsiteY11" fmla="*/ 1786 h 38076"/>
                <a:gd name="connsiteX12" fmla="*/ 52388 w 116967"/>
                <a:gd name="connsiteY12" fmla="*/ 1786 h 38076"/>
                <a:gd name="connsiteX13" fmla="*/ 54674 w 116967"/>
                <a:gd name="connsiteY13" fmla="*/ 1786 h 38076"/>
                <a:gd name="connsiteX14" fmla="*/ 59246 w 116967"/>
                <a:gd name="connsiteY14" fmla="*/ 262 h 38076"/>
                <a:gd name="connsiteX15" fmla="*/ 59246 w 116967"/>
                <a:gd name="connsiteY15" fmla="*/ 262 h 3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967" h="38076">
                  <a:moveTo>
                    <a:pt x="116967" y="32456"/>
                  </a:moveTo>
                  <a:cubicBezTo>
                    <a:pt x="113824" y="33961"/>
                    <a:pt x="110357" y="34676"/>
                    <a:pt x="106871" y="34552"/>
                  </a:cubicBezTo>
                  <a:lnTo>
                    <a:pt x="71724" y="32742"/>
                  </a:lnTo>
                  <a:cubicBezTo>
                    <a:pt x="66380" y="32704"/>
                    <a:pt x="61208" y="34600"/>
                    <a:pt x="57150" y="38076"/>
                  </a:cubicBezTo>
                  <a:lnTo>
                    <a:pt x="0" y="4929"/>
                  </a:lnTo>
                  <a:cubicBezTo>
                    <a:pt x="1553" y="3681"/>
                    <a:pt x="3248" y="2624"/>
                    <a:pt x="5049" y="1786"/>
                  </a:cubicBezTo>
                  <a:cubicBezTo>
                    <a:pt x="5963" y="1319"/>
                    <a:pt x="6925" y="938"/>
                    <a:pt x="7906" y="643"/>
                  </a:cubicBezTo>
                  <a:lnTo>
                    <a:pt x="7906" y="643"/>
                  </a:lnTo>
                  <a:cubicBezTo>
                    <a:pt x="8744" y="367"/>
                    <a:pt x="9601" y="167"/>
                    <a:pt x="10478" y="71"/>
                  </a:cubicBezTo>
                  <a:cubicBezTo>
                    <a:pt x="11430" y="-24"/>
                    <a:pt x="12383" y="-24"/>
                    <a:pt x="13335" y="71"/>
                  </a:cubicBezTo>
                  <a:lnTo>
                    <a:pt x="14192" y="71"/>
                  </a:lnTo>
                  <a:lnTo>
                    <a:pt x="49244" y="1786"/>
                  </a:lnTo>
                  <a:cubicBezTo>
                    <a:pt x="50283" y="1929"/>
                    <a:pt x="51349" y="1929"/>
                    <a:pt x="52388" y="1786"/>
                  </a:cubicBezTo>
                  <a:lnTo>
                    <a:pt x="54674" y="1786"/>
                  </a:lnTo>
                  <a:cubicBezTo>
                    <a:pt x="56226" y="1367"/>
                    <a:pt x="57750" y="853"/>
                    <a:pt x="59246" y="262"/>
                  </a:cubicBezTo>
                  <a:lnTo>
                    <a:pt x="59246" y="262"/>
                  </a:lnTo>
                  <a:close/>
                </a:path>
              </a:pathLst>
            </a:custGeom>
            <a:solidFill>
              <a:srgbClr val="7CA5FF"/>
            </a:solidFill>
            <a:ln w="9525" cap="flat">
              <a:noFill/>
              <a:prstDash val="solid"/>
              <a:miter/>
            </a:ln>
          </p:spPr>
          <p:txBody>
            <a:bodyPr rtlCol="0" anchor="ctr"/>
            <a:lstStyle/>
            <a:p>
              <a:endParaRPr lang="en-GR"/>
            </a:p>
          </p:txBody>
        </p:sp>
        <p:sp>
          <p:nvSpPr>
            <p:cNvPr id="568" name="Freeform 567">
              <a:extLst>
                <a:ext uri="{FF2B5EF4-FFF2-40B4-BE49-F238E27FC236}">
                  <a16:creationId xmlns:a16="http://schemas.microsoft.com/office/drawing/2014/main" id="{6DE54DC9-E758-09CA-A32D-C7334AB3D61F}"/>
                </a:ext>
              </a:extLst>
            </p:cNvPr>
            <p:cNvSpPr/>
            <p:nvPr/>
          </p:nvSpPr>
          <p:spPr>
            <a:xfrm>
              <a:off x="6606605" y="2697975"/>
              <a:ext cx="93039" cy="68848"/>
            </a:xfrm>
            <a:custGeom>
              <a:avLst/>
              <a:gdLst>
                <a:gd name="connsiteX0" fmla="*/ 93039 w 93039"/>
                <a:gd name="connsiteY0" fmla="*/ 33787 h 68848"/>
                <a:gd name="connsiteX1" fmla="*/ 83514 w 93039"/>
                <a:gd name="connsiteY1" fmla="*/ 34930 h 68848"/>
                <a:gd name="connsiteX2" fmla="*/ 35128 w 93039"/>
                <a:gd name="connsiteY2" fmla="*/ 66839 h 68848"/>
                <a:gd name="connsiteX3" fmla="*/ 16078 w 93039"/>
                <a:gd name="connsiteY3" fmla="*/ 62458 h 68848"/>
                <a:gd name="connsiteX4" fmla="*/ 6553 w 93039"/>
                <a:gd name="connsiteY4" fmla="*/ 50932 h 68848"/>
                <a:gd name="connsiteX5" fmla="*/ 933 w 93039"/>
                <a:gd name="connsiteY5" fmla="*/ 27882 h 68848"/>
                <a:gd name="connsiteX6" fmla="*/ 5505 w 93039"/>
                <a:gd name="connsiteY6" fmla="*/ 15595 h 68848"/>
                <a:gd name="connsiteX7" fmla="*/ 25603 w 93039"/>
                <a:gd name="connsiteY7" fmla="*/ 1974 h 68848"/>
                <a:gd name="connsiteX8" fmla="*/ 35699 w 93039"/>
                <a:gd name="connsiteY8" fmla="*/ 1021 h 68848"/>
                <a:gd name="connsiteX9" fmla="*/ 35699 w 93039"/>
                <a:gd name="connsiteY9" fmla="*/ 1021 h 6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39" h="68848">
                  <a:moveTo>
                    <a:pt x="93039" y="33787"/>
                  </a:moveTo>
                  <a:cubicBezTo>
                    <a:pt x="89887" y="32425"/>
                    <a:pt x="86248" y="32864"/>
                    <a:pt x="83514" y="34930"/>
                  </a:cubicBezTo>
                  <a:lnTo>
                    <a:pt x="35128" y="66839"/>
                  </a:lnTo>
                  <a:cubicBezTo>
                    <a:pt x="28631" y="70735"/>
                    <a:pt x="20221" y="68801"/>
                    <a:pt x="16078" y="62458"/>
                  </a:cubicBezTo>
                  <a:cubicBezTo>
                    <a:pt x="13211" y="58372"/>
                    <a:pt x="10029" y="54514"/>
                    <a:pt x="6553" y="50932"/>
                  </a:cubicBezTo>
                  <a:cubicBezTo>
                    <a:pt x="733" y="44789"/>
                    <a:pt x="-1410" y="36016"/>
                    <a:pt x="933" y="27882"/>
                  </a:cubicBezTo>
                  <a:lnTo>
                    <a:pt x="5505" y="15595"/>
                  </a:lnTo>
                  <a:lnTo>
                    <a:pt x="25603" y="1974"/>
                  </a:lnTo>
                  <a:cubicBezTo>
                    <a:pt x="28508" y="-258"/>
                    <a:pt x="32432" y="-628"/>
                    <a:pt x="35699" y="1021"/>
                  </a:cubicBezTo>
                  <a:lnTo>
                    <a:pt x="35699" y="1021"/>
                  </a:lnTo>
                  <a:close/>
                </a:path>
              </a:pathLst>
            </a:custGeom>
            <a:solidFill>
              <a:srgbClr val="7CA5FF"/>
            </a:solidFill>
            <a:ln w="9525" cap="flat">
              <a:noFill/>
              <a:prstDash val="solid"/>
              <a:miter/>
            </a:ln>
          </p:spPr>
          <p:txBody>
            <a:bodyPr rtlCol="0" anchor="ctr"/>
            <a:lstStyle/>
            <a:p>
              <a:endParaRPr lang="en-GR"/>
            </a:p>
          </p:txBody>
        </p:sp>
        <p:sp>
          <p:nvSpPr>
            <p:cNvPr id="569" name="Freeform 568">
              <a:extLst>
                <a:ext uri="{FF2B5EF4-FFF2-40B4-BE49-F238E27FC236}">
                  <a16:creationId xmlns:a16="http://schemas.microsoft.com/office/drawing/2014/main" id="{4DB79CB2-2166-F241-29F7-E43ED813D21A}"/>
                </a:ext>
              </a:extLst>
            </p:cNvPr>
            <p:cNvSpPr/>
            <p:nvPr/>
          </p:nvSpPr>
          <p:spPr>
            <a:xfrm>
              <a:off x="6466568" y="2601139"/>
              <a:ext cx="159734" cy="117097"/>
            </a:xfrm>
            <a:custGeom>
              <a:avLst/>
              <a:gdLst>
                <a:gd name="connsiteX0" fmla="*/ 159734 w 159734"/>
                <a:gd name="connsiteY0" fmla="*/ 42993 h 117097"/>
                <a:gd name="connsiteX1" fmla="*/ 156115 w 159734"/>
                <a:gd name="connsiteY1" fmla="*/ 41660 h 117097"/>
                <a:gd name="connsiteX2" fmla="*/ 119634 w 159734"/>
                <a:gd name="connsiteY2" fmla="*/ 33468 h 117097"/>
                <a:gd name="connsiteX3" fmla="*/ 99060 w 159734"/>
                <a:gd name="connsiteY3" fmla="*/ 42993 h 117097"/>
                <a:gd name="connsiteX4" fmla="*/ 64866 w 159734"/>
                <a:gd name="connsiteY4" fmla="*/ 108335 h 117097"/>
                <a:gd name="connsiteX5" fmla="*/ 57150 w 159734"/>
                <a:gd name="connsiteY5" fmla="*/ 117098 h 117097"/>
                <a:gd name="connsiteX6" fmla="*/ 0 w 159734"/>
                <a:gd name="connsiteY6" fmla="*/ 83855 h 117097"/>
                <a:gd name="connsiteX7" fmla="*/ 7620 w 159734"/>
                <a:gd name="connsiteY7" fmla="*/ 75188 h 117097"/>
                <a:gd name="connsiteX8" fmla="*/ 41910 w 159734"/>
                <a:gd name="connsiteY8" fmla="*/ 9846 h 117097"/>
                <a:gd name="connsiteX9" fmla="*/ 62579 w 159734"/>
                <a:gd name="connsiteY9" fmla="*/ 321 h 117097"/>
                <a:gd name="connsiteX10" fmla="*/ 98965 w 159734"/>
                <a:gd name="connsiteY10" fmla="*/ 8513 h 117097"/>
                <a:gd name="connsiteX11" fmla="*/ 102775 w 159734"/>
                <a:gd name="connsiteY11" fmla="*/ 10037 h 117097"/>
                <a:gd name="connsiteX12" fmla="*/ 102775 w 159734"/>
                <a:gd name="connsiteY12" fmla="*/ 10037 h 11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734" h="117097">
                  <a:moveTo>
                    <a:pt x="159734" y="42993"/>
                  </a:moveTo>
                  <a:cubicBezTo>
                    <a:pt x="158601" y="42378"/>
                    <a:pt x="157382" y="41929"/>
                    <a:pt x="156115" y="41660"/>
                  </a:cubicBezTo>
                  <a:lnTo>
                    <a:pt x="119634" y="33468"/>
                  </a:lnTo>
                  <a:cubicBezTo>
                    <a:pt x="111462" y="32017"/>
                    <a:pt x="103242" y="35820"/>
                    <a:pt x="99060" y="42993"/>
                  </a:cubicBezTo>
                  <a:lnTo>
                    <a:pt x="64866" y="108335"/>
                  </a:lnTo>
                  <a:cubicBezTo>
                    <a:pt x="62922" y="111754"/>
                    <a:pt x="60293" y="114735"/>
                    <a:pt x="57150" y="117098"/>
                  </a:cubicBezTo>
                  <a:lnTo>
                    <a:pt x="0" y="83855"/>
                  </a:lnTo>
                  <a:cubicBezTo>
                    <a:pt x="3086" y="81501"/>
                    <a:pt x="5677" y="78555"/>
                    <a:pt x="7620" y="75188"/>
                  </a:cubicBezTo>
                  <a:lnTo>
                    <a:pt x="41910" y="9846"/>
                  </a:lnTo>
                  <a:cubicBezTo>
                    <a:pt x="46111" y="2636"/>
                    <a:pt x="54369" y="-1172"/>
                    <a:pt x="62579" y="321"/>
                  </a:cubicBezTo>
                  <a:lnTo>
                    <a:pt x="98965" y="8513"/>
                  </a:lnTo>
                  <a:cubicBezTo>
                    <a:pt x="100308" y="8803"/>
                    <a:pt x="101603" y="9318"/>
                    <a:pt x="102775" y="10037"/>
                  </a:cubicBezTo>
                  <a:lnTo>
                    <a:pt x="102775" y="10037"/>
                  </a:lnTo>
                  <a:close/>
                </a:path>
              </a:pathLst>
            </a:custGeom>
            <a:solidFill>
              <a:srgbClr val="7CA5FF"/>
            </a:solidFill>
            <a:ln w="9525" cap="flat">
              <a:noFill/>
              <a:prstDash val="solid"/>
              <a:miter/>
            </a:ln>
          </p:spPr>
          <p:txBody>
            <a:bodyPr rtlCol="0" anchor="ctr"/>
            <a:lstStyle/>
            <a:p>
              <a:endParaRPr lang="en-GR"/>
            </a:p>
          </p:txBody>
        </p:sp>
        <p:sp>
          <p:nvSpPr>
            <p:cNvPr id="570" name="Freeform 569">
              <a:extLst>
                <a:ext uri="{FF2B5EF4-FFF2-40B4-BE49-F238E27FC236}">
                  <a16:creationId xmlns:a16="http://schemas.microsoft.com/office/drawing/2014/main" id="{BB576C02-E73D-BB9C-4CBB-BD89073EC3AB}"/>
                </a:ext>
              </a:extLst>
            </p:cNvPr>
            <p:cNvSpPr/>
            <p:nvPr/>
          </p:nvSpPr>
          <p:spPr>
            <a:xfrm>
              <a:off x="6322645" y="2643085"/>
              <a:ext cx="131540" cy="92773"/>
            </a:xfrm>
            <a:custGeom>
              <a:avLst/>
              <a:gdLst>
                <a:gd name="connsiteX0" fmla="*/ 131540 w 131540"/>
                <a:gd name="connsiteY0" fmla="*/ 34195 h 92773"/>
                <a:gd name="connsiteX1" fmla="*/ 120777 w 131540"/>
                <a:gd name="connsiteY1" fmla="*/ 35719 h 92773"/>
                <a:gd name="connsiteX2" fmla="*/ 66199 w 131540"/>
                <a:gd name="connsiteY2" fmla="*/ 78581 h 92773"/>
                <a:gd name="connsiteX3" fmla="*/ 57150 w 131540"/>
                <a:gd name="connsiteY3" fmla="*/ 92773 h 92773"/>
                <a:gd name="connsiteX4" fmla="*/ 0 w 131540"/>
                <a:gd name="connsiteY4" fmla="*/ 59722 h 92773"/>
                <a:gd name="connsiteX5" fmla="*/ 667 w 131540"/>
                <a:gd name="connsiteY5" fmla="*/ 57626 h 92773"/>
                <a:gd name="connsiteX6" fmla="*/ 5524 w 131540"/>
                <a:gd name="connsiteY6" fmla="*/ 49054 h 92773"/>
                <a:gd name="connsiteX7" fmla="*/ 6953 w 131540"/>
                <a:gd name="connsiteY7" fmla="*/ 47434 h 92773"/>
                <a:gd name="connsiteX8" fmla="*/ 9049 w 131540"/>
                <a:gd name="connsiteY8" fmla="*/ 45434 h 92773"/>
                <a:gd name="connsiteX9" fmla="*/ 63627 w 131540"/>
                <a:gd name="connsiteY9" fmla="*/ 2572 h 92773"/>
                <a:gd name="connsiteX10" fmla="*/ 70295 w 131540"/>
                <a:gd name="connsiteY10" fmla="*/ 0 h 92773"/>
                <a:gd name="connsiteX11" fmla="*/ 74295 w 131540"/>
                <a:gd name="connsiteY11" fmla="*/ 1048 h 9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540" h="92773">
                  <a:moveTo>
                    <a:pt x="131540" y="34195"/>
                  </a:moveTo>
                  <a:cubicBezTo>
                    <a:pt x="127988" y="32405"/>
                    <a:pt x="123692" y="33013"/>
                    <a:pt x="120777" y="35719"/>
                  </a:cubicBezTo>
                  <a:lnTo>
                    <a:pt x="66199" y="78581"/>
                  </a:lnTo>
                  <a:cubicBezTo>
                    <a:pt x="61865" y="82334"/>
                    <a:pt x="58722" y="87268"/>
                    <a:pt x="57150" y="92773"/>
                  </a:cubicBezTo>
                  <a:lnTo>
                    <a:pt x="0" y="59722"/>
                  </a:lnTo>
                  <a:lnTo>
                    <a:pt x="667" y="57626"/>
                  </a:lnTo>
                  <a:cubicBezTo>
                    <a:pt x="1886" y="54558"/>
                    <a:pt x="3515" y="51674"/>
                    <a:pt x="5524" y="49054"/>
                  </a:cubicBezTo>
                  <a:cubicBezTo>
                    <a:pt x="5953" y="48471"/>
                    <a:pt x="6429" y="47929"/>
                    <a:pt x="6953" y="47434"/>
                  </a:cubicBezTo>
                  <a:cubicBezTo>
                    <a:pt x="7582" y="46696"/>
                    <a:pt x="8287" y="46026"/>
                    <a:pt x="9049" y="45434"/>
                  </a:cubicBezTo>
                  <a:lnTo>
                    <a:pt x="63627" y="2572"/>
                  </a:lnTo>
                  <a:cubicBezTo>
                    <a:pt x="65475" y="952"/>
                    <a:pt x="67837" y="41"/>
                    <a:pt x="70295" y="0"/>
                  </a:cubicBezTo>
                  <a:cubicBezTo>
                    <a:pt x="71695" y="10"/>
                    <a:pt x="73066" y="370"/>
                    <a:pt x="74295" y="1048"/>
                  </a:cubicBezTo>
                  <a:close/>
                </a:path>
              </a:pathLst>
            </a:custGeom>
            <a:solidFill>
              <a:srgbClr val="7CA5FF"/>
            </a:solidFill>
            <a:ln w="9525" cap="flat">
              <a:noFill/>
              <a:prstDash val="solid"/>
              <a:miter/>
            </a:ln>
          </p:spPr>
          <p:txBody>
            <a:bodyPr rtlCol="0" anchor="ctr"/>
            <a:lstStyle/>
            <a:p>
              <a:endParaRPr lang="en-GR"/>
            </a:p>
          </p:txBody>
        </p:sp>
        <p:sp>
          <p:nvSpPr>
            <p:cNvPr id="571" name="Freeform 570">
              <a:extLst>
                <a:ext uri="{FF2B5EF4-FFF2-40B4-BE49-F238E27FC236}">
                  <a16:creationId xmlns:a16="http://schemas.microsoft.com/office/drawing/2014/main" id="{12CF375D-4068-F520-FCD1-D50533925111}"/>
                </a:ext>
              </a:extLst>
            </p:cNvPr>
            <p:cNvSpPr/>
            <p:nvPr/>
          </p:nvSpPr>
          <p:spPr>
            <a:xfrm>
              <a:off x="6208350" y="2634297"/>
              <a:ext cx="505088" cy="651972"/>
            </a:xfrm>
            <a:custGeom>
              <a:avLst/>
              <a:gdLst>
                <a:gd name="connsiteX0" fmla="*/ 504916 w 505088"/>
                <a:gd name="connsiteY0" fmla="*/ 157759 h 651972"/>
                <a:gd name="connsiteX1" fmla="*/ 495867 w 505088"/>
                <a:gd name="connsiteY1" fmla="*/ 104991 h 651972"/>
                <a:gd name="connsiteX2" fmla="*/ 486885 w 505088"/>
                <a:gd name="connsiteY2" fmla="*/ 96647 h 651972"/>
                <a:gd name="connsiteX3" fmla="*/ 481484 w 505088"/>
                <a:gd name="connsiteY3" fmla="*/ 98799 h 651972"/>
                <a:gd name="connsiteX4" fmla="*/ 433383 w 505088"/>
                <a:gd name="connsiteY4" fmla="*/ 130518 h 651972"/>
                <a:gd name="connsiteX5" fmla="*/ 414333 w 505088"/>
                <a:gd name="connsiteY5" fmla="*/ 126136 h 651972"/>
                <a:gd name="connsiteX6" fmla="*/ 404808 w 505088"/>
                <a:gd name="connsiteY6" fmla="*/ 114611 h 651972"/>
                <a:gd name="connsiteX7" fmla="*/ 399188 w 505088"/>
                <a:gd name="connsiteY7" fmla="*/ 91656 h 651972"/>
                <a:gd name="connsiteX8" fmla="*/ 423762 w 505088"/>
                <a:gd name="connsiteY8" fmla="*/ 24981 h 651972"/>
                <a:gd name="connsiteX9" fmla="*/ 417085 w 505088"/>
                <a:gd name="connsiteY9" fmla="*/ 9085 h 651972"/>
                <a:gd name="connsiteX10" fmla="*/ 414809 w 505088"/>
                <a:gd name="connsiteY10" fmla="*/ 8407 h 651972"/>
                <a:gd name="connsiteX11" fmla="*/ 378424 w 505088"/>
                <a:gd name="connsiteY11" fmla="*/ 311 h 651972"/>
                <a:gd name="connsiteX12" fmla="*/ 357754 w 505088"/>
                <a:gd name="connsiteY12" fmla="*/ 9836 h 651972"/>
                <a:gd name="connsiteX13" fmla="*/ 323559 w 505088"/>
                <a:gd name="connsiteY13" fmla="*/ 75082 h 651972"/>
                <a:gd name="connsiteX14" fmla="*/ 302890 w 505088"/>
                <a:gd name="connsiteY14" fmla="*/ 90608 h 651972"/>
                <a:gd name="connsiteX15" fmla="*/ 280411 w 505088"/>
                <a:gd name="connsiteY15" fmla="*/ 98037 h 651972"/>
                <a:gd name="connsiteX16" fmla="*/ 263838 w 505088"/>
                <a:gd name="connsiteY16" fmla="*/ 91989 h 651972"/>
                <a:gd name="connsiteX17" fmla="*/ 263171 w 505088"/>
                <a:gd name="connsiteY17" fmla="*/ 90227 h 651972"/>
                <a:gd name="connsiteX18" fmla="*/ 250408 w 505088"/>
                <a:gd name="connsiteY18" fmla="*/ 49841 h 651972"/>
                <a:gd name="connsiteX19" fmla="*/ 238768 w 505088"/>
                <a:gd name="connsiteY19" fmla="*/ 43068 h 651972"/>
                <a:gd name="connsiteX20" fmla="*/ 235072 w 505088"/>
                <a:gd name="connsiteY20" fmla="*/ 44983 h 651972"/>
                <a:gd name="connsiteX21" fmla="*/ 180494 w 505088"/>
                <a:gd name="connsiteY21" fmla="*/ 87846 h 651972"/>
                <a:gd name="connsiteX22" fmla="*/ 170112 w 505088"/>
                <a:gd name="connsiteY22" fmla="*/ 110991 h 651972"/>
                <a:gd name="connsiteX23" fmla="*/ 173350 w 505088"/>
                <a:gd name="connsiteY23" fmla="*/ 162903 h 651972"/>
                <a:gd name="connsiteX24" fmla="*/ 164873 w 505088"/>
                <a:gd name="connsiteY24" fmla="*/ 188049 h 651972"/>
                <a:gd name="connsiteX25" fmla="*/ 139536 w 505088"/>
                <a:gd name="connsiteY25" fmla="*/ 221577 h 651972"/>
                <a:gd name="connsiteX26" fmla="*/ 117343 w 505088"/>
                <a:gd name="connsiteY26" fmla="*/ 232816 h 651972"/>
                <a:gd name="connsiteX27" fmla="*/ 82291 w 505088"/>
                <a:gd name="connsiteY27" fmla="*/ 231102 h 651972"/>
                <a:gd name="connsiteX28" fmla="*/ 62193 w 505088"/>
                <a:gd name="connsiteY28" fmla="*/ 243389 h 651972"/>
                <a:gd name="connsiteX29" fmla="*/ 29142 w 505088"/>
                <a:gd name="connsiteY29" fmla="*/ 316541 h 651972"/>
                <a:gd name="connsiteX30" fmla="*/ 36028 w 505088"/>
                <a:gd name="connsiteY30" fmla="*/ 335391 h 651972"/>
                <a:gd name="connsiteX31" fmla="*/ 36476 w 505088"/>
                <a:gd name="connsiteY31" fmla="*/ 335591 h 651972"/>
                <a:gd name="connsiteX32" fmla="*/ 65051 w 505088"/>
                <a:gd name="connsiteY32" fmla="*/ 347688 h 651972"/>
                <a:gd name="connsiteX33" fmla="*/ 74576 w 505088"/>
                <a:gd name="connsiteY33" fmla="*/ 366738 h 651972"/>
                <a:gd name="connsiteX34" fmla="*/ 68480 w 505088"/>
                <a:gd name="connsiteY34" fmla="*/ 401980 h 651972"/>
                <a:gd name="connsiteX35" fmla="*/ 56669 w 505088"/>
                <a:gd name="connsiteY35" fmla="*/ 425888 h 651972"/>
                <a:gd name="connsiteX36" fmla="*/ 8377 w 505088"/>
                <a:gd name="connsiteY36" fmla="*/ 470370 h 651972"/>
                <a:gd name="connsiteX37" fmla="*/ 186 w 505088"/>
                <a:gd name="connsiteY37" fmla="*/ 494182 h 651972"/>
                <a:gd name="connsiteX38" fmla="*/ 9711 w 505088"/>
                <a:gd name="connsiteY38" fmla="*/ 546855 h 651972"/>
                <a:gd name="connsiteX39" fmla="*/ 18607 w 505088"/>
                <a:gd name="connsiteY39" fmla="*/ 555294 h 651972"/>
                <a:gd name="connsiteX40" fmla="*/ 24093 w 505088"/>
                <a:gd name="connsiteY40" fmla="*/ 553142 h 651972"/>
                <a:gd name="connsiteX41" fmla="*/ 72385 w 505088"/>
                <a:gd name="connsiteY41" fmla="*/ 521328 h 651972"/>
                <a:gd name="connsiteX42" fmla="*/ 91435 w 505088"/>
                <a:gd name="connsiteY42" fmla="*/ 525710 h 651972"/>
                <a:gd name="connsiteX43" fmla="*/ 100960 w 505088"/>
                <a:gd name="connsiteY43" fmla="*/ 537235 h 651972"/>
                <a:gd name="connsiteX44" fmla="*/ 106675 w 505088"/>
                <a:gd name="connsiteY44" fmla="*/ 560286 h 651972"/>
                <a:gd name="connsiteX45" fmla="*/ 82005 w 505088"/>
                <a:gd name="connsiteY45" fmla="*/ 626961 h 651972"/>
                <a:gd name="connsiteX46" fmla="*/ 88816 w 505088"/>
                <a:gd name="connsiteY46" fmla="*/ 642801 h 651972"/>
                <a:gd name="connsiteX47" fmla="*/ 91530 w 505088"/>
                <a:gd name="connsiteY47" fmla="*/ 643534 h 651972"/>
                <a:gd name="connsiteX48" fmla="*/ 127916 w 505088"/>
                <a:gd name="connsiteY48" fmla="*/ 651630 h 651972"/>
                <a:gd name="connsiteX49" fmla="*/ 148585 w 505088"/>
                <a:gd name="connsiteY49" fmla="*/ 642105 h 651972"/>
                <a:gd name="connsiteX50" fmla="*/ 182780 w 505088"/>
                <a:gd name="connsiteY50" fmla="*/ 576859 h 651972"/>
                <a:gd name="connsiteX51" fmla="*/ 203449 w 505088"/>
                <a:gd name="connsiteY51" fmla="*/ 561333 h 651972"/>
                <a:gd name="connsiteX52" fmla="*/ 225833 w 505088"/>
                <a:gd name="connsiteY52" fmla="*/ 553904 h 651972"/>
                <a:gd name="connsiteX53" fmla="*/ 242397 w 505088"/>
                <a:gd name="connsiteY53" fmla="*/ 559990 h 651972"/>
                <a:gd name="connsiteX54" fmla="*/ 243073 w 505088"/>
                <a:gd name="connsiteY54" fmla="*/ 561810 h 651972"/>
                <a:gd name="connsiteX55" fmla="*/ 255360 w 505088"/>
                <a:gd name="connsiteY55" fmla="*/ 602672 h 651972"/>
                <a:gd name="connsiteX56" fmla="*/ 266952 w 505088"/>
                <a:gd name="connsiteY56" fmla="*/ 609530 h 651972"/>
                <a:gd name="connsiteX57" fmla="*/ 270791 w 505088"/>
                <a:gd name="connsiteY57" fmla="*/ 607530 h 651972"/>
                <a:gd name="connsiteX58" fmla="*/ 325369 w 505088"/>
                <a:gd name="connsiteY58" fmla="*/ 564667 h 651972"/>
                <a:gd name="connsiteX59" fmla="*/ 335751 w 505088"/>
                <a:gd name="connsiteY59" fmla="*/ 541521 h 651972"/>
                <a:gd name="connsiteX60" fmla="*/ 332418 w 505088"/>
                <a:gd name="connsiteY60" fmla="*/ 489610 h 651972"/>
                <a:gd name="connsiteX61" fmla="*/ 340895 w 505088"/>
                <a:gd name="connsiteY61" fmla="*/ 464464 h 651972"/>
                <a:gd name="connsiteX62" fmla="*/ 366232 w 505088"/>
                <a:gd name="connsiteY62" fmla="*/ 430936 h 651972"/>
                <a:gd name="connsiteX63" fmla="*/ 388425 w 505088"/>
                <a:gd name="connsiteY63" fmla="*/ 419697 h 651972"/>
                <a:gd name="connsiteX64" fmla="*/ 423572 w 505088"/>
                <a:gd name="connsiteY64" fmla="*/ 421411 h 651972"/>
                <a:gd name="connsiteX65" fmla="*/ 443670 w 505088"/>
                <a:gd name="connsiteY65" fmla="*/ 409029 h 651972"/>
                <a:gd name="connsiteX66" fmla="*/ 476626 w 505088"/>
                <a:gd name="connsiteY66" fmla="*/ 335115 h 651972"/>
                <a:gd name="connsiteX67" fmla="*/ 470273 w 505088"/>
                <a:gd name="connsiteY67" fmla="*/ 316503 h 651972"/>
                <a:gd name="connsiteX68" fmla="*/ 469292 w 505088"/>
                <a:gd name="connsiteY68" fmla="*/ 316065 h 651972"/>
                <a:gd name="connsiteX69" fmla="*/ 440717 w 505088"/>
                <a:gd name="connsiteY69" fmla="*/ 303968 h 651972"/>
                <a:gd name="connsiteX70" fmla="*/ 431192 w 505088"/>
                <a:gd name="connsiteY70" fmla="*/ 284442 h 651972"/>
                <a:gd name="connsiteX71" fmla="*/ 437193 w 505088"/>
                <a:gd name="connsiteY71" fmla="*/ 249199 h 651972"/>
                <a:gd name="connsiteX72" fmla="*/ 449004 w 505088"/>
                <a:gd name="connsiteY72" fmla="*/ 225196 h 651972"/>
                <a:gd name="connsiteX73" fmla="*/ 497391 w 505088"/>
                <a:gd name="connsiteY73" fmla="*/ 180714 h 651972"/>
                <a:gd name="connsiteX74" fmla="*/ 504916 w 505088"/>
                <a:gd name="connsiteY74" fmla="*/ 157759 h 651972"/>
                <a:gd name="connsiteX75" fmla="*/ 271934 w 505088"/>
                <a:gd name="connsiteY75" fmla="*/ 438651 h 651972"/>
                <a:gd name="connsiteX76" fmla="*/ 145537 w 505088"/>
                <a:gd name="connsiteY76" fmla="*/ 410076 h 651972"/>
                <a:gd name="connsiteX77" fmla="*/ 233262 w 505088"/>
                <a:gd name="connsiteY77" fmla="*/ 213480 h 651972"/>
                <a:gd name="connsiteX78" fmla="*/ 359659 w 505088"/>
                <a:gd name="connsiteY78" fmla="*/ 242055 h 651972"/>
                <a:gd name="connsiteX79" fmla="*/ 271934 w 505088"/>
                <a:gd name="connsiteY79" fmla="*/ 438651 h 65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05088" h="651972">
                  <a:moveTo>
                    <a:pt x="504916" y="157759"/>
                  </a:moveTo>
                  <a:lnTo>
                    <a:pt x="495867" y="104991"/>
                  </a:lnTo>
                  <a:cubicBezTo>
                    <a:pt x="495686" y="100209"/>
                    <a:pt x="491666" y="96475"/>
                    <a:pt x="486885" y="96647"/>
                  </a:cubicBezTo>
                  <a:cubicBezTo>
                    <a:pt x="484894" y="96723"/>
                    <a:pt x="482979" y="97485"/>
                    <a:pt x="481484" y="98799"/>
                  </a:cubicBezTo>
                  <a:lnTo>
                    <a:pt x="433383" y="130518"/>
                  </a:lnTo>
                  <a:cubicBezTo>
                    <a:pt x="426896" y="134461"/>
                    <a:pt x="418448" y="132518"/>
                    <a:pt x="414333" y="126136"/>
                  </a:cubicBezTo>
                  <a:cubicBezTo>
                    <a:pt x="411418" y="122088"/>
                    <a:pt x="408237" y="118240"/>
                    <a:pt x="404808" y="114611"/>
                  </a:cubicBezTo>
                  <a:cubicBezTo>
                    <a:pt x="398998" y="108496"/>
                    <a:pt x="396864" y="99761"/>
                    <a:pt x="399188" y="91656"/>
                  </a:cubicBezTo>
                  <a:lnTo>
                    <a:pt x="423762" y="24981"/>
                  </a:lnTo>
                  <a:cubicBezTo>
                    <a:pt x="426306" y="18746"/>
                    <a:pt x="423315" y="11629"/>
                    <a:pt x="417085" y="9085"/>
                  </a:cubicBezTo>
                  <a:cubicBezTo>
                    <a:pt x="416352" y="8786"/>
                    <a:pt x="415590" y="8559"/>
                    <a:pt x="414809" y="8407"/>
                  </a:cubicBezTo>
                  <a:lnTo>
                    <a:pt x="378424" y="311"/>
                  </a:lnTo>
                  <a:cubicBezTo>
                    <a:pt x="370222" y="-1154"/>
                    <a:pt x="361974" y="2647"/>
                    <a:pt x="357754" y="9836"/>
                  </a:cubicBezTo>
                  <a:lnTo>
                    <a:pt x="323559" y="75082"/>
                  </a:lnTo>
                  <a:cubicBezTo>
                    <a:pt x="318854" y="82654"/>
                    <a:pt x="311472" y="88198"/>
                    <a:pt x="302890" y="90608"/>
                  </a:cubicBezTo>
                  <a:cubicBezTo>
                    <a:pt x="295251" y="92608"/>
                    <a:pt x="287736" y="95094"/>
                    <a:pt x="280411" y="98037"/>
                  </a:cubicBezTo>
                  <a:cubicBezTo>
                    <a:pt x="274163" y="100942"/>
                    <a:pt x="266743" y="98237"/>
                    <a:pt x="263838" y="91989"/>
                  </a:cubicBezTo>
                  <a:cubicBezTo>
                    <a:pt x="263571" y="91417"/>
                    <a:pt x="263343" y="90827"/>
                    <a:pt x="263171" y="90227"/>
                  </a:cubicBezTo>
                  <a:lnTo>
                    <a:pt x="250408" y="49841"/>
                  </a:lnTo>
                  <a:cubicBezTo>
                    <a:pt x="249064" y="44755"/>
                    <a:pt x="243854" y="41723"/>
                    <a:pt x="238768" y="43068"/>
                  </a:cubicBezTo>
                  <a:cubicBezTo>
                    <a:pt x="237406" y="43427"/>
                    <a:pt x="236149" y="44080"/>
                    <a:pt x="235072" y="44983"/>
                  </a:cubicBezTo>
                  <a:lnTo>
                    <a:pt x="180494" y="87846"/>
                  </a:lnTo>
                  <a:cubicBezTo>
                    <a:pt x="173855" y="93704"/>
                    <a:pt x="170073" y="102143"/>
                    <a:pt x="170112" y="110991"/>
                  </a:cubicBezTo>
                  <a:lnTo>
                    <a:pt x="173350" y="162903"/>
                  </a:lnTo>
                  <a:cubicBezTo>
                    <a:pt x="173360" y="171989"/>
                    <a:pt x="170378" y="180819"/>
                    <a:pt x="164873" y="188049"/>
                  </a:cubicBezTo>
                  <a:cubicBezTo>
                    <a:pt x="155872" y="198793"/>
                    <a:pt x="147414" y="209985"/>
                    <a:pt x="139536" y="221577"/>
                  </a:cubicBezTo>
                  <a:cubicBezTo>
                    <a:pt x="134241" y="228520"/>
                    <a:pt x="126068" y="232654"/>
                    <a:pt x="117343" y="232816"/>
                  </a:cubicBezTo>
                  <a:lnTo>
                    <a:pt x="82291" y="231102"/>
                  </a:lnTo>
                  <a:cubicBezTo>
                    <a:pt x="73795" y="231035"/>
                    <a:pt x="66003" y="235797"/>
                    <a:pt x="62193" y="243389"/>
                  </a:cubicBezTo>
                  <a:lnTo>
                    <a:pt x="29142" y="316541"/>
                  </a:lnTo>
                  <a:cubicBezTo>
                    <a:pt x="25837" y="323647"/>
                    <a:pt x="28923" y="332086"/>
                    <a:pt x="36028" y="335391"/>
                  </a:cubicBezTo>
                  <a:cubicBezTo>
                    <a:pt x="36181" y="335458"/>
                    <a:pt x="36324" y="335524"/>
                    <a:pt x="36476" y="335591"/>
                  </a:cubicBezTo>
                  <a:lnTo>
                    <a:pt x="65051" y="347688"/>
                  </a:lnTo>
                  <a:cubicBezTo>
                    <a:pt x="72138" y="351183"/>
                    <a:pt x="76033" y="358975"/>
                    <a:pt x="74576" y="366738"/>
                  </a:cubicBezTo>
                  <a:cubicBezTo>
                    <a:pt x="71918" y="378368"/>
                    <a:pt x="69880" y="390131"/>
                    <a:pt x="68480" y="401980"/>
                  </a:cubicBezTo>
                  <a:cubicBezTo>
                    <a:pt x="67118" y="410981"/>
                    <a:pt x="62994" y="419335"/>
                    <a:pt x="56669" y="425888"/>
                  </a:cubicBezTo>
                  <a:lnTo>
                    <a:pt x="8377" y="470370"/>
                  </a:lnTo>
                  <a:cubicBezTo>
                    <a:pt x="2205" y="476675"/>
                    <a:pt x="-805" y="485419"/>
                    <a:pt x="186" y="494182"/>
                  </a:cubicBezTo>
                  <a:lnTo>
                    <a:pt x="9711" y="546855"/>
                  </a:lnTo>
                  <a:cubicBezTo>
                    <a:pt x="9834" y="551637"/>
                    <a:pt x="13816" y="555418"/>
                    <a:pt x="18607" y="555294"/>
                  </a:cubicBezTo>
                  <a:cubicBezTo>
                    <a:pt x="20626" y="555237"/>
                    <a:pt x="22569" y="554475"/>
                    <a:pt x="24093" y="553142"/>
                  </a:cubicBezTo>
                  <a:lnTo>
                    <a:pt x="72385" y="521328"/>
                  </a:lnTo>
                  <a:cubicBezTo>
                    <a:pt x="78881" y="517433"/>
                    <a:pt x="87292" y="519366"/>
                    <a:pt x="91435" y="525710"/>
                  </a:cubicBezTo>
                  <a:cubicBezTo>
                    <a:pt x="94293" y="529806"/>
                    <a:pt x="97483" y="533654"/>
                    <a:pt x="100960" y="537235"/>
                  </a:cubicBezTo>
                  <a:cubicBezTo>
                    <a:pt x="106837" y="543350"/>
                    <a:pt x="109009" y="552132"/>
                    <a:pt x="106675" y="560286"/>
                  </a:cubicBezTo>
                  <a:lnTo>
                    <a:pt x="82005" y="626961"/>
                  </a:lnTo>
                  <a:cubicBezTo>
                    <a:pt x="79510" y="633219"/>
                    <a:pt x="82558" y="640305"/>
                    <a:pt x="88816" y="642801"/>
                  </a:cubicBezTo>
                  <a:cubicBezTo>
                    <a:pt x="89692" y="643153"/>
                    <a:pt x="90597" y="643391"/>
                    <a:pt x="91530" y="643534"/>
                  </a:cubicBezTo>
                  <a:lnTo>
                    <a:pt x="127916" y="651630"/>
                  </a:lnTo>
                  <a:cubicBezTo>
                    <a:pt x="136136" y="653183"/>
                    <a:pt x="144432" y="649363"/>
                    <a:pt x="148585" y="642105"/>
                  </a:cubicBezTo>
                  <a:lnTo>
                    <a:pt x="182780" y="576859"/>
                  </a:lnTo>
                  <a:cubicBezTo>
                    <a:pt x="187542" y="569334"/>
                    <a:pt x="194896" y="563810"/>
                    <a:pt x="203449" y="561333"/>
                  </a:cubicBezTo>
                  <a:cubicBezTo>
                    <a:pt x="211079" y="559390"/>
                    <a:pt x="218556" y="556904"/>
                    <a:pt x="225833" y="553904"/>
                  </a:cubicBezTo>
                  <a:cubicBezTo>
                    <a:pt x="232091" y="551008"/>
                    <a:pt x="239501" y="553732"/>
                    <a:pt x="242397" y="559990"/>
                  </a:cubicBezTo>
                  <a:cubicBezTo>
                    <a:pt x="242673" y="560581"/>
                    <a:pt x="242892" y="561190"/>
                    <a:pt x="243073" y="561810"/>
                  </a:cubicBezTo>
                  <a:lnTo>
                    <a:pt x="255360" y="602672"/>
                  </a:lnTo>
                  <a:cubicBezTo>
                    <a:pt x="256665" y="607768"/>
                    <a:pt x="261857" y="610835"/>
                    <a:pt x="266952" y="609530"/>
                  </a:cubicBezTo>
                  <a:cubicBezTo>
                    <a:pt x="268372" y="609168"/>
                    <a:pt x="269686" y="608482"/>
                    <a:pt x="270791" y="607530"/>
                  </a:cubicBezTo>
                  <a:lnTo>
                    <a:pt x="325369" y="564667"/>
                  </a:lnTo>
                  <a:cubicBezTo>
                    <a:pt x="331980" y="558790"/>
                    <a:pt x="335751" y="550370"/>
                    <a:pt x="335751" y="541521"/>
                  </a:cubicBezTo>
                  <a:lnTo>
                    <a:pt x="332418" y="489610"/>
                  </a:lnTo>
                  <a:cubicBezTo>
                    <a:pt x="332408" y="480523"/>
                    <a:pt x="335390" y="471694"/>
                    <a:pt x="340895" y="464464"/>
                  </a:cubicBezTo>
                  <a:cubicBezTo>
                    <a:pt x="349896" y="453720"/>
                    <a:pt x="358354" y="442528"/>
                    <a:pt x="366232" y="430936"/>
                  </a:cubicBezTo>
                  <a:cubicBezTo>
                    <a:pt x="371527" y="423992"/>
                    <a:pt x="379700" y="419859"/>
                    <a:pt x="388425" y="419697"/>
                  </a:cubicBezTo>
                  <a:lnTo>
                    <a:pt x="423572" y="421411"/>
                  </a:lnTo>
                  <a:cubicBezTo>
                    <a:pt x="432078" y="421421"/>
                    <a:pt x="439850" y="416620"/>
                    <a:pt x="443670" y="409029"/>
                  </a:cubicBezTo>
                  <a:lnTo>
                    <a:pt x="476626" y="335115"/>
                  </a:lnTo>
                  <a:cubicBezTo>
                    <a:pt x="480017" y="328219"/>
                    <a:pt x="477169" y="319884"/>
                    <a:pt x="470273" y="316503"/>
                  </a:cubicBezTo>
                  <a:cubicBezTo>
                    <a:pt x="469949" y="316341"/>
                    <a:pt x="469625" y="316198"/>
                    <a:pt x="469292" y="316065"/>
                  </a:cubicBezTo>
                  <a:lnTo>
                    <a:pt x="440717" y="303968"/>
                  </a:lnTo>
                  <a:cubicBezTo>
                    <a:pt x="433373" y="300472"/>
                    <a:pt x="429430" y="292376"/>
                    <a:pt x="431192" y="284442"/>
                  </a:cubicBezTo>
                  <a:cubicBezTo>
                    <a:pt x="433811" y="272812"/>
                    <a:pt x="435812" y="261048"/>
                    <a:pt x="437193" y="249199"/>
                  </a:cubicBezTo>
                  <a:cubicBezTo>
                    <a:pt x="438574" y="240179"/>
                    <a:pt x="442698" y="231797"/>
                    <a:pt x="449004" y="225196"/>
                  </a:cubicBezTo>
                  <a:lnTo>
                    <a:pt x="497391" y="180714"/>
                  </a:lnTo>
                  <a:cubicBezTo>
                    <a:pt x="503087" y="174504"/>
                    <a:pt x="505830" y="166141"/>
                    <a:pt x="504916" y="157759"/>
                  </a:cubicBezTo>
                  <a:close/>
                  <a:moveTo>
                    <a:pt x="271934" y="438651"/>
                  </a:moveTo>
                  <a:cubicBezTo>
                    <a:pt x="212784" y="485133"/>
                    <a:pt x="156205" y="472465"/>
                    <a:pt x="145537" y="410076"/>
                  </a:cubicBezTo>
                  <a:cubicBezTo>
                    <a:pt x="134869" y="347688"/>
                    <a:pt x="174112" y="259962"/>
                    <a:pt x="233262" y="213480"/>
                  </a:cubicBezTo>
                  <a:cubicBezTo>
                    <a:pt x="292413" y="166998"/>
                    <a:pt x="348896" y="179667"/>
                    <a:pt x="359659" y="242055"/>
                  </a:cubicBezTo>
                  <a:cubicBezTo>
                    <a:pt x="370423" y="304444"/>
                    <a:pt x="331084" y="392169"/>
                    <a:pt x="271934" y="438651"/>
                  </a:cubicBezTo>
                  <a:close/>
                </a:path>
              </a:pathLst>
            </a:custGeom>
            <a:solidFill>
              <a:srgbClr val="7CA5FF"/>
            </a:solidFill>
            <a:ln w="9525" cap="flat">
              <a:noFill/>
              <a:prstDash val="solid"/>
              <a:miter/>
            </a:ln>
          </p:spPr>
          <p:txBody>
            <a:bodyPr rtlCol="0" anchor="ctr"/>
            <a:lstStyle/>
            <a:p>
              <a:endParaRPr lang="en-GR"/>
            </a:p>
          </p:txBody>
        </p:sp>
        <p:sp>
          <p:nvSpPr>
            <p:cNvPr id="572" name="Freeform 571">
              <a:extLst>
                <a:ext uri="{FF2B5EF4-FFF2-40B4-BE49-F238E27FC236}">
                  <a16:creationId xmlns:a16="http://schemas.microsoft.com/office/drawing/2014/main" id="{ADEC3705-C80F-9BA7-9264-A6909C4BE597}"/>
                </a:ext>
              </a:extLst>
            </p:cNvPr>
            <p:cNvSpPr/>
            <p:nvPr/>
          </p:nvSpPr>
          <p:spPr>
            <a:xfrm>
              <a:off x="6208350" y="2634297"/>
              <a:ext cx="505088" cy="651972"/>
            </a:xfrm>
            <a:custGeom>
              <a:avLst/>
              <a:gdLst>
                <a:gd name="connsiteX0" fmla="*/ 504916 w 505088"/>
                <a:gd name="connsiteY0" fmla="*/ 157759 h 651972"/>
                <a:gd name="connsiteX1" fmla="*/ 495867 w 505088"/>
                <a:gd name="connsiteY1" fmla="*/ 104991 h 651972"/>
                <a:gd name="connsiteX2" fmla="*/ 486885 w 505088"/>
                <a:gd name="connsiteY2" fmla="*/ 96647 h 651972"/>
                <a:gd name="connsiteX3" fmla="*/ 481484 w 505088"/>
                <a:gd name="connsiteY3" fmla="*/ 98799 h 651972"/>
                <a:gd name="connsiteX4" fmla="*/ 433383 w 505088"/>
                <a:gd name="connsiteY4" fmla="*/ 130518 h 651972"/>
                <a:gd name="connsiteX5" fmla="*/ 414333 w 505088"/>
                <a:gd name="connsiteY5" fmla="*/ 126136 h 651972"/>
                <a:gd name="connsiteX6" fmla="*/ 404808 w 505088"/>
                <a:gd name="connsiteY6" fmla="*/ 114611 h 651972"/>
                <a:gd name="connsiteX7" fmla="*/ 399188 w 505088"/>
                <a:gd name="connsiteY7" fmla="*/ 91656 h 651972"/>
                <a:gd name="connsiteX8" fmla="*/ 423762 w 505088"/>
                <a:gd name="connsiteY8" fmla="*/ 24981 h 651972"/>
                <a:gd name="connsiteX9" fmla="*/ 417085 w 505088"/>
                <a:gd name="connsiteY9" fmla="*/ 9085 h 651972"/>
                <a:gd name="connsiteX10" fmla="*/ 414809 w 505088"/>
                <a:gd name="connsiteY10" fmla="*/ 8407 h 651972"/>
                <a:gd name="connsiteX11" fmla="*/ 378424 w 505088"/>
                <a:gd name="connsiteY11" fmla="*/ 311 h 651972"/>
                <a:gd name="connsiteX12" fmla="*/ 357754 w 505088"/>
                <a:gd name="connsiteY12" fmla="*/ 9836 h 651972"/>
                <a:gd name="connsiteX13" fmla="*/ 323559 w 505088"/>
                <a:gd name="connsiteY13" fmla="*/ 75082 h 651972"/>
                <a:gd name="connsiteX14" fmla="*/ 302890 w 505088"/>
                <a:gd name="connsiteY14" fmla="*/ 90608 h 651972"/>
                <a:gd name="connsiteX15" fmla="*/ 280411 w 505088"/>
                <a:gd name="connsiteY15" fmla="*/ 98037 h 651972"/>
                <a:gd name="connsiteX16" fmla="*/ 263838 w 505088"/>
                <a:gd name="connsiteY16" fmla="*/ 91989 h 651972"/>
                <a:gd name="connsiteX17" fmla="*/ 263171 w 505088"/>
                <a:gd name="connsiteY17" fmla="*/ 90227 h 651972"/>
                <a:gd name="connsiteX18" fmla="*/ 250408 w 505088"/>
                <a:gd name="connsiteY18" fmla="*/ 49841 h 651972"/>
                <a:gd name="connsiteX19" fmla="*/ 238768 w 505088"/>
                <a:gd name="connsiteY19" fmla="*/ 43068 h 651972"/>
                <a:gd name="connsiteX20" fmla="*/ 235072 w 505088"/>
                <a:gd name="connsiteY20" fmla="*/ 44983 h 651972"/>
                <a:gd name="connsiteX21" fmla="*/ 180494 w 505088"/>
                <a:gd name="connsiteY21" fmla="*/ 87846 h 651972"/>
                <a:gd name="connsiteX22" fmla="*/ 170112 w 505088"/>
                <a:gd name="connsiteY22" fmla="*/ 110991 h 651972"/>
                <a:gd name="connsiteX23" fmla="*/ 173350 w 505088"/>
                <a:gd name="connsiteY23" fmla="*/ 162903 h 651972"/>
                <a:gd name="connsiteX24" fmla="*/ 164873 w 505088"/>
                <a:gd name="connsiteY24" fmla="*/ 188049 h 651972"/>
                <a:gd name="connsiteX25" fmla="*/ 139536 w 505088"/>
                <a:gd name="connsiteY25" fmla="*/ 221577 h 651972"/>
                <a:gd name="connsiteX26" fmla="*/ 117343 w 505088"/>
                <a:gd name="connsiteY26" fmla="*/ 232816 h 651972"/>
                <a:gd name="connsiteX27" fmla="*/ 82291 w 505088"/>
                <a:gd name="connsiteY27" fmla="*/ 231102 h 651972"/>
                <a:gd name="connsiteX28" fmla="*/ 62193 w 505088"/>
                <a:gd name="connsiteY28" fmla="*/ 243389 h 651972"/>
                <a:gd name="connsiteX29" fmla="*/ 29142 w 505088"/>
                <a:gd name="connsiteY29" fmla="*/ 316541 h 651972"/>
                <a:gd name="connsiteX30" fmla="*/ 36028 w 505088"/>
                <a:gd name="connsiteY30" fmla="*/ 335391 h 651972"/>
                <a:gd name="connsiteX31" fmla="*/ 36476 w 505088"/>
                <a:gd name="connsiteY31" fmla="*/ 335591 h 651972"/>
                <a:gd name="connsiteX32" fmla="*/ 65051 w 505088"/>
                <a:gd name="connsiteY32" fmla="*/ 347688 h 651972"/>
                <a:gd name="connsiteX33" fmla="*/ 74576 w 505088"/>
                <a:gd name="connsiteY33" fmla="*/ 366738 h 651972"/>
                <a:gd name="connsiteX34" fmla="*/ 68480 w 505088"/>
                <a:gd name="connsiteY34" fmla="*/ 401980 h 651972"/>
                <a:gd name="connsiteX35" fmla="*/ 56669 w 505088"/>
                <a:gd name="connsiteY35" fmla="*/ 425888 h 651972"/>
                <a:gd name="connsiteX36" fmla="*/ 8377 w 505088"/>
                <a:gd name="connsiteY36" fmla="*/ 470370 h 651972"/>
                <a:gd name="connsiteX37" fmla="*/ 186 w 505088"/>
                <a:gd name="connsiteY37" fmla="*/ 494182 h 651972"/>
                <a:gd name="connsiteX38" fmla="*/ 9711 w 505088"/>
                <a:gd name="connsiteY38" fmla="*/ 546855 h 651972"/>
                <a:gd name="connsiteX39" fmla="*/ 18607 w 505088"/>
                <a:gd name="connsiteY39" fmla="*/ 555294 h 651972"/>
                <a:gd name="connsiteX40" fmla="*/ 24093 w 505088"/>
                <a:gd name="connsiteY40" fmla="*/ 553142 h 651972"/>
                <a:gd name="connsiteX41" fmla="*/ 72385 w 505088"/>
                <a:gd name="connsiteY41" fmla="*/ 521328 h 651972"/>
                <a:gd name="connsiteX42" fmla="*/ 91435 w 505088"/>
                <a:gd name="connsiteY42" fmla="*/ 525710 h 651972"/>
                <a:gd name="connsiteX43" fmla="*/ 100960 w 505088"/>
                <a:gd name="connsiteY43" fmla="*/ 537235 h 651972"/>
                <a:gd name="connsiteX44" fmla="*/ 106675 w 505088"/>
                <a:gd name="connsiteY44" fmla="*/ 560286 h 651972"/>
                <a:gd name="connsiteX45" fmla="*/ 82005 w 505088"/>
                <a:gd name="connsiteY45" fmla="*/ 626961 h 651972"/>
                <a:gd name="connsiteX46" fmla="*/ 88816 w 505088"/>
                <a:gd name="connsiteY46" fmla="*/ 642801 h 651972"/>
                <a:gd name="connsiteX47" fmla="*/ 91530 w 505088"/>
                <a:gd name="connsiteY47" fmla="*/ 643534 h 651972"/>
                <a:gd name="connsiteX48" fmla="*/ 127916 w 505088"/>
                <a:gd name="connsiteY48" fmla="*/ 651630 h 651972"/>
                <a:gd name="connsiteX49" fmla="*/ 148585 w 505088"/>
                <a:gd name="connsiteY49" fmla="*/ 642105 h 651972"/>
                <a:gd name="connsiteX50" fmla="*/ 182780 w 505088"/>
                <a:gd name="connsiteY50" fmla="*/ 576859 h 651972"/>
                <a:gd name="connsiteX51" fmla="*/ 203449 w 505088"/>
                <a:gd name="connsiteY51" fmla="*/ 561333 h 651972"/>
                <a:gd name="connsiteX52" fmla="*/ 225833 w 505088"/>
                <a:gd name="connsiteY52" fmla="*/ 553904 h 651972"/>
                <a:gd name="connsiteX53" fmla="*/ 242397 w 505088"/>
                <a:gd name="connsiteY53" fmla="*/ 559990 h 651972"/>
                <a:gd name="connsiteX54" fmla="*/ 243073 w 505088"/>
                <a:gd name="connsiteY54" fmla="*/ 561810 h 651972"/>
                <a:gd name="connsiteX55" fmla="*/ 255360 w 505088"/>
                <a:gd name="connsiteY55" fmla="*/ 602672 h 651972"/>
                <a:gd name="connsiteX56" fmla="*/ 266952 w 505088"/>
                <a:gd name="connsiteY56" fmla="*/ 609530 h 651972"/>
                <a:gd name="connsiteX57" fmla="*/ 270791 w 505088"/>
                <a:gd name="connsiteY57" fmla="*/ 607530 h 651972"/>
                <a:gd name="connsiteX58" fmla="*/ 325369 w 505088"/>
                <a:gd name="connsiteY58" fmla="*/ 564667 h 651972"/>
                <a:gd name="connsiteX59" fmla="*/ 335751 w 505088"/>
                <a:gd name="connsiteY59" fmla="*/ 541521 h 651972"/>
                <a:gd name="connsiteX60" fmla="*/ 332418 w 505088"/>
                <a:gd name="connsiteY60" fmla="*/ 489610 h 651972"/>
                <a:gd name="connsiteX61" fmla="*/ 340895 w 505088"/>
                <a:gd name="connsiteY61" fmla="*/ 464464 h 651972"/>
                <a:gd name="connsiteX62" fmla="*/ 366232 w 505088"/>
                <a:gd name="connsiteY62" fmla="*/ 430936 h 651972"/>
                <a:gd name="connsiteX63" fmla="*/ 388425 w 505088"/>
                <a:gd name="connsiteY63" fmla="*/ 419697 h 651972"/>
                <a:gd name="connsiteX64" fmla="*/ 423572 w 505088"/>
                <a:gd name="connsiteY64" fmla="*/ 421411 h 651972"/>
                <a:gd name="connsiteX65" fmla="*/ 443670 w 505088"/>
                <a:gd name="connsiteY65" fmla="*/ 409029 h 651972"/>
                <a:gd name="connsiteX66" fmla="*/ 476626 w 505088"/>
                <a:gd name="connsiteY66" fmla="*/ 335115 h 651972"/>
                <a:gd name="connsiteX67" fmla="*/ 470273 w 505088"/>
                <a:gd name="connsiteY67" fmla="*/ 316503 h 651972"/>
                <a:gd name="connsiteX68" fmla="*/ 469292 w 505088"/>
                <a:gd name="connsiteY68" fmla="*/ 316065 h 651972"/>
                <a:gd name="connsiteX69" fmla="*/ 440717 w 505088"/>
                <a:gd name="connsiteY69" fmla="*/ 303968 h 651972"/>
                <a:gd name="connsiteX70" fmla="*/ 431192 w 505088"/>
                <a:gd name="connsiteY70" fmla="*/ 284442 h 651972"/>
                <a:gd name="connsiteX71" fmla="*/ 437193 w 505088"/>
                <a:gd name="connsiteY71" fmla="*/ 249199 h 651972"/>
                <a:gd name="connsiteX72" fmla="*/ 449004 w 505088"/>
                <a:gd name="connsiteY72" fmla="*/ 225196 h 651972"/>
                <a:gd name="connsiteX73" fmla="*/ 497391 w 505088"/>
                <a:gd name="connsiteY73" fmla="*/ 180714 h 651972"/>
                <a:gd name="connsiteX74" fmla="*/ 504916 w 505088"/>
                <a:gd name="connsiteY74" fmla="*/ 157759 h 651972"/>
                <a:gd name="connsiteX75" fmla="*/ 271934 w 505088"/>
                <a:gd name="connsiteY75" fmla="*/ 438651 h 651972"/>
                <a:gd name="connsiteX76" fmla="*/ 145537 w 505088"/>
                <a:gd name="connsiteY76" fmla="*/ 410076 h 651972"/>
                <a:gd name="connsiteX77" fmla="*/ 233262 w 505088"/>
                <a:gd name="connsiteY77" fmla="*/ 213480 h 651972"/>
                <a:gd name="connsiteX78" fmla="*/ 359659 w 505088"/>
                <a:gd name="connsiteY78" fmla="*/ 242055 h 651972"/>
                <a:gd name="connsiteX79" fmla="*/ 271934 w 505088"/>
                <a:gd name="connsiteY79" fmla="*/ 438651 h 65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05088" h="651972">
                  <a:moveTo>
                    <a:pt x="504916" y="157759"/>
                  </a:moveTo>
                  <a:lnTo>
                    <a:pt x="495867" y="104991"/>
                  </a:lnTo>
                  <a:cubicBezTo>
                    <a:pt x="495686" y="100209"/>
                    <a:pt x="491666" y="96475"/>
                    <a:pt x="486885" y="96647"/>
                  </a:cubicBezTo>
                  <a:cubicBezTo>
                    <a:pt x="484894" y="96723"/>
                    <a:pt x="482979" y="97485"/>
                    <a:pt x="481484" y="98799"/>
                  </a:cubicBezTo>
                  <a:lnTo>
                    <a:pt x="433383" y="130518"/>
                  </a:lnTo>
                  <a:cubicBezTo>
                    <a:pt x="426896" y="134461"/>
                    <a:pt x="418448" y="132518"/>
                    <a:pt x="414333" y="126136"/>
                  </a:cubicBezTo>
                  <a:cubicBezTo>
                    <a:pt x="411418" y="122088"/>
                    <a:pt x="408237" y="118240"/>
                    <a:pt x="404808" y="114611"/>
                  </a:cubicBezTo>
                  <a:cubicBezTo>
                    <a:pt x="398998" y="108496"/>
                    <a:pt x="396864" y="99761"/>
                    <a:pt x="399188" y="91656"/>
                  </a:cubicBezTo>
                  <a:lnTo>
                    <a:pt x="423762" y="24981"/>
                  </a:lnTo>
                  <a:cubicBezTo>
                    <a:pt x="426306" y="18746"/>
                    <a:pt x="423315" y="11629"/>
                    <a:pt x="417085" y="9085"/>
                  </a:cubicBezTo>
                  <a:cubicBezTo>
                    <a:pt x="416352" y="8786"/>
                    <a:pt x="415590" y="8559"/>
                    <a:pt x="414809" y="8407"/>
                  </a:cubicBezTo>
                  <a:lnTo>
                    <a:pt x="378424" y="311"/>
                  </a:lnTo>
                  <a:cubicBezTo>
                    <a:pt x="370222" y="-1154"/>
                    <a:pt x="361974" y="2647"/>
                    <a:pt x="357754" y="9836"/>
                  </a:cubicBezTo>
                  <a:lnTo>
                    <a:pt x="323559" y="75082"/>
                  </a:lnTo>
                  <a:cubicBezTo>
                    <a:pt x="318854" y="82654"/>
                    <a:pt x="311472" y="88198"/>
                    <a:pt x="302890" y="90608"/>
                  </a:cubicBezTo>
                  <a:cubicBezTo>
                    <a:pt x="295251" y="92608"/>
                    <a:pt x="287736" y="95094"/>
                    <a:pt x="280411" y="98037"/>
                  </a:cubicBezTo>
                  <a:cubicBezTo>
                    <a:pt x="274163" y="100942"/>
                    <a:pt x="266743" y="98237"/>
                    <a:pt x="263838" y="91989"/>
                  </a:cubicBezTo>
                  <a:cubicBezTo>
                    <a:pt x="263571" y="91417"/>
                    <a:pt x="263343" y="90827"/>
                    <a:pt x="263171" y="90227"/>
                  </a:cubicBezTo>
                  <a:lnTo>
                    <a:pt x="250408" y="49841"/>
                  </a:lnTo>
                  <a:cubicBezTo>
                    <a:pt x="249064" y="44755"/>
                    <a:pt x="243854" y="41723"/>
                    <a:pt x="238768" y="43068"/>
                  </a:cubicBezTo>
                  <a:cubicBezTo>
                    <a:pt x="237406" y="43427"/>
                    <a:pt x="236149" y="44080"/>
                    <a:pt x="235072" y="44983"/>
                  </a:cubicBezTo>
                  <a:lnTo>
                    <a:pt x="180494" y="87846"/>
                  </a:lnTo>
                  <a:cubicBezTo>
                    <a:pt x="173855" y="93704"/>
                    <a:pt x="170073" y="102143"/>
                    <a:pt x="170112" y="110991"/>
                  </a:cubicBezTo>
                  <a:lnTo>
                    <a:pt x="173350" y="162903"/>
                  </a:lnTo>
                  <a:cubicBezTo>
                    <a:pt x="173360" y="171989"/>
                    <a:pt x="170378" y="180819"/>
                    <a:pt x="164873" y="188049"/>
                  </a:cubicBezTo>
                  <a:cubicBezTo>
                    <a:pt x="155872" y="198793"/>
                    <a:pt x="147414" y="209985"/>
                    <a:pt x="139536" y="221577"/>
                  </a:cubicBezTo>
                  <a:cubicBezTo>
                    <a:pt x="134241" y="228520"/>
                    <a:pt x="126068" y="232654"/>
                    <a:pt x="117343" y="232816"/>
                  </a:cubicBezTo>
                  <a:lnTo>
                    <a:pt x="82291" y="231102"/>
                  </a:lnTo>
                  <a:cubicBezTo>
                    <a:pt x="73795" y="231035"/>
                    <a:pt x="66003" y="235797"/>
                    <a:pt x="62193" y="243389"/>
                  </a:cubicBezTo>
                  <a:lnTo>
                    <a:pt x="29142" y="316541"/>
                  </a:lnTo>
                  <a:cubicBezTo>
                    <a:pt x="25837" y="323647"/>
                    <a:pt x="28923" y="332086"/>
                    <a:pt x="36028" y="335391"/>
                  </a:cubicBezTo>
                  <a:cubicBezTo>
                    <a:pt x="36181" y="335458"/>
                    <a:pt x="36324" y="335524"/>
                    <a:pt x="36476" y="335591"/>
                  </a:cubicBezTo>
                  <a:lnTo>
                    <a:pt x="65051" y="347688"/>
                  </a:lnTo>
                  <a:cubicBezTo>
                    <a:pt x="72138" y="351183"/>
                    <a:pt x="76033" y="358975"/>
                    <a:pt x="74576" y="366738"/>
                  </a:cubicBezTo>
                  <a:cubicBezTo>
                    <a:pt x="71918" y="378368"/>
                    <a:pt x="69880" y="390131"/>
                    <a:pt x="68480" y="401980"/>
                  </a:cubicBezTo>
                  <a:cubicBezTo>
                    <a:pt x="67118" y="410981"/>
                    <a:pt x="62994" y="419335"/>
                    <a:pt x="56669" y="425888"/>
                  </a:cubicBezTo>
                  <a:lnTo>
                    <a:pt x="8377" y="470370"/>
                  </a:lnTo>
                  <a:cubicBezTo>
                    <a:pt x="2205" y="476675"/>
                    <a:pt x="-805" y="485419"/>
                    <a:pt x="186" y="494182"/>
                  </a:cubicBezTo>
                  <a:lnTo>
                    <a:pt x="9711" y="546855"/>
                  </a:lnTo>
                  <a:cubicBezTo>
                    <a:pt x="9834" y="551637"/>
                    <a:pt x="13816" y="555418"/>
                    <a:pt x="18607" y="555294"/>
                  </a:cubicBezTo>
                  <a:cubicBezTo>
                    <a:pt x="20626" y="555237"/>
                    <a:pt x="22569" y="554475"/>
                    <a:pt x="24093" y="553142"/>
                  </a:cubicBezTo>
                  <a:lnTo>
                    <a:pt x="72385" y="521328"/>
                  </a:lnTo>
                  <a:cubicBezTo>
                    <a:pt x="78881" y="517433"/>
                    <a:pt x="87292" y="519366"/>
                    <a:pt x="91435" y="525710"/>
                  </a:cubicBezTo>
                  <a:cubicBezTo>
                    <a:pt x="94293" y="529806"/>
                    <a:pt x="97483" y="533654"/>
                    <a:pt x="100960" y="537235"/>
                  </a:cubicBezTo>
                  <a:cubicBezTo>
                    <a:pt x="106837" y="543350"/>
                    <a:pt x="109009" y="552132"/>
                    <a:pt x="106675" y="560286"/>
                  </a:cubicBezTo>
                  <a:lnTo>
                    <a:pt x="82005" y="626961"/>
                  </a:lnTo>
                  <a:cubicBezTo>
                    <a:pt x="79510" y="633219"/>
                    <a:pt x="82558" y="640305"/>
                    <a:pt x="88816" y="642801"/>
                  </a:cubicBezTo>
                  <a:cubicBezTo>
                    <a:pt x="89692" y="643153"/>
                    <a:pt x="90597" y="643391"/>
                    <a:pt x="91530" y="643534"/>
                  </a:cubicBezTo>
                  <a:lnTo>
                    <a:pt x="127916" y="651630"/>
                  </a:lnTo>
                  <a:cubicBezTo>
                    <a:pt x="136136" y="653183"/>
                    <a:pt x="144432" y="649363"/>
                    <a:pt x="148585" y="642105"/>
                  </a:cubicBezTo>
                  <a:lnTo>
                    <a:pt x="182780" y="576859"/>
                  </a:lnTo>
                  <a:cubicBezTo>
                    <a:pt x="187542" y="569334"/>
                    <a:pt x="194896" y="563810"/>
                    <a:pt x="203449" y="561333"/>
                  </a:cubicBezTo>
                  <a:cubicBezTo>
                    <a:pt x="211079" y="559390"/>
                    <a:pt x="218556" y="556904"/>
                    <a:pt x="225833" y="553904"/>
                  </a:cubicBezTo>
                  <a:cubicBezTo>
                    <a:pt x="232091" y="551008"/>
                    <a:pt x="239501" y="553732"/>
                    <a:pt x="242397" y="559990"/>
                  </a:cubicBezTo>
                  <a:cubicBezTo>
                    <a:pt x="242673" y="560581"/>
                    <a:pt x="242892" y="561190"/>
                    <a:pt x="243073" y="561810"/>
                  </a:cubicBezTo>
                  <a:lnTo>
                    <a:pt x="255360" y="602672"/>
                  </a:lnTo>
                  <a:cubicBezTo>
                    <a:pt x="256665" y="607768"/>
                    <a:pt x="261857" y="610835"/>
                    <a:pt x="266952" y="609530"/>
                  </a:cubicBezTo>
                  <a:cubicBezTo>
                    <a:pt x="268372" y="609168"/>
                    <a:pt x="269686" y="608482"/>
                    <a:pt x="270791" y="607530"/>
                  </a:cubicBezTo>
                  <a:lnTo>
                    <a:pt x="325369" y="564667"/>
                  </a:lnTo>
                  <a:cubicBezTo>
                    <a:pt x="331980" y="558790"/>
                    <a:pt x="335751" y="550370"/>
                    <a:pt x="335751" y="541521"/>
                  </a:cubicBezTo>
                  <a:lnTo>
                    <a:pt x="332418" y="489610"/>
                  </a:lnTo>
                  <a:cubicBezTo>
                    <a:pt x="332408" y="480523"/>
                    <a:pt x="335390" y="471694"/>
                    <a:pt x="340895" y="464464"/>
                  </a:cubicBezTo>
                  <a:cubicBezTo>
                    <a:pt x="349896" y="453720"/>
                    <a:pt x="358354" y="442528"/>
                    <a:pt x="366232" y="430936"/>
                  </a:cubicBezTo>
                  <a:cubicBezTo>
                    <a:pt x="371527" y="423992"/>
                    <a:pt x="379700" y="419859"/>
                    <a:pt x="388425" y="419697"/>
                  </a:cubicBezTo>
                  <a:lnTo>
                    <a:pt x="423572" y="421411"/>
                  </a:lnTo>
                  <a:cubicBezTo>
                    <a:pt x="432078" y="421421"/>
                    <a:pt x="439850" y="416620"/>
                    <a:pt x="443670" y="409029"/>
                  </a:cubicBezTo>
                  <a:lnTo>
                    <a:pt x="476626" y="335115"/>
                  </a:lnTo>
                  <a:cubicBezTo>
                    <a:pt x="480017" y="328219"/>
                    <a:pt x="477169" y="319884"/>
                    <a:pt x="470273" y="316503"/>
                  </a:cubicBezTo>
                  <a:cubicBezTo>
                    <a:pt x="469949" y="316341"/>
                    <a:pt x="469625" y="316198"/>
                    <a:pt x="469292" y="316065"/>
                  </a:cubicBezTo>
                  <a:lnTo>
                    <a:pt x="440717" y="303968"/>
                  </a:lnTo>
                  <a:cubicBezTo>
                    <a:pt x="433373" y="300472"/>
                    <a:pt x="429430" y="292376"/>
                    <a:pt x="431192" y="284442"/>
                  </a:cubicBezTo>
                  <a:cubicBezTo>
                    <a:pt x="433811" y="272812"/>
                    <a:pt x="435812" y="261048"/>
                    <a:pt x="437193" y="249199"/>
                  </a:cubicBezTo>
                  <a:cubicBezTo>
                    <a:pt x="438574" y="240179"/>
                    <a:pt x="442698" y="231797"/>
                    <a:pt x="449004" y="225196"/>
                  </a:cubicBezTo>
                  <a:lnTo>
                    <a:pt x="497391" y="180714"/>
                  </a:lnTo>
                  <a:cubicBezTo>
                    <a:pt x="503087" y="174504"/>
                    <a:pt x="505830" y="166141"/>
                    <a:pt x="504916" y="157759"/>
                  </a:cubicBezTo>
                  <a:close/>
                  <a:moveTo>
                    <a:pt x="271934" y="438651"/>
                  </a:moveTo>
                  <a:cubicBezTo>
                    <a:pt x="212784" y="485133"/>
                    <a:pt x="156205" y="472465"/>
                    <a:pt x="145537" y="410076"/>
                  </a:cubicBezTo>
                  <a:cubicBezTo>
                    <a:pt x="134869" y="347688"/>
                    <a:pt x="174112" y="259962"/>
                    <a:pt x="233262" y="213480"/>
                  </a:cubicBezTo>
                  <a:cubicBezTo>
                    <a:pt x="292413" y="166998"/>
                    <a:pt x="348896" y="179667"/>
                    <a:pt x="359659" y="242055"/>
                  </a:cubicBezTo>
                  <a:cubicBezTo>
                    <a:pt x="370423" y="304444"/>
                    <a:pt x="331084" y="392169"/>
                    <a:pt x="271934" y="438651"/>
                  </a:cubicBezTo>
                  <a:close/>
                </a:path>
              </a:pathLst>
            </a:custGeom>
            <a:solidFill>
              <a:srgbClr val="000000">
                <a:alpha val="20000"/>
              </a:srgbClr>
            </a:solidFill>
            <a:ln w="9525" cap="flat">
              <a:noFill/>
              <a:prstDash val="solid"/>
              <a:miter/>
            </a:ln>
          </p:spPr>
          <p:txBody>
            <a:bodyPr rtlCol="0" anchor="ctr"/>
            <a:lstStyle/>
            <a:p>
              <a:endParaRPr lang="en-GR"/>
            </a:p>
          </p:txBody>
        </p:sp>
        <p:sp>
          <p:nvSpPr>
            <p:cNvPr id="573" name="Freeform 572">
              <a:extLst>
                <a:ext uri="{FF2B5EF4-FFF2-40B4-BE49-F238E27FC236}">
                  <a16:creationId xmlns:a16="http://schemas.microsoft.com/office/drawing/2014/main" id="{142509BD-D71E-1B26-C474-97F82D66436A}"/>
                </a:ext>
              </a:extLst>
            </p:cNvPr>
            <p:cNvSpPr/>
            <p:nvPr/>
          </p:nvSpPr>
          <p:spPr>
            <a:xfrm>
              <a:off x="6944010" y="2432451"/>
              <a:ext cx="337136" cy="415612"/>
            </a:xfrm>
            <a:custGeom>
              <a:avLst/>
              <a:gdLst>
                <a:gd name="connsiteX0" fmla="*/ 301894 w 337136"/>
                <a:gd name="connsiteY0" fmla="*/ 60044 h 415612"/>
                <a:gd name="connsiteX1" fmla="*/ 301894 w 337136"/>
                <a:gd name="connsiteY1" fmla="*/ 60044 h 415612"/>
                <a:gd name="connsiteX2" fmla="*/ 295702 w 337136"/>
                <a:gd name="connsiteY2" fmla="*/ 60615 h 415612"/>
                <a:gd name="connsiteX3" fmla="*/ 283034 w 337136"/>
                <a:gd name="connsiteY3" fmla="*/ 68997 h 415612"/>
                <a:gd name="connsiteX4" fmla="*/ 280177 w 337136"/>
                <a:gd name="connsiteY4" fmla="*/ 76617 h 415612"/>
                <a:gd name="connsiteX5" fmla="*/ 283606 w 337136"/>
                <a:gd name="connsiteY5" fmla="*/ 90714 h 415612"/>
                <a:gd name="connsiteX6" fmla="*/ 289416 w 337136"/>
                <a:gd name="connsiteY6" fmla="*/ 97858 h 415612"/>
                <a:gd name="connsiteX7" fmla="*/ 301256 w 337136"/>
                <a:gd name="connsiteY7" fmla="*/ 100474 h 415612"/>
                <a:gd name="connsiteX8" fmla="*/ 301322 w 337136"/>
                <a:gd name="connsiteY8" fmla="*/ 100430 h 415612"/>
                <a:gd name="connsiteX9" fmla="*/ 331040 w 337136"/>
                <a:gd name="connsiteY9" fmla="*/ 81380 h 415612"/>
                <a:gd name="connsiteX10" fmla="*/ 337136 w 337136"/>
                <a:gd name="connsiteY10" fmla="*/ 80808 h 415612"/>
                <a:gd name="connsiteX11" fmla="*/ 256174 w 337136"/>
                <a:gd name="connsiteY11" fmla="*/ 169105 h 415612"/>
                <a:gd name="connsiteX12" fmla="*/ 216835 w 337136"/>
                <a:gd name="connsiteY12" fmla="*/ 134625 h 415612"/>
                <a:gd name="connsiteX13" fmla="*/ 220931 w 337136"/>
                <a:gd name="connsiteY13" fmla="*/ 148722 h 415612"/>
                <a:gd name="connsiteX14" fmla="*/ 167020 w 337136"/>
                <a:gd name="connsiteY14" fmla="*/ 269594 h 415612"/>
                <a:gd name="connsiteX15" fmla="*/ 128920 w 337136"/>
                <a:gd name="connsiteY15" fmla="*/ 286548 h 415612"/>
                <a:gd name="connsiteX16" fmla="*/ 202358 w 337136"/>
                <a:gd name="connsiteY16" fmla="*/ 289882 h 415612"/>
                <a:gd name="connsiteX17" fmla="*/ 256174 w 337136"/>
                <a:gd name="connsiteY17" fmla="*/ 169105 h 415612"/>
                <a:gd name="connsiteX18" fmla="*/ 256841 w 337136"/>
                <a:gd name="connsiteY18" fmla="*/ 6132 h 415612"/>
                <a:gd name="connsiteX19" fmla="*/ 256841 w 337136"/>
                <a:gd name="connsiteY19" fmla="*/ 6132 h 415612"/>
                <a:gd name="connsiteX20" fmla="*/ 254459 w 337136"/>
                <a:gd name="connsiteY20" fmla="*/ 5180 h 415612"/>
                <a:gd name="connsiteX21" fmla="*/ 232171 w 337136"/>
                <a:gd name="connsiteY21" fmla="*/ 227 h 415612"/>
                <a:gd name="connsiteX22" fmla="*/ 219502 w 337136"/>
                <a:gd name="connsiteY22" fmla="*/ 6037 h 415612"/>
                <a:gd name="connsiteX23" fmla="*/ 198357 w 337136"/>
                <a:gd name="connsiteY23" fmla="*/ 46137 h 415612"/>
                <a:gd name="connsiteX24" fmla="*/ 193690 w 337136"/>
                <a:gd name="connsiteY24" fmla="*/ 51471 h 415612"/>
                <a:gd name="connsiteX25" fmla="*/ 193690 w 337136"/>
                <a:gd name="connsiteY25" fmla="*/ 51471 h 415612"/>
                <a:gd name="connsiteX26" fmla="*/ 190070 w 337136"/>
                <a:gd name="connsiteY26" fmla="*/ 53948 h 415612"/>
                <a:gd name="connsiteX27" fmla="*/ 196642 w 337136"/>
                <a:gd name="connsiteY27" fmla="*/ 75855 h 415612"/>
                <a:gd name="connsiteX28" fmla="*/ 206091 w 337136"/>
                <a:gd name="connsiteY28" fmla="*/ 81046 h 415612"/>
                <a:gd name="connsiteX29" fmla="*/ 207215 w 337136"/>
                <a:gd name="connsiteY29" fmla="*/ 80618 h 415612"/>
                <a:gd name="connsiteX30" fmla="*/ 221026 w 337136"/>
                <a:gd name="connsiteY30" fmla="*/ 76141 h 415612"/>
                <a:gd name="connsiteX31" fmla="*/ 228932 w 337136"/>
                <a:gd name="connsiteY31" fmla="*/ 71950 h 415612"/>
                <a:gd name="connsiteX32" fmla="*/ 233695 w 337136"/>
                <a:gd name="connsiteY32" fmla="*/ 66521 h 415612"/>
                <a:gd name="connsiteX33" fmla="*/ 254745 w 337136"/>
                <a:gd name="connsiteY33" fmla="*/ 26421 h 415612"/>
                <a:gd name="connsiteX34" fmla="*/ 267413 w 337136"/>
                <a:gd name="connsiteY34" fmla="*/ 20515 h 415612"/>
                <a:gd name="connsiteX35" fmla="*/ 289797 w 337136"/>
                <a:gd name="connsiteY35" fmla="*/ 25563 h 415612"/>
                <a:gd name="connsiteX36" fmla="*/ 292083 w 337136"/>
                <a:gd name="connsiteY36" fmla="*/ 26421 h 415612"/>
                <a:gd name="connsiteX37" fmla="*/ 193785 w 337136"/>
                <a:gd name="connsiteY37" fmla="*/ 394562 h 415612"/>
                <a:gd name="connsiteX38" fmla="*/ 191689 w 337136"/>
                <a:gd name="connsiteY38" fmla="*/ 391133 h 415612"/>
                <a:gd name="connsiteX39" fmla="*/ 184165 w 337136"/>
                <a:gd name="connsiteY39" fmla="*/ 365987 h 415612"/>
                <a:gd name="connsiteX40" fmla="*/ 174716 w 337136"/>
                <a:gd name="connsiteY40" fmla="*/ 360796 h 415612"/>
                <a:gd name="connsiteX41" fmla="*/ 173592 w 337136"/>
                <a:gd name="connsiteY41" fmla="*/ 361224 h 415612"/>
                <a:gd name="connsiteX42" fmla="*/ 159781 w 337136"/>
                <a:gd name="connsiteY42" fmla="*/ 365701 h 415612"/>
                <a:gd name="connsiteX43" fmla="*/ 155494 w 337136"/>
                <a:gd name="connsiteY43" fmla="*/ 367511 h 415612"/>
                <a:gd name="connsiteX44" fmla="*/ 156447 w 337136"/>
                <a:gd name="connsiteY44" fmla="*/ 370749 h 415612"/>
                <a:gd name="connsiteX45" fmla="*/ 159304 w 337136"/>
                <a:gd name="connsiteY45" fmla="*/ 374655 h 415612"/>
                <a:gd name="connsiteX46" fmla="*/ 159304 w 337136"/>
                <a:gd name="connsiteY46" fmla="*/ 374655 h 415612"/>
                <a:gd name="connsiteX47" fmla="*/ 150922 w 337136"/>
                <a:gd name="connsiteY47" fmla="*/ 26611 h 415612"/>
                <a:gd name="connsiteX48" fmla="*/ 148446 w 337136"/>
                <a:gd name="connsiteY48" fmla="*/ 25944 h 415612"/>
                <a:gd name="connsiteX49" fmla="*/ 144350 w 337136"/>
                <a:gd name="connsiteY49" fmla="*/ 27564 h 415612"/>
                <a:gd name="connsiteX50" fmla="*/ 110822 w 337136"/>
                <a:gd name="connsiteY50" fmla="*/ 53853 h 415612"/>
                <a:gd name="connsiteX51" fmla="*/ 109489 w 337136"/>
                <a:gd name="connsiteY51" fmla="*/ 55091 h 415612"/>
                <a:gd name="connsiteX52" fmla="*/ 108632 w 337136"/>
                <a:gd name="connsiteY52" fmla="*/ 56139 h 415612"/>
                <a:gd name="connsiteX53" fmla="*/ 105679 w 337136"/>
                <a:gd name="connsiteY53" fmla="*/ 61377 h 415612"/>
                <a:gd name="connsiteX54" fmla="*/ 105679 w 337136"/>
                <a:gd name="connsiteY54" fmla="*/ 62711 h 415612"/>
                <a:gd name="connsiteX55" fmla="*/ 105679 w 337136"/>
                <a:gd name="connsiteY55" fmla="*/ 62711 h 415612"/>
                <a:gd name="connsiteX56" fmla="*/ 104821 w 337136"/>
                <a:gd name="connsiteY56" fmla="*/ 68045 h 415612"/>
                <a:gd name="connsiteX57" fmla="*/ 106822 w 337136"/>
                <a:gd name="connsiteY57" fmla="*/ 99954 h 415612"/>
                <a:gd name="connsiteX58" fmla="*/ 101583 w 337136"/>
                <a:gd name="connsiteY58" fmla="*/ 115384 h 415612"/>
                <a:gd name="connsiteX59" fmla="*/ 86057 w 337136"/>
                <a:gd name="connsiteY59" fmla="*/ 136053 h 415612"/>
                <a:gd name="connsiteX60" fmla="*/ 78723 w 337136"/>
                <a:gd name="connsiteY60" fmla="*/ 141673 h 415612"/>
                <a:gd name="connsiteX61" fmla="*/ 75770 w 337136"/>
                <a:gd name="connsiteY61" fmla="*/ 142626 h 415612"/>
                <a:gd name="connsiteX62" fmla="*/ 74341 w 337136"/>
                <a:gd name="connsiteY62" fmla="*/ 142626 h 415612"/>
                <a:gd name="connsiteX63" fmla="*/ 72436 w 337136"/>
                <a:gd name="connsiteY63" fmla="*/ 142626 h 415612"/>
                <a:gd name="connsiteX64" fmla="*/ 50148 w 337136"/>
                <a:gd name="connsiteY64" fmla="*/ 141673 h 415612"/>
                <a:gd name="connsiteX65" fmla="*/ 50148 w 337136"/>
                <a:gd name="connsiteY65" fmla="*/ 141673 h 415612"/>
                <a:gd name="connsiteX66" fmla="*/ 48433 w 337136"/>
                <a:gd name="connsiteY66" fmla="*/ 141673 h 415612"/>
                <a:gd name="connsiteX67" fmla="*/ 46814 w 337136"/>
                <a:gd name="connsiteY67" fmla="*/ 141673 h 415612"/>
                <a:gd name="connsiteX68" fmla="*/ 46814 w 337136"/>
                <a:gd name="connsiteY68" fmla="*/ 141673 h 415612"/>
                <a:gd name="connsiteX69" fmla="*/ 45100 w 337136"/>
                <a:gd name="connsiteY69" fmla="*/ 142435 h 415612"/>
                <a:gd name="connsiteX70" fmla="*/ 41957 w 337136"/>
                <a:gd name="connsiteY70" fmla="*/ 144340 h 415612"/>
                <a:gd name="connsiteX71" fmla="*/ 38527 w 337136"/>
                <a:gd name="connsiteY71" fmla="*/ 148722 h 415612"/>
                <a:gd name="connsiteX72" fmla="*/ 17858 w 337136"/>
                <a:gd name="connsiteY72" fmla="*/ 194537 h 415612"/>
                <a:gd name="connsiteX73" fmla="*/ 21287 w 337136"/>
                <a:gd name="connsiteY73" fmla="*/ 205491 h 415612"/>
                <a:gd name="connsiteX74" fmla="*/ 45195 w 337136"/>
                <a:gd name="connsiteY74" fmla="*/ 219207 h 415612"/>
                <a:gd name="connsiteX75" fmla="*/ 45766 w 337136"/>
                <a:gd name="connsiteY75" fmla="*/ 225493 h 415612"/>
                <a:gd name="connsiteX76" fmla="*/ 41957 w 337136"/>
                <a:gd name="connsiteY76" fmla="*/ 247115 h 415612"/>
                <a:gd name="connsiteX77" fmla="*/ 34717 w 337136"/>
                <a:gd name="connsiteY77" fmla="*/ 261879 h 415612"/>
                <a:gd name="connsiteX78" fmla="*/ 34717 w 337136"/>
                <a:gd name="connsiteY78" fmla="*/ 261879 h 415612"/>
                <a:gd name="connsiteX79" fmla="*/ 4999 w 337136"/>
                <a:gd name="connsiteY79" fmla="*/ 289787 h 415612"/>
                <a:gd name="connsiteX80" fmla="*/ 3571 w 337136"/>
                <a:gd name="connsiteY80" fmla="*/ 291406 h 415612"/>
                <a:gd name="connsiteX81" fmla="*/ 3571 w 337136"/>
                <a:gd name="connsiteY81" fmla="*/ 291406 h 415612"/>
                <a:gd name="connsiteX82" fmla="*/ 2333 w 337136"/>
                <a:gd name="connsiteY82" fmla="*/ 293311 h 415612"/>
                <a:gd name="connsiteX83" fmla="*/ 142 w 337136"/>
                <a:gd name="connsiteY83" fmla="*/ 304170 h 415612"/>
                <a:gd name="connsiteX84" fmla="*/ 5761 w 337136"/>
                <a:gd name="connsiteY84" fmla="*/ 336555 h 415612"/>
                <a:gd name="connsiteX85" fmla="*/ 8333 w 337136"/>
                <a:gd name="connsiteY85" fmla="*/ 340936 h 415612"/>
                <a:gd name="connsiteX86" fmla="*/ 43480 w 337136"/>
                <a:gd name="connsiteY86" fmla="*/ 361224 h 415612"/>
                <a:gd name="connsiteX87" fmla="*/ 40623 w 337136"/>
                <a:gd name="connsiteY87" fmla="*/ 356462 h 415612"/>
                <a:gd name="connsiteX88" fmla="*/ 35099 w 337136"/>
                <a:gd name="connsiteY88" fmla="*/ 324077 h 415612"/>
                <a:gd name="connsiteX89" fmla="*/ 35099 w 337136"/>
                <a:gd name="connsiteY89" fmla="*/ 317886 h 415612"/>
                <a:gd name="connsiteX90" fmla="*/ 39766 w 337136"/>
                <a:gd name="connsiteY90" fmla="*/ 309408 h 415612"/>
                <a:gd name="connsiteX91" fmla="*/ 69103 w 337136"/>
                <a:gd name="connsiteY91" fmla="*/ 282357 h 415612"/>
                <a:gd name="connsiteX92" fmla="*/ 69103 w 337136"/>
                <a:gd name="connsiteY92" fmla="*/ 282357 h 415612"/>
                <a:gd name="connsiteX93" fmla="*/ 76342 w 337136"/>
                <a:gd name="connsiteY93" fmla="*/ 267689 h 415612"/>
                <a:gd name="connsiteX94" fmla="*/ 80057 w 337136"/>
                <a:gd name="connsiteY94" fmla="*/ 245972 h 415612"/>
                <a:gd name="connsiteX95" fmla="*/ 74151 w 337136"/>
                <a:gd name="connsiteY95" fmla="*/ 233970 h 415612"/>
                <a:gd name="connsiteX96" fmla="*/ 56720 w 337136"/>
                <a:gd name="connsiteY96" fmla="*/ 226636 h 415612"/>
                <a:gd name="connsiteX97" fmla="*/ 52148 w 337136"/>
                <a:gd name="connsiteY97" fmla="*/ 215119 h 415612"/>
                <a:gd name="connsiteX98" fmla="*/ 52148 w 337136"/>
                <a:gd name="connsiteY98" fmla="*/ 215111 h 415612"/>
                <a:gd name="connsiteX99" fmla="*/ 72436 w 337136"/>
                <a:gd name="connsiteY99" fmla="*/ 169677 h 415612"/>
                <a:gd name="connsiteX100" fmla="*/ 75866 w 337136"/>
                <a:gd name="connsiteY100" fmla="*/ 165295 h 415612"/>
                <a:gd name="connsiteX101" fmla="*/ 84819 w 337136"/>
                <a:gd name="connsiteY101" fmla="*/ 162057 h 415612"/>
                <a:gd name="connsiteX102" fmla="*/ 106345 w 337136"/>
                <a:gd name="connsiteY102" fmla="*/ 163104 h 415612"/>
                <a:gd name="connsiteX103" fmla="*/ 112632 w 337136"/>
                <a:gd name="connsiteY103" fmla="*/ 161866 h 415612"/>
                <a:gd name="connsiteX104" fmla="*/ 119966 w 337136"/>
                <a:gd name="connsiteY104" fmla="*/ 156151 h 415612"/>
                <a:gd name="connsiteX105" fmla="*/ 135587 w 337136"/>
                <a:gd name="connsiteY105" fmla="*/ 135577 h 415612"/>
                <a:gd name="connsiteX106" fmla="*/ 140731 w 337136"/>
                <a:gd name="connsiteY106" fmla="*/ 120147 h 415612"/>
                <a:gd name="connsiteX107" fmla="*/ 138730 w 337136"/>
                <a:gd name="connsiteY107" fmla="*/ 88333 h 415612"/>
                <a:gd name="connsiteX108" fmla="*/ 139588 w 337136"/>
                <a:gd name="connsiteY108" fmla="*/ 82809 h 415612"/>
                <a:gd name="connsiteX109" fmla="*/ 145208 w 337136"/>
                <a:gd name="connsiteY109" fmla="*/ 74046 h 415612"/>
                <a:gd name="connsiteX110" fmla="*/ 178640 w 337136"/>
                <a:gd name="connsiteY110" fmla="*/ 47661 h 415612"/>
                <a:gd name="connsiteX111" fmla="*/ 185308 w 337136"/>
                <a:gd name="connsiteY111" fmla="*/ 46804 h 415612"/>
                <a:gd name="connsiteX112" fmla="*/ 100630 w 337136"/>
                <a:gd name="connsiteY112" fmla="*/ 365130 h 415612"/>
                <a:gd name="connsiteX113" fmla="*/ 97106 w 337136"/>
                <a:gd name="connsiteY113" fmla="*/ 351033 h 415612"/>
                <a:gd name="connsiteX114" fmla="*/ 91391 w 337136"/>
                <a:gd name="connsiteY114" fmla="*/ 343889 h 415612"/>
                <a:gd name="connsiteX115" fmla="*/ 79580 w 337136"/>
                <a:gd name="connsiteY115" fmla="*/ 341165 h 415612"/>
                <a:gd name="connsiteX116" fmla="*/ 79485 w 337136"/>
                <a:gd name="connsiteY116" fmla="*/ 341222 h 415612"/>
                <a:gd name="connsiteX117" fmla="*/ 62530 w 337136"/>
                <a:gd name="connsiteY117" fmla="*/ 352366 h 415612"/>
                <a:gd name="connsiteX118" fmla="*/ 50148 w 337136"/>
                <a:gd name="connsiteY118" fmla="*/ 385704 h 415612"/>
                <a:gd name="connsiteX119" fmla="*/ 53196 w 337136"/>
                <a:gd name="connsiteY119" fmla="*/ 395229 h 415612"/>
                <a:gd name="connsiteX120" fmla="*/ 53196 w 337136"/>
                <a:gd name="connsiteY120" fmla="*/ 395229 h 415612"/>
                <a:gd name="connsiteX121" fmla="*/ 88629 w 337136"/>
                <a:gd name="connsiteY121" fmla="*/ 415612 h 415612"/>
                <a:gd name="connsiteX122" fmla="*/ 85581 w 337136"/>
                <a:gd name="connsiteY122" fmla="*/ 406087 h 41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7136" h="415612">
                  <a:moveTo>
                    <a:pt x="301894" y="60044"/>
                  </a:moveTo>
                  <a:lnTo>
                    <a:pt x="301894" y="60044"/>
                  </a:lnTo>
                  <a:cubicBezTo>
                    <a:pt x="299893" y="58997"/>
                    <a:pt x="297474" y="59221"/>
                    <a:pt x="295702" y="60615"/>
                  </a:cubicBezTo>
                  <a:lnTo>
                    <a:pt x="283034" y="68997"/>
                  </a:lnTo>
                  <a:lnTo>
                    <a:pt x="280177" y="76617"/>
                  </a:lnTo>
                  <a:cubicBezTo>
                    <a:pt x="278729" y="81592"/>
                    <a:pt x="280034" y="86959"/>
                    <a:pt x="283606" y="90714"/>
                  </a:cubicBezTo>
                  <a:cubicBezTo>
                    <a:pt x="285720" y="92946"/>
                    <a:pt x="287663" y="95335"/>
                    <a:pt x="289416" y="97858"/>
                  </a:cubicBezTo>
                  <a:cubicBezTo>
                    <a:pt x="291959" y="101849"/>
                    <a:pt x="297265" y="103021"/>
                    <a:pt x="301256" y="100474"/>
                  </a:cubicBezTo>
                  <a:cubicBezTo>
                    <a:pt x="301274" y="100459"/>
                    <a:pt x="301303" y="100445"/>
                    <a:pt x="301322" y="100430"/>
                  </a:cubicBezTo>
                  <a:lnTo>
                    <a:pt x="331040" y="81380"/>
                  </a:lnTo>
                  <a:cubicBezTo>
                    <a:pt x="332812" y="80089"/>
                    <a:pt x="335155" y="79870"/>
                    <a:pt x="337136" y="80808"/>
                  </a:cubicBezTo>
                  <a:close/>
                  <a:moveTo>
                    <a:pt x="256174" y="169105"/>
                  </a:moveTo>
                  <a:cubicBezTo>
                    <a:pt x="251983" y="145007"/>
                    <a:pt x="237124" y="133005"/>
                    <a:pt x="216835" y="134625"/>
                  </a:cubicBezTo>
                  <a:cubicBezTo>
                    <a:pt x="218731" y="139154"/>
                    <a:pt x="220102" y="143883"/>
                    <a:pt x="220931" y="148722"/>
                  </a:cubicBezTo>
                  <a:cubicBezTo>
                    <a:pt x="227503" y="186822"/>
                    <a:pt x="203310" y="241019"/>
                    <a:pt x="167020" y="269594"/>
                  </a:cubicBezTo>
                  <a:cubicBezTo>
                    <a:pt x="156209" y="278786"/>
                    <a:pt x="142988" y="284672"/>
                    <a:pt x="128920" y="286548"/>
                  </a:cubicBezTo>
                  <a:cubicBezTo>
                    <a:pt x="140826" y="312171"/>
                    <a:pt x="171020" y="314552"/>
                    <a:pt x="202358" y="289882"/>
                  </a:cubicBezTo>
                  <a:cubicBezTo>
                    <a:pt x="238648" y="261212"/>
                    <a:pt x="262746" y="207205"/>
                    <a:pt x="256174" y="169105"/>
                  </a:cubicBezTo>
                  <a:close/>
                  <a:moveTo>
                    <a:pt x="256841" y="6132"/>
                  </a:moveTo>
                  <a:lnTo>
                    <a:pt x="256841" y="6132"/>
                  </a:lnTo>
                  <a:cubicBezTo>
                    <a:pt x="256107" y="5686"/>
                    <a:pt x="255297" y="5364"/>
                    <a:pt x="254459" y="5180"/>
                  </a:cubicBezTo>
                  <a:lnTo>
                    <a:pt x="232171" y="227"/>
                  </a:lnTo>
                  <a:cubicBezTo>
                    <a:pt x="227141" y="-768"/>
                    <a:pt x="222036" y="1573"/>
                    <a:pt x="219502" y="6037"/>
                  </a:cubicBezTo>
                  <a:lnTo>
                    <a:pt x="198357" y="46137"/>
                  </a:lnTo>
                  <a:cubicBezTo>
                    <a:pt x="197214" y="48237"/>
                    <a:pt x="195614" y="50058"/>
                    <a:pt x="193690" y="51471"/>
                  </a:cubicBezTo>
                  <a:lnTo>
                    <a:pt x="193690" y="51471"/>
                  </a:lnTo>
                  <a:cubicBezTo>
                    <a:pt x="192585" y="52433"/>
                    <a:pt x="191365" y="53265"/>
                    <a:pt x="190070" y="53948"/>
                  </a:cubicBezTo>
                  <a:lnTo>
                    <a:pt x="196642" y="75855"/>
                  </a:lnTo>
                  <a:cubicBezTo>
                    <a:pt x="197814" y="79897"/>
                    <a:pt x="202043" y="82220"/>
                    <a:pt x="206091" y="81046"/>
                  </a:cubicBezTo>
                  <a:cubicBezTo>
                    <a:pt x="206472" y="80933"/>
                    <a:pt x="206853" y="80790"/>
                    <a:pt x="207215" y="80618"/>
                  </a:cubicBezTo>
                  <a:cubicBezTo>
                    <a:pt x="211692" y="78768"/>
                    <a:pt x="216312" y="77271"/>
                    <a:pt x="221026" y="76141"/>
                  </a:cubicBezTo>
                  <a:cubicBezTo>
                    <a:pt x="223893" y="75222"/>
                    <a:pt x="226570" y="73804"/>
                    <a:pt x="228932" y="71950"/>
                  </a:cubicBezTo>
                  <a:cubicBezTo>
                    <a:pt x="230894" y="70505"/>
                    <a:pt x="232514" y="68654"/>
                    <a:pt x="233695" y="66521"/>
                  </a:cubicBezTo>
                  <a:lnTo>
                    <a:pt x="254745" y="26421"/>
                  </a:lnTo>
                  <a:cubicBezTo>
                    <a:pt x="257326" y="22008"/>
                    <a:pt x="262374" y="19656"/>
                    <a:pt x="267413" y="20515"/>
                  </a:cubicBezTo>
                  <a:lnTo>
                    <a:pt x="289797" y="25563"/>
                  </a:lnTo>
                  <a:cubicBezTo>
                    <a:pt x="290597" y="25732"/>
                    <a:pt x="291369" y="26021"/>
                    <a:pt x="292083" y="26421"/>
                  </a:cubicBezTo>
                  <a:close/>
                  <a:moveTo>
                    <a:pt x="193785" y="394562"/>
                  </a:moveTo>
                  <a:cubicBezTo>
                    <a:pt x="192785" y="393628"/>
                    <a:pt x="192061" y="392447"/>
                    <a:pt x="191689" y="391133"/>
                  </a:cubicBezTo>
                  <a:lnTo>
                    <a:pt x="184165" y="365987"/>
                  </a:lnTo>
                  <a:cubicBezTo>
                    <a:pt x="182993" y="361948"/>
                    <a:pt x="178764" y="359624"/>
                    <a:pt x="174716" y="360796"/>
                  </a:cubicBezTo>
                  <a:cubicBezTo>
                    <a:pt x="174335" y="360910"/>
                    <a:pt x="173954" y="361053"/>
                    <a:pt x="173592" y="361224"/>
                  </a:cubicBezTo>
                  <a:cubicBezTo>
                    <a:pt x="169115" y="363091"/>
                    <a:pt x="164496" y="364587"/>
                    <a:pt x="159781" y="365701"/>
                  </a:cubicBezTo>
                  <a:cubicBezTo>
                    <a:pt x="158285" y="366139"/>
                    <a:pt x="156847" y="366749"/>
                    <a:pt x="155494" y="367511"/>
                  </a:cubicBezTo>
                  <a:lnTo>
                    <a:pt x="156447" y="370749"/>
                  </a:lnTo>
                  <a:cubicBezTo>
                    <a:pt x="156875" y="372359"/>
                    <a:pt x="157895" y="373759"/>
                    <a:pt x="159304" y="374655"/>
                  </a:cubicBezTo>
                  <a:lnTo>
                    <a:pt x="159304" y="374655"/>
                  </a:lnTo>
                  <a:close/>
                  <a:moveTo>
                    <a:pt x="150922" y="26611"/>
                  </a:moveTo>
                  <a:cubicBezTo>
                    <a:pt x="150160" y="26201"/>
                    <a:pt x="149313" y="25973"/>
                    <a:pt x="148446" y="25944"/>
                  </a:cubicBezTo>
                  <a:cubicBezTo>
                    <a:pt x="146932" y="25973"/>
                    <a:pt x="145474" y="26547"/>
                    <a:pt x="144350" y="27564"/>
                  </a:cubicBezTo>
                  <a:lnTo>
                    <a:pt x="110822" y="53853"/>
                  </a:lnTo>
                  <a:lnTo>
                    <a:pt x="109489" y="55091"/>
                  </a:lnTo>
                  <a:lnTo>
                    <a:pt x="108632" y="56139"/>
                  </a:lnTo>
                  <a:cubicBezTo>
                    <a:pt x="107422" y="57750"/>
                    <a:pt x="106431" y="59511"/>
                    <a:pt x="105679" y="61377"/>
                  </a:cubicBezTo>
                  <a:cubicBezTo>
                    <a:pt x="105679" y="61377"/>
                    <a:pt x="105679" y="62235"/>
                    <a:pt x="105679" y="62711"/>
                  </a:cubicBezTo>
                  <a:lnTo>
                    <a:pt x="105679" y="62711"/>
                  </a:lnTo>
                  <a:cubicBezTo>
                    <a:pt x="105088" y="64425"/>
                    <a:pt x="104793" y="66230"/>
                    <a:pt x="104821" y="68045"/>
                  </a:cubicBezTo>
                  <a:lnTo>
                    <a:pt x="106822" y="99954"/>
                  </a:lnTo>
                  <a:cubicBezTo>
                    <a:pt x="106869" y="105541"/>
                    <a:pt x="105021" y="110979"/>
                    <a:pt x="101583" y="115384"/>
                  </a:cubicBezTo>
                  <a:cubicBezTo>
                    <a:pt x="96058" y="122006"/>
                    <a:pt x="90877" y="128905"/>
                    <a:pt x="86057" y="136053"/>
                  </a:cubicBezTo>
                  <a:cubicBezTo>
                    <a:pt x="84181" y="138573"/>
                    <a:pt x="81647" y="140520"/>
                    <a:pt x="78723" y="141673"/>
                  </a:cubicBezTo>
                  <a:cubicBezTo>
                    <a:pt x="77780" y="142106"/>
                    <a:pt x="76789" y="142425"/>
                    <a:pt x="75770" y="142626"/>
                  </a:cubicBezTo>
                  <a:lnTo>
                    <a:pt x="74341" y="142626"/>
                  </a:lnTo>
                  <a:cubicBezTo>
                    <a:pt x="73713" y="142718"/>
                    <a:pt x="73065" y="142718"/>
                    <a:pt x="72436" y="142626"/>
                  </a:cubicBezTo>
                  <a:lnTo>
                    <a:pt x="50148" y="141673"/>
                  </a:lnTo>
                  <a:lnTo>
                    <a:pt x="50148" y="141673"/>
                  </a:lnTo>
                  <a:lnTo>
                    <a:pt x="48433" y="141673"/>
                  </a:lnTo>
                  <a:lnTo>
                    <a:pt x="46814" y="141673"/>
                  </a:lnTo>
                  <a:lnTo>
                    <a:pt x="46814" y="141673"/>
                  </a:lnTo>
                  <a:lnTo>
                    <a:pt x="45100" y="142435"/>
                  </a:lnTo>
                  <a:cubicBezTo>
                    <a:pt x="43966" y="142920"/>
                    <a:pt x="42909" y="143561"/>
                    <a:pt x="41957" y="144340"/>
                  </a:cubicBezTo>
                  <a:cubicBezTo>
                    <a:pt x="40528" y="145551"/>
                    <a:pt x="39356" y="147042"/>
                    <a:pt x="38527" y="148722"/>
                  </a:cubicBezTo>
                  <a:lnTo>
                    <a:pt x="17858" y="194537"/>
                  </a:lnTo>
                  <a:cubicBezTo>
                    <a:pt x="16077" y="198531"/>
                    <a:pt x="17544" y="203228"/>
                    <a:pt x="21287" y="205491"/>
                  </a:cubicBezTo>
                  <a:lnTo>
                    <a:pt x="45195" y="219207"/>
                  </a:lnTo>
                  <a:cubicBezTo>
                    <a:pt x="45995" y="221200"/>
                    <a:pt x="46195" y="223387"/>
                    <a:pt x="45766" y="225493"/>
                  </a:cubicBezTo>
                  <a:cubicBezTo>
                    <a:pt x="44099" y="232625"/>
                    <a:pt x="42823" y="239843"/>
                    <a:pt x="41957" y="247115"/>
                  </a:cubicBezTo>
                  <a:cubicBezTo>
                    <a:pt x="41175" y="252679"/>
                    <a:pt x="38632" y="257851"/>
                    <a:pt x="34717" y="261879"/>
                  </a:cubicBezTo>
                  <a:lnTo>
                    <a:pt x="34717" y="261879"/>
                  </a:lnTo>
                  <a:lnTo>
                    <a:pt x="4999" y="289787"/>
                  </a:lnTo>
                  <a:lnTo>
                    <a:pt x="3571" y="291406"/>
                  </a:lnTo>
                  <a:cubicBezTo>
                    <a:pt x="3571" y="291406"/>
                    <a:pt x="3571" y="291406"/>
                    <a:pt x="3571" y="291406"/>
                  </a:cubicBezTo>
                  <a:cubicBezTo>
                    <a:pt x="3075" y="291978"/>
                    <a:pt x="2656" y="292625"/>
                    <a:pt x="2333" y="293311"/>
                  </a:cubicBezTo>
                  <a:cubicBezTo>
                    <a:pt x="427" y="296588"/>
                    <a:pt x="-344" y="300407"/>
                    <a:pt x="142" y="304170"/>
                  </a:cubicBezTo>
                  <a:lnTo>
                    <a:pt x="5761" y="336555"/>
                  </a:lnTo>
                  <a:cubicBezTo>
                    <a:pt x="5952" y="338317"/>
                    <a:pt x="6885" y="339907"/>
                    <a:pt x="8333" y="340936"/>
                  </a:cubicBezTo>
                  <a:lnTo>
                    <a:pt x="43480" y="361224"/>
                  </a:lnTo>
                  <a:cubicBezTo>
                    <a:pt x="41852" y="360158"/>
                    <a:pt x="40794" y="358405"/>
                    <a:pt x="40623" y="356462"/>
                  </a:cubicBezTo>
                  <a:lnTo>
                    <a:pt x="35099" y="324077"/>
                  </a:lnTo>
                  <a:cubicBezTo>
                    <a:pt x="34679" y="322039"/>
                    <a:pt x="34679" y="319924"/>
                    <a:pt x="35099" y="317886"/>
                  </a:cubicBezTo>
                  <a:cubicBezTo>
                    <a:pt x="35832" y="314676"/>
                    <a:pt x="37441" y="311742"/>
                    <a:pt x="39766" y="309408"/>
                  </a:cubicBezTo>
                  <a:lnTo>
                    <a:pt x="69103" y="282357"/>
                  </a:lnTo>
                  <a:lnTo>
                    <a:pt x="69103" y="282357"/>
                  </a:lnTo>
                  <a:cubicBezTo>
                    <a:pt x="72951" y="278318"/>
                    <a:pt x="75475" y="273201"/>
                    <a:pt x="76342" y="267689"/>
                  </a:cubicBezTo>
                  <a:cubicBezTo>
                    <a:pt x="77170" y="260577"/>
                    <a:pt x="78409" y="253338"/>
                    <a:pt x="80057" y="245972"/>
                  </a:cubicBezTo>
                  <a:cubicBezTo>
                    <a:pt x="81076" y="241090"/>
                    <a:pt x="78647" y="236140"/>
                    <a:pt x="74151" y="233970"/>
                  </a:cubicBezTo>
                  <a:lnTo>
                    <a:pt x="56720" y="226636"/>
                  </a:lnTo>
                  <a:cubicBezTo>
                    <a:pt x="52272" y="224720"/>
                    <a:pt x="50224" y="219563"/>
                    <a:pt x="52148" y="215119"/>
                  </a:cubicBezTo>
                  <a:cubicBezTo>
                    <a:pt x="52148" y="215117"/>
                    <a:pt x="52148" y="215114"/>
                    <a:pt x="52148" y="215111"/>
                  </a:cubicBezTo>
                  <a:lnTo>
                    <a:pt x="72436" y="169677"/>
                  </a:lnTo>
                  <a:cubicBezTo>
                    <a:pt x="73237" y="167976"/>
                    <a:pt x="74408" y="166479"/>
                    <a:pt x="75866" y="165295"/>
                  </a:cubicBezTo>
                  <a:cubicBezTo>
                    <a:pt x="78361" y="163166"/>
                    <a:pt x="81542" y="162016"/>
                    <a:pt x="84819" y="162057"/>
                  </a:cubicBezTo>
                  <a:lnTo>
                    <a:pt x="106345" y="163104"/>
                  </a:lnTo>
                  <a:cubicBezTo>
                    <a:pt x="108508" y="163147"/>
                    <a:pt x="110651" y="162725"/>
                    <a:pt x="112632" y="161866"/>
                  </a:cubicBezTo>
                  <a:cubicBezTo>
                    <a:pt x="115575" y="160710"/>
                    <a:pt x="118128" y="158725"/>
                    <a:pt x="119966" y="156151"/>
                  </a:cubicBezTo>
                  <a:cubicBezTo>
                    <a:pt x="124824" y="149103"/>
                    <a:pt x="130063" y="142149"/>
                    <a:pt x="135587" y="135577"/>
                  </a:cubicBezTo>
                  <a:cubicBezTo>
                    <a:pt x="138969" y="131149"/>
                    <a:pt x="140778" y="125719"/>
                    <a:pt x="140731" y="120147"/>
                  </a:cubicBezTo>
                  <a:lnTo>
                    <a:pt x="138730" y="88333"/>
                  </a:lnTo>
                  <a:cubicBezTo>
                    <a:pt x="138654" y="86454"/>
                    <a:pt x="138949" y="84577"/>
                    <a:pt x="139588" y="82809"/>
                  </a:cubicBezTo>
                  <a:cubicBezTo>
                    <a:pt x="140540" y="79391"/>
                    <a:pt x="142502" y="76338"/>
                    <a:pt x="145208" y="74046"/>
                  </a:cubicBezTo>
                  <a:lnTo>
                    <a:pt x="178640" y="47661"/>
                  </a:lnTo>
                  <a:cubicBezTo>
                    <a:pt x="180440" y="45960"/>
                    <a:pt x="183136" y="45614"/>
                    <a:pt x="185308" y="46804"/>
                  </a:cubicBezTo>
                  <a:close/>
                  <a:moveTo>
                    <a:pt x="100630" y="365130"/>
                  </a:moveTo>
                  <a:cubicBezTo>
                    <a:pt x="101992" y="360139"/>
                    <a:pt x="100659" y="354795"/>
                    <a:pt x="97106" y="351033"/>
                  </a:cubicBezTo>
                  <a:cubicBezTo>
                    <a:pt x="95020" y="348794"/>
                    <a:pt x="93115" y="346413"/>
                    <a:pt x="91391" y="343889"/>
                  </a:cubicBezTo>
                  <a:cubicBezTo>
                    <a:pt x="88886" y="339869"/>
                    <a:pt x="83590" y="338650"/>
                    <a:pt x="79580" y="341165"/>
                  </a:cubicBezTo>
                  <a:cubicBezTo>
                    <a:pt x="79542" y="341184"/>
                    <a:pt x="79514" y="341203"/>
                    <a:pt x="79485" y="341222"/>
                  </a:cubicBezTo>
                  <a:lnTo>
                    <a:pt x="62530" y="352366"/>
                  </a:lnTo>
                  <a:lnTo>
                    <a:pt x="50148" y="385704"/>
                  </a:lnTo>
                  <a:cubicBezTo>
                    <a:pt x="48510" y="389190"/>
                    <a:pt x="49834" y="393343"/>
                    <a:pt x="53196" y="395229"/>
                  </a:cubicBezTo>
                  <a:lnTo>
                    <a:pt x="53196" y="395229"/>
                  </a:lnTo>
                  <a:lnTo>
                    <a:pt x="88629" y="415612"/>
                  </a:lnTo>
                  <a:cubicBezTo>
                    <a:pt x="85305" y="413698"/>
                    <a:pt x="83990" y="409573"/>
                    <a:pt x="85581" y="406087"/>
                  </a:cubicBezTo>
                  <a:close/>
                </a:path>
              </a:pathLst>
            </a:custGeom>
            <a:solidFill>
              <a:srgbClr val="7CA5FF"/>
            </a:solidFill>
            <a:ln w="9525" cap="flat">
              <a:noFill/>
              <a:prstDash val="solid"/>
              <a:miter/>
            </a:ln>
          </p:spPr>
          <p:txBody>
            <a:bodyPr rtlCol="0" anchor="ctr"/>
            <a:lstStyle/>
            <a:p>
              <a:endParaRPr lang="en-GR"/>
            </a:p>
          </p:txBody>
        </p:sp>
        <p:sp>
          <p:nvSpPr>
            <p:cNvPr id="574" name="Freeform 573">
              <a:extLst>
                <a:ext uri="{FF2B5EF4-FFF2-40B4-BE49-F238E27FC236}">
                  <a16:creationId xmlns:a16="http://schemas.microsoft.com/office/drawing/2014/main" id="{5E817BEA-C280-0ECC-D07F-645355282C16}"/>
                </a:ext>
              </a:extLst>
            </p:cNvPr>
            <p:cNvSpPr/>
            <p:nvPr/>
          </p:nvSpPr>
          <p:spPr>
            <a:xfrm>
              <a:off x="6944010" y="2432451"/>
              <a:ext cx="337136" cy="415612"/>
            </a:xfrm>
            <a:custGeom>
              <a:avLst/>
              <a:gdLst>
                <a:gd name="connsiteX0" fmla="*/ 301894 w 337136"/>
                <a:gd name="connsiteY0" fmla="*/ 60044 h 415612"/>
                <a:gd name="connsiteX1" fmla="*/ 301894 w 337136"/>
                <a:gd name="connsiteY1" fmla="*/ 60044 h 415612"/>
                <a:gd name="connsiteX2" fmla="*/ 295702 w 337136"/>
                <a:gd name="connsiteY2" fmla="*/ 60615 h 415612"/>
                <a:gd name="connsiteX3" fmla="*/ 283034 w 337136"/>
                <a:gd name="connsiteY3" fmla="*/ 68997 h 415612"/>
                <a:gd name="connsiteX4" fmla="*/ 280177 w 337136"/>
                <a:gd name="connsiteY4" fmla="*/ 76617 h 415612"/>
                <a:gd name="connsiteX5" fmla="*/ 283606 w 337136"/>
                <a:gd name="connsiteY5" fmla="*/ 90714 h 415612"/>
                <a:gd name="connsiteX6" fmla="*/ 289416 w 337136"/>
                <a:gd name="connsiteY6" fmla="*/ 97858 h 415612"/>
                <a:gd name="connsiteX7" fmla="*/ 301256 w 337136"/>
                <a:gd name="connsiteY7" fmla="*/ 100474 h 415612"/>
                <a:gd name="connsiteX8" fmla="*/ 301322 w 337136"/>
                <a:gd name="connsiteY8" fmla="*/ 100430 h 415612"/>
                <a:gd name="connsiteX9" fmla="*/ 331040 w 337136"/>
                <a:gd name="connsiteY9" fmla="*/ 81380 h 415612"/>
                <a:gd name="connsiteX10" fmla="*/ 337136 w 337136"/>
                <a:gd name="connsiteY10" fmla="*/ 80808 h 415612"/>
                <a:gd name="connsiteX11" fmla="*/ 256174 w 337136"/>
                <a:gd name="connsiteY11" fmla="*/ 169105 h 415612"/>
                <a:gd name="connsiteX12" fmla="*/ 216835 w 337136"/>
                <a:gd name="connsiteY12" fmla="*/ 134625 h 415612"/>
                <a:gd name="connsiteX13" fmla="*/ 220931 w 337136"/>
                <a:gd name="connsiteY13" fmla="*/ 148722 h 415612"/>
                <a:gd name="connsiteX14" fmla="*/ 167020 w 337136"/>
                <a:gd name="connsiteY14" fmla="*/ 269594 h 415612"/>
                <a:gd name="connsiteX15" fmla="*/ 128920 w 337136"/>
                <a:gd name="connsiteY15" fmla="*/ 286548 h 415612"/>
                <a:gd name="connsiteX16" fmla="*/ 202358 w 337136"/>
                <a:gd name="connsiteY16" fmla="*/ 289882 h 415612"/>
                <a:gd name="connsiteX17" fmla="*/ 256174 w 337136"/>
                <a:gd name="connsiteY17" fmla="*/ 169105 h 415612"/>
                <a:gd name="connsiteX18" fmla="*/ 256841 w 337136"/>
                <a:gd name="connsiteY18" fmla="*/ 6132 h 415612"/>
                <a:gd name="connsiteX19" fmla="*/ 256841 w 337136"/>
                <a:gd name="connsiteY19" fmla="*/ 6132 h 415612"/>
                <a:gd name="connsiteX20" fmla="*/ 254459 w 337136"/>
                <a:gd name="connsiteY20" fmla="*/ 5180 h 415612"/>
                <a:gd name="connsiteX21" fmla="*/ 232171 w 337136"/>
                <a:gd name="connsiteY21" fmla="*/ 227 h 415612"/>
                <a:gd name="connsiteX22" fmla="*/ 219502 w 337136"/>
                <a:gd name="connsiteY22" fmla="*/ 6037 h 415612"/>
                <a:gd name="connsiteX23" fmla="*/ 198357 w 337136"/>
                <a:gd name="connsiteY23" fmla="*/ 46137 h 415612"/>
                <a:gd name="connsiteX24" fmla="*/ 193690 w 337136"/>
                <a:gd name="connsiteY24" fmla="*/ 51471 h 415612"/>
                <a:gd name="connsiteX25" fmla="*/ 193690 w 337136"/>
                <a:gd name="connsiteY25" fmla="*/ 51471 h 415612"/>
                <a:gd name="connsiteX26" fmla="*/ 190070 w 337136"/>
                <a:gd name="connsiteY26" fmla="*/ 53948 h 415612"/>
                <a:gd name="connsiteX27" fmla="*/ 196642 w 337136"/>
                <a:gd name="connsiteY27" fmla="*/ 75855 h 415612"/>
                <a:gd name="connsiteX28" fmla="*/ 206091 w 337136"/>
                <a:gd name="connsiteY28" fmla="*/ 81046 h 415612"/>
                <a:gd name="connsiteX29" fmla="*/ 207215 w 337136"/>
                <a:gd name="connsiteY29" fmla="*/ 80618 h 415612"/>
                <a:gd name="connsiteX30" fmla="*/ 221026 w 337136"/>
                <a:gd name="connsiteY30" fmla="*/ 76141 h 415612"/>
                <a:gd name="connsiteX31" fmla="*/ 228932 w 337136"/>
                <a:gd name="connsiteY31" fmla="*/ 71950 h 415612"/>
                <a:gd name="connsiteX32" fmla="*/ 233695 w 337136"/>
                <a:gd name="connsiteY32" fmla="*/ 66521 h 415612"/>
                <a:gd name="connsiteX33" fmla="*/ 254745 w 337136"/>
                <a:gd name="connsiteY33" fmla="*/ 26421 h 415612"/>
                <a:gd name="connsiteX34" fmla="*/ 267413 w 337136"/>
                <a:gd name="connsiteY34" fmla="*/ 20515 h 415612"/>
                <a:gd name="connsiteX35" fmla="*/ 289797 w 337136"/>
                <a:gd name="connsiteY35" fmla="*/ 25563 h 415612"/>
                <a:gd name="connsiteX36" fmla="*/ 292083 w 337136"/>
                <a:gd name="connsiteY36" fmla="*/ 26421 h 415612"/>
                <a:gd name="connsiteX37" fmla="*/ 193785 w 337136"/>
                <a:gd name="connsiteY37" fmla="*/ 394562 h 415612"/>
                <a:gd name="connsiteX38" fmla="*/ 191689 w 337136"/>
                <a:gd name="connsiteY38" fmla="*/ 391133 h 415612"/>
                <a:gd name="connsiteX39" fmla="*/ 184165 w 337136"/>
                <a:gd name="connsiteY39" fmla="*/ 365987 h 415612"/>
                <a:gd name="connsiteX40" fmla="*/ 174716 w 337136"/>
                <a:gd name="connsiteY40" fmla="*/ 360796 h 415612"/>
                <a:gd name="connsiteX41" fmla="*/ 173592 w 337136"/>
                <a:gd name="connsiteY41" fmla="*/ 361224 h 415612"/>
                <a:gd name="connsiteX42" fmla="*/ 159781 w 337136"/>
                <a:gd name="connsiteY42" fmla="*/ 365701 h 415612"/>
                <a:gd name="connsiteX43" fmla="*/ 155494 w 337136"/>
                <a:gd name="connsiteY43" fmla="*/ 367511 h 415612"/>
                <a:gd name="connsiteX44" fmla="*/ 156447 w 337136"/>
                <a:gd name="connsiteY44" fmla="*/ 370749 h 415612"/>
                <a:gd name="connsiteX45" fmla="*/ 159304 w 337136"/>
                <a:gd name="connsiteY45" fmla="*/ 374655 h 415612"/>
                <a:gd name="connsiteX46" fmla="*/ 159304 w 337136"/>
                <a:gd name="connsiteY46" fmla="*/ 374655 h 415612"/>
                <a:gd name="connsiteX47" fmla="*/ 150922 w 337136"/>
                <a:gd name="connsiteY47" fmla="*/ 26611 h 415612"/>
                <a:gd name="connsiteX48" fmla="*/ 148446 w 337136"/>
                <a:gd name="connsiteY48" fmla="*/ 25944 h 415612"/>
                <a:gd name="connsiteX49" fmla="*/ 144350 w 337136"/>
                <a:gd name="connsiteY49" fmla="*/ 27564 h 415612"/>
                <a:gd name="connsiteX50" fmla="*/ 110822 w 337136"/>
                <a:gd name="connsiteY50" fmla="*/ 53853 h 415612"/>
                <a:gd name="connsiteX51" fmla="*/ 109489 w 337136"/>
                <a:gd name="connsiteY51" fmla="*/ 55091 h 415612"/>
                <a:gd name="connsiteX52" fmla="*/ 108632 w 337136"/>
                <a:gd name="connsiteY52" fmla="*/ 56139 h 415612"/>
                <a:gd name="connsiteX53" fmla="*/ 105679 w 337136"/>
                <a:gd name="connsiteY53" fmla="*/ 61377 h 415612"/>
                <a:gd name="connsiteX54" fmla="*/ 105679 w 337136"/>
                <a:gd name="connsiteY54" fmla="*/ 62711 h 415612"/>
                <a:gd name="connsiteX55" fmla="*/ 105679 w 337136"/>
                <a:gd name="connsiteY55" fmla="*/ 62711 h 415612"/>
                <a:gd name="connsiteX56" fmla="*/ 104821 w 337136"/>
                <a:gd name="connsiteY56" fmla="*/ 68045 h 415612"/>
                <a:gd name="connsiteX57" fmla="*/ 106822 w 337136"/>
                <a:gd name="connsiteY57" fmla="*/ 99954 h 415612"/>
                <a:gd name="connsiteX58" fmla="*/ 101583 w 337136"/>
                <a:gd name="connsiteY58" fmla="*/ 115384 h 415612"/>
                <a:gd name="connsiteX59" fmla="*/ 86057 w 337136"/>
                <a:gd name="connsiteY59" fmla="*/ 136053 h 415612"/>
                <a:gd name="connsiteX60" fmla="*/ 78723 w 337136"/>
                <a:gd name="connsiteY60" fmla="*/ 141673 h 415612"/>
                <a:gd name="connsiteX61" fmla="*/ 75770 w 337136"/>
                <a:gd name="connsiteY61" fmla="*/ 142626 h 415612"/>
                <a:gd name="connsiteX62" fmla="*/ 74341 w 337136"/>
                <a:gd name="connsiteY62" fmla="*/ 142626 h 415612"/>
                <a:gd name="connsiteX63" fmla="*/ 72436 w 337136"/>
                <a:gd name="connsiteY63" fmla="*/ 142626 h 415612"/>
                <a:gd name="connsiteX64" fmla="*/ 50148 w 337136"/>
                <a:gd name="connsiteY64" fmla="*/ 141673 h 415612"/>
                <a:gd name="connsiteX65" fmla="*/ 50148 w 337136"/>
                <a:gd name="connsiteY65" fmla="*/ 141673 h 415612"/>
                <a:gd name="connsiteX66" fmla="*/ 48433 w 337136"/>
                <a:gd name="connsiteY66" fmla="*/ 141673 h 415612"/>
                <a:gd name="connsiteX67" fmla="*/ 46814 w 337136"/>
                <a:gd name="connsiteY67" fmla="*/ 141673 h 415612"/>
                <a:gd name="connsiteX68" fmla="*/ 46814 w 337136"/>
                <a:gd name="connsiteY68" fmla="*/ 141673 h 415612"/>
                <a:gd name="connsiteX69" fmla="*/ 45100 w 337136"/>
                <a:gd name="connsiteY69" fmla="*/ 142435 h 415612"/>
                <a:gd name="connsiteX70" fmla="*/ 41957 w 337136"/>
                <a:gd name="connsiteY70" fmla="*/ 144340 h 415612"/>
                <a:gd name="connsiteX71" fmla="*/ 38527 w 337136"/>
                <a:gd name="connsiteY71" fmla="*/ 148722 h 415612"/>
                <a:gd name="connsiteX72" fmla="*/ 17858 w 337136"/>
                <a:gd name="connsiteY72" fmla="*/ 194537 h 415612"/>
                <a:gd name="connsiteX73" fmla="*/ 21287 w 337136"/>
                <a:gd name="connsiteY73" fmla="*/ 205491 h 415612"/>
                <a:gd name="connsiteX74" fmla="*/ 45195 w 337136"/>
                <a:gd name="connsiteY74" fmla="*/ 219207 h 415612"/>
                <a:gd name="connsiteX75" fmla="*/ 45766 w 337136"/>
                <a:gd name="connsiteY75" fmla="*/ 225493 h 415612"/>
                <a:gd name="connsiteX76" fmla="*/ 41957 w 337136"/>
                <a:gd name="connsiteY76" fmla="*/ 247115 h 415612"/>
                <a:gd name="connsiteX77" fmla="*/ 34717 w 337136"/>
                <a:gd name="connsiteY77" fmla="*/ 261879 h 415612"/>
                <a:gd name="connsiteX78" fmla="*/ 34717 w 337136"/>
                <a:gd name="connsiteY78" fmla="*/ 261879 h 415612"/>
                <a:gd name="connsiteX79" fmla="*/ 4999 w 337136"/>
                <a:gd name="connsiteY79" fmla="*/ 289787 h 415612"/>
                <a:gd name="connsiteX80" fmla="*/ 3571 w 337136"/>
                <a:gd name="connsiteY80" fmla="*/ 291406 h 415612"/>
                <a:gd name="connsiteX81" fmla="*/ 3571 w 337136"/>
                <a:gd name="connsiteY81" fmla="*/ 291406 h 415612"/>
                <a:gd name="connsiteX82" fmla="*/ 2333 w 337136"/>
                <a:gd name="connsiteY82" fmla="*/ 293311 h 415612"/>
                <a:gd name="connsiteX83" fmla="*/ 142 w 337136"/>
                <a:gd name="connsiteY83" fmla="*/ 304170 h 415612"/>
                <a:gd name="connsiteX84" fmla="*/ 5761 w 337136"/>
                <a:gd name="connsiteY84" fmla="*/ 336555 h 415612"/>
                <a:gd name="connsiteX85" fmla="*/ 8333 w 337136"/>
                <a:gd name="connsiteY85" fmla="*/ 340936 h 415612"/>
                <a:gd name="connsiteX86" fmla="*/ 43480 w 337136"/>
                <a:gd name="connsiteY86" fmla="*/ 361224 h 415612"/>
                <a:gd name="connsiteX87" fmla="*/ 40623 w 337136"/>
                <a:gd name="connsiteY87" fmla="*/ 356462 h 415612"/>
                <a:gd name="connsiteX88" fmla="*/ 35099 w 337136"/>
                <a:gd name="connsiteY88" fmla="*/ 324077 h 415612"/>
                <a:gd name="connsiteX89" fmla="*/ 35099 w 337136"/>
                <a:gd name="connsiteY89" fmla="*/ 317886 h 415612"/>
                <a:gd name="connsiteX90" fmla="*/ 39766 w 337136"/>
                <a:gd name="connsiteY90" fmla="*/ 309408 h 415612"/>
                <a:gd name="connsiteX91" fmla="*/ 69103 w 337136"/>
                <a:gd name="connsiteY91" fmla="*/ 282357 h 415612"/>
                <a:gd name="connsiteX92" fmla="*/ 69103 w 337136"/>
                <a:gd name="connsiteY92" fmla="*/ 282357 h 415612"/>
                <a:gd name="connsiteX93" fmla="*/ 76342 w 337136"/>
                <a:gd name="connsiteY93" fmla="*/ 267689 h 415612"/>
                <a:gd name="connsiteX94" fmla="*/ 80057 w 337136"/>
                <a:gd name="connsiteY94" fmla="*/ 245972 h 415612"/>
                <a:gd name="connsiteX95" fmla="*/ 74151 w 337136"/>
                <a:gd name="connsiteY95" fmla="*/ 233970 h 415612"/>
                <a:gd name="connsiteX96" fmla="*/ 56720 w 337136"/>
                <a:gd name="connsiteY96" fmla="*/ 226636 h 415612"/>
                <a:gd name="connsiteX97" fmla="*/ 52148 w 337136"/>
                <a:gd name="connsiteY97" fmla="*/ 215119 h 415612"/>
                <a:gd name="connsiteX98" fmla="*/ 52148 w 337136"/>
                <a:gd name="connsiteY98" fmla="*/ 215111 h 415612"/>
                <a:gd name="connsiteX99" fmla="*/ 72436 w 337136"/>
                <a:gd name="connsiteY99" fmla="*/ 169677 h 415612"/>
                <a:gd name="connsiteX100" fmla="*/ 75866 w 337136"/>
                <a:gd name="connsiteY100" fmla="*/ 165295 h 415612"/>
                <a:gd name="connsiteX101" fmla="*/ 84819 w 337136"/>
                <a:gd name="connsiteY101" fmla="*/ 162057 h 415612"/>
                <a:gd name="connsiteX102" fmla="*/ 106345 w 337136"/>
                <a:gd name="connsiteY102" fmla="*/ 163104 h 415612"/>
                <a:gd name="connsiteX103" fmla="*/ 112632 w 337136"/>
                <a:gd name="connsiteY103" fmla="*/ 161866 h 415612"/>
                <a:gd name="connsiteX104" fmla="*/ 119966 w 337136"/>
                <a:gd name="connsiteY104" fmla="*/ 156151 h 415612"/>
                <a:gd name="connsiteX105" fmla="*/ 135587 w 337136"/>
                <a:gd name="connsiteY105" fmla="*/ 135577 h 415612"/>
                <a:gd name="connsiteX106" fmla="*/ 140731 w 337136"/>
                <a:gd name="connsiteY106" fmla="*/ 120147 h 415612"/>
                <a:gd name="connsiteX107" fmla="*/ 138730 w 337136"/>
                <a:gd name="connsiteY107" fmla="*/ 88333 h 415612"/>
                <a:gd name="connsiteX108" fmla="*/ 139588 w 337136"/>
                <a:gd name="connsiteY108" fmla="*/ 82809 h 415612"/>
                <a:gd name="connsiteX109" fmla="*/ 145208 w 337136"/>
                <a:gd name="connsiteY109" fmla="*/ 74046 h 415612"/>
                <a:gd name="connsiteX110" fmla="*/ 178640 w 337136"/>
                <a:gd name="connsiteY110" fmla="*/ 47661 h 415612"/>
                <a:gd name="connsiteX111" fmla="*/ 185308 w 337136"/>
                <a:gd name="connsiteY111" fmla="*/ 46804 h 415612"/>
                <a:gd name="connsiteX112" fmla="*/ 100630 w 337136"/>
                <a:gd name="connsiteY112" fmla="*/ 365130 h 415612"/>
                <a:gd name="connsiteX113" fmla="*/ 97106 w 337136"/>
                <a:gd name="connsiteY113" fmla="*/ 351033 h 415612"/>
                <a:gd name="connsiteX114" fmla="*/ 91391 w 337136"/>
                <a:gd name="connsiteY114" fmla="*/ 343889 h 415612"/>
                <a:gd name="connsiteX115" fmla="*/ 79580 w 337136"/>
                <a:gd name="connsiteY115" fmla="*/ 341165 h 415612"/>
                <a:gd name="connsiteX116" fmla="*/ 79485 w 337136"/>
                <a:gd name="connsiteY116" fmla="*/ 341222 h 415612"/>
                <a:gd name="connsiteX117" fmla="*/ 62530 w 337136"/>
                <a:gd name="connsiteY117" fmla="*/ 352366 h 415612"/>
                <a:gd name="connsiteX118" fmla="*/ 50148 w 337136"/>
                <a:gd name="connsiteY118" fmla="*/ 385704 h 415612"/>
                <a:gd name="connsiteX119" fmla="*/ 53196 w 337136"/>
                <a:gd name="connsiteY119" fmla="*/ 395229 h 415612"/>
                <a:gd name="connsiteX120" fmla="*/ 53196 w 337136"/>
                <a:gd name="connsiteY120" fmla="*/ 395229 h 415612"/>
                <a:gd name="connsiteX121" fmla="*/ 88629 w 337136"/>
                <a:gd name="connsiteY121" fmla="*/ 415612 h 415612"/>
                <a:gd name="connsiteX122" fmla="*/ 85581 w 337136"/>
                <a:gd name="connsiteY122" fmla="*/ 406087 h 41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7136" h="415612">
                  <a:moveTo>
                    <a:pt x="301894" y="60044"/>
                  </a:moveTo>
                  <a:lnTo>
                    <a:pt x="301894" y="60044"/>
                  </a:lnTo>
                  <a:cubicBezTo>
                    <a:pt x="299893" y="58997"/>
                    <a:pt x="297474" y="59221"/>
                    <a:pt x="295702" y="60615"/>
                  </a:cubicBezTo>
                  <a:lnTo>
                    <a:pt x="283034" y="68997"/>
                  </a:lnTo>
                  <a:lnTo>
                    <a:pt x="280177" y="76617"/>
                  </a:lnTo>
                  <a:cubicBezTo>
                    <a:pt x="278729" y="81592"/>
                    <a:pt x="280034" y="86959"/>
                    <a:pt x="283606" y="90714"/>
                  </a:cubicBezTo>
                  <a:cubicBezTo>
                    <a:pt x="285720" y="92946"/>
                    <a:pt x="287663" y="95335"/>
                    <a:pt x="289416" y="97858"/>
                  </a:cubicBezTo>
                  <a:cubicBezTo>
                    <a:pt x="291959" y="101849"/>
                    <a:pt x="297265" y="103021"/>
                    <a:pt x="301256" y="100474"/>
                  </a:cubicBezTo>
                  <a:cubicBezTo>
                    <a:pt x="301274" y="100459"/>
                    <a:pt x="301303" y="100445"/>
                    <a:pt x="301322" y="100430"/>
                  </a:cubicBezTo>
                  <a:lnTo>
                    <a:pt x="331040" y="81380"/>
                  </a:lnTo>
                  <a:cubicBezTo>
                    <a:pt x="332812" y="80089"/>
                    <a:pt x="335155" y="79870"/>
                    <a:pt x="337136" y="80808"/>
                  </a:cubicBezTo>
                  <a:close/>
                  <a:moveTo>
                    <a:pt x="256174" y="169105"/>
                  </a:moveTo>
                  <a:cubicBezTo>
                    <a:pt x="251983" y="145007"/>
                    <a:pt x="237124" y="133005"/>
                    <a:pt x="216835" y="134625"/>
                  </a:cubicBezTo>
                  <a:cubicBezTo>
                    <a:pt x="218731" y="139154"/>
                    <a:pt x="220102" y="143883"/>
                    <a:pt x="220931" y="148722"/>
                  </a:cubicBezTo>
                  <a:cubicBezTo>
                    <a:pt x="227503" y="186822"/>
                    <a:pt x="203310" y="241019"/>
                    <a:pt x="167020" y="269594"/>
                  </a:cubicBezTo>
                  <a:cubicBezTo>
                    <a:pt x="156209" y="278786"/>
                    <a:pt x="142988" y="284672"/>
                    <a:pt x="128920" y="286548"/>
                  </a:cubicBezTo>
                  <a:cubicBezTo>
                    <a:pt x="140826" y="312171"/>
                    <a:pt x="171020" y="314552"/>
                    <a:pt x="202358" y="289882"/>
                  </a:cubicBezTo>
                  <a:cubicBezTo>
                    <a:pt x="238648" y="261212"/>
                    <a:pt x="262746" y="207205"/>
                    <a:pt x="256174" y="169105"/>
                  </a:cubicBezTo>
                  <a:close/>
                  <a:moveTo>
                    <a:pt x="256841" y="6132"/>
                  </a:moveTo>
                  <a:lnTo>
                    <a:pt x="256841" y="6132"/>
                  </a:lnTo>
                  <a:cubicBezTo>
                    <a:pt x="256107" y="5686"/>
                    <a:pt x="255297" y="5364"/>
                    <a:pt x="254459" y="5180"/>
                  </a:cubicBezTo>
                  <a:lnTo>
                    <a:pt x="232171" y="227"/>
                  </a:lnTo>
                  <a:cubicBezTo>
                    <a:pt x="227141" y="-768"/>
                    <a:pt x="222036" y="1573"/>
                    <a:pt x="219502" y="6037"/>
                  </a:cubicBezTo>
                  <a:lnTo>
                    <a:pt x="198357" y="46137"/>
                  </a:lnTo>
                  <a:cubicBezTo>
                    <a:pt x="197214" y="48237"/>
                    <a:pt x="195614" y="50058"/>
                    <a:pt x="193690" y="51471"/>
                  </a:cubicBezTo>
                  <a:lnTo>
                    <a:pt x="193690" y="51471"/>
                  </a:lnTo>
                  <a:cubicBezTo>
                    <a:pt x="192585" y="52433"/>
                    <a:pt x="191365" y="53265"/>
                    <a:pt x="190070" y="53948"/>
                  </a:cubicBezTo>
                  <a:lnTo>
                    <a:pt x="196642" y="75855"/>
                  </a:lnTo>
                  <a:cubicBezTo>
                    <a:pt x="197814" y="79897"/>
                    <a:pt x="202043" y="82220"/>
                    <a:pt x="206091" y="81046"/>
                  </a:cubicBezTo>
                  <a:cubicBezTo>
                    <a:pt x="206472" y="80933"/>
                    <a:pt x="206853" y="80790"/>
                    <a:pt x="207215" y="80618"/>
                  </a:cubicBezTo>
                  <a:cubicBezTo>
                    <a:pt x="211692" y="78768"/>
                    <a:pt x="216312" y="77271"/>
                    <a:pt x="221026" y="76141"/>
                  </a:cubicBezTo>
                  <a:cubicBezTo>
                    <a:pt x="223893" y="75222"/>
                    <a:pt x="226570" y="73804"/>
                    <a:pt x="228932" y="71950"/>
                  </a:cubicBezTo>
                  <a:cubicBezTo>
                    <a:pt x="230894" y="70505"/>
                    <a:pt x="232514" y="68654"/>
                    <a:pt x="233695" y="66521"/>
                  </a:cubicBezTo>
                  <a:lnTo>
                    <a:pt x="254745" y="26421"/>
                  </a:lnTo>
                  <a:cubicBezTo>
                    <a:pt x="257326" y="22008"/>
                    <a:pt x="262374" y="19656"/>
                    <a:pt x="267413" y="20515"/>
                  </a:cubicBezTo>
                  <a:lnTo>
                    <a:pt x="289797" y="25563"/>
                  </a:lnTo>
                  <a:cubicBezTo>
                    <a:pt x="290597" y="25732"/>
                    <a:pt x="291369" y="26021"/>
                    <a:pt x="292083" y="26421"/>
                  </a:cubicBezTo>
                  <a:close/>
                  <a:moveTo>
                    <a:pt x="193785" y="394562"/>
                  </a:moveTo>
                  <a:cubicBezTo>
                    <a:pt x="192785" y="393628"/>
                    <a:pt x="192061" y="392447"/>
                    <a:pt x="191689" y="391133"/>
                  </a:cubicBezTo>
                  <a:lnTo>
                    <a:pt x="184165" y="365987"/>
                  </a:lnTo>
                  <a:cubicBezTo>
                    <a:pt x="182993" y="361948"/>
                    <a:pt x="178764" y="359624"/>
                    <a:pt x="174716" y="360796"/>
                  </a:cubicBezTo>
                  <a:cubicBezTo>
                    <a:pt x="174335" y="360910"/>
                    <a:pt x="173954" y="361053"/>
                    <a:pt x="173592" y="361224"/>
                  </a:cubicBezTo>
                  <a:cubicBezTo>
                    <a:pt x="169115" y="363091"/>
                    <a:pt x="164496" y="364587"/>
                    <a:pt x="159781" y="365701"/>
                  </a:cubicBezTo>
                  <a:cubicBezTo>
                    <a:pt x="158285" y="366139"/>
                    <a:pt x="156847" y="366749"/>
                    <a:pt x="155494" y="367511"/>
                  </a:cubicBezTo>
                  <a:lnTo>
                    <a:pt x="156447" y="370749"/>
                  </a:lnTo>
                  <a:cubicBezTo>
                    <a:pt x="156875" y="372359"/>
                    <a:pt x="157895" y="373759"/>
                    <a:pt x="159304" y="374655"/>
                  </a:cubicBezTo>
                  <a:lnTo>
                    <a:pt x="159304" y="374655"/>
                  </a:lnTo>
                  <a:close/>
                  <a:moveTo>
                    <a:pt x="150922" y="26611"/>
                  </a:moveTo>
                  <a:cubicBezTo>
                    <a:pt x="150160" y="26201"/>
                    <a:pt x="149313" y="25973"/>
                    <a:pt x="148446" y="25944"/>
                  </a:cubicBezTo>
                  <a:cubicBezTo>
                    <a:pt x="146932" y="25973"/>
                    <a:pt x="145474" y="26547"/>
                    <a:pt x="144350" y="27564"/>
                  </a:cubicBezTo>
                  <a:lnTo>
                    <a:pt x="110822" y="53853"/>
                  </a:lnTo>
                  <a:lnTo>
                    <a:pt x="109489" y="55091"/>
                  </a:lnTo>
                  <a:lnTo>
                    <a:pt x="108632" y="56139"/>
                  </a:lnTo>
                  <a:cubicBezTo>
                    <a:pt x="107422" y="57750"/>
                    <a:pt x="106431" y="59511"/>
                    <a:pt x="105679" y="61377"/>
                  </a:cubicBezTo>
                  <a:cubicBezTo>
                    <a:pt x="105679" y="61377"/>
                    <a:pt x="105679" y="62235"/>
                    <a:pt x="105679" y="62711"/>
                  </a:cubicBezTo>
                  <a:lnTo>
                    <a:pt x="105679" y="62711"/>
                  </a:lnTo>
                  <a:cubicBezTo>
                    <a:pt x="105088" y="64425"/>
                    <a:pt x="104793" y="66230"/>
                    <a:pt x="104821" y="68045"/>
                  </a:cubicBezTo>
                  <a:lnTo>
                    <a:pt x="106822" y="99954"/>
                  </a:lnTo>
                  <a:cubicBezTo>
                    <a:pt x="106869" y="105541"/>
                    <a:pt x="105021" y="110979"/>
                    <a:pt x="101583" y="115384"/>
                  </a:cubicBezTo>
                  <a:cubicBezTo>
                    <a:pt x="96058" y="122006"/>
                    <a:pt x="90877" y="128905"/>
                    <a:pt x="86057" y="136053"/>
                  </a:cubicBezTo>
                  <a:cubicBezTo>
                    <a:pt x="84181" y="138573"/>
                    <a:pt x="81647" y="140520"/>
                    <a:pt x="78723" y="141673"/>
                  </a:cubicBezTo>
                  <a:cubicBezTo>
                    <a:pt x="77780" y="142106"/>
                    <a:pt x="76789" y="142425"/>
                    <a:pt x="75770" y="142626"/>
                  </a:cubicBezTo>
                  <a:lnTo>
                    <a:pt x="74341" y="142626"/>
                  </a:lnTo>
                  <a:cubicBezTo>
                    <a:pt x="73713" y="142718"/>
                    <a:pt x="73065" y="142718"/>
                    <a:pt x="72436" y="142626"/>
                  </a:cubicBezTo>
                  <a:lnTo>
                    <a:pt x="50148" y="141673"/>
                  </a:lnTo>
                  <a:lnTo>
                    <a:pt x="50148" y="141673"/>
                  </a:lnTo>
                  <a:lnTo>
                    <a:pt x="48433" y="141673"/>
                  </a:lnTo>
                  <a:lnTo>
                    <a:pt x="46814" y="141673"/>
                  </a:lnTo>
                  <a:lnTo>
                    <a:pt x="46814" y="141673"/>
                  </a:lnTo>
                  <a:lnTo>
                    <a:pt x="45100" y="142435"/>
                  </a:lnTo>
                  <a:cubicBezTo>
                    <a:pt x="43966" y="142920"/>
                    <a:pt x="42909" y="143561"/>
                    <a:pt x="41957" y="144340"/>
                  </a:cubicBezTo>
                  <a:cubicBezTo>
                    <a:pt x="40528" y="145551"/>
                    <a:pt x="39356" y="147042"/>
                    <a:pt x="38527" y="148722"/>
                  </a:cubicBezTo>
                  <a:lnTo>
                    <a:pt x="17858" y="194537"/>
                  </a:lnTo>
                  <a:cubicBezTo>
                    <a:pt x="16077" y="198531"/>
                    <a:pt x="17544" y="203228"/>
                    <a:pt x="21287" y="205491"/>
                  </a:cubicBezTo>
                  <a:lnTo>
                    <a:pt x="45195" y="219207"/>
                  </a:lnTo>
                  <a:cubicBezTo>
                    <a:pt x="45995" y="221200"/>
                    <a:pt x="46195" y="223387"/>
                    <a:pt x="45766" y="225493"/>
                  </a:cubicBezTo>
                  <a:cubicBezTo>
                    <a:pt x="44099" y="232625"/>
                    <a:pt x="42823" y="239843"/>
                    <a:pt x="41957" y="247115"/>
                  </a:cubicBezTo>
                  <a:cubicBezTo>
                    <a:pt x="41175" y="252679"/>
                    <a:pt x="38632" y="257851"/>
                    <a:pt x="34717" y="261879"/>
                  </a:cubicBezTo>
                  <a:lnTo>
                    <a:pt x="34717" y="261879"/>
                  </a:lnTo>
                  <a:lnTo>
                    <a:pt x="4999" y="289787"/>
                  </a:lnTo>
                  <a:lnTo>
                    <a:pt x="3571" y="291406"/>
                  </a:lnTo>
                  <a:cubicBezTo>
                    <a:pt x="3571" y="291406"/>
                    <a:pt x="3571" y="291406"/>
                    <a:pt x="3571" y="291406"/>
                  </a:cubicBezTo>
                  <a:cubicBezTo>
                    <a:pt x="3075" y="291978"/>
                    <a:pt x="2656" y="292625"/>
                    <a:pt x="2333" y="293311"/>
                  </a:cubicBezTo>
                  <a:cubicBezTo>
                    <a:pt x="427" y="296588"/>
                    <a:pt x="-344" y="300407"/>
                    <a:pt x="142" y="304170"/>
                  </a:cubicBezTo>
                  <a:lnTo>
                    <a:pt x="5761" y="336555"/>
                  </a:lnTo>
                  <a:cubicBezTo>
                    <a:pt x="5952" y="338317"/>
                    <a:pt x="6885" y="339907"/>
                    <a:pt x="8333" y="340936"/>
                  </a:cubicBezTo>
                  <a:lnTo>
                    <a:pt x="43480" y="361224"/>
                  </a:lnTo>
                  <a:cubicBezTo>
                    <a:pt x="41852" y="360158"/>
                    <a:pt x="40794" y="358405"/>
                    <a:pt x="40623" y="356462"/>
                  </a:cubicBezTo>
                  <a:lnTo>
                    <a:pt x="35099" y="324077"/>
                  </a:lnTo>
                  <a:cubicBezTo>
                    <a:pt x="34679" y="322039"/>
                    <a:pt x="34679" y="319924"/>
                    <a:pt x="35099" y="317886"/>
                  </a:cubicBezTo>
                  <a:cubicBezTo>
                    <a:pt x="35832" y="314676"/>
                    <a:pt x="37441" y="311742"/>
                    <a:pt x="39766" y="309408"/>
                  </a:cubicBezTo>
                  <a:lnTo>
                    <a:pt x="69103" y="282357"/>
                  </a:lnTo>
                  <a:lnTo>
                    <a:pt x="69103" y="282357"/>
                  </a:lnTo>
                  <a:cubicBezTo>
                    <a:pt x="72951" y="278318"/>
                    <a:pt x="75475" y="273201"/>
                    <a:pt x="76342" y="267689"/>
                  </a:cubicBezTo>
                  <a:cubicBezTo>
                    <a:pt x="77170" y="260577"/>
                    <a:pt x="78409" y="253338"/>
                    <a:pt x="80057" y="245972"/>
                  </a:cubicBezTo>
                  <a:cubicBezTo>
                    <a:pt x="81076" y="241090"/>
                    <a:pt x="78647" y="236140"/>
                    <a:pt x="74151" y="233970"/>
                  </a:cubicBezTo>
                  <a:lnTo>
                    <a:pt x="56720" y="226636"/>
                  </a:lnTo>
                  <a:cubicBezTo>
                    <a:pt x="52272" y="224720"/>
                    <a:pt x="50224" y="219563"/>
                    <a:pt x="52148" y="215119"/>
                  </a:cubicBezTo>
                  <a:cubicBezTo>
                    <a:pt x="52148" y="215117"/>
                    <a:pt x="52148" y="215114"/>
                    <a:pt x="52148" y="215111"/>
                  </a:cubicBezTo>
                  <a:lnTo>
                    <a:pt x="72436" y="169677"/>
                  </a:lnTo>
                  <a:cubicBezTo>
                    <a:pt x="73237" y="167976"/>
                    <a:pt x="74408" y="166479"/>
                    <a:pt x="75866" y="165295"/>
                  </a:cubicBezTo>
                  <a:cubicBezTo>
                    <a:pt x="78361" y="163166"/>
                    <a:pt x="81542" y="162016"/>
                    <a:pt x="84819" y="162057"/>
                  </a:cubicBezTo>
                  <a:lnTo>
                    <a:pt x="106345" y="163104"/>
                  </a:lnTo>
                  <a:cubicBezTo>
                    <a:pt x="108508" y="163147"/>
                    <a:pt x="110651" y="162725"/>
                    <a:pt x="112632" y="161866"/>
                  </a:cubicBezTo>
                  <a:cubicBezTo>
                    <a:pt x="115575" y="160710"/>
                    <a:pt x="118128" y="158725"/>
                    <a:pt x="119966" y="156151"/>
                  </a:cubicBezTo>
                  <a:cubicBezTo>
                    <a:pt x="124824" y="149103"/>
                    <a:pt x="130063" y="142149"/>
                    <a:pt x="135587" y="135577"/>
                  </a:cubicBezTo>
                  <a:cubicBezTo>
                    <a:pt x="138969" y="131149"/>
                    <a:pt x="140778" y="125719"/>
                    <a:pt x="140731" y="120147"/>
                  </a:cubicBezTo>
                  <a:lnTo>
                    <a:pt x="138730" y="88333"/>
                  </a:lnTo>
                  <a:cubicBezTo>
                    <a:pt x="138654" y="86454"/>
                    <a:pt x="138949" y="84577"/>
                    <a:pt x="139588" y="82809"/>
                  </a:cubicBezTo>
                  <a:cubicBezTo>
                    <a:pt x="140540" y="79391"/>
                    <a:pt x="142502" y="76338"/>
                    <a:pt x="145208" y="74046"/>
                  </a:cubicBezTo>
                  <a:lnTo>
                    <a:pt x="178640" y="47661"/>
                  </a:lnTo>
                  <a:cubicBezTo>
                    <a:pt x="180440" y="45960"/>
                    <a:pt x="183136" y="45614"/>
                    <a:pt x="185308" y="46804"/>
                  </a:cubicBezTo>
                  <a:close/>
                  <a:moveTo>
                    <a:pt x="100630" y="365130"/>
                  </a:moveTo>
                  <a:cubicBezTo>
                    <a:pt x="101992" y="360139"/>
                    <a:pt x="100659" y="354795"/>
                    <a:pt x="97106" y="351033"/>
                  </a:cubicBezTo>
                  <a:cubicBezTo>
                    <a:pt x="95020" y="348794"/>
                    <a:pt x="93115" y="346413"/>
                    <a:pt x="91391" y="343889"/>
                  </a:cubicBezTo>
                  <a:cubicBezTo>
                    <a:pt x="88886" y="339869"/>
                    <a:pt x="83590" y="338650"/>
                    <a:pt x="79580" y="341165"/>
                  </a:cubicBezTo>
                  <a:cubicBezTo>
                    <a:pt x="79542" y="341184"/>
                    <a:pt x="79514" y="341203"/>
                    <a:pt x="79485" y="341222"/>
                  </a:cubicBezTo>
                  <a:lnTo>
                    <a:pt x="62530" y="352366"/>
                  </a:lnTo>
                  <a:lnTo>
                    <a:pt x="50148" y="385704"/>
                  </a:lnTo>
                  <a:cubicBezTo>
                    <a:pt x="48510" y="389190"/>
                    <a:pt x="49834" y="393343"/>
                    <a:pt x="53196" y="395229"/>
                  </a:cubicBezTo>
                  <a:lnTo>
                    <a:pt x="53196" y="395229"/>
                  </a:lnTo>
                  <a:lnTo>
                    <a:pt x="88629" y="415612"/>
                  </a:lnTo>
                  <a:cubicBezTo>
                    <a:pt x="85305" y="413698"/>
                    <a:pt x="83990" y="409573"/>
                    <a:pt x="85581" y="406087"/>
                  </a:cubicBezTo>
                  <a:close/>
                </a:path>
              </a:pathLst>
            </a:custGeom>
            <a:solidFill>
              <a:srgbClr val="000000">
                <a:alpha val="30000"/>
              </a:srgbClr>
            </a:solidFill>
            <a:ln w="9525" cap="flat">
              <a:noFill/>
              <a:prstDash val="solid"/>
              <a:miter/>
            </a:ln>
          </p:spPr>
          <p:txBody>
            <a:bodyPr rtlCol="0" anchor="ctr"/>
            <a:lstStyle/>
            <a:p>
              <a:endParaRPr lang="en-GR"/>
            </a:p>
          </p:txBody>
        </p:sp>
        <p:sp>
          <p:nvSpPr>
            <p:cNvPr id="575" name="Freeform 574">
              <a:extLst>
                <a:ext uri="{FF2B5EF4-FFF2-40B4-BE49-F238E27FC236}">
                  <a16:creationId xmlns:a16="http://schemas.microsoft.com/office/drawing/2014/main" id="{7A85E630-AE40-687B-EB8B-1DFA89215000}"/>
                </a:ext>
              </a:extLst>
            </p:cNvPr>
            <p:cNvSpPr/>
            <p:nvPr/>
          </p:nvSpPr>
          <p:spPr>
            <a:xfrm>
              <a:off x="6944818" y="2695091"/>
              <a:ext cx="68865" cy="55530"/>
            </a:xfrm>
            <a:custGeom>
              <a:avLst/>
              <a:gdLst>
                <a:gd name="connsiteX0" fmla="*/ 68866 w 68865"/>
                <a:gd name="connsiteY0" fmla="*/ 20002 h 55530"/>
                <a:gd name="connsiteX1" fmla="*/ 39814 w 68865"/>
                <a:gd name="connsiteY1" fmla="*/ 47053 h 55530"/>
                <a:gd name="connsiteX2" fmla="*/ 35147 w 68865"/>
                <a:gd name="connsiteY2" fmla="*/ 55531 h 55530"/>
                <a:gd name="connsiteX3" fmla="*/ 0 w 68865"/>
                <a:gd name="connsiteY3" fmla="*/ 35147 h 55530"/>
                <a:gd name="connsiteX4" fmla="*/ 1714 w 68865"/>
                <a:gd name="connsiteY4" fmla="*/ 30480 h 55530"/>
                <a:gd name="connsiteX5" fmla="*/ 2953 w 68865"/>
                <a:gd name="connsiteY5" fmla="*/ 28575 h 55530"/>
                <a:gd name="connsiteX6" fmla="*/ 2953 w 68865"/>
                <a:gd name="connsiteY6" fmla="*/ 28575 h 55530"/>
                <a:gd name="connsiteX7" fmla="*/ 4381 w 68865"/>
                <a:gd name="connsiteY7" fmla="*/ 26956 h 55530"/>
                <a:gd name="connsiteX8" fmla="*/ 33814 w 68865"/>
                <a:gd name="connsiteY8" fmla="*/ 0 h 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5" h="55530">
                  <a:moveTo>
                    <a:pt x="68866" y="20002"/>
                  </a:moveTo>
                  <a:lnTo>
                    <a:pt x="39814" y="47053"/>
                  </a:lnTo>
                  <a:cubicBezTo>
                    <a:pt x="37490" y="49387"/>
                    <a:pt x="35881" y="52321"/>
                    <a:pt x="35147" y="55531"/>
                  </a:cubicBezTo>
                  <a:lnTo>
                    <a:pt x="0" y="35147"/>
                  </a:lnTo>
                  <a:cubicBezTo>
                    <a:pt x="390" y="33528"/>
                    <a:pt x="962" y="31966"/>
                    <a:pt x="1714" y="30480"/>
                  </a:cubicBezTo>
                  <a:cubicBezTo>
                    <a:pt x="2038" y="29794"/>
                    <a:pt x="2457" y="29146"/>
                    <a:pt x="2953" y="28575"/>
                  </a:cubicBezTo>
                  <a:cubicBezTo>
                    <a:pt x="2953" y="28575"/>
                    <a:pt x="2953" y="28575"/>
                    <a:pt x="2953" y="28575"/>
                  </a:cubicBezTo>
                  <a:lnTo>
                    <a:pt x="4381" y="26956"/>
                  </a:lnTo>
                  <a:lnTo>
                    <a:pt x="33814" y="0"/>
                  </a:lnTo>
                  <a:close/>
                </a:path>
              </a:pathLst>
            </a:custGeom>
            <a:solidFill>
              <a:srgbClr val="7CA5FF"/>
            </a:solidFill>
            <a:ln w="9525" cap="flat">
              <a:noFill/>
              <a:prstDash val="solid"/>
              <a:miter/>
            </a:ln>
          </p:spPr>
          <p:txBody>
            <a:bodyPr rtlCol="0" anchor="ctr"/>
            <a:lstStyle/>
            <a:p>
              <a:endParaRPr lang="en-GR"/>
            </a:p>
          </p:txBody>
        </p:sp>
        <p:sp>
          <p:nvSpPr>
            <p:cNvPr id="576" name="Freeform 575">
              <a:extLst>
                <a:ext uri="{FF2B5EF4-FFF2-40B4-BE49-F238E27FC236}">
                  <a16:creationId xmlns:a16="http://schemas.microsoft.com/office/drawing/2014/main" id="{2C59C92A-1C4D-9997-C9F2-03BB6EF79255}"/>
                </a:ext>
              </a:extLst>
            </p:cNvPr>
            <p:cNvSpPr/>
            <p:nvPr/>
          </p:nvSpPr>
          <p:spPr>
            <a:xfrm>
              <a:off x="6985585" y="2574695"/>
              <a:ext cx="72008" cy="23050"/>
            </a:xfrm>
            <a:custGeom>
              <a:avLst/>
              <a:gdLst>
                <a:gd name="connsiteX0" fmla="*/ 72009 w 72008"/>
                <a:gd name="connsiteY0" fmla="*/ 19621 h 23050"/>
                <a:gd name="connsiteX1" fmla="*/ 65722 w 72008"/>
                <a:gd name="connsiteY1" fmla="*/ 20860 h 23050"/>
                <a:gd name="connsiteX2" fmla="*/ 44196 w 72008"/>
                <a:gd name="connsiteY2" fmla="*/ 19812 h 23050"/>
                <a:gd name="connsiteX3" fmla="*/ 35242 w 72008"/>
                <a:gd name="connsiteY3" fmla="*/ 23050 h 23050"/>
                <a:gd name="connsiteX4" fmla="*/ 0 w 72008"/>
                <a:gd name="connsiteY4" fmla="*/ 2667 h 23050"/>
                <a:gd name="connsiteX5" fmla="*/ 3143 w 72008"/>
                <a:gd name="connsiteY5" fmla="*/ 762 h 23050"/>
                <a:gd name="connsiteX6" fmla="*/ 4858 w 72008"/>
                <a:gd name="connsiteY6" fmla="*/ 0 h 23050"/>
                <a:gd name="connsiteX7" fmla="*/ 4858 w 72008"/>
                <a:gd name="connsiteY7" fmla="*/ 0 h 23050"/>
                <a:gd name="connsiteX8" fmla="*/ 6477 w 72008"/>
                <a:gd name="connsiteY8" fmla="*/ 0 h 23050"/>
                <a:gd name="connsiteX9" fmla="*/ 8191 w 72008"/>
                <a:gd name="connsiteY9" fmla="*/ 0 h 23050"/>
                <a:gd name="connsiteX10" fmla="*/ 8572 w 72008"/>
                <a:gd name="connsiteY10" fmla="*/ 0 h 23050"/>
                <a:gd name="connsiteX11" fmla="*/ 30099 w 72008"/>
                <a:gd name="connsiteY11" fmla="*/ 1048 h 23050"/>
                <a:gd name="connsiteX12" fmla="*/ 32004 w 72008"/>
                <a:gd name="connsiteY12" fmla="*/ 1048 h 23050"/>
                <a:gd name="connsiteX13" fmla="*/ 33433 w 72008"/>
                <a:gd name="connsiteY13" fmla="*/ 1048 h 23050"/>
                <a:gd name="connsiteX14" fmla="*/ 36195 w 72008"/>
                <a:gd name="connsiteY14" fmla="*/ 95 h 23050"/>
                <a:gd name="connsiteX15" fmla="*/ 36195 w 72008"/>
                <a:gd name="connsiteY15" fmla="*/ 95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08" h="23050">
                  <a:moveTo>
                    <a:pt x="72009" y="19621"/>
                  </a:moveTo>
                  <a:cubicBezTo>
                    <a:pt x="70028" y="20481"/>
                    <a:pt x="67885" y="20903"/>
                    <a:pt x="65722" y="20860"/>
                  </a:cubicBezTo>
                  <a:lnTo>
                    <a:pt x="44196" y="19812"/>
                  </a:lnTo>
                  <a:cubicBezTo>
                    <a:pt x="40919" y="19771"/>
                    <a:pt x="37738" y="20922"/>
                    <a:pt x="35242" y="23050"/>
                  </a:cubicBezTo>
                  <a:lnTo>
                    <a:pt x="0" y="2667"/>
                  </a:lnTo>
                  <a:cubicBezTo>
                    <a:pt x="953" y="1888"/>
                    <a:pt x="2010" y="1247"/>
                    <a:pt x="3143" y="762"/>
                  </a:cubicBezTo>
                  <a:lnTo>
                    <a:pt x="4858" y="0"/>
                  </a:lnTo>
                  <a:lnTo>
                    <a:pt x="4858" y="0"/>
                  </a:lnTo>
                  <a:lnTo>
                    <a:pt x="6477" y="0"/>
                  </a:lnTo>
                  <a:lnTo>
                    <a:pt x="8191" y="0"/>
                  </a:lnTo>
                  <a:lnTo>
                    <a:pt x="8572" y="0"/>
                  </a:lnTo>
                  <a:lnTo>
                    <a:pt x="30099" y="1048"/>
                  </a:lnTo>
                  <a:cubicBezTo>
                    <a:pt x="30727" y="1140"/>
                    <a:pt x="31375" y="1140"/>
                    <a:pt x="32004" y="1048"/>
                  </a:cubicBezTo>
                  <a:lnTo>
                    <a:pt x="33433" y="1048"/>
                  </a:lnTo>
                  <a:lnTo>
                    <a:pt x="36195" y="95"/>
                  </a:lnTo>
                  <a:lnTo>
                    <a:pt x="36195" y="95"/>
                  </a:lnTo>
                  <a:close/>
                </a:path>
              </a:pathLst>
            </a:custGeom>
            <a:solidFill>
              <a:srgbClr val="7CA5FF"/>
            </a:solidFill>
            <a:ln w="9525" cap="flat">
              <a:noFill/>
              <a:prstDash val="solid"/>
              <a:miter/>
            </a:ln>
          </p:spPr>
          <p:txBody>
            <a:bodyPr rtlCol="0" anchor="ctr"/>
            <a:lstStyle/>
            <a:p>
              <a:endParaRPr lang="en-GR"/>
            </a:p>
          </p:txBody>
        </p:sp>
        <p:sp>
          <p:nvSpPr>
            <p:cNvPr id="577" name="Freeform 576">
              <a:extLst>
                <a:ext uri="{FF2B5EF4-FFF2-40B4-BE49-F238E27FC236}">
                  <a16:creationId xmlns:a16="http://schemas.microsoft.com/office/drawing/2014/main" id="{D3F4C302-1503-BA2D-C171-5E072B5669C5}"/>
                </a:ext>
              </a:extLst>
            </p:cNvPr>
            <p:cNvSpPr/>
            <p:nvPr/>
          </p:nvSpPr>
          <p:spPr>
            <a:xfrm>
              <a:off x="7223612" y="2491346"/>
              <a:ext cx="57534" cy="42418"/>
            </a:xfrm>
            <a:custGeom>
              <a:avLst/>
              <a:gdLst>
                <a:gd name="connsiteX0" fmla="*/ 57534 w 57534"/>
                <a:gd name="connsiteY0" fmla="*/ 21341 h 42418"/>
                <a:gd name="connsiteX1" fmla="*/ 51438 w 57534"/>
                <a:gd name="connsiteY1" fmla="*/ 22103 h 42418"/>
                <a:gd name="connsiteX2" fmla="*/ 21720 w 57534"/>
                <a:gd name="connsiteY2" fmla="*/ 41153 h 42418"/>
                <a:gd name="connsiteX3" fmla="*/ 9814 w 57534"/>
                <a:gd name="connsiteY3" fmla="*/ 38391 h 42418"/>
                <a:gd name="connsiteX4" fmla="*/ 4004 w 57534"/>
                <a:gd name="connsiteY4" fmla="*/ 31343 h 42418"/>
                <a:gd name="connsiteX5" fmla="*/ 575 w 57534"/>
                <a:gd name="connsiteY5" fmla="*/ 17150 h 42418"/>
                <a:gd name="connsiteX6" fmla="*/ 3432 w 57534"/>
                <a:gd name="connsiteY6" fmla="*/ 9626 h 42418"/>
                <a:gd name="connsiteX7" fmla="*/ 16100 w 57534"/>
                <a:gd name="connsiteY7" fmla="*/ 1244 h 42418"/>
                <a:gd name="connsiteX8" fmla="*/ 22292 w 57534"/>
                <a:gd name="connsiteY8" fmla="*/ 672 h 42418"/>
                <a:gd name="connsiteX9" fmla="*/ 22292 w 57534"/>
                <a:gd name="connsiteY9" fmla="*/ 672 h 4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34" h="42418">
                  <a:moveTo>
                    <a:pt x="57534" y="21341"/>
                  </a:moveTo>
                  <a:cubicBezTo>
                    <a:pt x="55525" y="20389"/>
                    <a:pt x="53153" y="20686"/>
                    <a:pt x="51438" y="22103"/>
                  </a:cubicBezTo>
                  <a:lnTo>
                    <a:pt x="21720" y="41153"/>
                  </a:lnTo>
                  <a:cubicBezTo>
                    <a:pt x="17663" y="43609"/>
                    <a:pt x="12376" y="42385"/>
                    <a:pt x="9814" y="38391"/>
                  </a:cubicBezTo>
                  <a:cubicBezTo>
                    <a:pt x="8090" y="35876"/>
                    <a:pt x="6147" y="33517"/>
                    <a:pt x="4004" y="31343"/>
                  </a:cubicBezTo>
                  <a:cubicBezTo>
                    <a:pt x="441" y="27548"/>
                    <a:pt x="-864" y="22155"/>
                    <a:pt x="575" y="17150"/>
                  </a:cubicBezTo>
                  <a:lnTo>
                    <a:pt x="3432" y="9626"/>
                  </a:lnTo>
                  <a:lnTo>
                    <a:pt x="16100" y="1244"/>
                  </a:lnTo>
                  <a:cubicBezTo>
                    <a:pt x="17863" y="-175"/>
                    <a:pt x="20301" y="-400"/>
                    <a:pt x="22292" y="672"/>
                  </a:cubicBezTo>
                  <a:lnTo>
                    <a:pt x="22292" y="672"/>
                  </a:lnTo>
                  <a:close/>
                </a:path>
              </a:pathLst>
            </a:custGeom>
            <a:solidFill>
              <a:srgbClr val="7CA5FF"/>
            </a:solidFill>
            <a:ln w="9525" cap="flat">
              <a:noFill/>
              <a:prstDash val="solid"/>
              <a:miter/>
            </a:ln>
          </p:spPr>
          <p:txBody>
            <a:bodyPr rtlCol="0" anchor="ctr"/>
            <a:lstStyle/>
            <a:p>
              <a:endParaRPr lang="en-GR"/>
            </a:p>
          </p:txBody>
        </p:sp>
        <p:sp>
          <p:nvSpPr>
            <p:cNvPr id="578" name="Freeform 577">
              <a:extLst>
                <a:ext uri="{FF2B5EF4-FFF2-40B4-BE49-F238E27FC236}">
                  <a16:creationId xmlns:a16="http://schemas.microsoft.com/office/drawing/2014/main" id="{1BA6CCB8-682E-DF0A-7E1B-A76FFF0BD34B}"/>
                </a:ext>
              </a:extLst>
            </p:cNvPr>
            <p:cNvSpPr/>
            <p:nvPr/>
          </p:nvSpPr>
          <p:spPr>
            <a:xfrm>
              <a:off x="7137699" y="2432641"/>
              <a:ext cx="98393" cy="71759"/>
            </a:xfrm>
            <a:custGeom>
              <a:avLst/>
              <a:gdLst>
                <a:gd name="connsiteX0" fmla="*/ 98393 w 98393"/>
                <a:gd name="connsiteY0" fmla="*/ 26230 h 71759"/>
                <a:gd name="connsiteX1" fmla="*/ 96107 w 98393"/>
                <a:gd name="connsiteY1" fmla="*/ 25373 h 71759"/>
                <a:gd name="connsiteX2" fmla="*/ 73723 w 98393"/>
                <a:gd name="connsiteY2" fmla="*/ 20325 h 71759"/>
                <a:gd name="connsiteX3" fmla="*/ 61055 w 98393"/>
                <a:gd name="connsiteY3" fmla="*/ 26230 h 71759"/>
                <a:gd name="connsiteX4" fmla="*/ 40005 w 98393"/>
                <a:gd name="connsiteY4" fmla="*/ 66330 h 71759"/>
                <a:gd name="connsiteX5" fmla="*/ 35242 w 98393"/>
                <a:gd name="connsiteY5" fmla="*/ 71760 h 71759"/>
                <a:gd name="connsiteX6" fmla="*/ 0 w 98393"/>
                <a:gd name="connsiteY6" fmla="*/ 51471 h 71759"/>
                <a:gd name="connsiteX7" fmla="*/ 4667 w 98393"/>
                <a:gd name="connsiteY7" fmla="*/ 46137 h 71759"/>
                <a:gd name="connsiteX8" fmla="*/ 25813 w 98393"/>
                <a:gd name="connsiteY8" fmla="*/ 6037 h 71759"/>
                <a:gd name="connsiteX9" fmla="*/ 38481 w 98393"/>
                <a:gd name="connsiteY9" fmla="*/ 227 h 71759"/>
                <a:gd name="connsiteX10" fmla="*/ 60770 w 98393"/>
                <a:gd name="connsiteY10" fmla="*/ 5180 h 71759"/>
                <a:gd name="connsiteX11" fmla="*/ 63151 w 98393"/>
                <a:gd name="connsiteY11" fmla="*/ 6132 h 71759"/>
                <a:gd name="connsiteX12" fmla="*/ 63151 w 98393"/>
                <a:gd name="connsiteY12" fmla="*/ 6132 h 7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93" h="71759">
                  <a:moveTo>
                    <a:pt x="98393" y="26230"/>
                  </a:moveTo>
                  <a:cubicBezTo>
                    <a:pt x="97679" y="25830"/>
                    <a:pt x="96907" y="25541"/>
                    <a:pt x="96107" y="25373"/>
                  </a:cubicBezTo>
                  <a:lnTo>
                    <a:pt x="73723" y="20325"/>
                  </a:lnTo>
                  <a:cubicBezTo>
                    <a:pt x="68685" y="19465"/>
                    <a:pt x="63637" y="21818"/>
                    <a:pt x="61055" y="26230"/>
                  </a:cubicBezTo>
                  <a:lnTo>
                    <a:pt x="40005" y="66330"/>
                  </a:lnTo>
                  <a:cubicBezTo>
                    <a:pt x="38824" y="68463"/>
                    <a:pt x="37205" y="70315"/>
                    <a:pt x="35242" y="71760"/>
                  </a:cubicBezTo>
                  <a:lnTo>
                    <a:pt x="0" y="51471"/>
                  </a:lnTo>
                  <a:cubicBezTo>
                    <a:pt x="1924" y="50058"/>
                    <a:pt x="3524" y="48237"/>
                    <a:pt x="4667" y="46137"/>
                  </a:cubicBezTo>
                  <a:lnTo>
                    <a:pt x="25813" y="6037"/>
                  </a:lnTo>
                  <a:cubicBezTo>
                    <a:pt x="28346" y="1573"/>
                    <a:pt x="33452" y="-768"/>
                    <a:pt x="38481" y="227"/>
                  </a:cubicBezTo>
                  <a:lnTo>
                    <a:pt x="60770" y="5180"/>
                  </a:lnTo>
                  <a:cubicBezTo>
                    <a:pt x="61608" y="5364"/>
                    <a:pt x="62417" y="5686"/>
                    <a:pt x="63151" y="6132"/>
                  </a:cubicBezTo>
                  <a:lnTo>
                    <a:pt x="63151" y="6132"/>
                  </a:lnTo>
                  <a:close/>
                </a:path>
              </a:pathLst>
            </a:custGeom>
            <a:solidFill>
              <a:srgbClr val="7CA5FF"/>
            </a:solidFill>
            <a:ln w="9525" cap="flat">
              <a:noFill/>
              <a:prstDash val="solid"/>
              <a:miter/>
            </a:ln>
          </p:spPr>
          <p:txBody>
            <a:bodyPr rtlCol="0" anchor="ctr"/>
            <a:lstStyle/>
            <a:p>
              <a:endParaRPr lang="en-GR"/>
            </a:p>
          </p:txBody>
        </p:sp>
        <p:sp>
          <p:nvSpPr>
            <p:cNvPr id="579" name="Freeform 578">
              <a:extLst>
                <a:ext uri="{FF2B5EF4-FFF2-40B4-BE49-F238E27FC236}">
                  <a16:creationId xmlns:a16="http://schemas.microsoft.com/office/drawing/2014/main" id="{D89E24A1-992F-E2A8-A91F-BB069E21DE08}"/>
                </a:ext>
              </a:extLst>
            </p:cNvPr>
            <p:cNvSpPr/>
            <p:nvPr/>
          </p:nvSpPr>
          <p:spPr>
            <a:xfrm>
              <a:off x="7049307" y="2458204"/>
              <a:ext cx="80962" cy="57054"/>
            </a:xfrm>
            <a:custGeom>
              <a:avLst/>
              <a:gdLst>
                <a:gd name="connsiteX0" fmla="*/ 80963 w 80962"/>
                <a:gd name="connsiteY0" fmla="*/ 21050 h 57054"/>
                <a:gd name="connsiteX1" fmla="*/ 74295 w 80962"/>
                <a:gd name="connsiteY1" fmla="*/ 21908 h 57054"/>
                <a:gd name="connsiteX2" fmla="*/ 40862 w 80962"/>
                <a:gd name="connsiteY2" fmla="*/ 48292 h 57054"/>
                <a:gd name="connsiteX3" fmla="*/ 35242 w 80962"/>
                <a:gd name="connsiteY3" fmla="*/ 57055 h 57054"/>
                <a:gd name="connsiteX4" fmla="*/ 0 w 80962"/>
                <a:gd name="connsiteY4" fmla="*/ 36767 h 57054"/>
                <a:gd name="connsiteX5" fmla="*/ 0 w 80962"/>
                <a:gd name="connsiteY5" fmla="*/ 35433 h 57054"/>
                <a:gd name="connsiteX6" fmla="*/ 2953 w 80962"/>
                <a:gd name="connsiteY6" fmla="*/ 30194 h 57054"/>
                <a:gd name="connsiteX7" fmla="*/ 3810 w 80962"/>
                <a:gd name="connsiteY7" fmla="*/ 29146 h 57054"/>
                <a:gd name="connsiteX8" fmla="*/ 5143 w 80962"/>
                <a:gd name="connsiteY8" fmla="*/ 27908 h 57054"/>
                <a:gd name="connsiteX9" fmla="*/ 38671 w 80962"/>
                <a:gd name="connsiteY9" fmla="*/ 1619 h 57054"/>
                <a:gd name="connsiteX10" fmla="*/ 42767 w 80962"/>
                <a:gd name="connsiteY10" fmla="*/ 0 h 57054"/>
                <a:gd name="connsiteX11" fmla="*/ 45244 w 80962"/>
                <a:gd name="connsiteY11" fmla="*/ 667 h 5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 h="57054">
                  <a:moveTo>
                    <a:pt x="80963" y="21050"/>
                  </a:moveTo>
                  <a:cubicBezTo>
                    <a:pt x="78791" y="19861"/>
                    <a:pt x="76095" y="20206"/>
                    <a:pt x="74295" y="21908"/>
                  </a:cubicBezTo>
                  <a:lnTo>
                    <a:pt x="40862" y="48292"/>
                  </a:lnTo>
                  <a:cubicBezTo>
                    <a:pt x="38157" y="50584"/>
                    <a:pt x="36195" y="53637"/>
                    <a:pt x="35242" y="57055"/>
                  </a:cubicBezTo>
                  <a:lnTo>
                    <a:pt x="0" y="36767"/>
                  </a:lnTo>
                  <a:cubicBezTo>
                    <a:pt x="0" y="36767"/>
                    <a:pt x="0" y="35814"/>
                    <a:pt x="0" y="35433"/>
                  </a:cubicBezTo>
                  <a:cubicBezTo>
                    <a:pt x="752" y="33567"/>
                    <a:pt x="1743" y="31806"/>
                    <a:pt x="2953" y="30194"/>
                  </a:cubicBezTo>
                  <a:lnTo>
                    <a:pt x="3810" y="29146"/>
                  </a:lnTo>
                  <a:lnTo>
                    <a:pt x="5143" y="27908"/>
                  </a:lnTo>
                  <a:lnTo>
                    <a:pt x="38671" y="1619"/>
                  </a:lnTo>
                  <a:cubicBezTo>
                    <a:pt x="39795" y="603"/>
                    <a:pt x="41253" y="29"/>
                    <a:pt x="42767" y="0"/>
                  </a:cubicBezTo>
                  <a:cubicBezTo>
                    <a:pt x="43634" y="29"/>
                    <a:pt x="44482" y="256"/>
                    <a:pt x="45244" y="667"/>
                  </a:cubicBezTo>
                  <a:close/>
                </a:path>
              </a:pathLst>
            </a:custGeom>
            <a:solidFill>
              <a:srgbClr val="7CA5FF"/>
            </a:solidFill>
            <a:ln w="9525" cap="flat">
              <a:noFill/>
              <a:prstDash val="solid"/>
              <a:miter/>
            </a:ln>
          </p:spPr>
          <p:txBody>
            <a:bodyPr rtlCol="0" anchor="ctr"/>
            <a:lstStyle/>
            <a:p>
              <a:endParaRPr lang="en-GR"/>
            </a:p>
          </p:txBody>
        </p:sp>
        <p:sp>
          <p:nvSpPr>
            <p:cNvPr id="580" name="Freeform 579">
              <a:extLst>
                <a:ext uri="{FF2B5EF4-FFF2-40B4-BE49-F238E27FC236}">
                  <a16:creationId xmlns:a16="http://schemas.microsoft.com/office/drawing/2014/main" id="{D85FB86B-35A6-29D4-88C1-04A2336E15D3}"/>
                </a:ext>
              </a:extLst>
            </p:cNvPr>
            <p:cNvSpPr/>
            <p:nvPr/>
          </p:nvSpPr>
          <p:spPr>
            <a:xfrm>
              <a:off x="6979544" y="2452369"/>
              <a:ext cx="309957" cy="401041"/>
            </a:xfrm>
            <a:custGeom>
              <a:avLst/>
              <a:gdLst>
                <a:gd name="connsiteX0" fmla="*/ 309888 w 309957"/>
                <a:gd name="connsiteY0" fmla="*/ 97371 h 401041"/>
                <a:gd name="connsiteX1" fmla="*/ 304269 w 309957"/>
                <a:gd name="connsiteY1" fmla="*/ 64986 h 401041"/>
                <a:gd name="connsiteX2" fmla="*/ 298744 w 309957"/>
                <a:gd name="connsiteY2" fmla="*/ 59846 h 401041"/>
                <a:gd name="connsiteX3" fmla="*/ 295410 w 309957"/>
                <a:gd name="connsiteY3" fmla="*/ 61176 h 401041"/>
                <a:gd name="connsiteX4" fmla="*/ 265692 w 309957"/>
                <a:gd name="connsiteY4" fmla="*/ 80226 h 401041"/>
                <a:gd name="connsiteX5" fmla="*/ 253786 w 309957"/>
                <a:gd name="connsiteY5" fmla="*/ 77463 h 401041"/>
                <a:gd name="connsiteX6" fmla="*/ 248071 w 309957"/>
                <a:gd name="connsiteY6" fmla="*/ 70415 h 401041"/>
                <a:gd name="connsiteX7" fmla="*/ 244547 w 309957"/>
                <a:gd name="connsiteY7" fmla="*/ 56318 h 401041"/>
                <a:gd name="connsiteX8" fmla="*/ 259692 w 309957"/>
                <a:gd name="connsiteY8" fmla="*/ 15360 h 401041"/>
                <a:gd name="connsiteX9" fmla="*/ 255729 w 309957"/>
                <a:gd name="connsiteY9" fmla="*/ 5631 h 401041"/>
                <a:gd name="connsiteX10" fmla="*/ 254167 w 309957"/>
                <a:gd name="connsiteY10" fmla="*/ 5169 h 401041"/>
                <a:gd name="connsiteX11" fmla="*/ 231783 w 309957"/>
                <a:gd name="connsiteY11" fmla="*/ 216 h 401041"/>
                <a:gd name="connsiteX12" fmla="*/ 219115 w 309957"/>
                <a:gd name="connsiteY12" fmla="*/ 6026 h 401041"/>
                <a:gd name="connsiteX13" fmla="*/ 198065 w 309957"/>
                <a:gd name="connsiteY13" fmla="*/ 46126 h 401041"/>
                <a:gd name="connsiteX14" fmla="*/ 185396 w 309957"/>
                <a:gd name="connsiteY14" fmla="*/ 55651 h 401041"/>
                <a:gd name="connsiteX15" fmla="*/ 171585 w 309957"/>
                <a:gd name="connsiteY15" fmla="*/ 60223 h 401041"/>
                <a:gd name="connsiteX16" fmla="*/ 161451 w 309957"/>
                <a:gd name="connsiteY16" fmla="*/ 56554 h 401041"/>
                <a:gd name="connsiteX17" fmla="*/ 161012 w 309957"/>
                <a:gd name="connsiteY17" fmla="*/ 55365 h 401041"/>
                <a:gd name="connsiteX18" fmla="*/ 153488 w 309957"/>
                <a:gd name="connsiteY18" fmla="*/ 30315 h 401041"/>
                <a:gd name="connsiteX19" fmla="*/ 147020 w 309957"/>
                <a:gd name="connsiteY19" fmla="*/ 25689 h 401041"/>
                <a:gd name="connsiteX20" fmla="*/ 143963 w 309957"/>
                <a:gd name="connsiteY20" fmla="*/ 27267 h 401041"/>
                <a:gd name="connsiteX21" fmla="*/ 110435 w 309957"/>
                <a:gd name="connsiteY21" fmla="*/ 53651 h 401041"/>
                <a:gd name="connsiteX22" fmla="*/ 104148 w 309957"/>
                <a:gd name="connsiteY22" fmla="*/ 67843 h 401041"/>
                <a:gd name="connsiteX23" fmla="*/ 106148 w 309957"/>
                <a:gd name="connsiteY23" fmla="*/ 99752 h 401041"/>
                <a:gd name="connsiteX24" fmla="*/ 100910 w 309957"/>
                <a:gd name="connsiteY24" fmla="*/ 115182 h 401041"/>
                <a:gd name="connsiteX25" fmla="*/ 85289 w 309957"/>
                <a:gd name="connsiteY25" fmla="*/ 135852 h 401041"/>
                <a:gd name="connsiteX26" fmla="*/ 71668 w 309957"/>
                <a:gd name="connsiteY26" fmla="*/ 142710 h 401041"/>
                <a:gd name="connsiteX27" fmla="*/ 50142 w 309957"/>
                <a:gd name="connsiteY27" fmla="*/ 141662 h 401041"/>
                <a:gd name="connsiteX28" fmla="*/ 37759 w 309957"/>
                <a:gd name="connsiteY28" fmla="*/ 149282 h 401041"/>
                <a:gd name="connsiteX29" fmla="*/ 17471 w 309957"/>
                <a:gd name="connsiteY29" fmla="*/ 194716 h 401041"/>
                <a:gd name="connsiteX30" fmla="*/ 21976 w 309957"/>
                <a:gd name="connsiteY30" fmla="*/ 206117 h 401041"/>
                <a:gd name="connsiteX31" fmla="*/ 22043 w 309957"/>
                <a:gd name="connsiteY31" fmla="*/ 206146 h 401041"/>
                <a:gd name="connsiteX32" fmla="*/ 39378 w 309957"/>
                <a:gd name="connsiteY32" fmla="*/ 213576 h 401041"/>
                <a:gd name="connsiteX33" fmla="*/ 45379 w 309957"/>
                <a:gd name="connsiteY33" fmla="*/ 225577 h 401041"/>
                <a:gd name="connsiteX34" fmla="*/ 41664 w 309957"/>
                <a:gd name="connsiteY34" fmla="*/ 247294 h 401041"/>
                <a:gd name="connsiteX35" fmla="*/ 34425 w 309957"/>
                <a:gd name="connsiteY35" fmla="*/ 261963 h 401041"/>
                <a:gd name="connsiteX36" fmla="*/ 5088 w 309957"/>
                <a:gd name="connsiteY36" fmla="*/ 289776 h 401041"/>
                <a:gd name="connsiteX37" fmla="*/ 135 w 309957"/>
                <a:gd name="connsiteY37" fmla="*/ 304444 h 401041"/>
                <a:gd name="connsiteX38" fmla="*/ 5088 w 309957"/>
                <a:gd name="connsiteY38" fmla="*/ 336543 h 401041"/>
                <a:gd name="connsiteX39" fmla="*/ 10613 w 309957"/>
                <a:gd name="connsiteY39" fmla="*/ 341687 h 401041"/>
                <a:gd name="connsiteX40" fmla="*/ 13946 w 309957"/>
                <a:gd name="connsiteY40" fmla="*/ 340353 h 401041"/>
                <a:gd name="connsiteX41" fmla="*/ 43664 w 309957"/>
                <a:gd name="connsiteY41" fmla="*/ 320827 h 401041"/>
                <a:gd name="connsiteX42" fmla="*/ 55514 w 309957"/>
                <a:gd name="connsiteY42" fmla="*/ 323399 h 401041"/>
                <a:gd name="connsiteX43" fmla="*/ 55571 w 309957"/>
                <a:gd name="connsiteY43" fmla="*/ 323494 h 401041"/>
                <a:gd name="connsiteX44" fmla="*/ 61286 w 309957"/>
                <a:gd name="connsiteY44" fmla="*/ 330638 h 401041"/>
                <a:gd name="connsiteX45" fmla="*/ 64810 w 309957"/>
                <a:gd name="connsiteY45" fmla="*/ 344735 h 401041"/>
                <a:gd name="connsiteX46" fmla="*/ 49665 w 309957"/>
                <a:gd name="connsiteY46" fmla="*/ 385692 h 401041"/>
                <a:gd name="connsiteX47" fmla="*/ 53837 w 309957"/>
                <a:gd name="connsiteY47" fmla="*/ 395484 h 401041"/>
                <a:gd name="connsiteX48" fmla="*/ 55190 w 309957"/>
                <a:gd name="connsiteY48" fmla="*/ 395884 h 401041"/>
                <a:gd name="connsiteX49" fmla="*/ 77573 w 309957"/>
                <a:gd name="connsiteY49" fmla="*/ 400837 h 401041"/>
                <a:gd name="connsiteX50" fmla="*/ 90242 w 309957"/>
                <a:gd name="connsiteY50" fmla="*/ 394932 h 401041"/>
                <a:gd name="connsiteX51" fmla="*/ 111292 w 309957"/>
                <a:gd name="connsiteY51" fmla="*/ 354927 h 401041"/>
                <a:gd name="connsiteX52" fmla="*/ 123960 w 309957"/>
                <a:gd name="connsiteY52" fmla="*/ 345402 h 401041"/>
                <a:gd name="connsiteX53" fmla="*/ 137771 w 309957"/>
                <a:gd name="connsiteY53" fmla="*/ 340925 h 401041"/>
                <a:gd name="connsiteX54" fmla="*/ 147839 w 309957"/>
                <a:gd name="connsiteY54" fmla="*/ 344363 h 401041"/>
                <a:gd name="connsiteX55" fmla="*/ 148344 w 309957"/>
                <a:gd name="connsiteY55" fmla="*/ 345687 h 401041"/>
                <a:gd name="connsiteX56" fmla="*/ 155869 w 309957"/>
                <a:gd name="connsiteY56" fmla="*/ 370833 h 401041"/>
                <a:gd name="connsiteX57" fmla="*/ 162403 w 309957"/>
                <a:gd name="connsiteY57" fmla="*/ 375367 h 401041"/>
                <a:gd name="connsiteX58" fmla="*/ 165394 w 309957"/>
                <a:gd name="connsiteY58" fmla="*/ 373786 h 401041"/>
                <a:gd name="connsiteX59" fmla="*/ 198922 w 309957"/>
                <a:gd name="connsiteY59" fmla="*/ 347402 h 401041"/>
                <a:gd name="connsiteX60" fmla="*/ 205304 w 309957"/>
                <a:gd name="connsiteY60" fmla="*/ 333210 h 401041"/>
                <a:gd name="connsiteX61" fmla="*/ 203304 w 309957"/>
                <a:gd name="connsiteY61" fmla="*/ 301301 h 401041"/>
                <a:gd name="connsiteX62" fmla="*/ 208447 w 309957"/>
                <a:gd name="connsiteY62" fmla="*/ 285870 h 401041"/>
                <a:gd name="connsiteX63" fmla="*/ 224068 w 309957"/>
                <a:gd name="connsiteY63" fmla="*/ 265296 h 401041"/>
                <a:gd name="connsiteX64" fmla="*/ 237689 w 309957"/>
                <a:gd name="connsiteY64" fmla="*/ 258343 h 401041"/>
                <a:gd name="connsiteX65" fmla="*/ 259215 w 309957"/>
                <a:gd name="connsiteY65" fmla="*/ 259486 h 401041"/>
                <a:gd name="connsiteX66" fmla="*/ 271598 w 309957"/>
                <a:gd name="connsiteY66" fmla="*/ 251866 h 401041"/>
                <a:gd name="connsiteX67" fmla="*/ 291886 w 309957"/>
                <a:gd name="connsiteY67" fmla="*/ 206432 h 401041"/>
                <a:gd name="connsiteX68" fmla="*/ 287495 w 309957"/>
                <a:gd name="connsiteY68" fmla="*/ 194986 h 401041"/>
                <a:gd name="connsiteX69" fmla="*/ 287314 w 309957"/>
                <a:gd name="connsiteY69" fmla="*/ 194907 h 401041"/>
                <a:gd name="connsiteX70" fmla="*/ 269979 w 309957"/>
                <a:gd name="connsiteY70" fmla="*/ 187477 h 401041"/>
                <a:gd name="connsiteX71" fmla="*/ 263978 w 309957"/>
                <a:gd name="connsiteY71" fmla="*/ 175476 h 401041"/>
                <a:gd name="connsiteX72" fmla="*/ 267693 w 309957"/>
                <a:gd name="connsiteY72" fmla="*/ 153854 h 401041"/>
                <a:gd name="connsiteX73" fmla="*/ 274931 w 309957"/>
                <a:gd name="connsiteY73" fmla="*/ 139090 h 401041"/>
                <a:gd name="connsiteX74" fmla="*/ 304650 w 309957"/>
                <a:gd name="connsiteY74" fmla="*/ 111849 h 401041"/>
                <a:gd name="connsiteX75" fmla="*/ 309888 w 309957"/>
                <a:gd name="connsiteY75" fmla="*/ 97371 h 401041"/>
                <a:gd name="connsiteX76" fmla="*/ 167013 w 309957"/>
                <a:gd name="connsiteY76" fmla="*/ 269868 h 401041"/>
                <a:gd name="connsiteX77" fmla="*/ 89385 w 309957"/>
                <a:gd name="connsiteY77" fmla="*/ 252533 h 401041"/>
                <a:gd name="connsiteX78" fmla="*/ 143296 w 309957"/>
                <a:gd name="connsiteY78" fmla="*/ 131661 h 401041"/>
                <a:gd name="connsiteX79" fmla="*/ 220925 w 309957"/>
                <a:gd name="connsiteY79" fmla="*/ 149091 h 401041"/>
                <a:gd name="connsiteX80" fmla="*/ 167013 w 309957"/>
                <a:gd name="connsiteY80" fmla="*/ 269868 h 4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9957" h="401041">
                  <a:moveTo>
                    <a:pt x="309888" y="97371"/>
                  </a:moveTo>
                  <a:lnTo>
                    <a:pt x="304269" y="64986"/>
                  </a:lnTo>
                  <a:cubicBezTo>
                    <a:pt x="304164" y="62041"/>
                    <a:pt x="301687" y="59740"/>
                    <a:pt x="298744" y="59846"/>
                  </a:cubicBezTo>
                  <a:cubicBezTo>
                    <a:pt x="297515" y="59890"/>
                    <a:pt x="296334" y="60360"/>
                    <a:pt x="295410" y="61176"/>
                  </a:cubicBezTo>
                  <a:lnTo>
                    <a:pt x="265692" y="80226"/>
                  </a:lnTo>
                  <a:cubicBezTo>
                    <a:pt x="261635" y="82735"/>
                    <a:pt x="256320" y="81502"/>
                    <a:pt x="253786" y="77463"/>
                  </a:cubicBezTo>
                  <a:cubicBezTo>
                    <a:pt x="252043" y="74990"/>
                    <a:pt x="250129" y="72635"/>
                    <a:pt x="248071" y="70415"/>
                  </a:cubicBezTo>
                  <a:cubicBezTo>
                    <a:pt x="244432" y="66698"/>
                    <a:pt x="243089" y="61308"/>
                    <a:pt x="244547" y="56318"/>
                  </a:cubicBezTo>
                  <a:lnTo>
                    <a:pt x="259692" y="15360"/>
                  </a:lnTo>
                  <a:cubicBezTo>
                    <a:pt x="261282" y="11578"/>
                    <a:pt x="259511" y="7222"/>
                    <a:pt x="255729" y="5631"/>
                  </a:cubicBezTo>
                  <a:cubicBezTo>
                    <a:pt x="255224" y="5420"/>
                    <a:pt x="254700" y="5266"/>
                    <a:pt x="254167" y="5169"/>
                  </a:cubicBezTo>
                  <a:lnTo>
                    <a:pt x="231783" y="216"/>
                  </a:lnTo>
                  <a:cubicBezTo>
                    <a:pt x="226754" y="-749"/>
                    <a:pt x="221668" y="1584"/>
                    <a:pt x="219115" y="6026"/>
                  </a:cubicBezTo>
                  <a:lnTo>
                    <a:pt x="198065" y="46126"/>
                  </a:lnTo>
                  <a:cubicBezTo>
                    <a:pt x="195169" y="50765"/>
                    <a:pt x="190654" y="54160"/>
                    <a:pt x="185396" y="55651"/>
                  </a:cubicBezTo>
                  <a:cubicBezTo>
                    <a:pt x="180691" y="56844"/>
                    <a:pt x="176071" y="58371"/>
                    <a:pt x="171585" y="60223"/>
                  </a:cubicBezTo>
                  <a:cubicBezTo>
                    <a:pt x="167775" y="62008"/>
                    <a:pt x="163241" y="60365"/>
                    <a:pt x="161451" y="56554"/>
                  </a:cubicBezTo>
                  <a:cubicBezTo>
                    <a:pt x="161270" y="56171"/>
                    <a:pt x="161127" y="55773"/>
                    <a:pt x="161012" y="55365"/>
                  </a:cubicBezTo>
                  <a:lnTo>
                    <a:pt x="153488" y="30315"/>
                  </a:lnTo>
                  <a:cubicBezTo>
                    <a:pt x="152983" y="27252"/>
                    <a:pt x="150087" y="25181"/>
                    <a:pt x="147020" y="25689"/>
                  </a:cubicBezTo>
                  <a:cubicBezTo>
                    <a:pt x="145868" y="25882"/>
                    <a:pt x="144791" y="26433"/>
                    <a:pt x="143963" y="27267"/>
                  </a:cubicBezTo>
                  <a:lnTo>
                    <a:pt x="110435" y="53651"/>
                  </a:lnTo>
                  <a:cubicBezTo>
                    <a:pt x="106415" y="57275"/>
                    <a:pt x="104129" y="62435"/>
                    <a:pt x="104148" y="67843"/>
                  </a:cubicBezTo>
                  <a:lnTo>
                    <a:pt x="106148" y="99752"/>
                  </a:lnTo>
                  <a:cubicBezTo>
                    <a:pt x="106168" y="105334"/>
                    <a:pt x="104320" y="110763"/>
                    <a:pt x="100910" y="115182"/>
                  </a:cubicBezTo>
                  <a:cubicBezTo>
                    <a:pt x="95385" y="121755"/>
                    <a:pt x="90242" y="128708"/>
                    <a:pt x="85289" y="135852"/>
                  </a:cubicBezTo>
                  <a:cubicBezTo>
                    <a:pt x="82079" y="140154"/>
                    <a:pt x="77031" y="142694"/>
                    <a:pt x="71668" y="142710"/>
                  </a:cubicBezTo>
                  <a:lnTo>
                    <a:pt x="50142" y="141662"/>
                  </a:lnTo>
                  <a:cubicBezTo>
                    <a:pt x="44912" y="141670"/>
                    <a:pt x="40121" y="144615"/>
                    <a:pt x="37759" y="149282"/>
                  </a:cubicBezTo>
                  <a:lnTo>
                    <a:pt x="17471" y="194716"/>
                  </a:lnTo>
                  <a:cubicBezTo>
                    <a:pt x="15566" y="199108"/>
                    <a:pt x="17585" y="204213"/>
                    <a:pt x="21976" y="206117"/>
                  </a:cubicBezTo>
                  <a:cubicBezTo>
                    <a:pt x="21995" y="206127"/>
                    <a:pt x="22024" y="206137"/>
                    <a:pt x="22043" y="206146"/>
                  </a:cubicBezTo>
                  <a:lnTo>
                    <a:pt x="39378" y="213576"/>
                  </a:lnTo>
                  <a:cubicBezTo>
                    <a:pt x="43903" y="215714"/>
                    <a:pt x="46389" y="220672"/>
                    <a:pt x="45379" y="225577"/>
                  </a:cubicBezTo>
                  <a:cubicBezTo>
                    <a:pt x="43788" y="232943"/>
                    <a:pt x="42550" y="240182"/>
                    <a:pt x="41664" y="247294"/>
                  </a:cubicBezTo>
                  <a:cubicBezTo>
                    <a:pt x="40797" y="252806"/>
                    <a:pt x="38273" y="257923"/>
                    <a:pt x="34425" y="261963"/>
                  </a:cubicBezTo>
                  <a:lnTo>
                    <a:pt x="5088" y="289776"/>
                  </a:lnTo>
                  <a:cubicBezTo>
                    <a:pt x="1288" y="293652"/>
                    <a:pt x="-531" y="299053"/>
                    <a:pt x="135" y="304444"/>
                  </a:cubicBezTo>
                  <a:lnTo>
                    <a:pt x="5088" y="336543"/>
                  </a:lnTo>
                  <a:cubicBezTo>
                    <a:pt x="5193" y="339487"/>
                    <a:pt x="7670" y="341792"/>
                    <a:pt x="10613" y="341687"/>
                  </a:cubicBezTo>
                  <a:cubicBezTo>
                    <a:pt x="11842" y="341639"/>
                    <a:pt x="13023" y="341172"/>
                    <a:pt x="13946" y="340353"/>
                  </a:cubicBezTo>
                  <a:lnTo>
                    <a:pt x="43664" y="320827"/>
                  </a:lnTo>
                  <a:cubicBezTo>
                    <a:pt x="47646" y="318265"/>
                    <a:pt x="52951" y="319417"/>
                    <a:pt x="55514" y="323399"/>
                  </a:cubicBezTo>
                  <a:cubicBezTo>
                    <a:pt x="55533" y="323427"/>
                    <a:pt x="55552" y="323465"/>
                    <a:pt x="55571" y="323494"/>
                  </a:cubicBezTo>
                  <a:cubicBezTo>
                    <a:pt x="57323" y="325990"/>
                    <a:pt x="59228" y="328380"/>
                    <a:pt x="61286" y="330638"/>
                  </a:cubicBezTo>
                  <a:cubicBezTo>
                    <a:pt x="64924" y="334353"/>
                    <a:pt x="66267" y="339744"/>
                    <a:pt x="64810" y="344735"/>
                  </a:cubicBezTo>
                  <a:lnTo>
                    <a:pt x="49665" y="385692"/>
                  </a:lnTo>
                  <a:cubicBezTo>
                    <a:pt x="48113" y="389550"/>
                    <a:pt x="49980" y="393931"/>
                    <a:pt x="53837" y="395484"/>
                  </a:cubicBezTo>
                  <a:cubicBezTo>
                    <a:pt x="54275" y="395655"/>
                    <a:pt x="54723" y="395789"/>
                    <a:pt x="55190" y="395884"/>
                  </a:cubicBezTo>
                  <a:lnTo>
                    <a:pt x="77573" y="400837"/>
                  </a:lnTo>
                  <a:cubicBezTo>
                    <a:pt x="82622" y="401780"/>
                    <a:pt x="87718" y="399408"/>
                    <a:pt x="90242" y="394932"/>
                  </a:cubicBezTo>
                  <a:lnTo>
                    <a:pt x="111292" y="354927"/>
                  </a:lnTo>
                  <a:cubicBezTo>
                    <a:pt x="114188" y="350297"/>
                    <a:pt x="118703" y="346897"/>
                    <a:pt x="123960" y="345402"/>
                  </a:cubicBezTo>
                  <a:cubicBezTo>
                    <a:pt x="128656" y="344201"/>
                    <a:pt x="133266" y="342706"/>
                    <a:pt x="137771" y="340925"/>
                  </a:cubicBezTo>
                  <a:cubicBezTo>
                    <a:pt x="141505" y="339096"/>
                    <a:pt x="146011" y="340630"/>
                    <a:pt x="147839" y="344363"/>
                  </a:cubicBezTo>
                  <a:cubicBezTo>
                    <a:pt x="148049" y="344792"/>
                    <a:pt x="148221" y="345230"/>
                    <a:pt x="148344" y="345687"/>
                  </a:cubicBezTo>
                  <a:lnTo>
                    <a:pt x="155869" y="370833"/>
                  </a:lnTo>
                  <a:cubicBezTo>
                    <a:pt x="156421" y="373891"/>
                    <a:pt x="159346" y="375920"/>
                    <a:pt x="162403" y="375367"/>
                  </a:cubicBezTo>
                  <a:cubicBezTo>
                    <a:pt x="163537" y="375158"/>
                    <a:pt x="164584" y="374605"/>
                    <a:pt x="165394" y="373786"/>
                  </a:cubicBezTo>
                  <a:lnTo>
                    <a:pt x="198922" y="347402"/>
                  </a:lnTo>
                  <a:cubicBezTo>
                    <a:pt x="202970" y="343792"/>
                    <a:pt x="205294" y="338629"/>
                    <a:pt x="205304" y="333210"/>
                  </a:cubicBezTo>
                  <a:lnTo>
                    <a:pt x="203304" y="301301"/>
                  </a:lnTo>
                  <a:cubicBezTo>
                    <a:pt x="203256" y="295729"/>
                    <a:pt x="205066" y="290299"/>
                    <a:pt x="208447" y="285870"/>
                  </a:cubicBezTo>
                  <a:cubicBezTo>
                    <a:pt x="214000" y="279279"/>
                    <a:pt x="219210" y="272411"/>
                    <a:pt x="224068" y="265296"/>
                  </a:cubicBezTo>
                  <a:cubicBezTo>
                    <a:pt x="227306" y="261020"/>
                    <a:pt x="232326" y="258454"/>
                    <a:pt x="237689" y="258343"/>
                  </a:cubicBezTo>
                  <a:lnTo>
                    <a:pt x="259215" y="259486"/>
                  </a:lnTo>
                  <a:cubicBezTo>
                    <a:pt x="264435" y="259435"/>
                    <a:pt x="269197" y="256503"/>
                    <a:pt x="271598" y="251866"/>
                  </a:cubicBezTo>
                  <a:lnTo>
                    <a:pt x="291886" y="206432"/>
                  </a:lnTo>
                  <a:cubicBezTo>
                    <a:pt x="293839" y="202060"/>
                    <a:pt x="291867" y="196935"/>
                    <a:pt x="287495" y="194986"/>
                  </a:cubicBezTo>
                  <a:cubicBezTo>
                    <a:pt x="287438" y="194959"/>
                    <a:pt x="287371" y="194932"/>
                    <a:pt x="287314" y="194907"/>
                  </a:cubicBezTo>
                  <a:lnTo>
                    <a:pt x="269979" y="187477"/>
                  </a:lnTo>
                  <a:cubicBezTo>
                    <a:pt x="265454" y="185339"/>
                    <a:pt x="262968" y="180381"/>
                    <a:pt x="263978" y="175476"/>
                  </a:cubicBezTo>
                  <a:cubicBezTo>
                    <a:pt x="265626" y="168344"/>
                    <a:pt x="266864" y="161125"/>
                    <a:pt x="267693" y="153854"/>
                  </a:cubicBezTo>
                  <a:cubicBezTo>
                    <a:pt x="268559" y="148314"/>
                    <a:pt x="271083" y="143166"/>
                    <a:pt x="274931" y="139090"/>
                  </a:cubicBezTo>
                  <a:lnTo>
                    <a:pt x="304650" y="111849"/>
                  </a:lnTo>
                  <a:cubicBezTo>
                    <a:pt x="308440" y="108029"/>
                    <a:pt x="310355" y="102732"/>
                    <a:pt x="309888" y="97371"/>
                  </a:cubicBezTo>
                  <a:close/>
                  <a:moveTo>
                    <a:pt x="167013" y="269868"/>
                  </a:moveTo>
                  <a:cubicBezTo>
                    <a:pt x="130723" y="298443"/>
                    <a:pt x="95957" y="290633"/>
                    <a:pt x="89385" y="252533"/>
                  </a:cubicBezTo>
                  <a:cubicBezTo>
                    <a:pt x="82812" y="214433"/>
                    <a:pt x="106911" y="160236"/>
                    <a:pt x="143296" y="131661"/>
                  </a:cubicBezTo>
                  <a:cubicBezTo>
                    <a:pt x="179681" y="103086"/>
                    <a:pt x="214353" y="110896"/>
                    <a:pt x="220925" y="149091"/>
                  </a:cubicBezTo>
                  <a:cubicBezTo>
                    <a:pt x="227497" y="187287"/>
                    <a:pt x="203113" y="241293"/>
                    <a:pt x="167013" y="269868"/>
                  </a:cubicBezTo>
                  <a:close/>
                </a:path>
              </a:pathLst>
            </a:custGeom>
            <a:solidFill>
              <a:srgbClr val="7CA5FF"/>
            </a:solidFill>
            <a:ln w="9525" cap="flat">
              <a:noFill/>
              <a:prstDash val="solid"/>
              <a:miter/>
            </a:ln>
          </p:spPr>
          <p:txBody>
            <a:bodyPr rtlCol="0" anchor="ctr"/>
            <a:lstStyle/>
            <a:p>
              <a:endParaRPr lang="en-GR"/>
            </a:p>
          </p:txBody>
        </p:sp>
        <p:sp>
          <p:nvSpPr>
            <p:cNvPr id="581" name="Freeform 580">
              <a:extLst>
                <a:ext uri="{FF2B5EF4-FFF2-40B4-BE49-F238E27FC236}">
                  <a16:creationId xmlns:a16="http://schemas.microsoft.com/office/drawing/2014/main" id="{730760AD-506C-2292-10EF-D34DDA62C297}"/>
                </a:ext>
              </a:extLst>
            </p:cNvPr>
            <p:cNvSpPr/>
            <p:nvPr/>
          </p:nvSpPr>
          <p:spPr>
            <a:xfrm>
              <a:off x="6979544" y="2452369"/>
              <a:ext cx="309957" cy="401041"/>
            </a:xfrm>
            <a:custGeom>
              <a:avLst/>
              <a:gdLst>
                <a:gd name="connsiteX0" fmla="*/ 309888 w 309957"/>
                <a:gd name="connsiteY0" fmla="*/ 97371 h 401041"/>
                <a:gd name="connsiteX1" fmla="*/ 304269 w 309957"/>
                <a:gd name="connsiteY1" fmla="*/ 64986 h 401041"/>
                <a:gd name="connsiteX2" fmla="*/ 298744 w 309957"/>
                <a:gd name="connsiteY2" fmla="*/ 59846 h 401041"/>
                <a:gd name="connsiteX3" fmla="*/ 295410 w 309957"/>
                <a:gd name="connsiteY3" fmla="*/ 61176 h 401041"/>
                <a:gd name="connsiteX4" fmla="*/ 265692 w 309957"/>
                <a:gd name="connsiteY4" fmla="*/ 80226 h 401041"/>
                <a:gd name="connsiteX5" fmla="*/ 253786 w 309957"/>
                <a:gd name="connsiteY5" fmla="*/ 77463 h 401041"/>
                <a:gd name="connsiteX6" fmla="*/ 248071 w 309957"/>
                <a:gd name="connsiteY6" fmla="*/ 70415 h 401041"/>
                <a:gd name="connsiteX7" fmla="*/ 244547 w 309957"/>
                <a:gd name="connsiteY7" fmla="*/ 56318 h 401041"/>
                <a:gd name="connsiteX8" fmla="*/ 259692 w 309957"/>
                <a:gd name="connsiteY8" fmla="*/ 15360 h 401041"/>
                <a:gd name="connsiteX9" fmla="*/ 255729 w 309957"/>
                <a:gd name="connsiteY9" fmla="*/ 5631 h 401041"/>
                <a:gd name="connsiteX10" fmla="*/ 254167 w 309957"/>
                <a:gd name="connsiteY10" fmla="*/ 5169 h 401041"/>
                <a:gd name="connsiteX11" fmla="*/ 231783 w 309957"/>
                <a:gd name="connsiteY11" fmla="*/ 216 h 401041"/>
                <a:gd name="connsiteX12" fmla="*/ 219115 w 309957"/>
                <a:gd name="connsiteY12" fmla="*/ 6026 h 401041"/>
                <a:gd name="connsiteX13" fmla="*/ 198065 w 309957"/>
                <a:gd name="connsiteY13" fmla="*/ 46126 h 401041"/>
                <a:gd name="connsiteX14" fmla="*/ 185396 w 309957"/>
                <a:gd name="connsiteY14" fmla="*/ 55651 h 401041"/>
                <a:gd name="connsiteX15" fmla="*/ 171585 w 309957"/>
                <a:gd name="connsiteY15" fmla="*/ 60223 h 401041"/>
                <a:gd name="connsiteX16" fmla="*/ 161451 w 309957"/>
                <a:gd name="connsiteY16" fmla="*/ 56554 h 401041"/>
                <a:gd name="connsiteX17" fmla="*/ 161012 w 309957"/>
                <a:gd name="connsiteY17" fmla="*/ 55365 h 401041"/>
                <a:gd name="connsiteX18" fmla="*/ 153488 w 309957"/>
                <a:gd name="connsiteY18" fmla="*/ 30315 h 401041"/>
                <a:gd name="connsiteX19" fmla="*/ 147020 w 309957"/>
                <a:gd name="connsiteY19" fmla="*/ 25689 h 401041"/>
                <a:gd name="connsiteX20" fmla="*/ 143963 w 309957"/>
                <a:gd name="connsiteY20" fmla="*/ 27267 h 401041"/>
                <a:gd name="connsiteX21" fmla="*/ 110435 w 309957"/>
                <a:gd name="connsiteY21" fmla="*/ 53651 h 401041"/>
                <a:gd name="connsiteX22" fmla="*/ 104148 w 309957"/>
                <a:gd name="connsiteY22" fmla="*/ 67843 h 401041"/>
                <a:gd name="connsiteX23" fmla="*/ 106148 w 309957"/>
                <a:gd name="connsiteY23" fmla="*/ 99752 h 401041"/>
                <a:gd name="connsiteX24" fmla="*/ 100910 w 309957"/>
                <a:gd name="connsiteY24" fmla="*/ 115182 h 401041"/>
                <a:gd name="connsiteX25" fmla="*/ 85289 w 309957"/>
                <a:gd name="connsiteY25" fmla="*/ 135852 h 401041"/>
                <a:gd name="connsiteX26" fmla="*/ 71668 w 309957"/>
                <a:gd name="connsiteY26" fmla="*/ 142710 h 401041"/>
                <a:gd name="connsiteX27" fmla="*/ 50142 w 309957"/>
                <a:gd name="connsiteY27" fmla="*/ 141662 h 401041"/>
                <a:gd name="connsiteX28" fmla="*/ 37759 w 309957"/>
                <a:gd name="connsiteY28" fmla="*/ 149282 h 401041"/>
                <a:gd name="connsiteX29" fmla="*/ 17471 w 309957"/>
                <a:gd name="connsiteY29" fmla="*/ 194716 h 401041"/>
                <a:gd name="connsiteX30" fmla="*/ 21976 w 309957"/>
                <a:gd name="connsiteY30" fmla="*/ 206117 h 401041"/>
                <a:gd name="connsiteX31" fmla="*/ 22043 w 309957"/>
                <a:gd name="connsiteY31" fmla="*/ 206146 h 401041"/>
                <a:gd name="connsiteX32" fmla="*/ 39378 w 309957"/>
                <a:gd name="connsiteY32" fmla="*/ 213576 h 401041"/>
                <a:gd name="connsiteX33" fmla="*/ 45379 w 309957"/>
                <a:gd name="connsiteY33" fmla="*/ 225577 h 401041"/>
                <a:gd name="connsiteX34" fmla="*/ 41664 w 309957"/>
                <a:gd name="connsiteY34" fmla="*/ 247294 h 401041"/>
                <a:gd name="connsiteX35" fmla="*/ 34425 w 309957"/>
                <a:gd name="connsiteY35" fmla="*/ 261963 h 401041"/>
                <a:gd name="connsiteX36" fmla="*/ 5088 w 309957"/>
                <a:gd name="connsiteY36" fmla="*/ 289776 h 401041"/>
                <a:gd name="connsiteX37" fmla="*/ 135 w 309957"/>
                <a:gd name="connsiteY37" fmla="*/ 304444 h 401041"/>
                <a:gd name="connsiteX38" fmla="*/ 5088 w 309957"/>
                <a:gd name="connsiteY38" fmla="*/ 336543 h 401041"/>
                <a:gd name="connsiteX39" fmla="*/ 10613 w 309957"/>
                <a:gd name="connsiteY39" fmla="*/ 341687 h 401041"/>
                <a:gd name="connsiteX40" fmla="*/ 13946 w 309957"/>
                <a:gd name="connsiteY40" fmla="*/ 340353 h 401041"/>
                <a:gd name="connsiteX41" fmla="*/ 43664 w 309957"/>
                <a:gd name="connsiteY41" fmla="*/ 320827 h 401041"/>
                <a:gd name="connsiteX42" fmla="*/ 55514 w 309957"/>
                <a:gd name="connsiteY42" fmla="*/ 323399 h 401041"/>
                <a:gd name="connsiteX43" fmla="*/ 55571 w 309957"/>
                <a:gd name="connsiteY43" fmla="*/ 323494 h 401041"/>
                <a:gd name="connsiteX44" fmla="*/ 61286 w 309957"/>
                <a:gd name="connsiteY44" fmla="*/ 330638 h 401041"/>
                <a:gd name="connsiteX45" fmla="*/ 64810 w 309957"/>
                <a:gd name="connsiteY45" fmla="*/ 344735 h 401041"/>
                <a:gd name="connsiteX46" fmla="*/ 49665 w 309957"/>
                <a:gd name="connsiteY46" fmla="*/ 385692 h 401041"/>
                <a:gd name="connsiteX47" fmla="*/ 53837 w 309957"/>
                <a:gd name="connsiteY47" fmla="*/ 395484 h 401041"/>
                <a:gd name="connsiteX48" fmla="*/ 55190 w 309957"/>
                <a:gd name="connsiteY48" fmla="*/ 395884 h 401041"/>
                <a:gd name="connsiteX49" fmla="*/ 77573 w 309957"/>
                <a:gd name="connsiteY49" fmla="*/ 400837 h 401041"/>
                <a:gd name="connsiteX50" fmla="*/ 90242 w 309957"/>
                <a:gd name="connsiteY50" fmla="*/ 394932 h 401041"/>
                <a:gd name="connsiteX51" fmla="*/ 111292 w 309957"/>
                <a:gd name="connsiteY51" fmla="*/ 354927 h 401041"/>
                <a:gd name="connsiteX52" fmla="*/ 123960 w 309957"/>
                <a:gd name="connsiteY52" fmla="*/ 345402 h 401041"/>
                <a:gd name="connsiteX53" fmla="*/ 137771 w 309957"/>
                <a:gd name="connsiteY53" fmla="*/ 340925 h 401041"/>
                <a:gd name="connsiteX54" fmla="*/ 147839 w 309957"/>
                <a:gd name="connsiteY54" fmla="*/ 344363 h 401041"/>
                <a:gd name="connsiteX55" fmla="*/ 148344 w 309957"/>
                <a:gd name="connsiteY55" fmla="*/ 345687 h 401041"/>
                <a:gd name="connsiteX56" fmla="*/ 155869 w 309957"/>
                <a:gd name="connsiteY56" fmla="*/ 370833 h 401041"/>
                <a:gd name="connsiteX57" fmla="*/ 162403 w 309957"/>
                <a:gd name="connsiteY57" fmla="*/ 375367 h 401041"/>
                <a:gd name="connsiteX58" fmla="*/ 165394 w 309957"/>
                <a:gd name="connsiteY58" fmla="*/ 373786 h 401041"/>
                <a:gd name="connsiteX59" fmla="*/ 198922 w 309957"/>
                <a:gd name="connsiteY59" fmla="*/ 347402 h 401041"/>
                <a:gd name="connsiteX60" fmla="*/ 205304 w 309957"/>
                <a:gd name="connsiteY60" fmla="*/ 333210 h 401041"/>
                <a:gd name="connsiteX61" fmla="*/ 203304 w 309957"/>
                <a:gd name="connsiteY61" fmla="*/ 301301 h 401041"/>
                <a:gd name="connsiteX62" fmla="*/ 208447 w 309957"/>
                <a:gd name="connsiteY62" fmla="*/ 285870 h 401041"/>
                <a:gd name="connsiteX63" fmla="*/ 224068 w 309957"/>
                <a:gd name="connsiteY63" fmla="*/ 265296 h 401041"/>
                <a:gd name="connsiteX64" fmla="*/ 237689 w 309957"/>
                <a:gd name="connsiteY64" fmla="*/ 258343 h 401041"/>
                <a:gd name="connsiteX65" fmla="*/ 259215 w 309957"/>
                <a:gd name="connsiteY65" fmla="*/ 259486 h 401041"/>
                <a:gd name="connsiteX66" fmla="*/ 271598 w 309957"/>
                <a:gd name="connsiteY66" fmla="*/ 251866 h 401041"/>
                <a:gd name="connsiteX67" fmla="*/ 291886 w 309957"/>
                <a:gd name="connsiteY67" fmla="*/ 206432 h 401041"/>
                <a:gd name="connsiteX68" fmla="*/ 287495 w 309957"/>
                <a:gd name="connsiteY68" fmla="*/ 194986 h 401041"/>
                <a:gd name="connsiteX69" fmla="*/ 287314 w 309957"/>
                <a:gd name="connsiteY69" fmla="*/ 194907 h 401041"/>
                <a:gd name="connsiteX70" fmla="*/ 269979 w 309957"/>
                <a:gd name="connsiteY70" fmla="*/ 187477 h 401041"/>
                <a:gd name="connsiteX71" fmla="*/ 263978 w 309957"/>
                <a:gd name="connsiteY71" fmla="*/ 175476 h 401041"/>
                <a:gd name="connsiteX72" fmla="*/ 267693 w 309957"/>
                <a:gd name="connsiteY72" fmla="*/ 153854 h 401041"/>
                <a:gd name="connsiteX73" fmla="*/ 274931 w 309957"/>
                <a:gd name="connsiteY73" fmla="*/ 139090 h 401041"/>
                <a:gd name="connsiteX74" fmla="*/ 304650 w 309957"/>
                <a:gd name="connsiteY74" fmla="*/ 111849 h 401041"/>
                <a:gd name="connsiteX75" fmla="*/ 309888 w 309957"/>
                <a:gd name="connsiteY75" fmla="*/ 97371 h 401041"/>
                <a:gd name="connsiteX76" fmla="*/ 167013 w 309957"/>
                <a:gd name="connsiteY76" fmla="*/ 269868 h 401041"/>
                <a:gd name="connsiteX77" fmla="*/ 89385 w 309957"/>
                <a:gd name="connsiteY77" fmla="*/ 252533 h 401041"/>
                <a:gd name="connsiteX78" fmla="*/ 143296 w 309957"/>
                <a:gd name="connsiteY78" fmla="*/ 131661 h 401041"/>
                <a:gd name="connsiteX79" fmla="*/ 220925 w 309957"/>
                <a:gd name="connsiteY79" fmla="*/ 149091 h 401041"/>
                <a:gd name="connsiteX80" fmla="*/ 167013 w 309957"/>
                <a:gd name="connsiteY80" fmla="*/ 269868 h 4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9957" h="401041">
                  <a:moveTo>
                    <a:pt x="309888" y="97371"/>
                  </a:moveTo>
                  <a:lnTo>
                    <a:pt x="304269" y="64986"/>
                  </a:lnTo>
                  <a:cubicBezTo>
                    <a:pt x="304164" y="62041"/>
                    <a:pt x="301687" y="59740"/>
                    <a:pt x="298744" y="59846"/>
                  </a:cubicBezTo>
                  <a:cubicBezTo>
                    <a:pt x="297515" y="59890"/>
                    <a:pt x="296334" y="60360"/>
                    <a:pt x="295410" y="61176"/>
                  </a:cubicBezTo>
                  <a:lnTo>
                    <a:pt x="265692" y="80226"/>
                  </a:lnTo>
                  <a:cubicBezTo>
                    <a:pt x="261635" y="82735"/>
                    <a:pt x="256320" y="81502"/>
                    <a:pt x="253786" y="77463"/>
                  </a:cubicBezTo>
                  <a:cubicBezTo>
                    <a:pt x="252043" y="74990"/>
                    <a:pt x="250129" y="72635"/>
                    <a:pt x="248071" y="70415"/>
                  </a:cubicBezTo>
                  <a:cubicBezTo>
                    <a:pt x="244432" y="66698"/>
                    <a:pt x="243089" y="61308"/>
                    <a:pt x="244547" y="56318"/>
                  </a:cubicBezTo>
                  <a:lnTo>
                    <a:pt x="259692" y="15360"/>
                  </a:lnTo>
                  <a:cubicBezTo>
                    <a:pt x="261282" y="11578"/>
                    <a:pt x="259511" y="7222"/>
                    <a:pt x="255729" y="5631"/>
                  </a:cubicBezTo>
                  <a:cubicBezTo>
                    <a:pt x="255224" y="5420"/>
                    <a:pt x="254700" y="5266"/>
                    <a:pt x="254167" y="5169"/>
                  </a:cubicBezTo>
                  <a:lnTo>
                    <a:pt x="231783" y="216"/>
                  </a:lnTo>
                  <a:cubicBezTo>
                    <a:pt x="226754" y="-749"/>
                    <a:pt x="221668" y="1584"/>
                    <a:pt x="219115" y="6026"/>
                  </a:cubicBezTo>
                  <a:lnTo>
                    <a:pt x="198065" y="46126"/>
                  </a:lnTo>
                  <a:cubicBezTo>
                    <a:pt x="195169" y="50765"/>
                    <a:pt x="190654" y="54160"/>
                    <a:pt x="185396" y="55651"/>
                  </a:cubicBezTo>
                  <a:cubicBezTo>
                    <a:pt x="180691" y="56844"/>
                    <a:pt x="176071" y="58371"/>
                    <a:pt x="171585" y="60223"/>
                  </a:cubicBezTo>
                  <a:cubicBezTo>
                    <a:pt x="167775" y="62008"/>
                    <a:pt x="163241" y="60365"/>
                    <a:pt x="161451" y="56554"/>
                  </a:cubicBezTo>
                  <a:cubicBezTo>
                    <a:pt x="161270" y="56171"/>
                    <a:pt x="161127" y="55773"/>
                    <a:pt x="161012" y="55365"/>
                  </a:cubicBezTo>
                  <a:lnTo>
                    <a:pt x="153488" y="30315"/>
                  </a:lnTo>
                  <a:cubicBezTo>
                    <a:pt x="152983" y="27252"/>
                    <a:pt x="150087" y="25181"/>
                    <a:pt x="147020" y="25689"/>
                  </a:cubicBezTo>
                  <a:cubicBezTo>
                    <a:pt x="145868" y="25882"/>
                    <a:pt x="144791" y="26433"/>
                    <a:pt x="143963" y="27267"/>
                  </a:cubicBezTo>
                  <a:lnTo>
                    <a:pt x="110435" y="53651"/>
                  </a:lnTo>
                  <a:cubicBezTo>
                    <a:pt x="106415" y="57275"/>
                    <a:pt x="104129" y="62435"/>
                    <a:pt x="104148" y="67843"/>
                  </a:cubicBezTo>
                  <a:lnTo>
                    <a:pt x="106148" y="99752"/>
                  </a:lnTo>
                  <a:cubicBezTo>
                    <a:pt x="106168" y="105334"/>
                    <a:pt x="104320" y="110763"/>
                    <a:pt x="100910" y="115182"/>
                  </a:cubicBezTo>
                  <a:cubicBezTo>
                    <a:pt x="95385" y="121755"/>
                    <a:pt x="90242" y="128708"/>
                    <a:pt x="85289" y="135852"/>
                  </a:cubicBezTo>
                  <a:cubicBezTo>
                    <a:pt x="82079" y="140154"/>
                    <a:pt x="77031" y="142694"/>
                    <a:pt x="71668" y="142710"/>
                  </a:cubicBezTo>
                  <a:lnTo>
                    <a:pt x="50142" y="141662"/>
                  </a:lnTo>
                  <a:cubicBezTo>
                    <a:pt x="44912" y="141670"/>
                    <a:pt x="40121" y="144615"/>
                    <a:pt x="37759" y="149282"/>
                  </a:cubicBezTo>
                  <a:lnTo>
                    <a:pt x="17471" y="194716"/>
                  </a:lnTo>
                  <a:cubicBezTo>
                    <a:pt x="15566" y="199108"/>
                    <a:pt x="17585" y="204213"/>
                    <a:pt x="21976" y="206117"/>
                  </a:cubicBezTo>
                  <a:cubicBezTo>
                    <a:pt x="21995" y="206127"/>
                    <a:pt x="22024" y="206137"/>
                    <a:pt x="22043" y="206146"/>
                  </a:cubicBezTo>
                  <a:lnTo>
                    <a:pt x="39378" y="213576"/>
                  </a:lnTo>
                  <a:cubicBezTo>
                    <a:pt x="43903" y="215714"/>
                    <a:pt x="46389" y="220672"/>
                    <a:pt x="45379" y="225577"/>
                  </a:cubicBezTo>
                  <a:cubicBezTo>
                    <a:pt x="43788" y="232943"/>
                    <a:pt x="42550" y="240182"/>
                    <a:pt x="41664" y="247294"/>
                  </a:cubicBezTo>
                  <a:cubicBezTo>
                    <a:pt x="40797" y="252806"/>
                    <a:pt x="38273" y="257923"/>
                    <a:pt x="34425" y="261963"/>
                  </a:cubicBezTo>
                  <a:lnTo>
                    <a:pt x="5088" y="289776"/>
                  </a:lnTo>
                  <a:cubicBezTo>
                    <a:pt x="1288" y="293652"/>
                    <a:pt x="-531" y="299053"/>
                    <a:pt x="135" y="304444"/>
                  </a:cubicBezTo>
                  <a:lnTo>
                    <a:pt x="5088" y="336543"/>
                  </a:lnTo>
                  <a:cubicBezTo>
                    <a:pt x="5193" y="339487"/>
                    <a:pt x="7670" y="341792"/>
                    <a:pt x="10613" y="341687"/>
                  </a:cubicBezTo>
                  <a:cubicBezTo>
                    <a:pt x="11842" y="341639"/>
                    <a:pt x="13023" y="341172"/>
                    <a:pt x="13946" y="340353"/>
                  </a:cubicBezTo>
                  <a:lnTo>
                    <a:pt x="43664" y="320827"/>
                  </a:lnTo>
                  <a:cubicBezTo>
                    <a:pt x="47646" y="318265"/>
                    <a:pt x="52951" y="319417"/>
                    <a:pt x="55514" y="323399"/>
                  </a:cubicBezTo>
                  <a:cubicBezTo>
                    <a:pt x="55533" y="323427"/>
                    <a:pt x="55552" y="323465"/>
                    <a:pt x="55571" y="323494"/>
                  </a:cubicBezTo>
                  <a:cubicBezTo>
                    <a:pt x="57323" y="325990"/>
                    <a:pt x="59228" y="328380"/>
                    <a:pt x="61286" y="330638"/>
                  </a:cubicBezTo>
                  <a:cubicBezTo>
                    <a:pt x="64924" y="334353"/>
                    <a:pt x="66267" y="339744"/>
                    <a:pt x="64810" y="344735"/>
                  </a:cubicBezTo>
                  <a:lnTo>
                    <a:pt x="49665" y="385692"/>
                  </a:lnTo>
                  <a:cubicBezTo>
                    <a:pt x="48113" y="389550"/>
                    <a:pt x="49980" y="393931"/>
                    <a:pt x="53837" y="395484"/>
                  </a:cubicBezTo>
                  <a:cubicBezTo>
                    <a:pt x="54275" y="395655"/>
                    <a:pt x="54723" y="395789"/>
                    <a:pt x="55190" y="395884"/>
                  </a:cubicBezTo>
                  <a:lnTo>
                    <a:pt x="77573" y="400837"/>
                  </a:lnTo>
                  <a:cubicBezTo>
                    <a:pt x="82622" y="401780"/>
                    <a:pt x="87718" y="399408"/>
                    <a:pt x="90242" y="394932"/>
                  </a:cubicBezTo>
                  <a:lnTo>
                    <a:pt x="111292" y="354927"/>
                  </a:lnTo>
                  <a:cubicBezTo>
                    <a:pt x="114188" y="350297"/>
                    <a:pt x="118703" y="346897"/>
                    <a:pt x="123960" y="345402"/>
                  </a:cubicBezTo>
                  <a:cubicBezTo>
                    <a:pt x="128656" y="344201"/>
                    <a:pt x="133266" y="342706"/>
                    <a:pt x="137771" y="340925"/>
                  </a:cubicBezTo>
                  <a:cubicBezTo>
                    <a:pt x="141505" y="339096"/>
                    <a:pt x="146011" y="340630"/>
                    <a:pt x="147839" y="344363"/>
                  </a:cubicBezTo>
                  <a:cubicBezTo>
                    <a:pt x="148049" y="344792"/>
                    <a:pt x="148221" y="345230"/>
                    <a:pt x="148344" y="345687"/>
                  </a:cubicBezTo>
                  <a:lnTo>
                    <a:pt x="155869" y="370833"/>
                  </a:lnTo>
                  <a:cubicBezTo>
                    <a:pt x="156421" y="373891"/>
                    <a:pt x="159346" y="375920"/>
                    <a:pt x="162403" y="375367"/>
                  </a:cubicBezTo>
                  <a:cubicBezTo>
                    <a:pt x="163537" y="375158"/>
                    <a:pt x="164584" y="374605"/>
                    <a:pt x="165394" y="373786"/>
                  </a:cubicBezTo>
                  <a:lnTo>
                    <a:pt x="198922" y="347402"/>
                  </a:lnTo>
                  <a:cubicBezTo>
                    <a:pt x="202970" y="343792"/>
                    <a:pt x="205294" y="338629"/>
                    <a:pt x="205304" y="333210"/>
                  </a:cubicBezTo>
                  <a:lnTo>
                    <a:pt x="203304" y="301301"/>
                  </a:lnTo>
                  <a:cubicBezTo>
                    <a:pt x="203256" y="295729"/>
                    <a:pt x="205066" y="290299"/>
                    <a:pt x="208447" y="285870"/>
                  </a:cubicBezTo>
                  <a:cubicBezTo>
                    <a:pt x="214000" y="279279"/>
                    <a:pt x="219210" y="272411"/>
                    <a:pt x="224068" y="265296"/>
                  </a:cubicBezTo>
                  <a:cubicBezTo>
                    <a:pt x="227306" y="261020"/>
                    <a:pt x="232326" y="258454"/>
                    <a:pt x="237689" y="258343"/>
                  </a:cubicBezTo>
                  <a:lnTo>
                    <a:pt x="259215" y="259486"/>
                  </a:lnTo>
                  <a:cubicBezTo>
                    <a:pt x="264435" y="259435"/>
                    <a:pt x="269197" y="256503"/>
                    <a:pt x="271598" y="251866"/>
                  </a:cubicBezTo>
                  <a:lnTo>
                    <a:pt x="291886" y="206432"/>
                  </a:lnTo>
                  <a:cubicBezTo>
                    <a:pt x="293839" y="202060"/>
                    <a:pt x="291867" y="196935"/>
                    <a:pt x="287495" y="194986"/>
                  </a:cubicBezTo>
                  <a:cubicBezTo>
                    <a:pt x="287438" y="194959"/>
                    <a:pt x="287371" y="194932"/>
                    <a:pt x="287314" y="194907"/>
                  </a:cubicBezTo>
                  <a:lnTo>
                    <a:pt x="269979" y="187477"/>
                  </a:lnTo>
                  <a:cubicBezTo>
                    <a:pt x="265454" y="185339"/>
                    <a:pt x="262968" y="180381"/>
                    <a:pt x="263978" y="175476"/>
                  </a:cubicBezTo>
                  <a:cubicBezTo>
                    <a:pt x="265626" y="168344"/>
                    <a:pt x="266864" y="161125"/>
                    <a:pt x="267693" y="153854"/>
                  </a:cubicBezTo>
                  <a:cubicBezTo>
                    <a:pt x="268559" y="148314"/>
                    <a:pt x="271083" y="143166"/>
                    <a:pt x="274931" y="139090"/>
                  </a:cubicBezTo>
                  <a:lnTo>
                    <a:pt x="304650" y="111849"/>
                  </a:lnTo>
                  <a:cubicBezTo>
                    <a:pt x="308440" y="108029"/>
                    <a:pt x="310355" y="102732"/>
                    <a:pt x="309888" y="97371"/>
                  </a:cubicBezTo>
                  <a:close/>
                  <a:moveTo>
                    <a:pt x="167013" y="269868"/>
                  </a:moveTo>
                  <a:cubicBezTo>
                    <a:pt x="130723" y="298443"/>
                    <a:pt x="95957" y="290633"/>
                    <a:pt x="89385" y="252533"/>
                  </a:cubicBezTo>
                  <a:cubicBezTo>
                    <a:pt x="82812" y="214433"/>
                    <a:pt x="106911" y="160236"/>
                    <a:pt x="143296" y="131661"/>
                  </a:cubicBezTo>
                  <a:cubicBezTo>
                    <a:pt x="179681" y="103086"/>
                    <a:pt x="214353" y="110896"/>
                    <a:pt x="220925" y="149091"/>
                  </a:cubicBezTo>
                  <a:cubicBezTo>
                    <a:pt x="227497" y="187287"/>
                    <a:pt x="203113" y="241293"/>
                    <a:pt x="167013" y="269868"/>
                  </a:cubicBezTo>
                  <a:close/>
                </a:path>
              </a:pathLst>
            </a:custGeom>
            <a:solidFill>
              <a:srgbClr val="000000">
                <a:alpha val="20000"/>
              </a:srgbClr>
            </a:solidFill>
            <a:ln w="9525" cap="flat">
              <a:noFill/>
              <a:prstDash val="solid"/>
              <a:miter/>
            </a:ln>
          </p:spPr>
          <p:txBody>
            <a:bodyPr rtlCol="0" anchor="ctr"/>
            <a:lstStyle/>
            <a:p>
              <a:endParaRPr lang="en-GR"/>
            </a:p>
          </p:txBody>
        </p:sp>
        <p:sp>
          <p:nvSpPr>
            <p:cNvPr id="583" name="Freeform 582">
              <a:extLst>
                <a:ext uri="{FF2B5EF4-FFF2-40B4-BE49-F238E27FC236}">
                  <a16:creationId xmlns:a16="http://schemas.microsoft.com/office/drawing/2014/main" id="{929FC3B4-C13A-0F22-0B2A-1616E4A7A3E9}"/>
                </a:ext>
              </a:extLst>
            </p:cNvPr>
            <p:cNvSpPr/>
            <p:nvPr/>
          </p:nvSpPr>
          <p:spPr>
            <a:xfrm>
              <a:off x="4163328" y="3965417"/>
              <a:ext cx="3427190" cy="2058304"/>
            </a:xfrm>
            <a:custGeom>
              <a:avLst/>
              <a:gdLst>
                <a:gd name="connsiteX0" fmla="*/ 0 w 3427190"/>
                <a:gd name="connsiteY0" fmla="*/ 1284661 h 2058304"/>
                <a:gd name="connsiteX1" fmla="*/ 53530 w 3427190"/>
                <a:gd name="connsiteY1" fmla="*/ 1373433 h 2058304"/>
                <a:gd name="connsiteX2" fmla="*/ 1217295 w 3427190"/>
                <a:gd name="connsiteY2" fmla="*/ 2045517 h 2058304"/>
                <a:gd name="connsiteX3" fmla="*/ 1324166 w 3427190"/>
                <a:gd name="connsiteY3" fmla="*/ 2045517 h 2058304"/>
                <a:gd name="connsiteX4" fmla="*/ 3373755 w 3427190"/>
                <a:gd name="connsiteY4" fmla="*/ 862322 h 2058304"/>
                <a:gd name="connsiteX5" fmla="*/ 3427190 w 3427190"/>
                <a:gd name="connsiteY5" fmla="*/ 773549 h 2058304"/>
                <a:gd name="connsiteX6" fmla="*/ 3373755 w 3427190"/>
                <a:gd name="connsiteY6" fmla="*/ 684776 h 2058304"/>
                <a:gd name="connsiteX7" fmla="*/ 2209705 w 3427190"/>
                <a:gd name="connsiteY7" fmla="*/ 12787 h 2058304"/>
                <a:gd name="connsiteX8" fmla="*/ 2102834 w 3427190"/>
                <a:gd name="connsiteY8" fmla="*/ 12787 h 2058304"/>
                <a:gd name="connsiteX9" fmla="*/ 53530 w 3427190"/>
                <a:gd name="connsiteY9" fmla="*/ 1195888 h 2058304"/>
                <a:gd name="connsiteX10" fmla="*/ 0 w 3427190"/>
                <a:gd name="connsiteY10" fmla="*/ 1284661 h 205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7190" h="2058304">
                  <a:moveTo>
                    <a:pt x="0" y="1284661"/>
                  </a:moveTo>
                  <a:cubicBezTo>
                    <a:pt x="0" y="1316665"/>
                    <a:pt x="24003" y="1356384"/>
                    <a:pt x="53530" y="1373433"/>
                  </a:cubicBezTo>
                  <a:lnTo>
                    <a:pt x="1217295" y="2045517"/>
                  </a:lnTo>
                  <a:cubicBezTo>
                    <a:pt x="1250880" y="2062567"/>
                    <a:pt x="1290580" y="2062567"/>
                    <a:pt x="1324166" y="2045517"/>
                  </a:cubicBezTo>
                  <a:lnTo>
                    <a:pt x="3373755" y="862322"/>
                  </a:lnTo>
                  <a:cubicBezTo>
                    <a:pt x="3403283" y="845272"/>
                    <a:pt x="3427190" y="805172"/>
                    <a:pt x="3427190" y="773549"/>
                  </a:cubicBezTo>
                  <a:cubicBezTo>
                    <a:pt x="3427190" y="741926"/>
                    <a:pt x="3403283" y="701826"/>
                    <a:pt x="3373755" y="684776"/>
                  </a:cubicBezTo>
                  <a:lnTo>
                    <a:pt x="2209705" y="12787"/>
                  </a:lnTo>
                  <a:cubicBezTo>
                    <a:pt x="2176120" y="-4262"/>
                    <a:pt x="2136420" y="-4262"/>
                    <a:pt x="2102834" y="12787"/>
                  </a:cubicBezTo>
                  <a:lnTo>
                    <a:pt x="53530" y="1195888"/>
                  </a:lnTo>
                  <a:cubicBezTo>
                    <a:pt x="24003" y="1212937"/>
                    <a:pt x="0" y="1252371"/>
                    <a:pt x="0" y="1284661"/>
                  </a:cubicBezTo>
                  <a:close/>
                </a:path>
              </a:pathLst>
            </a:custGeom>
            <a:solidFill>
              <a:srgbClr val="37474F"/>
            </a:solidFill>
            <a:ln w="9525" cap="flat">
              <a:noFill/>
              <a:prstDash val="solid"/>
              <a:miter/>
            </a:ln>
          </p:spPr>
          <p:txBody>
            <a:bodyPr rtlCol="0" anchor="ctr"/>
            <a:lstStyle/>
            <a:p>
              <a:endParaRPr lang="en-GR"/>
            </a:p>
          </p:txBody>
        </p:sp>
        <p:sp>
          <p:nvSpPr>
            <p:cNvPr id="584" name="Freeform 583">
              <a:extLst>
                <a:ext uri="{FF2B5EF4-FFF2-40B4-BE49-F238E27FC236}">
                  <a16:creationId xmlns:a16="http://schemas.microsoft.com/office/drawing/2014/main" id="{11B2F46B-46B0-A220-66E3-E738E2FA8DD3}"/>
                </a:ext>
              </a:extLst>
            </p:cNvPr>
            <p:cNvSpPr/>
            <p:nvPr/>
          </p:nvSpPr>
          <p:spPr>
            <a:xfrm>
              <a:off x="4194712" y="3965417"/>
              <a:ext cx="3364515" cy="1942480"/>
            </a:xfrm>
            <a:custGeom>
              <a:avLst/>
              <a:gdLst>
                <a:gd name="connsiteX0" fmla="*/ 22146 w 3364515"/>
                <a:gd name="connsiteY0" fmla="*/ 1257609 h 1942480"/>
                <a:gd name="connsiteX1" fmla="*/ 1185910 w 3364515"/>
                <a:gd name="connsiteY1" fmla="*/ 1929693 h 1942480"/>
                <a:gd name="connsiteX2" fmla="*/ 1292781 w 3364515"/>
                <a:gd name="connsiteY2" fmla="*/ 1929693 h 1942480"/>
                <a:gd name="connsiteX3" fmla="*/ 3342370 w 3364515"/>
                <a:gd name="connsiteY3" fmla="*/ 746498 h 1942480"/>
                <a:gd name="connsiteX4" fmla="*/ 3342370 w 3364515"/>
                <a:gd name="connsiteY4" fmla="*/ 684776 h 1942480"/>
                <a:gd name="connsiteX5" fmla="*/ 2178320 w 3364515"/>
                <a:gd name="connsiteY5" fmla="*/ 12787 h 1942480"/>
                <a:gd name="connsiteX6" fmla="*/ 2071450 w 3364515"/>
                <a:gd name="connsiteY6" fmla="*/ 12787 h 1942480"/>
                <a:gd name="connsiteX7" fmla="*/ 22146 w 3364515"/>
                <a:gd name="connsiteY7" fmla="*/ 1195888 h 1942480"/>
                <a:gd name="connsiteX8" fmla="*/ 22146 w 3364515"/>
                <a:gd name="connsiteY8" fmla="*/ 1257609 h 194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4515" h="1942480">
                  <a:moveTo>
                    <a:pt x="22146" y="1257609"/>
                  </a:moveTo>
                  <a:lnTo>
                    <a:pt x="1185910" y="1929693"/>
                  </a:lnTo>
                  <a:cubicBezTo>
                    <a:pt x="1219495" y="1946743"/>
                    <a:pt x="1259196" y="1946743"/>
                    <a:pt x="1292781" y="1929693"/>
                  </a:cubicBezTo>
                  <a:lnTo>
                    <a:pt x="3342370" y="746498"/>
                  </a:lnTo>
                  <a:cubicBezTo>
                    <a:pt x="3371898" y="729448"/>
                    <a:pt x="3371898" y="701826"/>
                    <a:pt x="3342370" y="684776"/>
                  </a:cubicBezTo>
                  <a:lnTo>
                    <a:pt x="2178320" y="12787"/>
                  </a:lnTo>
                  <a:cubicBezTo>
                    <a:pt x="2144735" y="-4262"/>
                    <a:pt x="2105035" y="-4262"/>
                    <a:pt x="2071450" y="12787"/>
                  </a:cubicBezTo>
                  <a:lnTo>
                    <a:pt x="22146" y="1195888"/>
                  </a:lnTo>
                  <a:cubicBezTo>
                    <a:pt x="-7382" y="1212937"/>
                    <a:pt x="-7382" y="1240560"/>
                    <a:pt x="22146" y="1257609"/>
                  </a:cubicBezTo>
                  <a:close/>
                </a:path>
              </a:pathLst>
            </a:custGeom>
            <a:solidFill>
              <a:srgbClr val="455A64"/>
            </a:solidFill>
            <a:ln w="9525" cap="flat">
              <a:noFill/>
              <a:prstDash val="solid"/>
              <a:miter/>
            </a:ln>
          </p:spPr>
          <p:txBody>
            <a:bodyPr rtlCol="0" anchor="ctr"/>
            <a:lstStyle/>
            <a:p>
              <a:endParaRPr lang="en-GR"/>
            </a:p>
          </p:txBody>
        </p:sp>
        <p:sp>
          <p:nvSpPr>
            <p:cNvPr id="585" name="Freeform 584">
              <a:extLst>
                <a:ext uri="{FF2B5EF4-FFF2-40B4-BE49-F238E27FC236}">
                  <a16:creationId xmlns:a16="http://schemas.microsoft.com/office/drawing/2014/main" id="{BC85A404-33F3-22B2-508E-C2C39DBE2FDD}"/>
                </a:ext>
              </a:extLst>
            </p:cNvPr>
            <p:cNvSpPr/>
            <p:nvPr/>
          </p:nvSpPr>
          <p:spPr>
            <a:xfrm>
              <a:off x="4163328" y="5164829"/>
              <a:ext cx="1270730" cy="858798"/>
            </a:xfrm>
            <a:custGeom>
              <a:avLst/>
              <a:gdLst>
                <a:gd name="connsiteX0" fmla="*/ 1270730 w 1270730"/>
                <a:gd name="connsiteY0" fmla="*/ 743140 h 858798"/>
                <a:gd name="connsiteX1" fmla="*/ 1270730 w 1270730"/>
                <a:gd name="connsiteY1" fmla="*/ 858774 h 858798"/>
                <a:gd name="connsiteX2" fmla="*/ 1217295 w 1270730"/>
                <a:gd name="connsiteY2" fmla="*/ 846106 h 858798"/>
                <a:gd name="connsiteX3" fmla="*/ 53435 w 1270730"/>
                <a:gd name="connsiteY3" fmla="*/ 174022 h 858798"/>
                <a:gd name="connsiteX4" fmla="*/ 0 w 1270730"/>
                <a:gd name="connsiteY4" fmla="*/ 85249 h 858798"/>
                <a:gd name="connsiteX5" fmla="*/ 47625 w 1270730"/>
                <a:gd name="connsiteY5" fmla="*/ 0 h 858798"/>
                <a:gd name="connsiteX6" fmla="*/ 53054 w 1270730"/>
                <a:gd name="connsiteY6" fmla="*/ 58198 h 858798"/>
                <a:gd name="connsiteX7" fmla="*/ 1217295 w 1270730"/>
                <a:gd name="connsiteY7" fmla="*/ 730282 h 858798"/>
                <a:gd name="connsiteX8" fmla="*/ 1270730 w 1270730"/>
                <a:gd name="connsiteY8" fmla="*/ 743140 h 85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30" h="858798">
                  <a:moveTo>
                    <a:pt x="1270730" y="743140"/>
                  </a:moveTo>
                  <a:lnTo>
                    <a:pt x="1270730" y="858774"/>
                  </a:lnTo>
                  <a:cubicBezTo>
                    <a:pt x="1252128" y="859164"/>
                    <a:pt x="1233745" y="854802"/>
                    <a:pt x="1217295" y="846106"/>
                  </a:cubicBezTo>
                  <a:lnTo>
                    <a:pt x="53435" y="174022"/>
                  </a:lnTo>
                  <a:cubicBezTo>
                    <a:pt x="24003" y="156972"/>
                    <a:pt x="0" y="116872"/>
                    <a:pt x="0" y="85249"/>
                  </a:cubicBezTo>
                  <a:cubicBezTo>
                    <a:pt x="0" y="55245"/>
                    <a:pt x="21145" y="18574"/>
                    <a:pt x="47625" y="0"/>
                  </a:cubicBezTo>
                  <a:cubicBezTo>
                    <a:pt x="23717" y="17145"/>
                    <a:pt x="25527" y="42291"/>
                    <a:pt x="53054" y="58198"/>
                  </a:cubicBezTo>
                  <a:lnTo>
                    <a:pt x="1217295" y="730282"/>
                  </a:lnTo>
                  <a:cubicBezTo>
                    <a:pt x="1233707" y="739083"/>
                    <a:pt x="1252109" y="743512"/>
                    <a:pt x="1270730" y="743140"/>
                  </a:cubicBezTo>
                  <a:close/>
                </a:path>
              </a:pathLst>
            </a:custGeom>
            <a:solidFill>
              <a:srgbClr val="263238"/>
            </a:solidFill>
            <a:ln w="9525" cap="flat">
              <a:noFill/>
              <a:prstDash val="solid"/>
              <a:miter/>
            </a:ln>
          </p:spPr>
          <p:txBody>
            <a:bodyPr rtlCol="0" anchor="ctr"/>
            <a:lstStyle/>
            <a:p>
              <a:endParaRPr lang="en-GR"/>
            </a:p>
          </p:txBody>
        </p:sp>
        <p:sp>
          <p:nvSpPr>
            <p:cNvPr id="586" name="Freeform 585">
              <a:extLst>
                <a:ext uri="{FF2B5EF4-FFF2-40B4-BE49-F238E27FC236}">
                  <a16:creationId xmlns:a16="http://schemas.microsoft.com/office/drawing/2014/main" id="{5ABA7FB6-124E-620A-F7EA-F284AA2409AE}"/>
                </a:ext>
              </a:extLst>
            </p:cNvPr>
            <p:cNvSpPr/>
            <p:nvPr/>
          </p:nvSpPr>
          <p:spPr>
            <a:xfrm>
              <a:off x="4087032" y="2189587"/>
              <a:ext cx="2232569" cy="2982432"/>
            </a:xfrm>
            <a:custGeom>
              <a:avLst/>
              <a:gdLst>
                <a:gd name="connsiteX0" fmla="*/ 2232565 w 2232569"/>
                <a:gd name="connsiteY0" fmla="*/ 88595 h 2982432"/>
                <a:gd name="connsiteX1" fmla="*/ 2232565 w 2232569"/>
                <a:gd name="connsiteY1" fmla="*/ 1695939 h 2982432"/>
                <a:gd name="connsiteX2" fmla="*/ 2179034 w 2232569"/>
                <a:gd name="connsiteY2" fmla="*/ 1788522 h 2982432"/>
                <a:gd name="connsiteX3" fmla="*/ 129826 w 2232569"/>
                <a:gd name="connsiteY3" fmla="*/ 2971718 h 2982432"/>
                <a:gd name="connsiteX4" fmla="*/ 123444 w 2232569"/>
                <a:gd name="connsiteY4" fmla="*/ 2974956 h 2982432"/>
                <a:gd name="connsiteX5" fmla="*/ 122873 w 2232569"/>
                <a:gd name="connsiteY5" fmla="*/ 2974956 h 2982432"/>
                <a:gd name="connsiteX6" fmla="*/ 119539 w 2232569"/>
                <a:gd name="connsiteY6" fmla="*/ 2976385 h 2982432"/>
                <a:gd name="connsiteX7" fmla="*/ 27813 w 2232569"/>
                <a:gd name="connsiteY7" fmla="*/ 2965336 h 2982432"/>
                <a:gd name="connsiteX8" fmla="*/ 0 w 2232569"/>
                <a:gd name="connsiteY8" fmla="*/ 2896375 h 2982432"/>
                <a:gd name="connsiteX9" fmla="*/ 0 w 2232569"/>
                <a:gd name="connsiteY9" fmla="*/ 1289031 h 2982432"/>
                <a:gd name="connsiteX10" fmla="*/ 53435 w 2232569"/>
                <a:gd name="connsiteY10" fmla="*/ 1196543 h 2982432"/>
                <a:gd name="connsiteX11" fmla="*/ 2102739 w 2232569"/>
                <a:gd name="connsiteY11" fmla="*/ 13348 h 2982432"/>
                <a:gd name="connsiteX12" fmla="*/ 2206276 w 2232569"/>
                <a:gd name="connsiteY12" fmla="*/ 11348 h 2982432"/>
                <a:gd name="connsiteX13" fmla="*/ 2232565 w 2232569"/>
                <a:gd name="connsiteY13" fmla="*/ 88595 h 298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2569" h="2982432">
                  <a:moveTo>
                    <a:pt x="2232565" y="88595"/>
                  </a:moveTo>
                  <a:lnTo>
                    <a:pt x="2232565" y="1695939"/>
                  </a:lnTo>
                  <a:cubicBezTo>
                    <a:pt x="2230593" y="1733592"/>
                    <a:pt x="2210686" y="1768024"/>
                    <a:pt x="2179034" y="1788522"/>
                  </a:cubicBezTo>
                  <a:lnTo>
                    <a:pt x="129826" y="2971718"/>
                  </a:lnTo>
                  <a:cubicBezTo>
                    <a:pt x="127799" y="2972985"/>
                    <a:pt x="125663" y="2974070"/>
                    <a:pt x="123444" y="2974956"/>
                  </a:cubicBezTo>
                  <a:lnTo>
                    <a:pt x="122873" y="2974956"/>
                  </a:lnTo>
                  <a:lnTo>
                    <a:pt x="119539" y="2976385"/>
                  </a:lnTo>
                  <a:cubicBezTo>
                    <a:pt x="88929" y="2987348"/>
                    <a:pt x="54943" y="2983253"/>
                    <a:pt x="27813" y="2965336"/>
                  </a:cubicBezTo>
                  <a:cubicBezTo>
                    <a:pt x="1143" y="2945143"/>
                    <a:pt x="0" y="2932284"/>
                    <a:pt x="0" y="2896375"/>
                  </a:cubicBezTo>
                  <a:lnTo>
                    <a:pt x="0" y="1289031"/>
                  </a:lnTo>
                  <a:cubicBezTo>
                    <a:pt x="2148" y="1251474"/>
                    <a:pt x="21973" y="1217165"/>
                    <a:pt x="53435" y="1196543"/>
                  </a:cubicBezTo>
                  <a:lnTo>
                    <a:pt x="2102739" y="13348"/>
                  </a:lnTo>
                  <a:cubicBezTo>
                    <a:pt x="2132267" y="-3607"/>
                    <a:pt x="2178939" y="-4559"/>
                    <a:pt x="2206276" y="11348"/>
                  </a:cubicBezTo>
                  <a:cubicBezTo>
                    <a:pt x="2233613" y="27254"/>
                    <a:pt x="2232565" y="54401"/>
                    <a:pt x="2232565" y="88595"/>
                  </a:cubicBezTo>
                  <a:close/>
                </a:path>
              </a:pathLst>
            </a:custGeom>
            <a:solidFill>
              <a:srgbClr val="37474F"/>
            </a:solidFill>
            <a:ln w="9525" cap="flat">
              <a:noFill/>
              <a:prstDash val="solid"/>
              <a:miter/>
            </a:ln>
          </p:spPr>
          <p:txBody>
            <a:bodyPr rtlCol="0" anchor="ctr"/>
            <a:lstStyle/>
            <a:p>
              <a:endParaRPr lang="en-GR"/>
            </a:p>
          </p:txBody>
        </p:sp>
        <p:sp>
          <p:nvSpPr>
            <p:cNvPr id="587" name="Freeform 586">
              <a:extLst>
                <a:ext uri="{FF2B5EF4-FFF2-40B4-BE49-F238E27FC236}">
                  <a16:creationId xmlns:a16="http://schemas.microsoft.com/office/drawing/2014/main" id="{3159387B-0612-5903-3829-24C385087146}"/>
                </a:ext>
              </a:extLst>
            </p:cNvPr>
            <p:cNvSpPr/>
            <p:nvPr/>
          </p:nvSpPr>
          <p:spPr>
            <a:xfrm>
              <a:off x="4102463" y="2189566"/>
              <a:ext cx="2217139" cy="1280764"/>
            </a:xfrm>
            <a:custGeom>
              <a:avLst/>
              <a:gdLst>
                <a:gd name="connsiteX0" fmla="*/ 2217134 w 2217139"/>
                <a:gd name="connsiteY0" fmla="*/ 88521 h 1280764"/>
                <a:gd name="connsiteX1" fmla="*/ 2163699 w 2217139"/>
                <a:gd name="connsiteY1" fmla="*/ 57660 h 1280764"/>
                <a:gd name="connsiteX2" fmla="*/ 114300 w 2217139"/>
                <a:gd name="connsiteY2" fmla="*/ 1240855 h 1280764"/>
                <a:gd name="connsiteX3" fmla="*/ 76200 w 2217139"/>
                <a:gd name="connsiteY3" fmla="*/ 1280765 h 1280764"/>
                <a:gd name="connsiteX4" fmla="*/ 0 w 2217139"/>
                <a:gd name="connsiteY4" fmla="*/ 1236474 h 1280764"/>
                <a:gd name="connsiteX5" fmla="*/ 0 w 2217139"/>
                <a:gd name="connsiteY5" fmla="*/ 1236474 h 1280764"/>
                <a:gd name="connsiteX6" fmla="*/ 38100 w 2217139"/>
                <a:gd name="connsiteY6" fmla="*/ 1196469 h 1280764"/>
                <a:gd name="connsiteX7" fmla="*/ 2087308 w 2217139"/>
                <a:gd name="connsiteY7" fmla="*/ 13369 h 1280764"/>
                <a:gd name="connsiteX8" fmla="*/ 2190845 w 2217139"/>
                <a:gd name="connsiteY8" fmla="*/ 11464 h 1280764"/>
                <a:gd name="connsiteX9" fmla="*/ 2217134 w 2217139"/>
                <a:gd name="connsiteY9" fmla="*/ 88521 h 128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7139" h="1280764">
                  <a:moveTo>
                    <a:pt x="2217134" y="88521"/>
                  </a:moveTo>
                  <a:cubicBezTo>
                    <a:pt x="2217134" y="54421"/>
                    <a:pt x="2193131" y="40896"/>
                    <a:pt x="2163699" y="57660"/>
                  </a:cubicBezTo>
                  <a:lnTo>
                    <a:pt x="114300" y="1240855"/>
                  </a:lnTo>
                  <a:cubicBezTo>
                    <a:pt x="98343" y="1250618"/>
                    <a:pt x="85210" y="1264373"/>
                    <a:pt x="76200" y="1280765"/>
                  </a:cubicBezTo>
                  <a:lnTo>
                    <a:pt x="0" y="1236474"/>
                  </a:lnTo>
                  <a:lnTo>
                    <a:pt x="0" y="1236474"/>
                  </a:lnTo>
                  <a:cubicBezTo>
                    <a:pt x="9101" y="1220119"/>
                    <a:pt x="22212" y="1206356"/>
                    <a:pt x="38100" y="1196469"/>
                  </a:cubicBezTo>
                  <a:lnTo>
                    <a:pt x="2087308" y="13369"/>
                  </a:lnTo>
                  <a:cubicBezTo>
                    <a:pt x="2116836" y="-3681"/>
                    <a:pt x="2163508" y="-4538"/>
                    <a:pt x="2190845" y="11464"/>
                  </a:cubicBezTo>
                  <a:cubicBezTo>
                    <a:pt x="2218182" y="27466"/>
                    <a:pt x="2217134" y="54421"/>
                    <a:pt x="2217134" y="88521"/>
                  </a:cubicBezTo>
                  <a:close/>
                </a:path>
              </a:pathLst>
            </a:custGeom>
            <a:solidFill>
              <a:srgbClr val="455A64"/>
            </a:solidFill>
            <a:ln w="9525" cap="flat">
              <a:noFill/>
              <a:prstDash val="solid"/>
              <a:miter/>
            </a:ln>
          </p:spPr>
          <p:txBody>
            <a:bodyPr rtlCol="0" anchor="ctr"/>
            <a:lstStyle/>
            <a:p>
              <a:endParaRPr lang="en-GR"/>
            </a:p>
          </p:txBody>
        </p:sp>
        <p:sp>
          <p:nvSpPr>
            <p:cNvPr id="588" name="Freeform 587">
              <a:extLst>
                <a:ext uri="{FF2B5EF4-FFF2-40B4-BE49-F238E27FC236}">
                  <a16:creationId xmlns:a16="http://schemas.microsoft.com/office/drawing/2014/main" id="{7213422A-7B6F-2FA6-59E5-D2FFC8722282}"/>
                </a:ext>
              </a:extLst>
            </p:cNvPr>
            <p:cNvSpPr/>
            <p:nvPr/>
          </p:nvSpPr>
          <p:spPr>
            <a:xfrm>
              <a:off x="4087032" y="3426040"/>
              <a:ext cx="122872" cy="1746264"/>
            </a:xfrm>
            <a:custGeom>
              <a:avLst/>
              <a:gdLst>
                <a:gd name="connsiteX0" fmla="*/ 122873 w 122872"/>
                <a:gd name="connsiteY0" fmla="*/ 1738789 h 1746264"/>
                <a:gd name="connsiteX1" fmla="*/ 119539 w 122872"/>
                <a:gd name="connsiteY1" fmla="*/ 1740218 h 1746264"/>
                <a:gd name="connsiteX2" fmla="*/ 27813 w 122872"/>
                <a:gd name="connsiteY2" fmla="*/ 1729168 h 1746264"/>
                <a:gd name="connsiteX3" fmla="*/ 0 w 122872"/>
                <a:gd name="connsiteY3" fmla="*/ 1660208 h 1746264"/>
                <a:gd name="connsiteX4" fmla="*/ 0 w 122872"/>
                <a:gd name="connsiteY4" fmla="*/ 52578 h 1746264"/>
                <a:gd name="connsiteX5" fmla="*/ 15716 w 122872"/>
                <a:gd name="connsiteY5" fmla="*/ 0 h 1746264"/>
                <a:gd name="connsiteX6" fmla="*/ 91916 w 122872"/>
                <a:gd name="connsiteY6" fmla="*/ 44196 h 1746264"/>
                <a:gd name="connsiteX7" fmla="*/ 91916 w 122872"/>
                <a:gd name="connsiteY7" fmla="*/ 44196 h 1746264"/>
                <a:gd name="connsiteX8" fmla="*/ 76200 w 122872"/>
                <a:gd name="connsiteY8" fmla="*/ 96774 h 1746264"/>
                <a:gd name="connsiteX9" fmla="*/ 76200 w 122872"/>
                <a:gd name="connsiteY9" fmla="*/ 1704499 h 1746264"/>
                <a:gd name="connsiteX10" fmla="*/ 122873 w 122872"/>
                <a:gd name="connsiteY10" fmla="*/ 1738789 h 174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872" h="1746264">
                  <a:moveTo>
                    <a:pt x="122873" y="1738789"/>
                  </a:moveTo>
                  <a:lnTo>
                    <a:pt x="119539" y="1740218"/>
                  </a:lnTo>
                  <a:cubicBezTo>
                    <a:pt x="88929" y="1751181"/>
                    <a:pt x="54943" y="1747085"/>
                    <a:pt x="27813" y="1729168"/>
                  </a:cubicBezTo>
                  <a:cubicBezTo>
                    <a:pt x="1143" y="1708976"/>
                    <a:pt x="0" y="1696117"/>
                    <a:pt x="0" y="1660208"/>
                  </a:cubicBezTo>
                  <a:lnTo>
                    <a:pt x="0" y="52578"/>
                  </a:lnTo>
                  <a:cubicBezTo>
                    <a:pt x="604" y="33985"/>
                    <a:pt x="6019" y="15869"/>
                    <a:pt x="15716" y="0"/>
                  </a:cubicBezTo>
                  <a:lnTo>
                    <a:pt x="91916" y="44196"/>
                  </a:lnTo>
                  <a:lnTo>
                    <a:pt x="91916" y="44196"/>
                  </a:lnTo>
                  <a:cubicBezTo>
                    <a:pt x="82317" y="60112"/>
                    <a:pt x="76910" y="78200"/>
                    <a:pt x="76200" y="96774"/>
                  </a:cubicBezTo>
                  <a:lnTo>
                    <a:pt x="76200" y="1704499"/>
                  </a:lnTo>
                  <a:cubicBezTo>
                    <a:pt x="76295" y="1735741"/>
                    <a:pt x="96583" y="1750028"/>
                    <a:pt x="122873" y="1738789"/>
                  </a:cubicBezTo>
                  <a:close/>
                </a:path>
              </a:pathLst>
            </a:custGeom>
            <a:solidFill>
              <a:srgbClr val="263238"/>
            </a:solidFill>
            <a:ln w="9525" cap="flat">
              <a:noFill/>
              <a:prstDash val="solid"/>
              <a:miter/>
            </a:ln>
          </p:spPr>
          <p:txBody>
            <a:bodyPr rtlCol="0" anchor="ctr"/>
            <a:lstStyle/>
            <a:p>
              <a:endParaRPr lang="en-GR"/>
            </a:p>
          </p:txBody>
        </p:sp>
        <p:sp>
          <p:nvSpPr>
            <p:cNvPr id="589" name="Freeform 588">
              <a:extLst>
                <a:ext uri="{FF2B5EF4-FFF2-40B4-BE49-F238E27FC236}">
                  <a16:creationId xmlns:a16="http://schemas.microsoft.com/office/drawing/2014/main" id="{0EFC87AB-4B5E-2F96-F642-EF9D4AE27129}"/>
                </a:ext>
              </a:extLst>
            </p:cNvPr>
            <p:cNvSpPr/>
            <p:nvPr/>
          </p:nvSpPr>
          <p:spPr>
            <a:xfrm>
              <a:off x="4213524" y="2347273"/>
              <a:ext cx="2039874" cy="2672336"/>
            </a:xfrm>
            <a:custGeom>
              <a:avLst/>
              <a:gdLst>
                <a:gd name="connsiteX0" fmla="*/ 32004 w 2039874"/>
                <a:gd name="connsiteY0" fmla="*/ 1144775 h 2672336"/>
                <a:gd name="connsiteX1" fmla="*/ 2007870 w 2039874"/>
                <a:gd name="connsiteY1" fmla="*/ 4346 h 2672336"/>
                <a:gd name="connsiteX2" fmla="*/ 2039874 w 2039874"/>
                <a:gd name="connsiteY2" fmla="*/ 23396 h 2672336"/>
                <a:gd name="connsiteX3" fmla="*/ 2039874 w 2039874"/>
                <a:gd name="connsiteY3" fmla="*/ 1471959 h 2672336"/>
                <a:gd name="connsiteX4" fmla="*/ 2007870 w 2039874"/>
                <a:gd name="connsiteY4" fmla="*/ 1527584 h 2672336"/>
                <a:gd name="connsiteX5" fmla="*/ 32004 w 2039874"/>
                <a:gd name="connsiteY5" fmla="*/ 2667918 h 2672336"/>
                <a:gd name="connsiteX6" fmla="*/ 0 w 2039874"/>
                <a:gd name="connsiteY6" fmla="*/ 2649439 h 2672336"/>
                <a:gd name="connsiteX7" fmla="*/ 0 w 2039874"/>
                <a:gd name="connsiteY7" fmla="*/ 1200305 h 2672336"/>
                <a:gd name="connsiteX8" fmla="*/ 32004 w 2039874"/>
                <a:gd name="connsiteY8" fmla="*/ 1144775 h 267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874" h="2672336">
                  <a:moveTo>
                    <a:pt x="32004" y="1144775"/>
                  </a:moveTo>
                  <a:lnTo>
                    <a:pt x="2007870" y="4346"/>
                  </a:lnTo>
                  <a:cubicBezTo>
                    <a:pt x="2025587" y="-5845"/>
                    <a:pt x="2039874" y="2441"/>
                    <a:pt x="2039874" y="23396"/>
                  </a:cubicBezTo>
                  <a:lnTo>
                    <a:pt x="2039874" y="1471959"/>
                  </a:lnTo>
                  <a:cubicBezTo>
                    <a:pt x="2038684" y="1494542"/>
                    <a:pt x="2026796" y="1515202"/>
                    <a:pt x="2007870" y="1527584"/>
                  </a:cubicBezTo>
                  <a:lnTo>
                    <a:pt x="32004" y="2667918"/>
                  </a:lnTo>
                  <a:cubicBezTo>
                    <a:pt x="14288" y="2678205"/>
                    <a:pt x="0" y="2669918"/>
                    <a:pt x="0" y="2649439"/>
                  </a:cubicBezTo>
                  <a:lnTo>
                    <a:pt x="0" y="1200305"/>
                  </a:lnTo>
                  <a:cubicBezTo>
                    <a:pt x="1210" y="1177750"/>
                    <a:pt x="13097" y="1157129"/>
                    <a:pt x="32004" y="1144775"/>
                  </a:cubicBezTo>
                  <a:close/>
                </a:path>
              </a:pathLst>
            </a:custGeom>
            <a:solidFill>
              <a:srgbClr val="7CA5FF"/>
            </a:solidFill>
            <a:ln w="9525" cap="flat">
              <a:noFill/>
              <a:prstDash val="solid"/>
              <a:miter/>
            </a:ln>
          </p:spPr>
          <p:txBody>
            <a:bodyPr rtlCol="0" anchor="ctr"/>
            <a:lstStyle/>
            <a:p>
              <a:endParaRPr lang="en-GR"/>
            </a:p>
          </p:txBody>
        </p:sp>
        <p:sp>
          <p:nvSpPr>
            <p:cNvPr id="590" name="Freeform 589">
              <a:extLst>
                <a:ext uri="{FF2B5EF4-FFF2-40B4-BE49-F238E27FC236}">
                  <a16:creationId xmlns:a16="http://schemas.microsoft.com/office/drawing/2014/main" id="{4EAF9AE7-9387-C2A0-F516-22D59EB23DC9}"/>
                </a:ext>
              </a:extLst>
            </p:cNvPr>
            <p:cNvSpPr/>
            <p:nvPr/>
          </p:nvSpPr>
          <p:spPr>
            <a:xfrm>
              <a:off x="4213524" y="2347273"/>
              <a:ext cx="2039874" cy="2672336"/>
            </a:xfrm>
            <a:custGeom>
              <a:avLst/>
              <a:gdLst>
                <a:gd name="connsiteX0" fmla="*/ 32004 w 2039874"/>
                <a:gd name="connsiteY0" fmla="*/ 1144775 h 2672336"/>
                <a:gd name="connsiteX1" fmla="*/ 2007870 w 2039874"/>
                <a:gd name="connsiteY1" fmla="*/ 4346 h 2672336"/>
                <a:gd name="connsiteX2" fmla="*/ 2039874 w 2039874"/>
                <a:gd name="connsiteY2" fmla="*/ 23396 h 2672336"/>
                <a:gd name="connsiteX3" fmla="*/ 2039874 w 2039874"/>
                <a:gd name="connsiteY3" fmla="*/ 1471959 h 2672336"/>
                <a:gd name="connsiteX4" fmla="*/ 2007870 w 2039874"/>
                <a:gd name="connsiteY4" fmla="*/ 1527584 h 2672336"/>
                <a:gd name="connsiteX5" fmla="*/ 32004 w 2039874"/>
                <a:gd name="connsiteY5" fmla="*/ 2667918 h 2672336"/>
                <a:gd name="connsiteX6" fmla="*/ 0 w 2039874"/>
                <a:gd name="connsiteY6" fmla="*/ 2649439 h 2672336"/>
                <a:gd name="connsiteX7" fmla="*/ 0 w 2039874"/>
                <a:gd name="connsiteY7" fmla="*/ 1200305 h 2672336"/>
                <a:gd name="connsiteX8" fmla="*/ 32004 w 2039874"/>
                <a:gd name="connsiteY8" fmla="*/ 1144775 h 267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9874" h="2672336">
                  <a:moveTo>
                    <a:pt x="32004" y="1144775"/>
                  </a:moveTo>
                  <a:lnTo>
                    <a:pt x="2007870" y="4346"/>
                  </a:lnTo>
                  <a:cubicBezTo>
                    <a:pt x="2025587" y="-5845"/>
                    <a:pt x="2039874" y="2441"/>
                    <a:pt x="2039874" y="23396"/>
                  </a:cubicBezTo>
                  <a:lnTo>
                    <a:pt x="2039874" y="1471959"/>
                  </a:lnTo>
                  <a:cubicBezTo>
                    <a:pt x="2038684" y="1494542"/>
                    <a:pt x="2026796" y="1515202"/>
                    <a:pt x="2007870" y="1527584"/>
                  </a:cubicBezTo>
                  <a:lnTo>
                    <a:pt x="32004" y="2667918"/>
                  </a:lnTo>
                  <a:cubicBezTo>
                    <a:pt x="14288" y="2678205"/>
                    <a:pt x="0" y="2669918"/>
                    <a:pt x="0" y="2649439"/>
                  </a:cubicBezTo>
                  <a:lnTo>
                    <a:pt x="0" y="1200305"/>
                  </a:lnTo>
                  <a:cubicBezTo>
                    <a:pt x="1210" y="1177750"/>
                    <a:pt x="13097" y="1157129"/>
                    <a:pt x="32004" y="1144775"/>
                  </a:cubicBezTo>
                  <a:close/>
                </a:path>
              </a:pathLst>
            </a:custGeom>
            <a:solidFill>
              <a:srgbClr val="000000">
                <a:alpha val="30000"/>
              </a:srgbClr>
            </a:solidFill>
            <a:ln w="9525" cap="flat">
              <a:noFill/>
              <a:prstDash val="solid"/>
              <a:miter/>
            </a:ln>
          </p:spPr>
          <p:txBody>
            <a:bodyPr rtlCol="0" anchor="ctr"/>
            <a:lstStyle/>
            <a:p>
              <a:endParaRPr lang="en-GR"/>
            </a:p>
          </p:txBody>
        </p:sp>
        <p:sp>
          <p:nvSpPr>
            <p:cNvPr id="591" name="Freeform 590">
              <a:extLst>
                <a:ext uri="{FF2B5EF4-FFF2-40B4-BE49-F238E27FC236}">
                  <a16:creationId xmlns:a16="http://schemas.microsoft.com/office/drawing/2014/main" id="{9A888DE8-C4C5-52EF-D5B8-10E273AC3832}"/>
                </a:ext>
              </a:extLst>
            </p:cNvPr>
            <p:cNvSpPr/>
            <p:nvPr/>
          </p:nvSpPr>
          <p:spPr>
            <a:xfrm>
              <a:off x="4353828" y="4059888"/>
              <a:ext cx="2009798" cy="1159082"/>
            </a:xfrm>
            <a:custGeom>
              <a:avLst/>
              <a:gdLst>
                <a:gd name="connsiteX0" fmla="*/ 11430 w 2009798"/>
                <a:gd name="connsiteY0" fmla="*/ 1104559 h 1159082"/>
                <a:gd name="connsiteX1" fmla="*/ 1913573 w 2009798"/>
                <a:gd name="connsiteY1" fmla="*/ 6422 h 1159082"/>
                <a:gd name="connsiteX2" fmla="*/ 1967008 w 2009798"/>
                <a:gd name="connsiteY2" fmla="*/ 6422 h 1159082"/>
                <a:gd name="connsiteX3" fmla="*/ 1998726 w 2009798"/>
                <a:gd name="connsiteY3" fmla="*/ 23758 h 1159082"/>
                <a:gd name="connsiteX4" fmla="*/ 1998726 w 2009798"/>
                <a:gd name="connsiteY4" fmla="*/ 54619 h 1159082"/>
                <a:gd name="connsiteX5" fmla="*/ 95726 w 2009798"/>
                <a:gd name="connsiteY5" fmla="*/ 1152661 h 1159082"/>
                <a:gd name="connsiteX6" fmla="*/ 42291 w 2009798"/>
                <a:gd name="connsiteY6" fmla="*/ 1152661 h 1159082"/>
                <a:gd name="connsiteX7" fmla="*/ 11430 w 2009798"/>
                <a:gd name="connsiteY7" fmla="*/ 1135421 h 1159082"/>
                <a:gd name="connsiteX8" fmla="*/ 11430 w 2009798"/>
                <a:gd name="connsiteY8" fmla="*/ 1104559 h 11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798" h="1159082">
                  <a:moveTo>
                    <a:pt x="11430" y="1104559"/>
                  </a:moveTo>
                  <a:lnTo>
                    <a:pt x="1913573" y="6422"/>
                  </a:lnTo>
                  <a:cubicBezTo>
                    <a:pt x="1930356" y="-2141"/>
                    <a:pt x="1950225" y="-2141"/>
                    <a:pt x="1967008" y="6422"/>
                  </a:cubicBezTo>
                  <a:lnTo>
                    <a:pt x="1998726" y="23758"/>
                  </a:lnTo>
                  <a:cubicBezTo>
                    <a:pt x="2013490" y="32330"/>
                    <a:pt x="2013490" y="46141"/>
                    <a:pt x="1998726" y="54619"/>
                  </a:cubicBezTo>
                  <a:lnTo>
                    <a:pt x="95726" y="1152661"/>
                  </a:lnTo>
                  <a:cubicBezTo>
                    <a:pt x="78943" y="1161224"/>
                    <a:pt x="59074" y="1161224"/>
                    <a:pt x="42291" y="1152661"/>
                  </a:cubicBezTo>
                  <a:lnTo>
                    <a:pt x="11430" y="1135421"/>
                  </a:lnTo>
                  <a:cubicBezTo>
                    <a:pt x="-3810" y="1126943"/>
                    <a:pt x="-3810" y="1113132"/>
                    <a:pt x="11430" y="1104559"/>
                  </a:cubicBezTo>
                  <a:close/>
                </a:path>
              </a:pathLst>
            </a:custGeom>
            <a:solidFill>
              <a:srgbClr val="37474F"/>
            </a:solidFill>
            <a:ln w="9525" cap="flat">
              <a:noFill/>
              <a:prstDash val="solid"/>
              <a:miter/>
            </a:ln>
          </p:spPr>
          <p:txBody>
            <a:bodyPr rtlCol="0" anchor="ctr"/>
            <a:lstStyle/>
            <a:p>
              <a:endParaRPr lang="en-GR"/>
            </a:p>
          </p:txBody>
        </p:sp>
        <p:sp>
          <p:nvSpPr>
            <p:cNvPr id="592" name="Freeform 591">
              <a:extLst>
                <a:ext uri="{FF2B5EF4-FFF2-40B4-BE49-F238E27FC236}">
                  <a16:creationId xmlns:a16="http://schemas.microsoft.com/office/drawing/2014/main" id="{A53E5186-7EF3-B2D0-6B28-48DAEDFB6733}"/>
                </a:ext>
              </a:extLst>
            </p:cNvPr>
            <p:cNvSpPr/>
            <p:nvPr/>
          </p:nvSpPr>
          <p:spPr>
            <a:xfrm>
              <a:off x="4501398" y="4147766"/>
              <a:ext cx="2466822" cy="1422578"/>
            </a:xfrm>
            <a:custGeom>
              <a:avLst/>
              <a:gdLst>
                <a:gd name="connsiteX0" fmla="*/ 12544 w 2466822"/>
                <a:gd name="connsiteY0" fmla="*/ 1105455 h 1422578"/>
                <a:gd name="connsiteX1" fmla="*/ 1914687 w 2466822"/>
                <a:gd name="connsiteY1" fmla="*/ 7222 h 1422578"/>
                <a:gd name="connsiteX2" fmla="*/ 1963550 w 2466822"/>
                <a:gd name="connsiteY2" fmla="*/ 4555 h 1422578"/>
                <a:gd name="connsiteX3" fmla="*/ 2458850 w 2466822"/>
                <a:gd name="connsiteY3" fmla="*/ 290305 h 1422578"/>
                <a:gd name="connsiteX4" fmla="*/ 2454278 w 2466822"/>
                <a:gd name="connsiteY4" fmla="*/ 318880 h 1422578"/>
                <a:gd name="connsiteX5" fmla="*/ 554041 w 2466822"/>
                <a:gd name="connsiteY5" fmla="*/ 1415303 h 1422578"/>
                <a:gd name="connsiteX6" fmla="*/ 505177 w 2466822"/>
                <a:gd name="connsiteY6" fmla="*/ 1418065 h 1422578"/>
                <a:gd name="connsiteX7" fmla="*/ 7972 w 2466822"/>
                <a:gd name="connsiteY7" fmla="*/ 1133554 h 1422578"/>
                <a:gd name="connsiteX8" fmla="*/ 12544 w 2466822"/>
                <a:gd name="connsiteY8" fmla="*/ 1105455 h 14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822" h="1422578">
                  <a:moveTo>
                    <a:pt x="12544" y="1105455"/>
                  </a:moveTo>
                  <a:lnTo>
                    <a:pt x="1914687" y="7222"/>
                  </a:lnTo>
                  <a:cubicBezTo>
                    <a:pt x="1929632" y="-1360"/>
                    <a:pt x="1947758" y="-2350"/>
                    <a:pt x="1963550" y="4555"/>
                  </a:cubicBezTo>
                  <a:lnTo>
                    <a:pt x="2458850" y="290305"/>
                  </a:lnTo>
                  <a:cubicBezTo>
                    <a:pt x="2471042" y="297354"/>
                    <a:pt x="2469042" y="310022"/>
                    <a:pt x="2454278" y="318880"/>
                  </a:cubicBezTo>
                  <a:lnTo>
                    <a:pt x="554041" y="1415303"/>
                  </a:lnTo>
                  <a:cubicBezTo>
                    <a:pt x="539115" y="1423914"/>
                    <a:pt x="520979" y="1424942"/>
                    <a:pt x="505177" y="1418065"/>
                  </a:cubicBezTo>
                  <a:lnTo>
                    <a:pt x="7972" y="1133554"/>
                  </a:lnTo>
                  <a:cubicBezTo>
                    <a:pt x="-4220" y="1126505"/>
                    <a:pt x="-2219" y="1113932"/>
                    <a:pt x="12544" y="1105455"/>
                  </a:cubicBezTo>
                  <a:close/>
                </a:path>
              </a:pathLst>
            </a:custGeom>
            <a:solidFill>
              <a:srgbClr val="263238"/>
            </a:solidFill>
            <a:ln w="9525" cap="flat">
              <a:noFill/>
              <a:prstDash val="solid"/>
              <a:miter/>
            </a:ln>
          </p:spPr>
          <p:txBody>
            <a:bodyPr rtlCol="0" anchor="ctr"/>
            <a:lstStyle/>
            <a:p>
              <a:endParaRPr lang="en-GR"/>
            </a:p>
          </p:txBody>
        </p:sp>
        <p:sp>
          <p:nvSpPr>
            <p:cNvPr id="593" name="Freeform 592">
              <a:extLst>
                <a:ext uri="{FF2B5EF4-FFF2-40B4-BE49-F238E27FC236}">
                  <a16:creationId xmlns:a16="http://schemas.microsoft.com/office/drawing/2014/main" id="{FE91D23B-66B8-582A-843B-248E6B611111}"/>
                </a:ext>
              </a:extLst>
            </p:cNvPr>
            <p:cNvSpPr/>
            <p:nvPr/>
          </p:nvSpPr>
          <p:spPr>
            <a:xfrm>
              <a:off x="4549470" y="4189304"/>
              <a:ext cx="2372094" cy="1357471"/>
            </a:xfrm>
            <a:custGeom>
              <a:avLst/>
              <a:gdLst>
                <a:gd name="connsiteX0" fmla="*/ 1612774 w 2372094"/>
                <a:gd name="connsiteY0" fmla="*/ 426980 h 1357471"/>
                <a:gd name="connsiteX1" fmla="*/ 1672305 w 2372094"/>
                <a:gd name="connsiteY1" fmla="*/ 392594 h 1357471"/>
                <a:gd name="connsiteX2" fmla="*/ 1672305 w 2372094"/>
                <a:gd name="connsiteY2" fmla="*/ 387546 h 1357471"/>
                <a:gd name="connsiteX3" fmla="*/ 1615155 w 2372094"/>
                <a:gd name="connsiteY3" fmla="*/ 354685 h 1357471"/>
                <a:gd name="connsiteX4" fmla="*/ 1606487 w 2372094"/>
                <a:gd name="connsiteY4" fmla="*/ 354685 h 1357471"/>
                <a:gd name="connsiteX5" fmla="*/ 1546956 w 2372094"/>
                <a:gd name="connsiteY5" fmla="*/ 389070 h 1357471"/>
                <a:gd name="connsiteX6" fmla="*/ 1546480 w 2372094"/>
                <a:gd name="connsiteY6" fmla="*/ 394023 h 1357471"/>
                <a:gd name="connsiteX7" fmla="*/ 1603630 w 2372094"/>
                <a:gd name="connsiteY7" fmla="*/ 426980 h 1357471"/>
                <a:gd name="connsiteX8" fmla="*/ 1612774 w 2372094"/>
                <a:gd name="connsiteY8" fmla="*/ 426980 h 1357471"/>
                <a:gd name="connsiteX9" fmla="*/ 1525810 w 2372094"/>
                <a:gd name="connsiteY9" fmla="*/ 307917 h 1357471"/>
                <a:gd name="connsiteX10" fmla="*/ 1466184 w 2372094"/>
                <a:gd name="connsiteY10" fmla="*/ 342683 h 1357471"/>
                <a:gd name="connsiteX11" fmla="*/ 1466184 w 2372094"/>
                <a:gd name="connsiteY11" fmla="*/ 347732 h 1357471"/>
                <a:gd name="connsiteX12" fmla="*/ 1523334 w 2372094"/>
                <a:gd name="connsiteY12" fmla="*/ 380593 h 1357471"/>
                <a:gd name="connsiteX13" fmla="*/ 1532002 w 2372094"/>
                <a:gd name="connsiteY13" fmla="*/ 380593 h 1357471"/>
                <a:gd name="connsiteX14" fmla="*/ 1591533 w 2372094"/>
                <a:gd name="connsiteY14" fmla="*/ 346208 h 1357471"/>
                <a:gd name="connsiteX15" fmla="*/ 1592104 w 2372094"/>
                <a:gd name="connsiteY15" fmla="*/ 341255 h 1357471"/>
                <a:gd name="connsiteX16" fmla="*/ 1534954 w 2372094"/>
                <a:gd name="connsiteY16" fmla="*/ 308298 h 1357471"/>
                <a:gd name="connsiteX17" fmla="*/ 1525810 w 2372094"/>
                <a:gd name="connsiteY17" fmla="*/ 307917 h 1357471"/>
                <a:gd name="connsiteX18" fmla="*/ 1333310 w 2372094"/>
                <a:gd name="connsiteY18" fmla="*/ 418883 h 1357471"/>
                <a:gd name="connsiteX19" fmla="*/ 1232536 w 2372094"/>
                <a:gd name="connsiteY19" fmla="*/ 477081 h 1357471"/>
                <a:gd name="connsiteX20" fmla="*/ 1232059 w 2372094"/>
                <a:gd name="connsiteY20" fmla="*/ 482034 h 1357471"/>
                <a:gd name="connsiteX21" fmla="*/ 1289209 w 2372094"/>
                <a:gd name="connsiteY21" fmla="*/ 514991 h 1357471"/>
                <a:gd name="connsiteX22" fmla="*/ 1297877 w 2372094"/>
                <a:gd name="connsiteY22" fmla="*/ 514991 h 1357471"/>
                <a:gd name="connsiteX23" fmla="*/ 1398652 w 2372094"/>
                <a:gd name="connsiteY23" fmla="*/ 456888 h 1357471"/>
                <a:gd name="connsiteX24" fmla="*/ 1398652 w 2372094"/>
                <a:gd name="connsiteY24" fmla="*/ 451840 h 1357471"/>
                <a:gd name="connsiteX25" fmla="*/ 1341502 w 2372094"/>
                <a:gd name="connsiteY25" fmla="*/ 418979 h 1357471"/>
                <a:gd name="connsiteX26" fmla="*/ 1333310 w 2372094"/>
                <a:gd name="connsiteY26" fmla="*/ 418883 h 1357471"/>
                <a:gd name="connsiteX27" fmla="*/ 1438752 w 2372094"/>
                <a:gd name="connsiteY27" fmla="*/ 358018 h 1357471"/>
                <a:gd name="connsiteX28" fmla="*/ 1379125 w 2372094"/>
                <a:gd name="connsiteY28" fmla="*/ 392404 h 1357471"/>
                <a:gd name="connsiteX29" fmla="*/ 1378649 w 2372094"/>
                <a:gd name="connsiteY29" fmla="*/ 397357 h 1357471"/>
                <a:gd name="connsiteX30" fmla="*/ 1435799 w 2372094"/>
                <a:gd name="connsiteY30" fmla="*/ 430313 h 1357471"/>
                <a:gd name="connsiteX31" fmla="*/ 1444467 w 2372094"/>
                <a:gd name="connsiteY31" fmla="*/ 430313 h 1357471"/>
                <a:gd name="connsiteX32" fmla="*/ 1503998 w 2372094"/>
                <a:gd name="connsiteY32" fmla="*/ 395928 h 1357471"/>
                <a:gd name="connsiteX33" fmla="*/ 1504570 w 2372094"/>
                <a:gd name="connsiteY33" fmla="*/ 390880 h 1357471"/>
                <a:gd name="connsiteX34" fmla="*/ 1447420 w 2372094"/>
                <a:gd name="connsiteY34" fmla="*/ 358018 h 1357471"/>
                <a:gd name="connsiteX35" fmla="*/ 1438752 w 2372094"/>
                <a:gd name="connsiteY35" fmla="*/ 358209 h 1357471"/>
                <a:gd name="connsiteX36" fmla="*/ 1205104 w 2372094"/>
                <a:gd name="connsiteY36" fmla="*/ 492892 h 1357471"/>
                <a:gd name="connsiteX37" fmla="*/ 1145477 w 2372094"/>
                <a:gd name="connsiteY37" fmla="*/ 527278 h 1357471"/>
                <a:gd name="connsiteX38" fmla="*/ 1145477 w 2372094"/>
                <a:gd name="connsiteY38" fmla="*/ 532326 h 1357471"/>
                <a:gd name="connsiteX39" fmla="*/ 1202627 w 2372094"/>
                <a:gd name="connsiteY39" fmla="*/ 565187 h 1357471"/>
                <a:gd name="connsiteX40" fmla="*/ 1211295 w 2372094"/>
                <a:gd name="connsiteY40" fmla="*/ 565187 h 1357471"/>
                <a:gd name="connsiteX41" fmla="*/ 1270826 w 2372094"/>
                <a:gd name="connsiteY41" fmla="*/ 530802 h 1357471"/>
                <a:gd name="connsiteX42" fmla="*/ 1271398 w 2372094"/>
                <a:gd name="connsiteY42" fmla="*/ 525849 h 1357471"/>
                <a:gd name="connsiteX43" fmla="*/ 1214248 w 2372094"/>
                <a:gd name="connsiteY43" fmla="*/ 492892 h 1357471"/>
                <a:gd name="connsiteX44" fmla="*/ 1205104 w 2372094"/>
                <a:gd name="connsiteY44" fmla="*/ 493083 h 1357471"/>
                <a:gd name="connsiteX45" fmla="*/ 1118045 w 2372094"/>
                <a:gd name="connsiteY45" fmla="*/ 543184 h 1357471"/>
                <a:gd name="connsiteX46" fmla="*/ 1058514 w 2372094"/>
                <a:gd name="connsiteY46" fmla="*/ 577570 h 1357471"/>
                <a:gd name="connsiteX47" fmla="*/ 1057942 w 2372094"/>
                <a:gd name="connsiteY47" fmla="*/ 582523 h 1357471"/>
                <a:gd name="connsiteX48" fmla="*/ 1115092 w 2372094"/>
                <a:gd name="connsiteY48" fmla="*/ 615479 h 1357471"/>
                <a:gd name="connsiteX49" fmla="*/ 1123760 w 2372094"/>
                <a:gd name="connsiteY49" fmla="*/ 615479 h 1357471"/>
                <a:gd name="connsiteX50" fmla="*/ 1183387 w 2372094"/>
                <a:gd name="connsiteY50" fmla="*/ 581094 h 1357471"/>
                <a:gd name="connsiteX51" fmla="*/ 1183863 w 2372094"/>
                <a:gd name="connsiteY51" fmla="*/ 576046 h 1357471"/>
                <a:gd name="connsiteX52" fmla="*/ 1126713 w 2372094"/>
                <a:gd name="connsiteY52" fmla="*/ 543184 h 1357471"/>
                <a:gd name="connsiteX53" fmla="*/ 1118045 w 2372094"/>
                <a:gd name="connsiteY53" fmla="*/ 543375 h 1357471"/>
                <a:gd name="connsiteX54" fmla="*/ 1341406 w 2372094"/>
                <a:gd name="connsiteY54" fmla="*/ 677392 h 1357471"/>
                <a:gd name="connsiteX55" fmla="*/ 1400938 w 2372094"/>
                <a:gd name="connsiteY55" fmla="*/ 643007 h 1357471"/>
                <a:gd name="connsiteX56" fmla="*/ 1401414 w 2372094"/>
                <a:gd name="connsiteY56" fmla="*/ 638054 h 1357471"/>
                <a:gd name="connsiteX57" fmla="*/ 1344264 w 2372094"/>
                <a:gd name="connsiteY57" fmla="*/ 605097 h 1357471"/>
                <a:gd name="connsiteX58" fmla="*/ 1335596 w 2372094"/>
                <a:gd name="connsiteY58" fmla="*/ 605097 h 1357471"/>
                <a:gd name="connsiteX59" fmla="*/ 1276065 w 2372094"/>
                <a:gd name="connsiteY59" fmla="*/ 639387 h 1357471"/>
                <a:gd name="connsiteX60" fmla="*/ 1275493 w 2372094"/>
                <a:gd name="connsiteY60" fmla="*/ 644435 h 1357471"/>
                <a:gd name="connsiteX61" fmla="*/ 1332643 w 2372094"/>
                <a:gd name="connsiteY61" fmla="*/ 677297 h 1357471"/>
                <a:gd name="connsiteX62" fmla="*/ 1341406 w 2372094"/>
                <a:gd name="connsiteY62" fmla="*/ 677582 h 1357471"/>
                <a:gd name="connsiteX63" fmla="*/ 1254062 w 2372094"/>
                <a:gd name="connsiteY63" fmla="*/ 727874 h 1357471"/>
                <a:gd name="connsiteX64" fmla="*/ 1313593 w 2372094"/>
                <a:gd name="connsiteY64" fmla="*/ 693489 h 1357471"/>
                <a:gd name="connsiteX65" fmla="*/ 1314070 w 2372094"/>
                <a:gd name="connsiteY65" fmla="*/ 688441 h 1357471"/>
                <a:gd name="connsiteX66" fmla="*/ 1256920 w 2372094"/>
                <a:gd name="connsiteY66" fmla="*/ 655580 h 1357471"/>
                <a:gd name="connsiteX67" fmla="*/ 1248252 w 2372094"/>
                <a:gd name="connsiteY67" fmla="*/ 655580 h 1357471"/>
                <a:gd name="connsiteX68" fmla="*/ 1188721 w 2372094"/>
                <a:gd name="connsiteY68" fmla="*/ 689965 h 1357471"/>
                <a:gd name="connsiteX69" fmla="*/ 1188244 w 2372094"/>
                <a:gd name="connsiteY69" fmla="*/ 695013 h 1357471"/>
                <a:gd name="connsiteX70" fmla="*/ 1245394 w 2372094"/>
                <a:gd name="connsiteY70" fmla="*/ 727874 h 1357471"/>
                <a:gd name="connsiteX71" fmla="*/ 1254062 w 2372094"/>
                <a:gd name="connsiteY71" fmla="*/ 727874 h 1357471"/>
                <a:gd name="connsiteX72" fmla="*/ 1167004 w 2372094"/>
                <a:gd name="connsiteY72" fmla="*/ 778071 h 1357471"/>
                <a:gd name="connsiteX73" fmla="*/ 1226535 w 2372094"/>
                <a:gd name="connsiteY73" fmla="*/ 743686 h 1357471"/>
                <a:gd name="connsiteX74" fmla="*/ 1227011 w 2372094"/>
                <a:gd name="connsiteY74" fmla="*/ 738733 h 1357471"/>
                <a:gd name="connsiteX75" fmla="*/ 1169861 w 2372094"/>
                <a:gd name="connsiteY75" fmla="*/ 705872 h 1357471"/>
                <a:gd name="connsiteX76" fmla="*/ 1161193 w 2372094"/>
                <a:gd name="connsiteY76" fmla="*/ 705872 h 1357471"/>
                <a:gd name="connsiteX77" fmla="*/ 1101662 w 2372094"/>
                <a:gd name="connsiteY77" fmla="*/ 740257 h 1357471"/>
                <a:gd name="connsiteX78" fmla="*/ 1101186 w 2372094"/>
                <a:gd name="connsiteY78" fmla="*/ 745210 h 1357471"/>
                <a:gd name="connsiteX79" fmla="*/ 1158336 w 2372094"/>
                <a:gd name="connsiteY79" fmla="*/ 778166 h 1357471"/>
                <a:gd name="connsiteX80" fmla="*/ 1167289 w 2372094"/>
                <a:gd name="connsiteY80" fmla="*/ 778071 h 1357471"/>
                <a:gd name="connsiteX81" fmla="*/ 1080231 w 2372094"/>
                <a:gd name="connsiteY81" fmla="*/ 828458 h 1357471"/>
                <a:gd name="connsiteX82" fmla="*/ 1139762 w 2372094"/>
                <a:gd name="connsiteY82" fmla="*/ 794073 h 1357471"/>
                <a:gd name="connsiteX83" fmla="*/ 1140334 w 2372094"/>
                <a:gd name="connsiteY83" fmla="*/ 789120 h 1357471"/>
                <a:gd name="connsiteX84" fmla="*/ 1083184 w 2372094"/>
                <a:gd name="connsiteY84" fmla="*/ 756164 h 1357471"/>
                <a:gd name="connsiteX85" fmla="*/ 1074611 w 2372094"/>
                <a:gd name="connsiteY85" fmla="*/ 756164 h 1357471"/>
                <a:gd name="connsiteX86" fmla="*/ 1015080 w 2372094"/>
                <a:gd name="connsiteY86" fmla="*/ 790358 h 1357471"/>
                <a:gd name="connsiteX87" fmla="*/ 1015080 w 2372094"/>
                <a:gd name="connsiteY87" fmla="*/ 795407 h 1357471"/>
                <a:gd name="connsiteX88" fmla="*/ 1072230 w 2372094"/>
                <a:gd name="connsiteY88" fmla="*/ 828268 h 1357471"/>
                <a:gd name="connsiteX89" fmla="*/ 1080231 w 2372094"/>
                <a:gd name="connsiteY89" fmla="*/ 828458 h 1357471"/>
                <a:gd name="connsiteX90" fmla="*/ 1525715 w 2372094"/>
                <a:gd name="connsiteY90" fmla="*/ 477272 h 1357471"/>
                <a:gd name="connsiteX91" fmla="*/ 1585246 w 2372094"/>
                <a:gd name="connsiteY91" fmla="*/ 442886 h 1357471"/>
                <a:gd name="connsiteX92" fmla="*/ 1585723 w 2372094"/>
                <a:gd name="connsiteY92" fmla="*/ 437933 h 1357471"/>
                <a:gd name="connsiteX93" fmla="*/ 1528573 w 2372094"/>
                <a:gd name="connsiteY93" fmla="*/ 404977 h 1357471"/>
                <a:gd name="connsiteX94" fmla="*/ 1519905 w 2372094"/>
                <a:gd name="connsiteY94" fmla="*/ 404977 h 1357471"/>
                <a:gd name="connsiteX95" fmla="*/ 1460374 w 2372094"/>
                <a:gd name="connsiteY95" fmla="*/ 439362 h 1357471"/>
                <a:gd name="connsiteX96" fmla="*/ 1459897 w 2372094"/>
                <a:gd name="connsiteY96" fmla="*/ 444410 h 1357471"/>
                <a:gd name="connsiteX97" fmla="*/ 1517047 w 2372094"/>
                <a:gd name="connsiteY97" fmla="*/ 477272 h 1357471"/>
                <a:gd name="connsiteX98" fmla="*/ 1525715 w 2372094"/>
                <a:gd name="connsiteY98" fmla="*/ 477176 h 1357471"/>
                <a:gd name="connsiteX99" fmla="*/ 1428370 w 2372094"/>
                <a:gd name="connsiteY99" fmla="*/ 627386 h 1357471"/>
                <a:gd name="connsiteX100" fmla="*/ 1561243 w 2372094"/>
                <a:gd name="connsiteY100" fmla="*/ 550614 h 1357471"/>
                <a:gd name="connsiteX101" fmla="*/ 1561815 w 2372094"/>
                <a:gd name="connsiteY101" fmla="*/ 545661 h 1357471"/>
                <a:gd name="connsiteX102" fmla="*/ 1423417 w 2372094"/>
                <a:gd name="connsiteY102" fmla="*/ 465746 h 1357471"/>
                <a:gd name="connsiteX103" fmla="*/ 1414749 w 2372094"/>
                <a:gd name="connsiteY103" fmla="*/ 465746 h 1357471"/>
                <a:gd name="connsiteX104" fmla="*/ 1346074 w 2372094"/>
                <a:gd name="connsiteY104" fmla="*/ 505466 h 1357471"/>
                <a:gd name="connsiteX105" fmla="*/ 1345502 w 2372094"/>
                <a:gd name="connsiteY105" fmla="*/ 510418 h 1357471"/>
                <a:gd name="connsiteX106" fmla="*/ 1418750 w 2372094"/>
                <a:gd name="connsiteY106" fmla="*/ 552709 h 1357471"/>
                <a:gd name="connsiteX107" fmla="*/ 1418273 w 2372094"/>
                <a:gd name="connsiteY107" fmla="*/ 557758 h 1357471"/>
                <a:gd name="connsiteX108" fmla="*/ 1363314 w 2372094"/>
                <a:gd name="connsiteY108" fmla="*/ 589476 h 1357471"/>
                <a:gd name="connsiteX109" fmla="*/ 1362742 w 2372094"/>
                <a:gd name="connsiteY109" fmla="*/ 594429 h 1357471"/>
                <a:gd name="connsiteX110" fmla="*/ 1419892 w 2372094"/>
                <a:gd name="connsiteY110" fmla="*/ 627386 h 1357471"/>
                <a:gd name="connsiteX111" fmla="*/ 1428370 w 2372094"/>
                <a:gd name="connsiteY111" fmla="*/ 627386 h 1357471"/>
                <a:gd name="connsiteX112" fmla="*/ 1030987 w 2372094"/>
                <a:gd name="connsiteY112" fmla="*/ 593667 h 1357471"/>
                <a:gd name="connsiteX113" fmla="*/ 971455 w 2372094"/>
                <a:gd name="connsiteY113" fmla="*/ 628433 h 1357471"/>
                <a:gd name="connsiteX114" fmla="*/ 970884 w 2372094"/>
                <a:gd name="connsiteY114" fmla="*/ 633386 h 1357471"/>
                <a:gd name="connsiteX115" fmla="*/ 1028034 w 2372094"/>
                <a:gd name="connsiteY115" fmla="*/ 666248 h 1357471"/>
                <a:gd name="connsiteX116" fmla="*/ 1036606 w 2372094"/>
                <a:gd name="connsiteY116" fmla="*/ 666248 h 1357471"/>
                <a:gd name="connsiteX117" fmla="*/ 1096233 w 2372094"/>
                <a:gd name="connsiteY117" fmla="*/ 631862 h 1357471"/>
                <a:gd name="connsiteX118" fmla="*/ 1096709 w 2372094"/>
                <a:gd name="connsiteY118" fmla="*/ 626909 h 1357471"/>
                <a:gd name="connsiteX119" fmla="*/ 1039559 w 2372094"/>
                <a:gd name="connsiteY119" fmla="*/ 593953 h 1357471"/>
                <a:gd name="connsiteX120" fmla="*/ 1030987 w 2372094"/>
                <a:gd name="connsiteY120" fmla="*/ 593667 h 1357471"/>
                <a:gd name="connsiteX121" fmla="*/ 943928 w 2372094"/>
                <a:gd name="connsiteY121" fmla="*/ 643864 h 1357471"/>
                <a:gd name="connsiteX122" fmla="*/ 884397 w 2372094"/>
                <a:gd name="connsiteY122" fmla="*/ 678249 h 1357471"/>
                <a:gd name="connsiteX123" fmla="*/ 883825 w 2372094"/>
                <a:gd name="connsiteY123" fmla="*/ 683297 h 1357471"/>
                <a:gd name="connsiteX124" fmla="*/ 940975 w 2372094"/>
                <a:gd name="connsiteY124" fmla="*/ 716158 h 1357471"/>
                <a:gd name="connsiteX125" fmla="*/ 949548 w 2372094"/>
                <a:gd name="connsiteY125" fmla="*/ 716158 h 1357471"/>
                <a:gd name="connsiteX126" fmla="*/ 1009174 w 2372094"/>
                <a:gd name="connsiteY126" fmla="*/ 681773 h 1357471"/>
                <a:gd name="connsiteX127" fmla="*/ 1009651 w 2372094"/>
                <a:gd name="connsiteY127" fmla="*/ 676725 h 1357471"/>
                <a:gd name="connsiteX128" fmla="*/ 952501 w 2372094"/>
                <a:gd name="connsiteY128" fmla="*/ 643864 h 1357471"/>
                <a:gd name="connsiteX129" fmla="*/ 943928 w 2372094"/>
                <a:gd name="connsiteY129" fmla="*/ 643864 h 1357471"/>
                <a:gd name="connsiteX130" fmla="*/ 462249 w 2372094"/>
                <a:gd name="connsiteY130" fmla="*/ 1180883 h 1357471"/>
                <a:gd name="connsiteX131" fmla="*/ 470917 w 2372094"/>
                <a:gd name="connsiteY131" fmla="*/ 1180883 h 1357471"/>
                <a:gd name="connsiteX132" fmla="*/ 530448 w 2372094"/>
                <a:gd name="connsiteY132" fmla="*/ 1146498 h 1357471"/>
                <a:gd name="connsiteX133" fmla="*/ 531019 w 2372094"/>
                <a:gd name="connsiteY133" fmla="*/ 1141545 h 1357471"/>
                <a:gd name="connsiteX134" fmla="*/ 473869 w 2372094"/>
                <a:gd name="connsiteY134" fmla="*/ 1108684 h 1357471"/>
                <a:gd name="connsiteX135" fmla="*/ 465202 w 2372094"/>
                <a:gd name="connsiteY135" fmla="*/ 1108684 h 1357471"/>
                <a:gd name="connsiteX136" fmla="*/ 405766 w 2372094"/>
                <a:gd name="connsiteY136" fmla="*/ 1142783 h 1357471"/>
                <a:gd name="connsiteX137" fmla="*/ 405289 w 2372094"/>
                <a:gd name="connsiteY137" fmla="*/ 1147736 h 1357471"/>
                <a:gd name="connsiteX138" fmla="*/ 247555 w 2372094"/>
                <a:gd name="connsiteY138" fmla="*/ 1046295 h 1357471"/>
                <a:gd name="connsiteX139" fmla="*/ 188024 w 2372094"/>
                <a:gd name="connsiteY139" fmla="*/ 1080680 h 1357471"/>
                <a:gd name="connsiteX140" fmla="*/ 187548 w 2372094"/>
                <a:gd name="connsiteY140" fmla="*/ 1085729 h 1357471"/>
                <a:gd name="connsiteX141" fmla="*/ 244698 w 2372094"/>
                <a:gd name="connsiteY141" fmla="*/ 1118590 h 1357471"/>
                <a:gd name="connsiteX142" fmla="*/ 253366 w 2372094"/>
                <a:gd name="connsiteY142" fmla="*/ 1118590 h 1357471"/>
                <a:gd name="connsiteX143" fmla="*/ 312897 w 2372094"/>
                <a:gd name="connsiteY143" fmla="*/ 1084205 h 1357471"/>
                <a:gd name="connsiteX144" fmla="*/ 313373 w 2372094"/>
                <a:gd name="connsiteY144" fmla="*/ 1079156 h 1357471"/>
                <a:gd name="connsiteX145" fmla="*/ 256223 w 2372094"/>
                <a:gd name="connsiteY145" fmla="*/ 1046295 h 1357471"/>
                <a:gd name="connsiteX146" fmla="*/ 247555 w 2372094"/>
                <a:gd name="connsiteY146" fmla="*/ 1045914 h 1357471"/>
                <a:gd name="connsiteX147" fmla="*/ 357950 w 2372094"/>
                <a:gd name="connsiteY147" fmla="*/ 1147070 h 1357471"/>
                <a:gd name="connsiteX148" fmla="*/ 366618 w 2372094"/>
                <a:gd name="connsiteY148" fmla="*/ 1147070 h 1357471"/>
                <a:gd name="connsiteX149" fmla="*/ 426149 w 2372094"/>
                <a:gd name="connsiteY149" fmla="*/ 1112684 h 1357471"/>
                <a:gd name="connsiteX150" fmla="*/ 426149 w 2372094"/>
                <a:gd name="connsiteY150" fmla="*/ 1107636 h 1357471"/>
                <a:gd name="connsiteX151" fmla="*/ 368999 w 2372094"/>
                <a:gd name="connsiteY151" fmla="*/ 1074775 h 1357471"/>
                <a:gd name="connsiteX152" fmla="*/ 360331 w 2372094"/>
                <a:gd name="connsiteY152" fmla="*/ 1074775 h 1357471"/>
                <a:gd name="connsiteX153" fmla="*/ 301562 w 2372094"/>
                <a:gd name="connsiteY153" fmla="*/ 1108779 h 1357471"/>
                <a:gd name="connsiteX154" fmla="*/ 301086 w 2372094"/>
                <a:gd name="connsiteY154" fmla="*/ 1113827 h 1357471"/>
                <a:gd name="connsiteX155" fmla="*/ 598075 w 2372094"/>
                <a:gd name="connsiteY155" fmla="*/ 1201076 h 1357471"/>
                <a:gd name="connsiteX156" fmla="*/ 657702 w 2372094"/>
                <a:gd name="connsiteY156" fmla="*/ 1166691 h 1357471"/>
                <a:gd name="connsiteX157" fmla="*/ 658178 w 2372094"/>
                <a:gd name="connsiteY157" fmla="*/ 1161738 h 1357471"/>
                <a:gd name="connsiteX158" fmla="*/ 601028 w 2372094"/>
                <a:gd name="connsiteY158" fmla="*/ 1128782 h 1357471"/>
                <a:gd name="connsiteX159" fmla="*/ 592360 w 2372094"/>
                <a:gd name="connsiteY159" fmla="*/ 1128782 h 1357471"/>
                <a:gd name="connsiteX160" fmla="*/ 532829 w 2372094"/>
                <a:gd name="connsiteY160" fmla="*/ 1163167 h 1357471"/>
                <a:gd name="connsiteX161" fmla="*/ 532258 w 2372094"/>
                <a:gd name="connsiteY161" fmla="*/ 1168215 h 1357471"/>
                <a:gd name="connsiteX162" fmla="*/ 589408 w 2372094"/>
                <a:gd name="connsiteY162" fmla="*/ 1201076 h 1357471"/>
                <a:gd name="connsiteX163" fmla="*/ 598075 w 2372094"/>
                <a:gd name="connsiteY163" fmla="*/ 1200695 h 1357471"/>
                <a:gd name="connsiteX164" fmla="*/ 502825 w 2372094"/>
                <a:gd name="connsiteY164" fmla="*/ 1251654 h 1357471"/>
                <a:gd name="connsiteX165" fmla="*/ 511493 w 2372094"/>
                <a:gd name="connsiteY165" fmla="*/ 1251654 h 1357471"/>
                <a:gd name="connsiteX166" fmla="*/ 571024 w 2372094"/>
                <a:gd name="connsiteY166" fmla="*/ 1217269 h 1357471"/>
                <a:gd name="connsiteX167" fmla="*/ 571501 w 2372094"/>
                <a:gd name="connsiteY167" fmla="*/ 1212221 h 1357471"/>
                <a:gd name="connsiteX168" fmla="*/ 514351 w 2372094"/>
                <a:gd name="connsiteY168" fmla="*/ 1179359 h 1357471"/>
                <a:gd name="connsiteX169" fmla="*/ 505683 w 2372094"/>
                <a:gd name="connsiteY169" fmla="*/ 1179359 h 1357471"/>
                <a:gd name="connsiteX170" fmla="*/ 446152 w 2372094"/>
                <a:gd name="connsiteY170" fmla="*/ 1213745 h 1357471"/>
                <a:gd name="connsiteX171" fmla="*/ 446152 w 2372094"/>
                <a:gd name="connsiteY171" fmla="*/ 1218698 h 1357471"/>
                <a:gd name="connsiteX172" fmla="*/ 334995 w 2372094"/>
                <a:gd name="connsiteY172" fmla="*/ 996098 h 1357471"/>
                <a:gd name="connsiteX173" fmla="*/ 275464 w 2372094"/>
                <a:gd name="connsiteY173" fmla="*/ 1030483 h 1357471"/>
                <a:gd name="connsiteX174" fmla="*/ 274892 w 2372094"/>
                <a:gd name="connsiteY174" fmla="*/ 1035437 h 1357471"/>
                <a:gd name="connsiteX175" fmla="*/ 332042 w 2372094"/>
                <a:gd name="connsiteY175" fmla="*/ 1068298 h 1357471"/>
                <a:gd name="connsiteX176" fmla="*/ 340615 w 2372094"/>
                <a:gd name="connsiteY176" fmla="*/ 1068298 h 1357471"/>
                <a:gd name="connsiteX177" fmla="*/ 400241 w 2372094"/>
                <a:gd name="connsiteY177" fmla="*/ 1033913 h 1357471"/>
                <a:gd name="connsiteX178" fmla="*/ 400717 w 2372094"/>
                <a:gd name="connsiteY178" fmla="*/ 1028959 h 1357471"/>
                <a:gd name="connsiteX179" fmla="*/ 343567 w 2372094"/>
                <a:gd name="connsiteY179" fmla="*/ 996003 h 1357471"/>
                <a:gd name="connsiteX180" fmla="*/ 334614 w 2372094"/>
                <a:gd name="connsiteY180" fmla="*/ 995717 h 1357471"/>
                <a:gd name="connsiteX181" fmla="*/ 770192 w 2372094"/>
                <a:gd name="connsiteY181" fmla="*/ 744733 h 1357471"/>
                <a:gd name="connsiteX182" fmla="*/ 710661 w 2372094"/>
                <a:gd name="connsiteY182" fmla="*/ 779119 h 1357471"/>
                <a:gd name="connsiteX183" fmla="*/ 710661 w 2372094"/>
                <a:gd name="connsiteY183" fmla="*/ 784167 h 1357471"/>
                <a:gd name="connsiteX184" fmla="*/ 767811 w 2372094"/>
                <a:gd name="connsiteY184" fmla="*/ 817028 h 1357471"/>
                <a:gd name="connsiteX185" fmla="*/ 776479 w 2372094"/>
                <a:gd name="connsiteY185" fmla="*/ 817028 h 1357471"/>
                <a:gd name="connsiteX186" fmla="*/ 836010 w 2372094"/>
                <a:gd name="connsiteY186" fmla="*/ 782643 h 1357471"/>
                <a:gd name="connsiteX187" fmla="*/ 836486 w 2372094"/>
                <a:gd name="connsiteY187" fmla="*/ 777690 h 1357471"/>
                <a:gd name="connsiteX188" fmla="*/ 779336 w 2372094"/>
                <a:gd name="connsiteY188" fmla="*/ 744733 h 1357471"/>
                <a:gd name="connsiteX189" fmla="*/ 769811 w 2372094"/>
                <a:gd name="connsiteY189" fmla="*/ 744353 h 1357471"/>
                <a:gd name="connsiteX190" fmla="*/ 422053 w 2372094"/>
                <a:gd name="connsiteY190" fmla="*/ 945806 h 1357471"/>
                <a:gd name="connsiteX191" fmla="*/ 362522 w 2372094"/>
                <a:gd name="connsiteY191" fmla="*/ 980192 h 1357471"/>
                <a:gd name="connsiteX192" fmla="*/ 361951 w 2372094"/>
                <a:gd name="connsiteY192" fmla="*/ 985145 h 1357471"/>
                <a:gd name="connsiteX193" fmla="*/ 419101 w 2372094"/>
                <a:gd name="connsiteY193" fmla="*/ 1018101 h 1357471"/>
                <a:gd name="connsiteX194" fmla="*/ 427768 w 2372094"/>
                <a:gd name="connsiteY194" fmla="*/ 1018101 h 1357471"/>
                <a:gd name="connsiteX195" fmla="*/ 487395 w 2372094"/>
                <a:gd name="connsiteY195" fmla="*/ 983716 h 1357471"/>
                <a:gd name="connsiteX196" fmla="*/ 487871 w 2372094"/>
                <a:gd name="connsiteY196" fmla="*/ 978667 h 1357471"/>
                <a:gd name="connsiteX197" fmla="*/ 430721 w 2372094"/>
                <a:gd name="connsiteY197" fmla="*/ 945806 h 1357471"/>
                <a:gd name="connsiteX198" fmla="*/ 421672 w 2372094"/>
                <a:gd name="connsiteY198" fmla="*/ 945425 h 1357471"/>
                <a:gd name="connsiteX199" fmla="*/ 856870 w 2372094"/>
                <a:gd name="connsiteY199" fmla="*/ 694156 h 1357471"/>
                <a:gd name="connsiteX200" fmla="*/ 797338 w 2372094"/>
                <a:gd name="connsiteY200" fmla="*/ 728541 h 1357471"/>
                <a:gd name="connsiteX201" fmla="*/ 796862 w 2372094"/>
                <a:gd name="connsiteY201" fmla="*/ 733494 h 1357471"/>
                <a:gd name="connsiteX202" fmla="*/ 854012 w 2372094"/>
                <a:gd name="connsiteY202" fmla="*/ 766450 h 1357471"/>
                <a:gd name="connsiteX203" fmla="*/ 862680 w 2372094"/>
                <a:gd name="connsiteY203" fmla="*/ 766450 h 1357471"/>
                <a:gd name="connsiteX204" fmla="*/ 922211 w 2372094"/>
                <a:gd name="connsiteY204" fmla="*/ 732065 h 1357471"/>
                <a:gd name="connsiteX205" fmla="*/ 922687 w 2372094"/>
                <a:gd name="connsiteY205" fmla="*/ 727017 h 1357471"/>
                <a:gd name="connsiteX206" fmla="*/ 865537 w 2372094"/>
                <a:gd name="connsiteY206" fmla="*/ 694156 h 1357471"/>
                <a:gd name="connsiteX207" fmla="*/ 856870 w 2372094"/>
                <a:gd name="connsiteY207" fmla="*/ 694156 h 1357471"/>
                <a:gd name="connsiteX208" fmla="*/ 682562 w 2372094"/>
                <a:gd name="connsiteY208" fmla="*/ 794645 h 1357471"/>
                <a:gd name="connsiteX209" fmla="*/ 622936 w 2372094"/>
                <a:gd name="connsiteY209" fmla="*/ 829030 h 1357471"/>
                <a:gd name="connsiteX210" fmla="*/ 622459 w 2372094"/>
                <a:gd name="connsiteY210" fmla="*/ 834078 h 1357471"/>
                <a:gd name="connsiteX211" fmla="*/ 679609 w 2372094"/>
                <a:gd name="connsiteY211" fmla="*/ 866939 h 1357471"/>
                <a:gd name="connsiteX212" fmla="*/ 688277 w 2372094"/>
                <a:gd name="connsiteY212" fmla="*/ 866939 h 1357471"/>
                <a:gd name="connsiteX213" fmla="*/ 747808 w 2372094"/>
                <a:gd name="connsiteY213" fmla="*/ 832554 h 1357471"/>
                <a:gd name="connsiteX214" fmla="*/ 748380 w 2372094"/>
                <a:gd name="connsiteY214" fmla="*/ 827506 h 1357471"/>
                <a:gd name="connsiteX215" fmla="*/ 691230 w 2372094"/>
                <a:gd name="connsiteY215" fmla="*/ 794645 h 1357471"/>
                <a:gd name="connsiteX216" fmla="*/ 682562 w 2372094"/>
                <a:gd name="connsiteY216" fmla="*/ 794645 h 1357471"/>
                <a:gd name="connsiteX217" fmla="*/ 595504 w 2372094"/>
                <a:gd name="connsiteY217" fmla="*/ 844937 h 1357471"/>
                <a:gd name="connsiteX218" fmla="*/ 535877 w 2372094"/>
                <a:gd name="connsiteY218" fmla="*/ 879322 h 1357471"/>
                <a:gd name="connsiteX219" fmla="*/ 535877 w 2372094"/>
                <a:gd name="connsiteY219" fmla="*/ 884275 h 1357471"/>
                <a:gd name="connsiteX220" fmla="*/ 593027 w 2372094"/>
                <a:gd name="connsiteY220" fmla="*/ 917136 h 1357471"/>
                <a:gd name="connsiteX221" fmla="*/ 601695 w 2372094"/>
                <a:gd name="connsiteY221" fmla="*/ 917136 h 1357471"/>
                <a:gd name="connsiteX222" fmla="*/ 661226 w 2372094"/>
                <a:gd name="connsiteY222" fmla="*/ 882751 h 1357471"/>
                <a:gd name="connsiteX223" fmla="*/ 661798 w 2372094"/>
                <a:gd name="connsiteY223" fmla="*/ 877798 h 1357471"/>
                <a:gd name="connsiteX224" fmla="*/ 604648 w 2372094"/>
                <a:gd name="connsiteY224" fmla="*/ 844937 h 1357471"/>
                <a:gd name="connsiteX225" fmla="*/ 595789 w 2372094"/>
                <a:gd name="connsiteY225" fmla="*/ 844937 h 1357471"/>
                <a:gd name="connsiteX226" fmla="*/ 508731 w 2372094"/>
                <a:gd name="connsiteY226" fmla="*/ 895133 h 1357471"/>
                <a:gd name="connsiteX227" fmla="*/ 449200 w 2372094"/>
                <a:gd name="connsiteY227" fmla="*/ 929518 h 1357471"/>
                <a:gd name="connsiteX228" fmla="*/ 448628 w 2372094"/>
                <a:gd name="connsiteY228" fmla="*/ 934567 h 1357471"/>
                <a:gd name="connsiteX229" fmla="*/ 505778 w 2372094"/>
                <a:gd name="connsiteY229" fmla="*/ 967428 h 1357471"/>
                <a:gd name="connsiteX230" fmla="*/ 514446 w 2372094"/>
                <a:gd name="connsiteY230" fmla="*/ 967428 h 1357471"/>
                <a:gd name="connsiteX231" fmla="*/ 573977 w 2372094"/>
                <a:gd name="connsiteY231" fmla="*/ 933043 h 1357471"/>
                <a:gd name="connsiteX232" fmla="*/ 574549 w 2372094"/>
                <a:gd name="connsiteY232" fmla="*/ 928090 h 1357471"/>
                <a:gd name="connsiteX233" fmla="*/ 517399 w 2372094"/>
                <a:gd name="connsiteY233" fmla="*/ 895133 h 1357471"/>
                <a:gd name="connsiteX234" fmla="*/ 508731 w 2372094"/>
                <a:gd name="connsiteY234" fmla="*/ 895133 h 1357471"/>
                <a:gd name="connsiteX235" fmla="*/ 906114 w 2372094"/>
                <a:gd name="connsiteY235" fmla="*/ 928852 h 1357471"/>
                <a:gd name="connsiteX236" fmla="*/ 965645 w 2372094"/>
                <a:gd name="connsiteY236" fmla="*/ 894467 h 1357471"/>
                <a:gd name="connsiteX237" fmla="*/ 966217 w 2372094"/>
                <a:gd name="connsiteY237" fmla="*/ 889514 h 1357471"/>
                <a:gd name="connsiteX238" fmla="*/ 909067 w 2372094"/>
                <a:gd name="connsiteY238" fmla="*/ 856557 h 1357471"/>
                <a:gd name="connsiteX239" fmla="*/ 900399 w 2372094"/>
                <a:gd name="connsiteY239" fmla="*/ 856557 h 1357471"/>
                <a:gd name="connsiteX240" fmla="*/ 840868 w 2372094"/>
                <a:gd name="connsiteY240" fmla="*/ 890942 h 1357471"/>
                <a:gd name="connsiteX241" fmla="*/ 840296 w 2372094"/>
                <a:gd name="connsiteY241" fmla="*/ 895895 h 1357471"/>
                <a:gd name="connsiteX242" fmla="*/ 897446 w 2372094"/>
                <a:gd name="connsiteY242" fmla="*/ 928757 h 1357471"/>
                <a:gd name="connsiteX243" fmla="*/ 906114 w 2372094"/>
                <a:gd name="connsiteY243" fmla="*/ 928852 h 1357471"/>
                <a:gd name="connsiteX244" fmla="*/ 1718216 w 2372094"/>
                <a:gd name="connsiteY244" fmla="*/ 196856 h 1357471"/>
                <a:gd name="connsiteX245" fmla="*/ 1658589 w 2372094"/>
                <a:gd name="connsiteY245" fmla="*/ 231241 h 1357471"/>
                <a:gd name="connsiteX246" fmla="*/ 1658113 w 2372094"/>
                <a:gd name="connsiteY246" fmla="*/ 236289 h 1357471"/>
                <a:gd name="connsiteX247" fmla="*/ 1715263 w 2372094"/>
                <a:gd name="connsiteY247" fmla="*/ 269150 h 1357471"/>
                <a:gd name="connsiteX248" fmla="*/ 1723930 w 2372094"/>
                <a:gd name="connsiteY248" fmla="*/ 269150 h 1357471"/>
                <a:gd name="connsiteX249" fmla="*/ 1783462 w 2372094"/>
                <a:gd name="connsiteY249" fmla="*/ 234765 h 1357471"/>
                <a:gd name="connsiteX250" fmla="*/ 1784033 w 2372094"/>
                <a:gd name="connsiteY250" fmla="*/ 229717 h 1357471"/>
                <a:gd name="connsiteX251" fmla="*/ 1726883 w 2372094"/>
                <a:gd name="connsiteY251" fmla="*/ 196856 h 1357471"/>
                <a:gd name="connsiteX252" fmla="*/ 1718216 w 2372094"/>
                <a:gd name="connsiteY252" fmla="*/ 196856 h 1357471"/>
                <a:gd name="connsiteX253" fmla="*/ 1612774 w 2372094"/>
                <a:gd name="connsiteY253" fmla="*/ 257720 h 1357471"/>
                <a:gd name="connsiteX254" fmla="*/ 1553242 w 2372094"/>
                <a:gd name="connsiteY254" fmla="*/ 292106 h 1357471"/>
                <a:gd name="connsiteX255" fmla="*/ 1552766 w 2372094"/>
                <a:gd name="connsiteY255" fmla="*/ 297058 h 1357471"/>
                <a:gd name="connsiteX256" fmla="*/ 1609916 w 2372094"/>
                <a:gd name="connsiteY256" fmla="*/ 330015 h 1357471"/>
                <a:gd name="connsiteX257" fmla="*/ 1618584 w 2372094"/>
                <a:gd name="connsiteY257" fmla="*/ 330015 h 1357471"/>
                <a:gd name="connsiteX258" fmla="*/ 1677925 w 2372094"/>
                <a:gd name="connsiteY258" fmla="*/ 295058 h 1357471"/>
                <a:gd name="connsiteX259" fmla="*/ 1678401 w 2372094"/>
                <a:gd name="connsiteY259" fmla="*/ 290010 h 1357471"/>
                <a:gd name="connsiteX260" fmla="*/ 1621251 w 2372094"/>
                <a:gd name="connsiteY260" fmla="*/ 257149 h 1357471"/>
                <a:gd name="connsiteX261" fmla="*/ 1612774 w 2372094"/>
                <a:gd name="connsiteY261" fmla="*/ 257720 h 1357471"/>
                <a:gd name="connsiteX262" fmla="*/ 1805274 w 2372094"/>
                <a:gd name="connsiteY262" fmla="*/ 146659 h 1357471"/>
                <a:gd name="connsiteX263" fmla="*/ 1745647 w 2372094"/>
                <a:gd name="connsiteY263" fmla="*/ 180758 h 1357471"/>
                <a:gd name="connsiteX264" fmla="*/ 1745171 w 2372094"/>
                <a:gd name="connsiteY264" fmla="*/ 185711 h 1357471"/>
                <a:gd name="connsiteX265" fmla="*/ 1802321 w 2372094"/>
                <a:gd name="connsiteY265" fmla="*/ 218573 h 1357471"/>
                <a:gd name="connsiteX266" fmla="*/ 1810989 w 2372094"/>
                <a:gd name="connsiteY266" fmla="*/ 218573 h 1357471"/>
                <a:gd name="connsiteX267" fmla="*/ 1870520 w 2372094"/>
                <a:gd name="connsiteY267" fmla="*/ 184187 h 1357471"/>
                <a:gd name="connsiteX268" fmla="*/ 1871092 w 2372094"/>
                <a:gd name="connsiteY268" fmla="*/ 179234 h 1357471"/>
                <a:gd name="connsiteX269" fmla="*/ 1813942 w 2372094"/>
                <a:gd name="connsiteY269" fmla="*/ 146278 h 1357471"/>
                <a:gd name="connsiteX270" fmla="*/ 1805274 w 2372094"/>
                <a:gd name="connsiteY270" fmla="*/ 146659 h 1357471"/>
                <a:gd name="connsiteX271" fmla="*/ 1324071 w 2372094"/>
                <a:gd name="connsiteY271" fmla="*/ 593572 h 1357471"/>
                <a:gd name="connsiteX272" fmla="*/ 1383697 w 2372094"/>
                <a:gd name="connsiteY272" fmla="*/ 559187 h 1357471"/>
                <a:gd name="connsiteX273" fmla="*/ 1384174 w 2372094"/>
                <a:gd name="connsiteY273" fmla="*/ 554233 h 1357471"/>
                <a:gd name="connsiteX274" fmla="*/ 1327024 w 2372094"/>
                <a:gd name="connsiteY274" fmla="*/ 521277 h 1357471"/>
                <a:gd name="connsiteX275" fmla="*/ 1318356 w 2372094"/>
                <a:gd name="connsiteY275" fmla="*/ 521277 h 1357471"/>
                <a:gd name="connsiteX276" fmla="*/ 1258825 w 2372094"/>
                <a:gd name="connsiteY276" fmla="*/ 555662 h 1357471"/>
                <a:gd name="connsiteX277" fmla="*/ 1258253 w 2372094"/>
                <a:gd name="connsiteY277" fmla="*/ 560711 h 1357471"/>
                <a:gd name="connsiteX278" fmla="*/ 1315403 w 2372094"/>
                <a:gd name="connsiteY278" fmla="*/ 593572 h 1357471"/>
                <a:gd name="connsiteX279" fmla="*/ 1324071 w 2372094"/>
                <a:gd name="connsiteY279" fmla="*/ 593572 h 1357471"/>
                <a:gd name="connsiteX280" fmla="*/ 1900905 w 2372094"/>
                <a:gd name="connsiteY280" fmla="*/ 96081 h 1357471"/>
                <a:gd name="connsiteX281" fmla="*/ 1892237 w 2372094"/>
                <a:gd name="connsiteY281" fmla="*/ 96081 h 1357471"/>
                <a:gd name="connsiteX282" fmla="*/ 1832706 w 2372094"/>
                <a:gd name="connsiteY282" fmla="*/ 130466 h 1357471"/>
                <a:gd name="connsiteX283" fmla="*/ 1832230 w 2372094"/>
                <a:gd name="connsiteY283" fmla="*/ 135419 h 1357471"/>
                <a:gd name="connsiteX284" fmla="*/ 1889380 w 2372094"/>
                <a:gd name="connsiteY284" fmla="*/ 168376 h 1357471"/>
                <a:gd name="connsiteX285" fmla="*/ 1898047 w 2372094"/>
                <a:gd name="connsiteY285" fmla="*/ 168376 h 1357471"/>
                <a:gd name="connsiteX286" fmla="*/ 1957579 w 2372094"/>
                <a:gd name="connsiteY286" fmla="*/ 133991 h 1357471"/>
                <a:gd name="connsiteX287" fmla="*/ 1958055 w 2372094"/>
                <a:gd name="connsiteY287" fmla="*/ 128942 h 1357471"/>
                <a:gd name="connsiteX288" fmla="*/ 993172 w 2372094"/>
                <a:gd name="connsiteY288" fmla="*/ 878655 h 1357471"/>
                <a:gd name="connsiteX289" fmla="*/ 1052704 w 2372094"/>
                <a:gd name="connsiteY289" fmla="*/ 844270 h 1357471"/>
                <a:gd name="connsiteX290" fmla="*/ 1053275 w 2372094"/>
                <a:gd name="connsiteY290" fmla="*/ 839222 h 1357471"/>
                <a:gd name="connsiteX291" fmla="*/ 996125 w 2372094"/>
                <a:gd name="connsiteY291" fmla="*/ 806360 h 1357471"/>
                <a:gd name="connsiteX292" fmla="*/ 987457 w 2372094"/>
                <a:gd name="connsiteY292" fmla="*/ 806360 h 1357471"/>
                <a:gd name="connsiteX293" fmla="*/ 927831 w 2372094"/>
                <a:gd name="connsiteY293" fmla="*/ 840746 h 1357471"/>
                <a:gd name="connsiteX294" fmla="*/ 927355 w 2372094"/>
                <a:gd name="connsiteY294" fmla="*/ 845699 h 1357471"/>
                <a:gd name="connsiteX295" fmla="*/ 984505 w 2372094"/>
                <a:gd name="connsiteY295" fmla="*/ 878655 h 1357471"/>
                <a:gd name="connsiteX296" fmla="*/ 993172 w 2372094"/>
                <a:gd name="connsiteY296" fmla="*/ 878655 h 1357471"/>
                <a:gd name="connsiteX297" fmla="*/ 2060639 w 2372094"/>
                <a:gd name="connsiteY297" fmla="*/ 262292 h 1357471"/>
                <a:gd name="connsiteX298" fmla="*/ 2120170 w 2372094"/>
                <a:gd name="connsiteY298" fmla="*/ 227907 h 1357471"/>
                <a:gd name="connsiteX299" fmla="*/ 2120742 w 2372094"/>
                <a:gd name="connsiteY299" fmla="*/ 222954 h 1357471"/>
                <a:gd name="connsiteX300" fmla="*/ 2063687 w 2372094"/>
                <a:gd name="connsiteY300" fmla="*/ 190283 h 1357471"/>
                <a:gd name="connsiteX301" fmla="*/ 2055115 w 2372094"/>
                <a:gd name="connsiteY301" fmla="*/ 190283 h 1357471"/>
                <a:gd name="connsiteX302" fmla="*/ 1995488 w 2372094"/>
                <a:gd name="connsiteY302" fmla="*/ 224668 h 1357471"/>
                <a:gd name="connsiteX303" fmla="*/ 1995488 w 2372094"/>
                <a:gd name="connsiteY303" fmla="*/ 229622 h 1357471"/>
                <a:gd name="connsiteX304" fmla="*/ 2052638 w 2372094"/>
                <a:gd name="connsiteY304" fmla="*/ 262483 h 1357471"/>
                <a:gd name="connsiteX305" fmla="*/ 2060639 w 2372094"/>
                <a:gd name="connsiteY305" fmla="*/ 262292 h 1357471"/>
                <a:gd name="connsiteX306" fmla="*/ 1892237 w 2372094"/>
                <a:gd name="connsiteY306" fmla="*/ 265626 h 1357471"/>
                <a:gd name="connsiteX307" fmla="*/ 1951768 w 2372094"/>
                <a:gd name="connsiteY307" fmla="*/ 231241 h 1357471"/>
                <a:gd name="connsiteX308" fmla="*/ 1952245 w 2372094"/>
                <a:gd name="connsiteY308" fmla="*/ 226192 h 1357471"/>
                <a:gd name="connsiteX309" fmla="*/ 1895095 w 2372094"/>
                <a:gd name="connsiteY309" fmla="*/ 193331 h 1357471"/>
                <a:gd name="connsiteX310" fmla="*/ 1886427 w 2372094"/>
                <a:gd name="connsiteY310" fmla="*/ 193331 h 1357471"/>
                <a:gd name="connsiteX311" fmla="*/ 1827086 w 2372094"/>
                <a:gd name="connsiteY311" fmla="*/ 228383 h 1357471"/>
                <a:gd name="connsiteX312" fmla="*/ 1826515 w 2372094"/>
                <a:gd name="connsiteY312" fmla="*/ 233336 h 1357471"/>
                <a:gd name="connsiteX313" fmla="*/ 1883665 w 2372094"/>
                <a:gd name="connsiteY313" fmla="*/ 266293 h 1357471"/>
                <a:gd name="connsiteX314" fmla="*/ 1892237 w 2372094"/>
                <a:gd name="connsiteY314" fmla="*/ 265626 h 1357471"/>
                <a:gd name="connsiteX315" fmla="*/ 1982344 w 2372094"/>
                <a:gd name="connsiteY315" fmla="*/ 142658 h 1357471"/>
                <a:gd name="connsiteX316" fmla="*/ 1973676 w 2372094"/>
                <a:gd name="connsiteY316" fmla="*/ 142658 h 1357471"/>
                <a:gd name="connsiteX317" fmla="*/ 1914145 w 2372094"/>
                <a:gd name="connsiteY317" fmla="*/ 177043 h 1357471"/>
                <a:gd name="connsiteX318" fmla="*/ 1913573 w 2372094"/>
                <a:gd name="connsiteY318" fmla="*/ 182092 h 1357471"/>
                <a:gd name="connsiteX319" fmla="*/ 1970723 w 2372094"/>
                <a:gd name="connsiteY319" fmla="*/ 214953 h 1357471"/>
                <a:gd name="connsiteX320" fmla="*/ 1979296 w 2372094"/>
                <a:gd name="connsiteY320" fmla="*/ 214953 h 1357471"/>
                <a:gd name="connsiteX321" fmla="*/ 2038922 w 2372094"/>
                <a:gd name="connsiteY321" fmla="*/ 180568 h 1357471"/>
                <a:gd name="connsiteX322" fmla="*/ 2039399 w 2372094"/>
                <a:gd name="connsiteY322" fmla="*/ 175615 h 1357471"/>
                <a:gd name="connsiteX323" fmla="*/ 2000632 w 2372094"/>
                <a:gd name="connsiteY323" fmla="*/ 132086 h 1357471"/>
                <a:gd name="connsiteX324" fmla="*/ 2139030 w 2372094"/>
                <a:gd name="connsiteY324" fmla="*/ 212000 h 1357471"/>
                <a:gd name="connsiteX325" fmla="*/ 2147698 w 2372094"/>
                <a:gd name="connsiteY325" fmla="*/ 212000 h 1357471"/>
                <a:gd name="connsiteX326" fmla="*/ 2207229 w 2372094"/>
                <a:gd name="connsiteY326" fmla="*/ 177615 h 1357471"/>
                <a:gd name="connsiteX327" fmla="*/ 2207705 w 2372094"/>
                <a:gd name="connsiteY327" fmla="*/ 172567 h 1357471"/>
                <a:gd name="connsiteX328" fmla="*/ 2069402 w 2372094"/>
                <a:gd name="connsiteY328" fmla="*/ 92747 h 1357471"/>
                <a:gd name="connsiteX329" fmla="*/ 2060734 w 2372094"/>
                <a:gd name="connsiteY329" fmla="*/ 92747 h 1357471"/>
                <a:gd name="connsiteX330" fmla="*/ 2001203 w 2372094"/>
                <a:gd name="connsiteY330" fmla="*/ 127133 h 1357471"/>
                <a:gd name="connsiteX331" fmla="*/ 2000632 w 2372094"/>
                <a:gd name="connsiteY331" fmla="*/ 132466 h 1357471"/>
                <a:gd name="connsiteX332" fmla="*/ 1799559 w 2372094"/>
                <a:gd name="connsiteY332" fmla="*/ 243528 h 1357471"/>
                <a:gd name="connsiteX333" fmla="*/ 1739837 w 2372094"/>
                <a:gd name="connsiteY333" fmla="*/ 278294 h 1357471"/>
                <a:gd name="connsiteX334" fmla="*/ 1739837 w 2372094"/>
                <a:gd name="connsiteY334" fmla="*/ 283247 h 1357471"/>
                <a:gd name="connsiteX335" fmla="*/ 1796987 w 2372094"/>
                <a:gd name="connsiteY335" fmla="*/ 316108 h 1357471"/>
                <a:gd name="connsiteX336" fmla="*/ 1805655 w 2372094"/>
                <a:gd name="connsiteY336" fmla="*/ 316108 h 1357471"/>
                <a:gd name="connsiteX337" fmla="*/ 1865186 w 2372094"/>
                <a:gd name="connsiteY337" fmla="*/ 281723 h 1357471"/>
                <a:gd name="connsiteX338" fmla="*/ 1865662 w 2372094"/>
                <a:gd name="connsiteY338" fmla="*/ 276770 h 1357471"/>
                <a:gd name="connsiteX339" fmla="*/ 1808512 w 2372094"/>
                <a:gd name="connsiteY339" fmla="*/ 243814 h 1357471"/>
                <a:gd name="connsiteX340" fmla="*/ 1799559 w 2372094"/>
                <a:gd name="connsiteY340" fmla="*/ 243909 h 1357471"/>
                <a:gd name="connsiteX341" fmla="*/ 1144429 w 2372094"/>
                <a:gd name="connsiteY341" fmla="*/ 621766 h 1357471"/>
                <a:gd name="connsiteX342" fmla="*/ 1084898 w 2372094"/>
                <a:gd name="connsiteY342" fmla="*/ 657008 h 1357471"/>
                <a:gd name="connsiteX343" fmla="*/ 1084422 w 2372094"/>
                <a:gd name="connsiteY343" fmla="*/ 661961 h 1357471"/>
                <a:gd name="connsiteX344" fmla="*/ 1141572 w 2372094"/>
                <a:gd name="connsiteY344" fmla="*/ 694823 h 1357471"/>
                <a:gd name="connsiteX345" fmla="*/ 1150240 w 2372094"/>
                <a:gd name="connsiteY345" fmla="*/ 694823 h 1357471"/>
                <a:gd name="connsiteX346" fmla="*/ 1209771 w 2372094"/>
                <a:gd name="connsiteY346" fmla="*/ 660437 h 1357471"/>
                <a:gd name="connsiteX347" fmla="*/ 1209771 w 2372094"/>
                <a:gd name="connsiteY347" fmla="*/ 655484 h 1357471"/>
                <a:gd name="connsiteX348" fmla="*/ 1152621 w 2372094"/>
                <a:gd name="connsiteY348" fmla="*/ 622528 h 1357471"/>
                <a:gd name="connsiteX349" fmla="*/ 1144429 w 2372094"/>
                <a:gd name="connsiteY349" fmla="*/ 622147 h 1357471"/>
                <a:gd name="connsiteX350" fmla="*/ 1964913 w 2372094"/>
                <a:gd name="connsiteY350" fmla="*/ 312489 h 1357471"/>
                <a:gd name="connsiteX351" fmla="*/ 1973581 w 2372094"/>
                <a:gd name="connsiteY351" fmla="*/ 312489 h 1357471"/>
                <a:gd name="connsiteX352" fmla="*/ 2033112 w 2372094"/>
                <a:gd name="connsiteY352" fmla="*/ 278104 h 1357471"/>
                <a:gd name="connsiteX353" fmla="*/ 2033683 w 2372094"/>
                <a:gd name="connsiteY353" fmla="*/ 273151 h 1357471"/>
                <a:gd name="connsiteX354" fmla="*/ 1976533 w 2372094"/>
                <a:gd name="connsiteY354" fmla="*/ 240194 h 1357471"/>
                <a:gd name="connsiteX355" fmla="*/ 1967866 w 2372094"/>
                <a:gd name="connsiteY355" fmla="*/ 240194 h 1357471"/>
                <a:gd name="connsiteX356" fmla="*/ 1908239 w 2372094"/>
                <a:gd name="connsiteY356" fmla="*/ 274580 h 1357471"/>
                <a:gd name="connsiteX357" fmla="*/ 1907763 w 2372094"/>
                <a:gd name="connsiteY357" fmla="*/ 279628 h 1357471"/>
                <a:gd name="connsiteX358" fmla="*/ 1231488 w 2372094"/>
                <a:gd name="connsiteY358" fmla="*/ 571474 h 1357471"/>
                <a:gd name="connsiteX359" fmla="*/ 1171957 w 2372094"/>
                <a:gd name="connsiteY359" fmla="*/ 605859 h 1357471"/>
                <a:gd name="connsiteX360" fmla="*/ 1171385 w 2372094"/>
                <a:gd name="connsiteY360" fmla="*/ 610812 h 1357471"/>
                <a:gd name="connsiteX361" fmla="*/ 1228535 w 2372094"/>
                <a:gd name="connsiteY361" fmla="*/ 643768 h 1357471"/>
                <a:gd name="connsiteX362" fmla="*/ 1237108 w 2372094"/>
                <a:gd name="connsiteY362" fmla="*/ 643768 h 1357471"/>
                <a:gd name="connsiteX363" fmla="*/ 1296734 w 2372094"/>
                <a:gd name="connsiteY363" fmla="*/ 609383 h 1357471"/>
                <a:gd name="connsiteX364" fmla="*/ 1297210 w 2372094"/>
                <a:gd name="connsiteY364" fmla="*/ 604335 h 1357471"/>
                <a:gd name="connsiteX365" fmla="*/ 1240060 w 2372094"/>
                <a:gd name="connsiteY365" fmla="*/ 571474 h 1357471"/>
                <a:gd name="connsiteX366" fmla="*/ 1231488 w 2372094"/>
                <a:gd name="connsiteY366" fmla="*/ 571855 h 1357471"/>
                <a:gd name="connsiteX367" fmla="*/ 549212 w 2372094"/>
                <a:gd name="connsiteY367" fmla="*/ 1130210 h 1357471"/>
                <a:gd name="connsiteX368" fmla="*/ 557880 w 2372094"/>
                <a:gd name="connsiteY368" fmla="*/ 1130210 h 1357471"/>
                <a:gd name="connsiteX369" fmla="*/ 617411 w 2372094"/>
                <a:gd name="connsiteY369" fmla="*/ 1095825 h 1357471"/>
                <a:gd name="connsiteX370" fmla="*/ 617887 w 2372094"/>
                <a:gd name="connsiteY370" fmla="*/ 1090777 h 1357471"/>
                <a:gd name="connsiteX371" fmla="*/ 560737 w 2372094"/>
                <a:gd name="connsiteY371" fmla="*/ 1057916 h 1357471"/>
                <a:gd name="connsiteX372" fmla="*/ 552070 w 2372094"/>
                <a:gd name="connsiteY372" fmla="*/ 1057916 h 1357471"/>
                <a:gd name="connsiteX373" fmla="*/ 492538 w 2372094"/>
                <a:gd name="connsiteY373" fmla="*/ 1092301 h 1357471"/>
                <a:gd name="connsiteX374" fmla="*/ 492062 w 2372094"/>
                <a:gd name="connsiteY374" fmla="*/ 1097254 h 1357471"/>
                <a:gd name="connsiteX375" fmla="*/ 447961 w 2372094"/>
                <a:gd name="connsiteY375" fmla="*/ 1024197 h 1357471"/>
                <a:gd name="connsiteX376" fmla="*/ 388430 w 2372094"/>
                <a:gd name="connsiteY376" fmla="*/ 1058582 h 1357471"/>
                <a:gd name="connsiteX377" fmla="*/ 388430 w 2372094"/>
                <a:gd name="connsiteY377" fmla="*/ 1063535 h 1357471"/>
                <a:gd name="connsiteX378" fmla="*/ 445580 w 2372094"/>
                <a:gd name="connsiteY378" fmla="*/ 1096397 h 1357471"/>
                <a:gd name="connsiteX379" fmla="*/ 454248 w 2372094"/>
                <a:gd name="connsiteY379" fmla="*/ 1096397 h 1357471"/>
                <a:gd name="connsiteX380" fmla="*/ 513779 w 2372094"/>
                <a:gd name="connsiteY380" fmla="*/ 1062011 h 1357471"/>
                <a:gd name="connsiteX381" fmla="*/ 514255 w 2372094"/>
                <a:gd name="connsiteY381" fmla="*/ 1057058 h 1357471"/>
                <a:gd name="connsiteX382" fmla="*/ 457105 w 2372094"/>
                <a:gd name="connsiteY382" fmla="*/ 1024102 h 1357471"/>
                <a:gd name="connsiteX383" fmla="*/ 448057 w 2372094"/>
                <a:gd name="connsiteY383" fmla="*/ 1024197 h 1357471"/>
                <a:gd name="connsiteX384" fmla="*/ 644938 w 2372094"/>
                <a:gd name="connsiteY384" fmla="*/ 1079633 h 1357471"/>
                <a:gd name="connsiteX385" fmla="*/ 704470 w 2372094"/>
                <a:gd name="connsiteY385" fmla="*/ 1045247 h 1357471"/>
                <a:gd name="connsiteX386" fmla="*/ 704946 w 2372094"/>
                <a:gd name="connsiteY386" fmla="*/ 1040294 h 1357471"/>
                <a:gd name="connsiteX387" fmla="*/ 647796 w 2372094"/>
                <a:gd name="connsiteY387" fmla="*/ 1007338 h 1357471"/>
                <a:gd name="connsiteX388" fmla="*/ 639128 w 2372094"/>
                <a:gd name="connsiteY388" fmla="*/ 1007338 h 1357471"/>
                <a:gd name="connsiteX389" fmla="*/ 579597 w 2372094"/>
                <a:gd name="connsiteY389" fmla="*/ 1041723 h 1357471"/>
                <a:gd name="connsiteX390" fmla="*/ 579121 w 2372094"/>
                <a:gd name="connsiteY390" fmla="*/ 1046771 h 1357471"/>
                <a:gd name="connsiteX391" fmla="*/ 636271 w 2372094"/>
                <a:gd name="connsiteY391" fmla="*/ 1079633 h 1357471"/>
                <a:gd name="connsiteX392" fmla="*/ 645034 w 2372094"/>
                <a:gd name="connsiteY392" fmla="*/ 1079633 h 1357471"/>
                <a:gd name="connsiteX393" fmla="*/ 731902 w 2372094"/>
                <a:gd name="connsiteY393" fmla="*/ 1029436 h 1357471"/>
                <a:gd name="connsiteX394" fmla="*/ 791528 w 2372094"/>
                <a:gd name="connsiteY394" fmla="*/ 995050 h 1357471"/>
                <a:gd name="connsiteX395" fmla="*/ 792004 w 2372094"/>
                <a:gd name="connsiteY395" fmla="*/ 990002 h 1357471"/>
                <a:gd name="connsiteX396" fmla="*/ 734854 w 2372094"/>
                <a:gd name="connsiteY396" fmla="*/ 957141 h 1357471"/>
                <a:gd name="connsiteX397" fmla="*/ 726187 w 2372094"/>
                <a:gd name="connsiteY397" fmla="*/ 957141 h 1357471"/>
                <a:gd name="connsiteX398" fmla="*/ 666655 w 2372094"/>
                <a:gd name="connsiteY398" fmla="*/ 991526 h 1357471"/>
                <a:gd name="connsiteX399" fmla="*/ 666084 w 2372094"/>
                <a:gd name="connsiteY399" fmla="*/ 996479 h 1357471"/>
                <a:gd name="connsiteX400" fmla="*/ 723234 w 2372094"/>
                <a:gd name="connsiteY400" fmla="*/ 1029436 h 1357471"/>
                <a:gd name="connsiteX401" fmla="*/ 731997 w 2372094"/>
                <a:gd name="connsiteY401" fmla="*/ 1029436 h 1357471"/>
                <a:gd name="connsiteX402" fmla="*/ 818960 w 2372094"/>
                <a:gd name="connsiteY402" fmla="*/ 979144 h 1357471"/>
                <a:gd name="connsiteX403" fmla="*/ 878587 w 2372094"/>
                <a:gd name="connsiteY403" fmla="*/ 944758 h 1357471"/>
                <a:gd name="connsiteX404" fmla="*/ 878587 w 2372094"/>
                <a:gd name="connsiteY404" fmla="*/ 939710 h 1357471"/>
                <a:gd name="connsiteX405" fmla="*/ 821437 w 2372094"/>
                <a:gd name="connsiteY405" fmla="*/ 906849 h 1357471"/>
                <a:gd name="connsiteX406" fmla="*/ 812769 w 2372094"/>
                <a:gd name="connsiteY406" fmla="*/ 906849 h 1357471"/>
                <a:gd name="connsiteX407" fmla="*/ 753238 w 2372094"/>
                <a:gd name="connsiteY407" fmla="*/ 941234 h 1357471"/>
                <a:gd name="connsiteX408" fmla="*/ 752666 w 2372094"/>
                <a:gd name="connsiteY408" fmla="*/ 946283 h 1357471"/>
                <a:gd name="connsiteX409" fmla="*/ 809816 w 2372094"/>
                <a:gd name="connsiteY409" fmla="*/ 979144 h 1357471"/>
                <a:gd name="connsiteX410" fmla="*/ 819055 w 2372094"/>
                <a:gd name="connsiteY410" fmla="*/ 979144 h 1357471"/>
                <a:gd name="connsiteX411" fmla="*/ 535020 w 2372094"/>
                <a:gd name="connsiteY411" fmla="*/ 973905 h 1357471"/>
                <a:gd name="connsiteX412" fmla="*/ 475489 w 2372094"/>
                <a:gd name="connsiteY412" fmla="*/ 1008290 h 1357471"/>
                <a:gd name="connsiteX413" fmla="*/ 474917 w 2372094"/>
                <a:gd name="connsiteY413" fmla="*/ 1013243 h 1357471"/>
                <a:gd name="connsiteX414" fmla="*/ 532067 w 2372094"/>
                <a:gd name="connsiteY414" fmla="*/ 1046200 h 1357471"/>
                <a:gd name="connsiteX415" fmla="*/ 540735 w 2372094"/>
                <a:gd name="connsiteY415" fmla="*/ 1046200 h 1357471"/>
                <a:gd name="connsiteX416" fmla="*/ 600266 w 2372094"/>
                <a:gd name="connsiteY416" fmla="*/ 1011815 h 1357471"/>
                <a:gd name="connsiteX417" fmla="*/ 600266 w 2372094"/>
                <a:gd name="connsiteY417" fmla="*/ 1006766 h 1357471"/>
                <a:gd name="connsiteX418" fmla="*/ 543116 w 2372094"/>
                <a:gd name="connsiteY418" fmla="*/ 973905 h 1357471"/>
                <a:gd name="connsiteX419" fmla="*/ 535115 w 2372094"/>
                <a:gd name="connsiteY419" fmla="*/ 973905 h 1357471"/>
                <a:gd name="connsiteX420" fmla="*/ 622078 w 2372094"/>
                <a:gd name="connsiteY420" fmla="*/ 923613 h 1357471"/>
                <a:gd name="connsiteX421" fmla="*/ 562547 w 2372094"/>
                <a:gd name="connsiteY421" fmla="*/ 957998 h 1357471"/>
                <a:gd name="connsiteX422" fmla="*/ 561976 w 2372094"/>
                <a:gd name="connsiteY422" fmla="*/ 963047 h 1357471"/>
                <a:gd name="connsiteX423" fmla="*/ 619126 w 2372094"/>
                <a:gd name="connsiteY423" fmla="*/ 995908 h 1357471"/>
                <a:gd name="connsiteX424" fmla="*/ 627698 w 2372094"/>
                <a:gd name="connsiteY424" fmla="*/ 995908 h 1357471"/>
                <a:gd name="connsiteX425" fmla="*/ 687325 w 2372094"/>
                <a:gd name="connsiteY425" fmla="*/ 961523 h 1357471"/>
                <a:gd name="connsiteX426" fmla="*/ 687801 w 2372094"/>
                <a:gd name="connsiteY426" fmla="*/ 956570 h 1357471"/>
                <a:gd name="connsiteX427" fmla="*/ 630651 w 2372094"/>
                <a:gd name="connsiteY427" fmla="*/ 923613 h 1357471"/>
                <a:gd name="connsiteX428" fmla="*/ 622174 w 2372094"/>
                <a:gd name="connsiteY428" fmla="*/ 923708 h 1357471"/>
                <a:gd name="connsiteX429" fmla="*/ 970312 w 2372094"/>
                <a:gd name="connsiteY429" fmla="*/ 722636 h 1357471"/>
                <a:gd name="connsiteX430" fmla="*/ 911162 w 2372094"/>
                <a:gd name="connsiteY430" fmla="*/ 757021 h 1357471"/>
                <a:gd name="connsiteX431" fmla="*/ 910686 w 2372094"/>
                <a:gd name="connsiteY431" fmla="*/ 761974 h 1357471"/>
                <a:gd name="connsiteX432" fmla="*/ 967836 w 2372094"/>
                <a:gd name="connsiteY432" fmla="*/ 794930 h 1357471"/>
                <a:gd name="connsiteX433" fmla="*/ 976504 w 2372094"/>
                <a:gd name="connsiteY433" fmla="*/ 794930 h 1357471"/>
                <a:gd name="connsiteX434" fmla="*/ 1036035 w 2372094"/>
                <a:gd name="connsiteY434" fmla="*/ 760640 h 1357471"/>
                <a:gd name="connsiteX435" fmla="*/ 1036606 w 2372094"/>
                <a:gd name="connsiteY435" fmla="*/ 755592 h 1357471"/>
                <a:gd name="connsiteX436" fmla="*/ 979456 w 2372094"/>
                <a:gd name="connsiteY436" fmla="*/ 722731 h 1357471"/>
                <a:gd name="connsiteX437" fmla="*/ 970408 w 2372094"/>
                <a:gd name="connsiteY437" fmla="*/ 722636 h 1357471"/>
                <a:gd name="connsiteX438" fmla="*/ 883254 w 2372094"/>
                <a:gd name="connsiteY438" fmla="*/ 772832 h 1357471"/>
                <a:gd name="connsiteX439" fmla="*/ 823627 w 2372094"/>
                <a:gd name="connsiteY439" fmla="*/ 807217 h 1357471"/>
                <a:gd name="connsiteX440" fmla="*/ 823627 w 2372094"/>
                <a:gd name="connsiteY440" fmla="*/ 812266 h 1357471"/>
                <a:gd name="connsiteX441" fmla="*/ 880777 w 2372094"/>
                <a:gd name="connsiteY441" fmla="*/ 845127 h 1357471"/>
                <a:gd name="connsiteX442" fmla="*/ 889445 w 2372094"/>
                <a:gd name="connsiteY442" fmla="*/ 845127 h 1357471"/>
                <a:gd name="connsiteX443" fmla="*/ 948976 w 2372094"/>
                <a:gd name="connsiteY443" fmla="*/ 810742 h 1357471"/>
                <a:gd name="connsiteX444" fmla="*/ 949548 w 2372094"/>
                <a:gd name="connsiteY444" fmla="*/ 805789 h 1357471"/>
                <a:gd name="connsiteX445" fmla="*/ 892398 w 2372094"/>
                <a:gd name="connsiteY445" fmla="*/ 772832 h 1357471"/>
                <a:gd name="connsiteX446" fmla="*/ 883349 w 2372094"/>
                <a:gd name="connsiteY446" fmla="*/ 772832 h 1357471"/>
                <a:gd name="connsiteX447" fmla="*/ 1057276 w 2372094"/>
                <a:gd name="connsiteY447" fmla="*/ 672343 h 1357471"/>
                <a:gd name="connsiteX448" fmla="*/ 997744 w 2372094"/>
                <a:gd name="connsiteY448" fmla="*/ 706729 h 1357471"/>
                <a:gd name="connsiteX449" fmla="*/ 997744 w 2372094"/>
                <a:gd name="connsiteY449" fmla="*/ 711777 h 1357471"/>
                <a:gd name="connsiteX450" fmla="*/ 1054894 w 2372094"/>
                <a:gd name="connsiteY450" fmla="*/ 744638 h 1357471"/>
                <a:gd name="connsiteX451" fmla="*/ 1063562 w 2372094"/>
                <a:gd name="connsiteY451" fmla="*/ 744638 h 1357471"/>
                <a:gd name="connsiteX452" fmla="*/ 1123093 w 2372094"/>
                <a:gd name="connsiteY452" fmla="*/ 710253 h 1357471"/>
                <a:gd name="connsiteX453" fmla="*/ 1123570 w 2372094"/>
                <a:gd name="connsiteY453" fmla="*/ 705205 h 1357471"/>
                <a:gd name="connsiteX454" fmla="*/ 1066420 w 2372094"/>
                <a:gd name="connsiteY454" fmla="*/ 672343 h 1357471"/>
                <a:gd name="connsiteX455" fmla="*/ 1057371 w 2372094"/>
                <a:gd name="connsiteY455" fmla="*/ 672343 h 1357471"/>
                <a:gd name="connsiteX456" fmla="*/ 709232 w 2372094"/>
                <a:gd name="connsiteY456" fmla="*/ 873416 h 1357471"/>
                <a:gd name="connsiteX457" fmla="*/ 649701 w 2372094"/>
                <a:gd name="connsiteY457" fmla="*/ 907801 h 1357471"/>
                <a:gd name="connsiteX458" fmla="*/ 649129 w 2372094"/>
                <a:gd name="connsiteY458" fmla="*/ 912755 h 1357471"/>
                <a:gd name="connsiteX459" fmla="*/ 706279 w 2372094"/>
                <a:gd name="connsiteY459" fmla="*/ 945616 h 1357471"/>
                <a:gd name="connsiteX460" fmla="*/ 714947 w 2372094"/>
                <a:gd name="connsiteY460" fmla="*/ 945616 h 1357471"/>
                <a:gd name="connsiteX461" fmla="*/ 774574 w 2372094"/>
                <a:gd name="connsiteY461" fmla="*/ 911231 h 1357471"/>
                <a:gd name="connsiteX462" fmla="*/ 775050 w 2372094"/>
                <a:gd name="connsiteY462" fmla="*/ 906278 h 1357471"/>
                <a:gd name="connsiteX463" fmla="*/ 717900 w 2372094"/>
                <a:gd name="connsiteY463" fmla="*/ 873416 h 1357471"/>
                <a:gd name="connsiteX464" fmla="*/ 709232 w 2372094"/>
                <a:gd name="connsiteY464" fmla="*/ 873416 h 1357471"/>
                <a:gd name="connsiteX465" fmla="*/ 796291 w 2372094"/>
                <a:gd name="connsiteY465" fmla="*/ 823124 h 1357471"/>
                <a:gd name="connsiteX466" fmla="*/ 736664 w 2372094"/>
                <a:gd name="connsiteY466" fmla="*/ 857509 h 1357471"/>
                <a:gd name="connsiteX467" fmla="*/ 736188 w 2372094"/>
                <a:gd name="connsiteY467" fmla="*/ 862558 h 1357471"/>
                <a:gd name="connsiteX468" fmla="*/ 793338 w 2372094"/>
                <a:gd name="connsiteY468" fmla="*/ 895419 h 1357471"/>
                <a:gd name="connsiteX469" fmla="*/ 802006 w 2372094"/>
                <a:gd name="connsiteY469" fmla="*/ 895419 h 1357471"/>
                <a:gd name="connsiteX470" fmla="*/ 861537 w 2372094"/>
                <a:gd name="connsiteY470" fmla="*/ 861034 h 1357471"/>
                <a:gd name="connsiteX471" fmla="*/ 862108 w 2372094"/>
                <a:gd name="connsiteY471" fmla="*/ 855986 h 1357471"/>
                <a:gd name="connsiteX472" fmla="*/ 804958 w 2372094"/>
                <a:gd name="connsiteY472" fmla="*/ 823124 h 1357471"/>
                <a:gd name="connsiteX473" fmla="*/ 796291 w 2372094"/>
                <a:gd name="connsiteY473" fmla="*/ 823124 h 1357471"/>
                <a:gd name="connsiteX474" fmla="*/ 685134 w 2372094"/>
                <a:gd name="connsiteY474" fmla="*/ 1150403 h 1357471"/>
                <a:gd name="connsiteX475" fmla="*/ 744760 w 2372094"/>
                <a:gd name="connsiteY475" fmla="*/ 1116018 h 1357471"/>
                <a:gd name="connsiteX476" fmla="*/ 745237 w 2372094"/>
                <a:gd name="connsiteY476" fmla="*/ 1111065 h 1357471"/>
                <a:gd name="connsiteX477" fmla="*/ 688087 w 2372094"/>
                <a:gd name="connsiteY477" fmla="*/ 1078204 h 1357471"/>
                <a:gd name="connsiteX478" fmla="*/ 679419 w 2372094"/>
                <a:gd name="connsiteY478" fmla="*/ 1078204 h 1357471"/>
                <a:gd name="connsiteX479" fmla="*/ 619888 w 2372094"/>
                <a:gd name="connsiteY479" fmla="*/ 1112589 h 1357471"/>
                <a:gd name="connsiteX480" fmla="*/ 619316 w 2372094"/>
                <a:gd name="connsiteY480" fmla="*/ 1117542 h 1357471"/>
                <a:gd name="connsiteX481" fmla="*/ 676466 w 2372094"/>
                <a:gd name="connsiteY481" fmla="*/ 1150499 h 1357471"/>
                <a:gd name="connsiteX482" fmla="*/ 685134 w 2372094"/>
                <a:gd name="connsiteY482" fmla="*/ 1150403 h 1357471"/>
                <a:gd name="connsiteX483" fmla="*/ 226124 w 2372094"/>
                <a:gd name="connsiteY483" fmla="*/ 1128782 h 1357471"/>
                <a:gd name="connsiteX484" fmla="*/ 168974 w 2372094"/>
                <a:gd name="connsiteY484" fmla="*/ 1095920 h 1357471"/>
                <a:gd name="connsiteX485" fmla="*/ 160306 w 2372094"/>
                <a:gd name="connsiteY485" fmla="*/ 1095920 h 1357471"/>
                <a:gd name="connsiteX486" fmla="*/ 100775 w 2372094"/>
                <a:gd name="connsiteY486" fmla="*/ 1130306 h 1357471"/>
                <a:gd name="connsiteX487" fmla="*/ 100775 w 2372094"/>
                <a:gd name="connsiteY487" fmla="*/ 1135259 h 1357471"/>
                <a:gd name="connsiteX488" fmla="*/ 157925 w 2372094"/>
                <a:gd name="connsiteY488" fmla="*/ 1168215 h 1357471"/>
                <a:gd name="connsiteX489" fmla="*/ 166593 w 2372094"/>
                <a:gd name="connsiteY489" fmla="*/ 1168215 h 1357471"/>
                <a:gd name="connsiteX490" fmla="*/ 226124 w 2372094"/>
                <a:gd name="connsiteY490" fmla="*/ 1133925 h 1357471"/>
                <a:gd name="connsiteX491" fmla="*/ 226124 w 2372094"/>
                <a:gd name="connsiteY491" fmla="*/ 1128782 h 1357471"/>
                <a:gd name="connsiteX492" fmla="*/ 339662 w 2372094"/>
                <a:gd name="connsiteY492" fmla="*/ 1157357 h 1357471"/>
                <a:gd name="connsiteX493" fmla="*/ 282512 w 2372094"/>
                <a:gd name="connsiteY493" fmla="*/ 1124495 h 1357471"/>
                <a:gd name="connsiteX494" fmla="*/ 273940 w 2372094"/>
                <a:gd name="connsiteY494" fmla="*/ 1124495 h 1357471"/>
                <a:gd name="connsiteX495" fmla="*/ 182309 w 2372094"/>
                <a:gd name="connsiteY495" fmla="*/ 1177359 h 1357471"/>
                <a:gd name="connsiteX496" fmla="*/ 181738 w 2372094"/>
                <a:gd name="connsiteY496" fmla="*/ 1182407 h 1357471"/>
                <a:gd name="connsiteX497" fmla="*/ 238888 w 2372094"/>
                <a:gd name="connsiteY497" fmla="*/ 1215268 h 1357471"/>
                <a:gd name="connsiteX498" fmla="*/ 247555 w 2372094"/>
                <a:gd name="connsiteY498" fmla="*/ 1215268 h 1357471"/>
                <a:gd name="connsiteX499" fmla="*/ 339186 w 2372094"/>
                <a:gd name="connsiteY499" fmla="*/ 1162309 h 1357471"/>
                <a:gd name="connsiteX500" fmla="*/ 339662 w 2372094"/>
                <a:gd name="connsiteY500" fmla="*/ 1157261 h 1357471"/>
                <a:gd name="connsiteX501" fmla="*/ 141066 w 2372094"/>
                <a:gd name="connsiteY501" fmla="*/ 1063916 h 1357471"/>
                <a:gd name="connsiteX502" fmla="*/ 83916 w 2372094"/>
                <a:gd name="connsiteY502" fmla="*/ 1031055 h 1357471"/>
                <a:gd name="connsiteX503" fmla="*/ 75248 w 2372094"/>
                <a:gd name="connsiteY503" fmla="*/ 1031055 h 1357471"/>
                <a:gd name="connsiteX504" fmla="*/ 2001 w 2372094"/>
                <a:gd name="connsiteY504" fmla="*/ 1073346 h 1357471"/>
                <a:gd name="connsiteX505" fmla="*/ 2001 w 2372094"/>
                <a:gd name="connsiteY505" fmla="*/ 1078299 h 1357471"/>
                <a:gd name="connsiteX506" fmla="*/ 59151 w 2372094"/>
                <a:gd name="connsiteY506" fmla="*/ 1111256 h 1357471"/>
                <a:gd name="connsiteX507" fmla="*/ 67819 w 2372094"/>
                <a:gd name="connsiteY507" fmla="*/ 1111256 h 1357471"/>
                <a:gd name="connsiteX508" fmla="*/ 141066 w 2372094"/>
                <a:gd name="connsiteY508" fmla="*/ 1068869 h 1357471"/>
                <a:gd name="connsiteX509" fmla="*/ 141066 w 2372094"/>
                <a:gd name="connsiteY509" fmla="*/ 1063821 h 1357471"/>
                <a:gd name="connsiteX510" fmla="*/ 197359 w 2372094"/>
                <a:gd name="connsiteY510" fmla="*/ 1031436 h 1357471"/>
                <a:gd name="connsiteX511" fmla="*/ 205931 w 2372094"/>
                <a:gd name="connsiteY511" fmla="*/ 1031436 h 1357471"/>
                <a:gd name="connsiteX512" fmla="*/ 265558 w 2372094"/>
                <a:gd name="connsiteY512" fmla="*/ 997051 h 1357471"/>
                <a:gd name="connsiteX513" fmla="*/ 266034 w 2372094"/>
                <a:gd name="connsiteY513" fmla="*/ 992098 h 1357471"/>
                <a:gd name="connsiteX514" fmla="*/ 208884 w 2372094"/>
                <a:gd name="connsiteY514" fmla="*/ 959141 h 1357471"/>
                <a:gd name="connsiteX515" fmla="*/ 200216 w 2372094"/>
                <a:gd name="connsiteY515" fmla="*/ 959141 h 1357471"/>
                <a:gd name="connsiteX516" fmla="*/ 140685 w 2372094"/>
                <a:gd name="connsiteY516" fmla="*/ 993526 h 1357471"/>
                <a:gd name="connsiteX517" fmla="*/ 140113 w 2372094"/>
                <a:gd name="connsiteY517" fmla="*/ 998575 h 1357471"/>
                <a:gd name="connsiteX518" fmla="*/ 444437 w 2372094"/>
                <a:gd name="connsiteY518" fmla="*/ 1191075 h 1357471"/>
                <a:gd name="connsiteX519" fmla="*/ 387287 w 2372094"/>
                <a:gd name="connsiteY519" fmla="*/ 1158118 h 1357471"/>
                <a:gd name="connsiteX520" fmla="*/ 378715 w 2372094"/>
                <a:gd name="connsiteY520" fmla="*/ 1158118 h 1357471"/>
                <a:gd name="connsiteX521" fmla="*/ 264415 w 2372094"/>
                <a:gd name="connsiteY521" fmla="*/ 1224317 h 1357471"/>
                <a:gd name="connsiteX522" fmla="*/ 263938 w 2372094"/>
                <a:gd name="connsiteY522" fmla="*/ 1229270 h 1357471"/>
                <a:gd name="connsiteX523" fmla="*/ 321088 w 2372094"/>
                <a:gd name="connsiteY523" fmla="*/ 1262132 h 1357471"/>
                <a:gd name="connsiteX524" fmla="*/ 329756 w 2372094"/>
                <a:gd name="connsiteY524" fmla="*/ 1262132 h 1357471"/>
                <a:gd name="connsiteX525" fmla="*/ 444056 w 2372094"/>
                <a:gd name="connsiteY525" fmla="*/ 1196028 h 1357471"/>
                <a:gd name="connsiteX526" fmla="*/ 444437 w 2372094"/>
                <a:gd name="connsiteY526" fmla="*/ 1191075 h 1357471"/>
                <a:gd name="connsiteX527" fmla="*/ 484537 w 2372094"/>
                <a:gd name="connsiteY527" fmla="*/ 1261846 h 1357471"/>
                <a:gd name="connsiteX528" fmla="*/ 427387 w 2372094"/>
                <a:gd name="connsiteY528" fmla="*/ 1228984 h 1357471"/>
                <a:gd name="connsiteX529" fmla="*/ 418720 w 2372094"/>
                <a:gd name="connsiteY529" fmla="*/ 1228984 h 1357471"/>
                <a:gd name="connsiteX530" fmla="*/ 345472 w 2372094"/>
                <a:gd name="connsiteY530" fmla="*/ 1271276 h 1357471"/>
                <a:gd name="connsiteX531" fmla="*/ 344901 w 2372094"/>
                <a:gd name="connsiteY531" fmla="*/ 1276229 h 1357471"/>
                <a:gd name="connsiteX532" fmla="*/ 402051 w 2372094"/>
                <a:gd name="connsiteY532" fmla="*/ 1309185 h 1357471"/>
                <a:gd name="connsiteX533" fmla="*/ 410623 w 2372094"/>
                <a:gd name="connsiteY533" fmla="*/ 1309185 h 1357471"/>
                <a:gd name="connsiteX534" fmla="*/ 483966 w 2372094"/>
                <a:gd name="connsiteY534" fmla="*/ 1266799 h 1357471"/>
                <a:gd name="connsiteX535" fmla="*/ 484061 w 2372094"/>
                <a:gd name="connsiteY535" fmla="*/ 1261846 h 1357471"/>
                <a:gd name="connsiteX536" fmla="*/ 844487 w 2372094"/>
                <a:gd name="connsiteY536" fmla="*/ 657675 h 1357471"/>
                <a:gd name="connsiteX537" fmla="*/ 853155 w 2372094"/>
                <a:gd name="connsiteY537" fmla="*/ 657675 h 1357471"/>
                <a:gd name="connsiteX538" fmla="*/ 912686 w 2372094"/>
                <a:gd name="connsiteY538" fmla="*/ 623290 h 1357471"/>
                <a:gd name="connsiteX539" fmla="*/ 913258 w 2372094"/>
                <a:gd name="connsiteY539" fmla="*/ 618337 h 1357471"/>
                <a:gd name="connsiteX540" fmla="*/ 856108 w 2372094"/>
                <a:gd name="connsiteY540" fmla="*/ 585380 h 1357471"/>
                <a:gd name="connsiteX541" fmla="*/ 847535 w 2372094"/>
                <a:gd name="connsiteY541" fmla="*/ 585380 h 1357471"/>
                <a:gd name="connsiteX542" fmla="*/ 787909 w 2372094"/>
                <a:gd name="connsiteY542" fmla="*/ 619766 h 1357471"/>
                <a:gd name="connsiteX543" fmla="*/ 787909 w 2372094"/>
                <a:gd name="connsiteY543" fmla="*/ 624718 h 1357471"/>
                <a:gd name="connsiteX544" fmla="*/ 670370 w 2372094"/>
                <a:gd name="connsiteY544" fmla="*/ 758259 h 1357471"/>
                <a:gd name="connsiteX545" fmla="*/ 679038 w 2372094"/>
                <a:gd name="connsiteY545" fmla="*/ 758259 h 1357471"/>
                <a:gd name="connsiteX546" fmla="*/ 738664 w 2372094"/>
                <a:gd name="connsiteY546" fmla="*/ 723779 h 1357471"/>
                <a:gd name="connsiteX547" fmla="*/ 739141 w 2372094"/>
                <a:gd name="connsiteY547" fmla="*/ 718825 h 1357471"/>
                <a:gd name="connsiteX548" fmla="*/ 682562 w 2372094"/>
                <a:gd name="connsiteY548" fmla="*/ 685583 h 1357471"/>
                <a:gd name="connsiteX549" fmla="*/ 673894 w 2372094"/>
                <a:gd name="connsiteY549" fmla="*/ 685583 h 1357471"/>
                <a:gd name="connsiteX550" fmla="*/ 614363 w 2372094"/>
                <a:gd name="connsiteY550" fmla="*/ 719968 h 1357471"/>
                <a:gd name="connsiteX551" fmla="*/ 613792 w 2372094"/>
                <a:gd name="connsiteY551" fmla="*/ 724922 h 1357471"/>
                <a:gd name="connsiteX552" fmla="*/ 284322 w 2372094"/>
                <a:gd name="connsiteY552" fmla="*/ 980858 h 1357471"/>
                <a:gd name="connsiteX553" fmla="*/ 292990 w 2372094"/>
                <a:gd name="connsiteY553" fmla="*/ 980858 h 1357471"/>
                <a:gd name="connsiteX554" fmla="*/ 352521 w 2372094"/>
                <a:gd name="connsiteY554" fmla="*/ 946473 h 1357471"/>
                <a:gd name="connsiteX555" fmla="*/ 353092 w 2372094"/>
                <a:gd name="connsiteY555" fmla="*/ 941425 h 1357471"/>
                <a:gd name="connsiteX556" fmla="*/ 295942 w 2372094"/>
                <a:gd name="connsiteY556" fmla="*/ 908564 h 1357471"/>
                <a:gd name="connsiteX557" fmla="*/ 287275 w 2372094"/>
                <a:gd name="connsiteY557" fmla="*/ 908564 h 1357471"/>
                <a:gd name="connsiteX558" fmla="*/ 227648 w 2372094"/>
                <a:gd name="connsiteY558" fmla="*/ 942949 h 1357471"/>
                <a:gd name="connsiteX559" fmla="*/ 227648 w 2372094"/>
                <a:gd name="connsiteY559" fmla="*/ 947902 h 1357471"/>
                <a:gd name="connsiteX560" fmla="*/ 757429 w 2372094"/>
                <a:gd name="connsiteY560" fmla="*/ 707681 h 1357471"/>
                <a:gd name="connsiteX561" fmla="*/ 766096 w 2372094"/>
                <a:gd name="connsiteY561" fmla="*/ 707681 h 1357471"/>
                <a:gd name="connsiteX562" fmla="*/ 825628 w 2372094"/>
                <a:gd name="connsiteY562" fmla="*/ 673296 h 1357471"/>
                <a:gd name="connsiteX563" fmla="*/ 826199 w 2372094"/>
                <a:gd name="connsiteY563" fmla="*/ 668248 h 1357471"/>
                <a:gd name="connsiteX564" fmla="*/ 769049 w 2372094"/>
                <a:gd name="connsiteY564" fmla="*/ 635387 h 1357471"/>
                <a:gd name="connsiteX565" fmla="*/ 760381 w 2372094"/>
                <a:gd name="connsiteY565" fmla="*/ 635387 h 1357471"/>
                <a:gd name="connsiteX566" fmla="*/ 700755 w 2372094"/>
                <a:gd name="connsiteY566" fmla="*/ 669772 h 1357471"/>
                <a:gd name="connsiteX567" fmla="*/ 700279 w 2372094"/>
                <a:gd name="connsiteY567" fmla="*/ 674820 h 1357471"/>
                <a:gd name="connsiteX568" fmla="*/ 583407 w 2372094"/>
                <a:gd name="connsiteY568" fmla="*/ 808456 h 1357471"/>
                <a:gd name="connsiteX569" fmla="*/ 591979 w 2372094"/>
                <a:gd name="connsiteY569" fmla="*/ 808456 h 1357471"/>
                <a:gd name="connsiteX570" fmla="*/ 651606 w 2372094"/>
                <a:gd name="connsiteY570" fmla="*/ 774071 h 1357471"/>
                <a:gd name="connsiteX571" fmla="*/ 652082 w 2372094"/>
                <a:gd name="connsiteY571" fmla="*/ 769117 h 1357471"/>
                <a:gd name="connsiteX572" fmla="*/ 594932 w 2372094"/>
                <a:gd name="connsiteY572" fmla="*/ 736161 h 1357471"/>
                <a:gd name="connsiteX573" fmla="*/ 586264 w 2372094"/>
                <a:gd name="connsiteY573" fmla="*/ 736161 h 1357471"/>
                <a:gd name="connsiteX574" fmla="*/ 526733 w 2372094"/>
                <a:gd name="connsiteY574" fmla="*/ 770546 h 1357471"/>
                <a:gd name="connsiteX575" fmla="*/ 526162 w 2372094"/>
                <a:gd name="connsiteY575" fmla="*/ 775595 h 1357471"/>
                <a:gd name="connsiteX576" fmla="*/ 526828 w 2372094"/>
                <a:gd name="connsiteY576" fmla="*/ 1265656 h 1357471"/>
                <a:gd name="connsiteX577" fmla="*/ 518161 w 2372094"/>
                <a:gd name="connsiteY577" fmla="*/ 1265656 h 1357471"/>
                <a:gd name="connsiteX578" fmla="*/ 426530 w 2372094"/>
                <a:gd name="connsiteY578" fmla="*/ 1318520 h 1357471"/>
                <a:gd name="connsiteX579" fmla="*/ 426054 w 2372094"/>
                <a:gd name="connsiteY579" fmla="*/ 1323568 h 1357471"/>
                <a:gd name="connsiteX580" fmla="*/ 483204 w 2372094"/>
                <a:gd name="connsiteY580" fmla="*/ 1356429 h 1357471"/>
                <a:gd name="connsiteX581" fmla="*/ 491872 w 2372094"/>
                <a:gd name="connsiteY581" fmla="*/ 1356429 h 1357471"/>
                <a:gd name="connsiteX582" fmla="*/ 583502 w 2372094"/>
                <a:gd name="connsiteY582" fmla="*/ 1303565 h 1357471"/>
                <a:gd name="connsiteX583" fmla="*/ 583502 w 2372094"/>
                <a:gd name="connsiteY583" fmla="*/ 1298517 h 1357471"/>
                <a:gd name="connsiteX584" fmla="*/ 458439 w 2372094"/>
                <a:gd name="connsiteY584" fmla="*/ 880846 h 1357471"/>
                <a:gd name="connsiteX585" fmla="*/ 467107 w 2372094"/>
                <a:gd name="connsiteY585" fmla="*/ 880846 h 1357471"/>
                <a:gd name="connsiteX586" fmla="*/ 526638 w 2372094"/>
                <a:gd name="connsiteY586" fmla="*/ 846461 h 1357471"/>
                <a:gd name="connsiteX587" fmla="*/ 527209 w 2372094"/>
                <a:gd name="connsiteY587" fmla="*/ 841508 h 1357471"/>
                <a:gd name="connsiteX588" fmla="*/ 470059 w 2372094"/>
                <a:gd name="connsiteY588" fmla="*/ 808551 h 1357471"/>
                <a:gd name="connsiteX589" fmla="*/ 461487 w 2372094"/>
                <a:gd name="connsiteY589" fmla="*/ 808551 h 1357471"/>
                <a:gd name="connsiteX590" fmla="*/ 401860 w 2372094"/>
                <a:gd name="connsiteY590" fmla="*/ 842936 h 1357471"/>
                <a:gd name="connsiteX591" fmla="*/ 401860 w 2372094"/>
                <a:gd name="connsiteY591" fmla="*/ 847889 h 1357471"/>
                <a:gd name="connsiteX592" fmla="*/ 371380 w 2372094"/>
                <a:gd name="connsiteY592" fmla="*/ 931138 h 1357471"/>
                <a:gd name="connsiteX593" fmla="*/ 380048 w 2372094"/>
                <a:gd name="connsiteY593" fmla="*/ 931138 h 1357471"/>
                <a:gd name="connsiteX594" fmla="*/ 439579 w 2372094"/>
                <a:gd name="connsiteY594" fmla="*/ 896753 h 1357471"/>
                <a:gd name="connsiteX595" fmla="*/ 440151 w 2372094"/>
                <a:gd name="connsiteY595" fmla="*/ 891800 h 1357471"/>
                <a:gd name="connsiteX596" fmla="*/ 383001 w 2372094"/>
                <a:gd name="connsiteY596" fmla="*/ 858843 h 1357471"/>
                <a:gd name="connsiteX597" fmla="*/ 374428 w 2372094"/>
                <a:gd name="connsiteY597" fmla="*/ 858843 h 1357471"/>
                <a:gd name="connsiteX598" fmla="*/ 314802 w 2372094"/>
                <a:gd name="connsiteY598" fmla="*/ 893228 h 1357471"/>
                <a:gd name="connsiteX599" fmla="*/ 314326 w 2372094"/>
                <a:gd name="connsiteY599" fmla="*/ 898276 h 1357471"/>
                <a:gd name="connsiteX600" fmla="*/ 2139887 w 2372094"/>
                <a:gd name="connsiteY600" fmla="*/ 334301 h 1357471"/>
                <a:gd name="connsiteX601" fmla="*/ 2131219 w 2372094"/>
                <a:gd name="connsiteY601" fmla="*/ 334301 h 1357471"/>
                <a:gd name="connsiteX602" fmla="*/ 1984249 w 2372094"/>
                <a:gd name="connsiteY602" fmla="*/ 418883 h 1357471"/>
                <a:gd name="connsiteX603" fmla="*/ 1983677 w 2372094"/>
                <a:gd name="connsiteY603" fmla="*/ 423836 h 1357471"/>
                <a:gd name="connsiteX604" fmla="*/ 2040827 w 2372094"/>
                <a:gd name="connsiteY604" fmla="*/ 456793 h 1357471"/>
                <a:gd name="connsiteX605" fmla="*/ 2049400 w 2372094"/>
                <a:gd name="connsiteY605" fmla="*/ 456793 h 1357471"/>
                <a:gd name="connsiteX606" fmla="*/ 2195990 w 2372094"/>
                <a:gd name="connsiteY606" fmla="*/ 372211 h 1357471"/>
                <a:gd name="connsiteX607" fmla="*/ 2196561 w 2372094"/>
                <a:gd name="connsiteY607" fmla="*/ 367163 h 1357471"/>
                <a:gd name="connsiteX608" fmla="*/ 1947482 w 2372094"/>
                <a:gd name="connsiteY608" fmla="*/ 445363 h 1357471"/>
                <a:gd name="connsiteX609" fmla="*/ 1938815 w 2372094"/>
                <a:gd name="connsiteY609" fmla="*/ 445363 h 1357471"/>
                <a:gd name="connsiteX610" fmla="*/ 1879188 w 2372094"/>
                <a:gd name="connsiteY610" fmla="*/ 479748 h 1357471"/>
                <a:gd name="connsiteX611" fmla="*/ 1879188 w 2372094"/>
                <a:gd name="connsiteY611" fmla="*/ 484796 h 1357471"/>
                <a:gd name="connsiteX612" fmla="*/ 1936338 w 2372094"/>
                <a:gd name="connsiteY612" fmla="*/ 517658 h 1357471"/>
                <a:gd name="connsiteX613" fmla="*/ 1945006 w 2372094"/>
                <a:gd name="connsiteY613" fmla="*/ 517658 h 1357471"/>
                <a:gd name="connsiteX614" fmla="*/ 2004537 w 2372094"/>
                <a:gd name="connsiteY614" fmla="*/ 483272 h 1357471"/>
                <a:gd name="connsiteX615" fmla="*/ 2005108 w 2372094"/>
                <a:gd name="connsiteY615" fmla="*/ 478319 h 1357471"/>
                <a:gd name="connsiteX616" fmla="*/ 772192 w 2372094"/>
                <a:gd name="connsiteY616" fmla="*/ 1100207 h 1357471"/>
                <a:gd name="connsiteX617" fmla="*/ 831724 w 2372094"/>
                <a:gd name="connsiteY617" fmla="*/ 1065821 h 1357471"/>
                <a:gd name="connsiteX618" fmla="*/ 832295 w 2372094"/>
                <a:gd name="connsiteY618" fmla="*/ 1060773 h 1357471"/>
                <a:gd name="connsiteX619" fmla="*/ 775145 w 2372094"/>
                <a:gd name="connsiteY619" fmla="*/ 1027912 h 1357471"/>
                <a:gd name="connsiteX620" fmla="*/ 766477 w 2372094"/>
                <a:gd name="connsiteY620" fmla="*/ 1027912 h 1357471"/>
                <a:gd name="connsiteX621" fmla="*/ 706946 w 2372094"/>
                <a:gd name="connsiteY621" fmla="*/ 1062297 h 1357471"/>
                <a:gd name="connsiteX622" fmla="*/ 706375 w 2372094"/>
                <a:gd name="connsiteY622" fmla="*/ 1067345 h 1357471"/>
                <a:gd name="connsiteX623" fmla="*/ 763525 w 2372094"/>
                <a:gd name="connsiteY623" fmla="*/ 1100207 h 1357471"/>
                <a:gd name="connsiteX624" fmla="*/ 772192 w 2372094"/>
                <a:gd name="connsiteY624" fmla="*/ 1100207 h 1357471"/>
                <a:gd name="connsiteX625" fmla="*/ 1772984 w 2372094"/>
                <a:gd name="connsiteY625" fmla="*/ 545947 h 1357471"/>
                <a:gd name="connsiteX626" fmla="*/ 1764317 w 2372094"/>
                <a:gd name="connsiteY626" fmla="*/ 545947 h 1357471"/>
                <a:gd name="connsiteX627" fmla="*/ 1704785 w 2372094"/>
                <a:gd name="connsiteY627" fmla="*/ 580808 h 1357471"/>
                <a:gd name="connsiteX628" fmla="*/ 1704214 w 2372094"/>
                <a:gd name="connsiteY628" fmla="*/ 585761 h 1357471"/>
                <a:gd name="connsiteX629" fmla="*/ 1761364 w 2372094"/>
                <a:gd name="connsiteY629" fmla="*/ 618623 h 1357471"/>
                <a:gd name="connsiteX630" fmla="*/ 1769936 w 2372094"/>
                <a:gd name="connsiteY630" fmla="*/ 618623 h 1357471"/>
                <a:gd name="connsiteX631" fmla="*/ 1829563 w 2372094"/>
                <a:gd name="connsiteY631" fmla="*/ 584237 h 1357471"/>
                <a:gd name="connsiteX632" fmla="*/ 1829563 w 2372094"/>
                <a:gd name="connsiteY632" fmla="*/ 579284 h 1357471"/>
                <a:gd name="connsiteX633" fmla="*/ 2226565 w 2372094"/>
                <a:gd name="connsiteY633" fmla="*/ 284009 h 1357471"/>
                <a:gd name="connsiteX634" fmla="*/ 2217897 w 2372094"/>
                <a:gd name="connsiteY634" fmla="*/ 284009 h 1357471"/>
                <a:gd name="connsiteX635" fmla="*/ 2158270 w 2372094"/>
                <a:gd name="connsiteY635" fmla="*/ 318395 h 1357471"/>
                <a:gd name="connsiteX636" fmla="*/ 2157794 w 2372094"/>
                <a:gd name="connsiteY636" fmla="*/ 323443 h 1357471"/>
                <a:gd name="connsiteX637" fmla="*/ 2214944 w 2372094"/>
                <a:gd name="connsiteY637" fmla="*/ 356304 h 1357471"/>
                <a:gd name="connsiteX638" fmla="*/ 2223612 w 2372094"/>
                <a:gd name="connsiteY638" fmla="*/ 356304 h 1357471"/>
                <a:gd name="connsiteX639" fmla="*/ 2283143 w 2372094"/>
                <a:gd name="connsiteY639" fmla="*/ 321919 h 1357471"/>
                <a:gd name="connsiteX640" fmla="*/ 2283715 w 2372094"/>
                <a:gd name="connsiteY640" fmla="*/ 316966 h 1357471"/>
                <a:gd name="connsiteX641" fmla="*/ 2370583 w 2372094"/>
                <a:gd name="connsiteY641" fmla="*/ 266483 h 1357471"/>
                <a:gd name="connsiteX642" fmla="*/ 2232185 w 2372094"/>
                <a:gd name="connsiteY642" fmla="*/ 186568 h 1357471"/>
                <a:gd name="connsiteX643" fmla="*/ 2223517 w 2372094"/>
                <a:gd name="connsiteY643" fmla="*/ 186568 h 1357471"/>
                <a:gd name="connsiteX644" fmla="*/ 2163985 w 2372094"/>
                <a:gd name="connsiteY644" fmla="*/ 220954 h 1357471"/>
                <a:gd name="connsiteX645" fmla="*/ 2163414 w 2372094"/>
                <a:gd name="connsiteY645" fmla="*/ 226002 h 1357471"/>
                <a:gd name="connsiteX646" fmla="*/ 2301812 w 2372094"/>
                <a:gd name="connsiteY646" fmla="*/ 306393 h 1357471"/>
                <a:gd name="connsiteX647" fmla="*/ 2310480 w 2372094"/>
                <a:gd name="connsiteY647" fmla="*/ 306393 h 1357471"/>
                <a:gd name="connsiteX648" fmla="*/ 2370011 w 2372094"/>
                <a:gd name="connsiteY648" fmla="*/ 272008 h 1357471"/>
                <a:gd name="connsiteX649" fmla="*/ 2370583 w 2372094"/>
                <a:gd name="connsiteY649" fmla="*/ 266483 h 1357471"/>
                <a:gd name="connsiteX650" fmla="*/ 1447705 w 2372094"/>
                <a:gd name="connsiteY650" fmla="*/ 733208 h 1357471"/>
                <a:gd name="connsiteX651" fmla="*/ 1439038 w 2372094"/>
                <a:gd name="connsiteY651" fmla="*/ 733208 h 1357471"/>
                <a:gd name="connsiteX652" fmla="*/ 1365695 w 2372094"/>
                <a:gd name="connsiteY652" fmla="*/ 775595 h 1357471"/>
                <a:gd name="connsiteX653" fmla="*/ 1365219 w 2372094"/>
                <a:gd name="connsiteY653" fmla="*/ 780548 h 1357471"/>
                <a:gd name="connsiteX654" fmla="*/ 1422369 w 2372094"/>
                <a:gd name="connsiteY654" fmla="*/ 813409 h 1357471"/>
                <a:gd name="connsiteX655" fmla="*/ 1431037 w 2372094"/>
                <a:gd name="connsiteY655" fmla="*/ 813409 h 1357471"/>
                <a:gd name="connsiteX656" fmla="*/ 1504379 w 2372094"/>
                <a:gd name="connsiteY656" fmla="*/ 771118 h 1357471"/>
                <a:gd name="connsiteX657" fmla="*/ 1504855 w 2372094"/>
                <a:gd name="connsiteY657" fmla="*/ 766165 h 1357471"/>
                <a:gd name="connsiteX658" fmla="*/ 1667638 w 2372094"/>
                <a:gd name="connsiteY658" fmla="*/ 606240 h 1357471"/>
                <a:gd name="connsiteX659" fmla="*/ 1658970 w 2372094"/>
                <a:gd name="connsiteY659" fmla="*/ 606240 h 1357471"/>
                <a:gd name="connsiteX660" fmla="*/ 1567340 w 2372094"/>
                <a:gd name="connsiteY660" fmla="*/ 659199 h 1357471"/>
                <a:gd name="connsiteX661" fmla="*/ 1566768 w 2372094"/>
                <a:gd name="connsiteY661" fmla="*/ 664152 h 1357471"/>
                <a:gd name="connsiteX662" fmla="*/ 1623918 w 2372094"/>
                <a:gd name="connsiteY662" fmla="*/ 697108 h 1357471"/>
                <a:gd name="connsiteX663" fmla="*/ 1632491 w 2372094"/>
                <a:gd name="connsiteY663" fmla="*/ 697108 h 1357471"/>
                <a:gd name="connsiteX664" fmla="*/ 1724121 w 2372094"/>
                <a:gd name="connsiteY664" fmla="*/ 644245 h 1357471"/>
                <a:gd name="connsiteX665" fmla="*/ 1724692 w 2372094"/>
                <a:gd name="connsiteY665" fmla="*/ 639292 h 1357471"/>
                <a:gd name="connsiteX666" fmla="*/ 1246156 w 2372094"/>
                <a:gd name="connsiteY666" fmla="*/ 849604 h 1357471"/>
                <a:gd name="connsiteX667" fmla="*/ 1237489 w 2372094"/>
                <a:gd name="connsiteY667" fmla="*/ 849604 h 1357471"/>
                <a:gd name="connsiteX668" fmla="*/ 747237 w 2372094"/>
                <a:gd name="connsiteY668" fmla="*/ 1133258 h 1357471"/>
                <a:gd name="connsiteX669" fmla="*/ 747237 w 2372094"/>
                <a:gd name="connsiteY669" fmla="*/ 1138307 h 1357471"/>
                <a:gd name="connsiteX670" fmla="*/ 804387 w 2372094"/>
                <a:gd name="connsiteY670" fmla="*/ 1171168 h 1357471"/>
                <a:gd name="connsiteX671" fmla="*/ 813055 w 2372094"/>
                <a:gd name="connsiteY671" fmla="*/ 1171168 h 1357471"/>
                <a:gd name="connsiteX672" fmla="*/ 1303211 w 2372094"/>
                <a:gd name="connsiteY672" fmla="*/ 888180 h 1357471"/>
                <a:gd name="connsiteX673" fmla="*/ 1303783 w 2372094"/>
                <a:gd name="connsiteY673" fmla="*/ 883132 h 1357471"/>
                <a:gd name="connsiteX674" fmla="*/ 728377 w 2372094"/>
                <a:gd name="connsiteY674" fmla="*/ 1148498 h 1357471"/>
                <a:gd name="connsiteX675" fmla="*/ 719805 w 2372094"/>
                <a:gd name="connsiteY675" fmla="*/ 1148498 h 1357471"/>
                <a:gd name="connsiteX676" fmla="*/ 646462 w 2372094"/>
                <a:gd name="connsiteY676" fmla="*/ 1190789 h 1357471"/>
                <a:gd name="connsiteX677" fmla="*/ 645986 w 2372094"/>
                <a:gd name="connsiteY677" fmla="*/ 1195838 h 1357471"/>
                <a:gd name="connsiteX678" fmla="*/ 703136 w 2372094"/>
                <a:gd name="connsiteY678" fmla="*/ 1228699 h 1357471"/>
                <a:gd name="connsiteX679" fmla="*/ 711804 w 2372094"/>
                <a:gd name="connsiteY679" fmla="*/ 1228699 h 1357471"/>
                <a:gd name="connsiteX680" fmla="*/ 785051 w 2372094"/>
                <a:gd name="connsiteY680" fmla="*/ 1186408 h 1357471"/>
                <a:gd name="connsiteX681" fmla="*/ 785623 w 2372094"/>
                <a:gd name="connsiteY681" fmla="*/ 1181359 h 1357471"/>
                <a:gd name="connsiteX682" fmla="*/ 1346931 w 2372094"/>
                <a:gd name="connsiteY682" fmla="*/ 791406 h 1357471"/>
                <a:gd name="connsiteX683" fmla="*/ 1338263 w 2372094"/>
                <a:gd name="connsiteY683" fmla="*/ 791406 h 1357471"/>
                <a:gd name="connsiteX684" fmla="*/ 1264921 w 2372094"/>
                <a:gd name="connsiteY684" fmla="*/ 833697 h 1357471"/>
                <a:gd name="connsiteX685" fmla="*/ 1264921 w 2372094"/>
                <a:gd name="connsiteY685" fmla="*/ 838745 h 1357471"/>
                <a:gd name="connsiteX686" fmla="*/ 1322071 w 2372094"/>
                <a:gd name="connsiteY686" fmla="*/ 871607 h 1357471"/>
                <a:gd name="connsiteX687" fmla="*/ 1330738 w 2372094"/>
                <a:gd name="connsiteY687" fmla="*/ 871607 h 1357471"/>
                <a:gd name="connsiteX688" fmla="*/ 1404081 w 2372094"/>
                <a:gd name="connsiteY688" fmla="*/ 829316 h 1357471"/>
                <a:gd name="connsiteX689" fmla="*/ 1404557 w 2372094"/>
                <a:gd name="connsiteY689" fmla="*/ 824267 h 1357471"/>
                <a:gd name="connsiteX690" fmla="*/ 627603 w 2372094"/>
                <a:gd name="connsiteY690" fmla="*/ 1206696 h 1357471"/>
                <a:gd name="connsiteX691" fmla="*/ 618935 w 2372094"/>
                <a:gd name="connsiteY691" fmla="*/ 1206696 h 1357471"/>
                <a:gd name="connsiteX692" fmla="*/ 545688 w 2372094"/>
                <a:gd name="connsiteY692" fmla="*/ 1248987 h 1357471"/>
                <a:gd name="connsiteX693" fmla="*/ 545688 w 2372094"/>
                <a:gd name="connsiteY693" fmla="*/ 1254035 h 1357471"/>
                <a:gd name="connsiteX694" fmla="*/ 602838 w 2372094"/>
                <a:gd name="connsiteY694" fmla="*/ 1286897 h 1357471"/>
                <a:gd name="connsiteX695" fmla="*/ 611506 w 2372094"/>
                <a:gd name="connsiteY695" fmla="*/ 1286897 h 1357471"/>
                <a:gd name="connsiteX696" fmla="*/ 684753 w 2372094"/>
                <a:gd name="connsiteY696" fmla="*/ 1244606 h 1357471"/>
                <a:gd name="connsiteX697" fmla="*/ 685229 w 2372094"/>
                <a:gd name="connsiteY697" fmla="*/ 1239557 h 1357471"/>
                <a:gd name="connsiteX698" fmla="*/ 1548480 w 2372094"/>
                <a:gd name="connsiteY698" fmla="*/ 675011 h 1357471"/>
                <a:gd name="connsiteX699" fmla="*/ 1539812 w 2372094"/>
                <a:gd name="connsiteY699" fmla="*/ 675011 h 1357471"/>
                <a:gd name="connsiteX700" fmla="*/ 1466565 w 2372094"/>
                <a:gd name="connsiteY700" fmla="*/ 717397 h 1357471"/>
                <a:gd name="connsiteX701" fmla="*/ 1465993 w 2372094"/>
                <a:gd name="connsiteY701" fmla="*/ 722350 h 1357471"/>
                <a:gd name="connsiteX702" fmla="*/ 1523143 w 2372094"/>
                <a:gd name="connsiteY702" fmla="*/ 755211 h 1357471"/>
                <a:gd name="connsiteX703" fmla="*/ 1531811 w 2372094"/>
                <a:gd name="connsiteY703" fmla="*/ 755211 h 1357471"/>
                <a:gd name="connsiteX704" fmla="*/ 1605154 w 2372094"/>
                <a:gd name="connsiteY704" fmla="*/ 712920 h 1357471"/>
                <a:gd name="connsiteX705" fmla="*/ 1605630 w 2372094"/>
                <a:gd name="connsiteY705" fmla="*/ 707967 h 1357471"/>
                <a:gd name="connsiteX706" fmla="*/ 1860043 w 2372094"/>
                <a:gd name="connsiteY706" fmla="*/ 495179 h 1357471"/>
                <a:gd name="connsiteX707" fmla="*/ 1851375 w 2372094"/>
                <a:gd name="connsiteY707" fmla="*/ 495179 h 1357471"/>
                <a:gd name="connsiteX708" fmla="*/ 1791844 w 2372094"/>
                <a:gd name="connsiteY708" fmla="*/ 529564 h 1357471"/>
                <a:gd name="connsiteX709" fmla="*/ 1791272 w 2372094"/>
                <a:gd name="connsiteY709" fmla="*/ 534517 h 1357471"/>
                <a:gd name="connsiteX710" fmla="*/ 1848422 w 2372094"/>
                <a:gd name="connsiteY710" fmla="*/ 567473 h 1357471"/>
                <a:gd name="connsiteX711" fmla="*/ 1857090 w 2372094"/>
                <a:gd name="connsiteY711" fmla="*/ 567473 h 1357471"/>
                <a:gd name="connsiteX712" fmla="*/ 1916621 w 2372094"/>
                <a:gd name="connsiteY712" fmla="*/ 533088 h 1357471"/>
                <a:gd name="connsiteX713" fmla="*/ 1917193 w 2372094"/>
                <a:gd name="connsiteY713" fmla="*/ 528040 h 1357471"/>
                <a:gd name="connsiteX714" fmla="*/ 2055019 w 2372094"/>
                <a:gd name="connsiteY714" fmla="*/ 359066 h 1357471"/>
                <a:gd name="connsiteX715" fmla="*/ 2114551 w 2372094"/>
                <a:gd name="connsiteY715" fmla="*/ 324681 h 1357471"/>
                <a:gd name="connsiteX716" fmla="*/ 2115027 w 2372094"/>
                <a:gd name="connsiteY716" fmla="*/ 319728 h 1357471"/>
                <a:gd name="connsiteX717" fmla="*/ 2057877 w 2372094"/>
                <a:gd name="connsiteY717" fmla="*/ 286867 h 1357471"/>
                <a:gd name="connsiteX718" fmla="*/ 2049209 w 2372094"/>
                <a:gd name="connsiteY718" fmla="*/ 286867 h 1357471"/>
                <a:gd name="connsiteX719" fmla="*/ 1989678 w 2372094"/>
                <a:gd name="connsiteY719" fmla="*/ 321252 h 1357471"/>
                <a:gd name="connsiteX720" fmla="*/ 1989202 w 2372094"/>
                <a:gd name="connsiteY720" fmla="*/ 326205 h 1357471"/>
                <a:gd name="connsiteX721" fmla="*/ 2046352 w 2372094"/>
                <a:gd name="connsiteY721" fmla="*/ 359066 h 1357471"/>
                <a:gd name="connsiteX722" fmla="*/ 2055019 w 2372094"/>
                <a:gd name="connsiteY722" fmla="*/ 359542 h 1357471"/>
                <a:gd name="connsiteX723" fmla="*/ 1699737 w 2372094"/>
                <a:gd name="connsiteY723" fmla="*/ 376211 h 1357471"/>
                <a:gd name="connsiteX724" fmla="*/ 1759363 w 2372094"/>
                <a:gd name="connsiteY724" fmla="*/ 341826 h 1357471"/>
                <a:gd name="connsiteX725" fmla="*/ 1759840 w 2372094"/>
                <a:gd name="connsiteY725" fmla="*/ 336778 h 1357471"/>
                <a:gd name="connsiteX726" fmla="*/ 1702690 w 2372094"/>
                <a:gd name="connsiteY726" fmla="*/ 303916 h 1357471"/>
                <a:gd name="connsiteX727" fmla="*/ 1694022 w 2372094"/>
                <a:gd name="connsiteY727" fmla="*/ 303916 h 1357471"/>
                <a:gd name="connsiteX728" fmla="*/ 1635062 w 2372094"/>
                <a:gd name="connsiteY728" fmla="*/ 339064 h 1357471"/>
                <a:gd name="connsiteX729" fmla="*/ 1634491 w 2372094"/>
                <a:gd name="connsiteY729" fmla="*/ 344112 h 1357471"/>
                <a:gd name="connsiteX730" fmla="*/ 1691641 w 2372094"/>
                <a:gd name="connsiteY730" fmla="*/ 376973 h 1357471"/>
                <a:gd name="connsiteX731" fmla="*/ 1699737 w 2372094"/>
                <a:gd name="connsiteY731" fmla="*/ 376688 h 1357471"/>
                <a:gd name="connsiteX732" fmla="*/ 1468565 w 2372094"/>
                <a:gd name="connsiteY732" fmla="*/ 697680 h 1357471"/>
                <a:gd name="connsiteX733" fmla="*/ 1642682 w 2372094"/>
                <a:gd name="connsiteY733" fmla="*/ 597191 h 1357471"/>
                <a:gd name="connsiteX734" fmla="*/ 1643158 w 2372094"/>
                <a:gd name="connsiteY734" fmla="*/ 592143 h 1357471"/>
                <a:gd name="connsiteX735" fmla="*/ 1586008 w 2372094"/>
                <a:gd name="connsiteY735" fmla="*/ 559282 h 1357471"/>
                <a:gd name="connsiteX736" fmla="*/ 1577341 w 2372094"/>
                <a:gd name="connsiteY736" fmla="*/ 559282 h 1357471"/>
                <a:gd name="connsiteX737" fmla="*/ 1403224 w 2372094"/>
                <a:gd name="connsiteY737" fmla="*/ 659771 h 1357471"/>
                <a:gd name="connsiteX738" fmla="*/ 1402747 w 2372094"/>
                <a:gd name="connsiteY738" fmla="*/ 664819 h 1357471"/>
                <a:gd name="connsiteX739" fmla="*/ 1459897 w 2372094"/>
                <a:gd name="connsiteY739" fmla="*/ 697680 h 1357471"/>
                <a:gd name="connsiteX740" fmla="*/ 1468565 w 2372094"/>
                <a:gd name="connsiteY740" fmla="*/ 698156 h 1357471"/>
                <a:gd name="connsiteX741" fmla="*/ 1958912 w 2372094"/>
                <a:gd name="connsiteY741" fmla="*/ 410120 h 1357471"/>
                <a:gd name="connsiteX742" fmla="*/ 1967580 w 2372094"/>
                <a:gd name="connsiteY742" fmla="*/ 410120 h 1357471"/>
                <a:gd name="connsiteX743" fmla="*/ 2027111 w 2372094"/>
                <a:gd name="connsiteY743" fmla="*/ 375735 h 1357471"/>
                <a:gd name="connsiteX744" fmla="*/ 2027587 w 2372094"/>
                <a:gd name="connsiteY744" fmla="*/ 370782 h 1357471"/>
                <a:gd name="connsiteX745" fmla="*/ 1970437 w 2372094"/>
                <a:gd name="connsiteY745" fmla="*/ 337825 h 1357471"/>
                <a:gd name="connsiteX746" fmla="*/ 1961770 w 2372094"/>
                <a:gd name="connsiteY746" fmla="*/ 337825 h 1357471"/>
                <a:gd name="connsiteX747" fmla="*/ 1902238 w 2372094"/>
                <a:gd name="connsiteY747" fmla="*/ 372211 h 1357471"/>
                <a:gd name="connsiteX748" fmla="*/ 1901762 w 2372094"/>
                <a:gd name="connsiteY748" fmla="*/ 377259 h 1357471"/>
                <a:gd name="connsiteX749" fmla="*/ 1886141 w 2372094"/>
                <a:gd name="connsiteY749" fmla="*/ 362495 h 1357471"/>
                <a:gd name="connsiteX750" fmla="*/ 1945768 w 2372094"/>
                <a:gd name="connsiteY750" fmla="*/ 328110 h 1357471"/>
                <a:gd name="connsiteX751" fmla="*/ 1945768 w 2372094"/>
                <a:gd name="connsiteY751" fmla="*/ 323062 h 1357471"/>
                <a:gd name="connsiteX752" fmla="*/ 1888618 w 2372094"/>
                <a:gd name="connsiteY752" fmla="*/ 290200 h 1357471"/>
                <a:gd name="connsiteX753" fmla="*/ 1879950 w 2372094"/>
                <a:gd name="connsiteY753" fmla="*/ 290200 h 1357471"/>
                <a:gd name="connsiteX754" fmla="*/ 1820419 w 2372094"/>
                <a:gd name="connsiteY754" fmla="*/ 324586 h 1357471"/>
                <a:gd name="connsiteX755" fmla="*/ 1819847 w 2372094"/>
                <a:gd name="connsiteY755" fmla="*/ 329539 h 1357471"/>
                <a:gd name="connsiteX756" fmla="*/ 1876997 w 2372094"/>
                <a:gd name="connsiteY756" fmla="*/ 362495 h 1357471"/>
                <a:gd name="connsiteX757" fmla="*/ 1886522 w 2372094"/>
                <a:gd name="connsiteY757" fmla="*/ 362876 h 1357471"/>
                <a:gd name="connsiteX758" fmla="*/ 1381316 w 2372094"/>
                <a:gd name="connsiteY758" fmla="*/ 748067 h 1357471"/>
                <a:gd name="connsiteX759" fmla="*/ 1440847 w 2372094"/>
                <a:gd name="connsiteY759" fmla="*/ 713587 h 1357471"/>
                <a:gd name="connsiteX760" fmla="*/ 1441419 w 2372094"/>
                <a:gd name="connsiteY760" fmla="*/ 708634 h 1357471"/>
                <a:gd name="connsiteX761" fmla="*/ 1384269 w 2372094"/>
                <a:gd name="connsiteY761" fmla="*/ 675773 h 1357471"/>
                <a:gd name="connsiteX762" fmla="*/ 1375601 w 2372094"/>
                <a:gd name="connsiteY762" fmla="*/ 675773 h 1357471"/>
                <a:gd name="connsiteX763" fmla="*/ 1316070 w 2372094"/>
                <a:gd name="connsiteY763" fmla="*/ 710158 h 1357471"/>
                <a:gd name="connsiteX764" fmla="*/ 1315498 w 2372094"/>
                <a:gd name="connsiteY764" fmla="*/ 715111 h 1357471"/>
                <a:gd name="connsiteX765" fmla="*/ 1372649 w 2372094"/>
                <a:gd name="connsiteY765" fmla="*/ 748067 h 1357471"/>
                <a:gd name="connsiteX766" fmla="*/ 1381507 w 2372094"/>
                <a:gd name="connsiteY766" fmla="*/ 748448 h 1357471"/>
                <a:gd name="connsiteX767" fmla="*/ 1766698 w 2372094"/>
                <a:gd name="connsiteY767" fmla="*/ 520801 h 1357471"/>
                <a:gd name="connsiteX768" fmla="*/ 1775366 w 2372094"/>
                <a:gd name="connsiteY768" fmla="*/ 520801 h 1357471"/>
                <a:gd name="connsiteX769" fmla="*/ 1835087 w 2372094"/>
                <a:gd name="connsiteY769" fmla="*/ 486511 h 1357471"/>
                <a:gd name="connsiteX770" fmla="*/ 1835563 w 2372094"/>
                <a:gd name="connsiteY770" fmla="*/ 481558 h 1357471"/>
                <a:gd name="connsiteX771" fmla="*/ 1778413 w 2372094"/>
                <a:gd name="connsiteY771" fmla="*/ 448697 h 1357471"/>
                <a:gd name="connsiteX772" fmla="*/ 1769746 w 2372094"/>
                <a:gd name="connsiteY772" fmla="*/ 448697 h 1357471"/>
                <a:gd name="connsiteX773" fmla="*/ 1710215 w 2372094"/>
                <a:gd name="connsiteY773" fmla="*/ 483082 h 1357471"/>
                <a:gd name="connsiteX774" fmla="*/ 1709738 w 2372094"/>
                <a:gd name="connsiteY774" fmla="*/ 488035 h 1357471"/>
                <a:gd name="connsiteX775" fmla="*/ 946309 w 2372094"/>
                <a:gd name="connsiteY775" fmla="*/ 999908 h 1357471"/>
                <a:gd name="connsiteX776" fmla="*/ 1005841 w 2372094"/>
                <a:gd name="connsiteY776" fmla="*/ 965523 h 1357471"/>
                <a:gd name="connsiteX777" fmla="*/ 1006412 w 2372094"/>
                <a:gd name="connsiteY777" fmla="*/ 960475 h 1357471"/>
                <a:gd name="connsiteX778" fmla="*/ 949262 w 2372094"/>
                <a:gd name="connsiteY778" fmla="*/ 927614 h 1357471"/>
                <a:gd name="connsiteX779" fmla="*/ 940690 w 2372094"/>
                <a:gd name="connsiteY779" fmla="*/ 927614 h 1357471"/>
                <a:gd name="connsiteX780" fmla="*/ 881158 w 2372094"/>
                <a:gd name="connsiteY780" fmla="*/ 961808 h 1357471"/>
                <a:gd name="connsiteX781" fmla="*/ 881158 w 2372094"/>
                <a:gd name="connsiteY781" fmla="*/ 966761 h 1357471"/>
                <a:gd name="connsiteX782" fmla="*/ 938308 w 2372094"/>
                <a:gd name="connsiteY782" fmla="*/ 999718 h 1357471"/>
                <a:gd name="connsiteX783" fmla="*/ 946309 w 2372094"/>
                <a:gd name="connsiteY783" fmla="*/ 999908 h 1357471"/>
                <a:gd name="connsiteX784" fmla="*/ 1033368 w 2372094"/>
                <a:gd name="connsiteY784" fmla="*/ 949616 h 1357471"/>
                <a:gd name="connsiteX785" fmla="*/ 1092899 w 2372094"/>
                <a:gd name="connsiteY785" fmla="*/ 915231 h 1357471"/>
                <a:gd name="connsiteX786" fmla="*/ 1092899 w 2372094"/>
                <a:gd name="connsiteY786" fmla="*/ 910278 h 1357471"/>
                <a:gd name="connsiteX787" fmla="*/ 1035749 w 2372094"/>
                <a:gd name="connsiteY787" fmla="*/ 877322 h 1357471"/>
                <a:gd name="connsiteX788" fmla="*/ 1027081 w 2372094"/>
                <a:gd name="connsiteY788" fmla="*/ 877322 h 1357471"/>
                <a:gd name="connsiteX789" fmla="*/ 968312 w 2372094"/>
                <a:gd name="connsiteY789" fmla="*/ 911802 h 1357471"/>
                <a:gd name="connsiteX790" fmla="*/ 967836 w 2372094"/>
                <a:gd name="connsiteY790" fmla="*/ 916850 h 1357471"/>
                <a:gd name="connsiteX791" fmla="*/ 1024986 w 2372094"/>
                <a:gd name="connsiteY791" fmla="*/ 949712 h 1357471"/>
                <a:gd name="connsiteX792" fmla="*/ 1033368 w 2372094"/>
                <a:gd name="connsiteY792" fmla="*/ 949426 h 1357471"/>
                <a:gd name="connsiteX793" fmla="*/ 859251 w 2372094"/>
                <a:gd name="connsiteY793" fmla="*/ 1050105 h 1357471"/>
                <a:gd name="connsiteX794" fmla="*/ 918782 w 2372094"/>
                <a:gd name="connsiteY794" fmla="*/ 1015720 h 1357471"/>
                <a:gd name="connsiteX795" fmla="*/ 919354 w 2372094"/>
                <a:gd name="connsiteY795" fmla="*/ 1010767 h 1357471"/>
                <a:gd name="connsiteX796" fmla="*/ 862204 w 2372094"/>
                <a:gd name="connsiteY796" fmla="*/ 977810 h 1357471"/>
                <a:gd name="connsiteX797" fmla="*/ 853631 w 2372094"/>
                <a:gd name="connsiteY797" fmla="*/ 977810 h 1357471"/>
                <a:gd name="connsiteX798" fmla="*/ 794005 w 2372094"/>
                <a:gd name="connsiteY798" fmla="*/ 1012196 h 1357471"/>
                <a:gd name="connsiteX799" fmla="*/ 793528 w 2372094"/>
                <a:gd name="connsiteY799" fmla="*/ 1017149 h 1357471"/>
                <a:gd name="connsiteX800" fmla="*/ 850678 w 2372094"/>
                <a:gd name="connsiteY800" fmla="*/ 1050010 h 1357471"/>
                <a:gd name="connsiteX801" fmla="*/ 859251 w 2372094"/>
                <a:gd name="connsiteY801" fmla="*/ 1049915 h 1357471"/>
                <a:gd name="connsiteX802" fmla="*/ 1207390 w 2372094"/>
                <a:gd name="connsiteY802" fmla="*/ 849128 h 1357471"/>
                <a:gd name="connsiteX803" fmla="*/ 1267016 w 2372094"/>
                <a:gd name="connsiteY803" fmla="*/ 814742 h 1357471"/>
                <a:gd name="connsiteX804" fmla="*/ 1267016 w 2372094"/>
                <a:gd name="connsiteY804" fmla="*/ 809694 h 1357471"/>
                <a:gd name="connsiteX805" fmla="*/ 1209866 w 2372094"/>
                <a:gd name="connsiteY805" fmla="*/ 776833 h 1357471"/>
                <a:gd name="connsiteX806" fmla="*/ 1201198 w 2372094"/>
                <a:gd name="connsiteY806" fmla="*/ 776833 h 1357471"/>
                <a:gd name="connsiteX807" fmla="*/ 1141667 w 2372094"/>
                <a:gd name="connsiteY807" fmla="*/ 811218 h 1357471"/>
                <a:gd name="connsiteX808" fmla="*/ 1141096 w 2372094"/>
                <a:gd name="connsiteY808" fmla="*/ 816171 h 1357471"/>
                <a:gd name="connsiteX809" fmla="*/ 1198246 w 2372094"/>
                <a:gd name="connsiteY809" fmla="*/ 849128 h 1357471"/>
                <a:gd name="connsiteX810" fmla="*/ 1207390 w 2372094"/>
                <a:gd name="connsiteY810" fmla="*/ 848937 h 1357471"/>
                <a:gd name="connsiteX811" fmla="*/ 1120712 w 2372094"/>
                <a:gd name="connsiteY811" fmla="*/ 899134 h 1357471"/>
                <a:gd name="connsiteX812" fmla="*/ 1180243 w 2372094"/>
                <a:gd name="connsiteY812" fmla="*/ 864749 h 1357471"/>
                <a:gd name="connsiteX813" fmla="*/ 1180720 w 2372094"/>
                <a:gd name="connsiteY813" fmla="*/ 859796 h 1357471"/>
                <a:gd name="connsiteX814" fmla="*/ 1123570 w 2372094"/>
                <a:gd name="connsiteY814" fmla="*/ 826934 h 1357471"/>
                <a:gd name="connsiteX815" fmla="*/ 1114902 w 2372094"/>
                <a:gd name="connsiteY815" fmla="*/ 826934 h 1357471"/>
                <a:gd name="connsiteX816" fmla="*/ 1055371 w 2372094"/>
                <a:gd name="connsiteY816" fmla="*/ 861320 h 1357471"/>
                <a:gd name="connsiteX817" fmla="*/ 1055371 w 2372094"/>
                <a:gd name="connsiteY817" fmla="*/ 866273 h 1357471"/>
                <a:gd name="connsiteX818" fmla="*/ 1112521 w 2372094"/>
                <a:gd name="connsiteY818" fmla="*/ 899134 h 1357471"/>
                <a:gd name="connsiteX819" fmla="*/ 1120712 w 2372094"/>
                <a:gd name="connsiteY819" fmla="*/ 899134 h 1357471"/>
                <a:gd name="connsiteX820" fmla="*/ 1294734 w 2372094"/>
                <a:gd name="connsiteY820" fmla="*/ 798645 h 1357471"/>
                <a:gd name="connsiteX821" fmla="*/ 1354360 w 2372094"/>
                <a:gd name="connsiteY821" fmla="*/ 764260 h 1357471"/>
                <a:gd name="connsiteX822" fmla="*/ 1354837 w 2372094"/>
                <a:gd name="connsiteY822" fmla="*/ 759307 h 1357471"/>
                <a:gd name="connsiteX823" fmla="*/ 1297687 w 2372094"/>
                <a:gd name="connsiteY823" fmla="*/ 726350 h 1357471"/>
                <a:gd name="connsiteX824" fmla="*/ 1289019 w 2372094"/>
                <a:gd name="connsiteY824" fmla="*/ 726350 h 1357471"/>
                <a:gd name="connsiteX825" fmla="*/ 1229488 w 2372094"/>
                <a:gd name="connsiteY825" fmla="*/ 760736 h 1357471"/>
                <a:gd name="connsiteX826" fmla="*/ 1228916 w 2372094"/>
                <a:gd name="connsiteY826" fmla="*/ 765784 h 1357471"/>
                <a:gd name="connsiteX827" fmla="*/ 1286066 w 2372094"/>
                <a:gd name="connsiteY827" fmla="*/ 798645 h 1357471"/>
                <a:gd name="connsiteX828" fmla="*/ 1294448 w 2372094"/>
                <a:gd name="connsiteY828" fmla="*/ 798645 h 1357471"/>
                <a:gd name="connsiteX829" fmla="*/ 1769746 w 2372094"/>
                <a:gd name="connsiteY829" fmla="*/ 99510 h 1357471"/>
                <a:gd name="connsiteX830" fmla="*/ 1778413 w 2372094"/>
                <a:gd name="connsiteY830" fmla="*/ 99510 h 1357471"/>
                <a:gd name="connsiteX831" fmla="*/ 1837945 w 2372094"/>
                <a:gd name="connsiteY831" fmla="*/ 65125 h 1357471"/>
                <a:gd name="connsiteX832" fmla="*/ 1838516 w 2372094"/>
                <a:gd name="connsiteY832" fmla="*/ 60172 h 1357471"/>
                <a:gd name="connsiteX833" fmla="*/ 1823371 w 2372094"/>
                <a:gd name="connsiteY833" fmla="*/ 51409 h 1357471"/>
                <a:gd name="connsiteX834" fmla="*/ 1814704 w 2372094"/>
                <a:gd name="connsiteY834" fmla="*/ 51409 h 1357471"/>
                <a:gd name="connsiteX835" fmla="*/ 1754792 w 2372094"/>
                <a:gd name="connsiteY835" fmla="*/ 85508 h 1357471"/>
                <a:gd name="connsiteX836" fmla="*/ 1754315 w 2372094"/>
                <a:gd name="connsiteY836" fmla="*/ 90461 h 1357471"/>
                <a:gd name="connsiteX837" fmla="*/ 1337120 w 2372094"/>
                <a:gd name="connsiteY837" fmla="*/ 373449 h 1357471"/>
                <a:gd name="connsiteX838" fmla="*/ 1345788 w 2372094"/>
                <a:gd name="connsiteY838" fmla="*/ 373449 h 1357471"/>
                <a:gd name="connsiteX839" fmla="*/ 1405319 w 2372094"/>
                <a:gd name="connsiteY839" fmla="*/ 339064 h 1357471"/>
                <a:gd name="connsiteX840" fmla="*/ 1405891 w 2372094"/>
                <a:gd name="connsiteY840" fmla="*/ 334111 h 1357471"/>
                <a:gd name="connsiteX841" fmla="*/ 1348741 w 2372094"/>
                <a:gd name="connsiteY841" fmla="*/ 301154 h 1357471"/>
                <a:gd name="connsiteX842" fmla="*/ 1340168 w 2372094"/>
                <a:gd name="connsiteY842" fmla="*/ 301154 h 1357471"/>
                <a:gd name="connsiteX843" fmla="*/ 1280542 w 2372094"/>
                <a:gd name="connsiteY843" fmla="*/ 335540 h 1357471"/>
                <a:gd name="connsiteX844" fmla="*/ 1280542 w 2372094"/>
                <a:gd name="connsiteY844" fmla="*/ 340588 h 1357471"/>
                <a:gd name="connsiteX845" fmla="*/ 1511237 w 2372094"/>
                <a:gd name="connsiteY845" fmla="*/ 272960 h 1357471"/>
                <a:gd name="connsiteX846" fmla="*/ 1519905 w 2372094"/>
                <a:gd name="connsiteY846" fmla="*/ 272960 h 1357471"/>
                <a:gd name="connsiteX847" fmla="*/ 1579436 w 2372094"/>
                <a:gd name="connsiteY847" fmla="*/ 238575 h 1357471"/>
                <a:gd name="connsiteX848" fmla="*/ 1579912 w 2372094"/>
                <a:gd name="connsiteY848" fmla="*/ 233527 h 1357471"/>
                <a:gd name="connsiteX849" fmla="*/ 1522762 w 2372094"/>
                <a:gd name="connsiteY849" fmla="*/ 200666 h 1357471"/>
                <a:gd name="connsiteX850" fmla="*/ 1514095 w 2372094"/>
                <a:gd name="connsiteY850" fmla="*/ 200666 h 1357471"/>
                <a:gd name="connsiteX851" fmla="*/ 1454087 w 2372094"/>
                <a:gd name="connsiteY851" fmla="*/ 235051 h 1357471"/>
                <a:gd name="connsiteX852" fmla="*/ 1453611 w 2372094"/>
                <a:gd name="connsiteY852" fmla="*/ 240004 h 1357471"/>
                <a:gd name="connsiteX853" fmla="*/ 1230821 w 2372094"/>
                <a:gd name="connsiteY853" fmla="*/ 434885 h 1357471"/>
                <a:gd name="connsiteX854" fmla="*/ 1239489 w 2372094"/>
                <a:gd name="connsiteY854" fmla="*/ 434885 h 1357471"/>
                <a:gd name="connsiteX855" fmla="*/ 1299020 w 2372094"/>
                <a:gd name="connsiteY855" fmla="*/ 400500 h 1357471"/>
                <a:gd name="connsiteX856" fmla="*/ 1299592 w 2372094"/>
                <a:gd name="connsiteY856" fmla="*/ 395547 h 1357471"/>
                <a:gd name="connsiteX857" fmla="*/ 1242442 w 2372094"/>
                <a:gd name="connsiteY857" fmla="*/ 362591 h 1357471"/>
                <a:gd name="connsiteX858" fmla="*/ 1233774 w 2372094"/>
                <a:gd name="connsiteY858" fmla="*/ 362591 h 1357471"/>
                <a:gd name="connsiteX859" fmla="*/ 1174147 w 2372094"/>
                <a:gd name="connsiteY859" fmla="*/ 396976 h 1357471"/>
                <a:gd name="connsiteX860" fmla="*/ 1174147 w 2372094"/>
                <a:gd name="connsiteY860" fmla="*/ 401929 h 1357471"/>
                <a:gd name="connsiteX861" fmla="*/ 1423893 w 2372094"/>
                <a:gd name="connsiteY861" fmla="*/ 323633 h 1357471"/>
                <a:gd name="connsiteX862" fmla="*/ 1432561 w 2372094"/>
                <a:gd name="connsiteY862" fmla="*/ 323633 h 1357471"/>
                <a:gd name="connsiteX863" fmla="*/ 1492092 w 2372094"/>
                <a:gd name="connsiteY863" fmla="*/ 289248 h 1357471"/>
                <a:gd name="connsiteX864" fmla="*/ 1492568 w 2372094"/>
                <a:gd name="connsiteY864" fmla="*/ 284295 h 1357471"/>
                <a:gd name="connsiteX865" fmla="*/ 1435418 w 2372094"/>
                <a:gd name="connsiteY865" fmla="*/ 251434 h 1357471"/>
                <a:gd name="connsiteX866" fmla="*/ 1426750 w 2372094"/>
                <a:gd name="connsiteY866" fmla="*/ 251434 h 1357471"/>
                <a:gd name="connsiteX867" fmla="*/ 1367410 w 2372094"/>
                <a:gd name="connsiteY867" fmla="*/ 285533 h 1357471"/>
                <a:gd name="connsiteX868" fmla="*/ 1367410 w 2372094"/>
                <a:gd name="connsiteY868" fmla="*/ 290486 h 1357471"/>
                <a:gd name="connsiteX869" fmla="*/ 1056418 w 2372094"/>
                <a:gd name="connsiteY869" fmla="*/ 535850 h 1357471"/>
                <a:gd name="connsiteX870" fmla="*/ 1065086 w 2372094"/>
                <a:gd name="connsiteY870" fmla="*/ 535850 h 1357471"/>
                <a:gd name="connsiteX871" fmla="*/ 1124713 w 2372094"/>
                <a:gd name="connsiteY871" fmla="*/ 501560 h 1357471"/>
                <a:gd name="connsiteX872" fmla="*/ 1125189 w 2372094"/>
                <a:gd name="connsiteY872" fmla="*/ 496512 h 1357471"/>
                <a:gd name="connsiteX873" fmla="*/ 1068039 w 2372094"/>
                <a:gd name="connsiteY873" fmla="*/ 463651 h 1357471"/>
                <a:gd name="connsiteX874" fmla="*/ 1059371 w 2372094"/>
                <a:gd name="connsiteY874" fmla="*/ 463651 h 1357471"/>
                <a:gd name="connsiteX875" fmla="*/ 999840 w 2372094"/>
                <a:gd name="connsiteY875" fmla="*/ 498036 h 1357471"/>
                <a:gd name="connsiteX876" fmla="*/ 999268 w 2372094"/>
                <a:gd name="connsiteY876" fmla="*/ 502989 h 1357471"/>
                <a:gd name="connsiteX877" fmla="*/ 1143477 w 2372094"/>
                <a:gd name="connsiteY877" fmla="*/ 485558 h 1357471"/>
                <a:gd name="connsiteX878" fmla="*/ 1152145 w 2372094"/>
                <a:gd name="connsiteY878" fmla="*/ 485558 h 1357471"/>
                <a:gd name="connsiteX879" fmla="*/ 1211676 w 2372094"/>
                <a:gd name="connsiteY879" fmla="*/ 451173 h 1357471"/>
                <a:gd name="connsiteX880" fmla="*/ 1212247 w 2372094"/>
                <a:gd name="connsiteY880" fmla="*/ 446125 h 1357471"/>
                <a:gd name="connsiteX881" fmla="*/ 1155097 w 2372094"/>
                <a:gd name="connsiteY881" fmla="*/ 413264 h 1357471"/>
                <a:gd name="connsiteX882" fmla="*/ 1146430 w 2372094"/>
                <a:gd name="connsiteY882" fmla="*/ 413264 h 1357471"/>
                <a:gd name="connsiteX883" fmla="*/ 1087089 w 2372094"/>
                <a:gd name="connsiteY883" fmla="*/ 447458 h 1357471"/>
                <a:gd name="connsiteX884" fmla="*/ 1086517 w 2372094"/>
                <a:gd name="connsiteY884" fmla="*/ 452507 h 1357471"/>
                <a:gd name="connsiteX885" fmla="*/ 1595438 w 2372094"/>
                <a:gd name="connsiteY885" fmla="*/ 199808 h 1357471"/>
                <a:gd name="connsiteX886" fmla="*/ 1604011 w 2372094"/>
                <a:gd name="connsiteY886" fmla="*/ 199808 h 1357471"/>
                <a:gd name="connsiteX887" fmla="*/ 1663637 w 2372094"/>
                <a:gd name="connsiteY887" fmla="*/ 165423 h 1357471"/>
                <a:gd name="connsiteX888" fmla="*/ 1664113 w 2372094"/>
                <a:gd name="connsiteY888" fmla="*/ 160470 h 1357471"/>
                <a:gd name="connsiteX889" fmla="*/ 1648969 w 2372094"/>
                <a:gd name="connsiteY889" fmla="*/ 151707 h 1357471"/>
                <a:gd name="connsiteX890" fmla="*/ 1640301 w 2372094"/>
                <a:gd name="connsiteY890" fmla="*/ 151707 h 1357471"/>
                <a:gd name="connsiteX891" fmla="*/ 1580770 w 2372094"/>
                <a:gd name="connsiteY891" fmla="*/ 186092 h 1357471"/>
                <a:gd name="connsiteX892" fmla="*/ 1580198 w 2372094"/>
                <a:gd name="connsiteY892" fmla="*/ 191045 h 1357471"/>
                <a:gd name="connsiteX893" fmla="*/ 1856518 w 2372094"/>
                <a:gd name="connsiteY893" fmla="*/ 49123 h 1357471"/>
                <a:gd name="connsiteX894" fmla="*/ 1865186 w 2372094"/>
                <a:gd name="connsiteY894" fmla="*/ 49123 h 1357471"/>
                <a:gd name="connsiteX895" fmla="*/ 1924717 w 2372094"/>
                <a:gd name="connsiteY895" fmla="*/ 14833 h 1357471"/>
                <a:gd name="connsiteX896" fmla="*/ 1925289 w 2372094"/>
                <a:gd name="connsiteY896" fmla="*/ 9784 h 1357471"/>
                <a:gd name="connsiteX897" fmla="*/ 1910049 w 2372094"/>
                <a:gd name="connsiteY897" fmla="*/ 1022 h 1357471"/>
                <a:gd name="connsiteX898" fmla="*/ 1901476 w 2372094"/>
                <a:gd name="connsiteY898" fmla="*/ 1022 h 1357471"/>
                <a:gd name="connsiteX899" fmla="*/ 1841850 w 2372094"/>
                <a:gd name="connsiteY899" fmla="*/ 35407 h 1357471"/>
                <a:gd name="connsiteX900" fmla="*/ 1841850 w 2372094"/>
                <a:gd name="connsiteY900" fmla="*/ 40455 h 1357471"/>
                <a:gd name="connsiteX901" fmla="*/ 1976248 w 2372094"/>
                <a:gd name="connsiteY901" fmla="*/ 118179 h 1357471"/>
                <a:gd name="connsiteX902" fmla="*/ 1984916 w 2372094"/>
                <a:gd name="connsiteY902" fmla="*/ 118179 h 1357471"/>
                <a:gd name="connsiteX903" fmla="*/ 2044447 w 2372094"/>
                <a:gd name="connsiteY903" fmla="*/ 83794 h 1357471"/>
                <a:gd name="connsiteX904" fmla="*/ 2044447 w 2372094"/>
                <a:gd name="connsiteY904" fmla="*/ 78841 h 1357471"/>
                <a:gd name="connsiteX905" fmla="*/ 1987297 w 2372094"/>
                <a:gd name="connsiteY905" fmla="*/ 45884 h 1357471"/>
                <a:gd name="connsiteX906" fmla="*/ 1978629 w 2372094"/>
                <a:gd name="connsiteY906" fmla="*/ 45884 h 1357471"/>
                <a:gd name="connsiteX907" fmla="*/ 1919098 w 2372094"/>
                <a:gd name="connsiteY907" fmla="*/ 80270 h 1357471"/>
                <a:gd name="connsiteX908" fmla="*/ 1918621 w 2372094"/>
                <a:gd name="connsiteY908" fmla="*/ 85318 h 1357471"/>
                <a:gd name="connsiteX909" fmla="*/ 2141983 w 2372094"/>
                <a:gd name="connsiteY909" fmla="*/ 309155 h 1357471"/>
                <a:gd name="connsiteX910" fmla="*/ 2201609 w 2372094"/>
                <a:gd name="connsiteY910" fmla="*/ 274770 h 1357471"/>
                <a:gd name="connsiteX911" fmla="*/ 2201609 w 2372094"/>
                <a:gd name="connsiteY911" fmla="*/ 269722 h 1357471"/>
                <a:gd name="connsiteX912" fmla="*/ 2144459 w 2372094"/>
                <a:gd name="connsiteY912" fmla="*/ 236861 h 1357471"/>
                <a:gd name="connsiteX913" fmla="*/ 2135792 w 2372094"/>
                <a:gd name="connsiteY913" fmla="*/ 236861 h 1357471"/>
                <a:gd name="connsiteX914" fmla="*/ 2076260 w 2372094"/>
                <a:gd name="connsiteY914" fmla="*/ 271246 h 1357471"/>
                <a:gd name="connsiteX915" fmla="*/ 2075784 w 2372094"/>
                <a:gd name="connsiteY915" fmla="*/ 276199 h 1357471"/>
                <a:gd name="connsiteX916" fmla="*/ 2132934 w 2372094"/>
                <a:gd name="connsiteY916" fmla="*/ 309155 h 1357471"/>
                <a:gd name="connsiteX917" fmla="*/ 2141983 w 2372094"/>
                <a:gd name="connsiteY917" fmla="*/ 309346 h 1357471"/>
                <a:gd name="connsiteX918" fmla="*/ 1682687 w 2372094"/>
                <a:gd name="connsiteY918" fmla="*/ 149802 h 1357471"/>
                <a:gd name="connsiteX919" fmla="*/ 1691355 w 2372094"/>
                <a:gd name="connsiteY919" fmla="*/ 149802 h 1357471"/>
                <a:gd name="connsiteX920" fmla="*/ 1750982 w 2372094"/>
                <a:gd name="connsiteY920" fmla="*/ 115417 h 1357471"/>
                <a:gd name="connsiteX921" fmla="*/ 1751458 w 2372094"/>
                <a:gd name="connsiteY921" fmla="*/ 110368 h 1357471"/>
                <a:gd name="connsiteX922" fmla="*/ 1736313 w 2372094"/>
                <a:gd name="connsiteY922" fmla="*/ 101606 h 1357471"/>
                <a:gd name="connsiteX923" fmla="*/ 1727645 w 2372094"/>
                <a:gd name="connsiteY923" fmla="*/ 101606 h 1357471"/>
                <a:gd name="connsiteX924" fmla="*/ 1668114 w 2372094"/>
                <a:gd name="connsiteY924" fmla="*/ 135991 h 1357471"/>
                <a:gd name="connsiteX925" fmla="*/ 1667542 w 2372094"/>
                <a:gd name="connsiteY925" fmla="*/ 141039 h 1357471"/>
                <a:gd name="connsiteX926" fmla="*/ 969455 w 2372094"/>
                <a:gd name="connsiteY926" fmla="*/ 585571 h 1357471"/>
                <a:gd name="connsiteX927" fmla="*/ 978028 w 2372094"/>
                <a:gd name="connsiteY927" fmla="*/ 585571 h 1357471"/>
                <a:gd name="connsiteX928" fmla="*/ 1037654 w 2372094"/>
                <a:gd name="connsiteY928" fmla="*/ 551186 h 1357471"/>
                <a:gd name="connsiteX929" fmla="*/ 1038130 w 2372094"/>
                <a:gd name="connsiteY929" fmla="*/ 546233 h 1357471"/>
                <a:gd name="connsiteX930" fmla="*/ 980980 w 2372094"/>
                <a:gd name="connsiteY930" fmla="*/ 513276 h 1357471"/>
                <a:gd name="connsiteX931" fmla="*/ 972313 w 2372094"/>
                <a:gd name="connsiteY931" fmla="*/ 513276 h 1357471"/>
                <a:gd name="connsiteX932" fmla="*/ 912781 w 2372094"/>
                <a:gd name="connsiteY932" fmla="*/ 547661 h 1357471"/>
                <a:gd name="connsiteX933" fmla="*/ 912210 w 2372094"/>
                <a:gd name="connsiteY933" fmla="*/ 552709 h 135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Lst>
              <a:rect l="l" t="t" r="r" b="b"/>
              <a:pathLst>
                <a:path w="2372094" h="1357471">
                  <a:moveTo>
                    <a:pt x="1612774" y="426980"/>
                  </a:moveTo>
                  <a:lnTo>
                    <a:pt x="1672305" y="392594"/>
                  </a:lnTo>
                  <a:cubicBezTo>
                    <a:pt x="1674782" y="391070"/>
                    <a:pt x="1675067" y="388880"/>
                    <a:pt x="1672305" y="387546"/>
                  </a:cubicBezTo>
                  <a:lnTo>
                    <a:pt x="1615155" y="354685"/>
                  </a:lnTo>
                  <a:cubicBezTo>
                    <a:pt x="1612431" y="353294"/>
                    <a:pt x="1609211" y="353294"/>
                    <a:pt x="1606487" y="354685"/>
                  </a:cubicBezTo>
                  <a:lnTo>
                    <a:pt x="1546956" y="389070"/>
                  </a:lnTo>
                  <a:cubicBezTo>
                    <a:pt x="1544384" y="390499"/>
                    <a:pt x="1544194" y="392785"/>
                    <a:pt x="1546480" y="394023"/>
                  </a:cubicBezTo>
                  <a:lnTo>
                    <a:pt x="1603630" y="426980"/>
                  </a:lnTo>
                  <a:cubicBezTo>
                    <a:pt x="1606478" y="428542"/>
                    <a:pt x="1609926" y="428542"/>
                    <a:pt x="1612774" y="426980"/>
                  </a:cubicBezTo>
                  <a:close/>
                  <a:moveTo>
                    <a:pt x="1525810" y="307917"/>
                  </a:moveTo>
                  <a:lnTo>
                    <a:pt x="1466184" y="342683"/>
                  </a:lnTo>
                  <a:cubicBezTo>
                    <a:pt x="1463708" y="344207"/>
                    <a:pt x="1463422" y="346398"/>
                    <a:pt x="1466184" y="347732"/>
                  </a:cubicBezTo>
                  <a:lnTo>
                    <a:pt x="1523334" y="380593"/>
                  </a:lnTo>
                  <a:cubicBezTo>
                    <a:pt x="1526058" y="381984"/>
                    <a:pt x="1529278" y="381984"/>
                    <a:pt x="1532002" y="380593"/>
                  </a:cubicBezTo>
                  <a:lnTo>
                    <a:pt x="1591533" y="346208"/>
                  </a:lnTo>
                  <a:cubicBezTo>
                    <a:pt x="1594105" y="344779"/>
                    <a:pt x="1594295" y="342493"/>
                    <a:pt x="1592104" y="341255"/>
                  </a:cubicBezTo>
                  <a:lnTo>
                    <a:pt x="1534954" y="308298"/>
                  </a:lnTo>
                  <a:cubicBezTo>
                    <a:pt x="1532173" y="306622"/>
                    <a:pt x="1528725" y="306479"/>
                    <a:pt x="1525810" y="307917"/>
                  </a:cubicBezTo>
                  <a:close/>
                  <a:moveTo>
                    <a:pt x="1333310" y="418883"/>
                  </a:moveTo>
                  <a:lnTo>
                    <a:pt x="1232536" y="477081"/>
                  </a:lnTo>
                  <a:cubicBezTo>
                    <a:pt x="1230059" y="478510"/>
                    <a:pt x="1229773" y="480796"/>
                    <a:pt x="1232059" y="482034"/>
                  </a:cubicBezTo>
                  <a:lnTo>
                    <a:pt x="1289209" y="514991"/>
                  </a:lnTo>
                  <a:cubicBezTo>
                    <a:pt x="1291934" y="516381"/>
                    <a:pt x="1295153" y="516381"/>
                    <a:pt x="1297877" y="514991"/>
                  </a:cubicBezTo>
                  <a:lnTo>
                    <a:pt x="1398652" y="456888"/>
                  </a:lnTo>
                  <a:cubicBezTo>
                    <a:pt x="1401224" y="455364"/>
                    <a:pt x="1401414" y="453173"/>
                    <a:pt x="1398652" y="451840"/>
                  </a:cubicBezTo>
                  <a:lnTo>
                    <a:pt x="1341502" y="418979"/>
                  </a:lnTo>
                  <a:cubicBezTo>
                    <a:pt x="1338920" y="417712"/>
                    <a:pt x="1335920" y="417683"/>
                    <a:pt x="1333310" y="418883"/>
                  </a:cubicBezTo>
                  <a:close/>
                  <a:moveTo>
                    <a:pt x="1438752" y="358018"/>
                  </a:moveTo>
                  <a:lnTo>
                    <a:pt x="1379125" y="392404"/>
                  </a:lnTo>
                  <a:cubicBezTo>
                    <a:pt x="1376649" y="393833"/>
                    <a:pt x="1376363" y="396118"/>
                    <a:pt x="1378649" y="397357"/>
                  </a:cubicBezTo>
                  <a:lnTo>
                    <a:pt x="1435799" y="430313"/>
                  </a:lnTo>
                  <a:cubicBezTo>
                    <a:pt x="1438523" y="431704"/>
                    <a:pt x="1441743" y="431704"/>
                    <a:pt x="1444467" y="430313"/>
                  </a:cubicBezTo>
                  <a:lnTo>
                    <a:pt x="1503998" y="395928"/>
                  </a:lnTo>
                  <a:cubicBezTo>
                    <a:pt x="1506570" y="394404"/>
                    <a:pt x="1506760" y="392213"/>
                    <a:pt x="1504570" y="390880"/>
                  </a:cubicBezTo>
                  <a:lnTo>
                    <a:pt x="1447420" y="358018"/>
                  </a:lnTo>
                  <a:cubicBezTo>
                    <a:pt x="1444667" y="356685"/>
                    <a:pt x="1441448" y="356761"/>
                    <a:pt x="1438752" y="358209"/>
                  </a:cubicBezTo>
                  <a:close/>
                  <a:moveTo>
                    <a:pt x="1205104" y="492892"/>
                  </a:moveTo>
                  <a:lnTo>
                    <a:pt x="1145477" y="527278"/>
                  </a:lnTo>
                  <a:cubicBezTo>
                    <a:pt x="1143001" y="528802"/>
                    <a:pt x="1142715" y="530992"/>
                    <a:pt x="1145477" y="532326"/>
                  </a:cubicBezTo>
                  <a:lnTo>
                    <a:pt x="1202627" y="565187"/>
                  </a:lnTo>
                  <a:cubicBezTo>
                    <a:pt x="1205351" y="566578"/>
                    <a:pt x="1208571" y="566578"/>
                    <a:pt x="1211295" y="565187"/>
                  </a:cubicBezTo>
                  <a:lnTo>
                    <a:pt x="1270826" y="530802"/>
                  </a:lnTo>
                  <a:cubicBezTo>
                    <a:pt x="1273398" y="529373"/>
                    <a:pt x="1273588" y="527087"/>
                    <a:pt x="1271398" y="525849"/>
                  </a:cubicBezTo>
                  <a:lnTo>
                    <a:pt x="1214248" y="492892"/>
                  </a:lnTo>
                  <a:cubicBezTo>
                    <a:pt x="1211371" y="491397"/>
                    <a:pt x="1207923" y="491464"/>
                    <a:pt x="1205104" y="493083"/>
                  </a:cubicBezTo>
                  <a:close/>
                  <a:moveTo>
                    <a:pt x="1118045" y="543184"/>
                  </a:moveTo>
                  <a:lnTo>
                    <a:pt x="1058514" y="577570"/>
                  </a:lnTo>
                  <a:cubicBezTo>
                    <a:pt x="1055942" y="578999"/>
                    <a:pt x="1055752" y="581284"/>
                    <a:pt x="1057942" y="582523"/>
                  </a:cubicBezTo>
                  <a:lnTo>
                    <a:pt x="1115092" y="615479"/>
                  </a:lnTo>
                  <a:cubicBezTo>
                    <a:pt x="1117817" y="616870"/>
                    <a:pt x="1121036" y="616870"/>
                    <a:pt x="1123760" y="615479"/>
                  </a:cubicBezTo>
                  <a:lnTo>
                    <a:pt x="1183387" y="581094"/>
                  </a:lnTo>
                  <a:cubicBezTo>
                    <a:pt x="1185863" y="579570"/>
                    <a:pt x="1186054" y="577379"/>
                    <a:pt x="1183863" y="576046"/>
                  </a:cubicBezTo>
                  <a:lnTo>
                    <a:pt x="1126713" y="543184"/>
                  </a:lnTo>
                  <a:cubicBezTo>
                    <a:pt x="1123960" y="541851"/>
                    <a:pt x="1120741" y="541927"/>
                    <a:pt x="1118045" y="543375"/>
                  </a:cubicBezTo>
                  <a:close/>
                  <a:moveTo>
                    <a:pt x="1341406" y="677392"/>
                  </a:moveTo>
                  <a:lnTo>
                    <a:pt x="1400938" y="643007"/>
                  </a:lnTo>
                  <a:cubicBezTo>
                    <a:pt x="1403414" y="641578"/>
                    <a:pt x="1403700" y="639292"/>
                    <a:pt x="1401414" y="638054"/>
                  </a:cubicBezTo>
                  <a:lnTo>
                    <a:pt x="1344264" y="605097"/>
                  </a:lnTo>
                  <a:cubicBezTo>
                    <a:pt x="1341540" y="603706"/>
                    <a:pt x="1338320" y="603706"/>
                    <a:pt x="1335596" y="605097"/>
                  </a:cubicBezTo>
                  <a:lnTo>
                    <a:pt x="1276065" y="639387"/>
                  </a:lnTo>
                  <a:cubicBezTo>
                    <a:pt x="1273493" y="640911"/>
                    <a:pt x="1273303" y="643102"/>
                    <a:pt x="1275493" y="644435"/>
                  </a:cubicBezTo>
                  <a:lnTo>
                    <a:pt x="1332643" y="677297"/>
                  </a:lnTo>
                  <a:cubicBezTo>
                    <a:pt x="1335349" y="678811"/>
                    <a:pt x="1338616" y="678916"/>
                    <a:pt x="1341406" y="677582"/>
                  </a:cubicBezTo>
                  <a:close/>
                  <a:moveTo>
                    <a:pt x="1254062" y="727874"/>
                  </a:moveTo>
                  <a:lnTo>
                    <a:pt x="1313593" y="693489"/>
                  </a:lnTo>
                  <a:cubicBezTo>
                    <a:pt x="1316165" y="691965"/>
                    <a:pt x="1316356" y="689774"/>
                    <a:pt x="1314070" y="688441"/>
                  </a:cubicBezTo>
                  <a:lnTo>
                    <a:pt x="1256920" y="655580"/>
                  </a:lnTo>
                  <a:cubicBezTo>
                    <a:pt x="1254196" y="654189"/>
                    <a:pt x="1250976" y="654189"/>
                    <a:pt x="1248252" y="655580"/>
                  </a:cubicBezTo>
                  <a:lnTo>
                    <a:pt x="1188721" y="689965"/>
                  </a:lnTo>
                  <a:cubicBezTo>
                    <a:pt x="1186149" y="691393"/>
                    <a:pt x="1185958" y="693680"/>
                    <a:pt x="1188244" y="695013"/>
                  </a:cubicBezTo>
                  <a:lnTo>
                    <a:pt x="1245394" y="727874"/>
                  </a:lnTo>
                  <a:cubicBezTo>
                    <a:pt x="1248119" y="729265"/>
                    <a:pt x="1251338" y="729265"/>
                    <a:pt x="1254062" y="727874"/>
                  </a:cubicBezTo>
                  <a:close/>
                  <a:moveTo>
                    <a:pt x="1167004" y="778071"/>
                  </a:moveTo>
                  <a:lnTo>
                    <a:pt x="1226535" y="743686"/>
                  </a:lnTo>
                  <a:cubicBezTo>
                    <a:pt x="1229107" y="742257"/>
                    <a:pt x="1229297" y="740066"/>
                    <a:pt x="1227011" y="738733"/>
                  </a:cubicBezTo>
                  <a:lnTo>
                    <a:pt x="1169861" y="705872"/>
                  </a:lnTo>
                  <a:cubicBezTo>
                    <a:pt x="1167137" y="704481"/>
                    <a:pt x="1163918" y="704481"/>
                    <a:pt x="1161193" y="705872"/>
                  </a:cubicBezTo>
                  <a:lnTo>
                    <a:pt x="1101662" y="740257"/>
                  </a:lnTo>
                  <a:cubicBezTo>
                    <a:pt x="1099186" y="741686"/>
                    <a:pt x="1098900" y="743972"/>
                    <a:pt x="1101186" y="745210"/>
                  </a:cubicBezTo>
                  <a:lnTo>
                    <a:pt x="1158336" y="778166"/>
                  </a:lnTo>
                  <a:cubicBezTo>
                    <a:pt x="1161146" y="779624"/>
                    <a:pt x="1164508" y="779595"/>
                    <a:pt x="1167289" y="778071"/>
                  </a:cubicBezTo>
                  <a:close/>
                  <a:moveTo>
                    <a:pt x="1080231" y="828458"/>
                  </a:moveTo>
                  <a:lnTo>
                    <a:pt x="1139762" y="794073"/>
                  </a:lnTo>
                  <a:cubicBezTo>
                    <a:pt x="1142334" y="792644"/>
                    <a:pt x="1142524" y="790358"/>
                    <a:pt x="1140334" y="789120"/>
                  </a:cubicBezTo>
                  <a:lnTo>
                    <a:pt x="1083184" y="756164"/>
                  </a:lnTo>
                  <a:cubicBezTo>
                    <a:pt x="1080488" y="754801"/>
                    <a:pt x="1077307" y="754801"/>
                    <a:pt x="1074611" y="756164"/>
                  </a:cubicBezTo>
                  <a:lnTo>
                    <a:pt x="1015080" y="790358"/>
                  </a:lnTo>
                  <a:cubicBezTo>
                    <a:pt x="1012603" y="791882"/>
                    <a:pt x="1012318" y="794073"/>
                    <a:pt x="1015080" y="795407"/>
                  </a:cubicBezTo>
                  <a:lnTo>
                    <a:pt x="1072230" y="828268"/>
                  </a:lnTo>
                  <a:cubicBezTo>
                    <a:pt x="1074735" y="829506"/>
                    <a:pt x="1077669" y="829573"/>
                    <a:pt x="1080231" y="828458"/>
                  </a:cubicBezTo>
                  <a:close/>
                  <a:moveTo>
                    <a:pt x="1525715" y="477272"/>
                  </a:moveTo>
                  <a:lnTo>
                    <a:pt x="1585246" y="442886"/>
                  </a:lnTo>
                  <a:cubicBezTo>
                    <a:pt x="1587723" y="441458"/>
                    <a:pt x="1588009" y="439172"/>
                    <a:pt x="1585723" y="437933"/>
                  </a:cubicBezTo>
                  <a:lnTo>
                    <a:pt x="1528573" y="404977"/>
                  </a:lnTo>
                  <a:cubicBezTo>
                    <a:pt x="1525849" y="403586"/>
                    <a:pt x="1522629" y="403586"/>
                    <a:pt x="1519905" y="404977"/>
                  </a:cubicBezTo>
                  <a:lnTo>
                    <a:pt x="1460374" y="439362"/>
                  </a:lnTo>
                  <a:cubicBezTo>
                    <a:pt x="1457802" y="440886"/>
                    <a:pt x="1457611" y="443077"/>
                    <a:pt x="1459897" y="444410"/>
                  </a:cubicBezTo>
                  <a:lnTo>
                    <a:pt x="1517047" y="477272"/>
                  </a:lnTo>
                  <a:cubicBezTo>
                    <a:pt x="1519781" y="478634"/>
                    <a:pt x="1523010" y="478596"/>
                    <a:pt x="1525715" y="477176"/>
                  </a:cubicBezTo>
                  <a:close/>
                  <a:moveTo>
                    <a:pt x="1428370" y="627386"/>
                  </a:moveTo>
                  <a:lnTo>
                    <a:pt x="1561243" y="550614"/>
                  </a:lnTo>
                  <a:cubicBezTo>
                    <a:pt x="1563815" y="549185"/>
                    <a:pt x="1564006" y="546899"/>
                    <a:pt x="1561815" y="545661"/>
                  </a:cubicBezTo>
                  <a:lnTo>
                    <a:pt x="1423417" y="465746"/>
                  </a:lnTo>
                  <a:cubicBezTo>
                    <a:pt x="1420692" y="464356"/>
                    <a:pt x="1417473" y="464356"/>
                    <a:pt x="1414749" y="465746"/>
                  </a:cubicBezTo>
                  <a:lnTo>
                    <a:pt x="1346074" y="505466"/>
                  </a:lnTo>
                  <a:cubicBezTo>
                    <a:pt x="1343502" y="506894"/>
                    <a:pt x="1343311" y="509180"/>
                    <a:pt x="1345502" y="510418"/>
                  </a:cubicBezTo>
                  <a:lnTo>
                    <a:pt x="1418750" y="552709"/>
                  </a:lnTo>
                  <a:cubicBezTo>
                    <a:pt x="1421035" y="554043"/>
                    <a:pt x="1420750" y="556234"/>
                    <a:pt x="1418273" y="557758"/>
                  </a:cubicBezTo>
                  <a:lnTo>
                    <a:pt x="1363314" y="589476"/>
                  </a:lnTo>
                  <a:cubicBezTo>
                    <a:pt x="1360742" y="590905"/>
                    <a:pt x="1360552" y="593191"/>
                    <a:pt x="1362742" y="594429"/>
                  </a:cubicBezTo>
                  <a:lnTo>
                    <a:pt x="1419892" y="627386"/>
                  </a:lnTo>
                  <a:cubicBezTo>
                    <a:pt x="1422559" y="628709"/>
                    <a:pt x="1425703" y="628709"/>
                    <a:pt x="1428370" y="627386"/>
                  </a:cubicBezTo>
                  <a:close/>
                  <a:moveTo>
                    <a:pt x="1030987" y="593667"/>
                  </a:moveTo>
                  <a:lnTo>
                    <a:pt x="971455" y="628433"/>
                  </a:lnTo>
                  <a:cubicBezTo>
                    <a:pt x="968884" y="629862"/>
                    <a:pt x="968693" y="632053"/>
                    <a:pt x="970884" y="633386"/>
                  </a:cubicBezTo>
                  <a:lnTo>
                    <a:pt x="1028034" y="666248"/>
                  </a:lnTo>
                  <a:cubicBezTo>
                    <a:pt x="1030729" y="667610"/>
                    <a:pt x="1033911" y="667610"/>
                    <a:pt x="1036606" y="666248"/>
                  </a:cubicBezTo>
                  <a:lnTo>
                    <a:pt x="1096233" y="631862"/>
                  </a:lnTo>
                  <a:cubicBezTo>
                    <a:pt x="1098709" y="630433"/>
                    <a:pt x="1098995" y="628148"/>
                    <a:pt x="1096709" y="626909"/>
                  </a:cubicBezTo>
                  <a:lnTo>
                    <a:pt x="1039559" y="593953"/>
                  </a:lnTo>
                  <a:cubicBezTo>
                    <a:pt x="1036911" y="592505"/>
                    <a:pt x="1033730" y="592400"/>
                    <a:pt x="1030987" y="593667"/>
                  </a:cubicBezTo>
                  <a:close/>
                  <a:moveTo>
                    <a:pt x="943928" y="643864"/>
                  </a:moveTo>
                  <a:lnTo>
                    <a:pt x="884397" y="678249"/>
                  </a:lnTo>
                  <a:cubicBezTo>
                    <a:pt x="881825" y="679773"/>
                    <a:pt x="881635" y="681964"/>
                    <a:pt x="883825" y="683297"/>
                  </a:cubicBezTo>
                  <a:lnTo>
                    <a:pt x="940975" y="716158"/>
                  </a:lnTo>
                  <a:cubicBezTo>
                    <a:pt x="943671" y="717521"/>
                    <a:pt x="946852" y="717521"/>
                    <a:pt x="949548" y="716158"/>
                  </a:cubicBezTo>
                  <a:lnTo>
                    <a:pt x="1009174" y="681773"/>
                  </a:lnTo>
                  <a:cubicBezTo>
                    <a:pt x="1011651" y="680345"/>
                    <a:pt x="1011937" y="678058"/>
                    <a:pt x="1009651" y="676725"/>
                  </a:cubicBezTo>
                  <a:lnTo>
                    <a:pt x="952501" y="643864"/>
                  </a:lnTo>
                  <a:cubicBezTo>
                    <a:pt x="949805" y="642502"/>
                    <a:pt x="946624" y="642502"/>
                    <a:pt x="943928" y="643864"/>
                  </a:cubicBezTo>
                  <a:close/>
                  <a:moveTo>
                    <a:pt x="462249" y="1180883"/>
                  </a:moveTo>
                  <a:cubicBezTo>
                    <a:pt x="464973" y="1182274"/>
                    <a:pt x="468193" y="1182274"/>
                    <a:pt x="470917" y="1180883"/>
                  </a:cubicBezTo>
                  <a:lnTo>
                    <a:pt x="530448" y="1146498"/>
                  </a:lnTo>
                  <a:cubicBezTo>
                    <a:pt x="533020" y="1145069"/>
                    <a:pt x="533210" y="1142879"/>
                    <a:pt x="531019" y="1141545"/>
                  </a:cubicBezTo>
                  <a:lnTo>
                    <a:pt x="473869" y="1108684"/>
                  </a:lnTo>
                  <a:cubicBezTo>
                    <a:pt x="471145" y="1107293"/>
                    <a:pt x="467926" y="1107293"/>
                    <a:pt x="465202" y="1108684"/>
                  </a:cubicBezTo>
                  <a:lnTo>
                    <a:pt x="405766" y="1142783"/>
                  </a:lnTo>
                  <a:cubicBezTo>
                    <a:pt x="403289" y="1144212"/>
                    <a:pt x="403003" y="1146403"/>
                    <a:pt x="405289" y="1147736"/>
                  </a:cubicBezTo>
                  <a:close/>
                  <a:moveTo>
                    <a:pt x="247555" y="1046295"/>
                  </a:moveTo>
                  <a:lnTo>
                    <a:pt x="188024" y="1080680"/>
                  </a:lnTo>
                  <a:cubicBezTo>
                    <a:pt x="185452" y="1082109"/>
                    <a:pt x="185262" y="1084395"/>
                    <a:pt x="187548" y="1085729"/>
                  </a:cubicBezTo>
                  <a:lnTo>
                    <a:pt x="244698" y="1118590"/>
                  </a:lnTo>
                  <a:cubicBezTo>
                    <a:pt x="247422" y="1119980"/>
                    <a:pt x="250642" y="1119980"/>
                    <a:pt x="253366" y="1118590"/>
                  </a:cubicBezTo>
                  <a:lnTo>
                    <a:pt x="312897" y="1084205"/>
                  </a:lnTo>
                  <a:cubicBezTo>
                    <a:pt x="315373" y="1082776"/>
                    <a:pt x="315659" y="1080490"/>
                    <a:pt x="313373" y="1079156"/>
                  </a:cubicBezTo>
                  <a:lnTo>
                    <a:pt x="256223" y="1046295"/>
                  </a:lnTo>
                  <a:cubicBezTo>
                    <a:pt x="253566" y="1044781"/>
                    <a:pt x="250337" y="1044638"/>
                    <a:pt x="247555" y="1045914"/>
                  </a:cubicBezTo>
                  <a:close/>
                  <a:moveTo>
                    <a:pt x="357950" y="1147070"/>
                  </a:moveTo>
                  <a:cubicBezTo>
                    <a:pt x="360674" y="1148460"/>
                    <a:pt x="363894" y="1148460"/>
                    <a:pt x="366618" y="1147070"/>
                  </a:cubicBezTo>
                  <a:lnTo>
                    <a:pt x="426149" y="1112684"/>
                  </a:lnTo>
                  <a:cubicBezTo>
                    <a:pt x="428721" y="1111256"/>
                    <a:pt x="428911" y="1108970"/>
                    <a:pt x="426149" y="1107636"/>
                  </a:cubicBezTo>
                  <a:lnTo>
                    <a:pt x="368999" y="1074775"/>
                  </a:lnTo>
                  <a:cubicBezTo>
                    <a:pt x="366275" y="1073384"/>
                    <a:pt x="363055" y="1073384"/>
                    <a:pt x="360331" y="1074775"/>
                  </a:cubicBezTo>
                  <a:lnTo>
                    <a:pt x="301562" y="1108779"/>
                  </a:lnTo>
                  <a:cubicBezTo>
                    <a:pt x="299086" y="1110303"/>
                    <a:pt x="298800" y="1112494"/>
                    <a:pt x="301086" y="1113827"/>
                  </a:cubicBezTo>
                  <a:close/>
                  <a:moveTo>
                    <a:pt x="598075" y="1201076"/>
                  </a:moveTo>
                  <a:lnTo>
                    <a:pt x="657702" y="1166691"/>
                  </a:lnTo>
                  <a:cubicBezTo>
                    <a:pt x="660178" y="1165262"/>
                    <a:pt x="660464" y="1162976"/>
                    <a:pt x="658178" y="1161738"/>
                  </a:cubicBezTo>
                  <a:lnTo>
                    <a:pt x="601028" y="1128782"/>
                  </a:lnTo>
                  <a:cubicBezTo>
                    <a:pt x="598304" y="1127391"/>
                    <a:pt x="595085" y="1127391"/>
                    <a:pt x="592360" y="1128782"/>
                  </a:cubicBezTo>
                  <a:lnTo>
                    <a:pt x="532829" y="1163167"/>
                  </a:lnTo>
                  <a:cubicBezTo>
                    <a:pt x="530257" y="1164691"/>
                    <a:pt x="530067" y="1166882"/>
                    <a:pt x="532258" y="1168215"/>
                  </a:cubicBezTo>
                  <a:lnTo>
                    <a:pt x="589408" y="1201076"/>
                  </a:lnTo>
                  <a:cubicBezTo>
                    <a:pt x="592189" y="1202353"/>
                    <a:pt x="595418" y="1202210"/>
                    <a:pt x="598075" y="1200695"/>
                  </a:cubicBezTo>
                  <a:close/>
                  <a:moveTo>
                    <a:pt x="502825" y="1251654"/>
                  </a:moveTo>
                  <a:cubicBezTo>
                    <a:pt x="505550" y="1253045"/>
                    <a:pt x="508769" y="1253045"/>
                    <a:pt x="511493" y="1251654"/>
                  </a:cubicBezTo>
                  <a:lnTo>
                    <a:pt x="571024" y="1217269"/>
                  </a:lnTo>
                  <a:cubicBezTo>
                    <a:pt x="573501" y="1215745"/>
                    <a:pt x="573787" y="1213554"/>
                    <a:pt x="571501" y="1212221"/>
                  </a:cubicBezTo>
                  <a:lnTo>
                    <a:pt x="514351" y="1179359"/>
                  </a:lnTo>
                  <a:cubicBezTo>
                    <a:pt x="511627" y="1177969"/>
                    <a:pt x="508407" y="1177969"/>
                    <a:pt x="505683" y="1179359"/>
                  </a:cubicBezTo>
                  <a:lnTo>
                    <a:pt x="446152" y="1213745"/>
                  </a:lnTo>
                  <a:cubicBezTo>
                    <a:pt x="443580" y="1215173"/>
                    <a:pt x="443389" y="1217459"/>
                    <a:pt x="446152" y="1218698"/>
                  </a:cubicBezTo>
                  <a:close/>
                  <a:moveTo>
                    <a:pt x="334995" y="996098"/>
                  </a:moveTo>
                  <a:lnTo>
                    <a:pt x="275464" y="1030483"/>
                  </a:lnTo>
                  <a:cubicBezTo>
                    <a:pt x="272892" y="1031912"/>
                    <a:pt x="272701" y="1034103"/>
                    <a:pt x="274892" y="1035437"/>
                  </a:cubicBezTo>
                  <a:lnTo>
                    <a:pt x="332042" y="1068298"/>
                  </a:lnTo>
                  <a:cubicBezTo>
                    <a:pt x="334738" y="1069660"/>
                    <a:pt x="337919" y="1069660"/>
                    <a:pt x="340615" y="1068298"/>
                  </a:cubicBezTo>
                  <a:lnTo>
                    <a:pt x="400241" y="1033913"/>
                  </a:lnTo>
                  <a:cubicBezTo>
                    <a:pt x="402718" y="1032484"/>
                    <a:pt x="403003" y="1030198"/>
                    <a:pt x="400717" y="1028959"/>
                  </a:cubicBezTo>
                  <a:lnTo>
                    <a:pt x="343567" y="996003"/>
                  </a:lnTo>
                  <a:cubicBezTo>
                    <a:pt x="340815" y="994422"/>
                    <a:pt x="337462" y="994317"/>
                    <a:pt x="334614" y="995717"/>
                  </a:cubicBezTo>
                  <a:close/>
                  <a:moveTo>
                    <a:pt x="770192" y="744733"/>
                  </a:moveTo>
                  <a:lnTo>
                    <a:pt x="710661" y="779119"/>
                  </a:lnTo>
                  <a:cubicBezTo>
                    <a:pt x="708184" y="780643"/>
                    <a:pt x="707899" y="782833"/>
                    <a:pt x="710661" y="784167"/>
                  </a:cubicBezTo>
                  <a:lnTo>
                    <a:pt x="767811" y="817028"/>
                  </a:lnTo>
                  <a:cubicBezTo>
                    <a:pt x="770535" y="818419"/>
                    <a:pt x="773755" y="818419"/>
                    <a:pt x="776479" y="817028"/>
                  </a:cubicBezTo>
                  <a:lnTo>
                    <a:pt x="836010" y="782643"/>
                  </a:lnTo>
                  <a:cubicBezTo>
                    <a:pt x="838582" y="781214"/>
                    <a:pt x="838772" y="778928"/>
                    <a:pt x="836486" y="777690"/>
                  </a:cubicBezTo>
                  <a:lnTo>
                    <a:pt x="779336" y="744733"/>
                  </a:lnTo>
                  <a:cubicBezTo>
                    <a:pt x="776460" y="742914"/>
                    <a:pt x="772831" y="742771"/>
                    <a:pt x="769811" y="744353"/>
                  </a:cubicBezTo>
                  <a:close/>
                  <a:moveTo>
                    <a:pt x="422053" y="945806"/>
                  </a:moveTo>
                  <a:lnTo>
                    <a:pt x="362522" y="980192"/>
                  </a:lnTo>
                  <a:cubicBezTo>
                    <a:pt x="359950" y="981620"/>
                    <a:pt x="359760" y="983906"/>
                    <a:pt x="361951" y="985145"/>
                  </a:cubicBezTo>
                  <a:lnTo>
                    <a:pt x="419101" y="1018101"/>
                  </a:lnTo>
                  <a:cubicBezTo>
                    <a:pt x="421825" y="1019492"/>
                    <a:pt x="425044" y="1019492"/>
                    <a:pt x="427768" y="1018101"/>
                  </a:cubicBezTo>
                  <a:lnTo>
                    <a:pt x="487395" y="983716"/>
                  </a:lnTo>
                  <a:cubicBezTo>
                    <a:pt x="489871" y="982192"/>
                    <a:pt x="490157" y="980001"/>
                    <a:pt x="487871" y="978667"/>
                  </a:cubicBezTo>
                  <a:lnTo>
                    <a:pt x="430721" y="945806"/>
                  </a:lnTo>
                  <a:cubicBezTo>
                    <a:pt x="427959" y="944159"/>
                    <a:pt x="424558" y="944016"/>
                    <a:pt x="421672" y="945425"/>
                  </a:cubicBezTo>
                  <a:close/>
                  <a:moveTo>
                    <a:pt x="856870" y="694156"/>
                  </a:moveTo>
                  <a:lnTo>
                    <a:pt x="797338" y="728541"/>
                  </a:lnTo>
                  <a:cubicBezTo>
                    <a:pt x="794767" y="729970"/>
                    <a:pt x="794576" y="732256"/>
                    <a:pt x="796862" y="733494"/>
                  </a:cubicBezTo>
                  <a:lnTo>
                    <a:pt x="854012" y="766450"/>
                  </a:lnTo>
                  <a:cubicBezTo>
                    <a:pt x="856736" y="767841"/>
                    <a:pt x="859956" y="767841"/>
                    <a:pt x="862680" y="766450"/>
                  </a:cubicBezTo>
                  <a:lnTo>
                    <a:pt x="922211" y="732065"/>
                  </a:lnTo>
                  <a:cubicBezTo>
                    <a:pt x="924688" y="730541"/>
                    <a:pt x="924973" y="728350"/>
                    <a:pt x="922687" y="727017"/>
                  </a:cubicBezTo>
                  <a:lnTo>
                    <a:pt x="865537" y="694156"/>
                  </a:lnTo>
                  <a:cubicBezTo>
                    <a:pt x="862813" y="692765"/>
                    <a:pt x="859594" y="692765"/>
                    <a:pt x="856870" y="694156"/>
                  </a:cubicBezTo>
                  <a:close/>
                  <a:moveTo>
                    <a:pt x="682562" y="794645"/>
                  </a:moveTo>
                  <a:lnTo>
                    <a:pt x="622936" y="829030"/>
                  </a:lnTo>
                  <a:cubicBezTo>
                    <a:pt x="620459" y="830458"/>
                    <a:pt x="620173" y="832745"/>
                    <a:pt x="622459" y="834078"/>
                  </a:cubicBezTo>
                  <a:lnTo>
                    <a:pt x="679609" y="866939"/>
                  </a:lnTo>
                  <a:cubicBezTo>
                    <a:pt x="682334" y="868330"/>
                    <a:pt x="685553" y="868330"/>
                    <a:pt x="688277" y="866939"/>
                  </a:cubicBezTo>
                  <a:lnTo>
                    <a:pt x="747808" y="832554"/>
                  </a:lnTo>
                  <a:cubicBezTo>
                    <a:pt x="750380" y="831030"/>
                    <a:pt x="750571" y="828839"/>
                    <a:pt x="748380" y="827506"/>
                  </a:cubicBezTo>
                  <a:lnTo>
                    <a:pt x="691230" y="794645"/>
                  </a:lnTo>
                  <a:cubicBezTo>
                    <a:pt x="688506" y="793254"/>
                    <a:pt x="685286" y="793254"/>
                    <a:pt x="682562" y="794645"/>
                  </a:cubicBezTo>
                  <a:close/>
                  <a:moveTo>
                    <a:pt x="595504" y="844937"/>
                  </a:moveTo>
                  <a:lnTo>
                    <a:pt x="535877" y="879322"/>
                  </a:lnTo>
                  <a:cubicBezTo>
                    <a:pt x="533401" y="880750"/>
                    <a:pt x="533115" y="883037"/>
                    <a:pt x="535877" y="884275"/>
                  </a:cubicBezTo>
                  <a:lnTo>
                    <a:pt x="593027" y="917136"/>
                  </a:lnTo>
                  <a:cubicBezTo>
                    <a:pt x="595751" y="918527"/>
                    <a:pt x="598971" y="918527"/>
                    <a:pt x="601695" y="917136"/>
                  </a:cubicBezTo>
                  <a:lnTo>
                    <a:pt x="661226" y="882751"/>
                  </a:lnTo>
                  <a:cubicBezTo>
                    <a:pt x="663798" y="881322"/>
                    <a:pt x="663988" y="879131"/>
                    <a:pt x="661798" y="877798"/>
                  </a:cubicBezTo>
                  <a:lnTo>
                    <a:pt x="604648" y="844937"/>
                  </a:lnTo>
                  <a:cubicBezTo>
                    <a:pt x="601876" y="843479"/>
                    <a:pt x="598561" y="843479"/>
                    <a:pt x="595789" y="844937"/>
                  </a:cubicBezTo>
                  <a:close/>
                  <a:moveTo>
                    <a:pt x="508731" y="895133"/>
                  </a:moveTo>
                  <a:lnTo>
                    <a:pt x="449200" y="929518"/>
                  </a:lnTo>
                  <a:cubicBezTo>
                    <a:pt x="446628" y="931042"/>
                    <a:pt x="446437" y="933233"/>
                    <a:pt x="448628" y="934567"/>
                  </a:cubicBezTo>
                  <a:lnTo>
                    <a:pt x="505778" y="967428"/>
                  </a:lnTo>
                  <a:cubicBezTo>
                    <a:pt x="508502" y="968819"/>
                    <a:pt x="511722" y="968819"/>
                    <a:pt x="514446" y="967428"/>
                  </a:cubicBezTo>
                  <a:lnTo>
                    <a:pt x="573977" y="933043"/>
                  </a:lnTo>
                  <a:cubicBezTo>
                    <a:pt x="576549" y="931614"/>
                    <a:pt x="576739" y="929328"/>
                    <a:pt x="574549" y="928090"/>
                  </a:cubicBezTo>
                  <a:lnTo>
                    <a:pt x="517399" y="895133"/>
                  </a:lnTo>
                  <a:cubicBezTo>
                    <a:pt x="514674" y="893743"/>
                    <a:pt x="511455" y="893743"/>
                    <a:pt x="508731" y="895133"/>
                  </a:cubicBezTo>
                  <a:close/>
                  <a:moveTo>
                    <a:pt x="906114" y="928852"/>
                  </a:moveTo>
                  <a:lnTo>
                    <a:pt x="965645" y="894467"/>
                  </a:lnTo>
                  <a:cubicBezTo>
                    <a:pt x="968217" y="893038"/>
                    <a:pt x="968407" y="890752"/>
                    <a:pt x="966217" y="889514"/>
                  </a:cubicBezTo>
                  <a:lnTo>
                    <a:pt x="909067" y="856557"/>
                  </a:lnTo>
                  <a:cubicBezTo>
                    <a:pt x="906343" y="855166"/>
                    <a:pt x="903123" y="855166"/>
                    <a:pt x="900399" y="856557"/>
                  </a:cubicBezTo>
                  <a:lnTo>
                    <a:pt x="840868" y="890942"/>
                  </a:lnTo>
                  <a:cubicBezTo>
                    <a:pt x="838296" y="892371"/>
                    <a:pt x="838105" y="894562"/>
                    <a:pt x="840296" y="895895"/>
                  </a:cubicBezTo>
                  <a:lnTo>
                    <a:pt x="897446" y="928757"/>
                  </a:lnTo>
                  <a:cubicBezTo>
                    <a:pt x="900151" y="930176"/>
                    <a:pt x="903380" y="930214"/>
                    <a:pt x="906114" y="928852"/>
                  </a:cubicBezTo>
                  <a:close/>
                  <a:moveTo>
                    <a:pt x="1718216" y="196856"/>
                  </a:moveTo>
                  <a:lnTo>
                    <a:pt x="1658589" y="231241"/>
                  </a:lnTo>
                  <a:cubicBezTo>
                    <a:pt x="1656112" y="232670"/>
                    <a:pt x="1655827" y="234956"/>
                    <a:pt x="1658113" y="236289"/>
                  </a:cubicBezTo>
                  <a:lnTo>
                    <a:pt x="1715263" y="269150"/>
                  </a:lnTo>
                  <a:cubicBezTo>
                    <a:pt x="1717987" y="270541"/>
                    <a:pt x="1721206" y="270541"/>
                    <a:pt x="1723930" y="269150"/>
                  </a:cubicBezTo>
                  <a:lnTo>
                    <a:pt x="1783462" y="234765"/>
                  </a:lnTo>
                  <a:cubicBezTo>
                    <a:pt x="1786033" y="233336"/>
                    <a:pt x="1786224" y="231050"/>
                    <a:pt x="1784033" y="229717"/>
                  </a:cubicBezTo>
                  <a:lnTo>
                    <a:pt x="1726883" y="196856"/>
                  </a:lnTo>
                  <a:cubicBezTo>
                    <a:pt x="1724159" y="195465"/>
                    <a:pt x="1720940" y="195465"/>
                    <a:pt x="1718216" y="196856"/>
                  </a:cubicBezTo>
                  <a:close/>
                  <a:moveTo>
                    <a:pt x="1612774" y="257720"/>
                  </a:moveTo>
                  <a:lnTo>
                    <a:pt x="1553242" y="292106"/>
                  </a:lnTo>
                  <a:cubicBezTo>
                    <a:pt x="1550766" y="293534"/>
                    <a:pt x="1550480" y="295820"/>
                    <a:pt x="1552766" y="297058"/>
                  </a:cubicBezTo>
                  <a:lnTo>
                    <a:pt x="1609916" y="330015"/>
                  </a:lnTo>
                  <a:cubicBezTo>
                    <a:pt x="1612640" y="331406"/>
                    <a:pt x="1615860" y="331406"/>
                    <a:pt x="1618584" y="330015"/>
                  </a:cubicBezTo>
                  <a:lnTo>
                    <a:pt x="1677925" y="295058"/>
                  </a:lnTo>
                  <a:cubicBezTo>
                    <a:pt x="1680496" y="293534"/>
                    <a:pt x="1680687" y="291343"/>
                    <a:pt x="1678401" y="290010"/>
                  </a:cubicBezTo>
                  <a:lnTo>
                    <a:pt x="1621251" y="257149"/>
                  </a:lnTo>
                  <a:cubicBezTo>
                    <a:pt x="1618489" y="255996"/>
                    <a:pt x="1615355" y="256206"/>
                    <a:pt x="1612774" y="257720"/>
                  </a:cubicBezTo>
                  <a:close/>
                  <a:moveTo>
                    <a:pt x="1805274" y="146659"/>
                  </a:moveTo>
                  <a:lnTo>
                    <a:pt x="1745647" y="180758"/>
                  </a:lnTo>
                  <a:cubicBezTo>
                    <a:pt x="1743171" y="182187"/>
                    <a:pt x="1742885" y="184378"/>
                    <a:pt x="1745171" y="185711"/>
                  </a:cubicBezTo>
                  <a:lnTo>
                    <a:pt x="1802321" y="218573"/>
                  </a:lnTo>
                  <a:cubicBezTo>
                    <a:pt x="1805045" y="219963"/>
                    <a:pt x="1808265" y="219963"/>
                    <a:pt x="1810989" y="218573"/>
                  </a:cubicBezTo>
                  <a:lnTo>
                    <a:pt x="1870520" y="184187"/>
                  </a:lnTo>
                  <a:cubicBezTo>
                    <a:pt x="1873092" y="182758"/>
                    <a:pt x="1873283" y="180473"/>
                    <a:pt x="1871092" y="179234"/>
                  </a:cubicBezTo>
                  <a:lnTo>
                    <a:pt x="1813942" y="146278"/>
                  </a:lnTo>
                  <a:cubicBezTo>
                    <a:pt x="1811160" y="145001"/>
                    <a:pt x="1807931" y="145144"/>
                    <a:pt x="1805274" y="146659"/>
                  </a:cubicBezTo>
                  <a:close/>
                  <a:moveTo>
                    <a:pt x="1324071" y="593572"/>
                  </a:moveTo>
                  <a:lnTo>
                    <a:pt x="1383697" y="559187"/>
                  </a:lnTo>
                  <a:cubicBezTo>
                    <a:pt x="1386174" y="557758"/>
                    <a:pt x="1386460" y="555472"/>
                    <a:pt x="1384174" y="554233"/>
                  </a:cubicBezTo>
                  <a:lnTo>
                    <a:pt x="1327024" y="521277"/>
                  </a:lnTo>
                  <a:cubicBezTo>
                    <a:pt x="1324299" y="519886"/>
                    <a:pt x="1321080" y="519886"/>
                    <a:pt x="1318356" y="521277"/>
                  </a:cubicBezTo>
                  <a:lnTo>
                    <a:pt x="1258825" y="555662"/>
                  </a:lnTo>
                  <a:cubicBezTo>
                    <a:pt x="1256253" y="557186"/>
                    <a:pt x="1256063" y="559377"/>
                    <a:pt x="1258253" y="560711"/>
                  </a:cubicBezTo>
                  <a:lnTo>
                    <a:pt x="1315403" y="593572"/>
                  </a:lnTo>
                  <a:cubicBezTo>
                    <a:pt x="1318127" y="594962"/>
                    <a:pt x="1321347" y="594962"/>
                    <a:pt x="1324071" y="593572"/>
                  </a:cubicBezTo>
                  <a:close/>
                  <a:moveTo>
                    <a:pt x="1900905" y="96081"/>
                  </a:moveTo>
                  <a:cubicBezTo>
                    <a:pt x="1898181" y="94690"/>
                    <a:pt x="1894961" y="94690"/>
                    <a:pt x="1892237" y="96081"/>
                  </a:cubicBezTo>
                  <a:lnTo>
                    <a:pt x="1832706" y="130466"/>
                  </a:lnTo>
                  <a:cubicBezTo>
                    <a:pt x="1830229" y="131895"/>
                    <a:pt x="1829944" y="134181"/>
                    <a:pt x="1832230" y="135419"/>
                  </a:cubicBezTo>
                  <a:lnTo>
                    <a:pt x="1889380" y="168376"/>
                  </a:lnTo>
                  <a:cubicBezTo>
                    <a:pt x="1892104" y="169767"/>
                    <a:pt x="1895323" y="169767"/>
                    <a:pt x="1898047" y="168376"/>
                  </a:cubicBezTo>
                  <a:lnTo>
                    <a:pt x="1957579" y="133991"/>
                  </a:lnTo>
                  <a:cubicBezTo>
                    <a:pt x="1960150" y="132466"/>
                    <a:pt x="1960341" y="130276"/>
                    <a:pt x="1958055" y="128942"/>
                  </a:cubicBezTo>
                  <a:close/>
                  <a:moveTo>
                    <a:pt x="993172" y="878655"/>
                  </a:moveTo>
                  <a:lnTo>
                    <a:pt x="1052704" y="844270"/>
                  </a:lnTo>
                  <a:cubicBezTo>
                    <a:pt x="1055275" y="842746"/>
                    <a:pt x="1055466" y="840555"/>
                    <a:pt x="1053275" y="839222"/>
                  </a:cubicBezTo>
                  <a:lnTo>
                    <a:pt x="996125" y="806360"/>
                  </a:lnTo>
                  <a:cubicBezTo>
                    <a:pt x="993401" y="804970"/>
                    <a:pt x="990182" y="804970"/>
                    <a:pt x="987457" y="806360"/>
                  </a:cubicBezTo>
                  <a:lnTo>
                    <a:pt x="927831" y="840746"/>
                  </a:lnTo>
                  <a:cubicBezTo>
                    <a:pt x="925354" y="842174"/>
                    <a:pt x="925069" y="844460"/>
                    <a:pt x="927355" y="845699"/>
                  </a:cubicBezTo>
                  <a:lnTo>
                    <a:pt x="984505" y="878655"/>
                  </a:lnTo>
                  <a:cubicBezTo>
                    <a:pt x="987229" y="880046"/>
                    <a:pt x="990448" y="880046"/>
                    <a:pt x="993172" y="878655"/>
                  </a:cubicBezTo>
                  <a:close/>
                  <a:moveTo>
                    <a:pt x="2060639" y="262292"/>
                  </a:moveTo>
                  <a:lnTo>
                    <a:pt x="2120170" y="227907"/>
                  </a:lnTo>
                  <a:cubicBezTo>
                    <a:pt x="2122742" y="226478"/>
                    <a:pt x="2122933" y="224288"/>
                    <a:pt x="2120742" y="222954"/>
                  </a:cubicBezTo>
                  <a:lnTo>
                    <a:pt x="2063687" y="190283"/>
                  </a:lnTo>
                  <a:cubicBezTo>
                    <a:pt x="2060992" y="188921"/>
                    <a:pt x="2057810" y="188921"/>
                    <a:pt x="2055115" y="190283"/>
                  </a:cubicBezTo>
                  <a:lnTo>
                    <a:pt x="1995488" y="224668"/>
                  </a:lnTo>
                  <a:cubicBezTo>
                    <a:pt x="1993012" y="226097"/>
                    <a:pt x="1992726" y="228383"/>
                    <a:pt x="1995488" y="229622"/>
                  </a:cubicBezTo>
                  <a:lnTo>
                    <a:pt x="2052638" y="262483"/>
                  </a:lnTo>
                  <a:cubicBezTo>
                    <a:pt x="2055200" y="263597"/>
                    <a:pt x="2058134" y="263531"/>
                    <a:pt x="2060639" y="262292"/>
                  </a:cubicBezTo>
                  <a:close/>
                  <a:moveTo>
                    <a:pt x="1892237" y="265626"/>
                  </a:moveTo>
                  <a:lnTo>
                    <a:pt x="1951768" y="231241"/>
                  </a:lnTo>
                  <a:cubicBezTo>
                    <a:pt x="1954245" y="229717"/>
                    <a:pt x="1954531" y="227526"/>
                    <a:pt x="1952245" y="226192"/>
                  </a:cubicBezTo>
                  <a:lnTo>
                    <a:pt x="1895095" y="193331"/>
                  </a:lnTo>
                  <a:cubicBezTo>
                    <a:pt x="1892371" y="191941"/>
                    <a:pt x="1889151" y="191941"/>
                    <a:pt x="1886427" y="193331"/>
                  </a:cubicBezTo>
                  <a:lnTo>
                    <a:pt x="1827086" y="228383"/>
                  </a:lnTo>
                  <a:cubicBezTo>
                    <a:pt x="1824515" y="229812"/>
                    <a:pt x="1824324" y="232098"/>
                    <a:pt x="1826515" y="233336"/>
                  </a:cubicBezTo>
                  <a:lnTo>
                    <a:pt x="1883665" y="266293"/>
                  </a:lnTo>
                  <a:cubicBezTo>
                    <a:pt x="1886465" y="267445"/>
                    <a:pt x="1889646" y="267198"/>
                    <a:pt x="1892237" y="265626"/>
                  </a:cubicBezTo>
                  <a:close/>
                  <a:moveTo>
                    <a:pt x="1982344" y="142658"/>
                  </a:moveTo>
                  <a:cubicBezTo>
                    <a:pt x="1979620" y="141268"/>
                    <a:pt x="1976400" y="141268"/>
                    <a:pt x="1973676" y="142658"/>
                  </a:cubicBezTo>
                  <a:lnTo>
                    <a:pt x="1914145" y="177043"/>
                  </a:lnTo>
                  <a:cubicBezTo>
                    <a:pt x="1911573" y="178567"/>
                    <a:pt x="1911383" y="180758"/>
                    <a:pt x="1913573" y="182092"/>
                  </a:cubicBezTo>
                  <a:lnTo>
                    <a:pt x="1970723" y="214953"/>
                  </a:lnTo>
                  <a:cubicBezTo>
                    <a:pt x="1973419" y="216315"/>
                    <a:pt x="1976600" y="216315"/>
                    <a:pt x="1979296" y="214953"/>
                  </a:cubicBezTo>
                  <a:lnTo>
                    <a:pt x="2038922" y="180568"/>
                  </a:lnTo>
                  <a:cubicBezTo>
                    <a:pt x="2041399" y="179139"/>
                    <a:pt x="2041684" y="176853"/>
                    <a:pt x="2039399" y="175615"/>
                  </a:cubicBezTo>
                  <a:close/>
                  <a:moveTo>
                    <a:pt x="2000632" y="132086"/>
                  </a:moveTo>
                  <a:lnTo>
                    <a:pt x="2139030" y="212000"/>
                  </a:lnTo>
                  <a:cubicBezTo>
                    <a:pt x="2141754" y="213391"/>
                    <a:pt x="2144974" y="213391"/>
                    <a:pt x="2147698" y="212000"/>
                  </a:cubicBezTo>
                  <a:lnTo>
                    <a:pt x="2207229" y="177615"/>
                  </a:lnTo>
                  <a:cubicBezTo>
                    <a:pt x="2209801" y="176091"/>
                    <a:pt x="2209991" y="173900"/>
                    <a:pt x="2207705" y="172567"/>
                  </a:cubicBezTo>
                  <a:lnTo>
                    <a:pt x="2069402" y="92747"/>
                  </a:lnTo>
                  <a:cubicBezTo>
                    <a:pt x="2066678" y="91357"/>
                    <a:pt x="2063459" y="91357"/>
                    <a:pt x="2060734" y="92747"/>
                  </a:cubicBezTo>
                  <a:lnTo>
                    <a:pt x="2001203" y="127133"/>
                  </a:lnTo>
                  <a:cubicBezTo>
                    <a:pt x="1998632" y="128942"/>
                    <a:pt x="1998441" y="131228"/>
                    <a:pt x="2000632" y="132466"/>
                  </a:cubicBezTo>
                  <a:close/>
                  <a:moveTo>
                    <a:pt x="1799559" y="243528"/>
                  </a:moveTo>
                  <a:lnTo>
                    <a:pt x="1739837" y="278294"/>
                  </a:lnTo>
                  <a:cubicBezTo>
                    <a:pt x="1737266" y="279723"/>
                    <a:pt x="1737075" y="281914"/>
                    <a:pt x="1739837" y="283247"/>
                  </a:cubicBezTo>
                  <a:lnTo>
                    <a:pt x="1796987" y="316108"/>
                  </a:lnTo>
                  <a:cubicBezTo>
                    <a:pt x="1799711" y="317499"/>
                    <a:pt x="1802931" y="317499"/>
                    <a:pt x="1805655" y="316108"/>
                  </a:cubicBezTo>
                  <a:lnTo>
                    <a:pt x="1865186" y="281723"/>
                  </a:lnTo>
                  <a:cubicBezTo>
                    <a:pt x="1867663" y="280295"/>
                    <a:pt x="1867949" y="278008"/>
                    <a:pt x="1865662" y="276770"/>
                  </a:cubicBezTo>
                  <a:lnTo>
                    <a:pt x="1808512" y="243814"/>
                  </a:lnTo>
                  <a:cubicBezTo>
                    <a:pt x="1805703" y="242357"/>
                    <a:pt x="1802340" y="242385"/>
                    <a:pt x="1799559" y="243909"/>
                  </a:cubicBezTo>
                  <a:close/>
                  <a:moveTo>
                    <a:pt x="1144429" y="621766"/>
                  </a:moveTo>
                  <a:lnTo>
                    <a:pt x="1084898" y="657008"/>
                  </a:lnTo>
                  <a:cubicBezTo>
                    <a:pt x="1082326" y="658437"/>
                    <a:pt x="1082136" y="660628"/>
                    <a:pt x="1084422" y="661961"/>
                  </a:cubicBezTo>
                  <a:lnTo>
                    <a:pt x="1141572" y="694823"/>
                  </a:lnTo>
                  <a:cubicBezTo>
                    <a:pt x="1144296" y="696213"/>
                    <a:pt x="1147515" y="696213"/>
                    <a:pt x="1150240" y="694823"/>
                  </a:cubicBezTo>
                  <a:lnTo>
                    <a:pt x="1209771" y="660437"/>
                  </a:lnTo>
                  <a:cubicBezTo>
                    <a:pt x="1212247" y="659008"/>
                    <a:pt x="1212533" y="656723"/>
                    <a:pt x="1209771" y="655484"/>
                  </a:cubicBezTo>
                  <a:lnTo>
                    <a:pt x="1152621" y="622528"/>
                  </a:lnTo>
                  <a:cubicBezTo>
                    <a:pt x="1150087" y="621175"/>
                    <a:pt x="1147077" y="621032"/>
                    <a:pt x="1144429" y="622147"/>
                  </a:cubicBezTo>
                  <a:close/>
                  <a:moveTo>
                    <a:pt x="1964913" y="312489"/>
                  </a:moveTo>
                  <a:cubicBezTo>
                    <a:pt x="1967637" y="313880"/>
                    <a:pt x="1970857" y="313880"/>
                    <a:pt x="1973581" y="312489"/>
                  </a:cubicBezTo>
                  <a:lnTo>
                    <a:pt x="2033112" y="278104"/>
                  </a:lnTo>
                  <a:cubicBezTo>
                    <a:pt x="2035684" y="276675"/>
                    <a:pt x="2035874" y="274389"/>
                    <a:pt x="2033683" y="273151"/>
                  </a:cubicBezTo>
                  <a:lnTo>
                    <a:pt x="1976533" y="240194"/>
                  </a:lnTo>
                  <a:cubicBezTo>
                    <a:pt x="1973809" y="238804"/>
                    <a:pt x="1970590" y="238804"/>
                    <a:pt x="1967866" y="240194"/>
                  </a:cubicBezTo>
                  <a:lnTo>
                    <a:pt x="1908239" y="274580"/>
                  </a:lnTo>
                  <a:cubicBezTo>
                    <a:pt x="1905763" y="276104"/>
                    <a:pt x="1905477" y="278294"/>
                    <a:pt x="1907763" y="279628"/>
                  </a:cubicBezTo>
                  <a:close/>
                  <a:moveTo>
                    <a:pt x="1231488" y="571474"/>
                  </a:moveTo>
                  <a:lnTo>
                    <a:pt x="1171957" y="605859"/>
                  </a:lnTo>
                  <a:cubicBezTo>
                    <a:pt x="1169385" y="607288"/>
                    <a:pt x="1169194" y="609574"/>
                    <a:pt x="1171385" y="610812"/>
                  </a:cubicBezTo>
                  <a:lnTo>
                    <a:pt x="1228535" y="643768"/>
                  </a:lnTo>
                  <a:cubicBezTo>
                    <a:pt x="1231231" y="645131"/>
                    <a:pt x="1234412" y="645131"/>
                    <a:pt x="1237108" y="643768"/>
                  </a:cubicBezTo>
                  <a:lnTo>
                    <a:pt x="1296734" y="609383"/>
                  </a:lnTo>
                  <a:cubicBezTo>
                    <a:pt x="1299211" y="607859"/>
                    <a:pt x="1299496" y="605668"/>
                    <a:pt x="1297210" y="604335"/>
                  </a:cubicBezTo>
                  <a:lnTo>
                    <a:pt x="1240060" y="571474"/>
                  </a:lnTo>
                  <a:cubicBezTo>
                    <a:pt x="1237308" y="570236"/>
                    <a:pt x="1234126" y="570378"/>
                    <a:pt x="1231488" y="571855"/>
                  </a:cubicBezTo>
                  <a:close/>
                  <a:moveTo>
                    <a:pt x="549212" y="1130210"/>
                  </a:moveTo>
                  <a:cubicBezTo>
                    <a:pt x="551936" y="1131601"/>
                    <a:pt x="555156" y="1131601"/>
                    <a:pt x="557880" y="1130210"/>
                  </a:cubicBezTo>
                  <a:lnTo>
                    <a:pt x="617411" y="1095825"/>
                  </a:lnTo>
                  <a:cubicBezTo>
                    <a:pt x="619983" y="1094301"/>
                    <a:pt x="620173" y="1092110"/>
                    <a:pt x="617887" y="1090777"/>
                  </a:cubicBezTo>
                  <a:lnTo>
                    <a:pt x="560737" y="1057916"/>
                  </a:lnTo>
                  <a:cubicBezTo>
                    <a:pt x="558013" y="1056525"/>
                    <a:pt x="554794" y="1056525"/>
                    <a:pt x="552070" y="1057916"/>
                  </a:cubicBezTo>
                  <a:lnTo>
                    <a:pt x="492538" y="1092301"/>
                  </a:lnTo>
                  <a:cubicBezTo>
                    <a:pt x="490062" y="1093730"/>
                    <a:pt x="489776" y="1096016"/>
                    <a:pt x="492062" y="1097254"/>
                  </a:cubicBezTo>
                  <a:close/>
                  <a:moveTo>
                    <a:pt x="447961" y="1024197"/>
                  </a:moveTo>
                  <a:lnTo>
                    <a:pt x="388430" y="1058582"/>
                  </a:lnTo>
                  <a:cubicBezTo>
                    <a:pt x="385858" y="1060011"/>
                    <a:pt x="385668" y="1062202"/>
                    <a:pt x="388430" y="1063535"/>
                  </a:cubicBezTo>
                  <a:lnTo>
                    <a:pt x="445580" y="1096397"/>
                  </a:lnTo>
                  <a:cubicBezTo>
                    <a:pt x="448304" y="1097787"/>
                    <a:pt x="451524" y="1097787"/>
                    <a:pt x="454248" y="1096397"/>
                  </a:cubicBezTo>
                  <a:lnTo>
                    <a:pt x="513779" y="1062011"/>
                  </a:lnTo>
                  <a:cubicBezTo>
                    <a:pt x="516351" y="1060583"/>
                    <a:pt x="516541" y="1058297"/>
                    <a:pt x="514255" y="1057058"/>
                  </a:cubicBezTo>
                  <a:lnTo>
                    <a:pt x="457105" y="1024102"/>
                  </a:lnTo>
                  <a:cubicBezTo>
                    <a:pt x="454267" y="1022606"/>
                    <a:pt x="450867" y="1022644"/>
                    <a:pt x="448057" y="1024197"/>
                  </a:cubicBezTo>
                  <a:close/>
                  <a:moveTo>
                    <a:pt x="644938" y="1079633"/>
                  </a:moveTo>
                  <a:lnTo>
                    <a:pt x="704470" y="1045247"/>
                  </a:lnTo>
                  <a:cubicBezTo>
                    <a:pt x="706946" y="1043818"/>
                    <a:pt x="707232" y="1041533"/>
                    <a:pt x="704946" y="1040294"/>
                  </a:cubicBezTo>
                  <a:lnTo>
                    <a:pt x="647796" y="1007338"/>
                  </a:lnTo>
                  <a:cubicBezTo>
                    <a:pt x="645072" y="1005947"/>
                    <a:pt x="641852" y="1005947"/>
                    <a:pt x="639128" y="1007338"/>
                  </a:cubicBezTo>
                  <a:lnTo>
                    <a:pt x="579597" y="1041723"/>
                  </a:lnTo>
                  <a:cubicBezTo>
                    <a:pt x="577025" y="1043247"/>
                    <a:pt x="576835" y="1045438"/>
                    <a:pt x="579121" y="1046771"/>
                  </a:cubicBezTo>
                  <a:lnTo>
                    <a:pt x="636271" y="1079633"/>
                  </a:lnTo>
                  <a:cubicBezTo>
                    <a:pt x="639014" y="1081052"/>
                    <a:pt x="642290" y="1081052"/>
                    <a:pt x="645034" y="1079633"/>
                  </a:cubicBezTo>
                  <a:close/>
                  <a:moveTo>
                    <a:pt x="731902" y="1029436"/>
                  </a:moveTo>
                  <a:lnTo>
                    <a:pt x="791528" y="995050"/>
                  </a:lnTo>
                  <a:cubicBezTo>
                    <a:pt x="794005" y="993526"/>
                    <a:pt x="794290" y="991336"/>
                    <a:pt x="792004" y="990002"/>
                  </a:cubicBezTo>
                  <a:lnTo>
                    <a:pt x="734854" y="957141"/>
                  </a:lnTo>
                  <a:cubicBezTo>
                    <a:pt x="732130" y="955751"/>
                    <a:pt x="728911" y="955751"/>
                    <a:pt x="726187" y="957141"/>
                  </a:cubicBezTo>
                  <a:lnTo>
                    <a:pt x="666655" y="991526"/>
                  </a:lnTo>
                  <a:cubicBezTo>
                    <a:pt x="664084" y="992955"/>
                    <a:pt x="663893" y="995241"/>
                    <a:pt x="666084" y="996479"/>
                  </a:cubicBezTo>
                  <a:lnTo>
                    <a:pt x="723234" y="1029436"/>
                  </a:lnTo>
                  <a:cubicBezTo>
                    <a:pt x="725977" y="1030855"/>
                    <a:pt x="729254" y="1030855"/>
                    <a:pt x="731997" y="1029436"/>
                  </a:cubicBezTo>
                  <a:close/>
                  <a:moveTo>
                    <a:pt x="818960" y="979144"/>
                  </a:moveTo>
                  <a:lnTo>
                    <a:pt x="878587" y="944758"/>
                  </a:lnTo>
                  <a:cubicBezTo>
                    <a:pt x="881063" y="943330"/>
                    <a:pt x="881349" y="941044"/>
                    <a:pt x="878587" y="939710"/>
                  </a:cubicBezTo>
                  <a:lnTo>
                    <a:pt x="821437" y="906849"/>
                  </a:lnTo>
                  <a:cubicBezTo>
                    <a:pt x="818713" y="905459"/>
                    <a:pt x="815493" y="905459"/>
                    <a:pt x="812769" y="906849"/>
                  </a:cubicBezTo>
                  <a:lnTo>
                    <a:pt x="753238" y="941234"/>
                  </a:lnTo>
                  <a:cubicBezTo>
                    <a:pt x="750666" y="942758"/>
                    <a:pt x="750475" y="944949"/>
                    <a:pt x="752666" y="946283"/>
                  </a:cubicBezTo>
                  <a:lnTo>
                    <a:pt x="809816" y="979144"/>
                  </a:lnTo>
                  <a:cubicBezTo>
                    <a:pt x="812693" y="980734"/>
                    <a:pt x="816179" y="980734"/>
                    <a:pt x="819055" y="979144"/>
                  </a:cubicBezTo>
                  <a:close/>
                  <a:moveTo>
                    <a:pt x="535020" y="973905"/>
                  </a:moveTo>
                  <a:lnTo>
                    <a:pt x="475489" y="1008290"/>
                  </a:lnTo>
                  <a:cubicBezTo>
                    <a:pt x="472917" y="1009719"/>
                    <a:pt x="472726" y="1012005"/>
                    <a:pt x="474917" y="1013243"/>
                  </a:cubicBezTo>
                  <a:lnTo>
                    <a:pt x="532067" y="1046200"/>
                  </a:lnTo>
                  <a:cubicBezTo>
                    <a:pt x="534791" y="1047591"/>
                    <a:pt x="538011" y="1047591"/>
                    <a:pt x="540735" y="1046200"/>
                  </a:cubicBezTo>
                  <a:lnTo>
                    <a:pt x="600266" y="1011815"/>
                  </a:lnTo>
                  <a:cubicBezTo>
                    <a:pt x="602743" y="1010291"/>
                    <a:pt x="603028" y="1008100"/>
                    <a:pt x="600266" y="1006766"/>
                  </a:cubicBezTo>
                  <a:lnTo>
                    <a:pt x="543116" y="973905"/>
                  </a:lnTo>
                  <a:cubicBezTo>
                    <a:pt x="540582" y="972734"/>
                    <a:pt x="537649" y="972734"/>
                    <a:pt x="535115" y="973905"/>
                  </a:cubicBezTo>
                  <a:close/>
                  <a:moveTo>
                    <a:pt x="622078" y="923613"/>
                  </a:moveTo>
                  <a:lnTo>
                    <a:pt x="562547" y="957998"/>
                  </a:lnTo>
                  <a:cubicBezTo>
                    <a:pt x="559975" y="959522"/>
                    <a:pt x="559785" y="961713"/>
                    <a:pt x="561976" y="963047"/>
                  </a:cubicBezTo>
                  <a:lnTo>
                    <a:pt x="619126" y="995908"/>
                  </a:lnTo>
                  <a:cubicBezTo>
                    <a:pt x="621821" y="997270"/>
                    <a:pt x="625003" y="997270"/>
                    <a:pt x="627698" y="995908"/>
                  </a:cubicBezTo>
                  <a:lnTo>
                    <a:pt x="687325" y="961523"/>
                  </a:lnTo>
                  <a:cubicBezTo>
                    <a:pt x="689801" y="960094"/>
                    <a:pt x="690087" y="957808"/>
                    <a:pt x="687801" y="956570"/>
                  </a:cubicBezTo>
                  <a:lnTo>
                    <a:pt x="630651" y="923613"/>
                  </a:lnTo>
                  <a:cubicBezTo>
                    <a:pt x="627965" y="922318"/>
                    <a:pt x="624831" y="922356"/>
                    <a:pt x="622174" y="923708"/>
                  </a:cubicBezTo>
                  <a:close/>
                  <a:moveTo>
                    <a:pt x="970312" y="722636"/>
                  </a:moveTo>
                  <a:lnTo>
                    <a:pt x="911162" y="757021"/>
                  </a:lnTo>
                  <a:cubicBezTo>
                    <a:pt x="908686" y="758450"/>
                    <a:pt x="908400" y="760736"/>
                    <a:pt x="910686" y="761974"/>
                  </a:cubicBezTo>
                  <a:lnTo>
                    <a:pt x="967836" y="794930"/>
                  </a:lnTo>
                  <a:cubicBezTo>
                    <a:pt x="970560" y="796321"/>
                    <a:pt x="973780" y="796321"/>
                    <a:pt x="976504" y="794930"/>
                  </a:cubicBezTo>
                  <a:lnTo>
                    <a:pt x="1036035" y="760640"/>
                  </a:lnTo>
                  <a:cubicBezTo>
                    <a:pt x="1038607" y="759116"/>
                    <a:pt x="1038797" y="756925"/>
                    <a:pt x="1036606" y="755592"/>
                  </a:cubicBezTo>
                  <a:lnTo>
                    <a:pt x="979456" y="722731"/>
                  </a:lnTo>
                  <a:cubicBezTo>
                    <a:pt x="976647" y="721178"/>
                    <a:pt x="973246" y="721140"/>
                    <a:pt x="970408" y="722636"/>
                  </a:cubicBezTo>
                  <a:close/>
                  <a:moveTo>
                    <a:pt x="883254" y="772832"/>
                  </a:moveTo>
                  <a:lnTo>
                    <a:pt x="823627" y="807217"/>
                  </a:lnTo>
                  <a:cubicBezTo>
                    <a:pt x="821151" y="808742"/>
                    <a:pt x="820865" y="810932"/>
                    <a:pt x="823627" y="812266"/>
                  </a:cubicBezTo>
                  <a:lnTo>
                    <a:pt x="880777" y="845127"/>
                  </a:lnTo>
                  <a:cubicBezTo>
                    <a:pt x="883501" y="846518"/>
                    <a:pt x="886721" y="846518"/>
                    <a:pt x="889445" y="845127"/>
                  </a:cubicBezTo>
                  <a:lnTo>
                    <a:pt x="948976" y="810742"/>
                  </a:lnTo>
                  <a:cubicBezTo>
                    <a:pt x="951548" y="809313"/>
                    <a:pt x="951739" y="807027"/>
                    <a:pt x="949548" y="805789"/>
                  </a:cubicBezTo>
                  <a:lnTo>
                    <a:pt x="892398" y="772832"/>
                  </a:lnTo>
                  <a:cubicBezTo>
                    <a:pt x="889578" y="771308"/>
                    <a:pt x="886169" y="771308"/>
                    <a:pt x="883349" y="772832"/>
                  </a:cubicBezTo>
                  <a:close/>
                  <a:moveTo>
                    <a:pt x="1057276" y="672343"/>
                  </a:moveTo>
                  <a:lnTo>
                    <a:pt x="997744" y="706729"/>
                  </a:lnTo>
                  <a:cubicBezTo>
                    <a:pt x="995268" y="708253"/>
                    <a:pt x="994982" y="710443"/>
                    <a:pt x="997744" y="711777"/>
                  </a:cubicBezTo>
                  <a:lnTo>
                    <a:pt x="1054894" y="744638"/>
                  </a:lnTo>
                  <a:cubicBezTo>
                    <a:pt x="1057619" y="746029"/>
                    <a:pt x="1060838" y="746029"/>
                    <a:pt x="1063562" y="744638"/>
                  </a:cubicBezTo>
                  <a:lnTo>
                    <a:pt x="1123093" y="710253"/>
                  </a:lnTo>
                  <a:cubicBezTo>
                    <a:pt x="1125665" y="708824"/>
                    <a:pt x="1125856" y="706538"/>
                    <a:pt x="1123570" y="705205"/>
                  </a:cubicBezTo>
                  <a:lnTo>
                    <a:pt x="1066420" y="672343"/>
                  </a:lnTo>
                  <a:cubicBezTo>
                    <a:pt x="1063600" y="670820"/>
                    <a:pt x="1060190" y="670820"/>
                    <a:pt x="1057371" y="672343"/>
                  </a:cubicBezTo>
                  <a:close/>
                  <a:moveTo>
                    <a:pt x="709232" y="873416"/>
                  </a:moveTo>
                  <a:lnTo>
                    <a:pt x="649701" y="907801"/>
                  </a:lnTo>
                  <a:cubicBezTo>
                    <a:pt x="647129" y="909230"/>
                    <a:pt x="646939" y="911516"/>
                    <a:pt x="649129" y="912755"/>
                  </a:cubicBezTo>
                  <a:lnTo>
                    <a:pt x="706279" y="945616"/>
                  </a:lnTo>
                  <a:cubicBezTo>
                    <a:pt x="709004" y="947007"/>
                    <a:pt x="712223" y="947007"/>
                    <a:pt x="714947" y="945616"/>
                  </a:cubicBezTo>
                  <a:lnTo>
                    <a:pt x="774574" y="911231"/>
                  </a:lnTo>
                  <a:cubicBezTo>
                    <a:pt x="777050" y="909802"/>
                    <a:pt x="777336" y="907611"/>
                    <a:pt x="775050" y="906278"/>
                  </a:cubicBezTo>
                  <a:lnTo>
                    <a:pt x="717900" y="873416"/>
                  </a:lnTo>
                  <a:cubicBezTo>
                    <a:pt x="715176" y="872026"/>
                    <a:pt x="711956" y="872026"/>
                    <a:pt x="709232" y="873416"/>
                  </a:cubicBezTo>
                  <a:close/>
                  <a:moveTo>
                    <a:pt x="796291" y="823124"/>
                  </a:moveTo>
                  <a:lnTo>
                    <a:pt x="736664" y="857509"/>
                  </a:lnTo>
                  <a:cubicBezTo>
                    <a:pt x="734188" y="858938"/>
                    <a:pt x="733902" y="861224"/>
                    <a:pt x="736188" y="862558"/>
                  </a:cubicBezTo>
                  <a:lnTo>
                    <a:pt x="793338" y="895419"/>
                  </a:lnTo>
                  <a:cubicBezTo>
                    <a:pt x="796062" y="896810"/>
                    <a:pt x="799281" y="896810"/>
                    <a:pt x="802006" y="895419"/>
                  </a:cubicBezTo>
                  <a:lnTo>
                    <a:pt x="861537" y="861034"/>
                  </a:lnTo>
                  <a:cubicBezTo>
                    <a:pt x="864109" y="859510"/>
                    <a:pt x="864299" y="857319"/>
                    <a:pt x="862108" y="855986"/>
                  </a:cubicBezTo>
                  <a:lnTo>
                    <a:pt x="804958" y="823124"/>
                  </a:lnTo>
                  <a:cubicBezTo>
                    <a:pt x="802234" y="821734"/>
                    <a:pt x="799015" y="821734"/>
                    <a:pt x="796291" y="823124"/>
                  </a:cubicBezTo>
                  <a:close/>
                  <a:moveTo>
                    <a:pt x="685134" y="1150403"/>
                  </a:moveTo>
                  <a:lnTo>
                    <a:pt x="744760" y="1116018"/>
                  </a:lnTo>
                  <a:cubicBezTo>
                    <a:pt x="747237" y="1114589"/>
                    <a:pt x="747523" y="1112399"/>
                    <a:pt x="745237" y="1111065"/>
                  </a:cubicBezTo>
                  <a:lnTo>
                    <a:pt x="688087" y="1078204"/>
                  </a:lnTo>
                  <a:cubicBezTo>
                    <a:pt x="685363" y="1076813"/>
                    <a:pt x="682143" y="1076813"/>
                    <a:pt x="679419" y="1078204"/>
                  </a:cubicBezTo>
                  <a:lnTo>
                    <a:pt x="619888" y="1112589"/>
                  </a:lnTo>
                  <a:cubicBezTo>
                    <a:pt x="617316" y="1114018"/>
                    <a:pt x="617125" y="1116304"/>
                    <a:pt x="619316" y="1117542"/>
                  </a:cubicBezTo>
                  <a:lnTo>
                    <a:pt x="676466" y="1150499"/>
                  </a:lnTo>
                  <a:cubicBezTo>
                    <a:pt x="679200" y="1151861"/>
                    <a:pt x="682429" y="1151823"/>
                    <a:pt x="685134" y="1150403"/>
                  </a:cubicBezTo>
                  <a:close/>
                  <a:moveTo>
                    <a:pt x="226124" y="1128782"/>
                  </a:moveTo>
                  <a:lnTo>
                    <a:pt x="168974" y="1095920"/>
                  </a:lnTo>
                  <a:cubicBezTo>
                    <a:pt x="166250" y="1094530"/>
                    <a:pt x="163030" y="1094530"/>
                    <a:pt x="160306" y="1095920"/>
                  </a:cubicBezTo>
                  <a:lnTo>
                    <a:pt x="100775" y="1130306"/>
                  </a:lnTo>
                  <a:cubicBezTo>
                    <a:pt x="98203" y="1131734"/>
                    <a:pt x="98013" y="1134020"/>
                    <a:pt x="100775" y="1135259"/>
                  </a:cubicBezTo>
                  <a:lnTo>
                    <a:pt x="157925" y="1168215"/>
                  </a:lnTo>
                  <a:cubicBezTo>
                    <a:pt x="160649" y="1169606"/>
                    <a:pt x="163869" y="1169606"/>
                    <a:pt x="166593" y="1168215"/>
                  </a:cubicBezTo>
                  <a:lnTo>
                    <a:pt x="226124" y="1133925"/>
                  </a:lnTo>
                  <a:cubicBezTo>
                    <a:pt x="228220" y="1132306"/>
                    <a:pt x="228410" y="1130115"/>
                    <a:pt x="226124" y="1128782"/>
                  </a:cubicBezTo>
                  <a:close/>
                  <a:moveTo>
                    <a:pt x="339662" y="1157357"/>
                  </a:moveTo>
                  <a:lnTo>
                    <a:pt x="282512" y="1124495"/>
                  </a:lnTo>
                  <a:cubicBezTo>
                    <a:pt x="279817" y="1123133"/>
                    <a:pt x="276635" y="1123133"/>
                    <a:pt x="273940" y="1124495"/>
                  </a:cubicBezTo>
                  <a:lnTo>
                    <a:pt x="182309" y="1177359"/>
                  </a:lnTo>
                  <a:cubicBezTo>
                    <a:pt x="179737" y="1178883"/>
                    <a:pt x="179547" y="1181074"/>
                    <a:pt x="181738" y="1182407"/>
                  </a:cubicBezTo>
                  <a:lnTo>
                    <a:pt x="238888" y="1215268"/>
                  </a:lnTo>
                  <a:cubicBezTo>
                    <a:pt x="241612" y="1216659"/>
                    <a:pt x="244831" y="1216659"/>
                    <a:pt x="247555" y="1215268"/>
                  </a:cubicBezTo>
                  <a:lnTo>
                    <a:pt x="339186" y="1162309"/>
                  </a:lnTo>
                  <a:cubicBezTo>
                    <a:pt x="341662" y="1160786"/>
                    <a:pt x="341853" y="1158595"/>
                    <a:pt x="339662" y="1157261"/>
                  </a:cubicBezTo>
                  <a:close/>
                  <a:moveTo>
                    <a:pt x="141066" y="1063916"/>
                  </a:moveTo>
                  <a:lnTo>
                    <a:pt x="83916" y="1031055"/>
                  </a:lnTo>
                  <a:cubicBezTo>
                    <a:pt x="81192" y="1029664"/>
                    <a:pt x="77972" y="1029664"/>
                    <a:pt x="75248" y="1031055"/>
                  </a:cubicBezTo>
                  <a:lnTo>
                    <a:pt x="2001" y="1073346"/>
                  </a:lnTo>
                  <a:cubicBezTo>
                    <a:pt x="-571" y="1074775"/>
                    <a:pt x="-761" y="1077061"/>
                    <a:pt x="2001" y="1078299"/>
                  </a:cubicBezTo>
                  <a:lnTo>
                    <a:pt x="59151" y="1111256"/>
                  </a:lnTo>
                  <a:cubicBezTo>
                    <a:pt x="61875" y="1112646"/>
                    <a:pt x="65095" y="1112646"/>
                    <a:pt x="67819" y="1111256"/>
                  </a:cubicBezTo>
                  <a:lnTo>
                    <a:pt x="141066" y="1068869"/>
                  </a:lnTo>
                  <a:cubicBezTo>
                    <a:pt x="143161" y="1067345"/>
                    <a:pt x="143352" y="1065155"/>
                    <a:pt x="141066" y="1063821"/>
                  </a:cubicBezTo>
                  <a:close/>
                  <a:moveTo>
                    <a:pt x="197359" y="1031436"/>
                  </a:moveTo>
                  <a:cubicBezTo>
                    <a:pt x="200054" y="1032798"/>
                    <a:pt x="203236" y="1032798"/>
                    <a:pt x="205931" y="1031436"/>
                  </a:cubicBezTo>
                  <a:lnTo>
                    <a:pt x="265558" y="997051"/>
                  </a:lnTo>
                  <a:cubicBezTo>
                    <a:pt x="268034" y="995622"/>
                    <a:pt x="268320" y="993336"/>
                    <a:pt x="266034" y="992098"/>
                  </a:cubicBezTo>
                  <a:lnTo>
                    <a:pt x="208884" y="959141"/>
                  </a:lnTo>
                  <a:cubicBezTo>
                    <a:pt x="206160" y="957751"/>
                    <a:pt x="202940" y="957751"/>
                    <a:pt x="200216" y="959141"/>
                  </a:cubicBezTo>
                  <a:lnTo>
                    <a:pt x="140685" y="993526"/>
                  </a:lnTo>
                  <a:cubicBezTo>
                    <a:pt x="138113" y="995050"/>
                    <a:pt x="137923" y="997241"/>
                    <a:pt x="140113" y="998575"/>
                  </a:cubicBezTo>
                  <a:close/>
                  <a:moveTo>
                    <a:pt x="444437" y="1191075"/>
                  </a:moveTo>
                  <a:lnTo>
                    <a:pt x="387287" y="1158118"/>
                  </a:lnTo>
                  <a:cubicBezTo>
                    <a:pt x="384592" y="1156757"/>
                    <a:pt x="381410" y="1156757"/>
                    <a:pt x="378715" y="1158118"/>
                  </a:cubicBezTo>
                  <a:lnTo>
                    <a:pt x="264415" y="1224317"/>
                  </a:lnTo>
                  <a:cubicBezTo>
                    <a:pt x="261938" y="1225746"/>
                    <a:pt x="261652" y="1227937"/>
                    <a:pt x="263938" y="1229270"/>
                  </a:cubicBezTo>
                  <a:lnTo>
                    <a:pt x="321088" y="1262132"/>
                  </a:lnTo>
                  <a:cubicBezTo>
                    <a:pt x="323813" y="1263522"/>
                    <a:pt x="327032" y="1263522"/>
                    <a:pt x="329756" y="1262132"/>
                  </a:cubicBezTo>
                  <a:lnTo>
                    <a:pt x="444056" y="1196028"/>
                  </a:lnTo>
                  <a:cubicBezTo>
                    <a:pt x="445961" y="1194599"/>
                    <a:pt x="446152" y="1192313"/>
                    <a:pt x="444437" y="1191075"/>
                  </a:cubicBezTo>
                  <a:close/>
                  <a:moveTo>
                    <a:pt x="484537" y="1261846"/>
                  </a:moveTo>
                  <a:lnTo>
                    <a:pt x="427387" y="1228984"/>
                  </a:lnTo>
                  <a:cubicBezTo>
                    <a:pt x="424663" y="1227594"/>
                    <a:pt x="421444" y="1227594"/>
                    <a:pt x="418720" y="1228984"/>
                  </a:cubicBezTo>
                  <a:lnTo>
                    <a:pt x="345472" y="1271276"/>
                  </a:lnTo>
                  <a:cubicBezTo>
                    <a:pt x="342901" y="1272705"/>
                    <a:pt x="342710" y="1274990"/>
                    <a:pt x="344901" y="1276229"/>
                  </a:cubicBezTo>
                  <a:lnTo>
                    <a:pt x="402051" y="1309185"/>
                  </a:lnTo>
                  <a:cubicBezTo>
                    <a:pt x="404746" y="1310547"/>
                    <a:pt x="407928" y="1310547"/>
                    <a:pt x="410623" y="1309185"/>
                  </a:cubicBezTo>
                  <a:lnTo>
                    <a:pt x="483966" y="1266799"/>
                  </a:lnTo>
                  <a:cubicBezTo>
                    <a:pt x="486157" y="1265370"/>
                    <a:pt x="486347" y="1263180"/>
                    <a:pt x="484061" y="1261846"/>
                  </a:cubicBezTo>
                  <a:close/>
                  <a:moveTo>
                    <a:pt x="844487" y="657675"/>
                  </a:moveTo>
                  <a:cubicBezTo>
                    <a:pt x="847211" y="659066"/>
                    <a:pt x="850431" y="659066"/>
                    <a:pt x="853155" y="657675"/>
                  </a:cubicBezTo>
                  <a:lnTo>
                    <a:pt x="912686" y="623290"/>
                  </a:lnTo>
                  <a:cubicBezTo>
                    <a:pt x="915258" y="621861"/>
                    <a:pt x="915448" y="619670"/>
                    <a:pt x="913258" y="618337"/>
                  </a:cubicBezTo>
                  <a:lnTo>
                    <a:pt x="856108" y="585380"/>
                  </a:lnTo>
                  <a:cubicBezTo>
                    <a:pt x="853412" y="584018"/>
                    <a:pt x="850231" y="584018"/>
                    <a:pt x="847535" y="585380"/>
                  </a:cubicBezTo>
                  <a:lnTo>
                    <a:pt x="787909" y="619766"/>
                  </a:lnTo>
                  <a:cubicBezTo>
                    <a:pt x="785432" y="621194"/>
                    <a:pt x="785146" y="623385"/>
                    <a:pt x="787909" y="624718"/>
                  </a:cubicBezTo>
                  <a:close/>
                  <a:moveTo>
                    <a:pt x="670370" y="758259"/>
                  </a:moveTo>
                  <a:cubicBezTo>
                    <a:pt x="673094" y="759650"/>
                    <a:pt x="676314" y="759650"/>
                    <a:pt x="679038" y="758259"/>
                  </a:cubicBezTo>
                  <a:lnTo>
                    <a:pt x="738664" y="723779"/>
                  </a:lnTo>
                  <a:cubicBezTo>
                    <a:pt x="741141" y="722350"/>
                    <a:pt x="741331" y="720159"/>
                    <a:pt x="739141" y="718825"/>
                  </a:cubicBezTo>
                  <a:lnTo>
                    <a:pt x="682562" y="685583"/>
                  </a:lnTo>
                  <a:cubicBezTo>
                    <a:pt x="679838" y="684193"/>
                    <a:pt x="676619" y="684193"/>
                    <a:pt x="673894" y="685583"/>
                  </a:cubicBezTo>
                  <a:lnTo>
                    <a:pt x="614363" y="719968"/>
                  </a:lnTo>
                  <a:cubicBezTo>
                    <a:pt x="611791" y="721397"/>
                    <a:pt x="611601" y="723683"/>
                    <a:pt x="613792" y="724922"/>
                  </a:cubicBezTo>
                  <a:close/>
                  <a:moveTo>
                    <a:pt x="284322" y="980858"/>
                  </a:moveTo>
                  <a:cubicBezTo>
                    <a:pt x="287046" y="982249"/>
                    <a:pt x="290265" y="982249"/>
                    <a:pt x="292990" y="980858"/>
                  </a:cubicBezTo>
                  <a:lnTo>
                    <a:pt x="352521" y="946473"/>
                  </a:lnTo>
                  <a:cubicBezTo>
                    <a:pt x="355093" y="944949"/>
                    <a:pt x="355283" y="942758"/>
                    <a:pt x="353092" y="941425"/>
                  </a:cubicBezTo>
                  <a:lnTo>
                    <a:pt x="295942" y="908564"/>
                  </a:lnTo>
                  <a:cubicBezTo>
                    <a:pt x="293218" y="907173"/>
                    <a:pt x="289999" y="907173"/>
                    <a:pt x="287275" y="908564"/>
                  </a:cubicBezTo>
                  <a:lnTo>
                    <a:pt x="227648" y="942949"/>
                  </a:lnTo>
                  <a:cubicBezTo>
                    <a:pt x="225172" y="944378"/>
                    <a:pt x="224981" y="946664"/>
                    <a:pt x="227648" y="947902"/>
                  </a:cubicBezTo>
                  <a:close/>
                  <a:moveTo>
                    <a:pt x="757429" y="707681"/>
                  </a:moveTo>
                  <a:cubicBezTo>
                    <a:pt x="760153" y="709072"/>
                    <a:pt x="763372" y="709072"/>
                    <a:pt x="766096" y="707681"/>
                  </a:cubicBezTo>
                  <a:lnTo>
                    <a:pt x="825628" y="673296"/>
                  </a:lnTo>
                  <a:cubicBezTo>
                    <a:pt x="828199" y="671867"/>
                    <a:pt x="828390" y="669581"/>
                    <a:pt x="826199" y="668248"/>
                  </a:cubicBezTo>
                  <a:lnTo>
                    <a:pt x="769049" y="635387"/>
                  </a:lnTo>
                  <a:cubicBezTo>
                    <a:pt x="766325" y="633996"/>
                    <a:pt x="763105" y="633996"/>
                    <a:pt x="760381" y="635387"/>
                  </a:cubicBezTo>
                  <a:lnTo>
                    <a:pt x="700755" y="669772"/>
                  </a:lnTo>
                  <a:cubicBezTo>
                    <a:pt x="698278" y="671296"/>
                    <a:pt x="697993" y="673487"/>
                    <a:pt x="700279" y="674820"/>
                  </a:cubicBezTo>
                  <a:close/>
                  <a:moveTo>
                    <a:pt x="583407" y="808456"/>
                  </a:moveTo>
                  <a:cubicBezTo>
                    <a:pt x="586102" y="809818"/>
                    <a:pt x="589284" y="809818"/>
                    <a:pt x="591979" y="808456"/>
                  </a:cubicBezTo>
                  <a:lnTo>
                    <a:pt x="651606" y="774071"/>
                  </a:lnTo>
                  <a:cubicBezTo>
                    <a:pt x="654082" y="772642"/>
                    <a:pt x="654368" y="770356"/>
                    <a:pt x="652082" y="769117"/>
                  </a:cubicBezTo>
                  <a:lnTo>
                    <a:pt x="594932" y="736161"/>
                  </a:lnTo>
                  <a:cubicBezTo>
                    <a:pt x="592208" y="734770"/>
                    <a:pt x="588989" y="734770"/>
                    <a:pt x="586264" y="736161"/>
                  </a:cubicBezTo>
                  <a:lnTo>
                    <a:pt x="526733" y="770546"/>
                  </a:lnTo>
                  <a:cubicBezTo>
                    <a:pt x="524161" y="772070"/>
                    <a:pt x="523971" y="774261"/>
                    <a:pt x="526162" y="775595"/>
                  </a:cubicBezTo>
                  <a:close/>
                  <a:moveTo>
                    <a:pt x="526828" y="1265656"/>
                  </a:moveTo>
                  <a:cubicBezTo>
                    <a:pt x="524104" y="1264265"/>
                    <a:pt x="520885" y="1264265"/>
                    <a:pt x="518161" y="1265656"/>
                  </a:cubicBezTo>
                  <a:lnTo>
                    <a:pt x="426530" y="1318520"/>
                  </a:lnTo>
                  <a:cubicBezTo>
                    <a:pt x="424054" y="1320043"/>
                    <a:pt x="423768" y="1322234"/>
                    <a:pt x="426054" y="1323568"/>
                  </a:cubicBezTo>
                  <a:lnTo>
                    <a:pt x="483204" y="1356429"/>
                  </a:lnTo>
                  <a:cubicBezTo>
                    <a:pt x="485928" y="1357820"/>
                    <a:pt x="489147" y="1357820"/>
                    <a:pt x="491872" y="1356429"/>
                  </a:cubicBezTo>
                  <a:lnTo>
                    <a:pt x="583502" y="1303565"/>
                  </a:lnTo>
                  <a:cubicBezTo>
                    <a:pt x="586074" y="1302041"/>
                    <a:pt x="586264" y="1299851"/>
                    <a:pt x="583502" y="1298517"/>
                  </a:cubicBezTo>
                  <a:close/>
                  <a:moveTo>
                    <a:pt x="458439" y="880846"/>
                  </a:moveTo>
                  <a:cubicBezTo>
                    <a:pt x="461163" y="882236"/>
                    <a:pt x="464382" y="882236"/>
                    <a:pt x="467107" y="880846"/>
                  </a:cubicBezTo>
                  <a:lnTo>
                    <a:pt x="526638" y="846461"/>
                  </a:lnTo>
                  <a:cubicBezTo>
                    <a:pt x="529210" y="845032"/>
                    <a:pt x="529400" y="842841"/>
                    <a:pt x="527209" y="841508"/>
                  </a:cubicBezTo>
                  <a:lnTo>
                    <a:pt x="470059" y="808551"/>
                  </a:lnTo>
                  <a:cubicBezTo>
                    <a:pt x="467364" y="807189"/>
                    <a:pt x="464182" y="807189"/>
                    <a:pt x="461487" y="808551"/>
                  </a:cubicBezTo>
                  <a:lnTo>
                    <a:pt x="401860" y="842936"/>
                  </a:lnTo>
                  <a:cubicBezTo>
                    <a:pt x="399384" y="844365"/>
                    <a:pt x="399098" y="846556"/>
                    <a:pt x="401860" y="847889"/>
                  </a:cubicBezTo>
                  <a:close/>
                  <a:moveTo>
                    <a:pt x="371380" y="931138"/>
                  </a:moveTo>
                  <a:cubicBezTo>
                    <a:pt x="374105" y="932528"/>
                    <a:pt x="377324" y="932528"/>
                    <a:pt x="380048" y="931138"/>
                  </a:cubicBezTo>
                  <a:lnTo>
                    <a:pt x="439579" y="896753"/>
                  </a:lnTo>
                  <a:cubicBezTo>
                    <a:pt x="442151" y="895324"/>
                    <a:pt x="442342" y="893038"/>
                    <a:pt x="440151" y="891800"/>
                  </a:cubicBezTo>
                  <a:lnTo>
                    <a:pt x="383001" y="858843"/>
                  </a:lnTo>
                  <a:cubicBezTo>
                    <a:pt x="380305" y="857481"/>
                    <a:pt x="377124" y="857481"/>
                    <a:pt x="374428" y="858843"/>
                  </a:cubicBezTo>
                  <a:lnTo>
                    <a:pt x="314802" y="893228"/>
                  </a:lnTo>
                  <a:cubicBezTo>
                    <a:pt x="312325" y="894752"/>
                    <a:pt x="312040" y="896943"/>
                    <a:pt x="314326" y="898276"/>
                  </a:cubicBezTo>
                  <a:close/>
                  <a:moveTo>
                    <a:pt x="2139887" y="334301"/>
                  </a:moveTo>
                  <a:cubicBezTo>
                    <a:pt x="2137163" y="332911"/>
                    <a:pt x="2133944" y="332911"/>
                    <a:pt x="2131219" y="334301"/>
                  </a:cubicBezTo>
                  <a:lnTo>
                    <a:pt x="1984249" y="418883"/>
                  </a:lnTo>
                  <a:cubicBezTo>
                    <a:pt x="1981677" y="420312"/>
                    <a:pt x="1981486" y="422598"/>
                    <a:pt x="1983677" y="423836"/>
                  </a:cubicBezTo>
                  <a:lnTo>
                    <a:pt x="2040827" y="456793"/>
                  </a:lnTo>
                  <a:cubicBezTo>
                    <a:pt x="2043523" y="458155"/>
                    <a:pt x="2046704" y="458155"/>
                    <a:pt x="2049400" y="456793"/>
                  </a:cubicBezTo>
                  <a:lnTo>
                    <a:pt x="2195990" y="372211"/>
                  </a:lnTo>
                  <a:cubicBezTo>
                    <a:pt x="2198561" y="370687"/>
                    <a:pt x="2198752" y="368496"/>
                    <a:pt x="2196561" y="367163"/>
                  </a:cubicBezTo>
                  <a:close/>
                  <a:moveTo>
                    <a:pt x="1947482" y="445363"/>
                  </a:moveTo>
                  <a:cubicBezTo>
                    <a:pt x="1944758" y="443972"/>
                    <a:pt x="1941539" y="443972"/>
                    <a:pt x="1938815" y="445363"/>
                  </a:cubicBezTo>
                  <a:lnTo>
                    <a:pt x="1879188" y="479748"/>
                  </a:lnTo>
                  <a:cubicBezTo>
                    <a:pt x="1876711" y="481272"/>
                    <a:pt x="1876426" y="483463"/>
                    <a:pt x="1879188" y="484796"/>
                  </a:cubicBezTo>
                  <a:lnTo>
                    <a:pt x="1936338" y="517658"/>
                  </a:lnTo>
                  <a:cubicBezTo>
                    <a:pt x="1939062" y="519048"/>
                    <a:pt x="1942282" y="519048"/>
                    <a:pt x="1945006" y="517658"/>
                  </a:cubicBezTo>
                  <a:lnTo>
                    <a:pt x="2004537" y="483272"/>
                  </a:lnTo>
                  <a:cubicBezTo>
                    <a:pt x="2007109" y="481843"/>
                    <a:pt x="2007299" y="479558"/>
                    <a:pt x="2005108" y="478319"/>
                  </a:cubicBezTo>
                  <a:close/>
                  <a:moveTo>
                    <a:pt x="772192" y="1100207"/>
                  </a:moveTo>
                  <a:lnTo>
                    <a:pt x="831724" y="1065821"/>
                  </a:lnTo>
                  <a:cubicBezTo>
                    <a:pt x="834295" y="1064393"/>
                    <a:pt x="834486" y="1062107"/>
                    <a:pt x="832295" y="1060773"/>
                  </a:cubicBezTo>
                  <a:lnTo>
                    <a:pt x="775145" y="1027912"/>
                  </a:lnTo>
                  <a:cubicBezTo>
                    <a:pt x="772421" y="1026521"/>
                    <a:pt x="769201" y="1026521"/>
                    <a:pt x="766477" y="1027912"/>
                  </a:cubicBezTo>
                  <a:lnTo>
                    <a:pt x="706946" y="1062297"/>
                  </a:lnTo>
                  <a:cubicBezTo>
                    <a:pt x="704374" y="1063726"/>
                    <a:pt x="704184" y="1066012"/>
                    <a:pt x="706375" y="1067345"/>
                  </a:cubicBezTo>
                  <a:lnTo>
                    <a:pt x="763525" y="1100207"/>
                  </a:lnTo>
                  <a:cubicBezTo>
                    <a:pt x="766249" y="1101597"/>
                    <a:pt x="769468" y="1101597"/>
                    <a:pt x="772192" y="1100207"/>
                  </a:cubicBezTo>
                  <a:close/>
                  <a:moveTo>
                    <a:pt x="1772984" y="545947"/>
                  </a:moveTo>
                  <a:cubicBezTo>
                    <a:pt x="1770260" y="544556"/>
                    <a:pt x="1767040" y="544556"/>
                    <a:pt x="1764317" y="545947"/>
                  </a:cubicBezTo>
                  <a:lnTo>
                    <a:pt x="1704785" y="580808"/>
                  </a:lnTo>
                  <a:cubicBezTo>
                    <a:pt x="1702213" y="582237"/>
                    <a:pt x="1702023" y="584428"/>
                    <a:pt x="1704214" y="585761"/>
                  </a:cubicBezTo>
                  <a:lnTo>
                    <a:pt x="1761364" y="618623"/>
                  </a:lnTo>
                  <a:cubicBezTo>
                    <a:pt x="1764059" y="619985"/>
                    <a:pt x="1767241" y="619985"/>
                    <a:pt x="1769936" y="618623"/>
                  </a:cubicBezTo>
                  <a:lnTo>
                    <a:pt x="1829563" y="584237"/>
                  </a:lnTo>
                  <a:cubicBezTo>
                    <a:pt x="1832039" y="582808"/>
                    <a:pt x="1832325" y="580618"/>
                    <a:pt x="1829563" y="579284"/>
                  </a:cubicBezTo>
                  <a:close/>
                  <a:moveTo>
                    <a:pt x="2226565" y="284009"/>
                  </a:moveTo>
                  <a:cubicBezTo>
                    <a:pt x="2223841" y="282619"/>
                    <a:pt x="2220621" y="282619"/>
                    <a:pt x="2217897" y="284009"/>
                  </a:cubicBezTo>
                  <a:lnTo>
                    <a:pt x="2158270" y="318395"/>
                  </a:lnTo>
                  <a:cubicBezTo>
                    <a:pt x="2155794" y="319918"/>
                    <a:pt x="2155508" y="322109"/>
                    <a:pt x="2157794" y="323443"/>
                  </a:cubicBezTo>
                  <a:lnTo>
                    <a:pt x="2214944" y="356304"/>
                  </a:lnTo>
                  <a:cubicBezTo>
                    <a:pt x="2217668" y="357695"/>
                    <a:pt x="2220888" y="357695"/>
                    <a:pt x="2223612" y="356304"/>
                  </a:cubicBezTo>
                  <a:lnTo>
                    <a:pt x="2283143" y="321919"/>
                  </a:lnTo>
                  <a:cubicBezTo>
                    <a:pt x="2285715" y="320490"/>
                    <a:pt x="2285905" y="318204"/>
                    <a:pt x="2283715" y="316966"/>
                  </a:cubicBezTo>
                  <a:close/>
                  <a:moveTo>
                    <a:pt x="2370583" y="266483"/>
                  </a:moveTo>
                  <a:lnTo>
                    <a:pt x="2232185" y="186568"/>
                  </a:lnTo>
                  <a:cubicBezTo>
                    <a:pt x="2229460" y="185178"/>
                    <a:pt x="2226241" y="185178"/>
                    <a:pt x="2223517" y="186568"/>
                  </a:cubicBezTo>
                  <a:lnTo>
                    <a:pt x="2163985" y="220954"/>
                  </a:lnTo>
                  <a:cubicBezTo>
                    <a:pt x="2161414" y="222478"/>
                    <a:pt x="2161223" y="224668"/>
                    <a:pt x="2163414" y="226002"/>
                  </a:cubicBezTo>
                  <a:lnTo>
                    <a:pt x="2301812" y="306393"/>
                  </a:lnTo>
                  <a:cubicBezTo>
                    <a:pt x="2304537" y="307784"/>
                    <a:pt x="2307756" y="307784"/>
                    <a:pt x="2310480" y="306393"/>
                  </a:cubicBezTo>
                  <a:lnTo>
                    <a:pt x="2370011" y="272008"/>
                  </a:lnTo>
                  <a:cubicBezTo>
                    <a:pt x="2372583" y="270198"/>
                    <a:pt x="2372774" y="268007"/>
                    <a:pt x="2370583" y="266483"/>
                  </a:cubicBezTo>
                  <a:close/>
                  <a:moveTo>
                    <a:pt x="1447705" y="733208"/>
                  </a:moveTo>
                  <a:cubicBezTo>
                    <a:pt x="1444981" y="731818"/>
                    <a:pt x="1441762" y="731818"/>
                    <a:pt x="1439038" y="733208"/>
                  </a:cubicBezTo>
                  <a:lnTo>
                    <a:pt x="1365695" y="775595"/>
                  </a:lnTo>
                  <a:cubicBezTo>
                    <a:pt x="1363219" y="777023"/>
                    <a:pt x="1362933" y="779214"/>
                    <a:pt x="1365219" y="780548"/>
                  </a:cubicBezTo>
                  <a:lnTo>
                    <a:pt x="1422369" y="813409"/>
                  </a:lnTo>
                  <a:cubicBezTo>
                    <a:pt x="1425093" y="814800"/>
                    <a:pt x="1428313" y="814800"/>
                    <a:pt x="1431037" y="813409"/>
                  </a:cubicBezTo>
                  <a:lnTo>
                    <a:pt x="1504379" y="771118"/>
                  </a:lnTo>
                  <a:cubicBezTo>
                    <a:pt x="1506856" y="769689"/>
                    <a:pt x="1507142" y="767403"/>
                    <a:pt x="1504855" y="766165"/>
                  </a:cubicBezTo>
                  <a:close/>
                  <a:moveTo>
                    <a:pt x="1667638" y="606240"/>
                  </a:moveTo>
                  <a:cubicBezTo>
                    <a:pt x="1664914" y="604849"/>
                    <a:pt x="1661694" y="604849"/>
                    <a:pt x="1658970" y="606240"/>
                  </a:cubicBezTo>
                  <a:lnTo>
                    <a:pt x="1567340" y="659199"/>
                  </a:lnTo>
                  <a:cubicBezTo>
                    <a:pt x="1564768" y="660628"/>
                    <a:pt x="1564577" y="662914"/>
                    <a:pt x="1566768" y="664152"/>
                  </a:cubicBezTo>
                  <a:lnTo>
                    <a:pt x="1623918" y="697108"/>
                  </a:lnTo>
                  <a:cubicBezTo>
                    <a:pt x="1626614" y="698471"/>
                    <a:pt x="1629795" y="698471"/>
                    <a:pt x="1632491" y="697108"/>
                  </a:cubicBezTo>
                  <a:lnTo>
                    <a:pt x="1724121" y="644245"/>
                  </a:lnTo>
                  <a:cubicBezTo>
                    <a:pt x="1726693" y="642816"/>
                    <a:pt x="1726883" y="640530"/>
                    <a:pt x="1724692" y="639292"/>
                  </a:cubicBezTo>
                  <a:close/>
                  <a:moveTo>
                    <a:pt x="1246156" y="849604"/>
                  </a:moveTo>
                  <a:cubicBezTo>
                    <a:pt x="1243432" y="848213"/>
                    <a:pt x="1240213" y="848213"/>
                    <a:pt x="1237489" y="849604"/>
                  </a:cubicBezTo>
                  <a:lnTo>
                    <a:pt x="747237" y="1133258"/>
                  </a:lnTo>
                  <a:cubicBezTo>
                    <a:pt x="744760" y="1134782"/>
                    <a:pt x="744475" y="1136973"/>
                    <a:pt x="747237" y="1138307"/>
                  </a:cubicBezTo>
                  <a:lnTo>
                    <a:pt x="804387" y="1171168"/>
                  </a:lnTo>
                  <a:cubicBezTo>
                    <a:pt x="807111" y="1172559"/>
                    <a:pt x="810331" y="1172559"/>
                    <a:pt x="813055" y="1171168"/>
                  </a:cubicBezTo>
                  <a:lnTo>
                    <a:pt x="1303211" y="888180"/>
                  </a:lnTo>
                  <a:cubicBezTo>
                    <a:pt x="1305783" y="886656"/>
                    <a:pt x="1305973" y="884465"/>
                    <a:pt x="1303783" y="883132"/>
                  </a:cubicBezTo>
                  <a:close/>
                  <a:moveTo>
                    <a:pt x="728377" y="1148498"/>
                  </a:moveTo>
                  <a:cubicBezTo>
                    <a:pt x="725682" y="1147136"/>
                    <a:pt x="722500" y="1147136"/>
                    <a:pt x="719805" y="1148498"/>
                  </a:cubicBezTo>
                  <a:lnTo>
                    <a:pt x="646462" y="1190789"/>
                  </a:lnTo>
                  <a:cubicBezTo>
                    <a:pt x="643891" y="1192313"/>
                    <a:pt x="643700" y="1194504"/>
                    <a:pt x="645986" y="1195838"/>
                  </a:cubicBezTo>
                  <a:lnTo>
                    <a:pt x="703136" y="1228699"/>
                  </a:lnTo>
                  <a:cubicBezTo>
                    <a:pt x="705860" y="1230089"/>
                    <a:pt x="709080" y="1230089"/>
                    <a:pt x="711804" y="1228699"/>
                  </a:cubicBezTo>
                  <a:lnTo>
                    <a:pt x="785051" y="1186408"/>
                  </a:lnTo>
                  <a:cubicBezTo>
                    <a:pt x="787623" y="1184884"/>
                    <a:pt x="787813" y="1182693"/>
                    <a:pt x="785623" y="1181359"/>
                  </a:cubicBezTo>
                  <a:close/>
                  <a:moveTo>
                    <a:pt x="1346931" y="791406"/>
                  </a:moveTo>
                  <a:cubicBezTo>
                    <a:pt x="1344207" y="790015"/>
                    <a:pt x="1340987" y="790015"/>
                    <a:pt x="1338263" y="791406"/>
                  </a:cubicBezTo>
                  <a:lnTo>
                    <a:pt x="1264921" y="833697"/>
                  </a:lnTo>
                  <a:cubicBezTo>
                    <a:pt x="1262444" y="835221"/>
                    <a:pt x="1262158" y="837412"/>
                    <a:pt x="1264921" y="838745"/>
                  </a:cubicBezTo>
                  <a:lnTo>
                    <a:pt x="1322071" y="871607"/>
                  </a:lnTo>
                  <a:cubicBezTo>
                    <a:pt x="1324795" y="872997"/>
                    <a:pt x="1328014" y="872997"/>
                    <a:pt x="1330738" y="871607"/>
                  </a:cubicBezTo>
                  <a:lnTo>
                    <a:pt x="1404081" y="829316"/>
                  </a:lnTo>
                  <a:cubicBezTo>
                    <a:pt x="1406558" y="827887"/>
                    <a:pt x="1406748" y="825601"/>
                    <a:pt x="1404557" y="824267"/>
                  </a:cubicBezTo>
                  <a:close/>
                  <a:moveTo>
                    <a:pt x="627603" y="1206696"/>
                  </a:moveTo>
                  <a:cubicBezTo>
                    <a:pt x="624879" y="1205305"/>
                    <a:pt x="621659" y="1205305"/>
                    <a:pt x="618935" y="1206696"/>
                  </a:cubicBezTo>
                  <a:lnTo>
                    <a:pt x="545688" y="1248987"/>
                  </a:lnTo>
                  <a:cubicBezTo>
                    <a:pt x="543116" y="1250511"/>
                    <a:pt x="542926" y="1252702"/>
                    <a:pt x="545688" y="1254035"/>
                  </a:cubicBezTo>
                  <a:lnTo>
                    <a:pt x="602838" y="1286897"/>
                  </a:lnTo>
                  <a:cubicBezTo>
                    <a:pt x="605562" y="1288287"/>
                    <a:pt x="608781" y="1288287"/>
                    <a:pt x="611506" y="1286897"/>
                  </a:cubicBezTo>
                  <a:lnTo>
                    <a:pt x="684753" y="1244606"/>
                  </a:lnTo>
                  <a:cubicBezTo>
                    <a:pt x="687325" y="1243082"/>
                    <a:pt x="687515" y="1240891"/>
                    <a:pt x="685229" y="1239557"/>
                  </a:cubicBezTo>
                  <a:close/>
                  <a:moveTo>
                    <a:pt x="1548480" y="675011"/>
                  </a:moveTo>
                  <a:cubicBezTo>
                    <a:pt x="1545756" y="673620"/>
                    <a:pt x="1542536" y="673620"/>
                    <a:pt x="1539812" y="675011"/>
                  </a:cubicBezTo>
                  <a:lnTo>
                    <a:pt x="1466565" y="717397"/>
                  </a:lnTo>
                  <a:cubicBezTo>
                    <a:pt x="1463993" y="718825"/>
                    <a:pt x="1463803" y="721016"/>
                    <a:pt x="1465993" y="722350"/>
                  </a:cubicBezTo>
                  <a:lnTo>
                    <a:pt x="1523143" y="755211"/>
                  </a:lnTo>
                  <a:cubicBezTo>
                    <a:pt x="1525868" y="756602"/>
                    <a:pt x="1529087" y="756602"/>
                    <a:pt x="1531811" y="755211"/>
                  </a:cubicBezTo>
                  <a:lnTo>
                    <a:pt x="1605154" y="712920"/>
                  </a:lnTo>
                  <a:cubicBezTo>
                    <a:pt x="1607630" y="711491"/>
                    <a:pt x="1607916" y="709205"/>
                    <a:pt x="1605630" y="707967"/>
                  </a:cubicBezTo>
                  <a:close/>
                  <a:moveTo>
                    <a:pt x="1860043" y="495179"/>
                  </a:moveTo>
                  <a:cubicBezTo>
                    <a:pt x="1857319" y="493788"/>
                    <a:pt x="1854099" y="493788"/>
                    <a:pt x="1851375" y="495179"/>
                  </a:cubicBezTo>
                  <a:lnTo>
                    <a:pt x="1791844" y="529564"/>
                  </a:lnTo>
                  <a:cubicBezTo>
                    <a:pt x="1789272" y="530992"/>
                    <a:pt x="1789082" y="533279"/>
                    <a:pt x="1791272" y="534517"/>
                  </a:cubicBezTo>
                  <a:lnTo>
                    <a:pt x="1848422" y="567473"/>
                  </a:lnTo>
                  <a:cubicBezTo>
                    <a:pt x="1851146" y="568864"/>
                    <a:pt x="1854366" y="568864"/>
                    <a:pt x="1857090" y="567473"/>
                  </a:cubicBezTo>
                  <a:lnTo>
                    <a:pt x="1916621" y="533088"/>
                  </a:lnTo>
                  <a:cubicBezTo>
                    <a:pt x="1919193" y="531564"/>
                    <a:pt x="1919383" y="529373"/>
                    <a:pt x="1917193" y="528040"/>
                  </a:cubicBezTo>
                  <a:close/>
                  <a:moveTo>
                    <a:pt x="2055019" y="359066"/>
                  </a:moveTo>
                  <a:lnTo>
                    <a:pt x="2114551" y="324681"/>
                  </a:lnTo>
                  <a:cubicBezTo>
                    <a:pt x="2117027" y="323252"/>
                    <a:pt x="2117313" y="321062"/>
                    <a:pt x="2115027" y="319728"/>
                  </a:cubicBezTo>
                  <a:lnTo>
                    <a:pt x="2057877" y="286867"/>
                  </a:lnTo>
                  <a:cubicBezTo>
                    <a:pt x="2055153" y="285476"/>
                    <a:pt x="2051933" y="285476"/>
                    <a:pt x="2049209" y="286867"/>
                  </a:cubicBezTo>
                  <a:lnTo>
                    <a:pt x="1989678" y="321252"/>
                  </a:lnTo>
                  <a:cubicBezTo>
                    <a:pt x="1987106" y="322681"/>
                    <a:pt x="1986916" y="324967"/>
                    <a:pt x="1989202" y="326205"/>
                  </a:cubicBezTo>
                  <a:lnTo>
                    <a:pt x="2046352" y="359066"/>
                  </a:lnTo>
                  <a:cubicBezTo>
                    <a:pt x="2049000" y="360609"/>
                    <a:pt x="2052219" y="360790"/>
                    <a:pt x="2055019" y="359542"/>
                  </a:cubicBezTo>
                  <a:close/>
                  <a:moveTo>
                    <a:pt x="1699737" y="376211"/>
                  </a:moveTo>
                  <a:lnTo>
                    <a:pt x="1759363" y="341826"/>
                  </a:lnTo>
                  <a:cubicBezTo>
                    <a:pt x="1761840" y="340397"/>
                    <a:pt x="1762126" y="338111"/>
                    <a:pt x="1759840" y="336778"/>
                  </a:cubicBezTo>
                  <a:lnTo>
                    <a:pt x="1702690" y="303916"/>
                  </a:lnTo>
                  <a:cubicBezTo>
                    <a:pt x="1699965" y="302526"/>
                    <a:pt x="1696746" y="302526"/>
                    <a:pt x="1694022" y="303916"/>
                  </a:cubicBezTo>
                  <a:lnTo>
                    <a:pt x="1635062" y="339064"/>
                  </a:lnTo>
                  <a:cubicBezTo>
                    <a:pt x="1632491" y="340588"/>
                    <a:pt x="1632300" y="342779"/>
                    <a:pt x="1634491" y="344112"/>
                  </a:cubicBezTo>
                  <a:lnTo>
                    <a:pt x="1691641" y="376973"/>
                  </a:lnTo>
                  <a:cubicBezTo>
                    <a:pt x="1694250" y="378088"/>
                    <a:pt x="1697213" y="377983"/>
                    <a:pt x="1699737" y="376688"/>
                  </a:cubicBezTo>
                  <a:close/>
                  <a:moveTo>
                    <a:pt x="1468565" y="697680"/>
                  </a:moveTo>
                  <a:lnTo>
                    <a:pt x="1642682" y="597191"/>
                  </a:lnTo>
                  <a:cubicBezTo>
                    <a:pt x="1645159" y="595667"/>
                    <a:pt x="1645444" y="593476"/>
                    <a:pt x="1643158" y="592143"/>
                  </a:cubicBezTo>
                  <a:lnTo>
                    <a:pt x="1586008" y="559282"/>
                  </a:lnTo>
                  <a:cubicBezTo>
                    <a:pt x="1583284" y="557891"/>
                    <a:pt x="1580065" y="557891"/>
                    <a:pt x="1577341" y="559282"/>
                  </a:cubicBezTo>
                  <a:lnTo>
                    <a:pt x="1403224" y="659771"/>
                  </a:lnTo>
                  <a:cubicBezTo>
                    <a:pt x="1400747" y="661295"/>
                    <a:pt x="1400461" y="663485"/>
                    <a:pt x="1402747" y="664819"/>
                  </a:cubicBezTo>
                  <a:lnTo>
                    <a:pt x="1459897" y="697680"/>
                  </a:lnTo>
                  <a:cubicBezTo>
                    <a:pt x="1462545" y="699223"/>
                    <a:pt x="1465765" y="699404"/>
                    <a:pt x="1468565" y="698156"/>
                  </a:cubicBezTo>
                  <a:close/>
                  <a:moveTo>
                    <a:pt x="1958912" y="410120"/>
                  </a:moveTo>
                  <a:cubicBezTo>
                    <a:pt x="1961636" y="411511"/>
                    <a:pt x="1964856" y="411511"/>
                    <a:pt x="1967580" y="410120"/>
                  </a:cubicBezTo>
                  <a:lnTo>
                    <a:pt x="2027111" y="375735"/>
                  </a:lnTo>
                  <a:cubicBezTo>
                    <a:pt x="2029683" y="374306"/>
                    <a:pt x="2029874" y="372020"/>
                    <a:pt x="2027587" y="370782"/>
                  </a:cubicBezTo>
                  <a:lnTo>
                    <a:pt x="1970437" y="337825"/>
                  </a:lnTo>
                  <a:cubicBezTo>
                    <a:pt x="1967713" y="336435"/>
                    <a:pt x="1964494" y="336435"/>
                    <a:pt x="1961770" y="337825"/>
                  </a:cubicBezTo>
                  <a:lnTo>
                    <a:pt x="1902238" y="372211"/>
                  </a:lnTo>
                  <a:cubicBezTo>
                    <a:pt x="1899762" y="373735"/>
                    <a:pt x="1899476" y="375925"/>
                    <a:pt x="1901762" y="377259"/>
                  </a:cubicBezTo>
                  <a:close/>
                  <a:moveTo>
                    <a:pt x="1886141" y="362495"/>
                  </a:moveTo>
                  <a:lnTo>
                    <a:pt x="1945768" y="328110"/>
                  </a:lnTo>
                  <a:cubicBezTo>
                    <a:pt x="1948244" y="326586"/>
                    <a:pt x="1948435" y="324395"/>
                    <a:pt x="1945768" y="323062"/>
                  </a:cubicBezTo>
                  <a:lnTo>
                    <a:pt x="1888618" y="290200"/>
                  </a:lnTo>
                  <a:cubicBezTo>
                    <a:pt x="1885894" y="288810"/>
                    <a:pt x="1882674" y="288810"/>
                    <a:pt x="1879950" y="290200"/>
                  </a:cubicBezTo>
                  <a:lnTo>
                    <a:pt x="1820419" y="324586"/>
                  </a:lnTo>
                  <a:cubicBezTo>
                    <a:pt x="1817847" y="326015"/>
                    <a:pt x="1817657" y="328300"/>
                    <a:pt x="1819847" y="329539"/>
                  </a:cubicBezTo>
                  <a:lnTo>
                    <a:pt x="1876997" y="362495"/>
                  </a:lnTo>
                  <a:cubicBezTo>
                    <a:pt x="1879874" y="364315"/>
                    <a:pt x="1883503" y="364458"/>
                    <a:pt x="1886522" y="362876"/>
                  </a:cubicBezTo>
                  <a:close/>
                  <a:moveTo>
                    <a:pt x="1381316" y="748067"/>
                  </a:moveTo>
                  <a:lnTo>
                    <a:pt x="1440847" y="713587"/>
                  </a:lnTo>
                  <a:cubicBezTo>
                    <a:pt x="1443419" y="712158"/>
                    <a:pt x="1443610" y="709967"/>
                    <a:pt x="1441419" y="708634"/>
                  </a:cubicBezTo>
                  <a:lnTo>
                    <a:pt x="1384269" y="675773"/>
                  </a:lnTo>
                  <a:cubicBezTo>
                    <a:pt x="1381545" y="674382"/>
                    <a:pt x="1378325" y="674382"/>
                    <a:pt x="1375601" y="675773"/>
                  </a:cubicBezTo>
                  <a:lnTo>
                    <a:pt x="1316070" y="710158"/>
                  </a:lnTo>
                  <a:cubicBezTo>
                    <a:pt x="1313498" y="711587"/>
                    <a:pt x="1313308" y="713873"/>
                    <a:pt x="1315498" y="715111"/>
                  </a:cubicBezTo>
                  <a:lnTo>
                    <a:pt x="1372649" y="748067"/>
                  </a:lnTo>
                  <a:cubicBezTo>
                    <a:pt x="1375363" y="749649"/>
                    <a:pt x="1378668" y="749791"/>
                    <a:pt x="1381507" y="748448"/>
                  </a:cubicBezTo>
                  <a:close/>
                  <a:moveTo>
                    <a:pt x="1766698" y="520801"/>
                  </a:moveTo>
                  <a:cubicBezTo>
                    <a:pt x="1769422" y="522192"/>
                    <a:pt x="1772641" y="522192"/>
                    <a:pt x="1775366" y="520801"/>
                  </a:cubicBezTo>
                  <a:lnTo>
                    <a:pt x="1835087" y="486511"/>
                  </a:lnTo>
                  <a:cubicBezTo>
                    <a:pt x="1837564" y="485082"/>
                    <a:pt x="1837850" y="482891"/>
                    <a:pt x="1835563" y="481558"/>
                  </a:cubicBezTo>
                  <a:lnTo>
                    <a:pt x="1778413" y="448697"/>
                  </a:lnTo>
                  <a:cubicBezTo>
                    <a:pt x="1775689" y="447306"/>
                    <a:pt x="1772470" y="447306"/>
                    <a:pt x="1769746" y="448697"/>
                  </a:cubicBezTo>
                  <a:lnTo>
                    <a:pt x="1710215" y="483082"/>
                  </a:lnTo>
                  <a:cubicBezTo>
                    <a:pt x="1707643" y="484511"/>
                    <a:pt x="1707452" y="486701"/>
                    <a:pt x="1709738" y="488035"/>
                  </a:cubicBezTo>
                  <a:close/>
                  <a:moveTo>
                    <a:pt x="946309" y="999908"/>
                  </a:moveTo>
                  <a:lnTo>
                    <a:pt x="1005841" y="965523"/>
                  </a:lnTo>
                  <a:cubicBezTo>
                    <a:pt x="1008412" y="963999"/>
                    <a:pt x="1008603" y="961808"/>
                    <a:pt x="1006412" y="960475"/>
                  </a:cubicBezTo>
                  <a:lnTo>
                    <a:pt x="949262" y="927614"/>
                  </a:lnTo>
                  <a:cubicBezTo>
                    <a:pt x="946567" y="926251"/>
                    <a:pt x="943385" y="926251"/>
                    <a:pt x="940690" y="927614"/>
                  </a:cubicBezTo>
                  <a:lnTo>
                    <a:pt x="881158" y="961808"/>
                  </a:lnTo>
                  <a:cubicBezTo>
                    <a:pt x="878682" y="963237"/>
                    <a:pt x="878396" y="965523"/>
                    <a:pt x="881158" y="966761"/>
                  </a:cubicBezTo>
                  <a:lnTo>
                    <a:pt x="938308" y="999718"/>
                  </a:lnTo>
                  <a:cubicBezTo>
                    <a:pt x="940814" y="1000956"/>
                    <a:pt x="943747" y="1001023"/>
                    <a:pt x="946309" y="999908"/>
                  </a:cubicBezTo>
                  <a:close/>
                  <a:moveTo>
                    <a:pt x="1033368" y="949616"/>
                  </a:moveTo>
                  <a:lnTo>
                    <a:pt x="1092899" y="915231"/>
                  </a:lnTo>
                  <a:cubicBezTo>
                    <a:pt x="1095471" y="913802"/>
                    <a:pt x="1095661" y="911516"/>
                    <a:pt x="1092899" y="910278"/>
                  </a:cubicBezTo>
                  <a:lnTo>
                    <a:pt x="1035749" y="877322"/>
                  </a:lnTo>
                  <a:cubicBezTo>
                    <a:pt x="1033025" y="875931"/>
                    <a:pt x="1029805" y="875931"/>
                    <a:pt x="1027081" y="877322"/>
                  </a:cubicBezTo>
                  <a:lnTo>
                    <a:pt x="968312" y="911802"/>
                  </a:lnTo>
                  <a:cubicBezTo>
                    <a:pt x="965836" y="913326"/>
                    <a:pt x="965550" y="915517"/>
                    <a:pt x="967836" y="916850"/>
                  </a:cubicBezTo>
                  <a:lnTo>
                    <a:pt x="1024986" y="949712"/>
                  </a:lnTo>
                  <a:cubicBezTo>
                    <a:pt x="1027672" y="950921"/>
                    <a:pt x="1030768" y="950817"/>
                    <a:pt x="1033368" y="949426"/>
                  </a:cubicBezTo>
                  <a:close/>
                  <a:moveTo>
                    <a:pt x="859251" y="1050105"/>
                  </a:moveTo>
                  <a:lnTo>
                    <a:pt x="918782" y="1015720"/>
                  </a:lnTo>
                  <a:cubicBezTo>
                    <a:pt x="921354" y="1014291"/>
                    <a:pt x="921544" y="1012005"/>
                    <a:pt x="919354" y="1010767"/>
                  </a:cubicBezTo>
                  <a:lnTo>
                    <a:pt x="862204" y="977810"/>
                  </a:lnTo>
                  <a:cubicBezTo>
                    <a:pt x="859508" y="976448"/>
                    <a:pt x="856327" y="976448"/>
                    <a:pt x="853631" y="977810"/>
                  </a:cubicBezTo>
                  <a:lnTo>
                    <a:pt x="794005" y="1012196"/>
                  </a:lnTo>
                  <a:cubicBezTo>
                    <a:pt x="791528" y="1013624"/>
                    <a:pt x="791242" y="1015815"/>
                    <a:pt x="793528" y="1017149"/>
                  </a:cubicBezTo>
                  <a:lnTo>
                    <a:pt x="850678" y="1050010"/>
                  </a:lnTo>
                  <a:cubicBezTo>
                    <a:pt x="853393" y="1051343"/>
                    <a:pt x="856574" y="1051305"/>
                    <a:pt x="859251" y="1049915"/>
                  </a:cubicBezTo>
                  <a:close/>
                  <a:moveTo>
                    <a:pt x="1207390" y="849128"/>
                  </a:moveTo>
                  <a:lnTo>
                    <a:pt x="1267016" y="814742"/>
                  </a:lnTo>
                  <a:cubicBezTo>
                    <a:pt x="1269493" y="813218"/>
                    <a:pt x="1269778" y="811028"/>
                    <a:pt x="1267016" y="809694"/>
                  </a:cubicBezTo>
                  <a:lnTo>
                    <a:pt x="1209866" y="776833"/>
                  </a:lnTo>
                  <a:cubicBezTo>
                    <a:pt x="1207142" y="775442"/>
                    <a:pt x="1203923" y="775442"/>
                    <a:pt x="1201198" y="776833"/>
                  </a:cubicBezTo>
                  <a:lnTo>
                    <a:pt x="1141667" y="811218"/>
                  </a:lnTo>
                  <a:cubicBezTo>
                    <a:pt x="1139095" y="812647"/>
                    <a:pt x="1138905" y="814933"/>
                    <a:pt x="1141096" y="816171"/>
                  </a:cubicBezTo>
                  <a:lnTo>
                    <a:pt x="1198246" y="849128"/>
                  </a:lnTo>
                  <a:cubicBezTo>
                    <a:pt x="1201122" y="850623"/>
                    <a:pt x="1204570" y="850556"/>
                    <a:pt x="1207390" y="848937"/>
                  </a:cubicBezTo>
                  <a:close/>
                  <a:moveTo>
                    <a:pt x="1120712" y="899134"/>
                  </a:moveTo>
                  <a:lnTo>
                    <a:pt x="1180243" y="864749"/>
                  </a:lnTo>
                  <a:cubicBezTo>
                    <a:pt x="1182720" y="863320"/>
                    <a:pt x="1183006" y="861129"/>
                    <a:pt x="1180720" y="859796"/>
                  </a:cubicBezTo>
                  <a:lnTo>
                    <a:pt x="1123570" y="826934"/>
                  </a:lnTo>
                  <a:cubicBezTo>
                    <a:pt x="1120846" y="825544"/>
                    <a:pt x="1117626" y="825544"/>
                    <a:pt x="1114902" y="826934"/>
                  </a:cubicBezTo>
                  <a:lnTo>
                    <a:pt x="1055371" y="861320"/>
                  </a:lnTo>
                  <a:cubicBezTo>
                    <a:pt x="1052799" y="862748"/>
                    <a:pt x="1052608" y="864939"/>
                    <a:pt x="1055371" y="866273"/>
                  </a:cubicBezTo>
                  <a:lnTo>
                    <a:pt x="1112521" y="899134"/>
                  </a:lnTo>
                  <a:cubicBezTo>
                    <a:pt x="1115112" y="900372"/>
                    <a:pt x="1118121" y="900372"/>
                    <a:pt x="1120712" y="899134"/>
                  </a:cubicBezTo>
                  <a:close/>
                  <a:moveTo>
                    <a:pt x="1294734" y="798645"/>
                  </a:moveTo>
                  <a:lnTo>
                    <a:pt x="1354360" y="764260"/>
                  </a:lnTo>
                  <a:cubicBezTo>
                    <a:pt x="1356837" y="762831"/>
                    <a:pt x="1357123" y="760545"/>
                    <a:pt x="1354837" y="759307"/>
                  </a:cubicBezTo>
                  <a:lnTo>
                    <a:pt x="1297687" y="726350"/>
                  </a:lnTo>
                  <a:cubicBezTo>
                    <a:pt x="1294963" y="724960"/>
                    <a:pt x="1291743" y="724960"/>
                    <a:pt x="1289019" y="726350"/>
                  </a:cubicBezTo>
                  <a:lnTo>
                    <a:pt x="1229488" y="760736"/>
                  </a:lnTo>
                  <a:cubicBezTo>
                    <a:pt x="1226916" y="762259"/>
                    <a:pt x="1226725" y="764450"/>
                    <a:pt x="1228916" y="765784"/>
                  </a:cubicBezTo>
                  <a:lnTo>
                    <a:pt x="1286066" y="798645"/>
                  </a:lnTo>
                  <a:cubicBezTo>
                    <a:pt x="1288714" y="799941"/>
                    <a:pt x="1291800" y="799941"/>
                    <a:pt x="1294448" y="798645"/>
                  </a:cubicBezTo>
                  <a:close/>
                  <a:moveTo>
                    <a:pt x="1769746" y="99510"/>
                  </a:moveTo>
                  <a:cubicBezTo>
                    <a:pt x="1772470" y="100901"/>
                    <a:pt x="1775689" y="100901"/>
                    <a:pt x="1778413" y="99510"/>
                  </a:cubicBezTo>
                  <a:lnTo>
                    <a:pt x="1837945" y="65125"/>
                  </a:lnTo>
                  <a:cubicBezTo>
                    <a:pt x="1840517" y="63696"/>
                    <a:pt x="1840707" y="61410"/>
                    <a:pt x="1838516" y="60172"/>
                  </a:cubicBezTo>
                  <a:lnTo>
                    <a:pt x="1823371" y="51409"/>
                  </a:lnTo>
                  <a:cubicBezTo>
                    <a:pt x="1820647" y="50018"/>
                    <a:pt x="1817428" y="50018"/>
                    <a:pt x="1814704" y="51409"/>
                  </a:cubicBezTo>
                  <a:lnTo>
                    <a:pt x="1754792" y="85508"/>
                  </a:lnTo>
                  <a:cubicBezTo>
                    <a:pt x="1752315" y="86937"/>
                    <a:pt x="1752125" y="89223"/>
                    <a:pt x="1754315" y="90461"/>
                  </a:cubicBezTo>
                  <a:close/>
                  <a:moveTo>
                    <a:pt x="1337120" y="373449"/>
                  </a:moveTo>
                  <a:cubicBezTo>
                    <a:pt x="1339844" y="374840"/>
                    <a:pt x="1343064" y="374840"/>
                    <a:pt x="1345788" y="373449"/>
                  </a:cubicBezTo>
                  <a:lnTo>
                    <a:pt x="1405319" y="339064"/>
                  </a:lnTo>
                  <a:cubicBezTo>
                    <a:pt x="1407891" y="337635"/>
                    <a:pt x="1408082" y="335349"/>
                    <a:pt x="1405891" y="334111"/>
                  </a:cubicBezTo>
                  <a:lnTo>
                    <a:pt x="1348741" y="301154"/>
                  </a:lnTo>
                  <a:cubicBezTo>
                    <a:pt x="1346045" y="299792"/>
                    <a:pt x="1342864" y="299792"/>
                    <a:pt x="1340168" y="301154"/>
                  </a:cubicBezTo>
                  <a:lnTo>
                    <a:pt x="1280542" y="335540"/>
                  </a:lnTo>
                  <a:cubicBezTo>
                    <a:pt x="1278065" y="337064"/>
                    <a:pt x="1277779" y="339254"/>
                    <a:pt x="1280542" y="340588"/>
                  </a:cubicBezTo>
                  <a:close/>
                  <a:moveTo>
                    <a:pt x="1511237" y="272960"/>
                  </a:moveTo>
                  <a:cubicBezTo>
                    <a:pt x="1513961" y="274351"/>
                    <a:pt x="1517181" y="274351"/>
                    <a:pt x="1519905" y="272960"/>
                  </a:cubicBezTo>
                  <a:lnTo>
                    <a:pt x="1579436" y="238575"/>
                  </a:lnTo>
                  <a:cubicBezTo>
                    <a:pt x="1581913" y="237051"/>
                    <a:pt x="1582199" y="234860"/>
                    <a:pt x="1579912" y="233527"/>
                  </a:cubicBezTo>
                  <a:lnTo>
                    <a:pt x="1522762" y="200666"/>
                  </a:lnTo>
                  <a:cubicBezTo>
                    <a:pt x="1520038" y="199275"/>
                    <a:pt x="1516819" y="199275"/>
                    <a:pt x="1514095" y="200666"/>
                  </a:cubicBezTo>
                  <a:lnTo>
                    <a:pt x="1454087" y="235051"/>
                  </a:lnTo>
                  <a:cubicBezTo>
                    <a:pt x="1451516" y="236480"/>
                    <a:pt x="1451325" y="238766"/>
                    <a:pt x="1453611" y="240004"/>
                  </a:cubicBezTo>
                  <a:close/>
                  <a:moveTo>
                    <a:pt x="1230821" y="434885"/>
                  </a:moveTo>
                  <a:cubicBezTo>
                    <a:pt x="1233545" y="436276"/>
                    <a:pt x="1236765" y="436276"/>
                    <a:pt x="1239489" y="434885"/>
                  </a:cubicBezTo>
                  <a:lnTo>
                    <a:pt x="1299020" y="400500"/>
                  </a:lnTo>
                  <a:cubicBezTo>
                    <a:pt x="1301592" y="399071"/>
                    <a:pt x="1301782" y="396785"/>
                    <a:pt x="1299592" y="395547"/>
                  </a:cubicBezTo>
                  <a:lnTo>
                    <a:pt x="1242442" y="362591"/>
                  </a:lnTo>
                  <a:cubicBezTo>
                    <a:pt x="1239718" y="361200"/>
                    <a:pt x="1236498" y="361200"/>
                    <a:pt x="1233774" y="362591"/>
                  </a:cubicBezTo>
                  <a:lnTo>
                    <a:pt x="1174147" y="396976"/>
                  </a:lnTo>
                  <a:cubicBezTo>
                    <a:pt x="1171671" y="398405"/>
                    <a:pt x="1171385" y="400595"/>
                    <a:pt x="1174147" y="401929"/>
                  </a:cubicBezTo>
                  <a:close/>
                  <a:moveTo>
                    <a:pt x="1423893" y="323633"/>
                  </a:moveTo>
                  <a:cubicBezTo>
                    <a:pt x="1426617" y="325024"/>
                    <a:pt x="1429837" y="325024"/>
                    <a:pt x="1432561" y="323633"/>
                  </a:cubicBezTo>
                  <a:lnTo>
                    <a:pt x="1492092" y="289248"/>
                  </a:lnTo>
                  <a:cubicBezTo>
                    <a:pt x="1494664" y="287819"/>
                    <a:pt x="1494854" y="285629"/>
                    <a:pt x="1492568" y="284295"/>
                  </a:cubicBezTo>
                  <a:lnTo>
                    <a:pt x="1435418" y="251434"/>
                  </a:lnTo>
                  <a:cubicBezTo>
                    <a:pt x="1432694" y="250043"/>
                    <a:pt x="1429474" y="250043"/>
                    <a:pt x="1426750" y="251434"/>
                  </a:cubicBezTo>
                  <a:lnTo>
                    <a:pt x="1367410" y="285533"/>
                  </a:lnTo>
                  <a:cubicBezTo>
                    <a:pt x="1364933" y="286962"/>
                    <a:pt x="1364647" y="289153"/>
                    <a:pt x="1367410" y="290486"/>
                  </a:cubicBezTo>
                  <a:close/>
                  <a:moveTo>
                    <a:pt x="1056418" y="535850"/>
                  </a:moveTo>
                  <a:cubicBezTo>
                    <a:pt x="1059143" y="537241"/>
                    <a:pt x="1062362" y="537241"/>
                    <a:pt x="1065086" y="535850"/>
                  </a:cubicBezTo>
                  <a:lnTo>
                    <a:pt x="1124713" y="501560"/>
                  </a:lnTo>
                  <a:cubicBezTo>
                    <a:pt x="1127189" y="500036"/>
                    <a:pt x="1127475" y="497846"/>
                    <a:pt x="1125189" y="496512"/>
                  </a:cubicBezTo>
                  <a:lnTo>
                    <a:pt x="1068039" y="463651"/>
                  </a:lnTo>
                  <a:cubicBezTo>
                    <a:pt x="1065315" y="462260"/>
                    <a:pt x="1062095" y="462260"/>
                    <a:pt x="1059371" y="463651"/>
                  </a:cubicBezTo>
                  <a:lnTo>
                    <a:pt x="999840" y="498036"/>
                  </a:lnTo>
                  <a:cubicBezTo>
                    <a:pt x="997268" y="499465"/>
                    <a:pt x="997078" y="501751"/>
                    <a:pt x="999268" y="502989"/>
                  </a:cubicBezTo>
                  <a:close/>
                  <a:moveTo>
                    <a:pt x="1143477" y="485558"/>
                  </a:moveTo>
                  <a:cubicBezTo>
                    <a:pt x="1146201" y="486949"/>
                    <a:pt x="1149421" y="486949"/>
                    <a:pt x="1152145" y="485558"/>
                  </a:cubicBezTo>
                  <a:lnTo>
                    <a:pt x="1211676" y="451173"/>
                  </a:lnTo>
                  <a:cubicBezTo>
                    <a:pt x="1214248" y="449744"/>
                    <a:pt x="1214438" y="447458"/>
                    <a:pt x="1212247" y="446125"/>
                  </a:cubicBezTo>
                  <a:lnTo>
                    <a:pt x="1155097" y="413264"/>
                  </a:lnTo>
                  <a:cubicBezTo>
                    <a:pt x="1152373" y="411873"/>
                    <a:pt x="1149154" y="411873"/>
                    <a:pt x="1146430" y="413264"/>
                  </a:cubicBezTo>
                  <a:lnTo>
                    <a:pt x="1087089" y="447458"/>
                  </a:lnTo>
                  <a:cubicBezTo>
                    <a:pt x="1084517" y="448982"/>
                    <a:pt x="1084327" y="451173"/>
                    <a:pt x="1086517" y="452507"/>
                  </a:cubicBezTo>
                  <a:close/>
                  <a:moveTo>
                    <a:pt x="1595438" y="199808"/>
                  </a:moveTo>
                  <a:cubicBezTo>
                    <a:pt x="1598134" y="201170"/>
                    <a:pt x="1601315" y="201170"/>
                    <a:pt x="1604011" y="199808"/>
                  </a:cubicBezTo>
                  <a:lnTo>
                    <a:pt x="1663637" y="165423"/>
                  </a:lnTo>
                  <a:cubicBezTo>
                    <a:pt x="1666114" y="163994"/>
                    <a:pt x="1666400" y="161804"/>
                    <a:pt x="1664113" y="160470"/>
                  </a:cubicBezTo>
                  <a:lnTo>
                    <a:pt x="1648969" y="151707"/>
                  </a:lnTo>
                  <a:cubicBezTo>
                    <a:pt x="1646245" y="150316"/>
                    <a:pt x="1643025" y="150316"/>
                    <a:pt x="1640301" y="151707"/>
                  </a:cubicBezTo>
                  <a:lnTo>
                    <a:pt x="1580770" y="186092"/>
                  </a:lnTo>
                  <a:cubicBezTo>
                    <a:pt x="1578198" y="187521"/>
                    <a:pt x="1578008" y="189807"/>
                    <a:pt x="1580198" y="191045"/>
                  </a:cubicBezTo>
                  <a:close/>
                  <a:moveTo>
                    <a:pt x="1856518" y="49123"/>
                  </a:moveTo>
                  <a:cubicBezTo>
                    <a:pt x="1859243" y="50513"/>
                    <a:pt x="1862462" y="50513"/>
                    <a:pt x="1865186" y="49123"/>
                  </a:cubicBezTo>
                  <a:lnTo>
                    <a:pt x="1924717" y="14833"/>
                  </a:lnTo>
                  <a:cubicBezTo>
                    <a:pt x="1927289" y="13309"/>
                    <a:pt x="1927480" y="11118"/>
                    <a:pt x="1925289" y="9784"/>
                  </a:cubicBezTo>
                  <a:lnTo>
                    <a:pt x="1910049" y="1022"/>
                  </a:lnTo>
                  <a:cubicBezTo>
                    <a:pt x="1907353" y="-341"/>
                    <a:pt x="1904172" y="-341"/>
                    <a:pt x="1901476" y="1022"/>
                  </a:cubicBezTo>
                  <a:lnTo>
                    <a:pt x="1841850" y="35407"/>
                  </a:lnTo>
                  <a:cubicBezTo>
                    <a:pt x="1839374" y="36931"/>
                    <a:pt x="1839088" y="39122"/>
                    <a:pt x="1841850" y="40455"/>
                  </a:cubicBezTo>
                  <a:close/>
                  <a:moveTo>
                    <a:pt x="1976248" y="118179"/>
                  </a:moveTo>
                  <a:cubicBezTo>
                    <a:pt x="1978972" y="119570"/>
                    <a:pt x="1982191" y="119570"/>
                    <a:pt x="1984916" y="118179"/>
                  </a:cubicBezTo>
                  <a:lnTo>
                    <a:pt x="2044447" y="83794"/>
                  </a:lnTo>
                  <a:cubicBezTo>
                    <a:pt x="2047018" y="82365"/>
                    <a:pt x="2047209" y="80079"/>
                    <a:pt x="2044447" y="78841"/>
                  </a:cubicBezTo>
                  <a:lnTo>
                    <a:pt x="1987297" y="45884"/>
                  </a:lnTo>
                  <a:cubicBezTo>
                    <a:pt x="1984573" y="44494"/>
                    <a:pt x="1981353" y="44494"/>
                    <a:pt x="1978629" y="45884"/>
                  </a:cubicBezTo>
                  <a:lnTo>
                    <a:pt x="1919098" y="80270"/>
                  </a:lnTo>
                  <a:cubicBezTo>
                    <a:pt x="1916526" y="81793"/>
                    <a:pt x="1916335" y="83984"/>
                    <a:pt x="1918621" y="85318"/>
                  </a:cubicBezTo>
                  <a:close/>
                  <a:moveTo>
                    <a:pt x="2141983" y="309155"/>
                  </a:moveTo>
                  <a:lnTo>
                    <a:pt x="2201609" y="274770"/>
                  </a:lnTo>
                  <a:cubicBezTo>
                    <a:pt x="2204086" y="273246"/>
                    <a:pt x="2204371" y="271055"/>
                    <a:pt x="2201609" y="269722"/>
                  </a:cubicBezTo>
                  <a:lnTo>
                    <a:pt x="2144459" y="236861"/>
                  </a:lnTo>
                  <a:cubicBezTo>
                    <a:pt x="2141735" y="235470"/>
                    <a:pt x="2138516" y="235470"/>
                    <a:pt x="2135792" y="236861"/>
                  </a:cubicBezTo>
                  <a:lnTo>
                    <a:pt x="2076260" y="271246"/>
                  </a:lnTo>
                  <a:cubicBezTo>
                    <a:pt x="2073688" y="272675"/>
                    <a:pt x="2073498" y="274961"/>
                    <a:pt x="2075784" y="276199"/>
                  </a:cubicBezTo>
                  <a:lnTo>
                    <a:pt x="2132934" y="309155"/>
                  </a:lnTo>
                  <a:cubicBezTo>
                    <a:pt x="2135725" y="310736"/>
                    <a:pt x="2139125" y="310813"/>
                    <a:pt x="2141983" y="309346"/>
                  </a:cubicBezTo>
                  <a:close/>
                  <a:moveTo>
                    <a:pt x="1682687" y="149802"/>
                  </a:moveTo>
                  <a:cubicBezTo>
                    <a:pt x="1685411" y="151193"/>
                    <a:pt x="1688631" y="151193"/>
                    <a:pt x="1691355" y="149802"/>
                  </a:cubicBezTo>
                  <a:lnTo>
                    <a:pt x="1750982" y="115417"/>
                  </a:lnTo>
                  <a:cubicBezTo>
                    <a:pt x="1753458" y="113893"/>
                    <a:pt x="1753744" y="111702"/>
                    <a:pt x="1751458" y="110368"/>
                  </a:cubicBezTo>
                  <a:lnTo>
                    <a:pt x="1736313" y="101606"/>
                  </a:lnTo>
                  <a:cubicBezTo>
                    <a:pt x="1733589" y="100215"/>
                    <a:pt x="1730369" y="100215"/>
                    <a:pt x="1727645" y="101606"/>
                  </a:cubicBezTo>
                  <a:lnTo>
                    <a:pt x="1668114" y="135991"/>
                  </a:lnTo>
                  <a:cubicBezTo>
                    <a:pt x="1665542" y="137515"/>
                    <a:pt x="1665352" y="139706"/>
                    <a:pt x="1667542" y="141039"/>
                  </a:cubicBezTo>
                  <a:close/>
                  <a:moveTo>
                    <a:pt x="969455" y="585571"/>
                  </a:moveTo>
                  <a:cubicBezTo>
                    <a:pt x="972151" y="586933"/>
                    <a:pt x="975332" y="586933"/>
                    <a:pt x="978028" y="585571"/>
                  </a:cubicBezTo>
                  <a:lnTo>
                    <a:pt x="1037654" y="551186"/>
                  </a:lnTo>
                  <a:cubicBezTo>
                    <a:pt x="1040131" y="549757"/>
                    <a:pt x="1040416" y="547471"/>
                    <a:pt x="1038130" y="546233"/>
                  </a:cubicBezTo>
                  <a:lnTo>
                    <a:pt x="980980" y="513276"/>
                  </a:lnTo>
                  <a:cubicBezTo>
                    <a:pt x="978256" y="511885"/>
                    <a:pt x="975037" y="511885"/>
                    <a:pt x="972313" y="513276"/>
                  </a:cubicBezTo>
                  <a:lnTo>
                    <a:pt x="912781" y="547661"/>
                  </a:lnTo>
                  <a:cubicBezTo>
                    <a:pt x="910210" y="549185"/>
                    <a:pt x="910019" y="551376"/>
                    <a:pt x="912210" y="552709"/>
                  </a:cubicBezTo>
                  <a:close/>
                </a:path>
              </a:pathLst>
            </a:custGeom>
            <a:solidFill>
              <a:srgbClr val="455A64"/>
            </a:solidFill>
            <a:ln w="9525" cap="flat">
              <a:noFill/>
              <a:prstDash val="solid"/>
              <a:miter/>
            </a:ln>
          </p:spPr>
          <p:txBody>
            <a:bodyPr rtlCol="0" anchor="ctr"/>
            <a:lstStyle/>
            <a:p>
              <a:endParaRPr lang="en-GR"/>
            </a:p>
          </p:txBody>
        </p:sp>
        <p:sp>
          <p:nvSpPr>
            <p:cNvPr id="594" name="Freeform 593">
              <a:extLst>
                <a:ext uri="{FF2B5EF4-FFF2-40B4-BE49-F238E27FC236}">
                  <a16:creationId xmlns:a16="http://schemas.microsoft.com/office/drawing/2014/main" id="{C0DD08B5-C9D8-7DB5-DF25-E7A0A844A829}"/>
                </a:ext>
              </a:extLst>
            </p:cNvPr>
            <p:cNvSpPr/>
            <p:nvPr/>
          </p:nvSpPr>
          <p:spPr>
            <a:xfrm>
              <a:off x="5776482" y="4883936"/>
              <a:ext cx="925449" cy="534161"/>
            </a:xfrm>
            <a:custGeom>
              <a:avLst/>
              <a:gdLst>
                <a:gd name="connsiteX0" fmla="*/ 0 w 925449"/>
                <a:gd name="connsiteY0" fmla="*/ 339852 h 534161"/>
                <a:gd name="connsiteX1" fmla="*/ 12192 w 925449"/>
                <a:gd name="connsiteY1" fmla="*/ 346900 h 534161"/>
                <a:gd name="connsiteX2" fmla="*/ 336613 w 925449"/>
                <a:gd name="connsiteY2" fmla="*/ 534162 h 534161"/>
                <a:gd name="connsiteX3" fmla="*/ 913447 w 925449"/>
                <a:gd name="connsiteY3" fmla="*/ 201168 h 534161"/>
                <a:gd name="connsiteX4" fmla="*/ 925449 w 925449"/>
                <a:gd name="connsiteY4" fmla="*/ 194310 h 534161"/>
                <a:gd name="connsiteX5" fmla="*/ 588836 w 925449"/>
                <a:gd name="connsiteY5" fmla="*/ 0 h 534161"/>
                <a:gd name="connsiteX6" fmla="*/ 0 w 925449"/>
                <a:gd name="connsiteY6" fmla="*/ 339852 h 53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449" h="534161">
                  <a:moveTo>
                    <a:pt x="0" y="339852"/>
                  </a:moveTo>
                  <a:lnTo>
                    <a:pt x="12192" y="346900"/>
                  </a:lnTo>
                  <a:lnTo>
                    <a:pt x="336613" y="534162"/>
                  </a:lnTo>
                  <a:lnTo>
                    <a:pt x="913447" y="201168"/>
                  </a:lnTo>
                  <a:lnTo>
                    <a:pt x="925449" y="194310"/>
                  </a:lnTo>
                  <a:lnTo>
                    <a:pt x="588836" y="0"/>
                  </a:lnTo>
                  <a:lnTo>
                    <a:pt x="0" y="339852"/>
                  </a:lnTo>
                  <a:close/>
                </a:path>
              </a:pathLst>
            </a:custGeom>
            <a:solidFill>
              <a:srgbClr val="263238"/>
            </a:solidFill>
            <a:ln w="9525" cap="flat">
              <a:noFill/>
              <a:prstDash val="solid"/>
              <a:miter/>
            </a:ln>
          </p:spPr>
          <p:txBody>
            <a:bodyPr rtlCol="0" anchor="ctr"/>
            <a:lstStyle/>
            <a:p>
              <a:endParaRPr lang="en-GR"/>
            </a:p>
          </p:txBody>
        </p:sp>
        <p:sp>
          <p:nvSpPr>
            <p:cNvPr id="595" name="Freeform 594">
              <a:extLst>
                <a:ext uri="{FF2B5EF4-FFF2-40B4-BE49-F238E27FC236}">
                  <a16:creationId xmlns:a16="http://schemas.microsoft.com/office/drawing/2014/main" id="{98ECA779-7124-9A15-D5E6-843E16BB469D}"/>
                </a:ext>
              </a:extLst>
            </p:cNvPr>
            <p:cNvSpPr/>
            <p:nvPr/>
          </p:nvSpPr>
          <p:spPr>
            <a:xfrm>
              <a:off x="5788674" y="4897843"/>
              <a:ext cx="901255" cy="520255"/>
            </a:xfrm>
            <a:custGeom>
              <a:avLst/>
              <a:gdLst>
                <a:gd name="connsiteX0" fmla="*/ 0 w 901255"/>
                <a:gd name="connsiteY0" fmla="*/ 332994 h 520255"/>
                <a:gd name="connsiteX1" fmla="*/ 324421 w 901255"/>
                <a:gd name="connsiteY1" fmla="*/ 520255 h 520255"/>
                <a:gd name="connsiteX2" fmla="*/ 901255 w 901255"/>
                <a:gd name="connsiteY2" fmla="*/ 187262 h 520255"/>
                <a:gd name="connsiteX3" fmla="*/ 576644 w 901255"/>
                <a:gd name="connsiteY3" fmla="*/ 0 h 520255"/>
                <a:gd name="connsiteX4" fmla="*/ 0 w 901255"/>
                <a:gd name="connsiteY4" fmla="*/ 332994 h 52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55" h="520255">
                  <a:moveTo>
                    <a:pt x="0" y="332994"/>
                  </a:moveTo>
                  <a:lnTo>
                    <a:pt x="324421" y="520255"/>
                  </a:lnTo>
                  <a:lnTo>
                    <a:pt x="901255" y="187262"/>
                  </a:lnTo>
                  <a:lnTo>
                    <a:pt x="576644" y="0"/>
                  </a:lnTo>
                  <a:lnTo>
                    <a:pt x="0" y="332994"/>
                  </a:lnTo>
                  <a:close/>
                </a:path>
              </a:pathLst>
            </a:custGeom>
            <a:solidFill>
              <a:srgbClr val="37474F"/>
            </a:solidFill>
            <a:ln w="9525" cap="flat">
              <a:noFill/>
              <a:prstDash val="solid"/>
              <a:miter/>
            </a:ln>
          </p:spPr>
          <p:txBody>
            <a:bodyPr rtlCol="0" anchor="ctr"/>
            <a:lstStyle/>
            <a:p>
              <a:endParaRPr lang="en-GR"/>
            </a:p>
          </p:txBody>
        </p:sp>
        <p:grpSp>
          <p:nvGrpSpPr>
            <p:cNvPr id="597" name="Graphic 14">
              <a:extLst>
                <a:ext uri="{FF2B5EF4-FFF2-40B4-BE49-F238E27FC236}">
                  <a16:creationId xmlns:a16="http://schemas.microsoft.com/office/drawing/2014/main" id="{7C178B86-11F3-DDDF-8FAF-3FE8C4FC1411}"/>
                </a:ext>
              </a:extLst>
            </p:cNvPr>
            <p:cNvGrpSpPr/>
            <p:nvPr/>
          </p:nvGrpSpPr>
          <p:grpSpPr>
            <a:xfrm>
              <a:off x="4359924" y="2434140"/>
              <a:ext cx="2061876" cy="2697065"/>
              <a:chOff x="4359924" y="2434140"/>
              <a:chExt cx="2061876" cy="2697065"/>
            </a:xfrm>
          </p:grpSpPr>
          <p:sp>
            <p:nvSpPr>
              <p:cNvPr id="598" name="Freeform 597">
                <a:extLst>
                  <a:ext uri="{FF2B5EF4-FFF2-40B4-BE49-F238E27FC236}">
                    <a16:creationId xmlns:a16="http://schemas.microsoft.com/office/drawing/2014/main" id="{BC9B1C24-9CD4-5BFA-5099-857F28F4775B}"/>
                  </a:ext>
                </a:extLst>
              </p:cNvPr>
              <p:cNvSpPr/>
              <p:nvPr/>
            </p:nvSpPr>
            <p:spPr>
              <a:xfrm>
                <a:off x="4409453" y="2461892"/>
                <a:ext cx="2012208" cy="2669313"/>
              </a:xfrm>
              <a:custGeom>
                <a:avLst/>
                <a:gdLst>
                  <a:gd name="connsiteX0" fmla="*/ 2012156 w 2012208"/>
                  <a:gd name="connsiteY0" fmla="*/ 22220 h 2669313"/>
                  <a:gd name="connsiteX1" fmla="*/ 2011585 w 2012208"/>
                  <a:gd name="connsiteY1" fmla="*/ 18696 h 2669313"/>
                  <a:gd name="connsiteX2" fmla="*/ 2011585 w 2012208"/>
                  <a:gd name="connsiteY2" fmla="*/ 17934 h 2669313"/>
                  <a:gd name="connsiteX3" fmla="*/ 2010727 w 2012208"/>
                  <a:gd name="connsiteY3" fmla="*/ 14505 h 2669313"/>
                  <a:gd name="connsiteX4" fmla="*/ 2008442 w 2012208"/>
                  <a:gd name="connsiteY4" fmla="*/ 9552 h 2669313"/>
                  <a:gd name="connsiteX5" fmla="*/ 2007203 w 2012208"/>
                  <a:gd name="connsiteY5" fmla="*/ 7552 h 2669313"/>
                  <a:gd name="connsiteX6" fmla="*/ 2006060 w 2012208"/>
                  <a:gd name="connsiteY6" fmla="*/ 6218 h 2669313"/>
                  <a:gd name="connsiteX7" fmla="*/ 2003584 w 2012208"/>
                  <a:gd name="connsiteY7" fmla="*/ 3647 h 2669313"/>
                  <a:gd name="connsiteX8" fmla="*/ 2003584 w 2012208"/>
                  <a:gd name="connsiteY8" fmla="*/ 3647 h 2669313"/>
                  <a:gd name="connsiteX9" fmla="*/ 2000250 w 2012208"/>
                  <a:gd name="connsiteY9" fmla="*/ 1837 h 2669313"/>
                  <a:gd name="connsiteX10" fmla="*/ 1974437 w 2012208"/>
                  <a:gd name="connsiteY10" fmla="*/ 5075 h 2669313"/>
                  <a:gd name="connsiteX11" fmla="*/ 38100 w 2012208"/>
                  <a:gd name="connsiteY11" fmla="*/ 1118929 h 2669313"/>
                  <a:gd name="connsiteX12" fmla="*/ 0 w 2012208"/>
                  <a:gd name="connsiteY12" fmla="*/ 1203987 h 2669313"/>
                  <a:gd name="connsiteX13" fmla="*/ 0 w 2012208"/>
                  <a:gd name="connsiteY13" fmla="*/ 2642262 h 2669313"/>
                  <a:gd name="connsiteX14" fmla="*/ 13907 w 2012208"/>
                  <a:gd name="connsiteY14" fmla="*/ 2665313 h 2669313"/>
                  <a:gd name="connsiteX15" fmla="*/ 15526 w 2012208"/>
                  <a:gd name="connsiteY15" fmla="*/ 2666456 h 2669313"/>
                  <a:gd name="connsiteX16" fmla="*/ 17526 w 2012208"/>
                  <a:gd name="connsiteY16" fmla="*/ 2667599 h 2669313"/>
                  <a:gd name="connsiteX17" fmla="*/ 20860 w 2012208"/>
                  <a:gd name="connsiteY17" fmla="*/ 2668742 h 2669313"/>
                  <a:gd name="connsiteX18" fmla="*/ 25813 w 2012208"/>
                  <a:gd name="connsiteY18" fmla="*/ 2669313 h 2669313"/>
                  <a:gd name="connsiteX19" fmla="*/ 38481 w 2012208"/>
                  <a:gd name="connsiteY19" fmla="*/ 2665694 h 2669313"/>
                  <a:gd name="connsiteX20" fmla="*/ 39529 w 2012208"/>
                  <a:gd name="connsiteY20" fmla="*/ 2665122 h 2669313"/>
                  <a:gd name="connsiteX21" fmla="*/ 39529 w 2012208"/>
                  <a:gd name="connsiteY21" fmla="*/ 2665122 h 2669313"/>
                  <a:gd name="connsiteX22" fmla="*/ 76200 w 2012208"/>
                  <a:gd name="connsiteY22" fmla="*/ 2643977 h 2669313"/>
                  <a:gd name="connsiteX23" fmla="*/ 1973961 w 2012208"/>
                  <a:gd name="connsiteY23" fmla="*/ 1551554 h 2669313"/>
                  <a:gd name="connsiteX24" fmla="*/ 2012061 w 2012208"/>
                  <a:gd name="connsiteY24" fmla="*/ 1484879 h 2669313"/>
                  <a:gd name="connsiteX25" fmla="*/ 2012061 w 2012208"/>
                  <a:gd name="connsiteY25" fmla="*/ 27554 h 2669313"/>
                  <a:gd name="connsiteX26" fmla="*/ 2012156 w 2012208"/>
                  <a:gd name="connsiteY26" fmla="*/ 22220 h 266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12208" h="2669313">
                    <a:moveTo>
                      <a:pt x="2012156" y="22220"/>
                    </a:moveTo>
                    <a:cubicBezTo>
                      <a:pt x="2012109" y="21027"/>
                      <a:pt x="2011918" y="19843"/>
                      <a:pt x="2011585" y="18696"/>
                    </a:cubicBezTo>
                    <a:cubicBezTo>
                      <a:pt x="2011718" y="18460"/>
                      <a:pt x="2011718" y="18170"/>
                      <a:pt x="2011585" y="17934"/>
                    </a:cubicBezTo>
                    <a:cubicBezTo>
                      <a:pt x="2011461" y="16757"/>
                      <a:pt x="2011166" y="15603"/>
                      <a:pt x="2010727" y="14505"/>
                    </a:cubicBezTo>
                    <a:cubicBezTo>
                      <a:pt x="2010242" y="12740"/>
                      <a:pt x="2009470" y="11067"/>
                      <a:pt x="2008442" y="9552"/>
                    </a:cubicBezTo>
                    <a:cubicBezTo>
                      <a:pt x="2008156" y="8814"/>
                      <a:pt x="2007737" y="8136"/>
                      <a:pt x="2007203" y="7552"/>
                    </a:cubicBezTo>
                    <a:cubicBezTo>
                      <a:pt x="2006870" y="7065"/>
                      <a:pt x="2006489" y="6617"/>
                      <a:pt x="2006060" y="6218"/>
                    </a:cubicBezTo>
                    <a:cubicBezTo>
                      <a:pt x="2005355" y="5250"/>
                      <a:pt x="2004527" y="4384"/>
                      <a:pt x="2003584" y="3647"/>
                    </a:cubicBezTo>
                    <a:lnTo>
                      <a:pt x="2003584" y="3647"/>
                    </a:lnTo>
                    <a:cubicBezTo>
                      <a:pt x="2002527" y="2951"/>
                      <a:pt x="2001412" y="2345"/>
                      <a:pt x="2000250" y="1837"/>
                    </a:cubicBezTo>
                    <a:cubicBezTo>
                      <a:pt x="1991649" y="-1474"/>
                      <a:pt x="1981953" y="-259"/>
                      <a:pt x="1974437" y="5075"/>
                    </a:cubicBezTo>
                    <a:lnTo>
                      <a:pt x="38100" y="1118929"/>
                    </a:lnTo>
                    <a:cubicBezTo>
                      <a:pt x="16955" y="1131216"/>
                      <a:pt x="0" y="1161125"/>
                      <a:pt x="0" y="1203987"/>
                    </a:cubicBezTo>
                    <a:lnTo>
                      <a:pt x="0" y="2642262"/>
                    </a:lnTo>
                    <a:cubicBezTo>
                      <a:pt x="-12" y="2651930"/>
                      <a:pt x="5344" y="2660817"/>
                      <a:pt x="13907" y="2665313"/>
                    </a:cubicBezTo>
                    <a:lnTo>
                      <a:pt x="15526" y="2666456"/>
                    </a:lnTo>
                    <a:lnTo>
                      <a:pt x="17526" y="2667599"/>
                    </a:lnTo>
                    <a:cubicBezTo>
                      <a:pt x="18602" y="2668075"/>
                      <a:pt x="19717" y="2668466"/>
                      <a:pt x="20860" y="2668742"/>
                    </a:cubicBezTo>
                    <a:cubicBezTo>
                      <a:pt x="22479" y="2669123"/>
                      <a:pt x="24146" y="2669313"/>
                      <a:pt x="25813" y="2669313"/>
                    </a:cubicBezTo>
                    <a:cubicBezTo>
                      <a:pt x="30290" y="2669304"/>
                      <a:pt x="34681" y="2668056"/>
                      <a:pt x="38481" y="2665694"/>
                    </a:cubicBezTo>
                    <a:lnTo>
                      <a:pt x="39529" y="2665122"/>
                    </a:lnTo>
                    <a:lnTo>
                      <a:pt x="39529" y="2665122"/>
                    </a:lnTo>
                    <a:lnTo>
                      <a:pt x="76200" y="2643977"/>
                    </a:lnTo>
                    <a:lnTo>
                      <a:pt x="1973961" y="1551554"/>
                    </a:lnTo>
                    <a:cubicBezTo>
                      <a:pt x="1996459" y="1536581"/>
                      <a:pt x="2010585" y="1511864"/>
                      <a:pt x="2012061" y="1484879"/>
                    </a:cubicBezTo>
                    <a:lnTo>
                      <a:pt x="2012061" y="27554"/>
                    </a:lnTo>
                    <a:cubicBezTo>
                      <a:pt x="2012213" y="25781"/>
                      <a:pt x="2012252" y="23999"/>
                      <a:pt x="2012156" y="22220"/>
                    </a:cubicBezTo>
                    <a:close/>
                  </a:path>
                </a:pathLst>
              </a:custGeom>
              <a:solidFill>
                <a:srgbClr val="455A64">
                  <a:alpha val="90000"/>
                </a:srgbClr>
              </a:solidFill>
              <a:ln w="9525" cap="flat">
                <a:noFill/>
                <a:prstDash val="solid"/>
                <a:miter/>
              </a:ln>
            </p:spPr>
            <p:txBody>
              <a:bodyPr rtlCol="0" anchor="ctr"/>
              <a:lstStyle/>
              <a:p>
                <a:endParaRPr lang="en-GR"/>
              </a:p>
            </p:txBody>
          </p:sp>
          <p:sp>
            <p:nvSpPr>
              <p:cNvPr id="599" name="Freeform 598">
                <a:extLst>
                  <a:ext uri="{FF2B5EF4-FFF2-40B4-BE49-F238E27FC236}">
                    <a16:creationId xmlns:a16="http://schemas.microsoft.com/office/drawing/2014/main" id="{098D2B76-62CC-80EC-246A-2E5FF0798B7D}"/>
                  </a:ext>
                </a:extLst>
              </p:cNvPr>
              <p:cNvSpPr/>
              <p:nvPr/>
            </p:nvSpPr>
            <p:spPr>
              <a:xfrm>
                <a:off x="4360400" y="2434149"/>
                <a:ext cx="2048827" cy="1288213"/>
              </a:xfrm>
              <a:custGeom>
                <a:avLst/>
                <a:gdLst>
                  <a:gd name="connsiteX0" fmla="*/ 2048828 w 2048827"/>
                  <a:gd name="connsiteY0" fmla="*/ 29676 h 1288213"/>
                  <a:gd name="connsiteX1" fmla="*/ 2023015 w 2048827"/>
                  <a:gd name="connsiteY1" fmla="*/ 32914 h 1288213"/>
                  <a:gd name="connsiteX2" fmla="*/ 87154 w 2048827"/>
                  <a:gd name="connsiteY2" fmla="*/ 1146673 h 1288213"/>
                  <a:gd name="connsiteX3" fmla="*/ 49054 w 2048827"/>
                  <a:gd name="connsiteY3" fmla="*/ 1213348 h 1288213"/>
                  <a:gd name="connsiteX4" fmla="*/ 49054 w 2048827"/>
                  <a:gd name="connsiteY4" fmla="*/ 1288214 h 1288213"/>
                  <a:gd name="connsiteX5" fmla="*/ 0 w 2048827"/>
                  <a:gd name="connsiteY5" fmla="*/ 1259639 h 1288213"/>
                  <a:gd name="connsiteX6" fmla="*/ 0 w 2048827"/>
                  <a:gd name="connsiteY6" fmla="*/ 1185915 h 1288213"/>
                  <a:gd name="connsiteX7" fmla="*/ 38100 w 2048827"/>
                  <a:gd name="connsiteY7" fmla="*/ 1119240 h 1288213"/>
                  <a:gd name="connsiteX8" fmla="*/ 1973866 w 2048827"/>
                  <a:gd name="connsiteY8" fmla="*/ 5101 h 1288213"/>
                  <a:gd name="connsiteX9" fmla="*/ 2001774 w 2048827"/>
                  <a:gd name="connsiteY9" fmla="*/ 2910 h 1288213"/>
                  <a:gd name="connsiteX10" fmla="*/ 2048828 w 2048827"/>
                  <a:gd name="connsiteY10" fmla="*/ 29676 h 128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827" h="1288213">
                    <a:moveTo>
                      <a:pt x="2048828" y="29676"/>
                    </a:moveTo>
                    <a:cubicBezTo>
                      <a:pt x="2040227" y="26365"/>
                      <a:pt x="2030530" y="27580"/>
                      <a:pt x="2023015" y="32914"/>
                    </a:cubicBezTo>
                    <a:lnTo>
                      <a:pt x="87154" y="1146673"/>
                    </a:lnTo>
                    <a:cubicBezTo>
                      <a:pt x="64656" y="1161646"/>
                      <a:pt x="50532" y="1186363"/>
                      <a:pt x="49054" y="1213348"/>
                    </a:cubicBezTo>
                    <a:lnTo>
                      <a:pt x="49054" y="1288214"/>
                    </a:lnTo>
                    <a:lnTo>
                      <a:pt x="0" y="1259639"/>
                    </a:lnTo>
                    <a:lnTo>
                      <a:pt x="0" y="1185915"/>
                    </a:lnTo>
                    <a:cubicBezTo>
                      <a:pt x="1328" y="1158884"/>
                      <a:pt x="15485" y="1134109"/>
                      <a:pt x="38100" y="1119240"/>
                    </a:cubicBezTo>
                    <a:lnTo>
                      <a:pt x="1973866" y="5101"/>
                    </a:lnTo>
                    <a:cubicBezTo>
                      <a:pt x="1982019" y="-802"/>
                      <a:pt x="1992792" y="-1648"/>
                      <a:pt x="2001774" y="2910"/>
                    </a:cubicBezTo>
                    <a:cubicBezTo>
                      <a:pt x="2008727" y="7006"/>
                      <a:pt x="2040636" y="25389"/>
                      <a:pt x="2048828" y="29676"/>
                    </a:cubicBezTo>
                    <a:close/>
                  </a:path>
                </a:pathLst>
              </a:custGeom>
              <a:solidFill>
                <a:srgbClr val="7CA5FF"/>
              </a:solidFill>
              <a:ln w="9525" cap="flat">
                <a:noFill/>
                <a:prstDash val="solid"/>
                <a:miter/>
              </a:ln>
            </p:spPr>
            <p:txBody>
              <a:bodyPr rtlCol="0" anchor="ctr"/>
              <a:lstStyle/>
              <a:p>
                <a:endParaRPr lang="en-GR"/>
              </a:p>
            </p:txBody>
          </p:sp>
          <p:sp>
            <p:nvSpPr>
              <p:cNvPr id="600" name="Freeform 599">
                <a:extLst>
                  <a:ext uri="{FF2B5EF4-FFF2-40B4-BE49-F238E27FC236}">
                    <a16:creationId xmlns:a16="http://schemas.microsoft.com/office/drawing/2014/main" id="{C3AE7907-0C1F-A6EB-7622-436DEE396CDA}"/>
                  </a:ext>
                </a:extLst>
              </p:cNvPr>
              <p:cNvSpPr/>
              <p:nvPr/>
            </p:nvSpPr>
            <p:spPr>
              <a:xfrm>
                <a:off x="4409453" y="2461877"/>
                <a:ext cx="2012346" cy="1260485"/>
              </a:xfrm>
              <a:custGeom>
                <a:avLst/>
                <a:gdLst>
                  <a:gd name="connsiteX0" fmla="*/ 2012347 w 2012346"/>
                  <a:gd name="connsiteY0" fmla="*/ 27189 h 1260485"/>
                  <a:gd name="connsiteX1" fmla="*/ 1974247 w 2012346"/>
                  <a:gd name="connsiteY1" fmla="*/ 5281 h 1260485"/>
                  <a:gd name="connsiteX2" fmla="*/ 38100 w 2012346"/>
                  <a:gd name="connsiteY2" fmla="*/ 1119039 h 1260485"/>
                  <a:gd name="connsiteX3" fmla="*/ 0 w 2012346"/>
                  <a:gd name="connsiteY3" fmla="*/ 1185714 h 1260485"/>
                  <a:gd name="connsiteX4" fmla="*/ 0 w 2012346"/>
                  <a:gd name="connsiteY4" fmla="*/ 1260486 h 1260485"/>
                  <a:gd name="connsiteX5" fmla="*/ 2012347 w 2012346"/>
                  <a:gd name="connsiteY5" fmla="*/ 102246 h 126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2346" h="1260485">
                    <a:moveTo>
                      <a:pt x="2012347" y="27189"/>
                    </a:moveTo>
                    <a:cubicBezTo>
                      <a:pt x="2012347" y="2900"/>
                      <a:pt x="1995107" y="-7006"/>
                      <a:pt x="1974247" y="5281"/>
                    </a:cubicBezTo>
                    <a:lnTo>
                      <a:pt x="38100" y="1119039"/>
                    </a:lnTo>
                    <a:cubicBezTo>
                      <a:pt x="15516" y="1133937"/>
                      <a:pt x="1374" y="1158692"/>
                      <a:pt x="0" y="1185714"/>
                    </a:cubicBezTo>
                    <a:lnTo>
                      <a:pt x="0" y="1260486"/>
                    </a:lnTo>
                    <a:lnTo>
                      <a:pt x="2012347" y="102246"/>
                    </a:lnTo>
                    <a:close/>
                  </a:path>
                </a:pathLst>
              </a:custGeom>
              <a:solidFill>
                <a:srgbClr val="7CA5FF"/>
              </a:solidFill>
              <a:ln w="9525" cap="flat">
                <a:noFill/>
                <a:prstDash val="solid"/>
                <a:miter/>
              </a:ln>
            </p:spPr>
            <p:txBody>
              <a:bodyPr rtlCol="0" anchor="ctr"/>
              <a:lstStyle/>
              <a:p>
                <a:endParaRPr lang="en-GR"/>
              </a:p>
            </p:txBody>
          </p:sp>
          <p:sp>
            <p:nvSpPr>
              <p:cNvPr id="601" name="Freeform 600">
                <a:extLst>
                  <a:ext uri="{FF2B5EF4-FFF2-40B4-BE49-F238E27FC236}">
                    <a16:creationId xmlns:a16="http://schemas.microsoft.com/office/drawing/2014/main" id="{FA37D620-8AC3-B701-3857-23599D922F51}"/>
                  </a:ext>
                </a:extLst>
              </p:cNvPr>
              <p:cNvSpPr/>
              <p:nvPr/>
            </p:nvSpPr>
            <p:spPr>
              <a:xfrm>
                <a:off x="4371639" y="2434140"/>
                <a:ext cx="2037492" cy="1175351"/>
              </a:xfrm>
              <a:custGeom>
                <a:avLst/>
                <a:gdLst>
                  <a:gd name="connsiteX0" fmla="*/ 2011680 w 2037492"/>
                  <a:gd name="connsiteY0" fmla="*/ 32923 h 1175351"/>
                  <a:gd name="connsiteX1" fmla="*/ 76010 w 2037492"/>
                  <a:gd name="connsiteY1" fmla="*/ 1146776 h 1175351"/>
                  <a:gd name="connsiteX2" fmla="*/ 48863 w 2037492"/>
                  <a:gd name="connsiteY2" fmla="*/ 1175351 h 1175351"/>
                  <a:gd name="connsiteX3" fmla="*/ 0 w 2037492"/>
                  <a:gd name="connsiteY3" fmla="*/ 1146776 h 1175351"/>
                  <a:gd name="connsiteX4" fmla="*/ 26765 w 2037492"/>
                  <a:gd name="connsiteY4" fmla="*/ 1118678 h 1175351"/>
                  <a:gd name="connsiteX5" fmla="*/ 1962626 w 2037492"/>
                  <a:gd name="connsiteY5" fmla="*/ 5110 h 1175351"/>
                  <a:gd name="connsiteX6" fmla="*/ 1990535 w 2037492"/>
                  <a:gd name="connsiteY6" fmla="*/ 2824 h 1175351"/>
                  <a:gd name="connsiteX7" fmla="*/ 2037493 w 2037492"/>
                  <a:gd name="connsiteY7" fmla="*/ 29589 h 1175351"/>
                  <a:gd name="connsiteX8" fmla="*/ 2011680 w 2037492"/>
                  <a:gd name="connsiteY8" fmla="*/ 32923 h 117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7492" h="1175351">
                    <a:moveTo>
                      <a:pt x="2011680" y="32923"/>
                    </a:moveTo>
                    <a:lnTo>
                      <a:pt x="76010" y="1146776"/>
                    </a:lnTo>
                    <a:cubicBezTo>
                      <a:pt x="64694" y="1153854"/>
                      <a:pt x="55350" y="1163683"/>
                      <a:pt x="48863" y="1175351"/>
                    </a:cubicBezTo>
                    <a:lnTo>
                      <a:pt x="0" y="1146776"/>
                    </a:lnTo>
                    <a:cubicBezTo>
                      <a:pt x="6429" y="1135318"/>
                      <a:pt x="15632" y="1125660"/>
                      <a:pt x="26765" y="1118678"/>
                    </a:cubicBezTo>
                    <a:lnTo>
                      <a:pt x="1962626" y="5110"/>
                    </a:lnTo>
                    <a:cubicBezTo>
                      <a:pt x="1970789" y="-761"/>
                      <a:pt x="1981524" y="-1641"/>
                      <a:pt x="1990535" y="2824"/>
                    </a:cubicBezTo>
                    <a:cubicBezTo>
                      <a:pt x="1997488" y="7110"/>
                      <a:pt x="2029397" y="25208"/>
                      <a:pt x="2037493" y="29589"/>
                    </a:cubicBezTo>
                    <a:cubicBezTo>
                      <a:pt x="2028854" y="26490"/>
                      <a:pt x="2019253" y="27730"/>
                      <a:pt x="2011680" y="32923"/>
                    </a:cubicBezTo>
                    <a:close/>
                  </a:path>
                </a:pathLst>
              </a:custGeom>
              <a:solidFill>
                <a:srgbClr val="FFFFFF"/>
              </a:solidFill>
              <a:ln w="9525" cap="flat">
                <a:noFill/>
                <a:prstDash val="solid"/>
                <a:miter/>
              </a:ln>
            </p:spPr>
            <p:txBody>
              <a:bodyPr rtlCol="0" anchor="ctr"/>
              <a:lstStyle/>
              <a:p>
                <a:endParaRPr lang="en-GR"/>
              </a:p>
            </p:txBody>
          </p:sp>
          <p:sp>
            <p:nvSpPr>
              <p:cNvPr id="602" name="Freeform 601">
                <a:extLst>
                  <a:ext uri="{FF2B5EF4-FFF2-40B4-BE49-F238E27FC236}">
                    <a16:creationId xmlns:a16="http://schemas.microsoft.com/office/drawing/2014/main" id="{F6E0F9A2-3865-72B7-5B89-7A6A4E405BF1}"/>
                  </a:ext>
                </a:extLst>
              </p:cNvPr>
              <p:cNvSpPr/>
              <p:nvPr/>
            </p:nvSpPr>
            <p:spPr>
              <a:xfrm>
                <a:off x="4359924" y="3581774"/>
                <a:ext cx="60674" cy="140588"/>
              </a:xfrm>
              <a:custGeom>
                <a:avLst/>
                <a:gdLst>
                  <a:gd name="connsiteX0" fmla="*/ 0 w 60674"/>
                  <a:gd name="connsiteY0" fmla="*/ 112014 h 140588"/>
                  <a:gd name="connsiteX1" fmla="*/ 0 w 60674"/>
                  <a:gd name="connsiteY1" fmla="*/ 38100 h 140588"/>
                  <a:gd name="connsiteX2" fmla="*/ 11716 w 60674"/>
                  <a:gd name="connsiteY2" fmla="*/ 0 h 140588"/>
                  <a:gd name="connsiteX3" fmla="*/ 60674 w 60674"/>
                  <a:gd name="connsiteY3" fmla="*/ 28575 h 140588"/>
                  <a:gd name="connsiteX4" fmla="*/ 49244 w 60674"/>
                  <a:gd name="connsiteY4" fmla="*/ 66675 h 140588"/>
                  <a:gd name="connsiteX5" fmla="*/ 49244 w 60674"/>
                  <a:gd name="connsiteY5" fmla="*/ 140589 h 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74" h="140588">
                    <a:moveTo>
                      <a:pt x="0" y="112014"/>
                    </a:moveTo>
                    <a:lnTo>
                      <a:pt x="0" y="38100"/>
                    </a:lnTo>
                    <a:cubicBezTo>
                      <a:pt x="591" y="24613"/>
                      <a:pt x="4624" y="11497"/>
                      <a:pt x="11716" y="0"/>
                    </a:cubicBezTo>
                    <a:lnTo>
                      <a:pt x="60674" y="28575"/>
                    </a:lnTo>
                    <a:cubicBezTo>
                      <a:pt x="53626" y="40072"/>
                      <a:pt x="49685" y="53197"/>
                      <a:pt x="49244" y="66675"/>
                    </a:cubicBezTo>
                    <a:lnTo>
                      <a:pt x="49244" y="140589"/>
                    </a:lnTo>
                    <a:close/>
                  </a:path>
                </a:pathLst>
              </a:custGeom>
              <a:solidFill>
                <a:srgbClr val="000000">
                  <a:alpha val="15000"/>
                </a:srgbClr>
              </a:solidFill>
              <a:ln w="9525" cap="flat">
                <a:noFill/>
                <a:prstDash val="solid"/>
                <a:miter/>
              </a:ln>
            </p:spPr>
            <p:txBody>
              <a:bodyPr rtlCol="0" anchor="ctr"/>
              <a:lstStyle/>
              <a:p>
                <a:endParaRPr lang="en-GR"/>
              </a:p>
            </p:txBody>
          </p:sp>
          <p:sp>
            <p:nvSpPr>
              <p:cNvPr id="603" name="Freeform 602">
                <a:extLst>
                  <a:ext uri="{FF2B5EF4-FFF2-40B4-BE49-F238E27FC236}">
                    <a16:creationId xmlns:a16="http://schemas.microsoft.com/office/drawing/2014/main" id="{7FCF815D-6FBE-09D6-DBC5-462B395EC8FF}"/>
                  </a:ext>
                </a:extLst>
              </p:cNvPr>
              <p:cNvSpPr/>
              <p:nvPr/>
            </p:nvSpPr>
            <p:spPr>
              <a:xfrm>
                <a:off x="6255578" y="2566509"/>
                <a:ext cx="29257" cy="48174"/>
              </a:xfrm>
              <a:custGeom>
                <a:avLst/>
                <a:gdLst>
                  <a:gd name="connsiteX0" fmla="*/ 14679 w 29257"/>
                  <a:gd name="connsiteY0" fmla="*/ 1519 h 48174"/>
                  <a:gd name="connsiteX1" fmla="*/ 11 w 29257"/>
                  <a:gd name="connsiteY1" fmla="*/ 32475 h 48174"/>
                  <a:gd name="connsiteX2" fmla="*/ 14679 w 29257"/>
                  <a:gd name="connsiteY2" fmla="*/ 46477 h 48174"/>
                  <a:gd name="connsiteX3" fmla="*/ 29253 w 29257"/>
                  <a:gd name="connsiteY3" fmla="*/ 15616 h 48174"/>
                  <a:gd name="connsiteX4" fmla="*/ 14679 w 29257"/>
                  <a:gd name="connsiteY4" fmla="*/ 1519 h 4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7" h="48174">
                    <a:moveTo>
                      <a:pt x="14679" y="1519"/>
                    </a:moveTo>
                    <a:cubicBezTo>
                      <a:pt x="5164" y="8934"/>
                      <a:pt x="-275" y="20417"/>
                      <a:pt x="11" y="32475"/>
                    </a:cubicBezTo>
                    <a:cubicBezTo>
                      <a:pt x="11" y="44858"/>
                      <a:pt x="6583" y="51525"/>
                      <a:pt x="14679" y="46477"/>
                    </a:cubicBezTo>
                    <a:cubicBezTo>
                      <a:pt x="24061" y="39006"/>
                      <a:pt x="29443" y="27606"/>
                      <a:pt x="29253" y="15616"/>
                    </a:cubicBezTo>
                    <a:cubicBezTo>
                      <a:pt x="29253" y="3329"/>
                      <a:pt x="22680" y="-3148"/>
                      <a:pt x="14679" y="1519"/>
                    </a:cubicBezTo>
                    <a:close/>
                  </a:path>
                </a:pathLst>
              </a:custGeom>
              <a:solidFill>
                <a:srgbClr val="455A64"/>
              </a:solidFill>
              <a:ln w="9525" cap="flat">
                <a:noFill/>
                <a:prstDash val="solid"/>
                <a:miter/>
              </a:ln>
            </p:spPr>
            <p:txBody>
              <a:bodyPr rtlCol="0" anchor="ctr"/>
              <a:lstStyle/>
              <a:p>
                <a:endParaRPr lang="en-GR"/>
              </a:p>
            </p:txBody>
          </p:sp>
          <p:sp>
            <p:nvSpPr>
              <p:cNvPr id="604" name="Freeform 603">
                <a:extLst>
                  <a:ext uri="{FF2B5EF4-FFF2-40B4-BE49-F238E27FC236}">
                    <a16:creationId xmlns:a16="http://schemas.microsoft.com/office/drawing/2014/main" id="{84B73C97-464F-B5B7-853F-19AD35ADE579}"/>
                  </a:ext>
                </a:extLst>
              </p:cNvPr>
              <p:cNvSpPr/>
              <p:nvPr/>
            </p:nvSpPr>
            <p:spPr>
              <a:xfrm>
                <a:off x="6308343" y="2536056"/>
                <a:ext cx="29173" cy="48201"/>
              </a:xfrm>
              <a:custGeom>
                <a:avLst/>
                <a:gdLst>
                  <a:gd name="connsiteX0" fmla="*/ 14493 w 29173"/>
                  <a:gd name="connsiteY0" fmla="*/ 1492 h 48201"/>
                  <a:gd name="connsiteX1" fmla="*/ 15 w 29173"/>
                  <a:gd name="connsiteY1" fmla="*/ 32448 h 48201"/>
                  <a:gd name="connsiteX2" fmla="*/ 14588 w 29173"/>
                  <a:gd name="connsiteY2" fmla="*/ 46545 h 48201"/>
                  <a:gd name="connsiteX3" fmla="*/ 29161 w 29173"/>
                  <a:gd name="connsiteY3" fmla="*/ 15589 h 48201"/>
                  <a:gd name="connsiteX4" fmla="*/ 14493 w 29173"/>
                  <a:gd name="connsiteY4" fmla="*/ 1492 h 4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3" h="48201">
                    <a:moveTo>
                      <a:pt x="14493" y="1492"/>
                    </a:moveTo>
                    <a:cubicBezTo>
                      <a:pt x="5053" y="8946"/>
                      <a:pt x="-319" y="20423"/>
                      <a:pt x="15" y="32448"/>
                    </a:cubicBezTo>
                    <a:cubicBezTo>
                      <a:pt x="15" y="44926"/>
                      <a:pt x="6492" y="51498"/>
                      <a:pt x="14588" y="46545"/>
                    </a:cubicBezTo>
                    <a:cubicBezTo>
                      <a:pt x="24065" y="39111"/>
                      <a:pt x="29466" y="27631"/>
                      <a:pt x="29161" y="15589"/>
                    </a:cubicBezTo>
                    <a:cubicBezTo>
                      <a:pt x="29066" y="3206"/>
                      <a:pt x="22589" y="-3080"/>
                      <a:pt x="14493" y="1492"/>
                    </a:cubicBezTo>
                    <a:close/>
                  </a:path>
                </a:pathLst>
              </a:custGeom>
              <a:solidFill>
                <a:srgbClr val="455A64"/>
              </a:solidFill>
              <a:ln w="9525" cap="flat">
                <a:noFill/>
                <a:prstDash val="solid"/>
                <a:miter/>
              </a:ln>
            </p:spPr>
            <p:txBody>
              <a:bodyPr rtlCol="0" anchor="ctr"/>
              <a:lstStyle/>
              <a:p>
                <a:endParaRPr lang="en-GR"/>
              </a:p>
            </p:txBody>
          </p:sp>
          <p:sp>
            <p:nvSpPr>
              <p:cNvPr id="605" name="Freeform 604">
                <a:extLst>
                  <a:ext uri="{FF2B5EF4-FFF2-40B4-BE49-F238E27FC236}">
                    <a16:creationId xmlns:a16="http://schemas.microsoft.com/office/drawing/2014/main" id="{C928FC37-2622-7DDA-91FC-B17028EFAA58}"/>
                  </a:ext>
                </a:extLst>
              </p:cNvPr>
              <p:cNvSpPr/>
              <p:nvPr/>
            </p:nvSpPr>
            <p:spPr>
              <a:xfrm>
                <a:off x="6360453" y="2505622"/>
                <a:ext cx="29264" cy="48196"/>
              </a:xfrm>
              <a:custGeom>
                <a:avLst/>
                <a:gdLst>
                  <a:gd name="connsiteX0" fmla="*/ 14580 w 29264"/>
                  <a:gd name="connsiteY0" fmla="*/ 1541 h 48196"/>
                  <a:gd name="connsiteX1" fmla="*/ 6 w 29264"/>
                  <a:gd name="connsiteY1" fmla="*/ 32497 h 48196"/>
                  <a:gd name="connsiteX2" fmla="*/ 14580 w 29264"/>
                  <a:gd name="connsiteY2" fmla="*/ 46499 h 48196"/>
                  <a:gd name="connsiteX3" fmla="*/ 29248 w 29264"/>
                  <a:gd name="connsiteY3" fmla="*/ 15638 h 48196"/>
                  <a:gd name="connsiteX4" fmla="*/ 14580 w 29264"/>
                  <a:gd name="connsiteY4" fmla="*/ 1541 h 48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4" h="48196">
                    <a:moveTo>
                      <a:pt x="14580" y="1541"/>
                    </a:moveTo>
                    <a:cubicBezTo>
                      <a:pt x="5169" y="9032"/>
                      <a:pt x="-213" y="20474"/>
                      <a:pt x="6" y="32497"/>
                    </a:cubicBezTo>
                    <a:cubicBezTo>
                      <a:pt x="6" y="44880"/>
                      <a:pt x="6579" y="51547"/>
                      <a:pt x="14580" y="46499"/>
                    </a:cubicBezTo>
                    <a:cubicBezTo>
                      <a:pt x="24067" y="39104"/>
                      <a:pt x="29505" y="27663"/>
                      <a:pt x="29248" y="15638"/>
                    </a:cubicBezTo>
                    <a:cubicBezTo>
                      <a:pt x="29629" y="3160"/>
                      <a:pt x="23057" y="-3126"/>
                      <a:pt x="14580" y="1541"/>
                    </a:cubicBezTo>
                    <a:close/>
                  </a:path>
                </a:pathLst>
              </a:custGeom>
              <a:solidFill>
                <a:srgbClr val="455A64"/>
              </a:solidFill>
              <a:ln w="9525" cap="flat">
                <a:noFill/>
                <a:prstDash val="solid"/>
                <a:miter/>
              </a:ln>
            </p:spPr>
            <p:txBody>
              <a:bodyPr rtlCol="0" anchor="ctr"/>
              <a:lstStyle/>
              <a:p>
                <a:endParaRPr lang="en-GR"/>
              </a:p>
            </p:txBody>
          </p:sp>
          <p:sp>
            <p:nvSpPr>
              <p:cNvPr id="606" name="Freeform 605">
                <a:extLst>
                  <a:ext uri="{FF2B5EF4-FFF2-40B4-BE49-F238E27FC236}">
                    <a16:creationId xmlns:a16="http://schemas.microsoft.com/office/drawing/2014/main" id="{6046D26E-06D6-C8B9-C6C4-AA53BE598DB2}"/>
                  </a:ext>
                </a:extLst>
              </p:cNvPr>
              <p:cNvSpPr/>
              <p:nvPr/>
            </p:nvSpPr>
            <p:spPr>
              <a:xfrm>
                <a:off x="4360198" y="3693788"/>
                <a:ext cx="62685" cy="1433893"/>
              </a:xfrm>
              <a:custGeom>
                <a:avLst/>
                <a:gdLst>
                  <a:gd name="connsiteX0" fmla="*/ 62686 w 62685"/>
                  <a:gd name="connsiteY0" fmla="*/ 1433894 h 1433893"/>
                  <a:gd name="connsiteX1" fmla="*/ 60685 w 62685"/>
                  <a:gd name="connsiteY1" fmla="*/ 1432751 h 1433893"/>
                  <a:gd name="connsiteX2" fmla="*/ 20204 w 62685"/>
                  <a:gd name="connsiteY2" fmla="*/ 1409700 h 1433893"/>
                  <a:gd name="connsiteX3" fmla="*/ 106 w 62685"/>
                  <a:gd name="connsiteY3" fmla="*/ 1379887 h 1433893"/>
                  <a:gd name="connsiteX4" fmla="*/ 106 w 62685"/>
                  <a:gd name="connsiteY4" fmla="*/ 1374267 h 1433893"/>
                  <a:gd name="connsiteX5" fmla="*/ 106 w 62685"/>
                  <a:gd name="connsiteY5" fmla="*/ 0 h 1433893"/>
                  <a:gd name="connsiteX6" fmla="*/ 49255 w 62685"/>
                  <a:gd name="connsiteY6" fmla="*/ 28575 h 1433893"/>
                  <a:gd name="connsiteX7" fmla="*/ 49255 w 62685"/>
                  <a:gd name="connsiteY7" fmla="*/ 1410557 h 1433893"/>
                  <a:gd name="connsiteX8" fmla="*/ 61257 w 62685"/>
                  <a:gd name="connsiteY8" fmla="*/ 1432370 h 1433893"/>
                  <a:gd name="connsiteX9" fmla="*/ 62495 w 62685"/>
                  <a:gd name="connsiteY9" fmla="*/ 1433227 h 1433893"/>
                  <a:gd name="connsiteX10" fmla="*/ 62495 w 62685"/>
                  <a:gd name="connsiteY10" fmla="*/ 1433227 h 143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85" h="1433893">
                    <a:moveTo>
                      <a:pt x="62686" y="1433894"/>
                    </a:moveTo>
                    <a:lnTo>
                      <a:pt x="60685" y="1432751"/>
                    </a:lnTo>
                    <a:lnTo>
                      <a:pt x="20204" y="1409700"/>
                    </a:lnTo>
                    <a:cubicBezTo>
                      <a:pt x="9258" y="1403404"/>
                      <a:pt x="1839" y="1392393"/>
                      <a:pt x="106" y="1379887"/>
                    </a:cubicBezTo>
                    <a:cubicBezTo>
                      <a:pt x="-35" y="1378020"/>
                      <a:pt x="-35" y="1376134"/>
                      <a:pt x="106" y="1374267"/>
                    </a:cubicBezTo>
                    <a:lnTo>
                      <a:pt x="106" y="0"/>
                    </a:lnTo>
                    <a:lnTo>
                      <a:pt x="49255" y="28575"/>
                    </a:lnTo>
                    <a:lnTo>
                      <a:pt x="49255" y="1410557"/>
                    </a:lnTo>
                    <a:cubicBezTo>
                      <a:pt x="49123" y="1419435"/>
                      <a:pt x="53685" y="1427731"/>
                      <a:pt x="61257" y="1432370"/>
                    </a:cubicBezTo>
                    <a:cubicBezTo>
                      <a:pt x="61619" y="1432722"/>
                      <a:pt x="62038" y="1433008"/>
                      <a:pt x="62495" y="1433227"/>
                    </a:cubicBezTo>
                    <a:cubicBezTo>
                      <a:pt x="62495" y="1433227"/>
                      <a:pt x="62495" y="1433227"/>
                      <a:pt x="62495" y="1433227"/>
                    </a:cubicBezTo>
                    <a:close/>
                  </a:path>
                </a:pathLst>
              </a:custGeom>
              <a:solidFill>
                <a:srgbClr val="263238">
                  <a:alpha val="90000"/>
                </a:srgbClr>
              </a:solidFill>
              <a:ln w="9525" cap="flat">
                <a:noFill/>
                <a:prstDash val="solid"/>
                <a:miter/>
              </a:ln>
            </p:spPr>
            <p:txBody>
              <a:bodyPr rtlCol="0" anchor="ctr"/>
              <a:lstStyle/>
              <a:p>
                <a:endParaRPr lang="en-GR"/>
              </a:p>
            </p:txBody>
          </p:sp>
        </p:grpSp>
        <p:grpSp>
          <p:nvGrpSpPr>
            <p:cNvPr id="607" name="Graphic 14">
              <a:extLst>
                <a:ext uri="{FF2B5EF4-FFF2-40B4-BE49-F238E27FC236}">
                  <a16:creationId xmlns:a16="http://schemas.microsoft.com/office/drawing/2014/main" id="{BAC07448-A5DC-859E-47D8-E3DD78255ADC}"/>
                </a:ext>
              </a:extLst>
            </p:cNvPr>
            <p:cNvGrpSpPr/>
            <p:nvPr/>
          </p:nvGrpSpPr>
          <p:grpSpPr>
            <a:xfrm>
              <a:off x="4508704" y="2660199"/>
              <a:ext cx="1825942" cy="2353438"/>
              <a:chOff x="4508704" y="2660199"/>
              <a:chExt cx="1825942" cy="2353438"/>
            </a:xfrm>
          </p:grpSpPr>
          <p:sp>
            <p:nvSpPr>
              <p:cNvPr id="608" name="Freeform 607">
                <a:extLst>
                  <a:ext uri="{FF2B5EF4-FFF2-40B4-BE49-F238E27FC236}">
                    <a16:creationId xmlns:a16="http://schemas.microsoft.com/office/drawing/2014/main" id="{A661FC3A-1B3F-E154-D996-C60D8C8BF3A0}"/>
                  </a:ext>
                </a:extLst>
              </p:cNvPr>
              <p:cNvSpPr/>
              <p:nvPr/>
            </p:nvSpPr>
            <p:spPr>
              <a:xfrm>
                <a:off x="4645674" y="3444190"/>
                <a:ext cx="399478" cy="243257"/>
              </a:xfrm>
              <a:custGeom>
                <a:avLst/>
                <a:gdLst>
                  <a:gd name="connsiteX0" fmla="*/ 9525 w 399478"/>
                  <a:gd name="connsiteY0" fmla="*/ 221022 h 243257"/>
                  <a:gd name="connsiteX1" fmla="*/ 389954 w 399478"/>
                  <a:gd name="connsiteY1" fmla="*/ 1376 h 243257"/>
                  <a:gd name="connsiteX2" fmla="*/ 399479 w 399478"/>
                  <a:gd name="connsiteY2" fmla="*/ 6233 h 243257"/>
                  <a:gd name="connsiteX3" fmla="*/ 389954 w 399478"/>
                  <a:gd name="connsiteY3" fmla="*/ 22235 h 243257"/>
                  <a:gd name="connsiteX4" fmla="*/ 9525 w 399478"/>
                  <a:gd name="connsiteY4" fmla="*/ 241882 h 243257"/>
                  <a:gd name="connsiteX5" fmla="*/ 0 w 399478"/>
                  <a:gd name="connsiteY5" fmla="*/ 237024 h 243257"/>
                  <a:gd name="connsiteX6" fmla="*/ 9525 w 399478"/>
                  <a:gd name="connsiteY6" fmla="*/ 221022 h 24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478" h="243257">
                    <a:moveTo>
                      <a:pt x="9525" y="221022"/>
                    </a:moveTo>
                    <a:lnTo>
                      <a:pt x="389954" y="1376"/>
                    </a:lnTo>
                    <a:cubicBezTo>
                      <a:pt x="395288" y="-1672"/>
                      <a:pt x="399479" y="518"/>
                      <a:pt x="399479" y="6233"/>
                    </a:cubicBezTo>
                    <a:cubicBezTo>
                      <a:pt x="399050" y="12787"/>
                      <a:pt x="395507" y="18740"/>
                      <a:pt x="389954" y="22235"/>
                    </a:cubicBezTo>
                    <a:lnTo>
                      <a:pt x="9525" y="241882"/>
                    </a:lnTo>
                    <a:cubicBezTo>
                      <a:pt x="4191" y="244930"/>
                      <a:pt x="0" y="242739"/>
                      <a:pt x="0" y="237024"/>
                    </a:cubicBezTo>
                    <a:cubicBezTo>
                      <a:pt x="429" y="230471"/>
                      <a:pt x="3972" y="224518"/>
                      <a:pt x="9525" y="221022"/>
                    </a:cubicBezTo>
                    <a:close/>
                  </a:path>
                </a:pathLst>
              </a:custGeom>
              <a:solidFill>
                <a:srgbClr val="7CA5FF"/>
              </a:solidFill>
              <a:ln w="9525" cap="flat">
                <a:noFill/>
                <a:prstDash val="solid"/>
                <a:miter/>
              </a:ln>
            </p:spPr>
            <p:txBody>
              <a:bodyPr rtlCol="0" anchor="ctr"/>
              <a:lstStyle/>
              <a:p>
                <a:endParaRPr lang="en-GR"/>
              </a:p>
            </p:txBody>
          </p:sp>
          <p:sp>
            <p:nvSpPr>
              <p:cNvPr id="609" name="Freeform 608">
                <a:extLst>
                  <a:ext uri="{FF2B5EF4-FFF2-40B4-BE49-F238E27FC236}">
                    <a16:creationId xmlns:a16="http://schemas.microsoft.com/office/drawing/2014/main" id="{1C1898BA-7A1B-1095-AE62-37D8AE4CCA1F}"/>
                  </a:ext>
                </a:extLst>
              </p:cNvPr>
              <p:cNvSpPr/>
              <p:nvPr/>
            </p:nvSpPr>
            <p:spPr>
              <a:xfrm>
                <a:off x="4645293" y="3270550"/>
                <a:ext cx="1138618" cy="669043"/>
              </a:xfrm>
              <a:custGeom>
                <a:avLst/>
                <a:gdLst>
                  <a:gd name="connsiteX0" fmla="*/ 9525 w 1138618"/>
                  <a:gd name="connsiteY0" fmla="*/ 646790 h 669043"/>
                  <a:gd name="connsiteX1" fmla="*/ 1129094 w 1138618"/>
                  <a:gd name="connsiteY1" fmla="*/ 1376 h 669043"/>
                  <a:gd name="connsiteX2" fmla="*/ 1138619 w 1138618"/>
                  <a:gd name="connsiteY2" fmla="*/ 6233 h 669043"/>
                  <a:gd name="connsiteX3" fmla="*/ 1129094 w 1138618"/>
                  <a:gd name="connsiteY3" fmla="*/ 22235 h 669043"/>
                  <a:gd name="connsiteX4" fmla="*/ 9525 w 1138618"/>
                  <a:gd name="connsiteY4" fmla="*/ 667649 h 669043"/>
                  <a:gd name="connsiteX5" fmla="*/ 0 w 1138618"/>
                  <a:gd name="connsiteY5" fmla="*/ 662792 h 669043"/>
                  <a:gd name="connsiteX6" fmla="*/ 9525 w 1138618"/>
                  <a:gd name="connsiteY6" fmla="*/ 646790 h 6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18" h="669043">
                    <a:moveTo>
                      <a:pt x="9525" y="646790"/>
                    </a:moveTo>
                    <a:lnTo>
                      <a:pt x="1129094" y="1376"/>
                    </a:lnTo>
                    <a:cubicBezTo>
                      <a:pt x="1134428" y="-1672"/>
                      <a:pt x="1138619" y="518"/>
                      <a:pt x="1138619" y="6233"/>
                    </a:cubicBezTo>
                    <a:cubicBezTo>
                      <a:pt x="1138190" y="12787"/>
                      <a:pt x="1134647" y="18740"/>
                      <a:pt x="1129094" y="22235"/>
                    </a:cubicBezTo>
                    <a:lnTo>
                      <a:pt x="9525" y="667649"/>
                    </a:lnTo>
                    <a:cubicBezTo>
                      <a:pt x="4286" y="670697"/>
                      <a:pt x="0" y="668602"/>
                      <a:pt x="0" y="662792"/>
                    </a:cubicBezTo>
                    <a:cubicBezTo>
                      <a:pt x="505" y="656267"/>
                      <a:pt x="4020" y="650342"/>
                      <a:pt x="9525" y="646790"/>
                    </a:cubicBezTo>
                    <a:close/>
                  </a:path>
                </a:pathLst>
              </a:custGeom>
              <a:solidFill>
                <a:srgbClr val="7CA5FF"/>
              </a:solidFill>
              <a:ln w="9525" cap="flat">
                <a:noFill/>
                <a:prstDash val="solid"/>
                <a:miter/>
              </a:ln>
            </p:spPr>
            <p:txBody>
              <a:bodyPr rtlCol="0" anchor="ctr"/>
              <a:lstStyle/>
              <a:p>
                <a:endParaRPr lang="en-GR"/>
              </a:p>
            </p:txBody>
          </p:sp>
          <p:sp>
            <p:nvSpPr>
              <p:cNvPr id="610" name="Freeform 609">
                <a:extLst>
                  <a:ext uri="{FF2B5EF4-FFF2-40B4-BE49-F238E27FC236}">
                    <a16:creationId xmlns:a16="http://schemas.microsoft.com/office/drawing/2014/main" id="{40A243F5-A963-18D8-324E-07A9EBD4B47A}"/>
                  </a:ext>
                </a:extLst>
              </p:cNvPr>
              <p:cNvSpPr/>
              <p:nvPr/>
            </p:nvSpPr>
            <p:spPr>
              <a:xfrm>
                <a:off x="5063440" y="3015565"/>
                <a:ext cx="726376" cy="430614"/>
              </a:xfrm>
              <a:custGeom>
                <a:avLst/>
                <a:gdLst>
                  <a:gd name="connsiteX0" fmla="*/ 9525 w 726376"/>
                  <a:gd name="connsiteY0" fmla="*/ 408379 h 430614"/>
                  <a:gd name="connsiteX1" fmla="*/ 716851 w 726376"/>
                  <a:gd name="connsiteY1" fmla="*/ 1376 h 430614"/>
                  <a:gd name="connsiteX2" fmla="*/ 726376 w 726376"/>
                  <a:gd name="connsiteY2" fmla="*/ 6233 h 430614"/>
                  <a:gd name="connsiteX3" fmla="*/ 716851 w 726376"/>
                  <a:gd name="connsiteY3" fmla="*/ 22235 h 430614"/>
                  <a:gd name="connsiteX4" fmla="*/ 9525 w 726376"/>
                  <a:gd name="connsiteY4" fmla="*/ 429239 h 430614"/>
                  <a:gd name="connsiteX5" fmla="*/ 0 w 726376"/>
                  <a:gd name="connsiteY5" fmla="*/ 424381 h 430614"/>
                  <a:gd name="connsiteX6" fmla="*/ 9525 w 726376"/>
                  <a:gd name="connsiteY6" fmla="*/ 408379 h 43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76" h="430614">
                    <a:moveTo>
                      <a:pt x="9525" y="408379"/>
                    </a:moveTo>
                    <a:lnTo>
                      <a:pt x="716851" y="1376"/>
                    </a:lnTo>
                    <a:cubicBezTo>
                      <a:pt x="722185" y="-1672"/>
                      <a:pt x="726376" y="518"/>
                      <a:pt x="726376" y="6233"/>
                    </a:cubicBezTo>
                    <a:cubicBezTo>
                      <a:pt x="725948" y="12787"/>
                      <a:pt x="722405" y="18740"/>
                      <a:pt x="716851" y="22235"/>
                    </a:cubicBezTo>
                    <a:lnTo>
                      <a:pt x="9525" y="429239"/>
                    </a:lnTo>
                    <a:cubicBezTo>
                      <a:pt x="4191" y="432287"/>
                      <a:pt x="0" y="430096"/>
                      <a:pt x="0" y="424381"/>
                    </a:cubicBezTo>
                    <a:cubicBezTo>
                      <a:pt x="429" y="417828"/>
                      <a:pt x="3972" y="411875"/>
                      <a:pt x="9525" y="408379"/>
                    </a:cubicBezTo>
                    <a:close/>
                  </a:path>
                </a:pathLst>
              </a:custGeom>
              <a:solidFill>
                <a:srgbClr val="7CA5FF"/>
              </a:solidFill>
              <a:ln w="9525" cap="flat">
                <a:noFill/>
                <a:prstDash val="solid"/>
                <a:miter/>
              </a:ln>
            </p:spPr>
            <p:txBody>
              <a:bodyPr rtlCol="0" anchor="ctr"/>
              <a:lstStyle/>
              <a:p>
                <a:endParaRPr lang="en-GR"/>
              </a:p>
            </p:txBody>
          </p:sp>
          <p:sp>
            <p:nvSpPr>
              <p:cNvPr id="611" name="Freeform 610">
                <a:extLst>
                  <a:ext uri="{FF2B5EF4-FFF2-40B4-BE49-F238E27FC236}">
                    <a16:creationId xmlns:a16="http://schemas.microsoft.com/office/drawing/2014/main" id="{1EDD7273-01AE-9782-8121-B0B4716ABB2C}"/>
                  </a:ext>
                </a:extLst>
              </p:cNvPr>
              <p:cNvSpPr/>
              <p:nvPr/>
            </p:nvSpPr>
            <p:spPr>
              <a:xfrm>
                <a:off x="4645674" y="3612341"/>
                <a:ext cx="211645" cy="135016"/>
              </a:xfrm>
              <a:custGeom>
                <a:avLst/>
                <a:gdLst>
                  <a:gd name="connsiteX0" fmla="*/ 9525 w 211645"/>
                  <a:gd name="connsiteY0" fmla="*/ 112688 h 135016"/>
                  <a:gd name="connsiteX1" fmla="*/ 202121 w 211645"/>
                  <a:gd name="connsiteY1" fmla="*/ 1437 h 135016"/>
                  <a:gd name="connsiteX2" fmla="*/ 211646 w 211645"/>
                  <a:gd name="connsiteY2" fmla="*/ 6294 h 135016"/>
                  <a:gd name="connsiteX3" fmla="*/ 202121 w 211645"/>
                  <a:gd name="connsiteY3" fmla="*/ 22296 h 135016"/>
                  <a:gd name="connsiteX4" fmla="*/ 9525 w 211645"/>
                  <a:gd name="connsiteY4" fmla="*/ 133643 h 135016"/>
                  <a:gd name="connsiteX5" fmla="*/ 0 w 211645"/>
                  <a:gd name="connsiteY5" fmla="*/ 128691 h 135016"/>
                  <a:gd name="connsiteX6" fmla="*/ 9525 w 211645"/>
                  <a:gd name="connsiteY6" fmla="*/ 112688 h 13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45" h="135016">
                    <a:moveTo>
                      <a:pt x="9525" y="112688"/>
                    </a:moveTo>
                    <a:lnTo>
                      <a:pt x="202121" y="1437"/>
                    </a:lnTo>
                    <a:cubicBezTo>
                      <a:pt x="207454" y="-1707"/>
                      <a:pt x="211646" y="484"/>
                      <a:pt x="211646" y="6294"/>
                    </a:cubicBezTo>
                    <a:cubicBezTo>
                      <a:pt x="211188" y="12838"/>
                      <a:pt x="207654" y="18772"/>
                      <a:pt x="202121" y="22296"/>
                    </a:cubicBezTo>
                    <a:lnTo>
                      <a:pt x="9525" y="133643"/>
                    </a:lnTo>
                    <a:cubicBezTo>
                      <a:pt x="4191" y="136692"/>
                      <a:pt x="0" y="134501"/>
                      <a:pt x="0" y="128691"/>
                    </a:cubicBezTo>
                    <a:cubicBezTo>
                      <a:pt x="467" y="122156"/>
                      <a:pt x="4000" y="116222"/>
                      <a:pt x="9525" y="112688"/>
                    </a:cubicBezTo>
                    <a:close/>
                  </a:path>
                </a:pathLst>
              </a:custGeom>
              <a:solidFill>
                <a:srgbClr val="7CA5FF"/>
              </a:solidFill>
              <a:ln w="9525" cap="flat">
                <a:noFill/>
                <a:prstDash val="solid"/>
                <a:miter/>
              </a:ln>
            </p:spPr>
            <p:txBody>
              <a:bodyPr rtlCol="0" anchor="ctr"/>
              <a:lstStyle/>
              <a:p>
                <a:endParaRPr lang="en-GR"/>
              </a:p>
            </p:txBody>
          </p:sp>
          <p:sp>
            <p:nvSpPr>
              <p:cNvPr id="612" name="Freeform 611">
                <a:extLst>
                  <a:ext uri="{FF2B5EF4-FFF2-40B4-BE49-F238E27FC236}">
                    <a16:creationId xmlns:a16="http://schemas.microsoft.com/office/drawing/2014/main" id="{3C56BAE7-5F74-26A0-8B89-8BB6FF43F679}"/>
                  </a:ext>
                </a:extLst>
              </p:cNvPr>
              <p:cNvSpPr/>
              <p:nvPr/>
            </p:nvSpPr>
            <p:spPr>
              <a:xfrm>
                <a:off x="4645674" y="3612341"/>
                <a:ext cx="211645" cy="135016"/>
              </a:xfrm>
              <a:custGeom>
                <a:avLst/>
                <a:gdLst>
                  <a:gd name="connsiteX0" fmla="*/ 9525 w 211645"/>
                  <a:gd name="connsiteY0" fmla="*/ 112688 h 135016"/>
                  <a:gd name="connsiteX1" fmla="*/ 202121 w 211645"/>
                  <a:gd name="connsiteY1" fmla="*/ 1437 h 135016"/>
                  <a:gd name="connsiteX2" fmla="*/ 211646 w 211645"/>
                  <a:gd name="connsiteY2" fmla="*/ 6294 h 135016"/>
                  <a:gd name="connsiteX3" fmla="*/ 202121 w 211645"/>
                  <a:gd name="connsiteY3" fmla="*/ 22296 h 135016"/>
                  <a:gd name="connsiteX4" fmla="*/ 9525 w 211645"/>
                  <a:gd name="connsiteY4" fmla="*/ 133643 h 135016"/>
                  <a:gd name="connsiteX5" fmla="*/ 0 w 211645"/>
                  <a:gd name="connsiteY5" fmla="*/ 128691 h 135016"/>
                  <a:gd name="connsiteX6" fmla="*/ 9525 w 211645"/>
                  <a:gd name="connsiteY6" fmla="*/ 112688 h 13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45" h="135016">
                    <a:moveTo>
                      <a:pt x="9525" y="112688"/>
                    </a:moveTo>
                    <a:lnTo>
                      <a:pt x="202121" y="1437"/>
                    </a:lnTo>
                    <a:cubicBezTo>
                      <a:pt x="207454" y="-1707"/>
                      <a:pt x="211646" y="484"/>
                      <a:pt x="211646" y="6294"/>
                    </a:cubicBezTo>
                    <a:cubicBezTo>
                      <a:pt x="211188" y="12838"/>
                      <a:pt x="207654" y="18772"/>
                      <a:pt x="202121" y="22296"/>
                    </a:cubicBezTo>
                    <a:lnTo>
                      <a:pt x="9525" y="133643"/>
                    </a:lnTo>
                    <a:cubicBezTo>
                      <a:pt x="4191" y="136692"/>
                      <a:pt x="0" y="134501"/>
                      <a:pt x="0" y="128691"/>
                    </a:cubicBezTo>
                    <a:cubicBezTo>
                      <a:pt x="467" y="122156"/>
                      <a:pt x="4000" y="116222"/>
                      <a:pt x="9525" y="112688"/>
                    </a:cubicBezTo>
                    <a:close/>
                  </a:path>
                </a:pathLst>
              </a:custGeom>
              <a:solidFill>
                <a:srgbClr val="FFFFFF">
                  <a:alpha val="60000"/>
                </a:srgbClr>
              </a:solidFill>
              <a:ln w="9525" cap="flat">
                <a:noFill/>
                <a:prstDash val="solid"/>
                <a:miter/>
              </a:ln>
            </p:spPr>
            <p:txBody>
              <a:bodyPr rtlCol="0" anchor="ctr"/>
              <a:lstStyle/>
              <a:p>
                <a:endParaRPr lang="en-GR"/>
              </a:p>
            </p:txBody>
          </p:sp>
          <p:sp>
            <p:nvSpPr>
              <p:cNvPr id="613" name="Freeform 612">
                <a:extLst>
                  <a:ext uri="{FF2B5EF4-FFF2-40B4-BE49-F238E27FC236}">
                    <a16:creationId xmlns:a16="http://schemas.microsoft.com/office/drawing/2014/main" id="{0EA4967D-B333-9071-A225-A524482D2B91}"/>
                  </a:ext>
                </a:extLst>
              </p:cNvPr>
              <p:cNvSpPr/>
              <p:nvPr/>
            </p:nvSpPr>
            <p:spPr>
              <a:xfrm>
                <a:off x="4645674" y="3716605"/>
                <a:ext cx="134778" cy="90304"/>
              </a:xfrm>
              <a:custGeom>
                <a:avLst/>
                <a:gdLst>
                  <a:gd name="connsiteX0" fmla="*/ 9525 w 134778"/>
                  <a:gd name="connsiteY0" fmla="*/ 68051 h 90304"/>
                  <a:gd name="connsiteX1" fmla="*/ 125254 w 134778"/>
                  <a:gd name="connsiteY1" fmla="*/ 1376 h 90304"/>
                  <a:gd name="connsiteX2" fmla="*/ 134779 w 134778"/>
                  <a:gd name="connsiteY2" fmla="*/ 6233 h 90304"/>
                  <a:gd name="connsiteX3" fmla="*/ 125254 w 134778"/>
                  <a:gd name="connsiteY3" fmla="*/ 22235 h 90304"/>
                  <a:gd name="connsiteX4" fmla="*/ 9525 w 134778"/>
                  <a:gd name="connsiteY4" fmla="*/ 88910 h 90304"/>
                  <a:gd name="connsiteX5" fmla="*/ 0 w 134778"/>
                  <a:gd name="connsiteY5" fmla="*/ 84053 h 90304"/>
                  <a:gd name="connsiteX6" fmla="*/ 9525 w 134778"/>
                  <a:gd name="connsiteY6" fmla="*/ 68051 h 9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78" h="90304">
                    <a:moveTo>
                      <a:pt x="9525" y="68051"/>
                    </a:moveTo>
                    <a:lnTo>
                      <a:pt x="125254" y="1376"/>
                    </a:lnTo>
                    <a:cubicBezTo>
                      <a:pt x="130588" y="-1672"/>
                      <a:pt x="134779" y="518"/>
                      <a:pt x="134779" y="6233"/>
                    </a:cubicBezTo>
                    <a:cubicBezTo>
                      <a:pt x="134350" y="12787"/>
                      <a:pt x="130807" y="18740"/>
                      <a:pt x="125254" y="22235"/>
                    </a:cubicBezTo>
                    <a:lnTo>
                      <a:pt x="9525" y="88910"/>
                    </a:lnTo>
                    <a:cubicBezTo>
                      <a:pt x="4191" y="91958"/>
                      <a:pt x="0" y="89863"/>
                      <a:pt x="0" y="84053"/>
                    </a:cubicBezTo>
                    <a:cubicBezTo>
                      <a:pt x="457" y="77509"/>
                      <a:pt x="3991" y="71575"/>
                      <a:pt x="9525" y="68051"/>
                    </a:cubicBezTo>
                    <a:close/>
                  </a:path>
                </a:pathLst>
              </a:custGeom>
              <a:solidFill>
                <a:srgbClr val="7CA5FF"/>
              </a:solidFill>
              <a:ln w="9525" cap="flat">
                <a:noFill/>
                <a:prstDash val="solid"/>
                <a:miter/>
              </a:ln>
            </p:spPr>
            <p:txBody>
              <a:bodyPr rtlCol="0" anchor="ctr"/>
              <a:lstStyle/>
              <a:p>
                <a:endParaRPr lang="en-GR"/>
              </a:p>
            </p:txBody>
          </p:sp>
          <p:sp>
            <p:nvSpPr>
              <p:cNvPr id="614" name="Freeform 613">
                <a:extLst>
                  <a:ext uri="{FF2B5EF4-FFF2-40B4-BE49-F238E27FC236}">
                    <a16:creationId xmlns:a16="http://schemas.microsoft.com/office/drawing/2014/main" id="{0946FA2D-9799-5F02-A51F-08AAB3FC1DC6}"/>
                  </a:ext>
                </a:extLst>
              </p:cNvPr>
              <p:cNvSpPr/>
              <p:nvPr/>
            </p:nvSpPr>
            <p:spPr>
              <a:xfrm>
                <a:off x="4645674" y="3716605"/>
                <a:ext cx="134778" cy="90304"/>
              </a:xfrm>
              <a:custGeom>
                <a:avLst/>
                <a:gdLst>
                  <a:gd name="connsiteX0" fmla="*/ 9525 w 134778"/>
                  <a:gd name="connsiteY0" fmla="*/ 68051 h 90304"/>
                  <a:gd name="connsiteX1" fmla="*/ 125254 w 134778"/>
                  <a:gd name="connsiteY1" fmla="*/ 1376 h 90304"/>
                  <a:gd name="connsiteX2" fmla="*/ 134779 w 134778"/>
                  <a:gd name="connsiteY2" fmla="*/ 6233 h 90304"/>
                  <a:gd name="connsiteX3" fmla="*/ 125254 w 134778"/>
                  <a:gd name="connsiteY3" fmla="*/ 22235 h 90304"/>
                  <a:gd name="connsiteX4" fmla="*/ 9525 w 134778"/>
                  <a:gd name="connsiteY4" fmla="*/ 88910 h 90304"/>
                  <a:gd name="connsiteX5" fmla="*/ 0 w 134778"/>
                  <a:gd name="connsiteY5" fmla="*/ 84053 h 90304"/>
                  <a:gd name="connsiteX6" fmla="*/ 9525 w 134778"/>
                  <a:gd name="connsiteY6" fmla="*/ 68051 h 9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778" h="90304">
                    <a:moveTo>
                      <a:pt x="9525" y="68051"/>
                    </a:moveTo>
                    <a:lnTo>
                      <a:pt x="125254" y="1376"/>
                    </a:lnTo>
                    <a:cubicBezTo>
                      <a:pt x="130588" y="-1672"/>
                      <a:pt x="134779" y="518"/>
                      <a:pt x="134779" y="6233"/>
                    </a:cubicBezTo>
                    <a:cubicBezTo>
                      <a:pt x="134350" y="12787"/>
                      <a:pt x="130807" y="18740"/>
                      <a:pt x="125254" y="22235"/>
                    </a:cubicBezTo>
                    <a:lnTo>
                      <a:pt x="9525" y="88910"/>
                    </a:lnTo>
                    <a:cubicBezTo>
                      <a:pt x="4191" y="91958"/>
                      <a:pt x="0" y="89863"/>
                      <a:pt x="0" y="84053"/>
                    </a:cubicBezTo>
                    <a:cubicBezTo>
                      <a:pt x="457" y="77509"/>
                      <a:pt x="3991" y="71575"/>
                      <a:pt x="9525" y="68051"/>
                    </a:cubicBezTo>
                    <a:close/>
                  </a:path>
                </a:pathLst>
              </a:custGeom>
              <a:solidFill>
                <a:srgbClr val="FFFFFF">
                  <a:alpha val="60000"/>
                </a:srgbClr>
              </a:solidFill>
              <a:ln w="9525" cap="flat">
                <a:noFill/>
                <a:prstDash val="solid"/>
                <a:miter/>
              </a:ln>
            </p:spPr>
            <p:txBody>
              <a:bodyPr rtlCol="0" anchor="ctr"/>
              <a:lstStyle/>
              <a:p>
                <a:endParaRPr lang="en-GR"/>
              </a:p>
            </p:txBody>
          </p:sp>
          <p:sp>
            <p:nvSpPr>
              <p:cNvPr id="615" name="Freeform 614">
                <a:extLst>
                  <a:ext uri="{FF2B5EF4-FFF2-40B4-BE49-F238E27FC236}">
                    <a16:creationId xmlns:a16="http://schemas.microsoft.com/office/drawing/2014/main" id="{A845B7F2-819E-73D7-320A-417B45AA6F32}"/>
                  </a:ext>
                </a:extLst>
              </p:cNvPr>
              <p:cNvSpPr/>
              <p:nvPr/>
            </p:nvSpPr>
            <p:spPr>
              <a:xfrm>
                <a:off x="4875607" y="3204735"/>
                <a:ext cx="689229" cy="409717"/>
              </a:xfrm>
              <a:custGeom>
                <a:avLst/>
                <a:gdLst>
                  <a:gd name="connsiteX0" fmla="*/ 9525 w 689229"/>
                  <a:gd name="connsiteY0" fmla="*/ 387421 h 409717"/>
                  <a:gd name="connsiteX1" fmla="*/ 679704 w 689229"/>
                  <a:gd name="connsiteY1" fmla="*/ 1373 h 409717"/>
                  <a:gd name="connsiteX2" fmla="*/ 689229 w 689229"/>
                  <a:gd name="connsiteY2" fmla="*/ 6326 h 409717"/>
                  <a:gd name="connsiteX3" fmla="*/ 679704 w 689229"/>
                  <a:gd name="connsiteY3" fmla="*/ 22328 h 409717"/>
                  <a:gd name="connsiteX4" fmla="*/ 9525 w 689229"/>
                  <a:gd name="connsiteY4" fmla="*/ 408281 h 409717"/>
                  <a:gd name="connsiteX5" fmla="*/ 0 w 689229"/>
                  <a:gd name="connsiteY5" fmla="*/ 403423 h 409717"/>
                  <a:gd name="connsiteX6" fmla="*/ 9525 w 689229"/>
                  <a:gd name="connsiteY6" fmla="*/ 387421 h 40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29" h="409717">
                    <a:moveTo>
                      <a:pt x="9525" y="387421"/>
                    </a:moveTo>
                    <a:lnTo>
                      <a:pt x="679704" y="1373"/>
                    </a:lnTo>
                    <a:cubicBezTo>
                      <a:pt x="685038" y="-1675"/>
                      <a:pt x="689229" y="516"/>
                      <a:pt x="689229" y="6326"/>
                    </a:cubicBezTo>
                    <a:cubicBezTo>
                      <a:pt x="688762" y="12860"/>
                      <a:pt x="685229" y="18794"/>
                      <a:pt x="679704" y="22328"/>
                    </a:cubicBezTo>
                    <a:lnTo>
                      <a:pt x="9525" y="408281"/>
                    </a:lnTo>
                    <a:cubicBezTo>
                      <a:pt x="4191" y="411424"/>
                      <a:pt x="0" y="409233"/>
                      <a:pt x="0" y="403423"/>
                    </a:cubicBezTo>
                    <a:cubicBezTo>
                      <a:pt x="467" y="396889"/>
                      <a:pt x="4000" y="390955"/>
                      <a:pt x="9525" y="387421"/>
                    </a:cubicBezTo>
                    <a:close/>
                  </a:path>
                </a:pathLst>
              </a:custGeom>
              <a:solidFill>
                <a:srgbClr val="7CA5FF"/>
              </a:solidFill>
              <a:ln w="9525" cap="flat">
                <a:noFill/>
                <a:prstDash val="solid"/>
                <a:miter/>
              </a:ln>
            </p:spPr>
            <p:txBody>
              <a:bodyPr rtlCol="0" anchor="ctr"/>
              <a:lstStyle/>
              <a:p>
                <a:endParaRPr lang="en-GR"/>
              </a:p>
            </p:txBody>
          </p:sp>
          <p:sp>
            <p:nvSpPr>
              <p:cNvPr id="616" name="Freeform 615">
                <a:extLst>
                  <a:ext uri="{FF2B5EF4-FFF2-40B4-BE49-F238E27FC236}">
                    <a16:creationId xmlns:a16="http://schemas.microsoft.com/office/drawing/2014/main" id="{2EA5D671-E5EC-B605-EDC2-01AAD21B85F8}"/>
                  </a:ext>
                </a:extLst>
              </p:cNvPr>
              <p:cNvSpPr/>
              <p:nvPr/>
            </p:nvSpPr>
            <p:spPr>
              <a:xfrm>
                <a:off x="4875607" y="3204735"/>
                <a:ext cx="689229" cy="409717"/>
              </a:xfrm>
              <a:custGeom>
                <a:avLst/>
                <a:gdLst>
                  <a:gd name="connsiteX0" fmla="*/ 9525 w 689229"/>
                  <a:gd name="connsiteY0" fmla="*/ 387421 h 409717"/>
                  <a:gd name="connsiteX1" fmla="*/ 679704 w 689229"/>
                  <a:gd name="connsiteY1" fmla="*/ 1373 h 409717"/>
                  <a:gd name="connsiteX2" fmla="*/ 689229 w 689229"/>
                  <a:gd name="connsiteY2" fmla="*/ 6326 h 409717"/>
                  <a:gd name="connsiteX3" fmla="*/ 679704 w 689229"/>
                  <a:gd name="connsiteY3" fmla="*/ 22328 h 409717"/>
                  <a:gd name="connsiteX4" fmla="*/ 9525 w 689229"/>
                  <a:gd name="connsiteY4" fmla="*/ 408281 h 409717"/>
                  <a:gd name="connsiteX5" fmla="*/ 0 w 689229"/>
                  <a:gd name="connsiteY5" fmla="*/ 403423 h 409717"/>
                  <a:gd name="connsiteX6" fmla="*/ 9525 w 689229"/>
                  <a:gd name="connsiteY6" fmla="*/ 387421 h 40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29" h="409717">
                    <a:moveTo>
                      <a:pt x="9525" y="387421"/>
                    </a:moveTo>
                    <a:lnTo>
                      <a:pt x="679704" y="1373"/>
                    </a:lnTo>
                    <a:cubicBezTo>
                      <a:pt x="685038" y="-1675"/>
                      <a:pt x="689229" y="516"/>
                      <a:pt x="689229" y="6326"/>
                    </a:cubicBezTo>
                    <a:cubicBezTo>
                      <a:pt x="688762" y="12860"/>
                      <a:pt x="685229" y="18794"/>
                      <a:pt x="679704" y="22328"/>
                    </a:cubicBezTo>
                    <a:lnTo>
                      <a:pt x="9525" y="408281"/>
                    </a:lnTo>
                    <a:cubicBezTo>
                      <a:pt x="4191" y="411424"/>
                      <a:pt x="0" y="409233"/>
                      <a:pt x="0" y="403423"/>
                    </a:cubicBezTo>
                    <a:cubicBezTo>
                      <a:pt x="467" y="396889"/>
                      <a:pt x="4000" y="390955"/>
                      <a:pt x="9525" y="387421"/>
                    </a:cubicBezTo>
                    <a:close/>
                  </a:path>
                </a:pathLst>
              </a:custGeom>
              <a:solidFill>
                <a:srgbClr val="FFFFFF">
                  <a:alpha val="60000"/>
                </a:srgbClr>
              </a:solidFill>
              <a:ln w="9525" cap="flat">
                <a:noFill/>
                <a:prstDash val="solid"/>
                <a:miter/>
              </a:ln>
            </p:spPr>
            <p:txBody>
              <a:bodyPr rtlCol="0" anchor="ctr"/>
              <a:lstStyle/>
              <a:p>
                <a:endParaRPr lang="en-GR"/>
              </a:p>
            </p:txBody>
          </p:sp>
          <p:sp>
            <p:nvSpPr>
              <p:cNvPr id="617" name="Freeform 616">
                <a:extLst>
                  <a:ext uri="{FF2B5EF4-FFF2-40B4-BE49-F238E27FC236}">
                    <a16:creationId xmlns:a16="http://schemas.microsoft.com/office/drawing/2014/main" id="{7DEE63DB-43FB-7EE5-A373-665AE885319D}"/>
                  </a:ext>
                </a:extLst>
              </p:cNvPr>
              <p:cNvSpPr/>
              <p:nvPr/>
            </p:nvSpPr>
            <p:spPr>
              <a:xfrm>
                <a:off x="4746258" y="3481753"/>
                <a:ext cx="1043844" cy="615745"/>
              </a:xfrm>
              <a:custGeom>
                <a:avLst/>
                <a:gdLst>
                  <a:gd name="connsiteX0" fmla="*/ 9525 w 1043844"/>
                  <a:gd name="connsiteY0" fmla="*/ 593511 h 615745"/>
                  <a:gd name="connsiteX1" fmla="*/ 1034320 w 1043844"/>
                  <a:gd name="connsiteY1" fmla="*/ 1437 h 615745"/>
                  <a:gd name="connsiteX2" fmla="*/ 1043845 w 1043844"/>
                  <a:gd name="connsiteY2" fmla="*/ 6294 h 615745"/>
                  <a:gd name="connsiteX3" fmla="*/ 1034320 w 1043844"/>
                  <a:gd name="connsiteY3" fmla="*/ 22296 h 615745"/>
                  <a:gd name="connsiteX4" fmla="*/ 9525 w 1043844"/>
                  <a:gd name="connsiteY4" fmla="*/ 614370 h 615745"/>
                  <a:gd name="connsiteX5" fmla="*/ 0 w 1043844"/>
                  <a:gd name="connsiteY5" fmla="*/ 609513 h 615745"/>
                  <a:gd name="connsiteX6" fmla="*/ 9525 w 1043844"/>
                  <a:gd name="connsiteY6" fmla="*/ 593511 h 61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844" h="615745">
                    <a:moveTo>
                      <a:pt x="9525" y="593511"/>
                    </a:moveTo>
                    <a:lnTo>
                      <a:pt x="1034320" y="1437"/>
                    </a:lnTo>
                    <a:cubicBezTo>
                      <a:pt x="1039654" y="-1707"/>
                      <a:pt x="1043845" y="484"/>
                      <a:pt x="1043845" y="6294"/>
                    </a:cubicBezTo>
                    <a:cubicBezTo>
                      <a:pt x="1043378" y="12828"/>
                      <a:pt x="1039844" y="18763"/>
                      <a:pt x="1034320" y="22296"/>
                    </a:cubicBezTo>
                    <a:lnTo>
                      <a:pt x="9525" y="614370"/>
                    </a:lnTo>
                    <a:cubicBezTo>
                      <a:pt x="4286" y="617418"/>
                      <a:pt x="0" y="615228"/>
                      <a:pt x="0" y="609513"/>
                    </a:cubicBezTo>
                    <a:cubicBezTo>
                      <a:pt x="467" y="602978"/>
                      <a:pt x="4000" y="597044"/>
                      <a:pt x="9525" y="593511"/>
                    </a:cubicBezTo>
                    <a:close/>
                  </a:path>
                </a:pathLst>
              </a:custGeom>
              <a:solidFill>
                <a:srgbClr val="FFC7A7"/>
              </a:solidFill>
              <a:ln w="9525" cap="flat">
                <a:noFill/>
                <a:prstDash val="solid"/>
                <a:miter/>
              </a:ln>
            </p:spPr>
            <p:txBody>
              <a:bodyPr rtlCol="0" anchor="ctr"/>
              <a:lstStyle/>
              <a:p>
                <a:endParaRPr lang="en-GR"/>
              </a:p>
            </p:txBody>
          </p:sp>
          <p:sp>
            <p:nvSpPr>
              <p:cNvPr id="618" name="Freeform 617">
                <a:extLst>
                  <a:ext uri="{FF2B5EF4-FFF2-40B4-BE49-F238E27FC236}">
                    <a16:creationId xmlns:a16="http://schemas.microsoft.com/office/drawing/2014/main" id="{64261694-35E5-A9E9-26CC-D11C20B1C019}"/>
                  </a:ext>
                </a:extLst>
              </p:cNvPr>
              <p:cNvSpPr/>
              <p:nvPr/>
            </p:nvSpPr>
            <p:spPr>
              <a:xfrm>
                <a:off x="4746258" y="3421902"/>
                <a:ext cx="1043558" cy="616158"/>
              </a:xfrm>
              <a:custGeom>
                <a:avLst/>
                <a:gdLst>
                  <a:gd name="connsiteX0" fmla="*/ 9525 w 1043558"/>
                  <a:gd name="connsiteY0" fmla="*/ 593735 h 616158"/>
                  <a:gd name="connsiteX1" fmla="*/ 1034034 w 1043558"/>
                  <a:gd name="connsiteY1" fmla="*/ 1376 h 616158"/>
                  <a:gd name="connsiteX2" fmla="*/ 1043559 w 1043558"/>
                  <a:gd name="connsiteY2" fmla="*/ 6233 h 616158"/>
                  <a:gd name="connsiteX3" fmla="*/ 1034034 w 1043558"/>
                  <a:gd name="connsiteY3" fmla="*/ 22235 h 616158"/>
                  <a:gd name="connsiteX4" fmla="*/ 9525 w 1043558"/>
                  <a:gd name="connsiteY4" fmla="*/ 614786 h 616158"/>
                  <a:gd name="connsiteX5" fmla="*/ 0 w 1043558"/>
                  <a:gd name="connsiteY5" fmla="*/ 609833 h 616158"/>
                  <a:gd name="connsiteX6" fmla="*/ 9525 w 1043558"/>
                  <a:gd name="connsiteY6" fmla="*/ 593735 h 61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558" h="616158">
                    <a:moveTo>
                      <a:pt x="9525" y="593735"/>
                    </a:moveTo>
                    <a:lnTo>
                      <a:pt x="1034034" y="1376"/>
                    </a:lnTo>
                    <a:cubicBezTo>
                      <a:pt x="1039368" y="-1672"/>
                      <a:pt x="1043559" y="518"/>
                      <a:pt x="1043559" y="6233"/>
                    </a:cubicBezTo>
                    <a:cubicBezTo>
                      <a:pt x="1043130" y="12787"/>
                      <a:pt x="1039587" y="18740"/>
                      <a:pt x="1034034" y="22235"/>
                    </a:cubicBezTo>
                    <a:lnTo>
                      <a:pt x="9525" y="614786"/>
                    </a:lnTo>
                    <a:cubicBezTo>
                      <a:pt x="4286" y="617834"/>
                      <a:pt x="0" y="615643"/>
                      <a:pt x="0" y="609833"/>
                    </a:cubicBezTo>
                    <a:cubicBezTo>
                      <a:pt x="486" y="603270"/>
                      <a:pt x="4010" y="597317"/>
                      <a:pt x="9525" y="593735"/>
                    </a:cubicBezTo>
                    <a:close/>
                  </a:path>
                </a:pathLst>
              </a:custGeom>
              <a:solidFill>
                <a:srgbClr val="FFC7A7"/>
              </a:solidFill>
              <a:ln w="9525" cap="flat">
                <a:noFill/>
                <a:prstDash val="solid"/>
                <a:miter/>
              </a:ln>
            </p:spPr>
            <p:txBody>
              <a:bodyPr rtlCol="0" anchor="ctr"/>
              <a:lstStyle/>
              <a:p>
                <a:endParaRPr lang="en-GR"/>
              </a:p>
            </p:txBody>
          </p:sp>
          <p:sp>
            <p:nvSpPr>
              <p:cNvPr id="619" name="Freeform 618">
                <a:extLst>
                  <a:ext uri="{FF2B5EF4-FFF2-40B4-BE49-F238E27FC236}">
                    <a16:creationId xmlns:a16="http://schemas.microsoft.com/office/drawing/2014/main" id="{580656D0-B632-41EB-DD96-C937F365A2E6}"/>
                  </a:ext>
                </a:extLst>
              </p:cNvPr>
              <p:cNvSpPr/>
              <p:nvPr/>
            </p:nvSpPr>
            <p:spPr>
              <a:xfrm>
                <a:off x="4792263" y="3588494"/>
                <a:ext cx="209550" cy="134196"/>
              </a:xfrm>
              <a:custGeom>
                <a:avLst/>
                <a:gdLst>
                  <a:gd name="connsiteX0" fmla="*/ 9525 w 209550"/>
                  <a:gd name="connsiteY0" fmla="*/ 111961 h 134196"/>
                  <a:gd name="connsiteX1" fmla="*/ 200025 w 209550"/>
                  <a:gd name="connsiteY1" fmla="*/ 1376 h 134196"/>
                  <a:gd name="connsiteX2" fmla="*/ 209550 w 209550"/>
                  <a:gd name="connsiteY2" fmla="*/ 6233 h 134196"/>
                  <a:gd name="connsiteX3" fmla="*/ 200025 w 209550"/>
                  <a:gd name="connsiteY3" fmla="*/ 22235 h 134196"/>
                  <a:gd name="connsiteX4" fmla="*/ 9525 w 209550"/>
                  <a:gd name="connsiteY4" fmla="*/ 132821 h 134196"/>
                  <a:gd name="connsiteX5" fmla="*/ 0 w 209550"/>
                  <a:gd name="connsiteY5" fmla="*/ 127963 h 134196"/>
                  <a:gd name="connsiteX6" fmla="*/ 9525 w 209550"/>
                  <a:gd name="connsiteY6" fmla="*/ 111961 h 13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134196">
                    <a:moveTo>
                      <a:pt x="9525" y="111961"/>
                    </a:moveTo>
                    <a:lnTo>
                      <a:pt x="200025" y="1376"/>
                    </a:lnTo>
                    <a:cubicBezTo>
                      <a:pt x="205359" y="-1672"/>
                      <a:pt x="209550" y="518"/>
                      <a:pt x="209550" y="6233"/>
                    </a:cubicBezTo>
                    <a:cubicBezTo>
                      <a:pt x="209121" y="12786"/>
                      <a:pt x="205578" y="18740"/>
                      <a:pt x="200025" y="22235"/>
                    </a:cubicBezTo>
                    <a:lnTo>
                      <a:pt x="9525" y="132821"/>
                    </a:lnTo>
                    <a:cubicBezTo>
                      <a:pt x="4191" y="135869"/>
                      <a:pt x="0" y="133678"/>
                      <a:pt x="0" y="127963"/>
                    </a:cubicBezTo>
                    <a:cubicBezTo>
                      <a:pt x="429" y="121410"/>
                      <a:pt x="3972" y="115457"/>
                      <a:pt x="9525" y="111961"/>
                    </a:cubicBezTo>
                    <a:close/>
                  </a:path>
                </a:pathLst>
              </a:custGeom>
              <a:solidFill>
                <a:srgbClr val="7CA5FF"/>
              </a:solidFill>
              <a:ln w="9525" cap="flat">
                <a:noFill/>
                <a:prstDash val="solid"/>
                <a:miter/>
              </a:ln>
            </p:spPr>
            <p:txBody>
              <a:bodyPr rtlCol="0" anchor="ctr"/>
              <a:lstStyle/>
              <a:p>
                <a:endParaRPr lang="en-GR"/>
              </a:p>
            </p:txBody>
          </p:sp>
          <p:sp>
            <p:nvSpPr>
              <p:cNvPr id="620" name="Freeform 619">
                <a:extLst>
                  <a:ext uri="{FF2B5EF4-FFF2-40B4-BE49-F238E27FC236}">
                    <a16:creationId xmlns:a16="http://schemas.microsoft.com/office/drawing/2014/main" id="{4EF8B38A-96BB-F411-79A8-58C8FC9D66BB}"/>
                  </a:ext>
                </a:extLst>
              </p:cNvPr>
              <p:cNvSpPr/>
              <p:nvPr/>
            </p:nvSpPr>
            <p:spPr>
              <a:xfrm>
                <a:off x="4792263" y="3588494"/>
                <a:ext cx="209550" cy="134196"/>
              </a:xfrm>
              <a:custGeom>
                <a:avLst/>
                <a:gdLst>
                  <a:gd name="connsiteX0" fmla="*/ 9525 w 209550"/>
                  <a:gd name="connsiteY0" fmla="*/ 111961 h 134196"/>
                  <a:gd name="connsiteX1" fmla="*/ 200025 w 209550"/>
                  <a:gd name="connsiteY1" fmla="*/ 1376 h 134196"/>
                  <a:gd name="connsiteX2" fmla="*/ 209550 w 209550"/>
                  <a:gd name="connsiteY2" fmla="*/ 6233 h 134196"/>
                  <a:gd name="connsiteX3" fmla="*/ 200025 w 209550"/>
                  <a:gd name="connsiteY3" fmla="*/ 22235 h 134196"/>
                  <a:gd name="connsiteX4" fmla="*/ 9525 w 209550"/>
                  <a:gd name="connsiteY4" fmla="*/ 132821 h 134196"/>
                  <a:gd name="connsiteX5" fmla="*/ 0 w 209550"/>
                  <a:gd name="connsiteY5" fmla="*/ 127963 h 134196"/>
                  <a:gd name="connsiteX6" fmla="*/ 9525 w 209550"/>
                  <a:gd name="connsiteY6" fmla="*/ 111961 h 13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134196">
                    <a:moveTo>
                      <a:pt x="9525" y="111961"/>
                    </a:moveTo>
                    <a:lnTo>
                      <a:pt x="200025" y="1376"/>
                    </a:lnTo>
                    <a:cubicBezTo>
                      <a:pt x="205359" y="-1672"/>
                      <a:pt x="209550" y="518"/>
                      <a:pt x="209550" y="6233"/>
                    </a:cubicBezTo>
                    <a:cubicBezTo>
                      <a:pt x="209121" y="12786"/>
                      <a:pt x="205578" y="18740"/>
                      <a:pt x="200025" y="22235"/>
                    </a:cubicBezTo>
                    <a:lnTo>
                      <a:pt x="9525" y="132821"/>
                    </a:lnTo>
                    <a:cubicBezTo>
                      <a:pt x="4191" y="135869"/>
                      <a:pt x="0" y="133678"/>
                      <a:pt x="0" y="127963"/>
                    </a:cubicBezTo>
                    <a:cubicBezTo>
                      <a:pt x="429" y="121410"/>
                      <a:pt x="3972" y="115457"/>
                      <a:pt x="9525" y="111961"/>
                    </a:cubicBezTo>
                    <a:close/>
                  </a:path>
                </a:pathLst>
              </a:custGeom>
              <a:solidFill>
                <a:srgbClr val="FFFFFF">
                  <a:alpha val="60000"/>
                </a:srgbClr>
              </a:solidFill>
              <a:ln w="9525" cap="flat">
                <a:noFill/>
                <a:prstDash val="solid"/>
                <a:miter/>
              </a:ln>
            </p:spPr>
            <p:txBody>
              <a:bodyPr rtlCol="0" anchor="ctr"/>
              <a:lstStyle/>
              <a:p>
                <a:endParaRPr lang="en-GR"/>
              </a:p>
            </p:txBody>
          </p:sp>
          <p:sp>
            <p:nvSpPr>
              <p:cNvPr id="621" name="Freeform 620">
                <a:extLst>
                  <a:ext uri="{FF2B5EF4-FFF2-40B4-BE49-F238E27FC236}">
                    <a16:creationId xmlns:a16="http://schemas.microsoft.com/office/drawing/2014/main" id="{ECCE5C72-4814-3F4D-B863-A085717A9B24}"/>
                  </a:ext>
                </a:extLst>
              </p:cNvPr>
              <p:cNvSpPr/>
              <p:nvPr/>
            </p:nvSpPr>
            <p:spPr>
              <a:xfrm>
                <a:off x="5020196" y="3139962"/>
                <a:ext cx="764286" cy="450426"/>
              </a:xfrm>
              <a:custGeom>
                <a:avLst/>
                <a:gdLst>
                  <a:gd name="connsiteX0" fmla="*/ 9525 w 764286"/>
                  <a:gd name="connsiteY0" fmla="*/ 428381 h 450426"/>
                  <a:gd name="connsiteX1" fmla="*/ 754761 w 764286"/>
                  <a:gd name="connsiteY1" fmla="*/ 1376 h 450426"/>
                  <a:gd name="connsiteX2" fmla="*/ 764286 w 764286"/>
                  <a:gd name="connsiteY2" fmla="*/ 6233 h 450426"/>
                  <a:gd name="connsiteX3" fmla="*/ 754761 w 764286"/>
                  <a:gd name="connsiteY3" fmla="*/ 22235 h 450426"/>
                  <a:gd name="connsiteX4" fmla="*/ 9525 w 764286"/>
                  <a:gd name="connsiteY4" fmla="*/ 449051 h 450426"/>
                  <a:gd name="connsiteX5" fmla="*/ 0 w 764286"/>
                  <a:gd name="connsiteY5" fmla="*/ 444193 h 450426"/>
                  <a:gd name="connsiteX6" fmla="*/ 9525 w 764286"/>
                  <a:gd name="connsiteY6" fmla="*/ 428381 h 4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286" h="450426">
                    <a:moveTo>
                      <a:pt x="9525" y="428381"/>
                    </a:moveTo>
                    <a:lnTo>
                      <a:pt x="754761" y="1376"/>
                    </a:lnTo>
                    <a:cubicBezTo>
                      <a:pt x="760095" y="-1672"/>
                      <a:pt x="764286" y="518"/>
                      <a:pt x="764286" y="6233"/>
                    </a:cubicBezTo>
                    <a:cubicBezTo>
                      <a:pt x="763857" y="12787"/>
                      <a:pt x="760314" y="18740"/>
                      <a:pt x="754761" y="22235"/>
                    </a:cubicBezTo>
                    <a:lnTo>
                      <a:pt x="9525" y="449051"/>
                    </a:lnTo>
                    <a:cubicBezTo>
                      <a:pt x="4191" y="452099"/>
                      <a:pt x="0" y="449908"/>
                      <a:pt x="0" y="444193"/>
                    </a:cubicBezTo>
                    <a:cubicBezTo>
                      <a:pt x="486" y="437706"/>
                      <a:pt x="4020" y="431839"/>
                      <a:pt x="9525" y="428381"/>
                    </a:cubicBezTo>
                    <a:close/>
                  </a:path>
                </a:pathLst>
              </a:custGeom>
              <a:solidFill>
                <a:srgbClr val="7CA5FF"/>
              </a:solidFill>
              <a:ln w="9525" cap="flat">
                <a:noFill/>
                <a:prstDash val="solid"/>
                <a:miter/>
              </a:ln>
            </p:spPr>
            <p:txBody>
              <a:bodyPr rtlCol="0" anchor="ctr"/>
              <a:lstStyle/>
              <a:p>
                <a:endParaRPr lang="en-GR"/>
              </a:p>
            </p:txBody>
          </p:sp>
          <p:sp>
            <p:nvSpPr>
              <p:cNvPr id="622" name="Freeform 621">
                <a:extLst>
                  <a:ext uri="{FF2B5EF4-FFF2-40B4-BE49-F238E27FC236}">
                    <a16:creationId xmlns:a16="http://schemas.microsoft.com/office/drawing/2014/main" id="{EA6B6AA6-3D22-0DF8-AE54-28769E4B862E}"/>
                  </a:ext>
                </a:extLst>
              </p:cNvPr>
              <p:cNvSpPr/>
              <p:nvPr/>
            </p:nvSpPr>
            <p:spPr>
              <a:xfrm>
                <a:off x="5020196" y="3139962"/>
                <a:ext cx="764286" cy="450426"/>
              </a:xfrm>
              <a:custGeom>
                <a:avLst/>
                <a:gdLst>
                  <a:gd name="connsiteX0" fmla="*/ 9525 w 764286"/>
                  <a:gd name="connsiteY0" fmla="*/ 428381 h 450426"/>
                  <a:gd name="connsiteX1" fmla="*/ 754761 w 764286"/>
                  <a:gd name="connsiteY1" fmla="*/ 1376 h 450426"/>
                  <a:gd name="connsiteX2" fmla="*/ 764286 w 764286"/>
                  <a:gd name="connsiteY2" fmla="*/ 6233 h 450426"/>
                  <a:gd name="connsiteX3" fmla="*/ 754761 w 764286"/>
                  <a:gd name="connsiteY3" fmla="*/ 22235 h 450426"/>
                  <a:gd name="connsiteX4" fmla="*/ 9525 w 764286"/>
                  <a:gd name="connsiteY4" fmla="*/ 449051 h 450426"/>
                  <a:gd name="connsiteX5" fmla="*/ 0 w 764286"/>
                  <a:gd name="connsiteY5" fmla="*/ 444193 h 450426"/>
                  <a:gd name="connsiteX6" fmla="*/ 9525 w 764286"/>
                  <a:gd name="connsiteY6" fmla="*/ 428381 h 45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286" h="450426">
                    <a:moveTo>
                      <a:pt x="9525" y="428381"/>
                    </a:moveTo>
                    <a:lnTo>
                      <a:pt x="754761" y="1376"/>
                    </a:lnTo>
                    <a:cubicBezTo>
                      <a:pt x="760095" y="-1672"/>
                      <a:pt x="764286" y="518"/>
                      <a:pt x="764286" y="6233"/>
                    </a:cubicBezTo>
                    <a:cubicBezTo>
                      <a:pt x="763857" y="12787"/>
                      <a:pt x="760314" y="18740"/>
                      <a:pt x="754761" y="22235"/>
                    </a:cubicBezTo>
                    <a:lnTo>
                      <a:pt x="9525" y="449051"/>
                    </a:lnTo>
                    <a:cubicBezTo>
                      <a:pt x="4191" y="452099"/>
                      <a:pt x="0" y="449908"/>
                      <a:pt x="0" y="444193"/>
                    </a:cubicBezTo>
                    <a:cubicBezTo>
                      <a:pt x="486" y="437706"/>
                      <a:pt x="4020" y="431839"/>
                      <a:pt x="9525" y="428381"/>
                    </a:cubicBezTo>
                    <a:close/>
                  </a:path>
                </a:pathLst>
              </a:custGeom>
              <a:solidFill>
                <a:srgbClr val="FFFFFF">
                  <a:alpha val="60000"/>
                </a:srgbClr>
              </a:solidFill>
              <a:ln w="9525" cap="flat">
                <a:noFill/>
                <a:prstDash val="solid"/>
                <a:miter/>
              </a:ln>
            </p:spPr>
            <p:txBody>
              <a:bodyPr rtlCol="0" anchor="ctr"/>
              <a:lstStyle/>
              <a:p>
                <a:endParaRPr lang="en-GR"/>
              </a:p>
            </p:txBody>
          </p:sp>
          <p:sp>
            <p:nvSpPr>
              <p:cNvPr id="623" name="Freeform 622">
                <a:extLst>
                  <a:ext uri="{FF2B5EF4-FFF2-40B4-BE49-F238E27FC236}">
                    <a16:creationId xmlns:a16="http://schemas.microsoft.com/office/drawing/2014/main" id="{90B59780-90EA-33E4-51FB-9994E2B91C1C}"/>
                  </a:ext>
                </a:extLst>
              </p:cNvPr>
              <p:cNvSpPr/>
              <p:nvPr/>
            </p:nvSpPr>
            <p:spPr>
              <a:xfrm>
                <a:off x="4645293" y="3652483"/>
                <a:ext cx="356615" cy="217368"/>
              </a:xfrm>
              <a:custGeom>
                <a:avLst/>
                <a:gdLst>
                  <a:gd name="connsiteX0" fmla="*/ 9525 w 356615"/>
                  <a:gd name="connsiteY0" fmla="*/ 195133 h 217368"/>
                  <a:gd name="connsiteX1" fmla="*/ 347091 w 356615"/>
                  <a:gd name="connsiteY1" fmla="*/ 1394 h 217368"/>
                  <a:gd name="connsiteX2" fmla="*/ 356616 w 356615"/>
                  <a:gd name="connsiteY2" fmla="*/ 6252 h 217368"/>
                  <a:gd name="connsiteX3" fmla="*/ 347091 w 356615"/>
                  <a:gd name="connsiteY3" fmla="*/ 22254 h 217368"/>
                  <a:gd name="connsiteX4" fmla="*/ 9525 w 356615"/>
                  <a:gd name="connsiteY4" fmla="*/ 215993 h 217368"/>
                  <a:gd name="connsiteX5" fmla="*/ 0 w 356615"/>
                  <a:gd name="connsiteY5" fmla="*/ 211135 h 217368"/>
                  <a:gd name="connsiteX6" fmla="*/ 9525 w 356615"/>
                  <a:gd name="connsiteY6" fmla="*/ 195133 h 21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5" h="217368">
                    <a:moveTo>
                      <a:pt x="9525" y="195133"/>
                    </a:moveTo>
                    <a:lnTo>
                      <a:pt x="347091" y="1394"/>
                    </a:lnTo>
                    <a:cubicBezTo>
                      <a:pt x="352425" y="-1654"/>
                      <a:pt x="356616" y="442"/>
                      <a:pt x="356616" y="6252"/>
                    </a:cubicBezTo>
                    <a:cubicBezTo>
                      <a:pt x="356159" y="12796"/>
                      <a:pt x="352625" y="18730"/>
                      <a:pt x="347091" y="22254"/>
                    </a:cubicBezTo>
                    <a:lnTo>
                      <a:pt x="9525" y="215993"/>
                    </a:lnTo>
                    <a:cubicBezTo>
                      <a:pt x="4286" y="219041"/>
                      <a:pt x="0" y="216850"/>
                      <a:pt x="0" y="211135"/>
                    </a:cubicBezTo>
                    <a:cubicBezTo>
                      <a:pt x="467" y="204601"/>
                      <a:pt x="4000" y="198667"/>
                      <a:pt x="9525" y="195133"/>
                    </a:cubicBezTo>
                    <a:close/>
                  </a:path>
                </a:pathLst>
              </a:custGeom>
              <a:solidFill>
                <a:srgbClr val="7CA5FF"/>
              </a:solidFill>
              <a:ln w="9525" cap="flat">
                <a:noFill/>
                <a:prstDash val="solid"/>
                <a:miter/>
              </a:ln>
            </p:spPr>
            <p:txBody>
              <a:bodyPr rtlCol="0" anchor="ctr"/>
              <a:lstStyle/>
              <a:p>
                <a:endParaRPr lang="en-GR"/>
              </a:p>
            </p:txBody>
          </p:sp>
          <p:sp>
            <p:nvSpPr>
              <p:cNvPr id="624" name="Freeform 623">
                <a:extLst>
                  <a:ext uri="{FF2B5EF4-FFF2-40B4-BE49-F238E27FC236}">
                    <a16:creationId xmlns:a16="http://schemas.microsoft.com/office/drawing/2014/main" id="{4CA6437D-0158-2FE6-E7F9-688DAE1C79E3}"/>
                  </a:ext>
                </a:extLst>
              </p:cNvPr>
              <p:cNvSpPr/>
              <p:nvPr/>
            </p:nvSpPr>
            <p:spPr>
              <a:xfrm>
                <a:off x="4645293" y="3652483"/>
                <a:ext cx="356615" cy="217368"/>
              </a:xfrm>
              <a:custGeom>
                <a:avLst/>
                <a:gdLst>
                  <a:gd name="connsiteX0" fmla="*/ 9525 w 356615"/>
                  <a:gd name="connsiteY0" fmla="*/ 195133 h 217368"/>
                  <a:gd name="connsiteX1" fmla="*/ 347091 w 356615"/>
                  <a:gd name="connsiteY1" fmla="*/ 1394 h 217368"/>
                  <a:gd name="connsiteX2" fmla="*/ 356616 w 356615"/>
                  <a:gd name="connsiteY2" fmla="*/ 6252 h 217368"/>
                  <a:gd name="connsiteX3" fmla="*/ 347091 w 356615"/>
                  <a:gd name="connsiteY3" fmla="*/ 22254 h 217368"/>
                  <a:gd name="connsiteX4" fmla="*/ 9525 w 356615"/>
                  <a:gd name="connsiteY4" fmla="*/ 215993 h 217368"/>
                  <a:gd name="connsiteX5" fmla="*/ 0 w 356615"/>
                  <a:gd name="connsiteY5" fmla="*/ 211135 h 217368"/>
                  <a:gd name="connsiteX6" fmla="*/ 9525 w 356615"/>
                  <a:gd name="connsiteY6" fmla="*/ 195133 h 21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5" h="217368">
                    <a:moveTo>
                      <a:pt x="9525" y="195133"/>
                    </a:moveTo>
                    <a:lnTo>
                      <a:pt x="347091" y="1394"/>
                    </a:lnTo>
                    <a:cubicBezTo>
                      <a:pt x="352425" y="-1654"/>
                      <a:pt x="356616" y="442"/>
                      <a:pt x="356616" y="6252"/>
                    </a:cubicBezTo>
                    <a:cubicBezTo>
                      <a:pt x="356159" y="12796"/>
                      <a:pt x="352625" y="18730"/>
                      <a:pt x="347091" y="22254"/>
                    </a:cubicBezTo>
                    <a:lnTo>
                      <a:pt x="9525" y="215993"/>
                    </a:lnTo>
                    <a:cubicBezTo>
                      <a:pt x="4286" y="219041"/>
                      <a:pt x="0" y="216850"/>
                      <a:pt x="0" y="211135"/>
                    </a:cubicBezTo>
                    <a:cubicBezTo>
                      <a:pt x="467" y="204601"/>
                      <a:pt x="4000" y="198667"/>
                      <a:pt x="9525" y="195133"/>
                    </a:cubicBezTo>
                    <a:close/>
                  </a:path>
                </a:pathLst>
              </a:custGeom>
              <a:solidFill>
                <a:srgbClr val="FFFFFF">
                  <a:alpha val="60000"/>
                </a:srgbClr>
              </a:solidFill>
              <a:ln w="9525" cap="flat">
                <a:noFill/>
                <a:prstDash val="solid"/>
                <a:miter/>
              </a:ln>
            </p:spPr>
            <p:txBody>
              <a:bodyPr rtlCol="0" anchor="ctr"/>
              <a:lstStyle/>
              <a:p>
                <a:endParaRPr lang="en-GR"/>
              </a:p>
            </p:txBody>
          </p:sp>
          <p:sp>
            <p:nvSpPr>
              <p:cNvPr id="625" name="Freeform 624">
                <a:extLst>
                  <a:ext uri="{FF2B5EF4-FFF2-40B4-BE49-F238E27FC236}">
                    <a16:creationId xmlns:a16="http://schemas.microsoft.com/office/drawing/2014/main" id="{2F139736-7227-CC39-9FCA-13E316F28E79}"/>
                  </a:ext>
                </a:extLst>
              </p:cNvPr>
              <p:cNvSpPr/>
              <p:nvPr/>
            </p:nvSpPr>
            <p:spPr>
              <a:xfrm>
                <a:off x="5020578" y="3204256"/>
                <a:ext cx="763904" cy="450296"/>
              </a:xfrm>
              <a:custGeom>
                <a:avLst/>
                <a:gdLst>
                  <a:gd name="connsiteX0" fmla="*/ 9144 w 763904"/>
                  <a:gd name="connsiteY0" fmla="*/ 428000 h 450296"/>
                  <a:gd name="connsiteX1" fmla="*/ 754380 w 763904"/>
                  <a:gd name="connsiteY1" fmla="*/ 1376 h 450296"/>
                  <a:gd name="connsiteX2" fmla="*/ 763905 w 763904"/>
                  <a:gd name="connsiteY2" fmla="*/ 6233 h 450296"/>
                  <a:gd name="connsiteX3" fmla="*/ 754380 w 763904"/>
                  <a:gd name="connsiteY3" fmla="*/ 22235 h 450296"/>
                  <a:gd name="connsiteX4" fmla="*/ 9525 w 763904"/>
                  <a:gd name="connsiteY4" fmla="*/ 448860 h 450296"/>
                  <a:gd name="connsiteX5" fmla="*/ 0 w 763904"/>
                  <a:gd name="connsiteY5" fmla="*/ 444002 h 450296"/>
                  <a:gd name="connsiteX6" fmla="*/ 9144 w 763904"/>
                  <a:gd name="connsiteY6" fmla="*/ 428000 h 45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904" h="450296">
                    <a:moveTo>
                      <a:pt x="9144" y="428000"/>
                    </a:moveTo>
                    <a:lnTo>
                      <a:pt x="754380" y="1376"/>
                    </a:lnTo>
                    <a:cubicBezTo>
                      <a:pt x="759714" y="-1672"/>
                      <a:pt x="763905" y="518"/>
                      <a:pt x="763905" y="6233"/>
                    </a:cubicBezTo>
                    <a:cubicBezTo>
                      <a:pt x="763476" y="12787"/>
                      <a:pt x="759933" y="18740"/>
                      <a:pt x="754380" y="22235"/>
                    </a:cubicBezTo>
                    <a:lnTo>
                      <a:pt x="9525" y="448860"/>
                    </a:lnTo>
                    <a:cubicBezTo>
                      <a:pt x="4191" y="452003"/>
                      <a:pt x="0" y="449813"/>
                      <a:pt x="0" y="444002"/>
                    </a:cubicBezTo>
                    <a:cubicBezTo>
                      <a:pt x="381" y="437535"/>
                      <a:pt x="3762" y="431620"/>
                      <a:pt x="9144" y="428000"/>
                    </a:cubicBezTo>
                    <a:close/>
                  </a:path>
                </a:pathLst>
              </a:custGeom>
              <a:solidFill>
                <a:srgbClr val="7CA5FF"/>
              </a:solidFill>
              <a:ln w="9525" cap="flat">
                <a:noFill/>
                <a:prstDash val="solid"/>
                <a:miter/>
              </a:ln>
            </p:spPr>
            <p:txBody>
              <a:bodyPr rtlCol="0" anchor="ctr"/>
              <a:lstStyle/>
              <a:p>
                <a:endParaRPr lang="en-GR"/>
              </a:p>
            </p:txBody>
          </p:sp>
          <p:sp>
            <p:nvSpPr>
              <p:cNvPr id="626" name="Freeform 625">
                <a:extLst>
                  <a:ext uri="{FF2B5EF4-FFF2-40B4-BE49-F238E27FC236}">
                    <a16:creationId xmlns:a16="http://schemas.microsoft.com/office/drawing/2014/main" id="{9DE5954B-3540-7688-0D9B-2EA480071428}"/>
                  </a:ext>
                </a:extLst>
              </p:cNvPr>
              <p:cNvSpPr/>
              <p:nvPr/>
            </p:nvSpPr>
            <p:spPr>
              <a:xfrm>
                <a:off x="5020578" y="3204256"/>
                <a:ext cx="763904" cy="450296"/>
              </a:xfrm>
              <a:custGeom>
                <a:avLst/>
                <a:gdLst>
                  <a:gd name="connsiteX0" fmla="*/ 9144 w 763904"/>
                  <a:gd name="connsiteY0" fmla="*/ 428000 h 450296"/>
                  <a:gd name="connsiteX1" fmla="*/ 754380 w 763904"/>
                  <a:gd name="connsiteY1" fmla="*/ 1376 h 450296"/>
                  <a:gd name="connsiteX2" fmla="*/ 763905 w 763904"/>
                  <a:gd name="connsiteY2" fmla="*/ 6233 h 450296"/>
                  <a:gd name="connsiteX3" fmla="*/ 754380 w 763904"/>
                  <a:gd name="connsiteY3" fmla="*/ 22235 h 450296"/>
                  <a:gd name="connsiteX4" fmla="*/ 9525 w 763904"/>
                  <a:gd name="connsiteY4" fmla="*/ 448860 h 450296"/>
                  <a:gd name="connsiteX5" fmla="*/ 0 w 763904"/>
                  <a:gd name="connsiteY5" fmla="*/ 444002 h 450296"/>
                  <a:gd name="connsiteX6" fmla="*/ 9144 w 763904"/>
                  <a:gd name="connsiteY6" fmla="*/ 428000 h 45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904" h="450296">
                    <a:moveTo>
                      <a:pt x="9144" y="428000"/>
                    </a:moveTo>
                    <a:lnTo>
                      <a:pt x="754380" y="1376"/>
                    </a:lnTo>
                    <a:cubicBezTo>
                      <a:pt x="759714" y="-1672"/>
                      <a:pt x="763905" y="518"/>
                      <a:pt x="763905" y="6233"/>
                    </a:cubicBezTo>
                    <a:cubicBezTo>
                      <a:pt x="763476" y="12787"/>
                      <a:pt x="759933" y="18740"/>
                      <a:pt x="754380" y="22235"/>
                    </a:cubicBezTo>
                    <a:lnTo>
                      <a:pt x="9525" y="448860"/>
                    </a:lnTo>
                    <a:cubicBezTo>
                      <a:pt x="4191" y="452003"/>
                      <a:pt x="0" y="449813"/>
                      <a:pt x="0" y="444002"/>
                    </a:cubicBezTo>
                    <a:cubicBezTo>
                      <a:pt x="381" y="437535"/>
                      <a:pt x="3762" y="431620"/>
                      <a:pt x="9144" y="428000"/>
                    </a:cubicBezTo>
                    <a:close/>
                  </a:path>
                </a:pathLst>
              </a:custGeom>
              <a:solidFill>
                <a:srgbClr val="FFFFFF">
                  <a:alpha val="60000"/>
                </a:srgbClr>
              </a:solidFill>
              <a:ln w="9525" cap="flat">
                <a:noFill/>
                <a:prstDash val="solid"/>
                <a:miter/>
              </a:ln>
            </p:spPr>
            <p:txBody>
              <a:bodyPr rtlCol="0" anchor="ctr"/>
              <a:lstStyle/>
              <a:p>
                <a:endParaRPr lang="en-GR"/>
              </a:p>
            </p:txBody>
          </p:sp>
          <p:sp>
            <p:nvSpPr>
              <p:cNvPr id="627" name="Freeform 626">
                <a:extLst>
                  <a:ext uri="{FF2B5EF4-FFF2-40B4-BE49-F238E27FC236}">
                    <a16:creationId xmlns:a16="http://schemas.microsoft.com/office/drawing/2014/main" id="{B5798C65-8018-519D-CEFA-DE2B57858909}"/>
                  </a:ext>
                </a:extLst>
              </p:cNvPr>
              <p:cNvSpPr/>
              <p:nvPr/>
            </p:nvSpPr>
            <p:spPr>
              <a:xfrm>
                <a:off x="4746258" y="3543634"/>
                <a:ext cx="1043844" cy="614219"/>
              </a:xfrm>
              <a:custGeom>
                <a:avLst/>
                <a:gdLst>
                  <a:gd name="connsiteX0" fmla="*/ 9525 w 1043844"/>
                  <a:gd name="connsiteY0" fmla="*/ 591923 h 614219"/>
                  <a:gd name="connsiteX1" fmla="*/ 1034320 w 1043844"/>
                  <a:gd name="connsiteY1" fmla="*/ 1373 h 614219"/>
                  <a:gd name="connsiteX2" fmla="*/ 1043845 w 1043844"/>
                  <a:gd name="connsiteY2" fmla="*/ 6326 h 614219"/>
                  <a:gd name="connsiteX3" fmla="*/ 1034320 w 1043844"/>
                  <a:gd name="connsiteY3" fmla="*/ 22233 h 614219"/>
                  <a:gd name="connsiteX4" fmla="*/ 9525 w 1043844"/>
                  <a:gd name="connsiteY4" fmla="*/ 612783 h 614219"/>
                  <a:gd name="connsiteX5" fmla="*/ 0 w 1043844"/>
                  <a:gd name="connsiteY5" fmla="*/ 607925 h 614219"/>
                  <a:gd name="connsiteX6" fmla="*/ 9525 w 1043844"/>
                  <a:gd name="connsiteY6" fmla="*/ 591923 h 61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844" h="614219">
                    <a:moveTo>
                      <a:pt x="9525" y="591923"/>
                    </a:moveTo>
                    <a:lnTo>
                      <a:pt x="1034320" y="1373"/>
                    </a:lnTo>
                    <a:cubicBezTo>
                      <a:pt x="1039654" y="-1675"/>
                      <a:pt x="1043845" y="516"/>
                      <a:pt x="1043845" y="6326"/>
                    </a:cubicBezTo>
                    <a:cubicBezTo>
                      <a:pt x="1043388" y="12841"/>
                      <a:pt x="1039854" y="18756"/>
                      <a:pt x="1034320" y="22233"/>
                    </a:cubicBezTo>
                    <a:lnTo>
                      <a:pt x="9525" y="612783"/>
                    </a:lnTo>
                    <a:cubicBezTo>
                      <a:pt x="4286" y="615926"/>
                      <a:pt x="0" y="613735"/>
                      <a:pt x="0" y="607925"/>
                    </a:cubicBezTo>
                    <a:cubicBezTo>
                      <a:pt x="514" y="601400"/>
                      <a:pt x="4039" y="595485"/>
                      <a:pt x="9525" y="591923"/>
                    </a:cubicBezTo>
                    <a:close/>
                  </a:path>
                </a:pathLst>
              </a:custGeom>
              <a:solidFill>
                <a:srgbClr val="F29B8F"/>
              </a:solidFill>
              <a:ln w="9525" cap="flat">
                <a:noFill/>
                <a:prstDash val="solid"/>
                <a:miter/>
              </a:ln>
            </p:spPr>
            <p:txBody>
              <a:bodyPr rtlCol="0" anchor="ctr"/>
              <a:lstStyle/>
              <a:p>
                <a:endParaRPr lang="en-GR"/>
              </a:p>
            </p:txBody>
          </p:sp>
          <p:sp>
            <p:nvSpPr>
              <p:cNvPr id="628" name="Freeform 627">
                <a:extLst>
                  <a:ext uri="{FF2B5EF4-FFF2-40B4-BE49-F238E27FC236}">
                    <a16:creationId xmlns:a16="http://schemas.microsoft.com/office/drawing/2014/main" id="{4445E5D4-94DB-AADF-6748-614B61D21C76}"/>
                  </a:ext>
                </a:extLst>
              </p:cNvPr>
              <p:cNvSpPr/>
              <p:nvPr/>
            </p:nvSpPr>
            <p:spPr>
              <a:xfrm>
                <a:off x="4746258" y="3603356"/>
                <a:ext cx="1043844" cy="614219"/>
              </a:xfrm>
              <a:custGeom>
                <a:avLst/>
                <a:gdLst>
                  <a:gd name="connsiteX0" fmla="*/ 9525 w 1043844"/>
                  <a:gd name="connsiteY0" fmla="*/ 591923 h 614219"/>
                  <a:gd name="connsiteX1" fmla="*/ 1034320 w 1043844"/>
                  <a:gd name="connsiteY1" fmla="*/ 1373 h 614219"/>
                  <a:gd name="connsiteX2" fmla="*/ 1043845 w 1043844"/>
                  <a:gd name="connsiteY2" fmla="*/ 6326 h 614219"/>
                  <a:gd name="connsiteX3" fmla="*/ 1034320 w 1043844"/>
                  <a:gd name="connsiteY3" fmla="*/ 22328 h 614219"/>
                  <a:gd name="connsiteX4" fmla="*/ 9525 w 1043844"/>
                  <a:gd name="connsiteY4" fmla="*/ 612783 h 614219"/>
                  <a:gd name="connsiteX5" fmla="*/ 0 w 1043844"/>
                  <a:gd name="connsiteY5" fmla="*/ 607925 h 614219"/>
                  <a:gd name="connsiteX6" fmla="*/ 9525 w 1043844"/>
                  <a:gd name="connsiteY6" fmla="*/ 591923 h 61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844" h="614219">
                    <a:moveTo>
                      <a:pt x="9525" y="591923"/>
                    </a:moveTo>
                    <a:lnTo>
                      <a:pt x="1034320" y="1373"/>
                    </a:lnTo>
                    <a:cubicBezTo>
                      <a:pt x="1039654" y="-1675"/>
                      <a:pt x="1043845" y="516"/>
                      <a:pt x="1043845" y="6326"/>
                    </a:cubicBezTo>
                    <a:cubicBezTo>
                      <a:pt x="1043378" y="12860"/>
                      <a:pt x="1039844" y="18794"/>
                      <a:pt x="1034320" y="22328"/>
                    </a:cubicBezTo>
                    <a:lnTo>
                      <a:pt x="9525" y="612783"/>
                    </a:lnTo>
                    <a:cubicBezTo>
                      <a:pt x="4286" y="615926"/>
                      <a:pt x="0" y="613735"/>
                      <a:pt x="0" y="607925"/>
                    </a:cubicBezTo>
                    <a:cubicBezTo>
                      <a:pt x="514" y="601400"/>
                      <a:pt x="4039" y="595485"/>
                      <a:pt x="9525" y="591923"/>
                    </a:cubicBezTo>
                    <a:close/>
                  </a:path>
                </a:pathLst>
              </a:custGeom>
              <a:solidFill>
                <a:srgbClr val="F29B8F"/>
              </a:solidFill>
              <a:ln w="9525" cap="flat">
                <a:noFill/>
                <a:prstDash val="solid"/>
                <a:miter/>
              </a:ln>
            </p:spPr>
            <p:txBody>
              <a:bodyPr rtlCol="0" anchor="ctr"/>
              <a:lstStyle/>
              <a:p>
                <a:endParaRPr lang="en-GR"/>
              </a:p>
            </p:txBody>
          </p:sp>
          <p:sp>
            <p:nvSpPr>
              <p:cNvPr id="629" name="Freeform 628">
                <a:extLst>
                  <a:ext uri="{FF2B5EF4-FFF2-40B4-BE49-F238E27FC236}">
                    <a16:creationId xmlns:a16="http://schemas.microsoft.com/office/drawing/2014/main" id="{229F6068-BC62-6FA8-9E50-6301D8A2DC00}"/>
                  </a:ext>
                </a:extLst>
              </p:cNvPr>
              <p:cNvSpPr/>
              <p:nvPr/>
            </p:nvSpPr>
            <p:spPr>
              <a:xfrm>
                <a:off x="4746258" y="3663078"/>
                <a:ext cx="1043844" cy="614219"/>
              </a:xfrm>
              <a:custGeom>
                <a:avLst/>
                <a:gdLst>
                  <a:gd name="connsiteX0" fmla="*/ 9525 w 1043844"/>
                  <a:gd name="connsiteY0" fmla="*/ 591923 h 614219"/>
                  <a:gd name="connsiteX1" fmla="*/ 1034320 w 1043844"/>
                  <a:gd name="connsiteY1" fmla="*/ 1373 h 614219"/>
                  <a:gd name="connsiteX2" fmla="*/ 1043845 w 1043844"/>
                  <a:gd name="connsiteY2" fmla="*/ 6326 h 614219"/>
                  <a:gd name="connsiteX3" fmla="*/ 1034320 w 1043844"/>
                  <a:gd name="connsiteY3" fmla="*/ 22328 h 614219"/>
                  <a:gd name="connsiteX4" fmla="*/ 9525 w 1043844"/>
                  <a:gd name="connsiteY4" fmla="*/ 612782 h 614219"/>
                  <a:gd name="connsiteX5" fmla="*/ 0 w 1043844"/>
                  <a:gd name="connsiteY5" fmla="*/ 607925 h 614219"/>
                  <a:gd name="connsiteX6" fmla="*/ 9525 w 1043844"/>
                  <a:gd name="connsiteY6" fmla="*/ 591923 h 61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844" h="614219">
                    <a:moveTo>
                      <a:pt x="9525" y="591923"/>
                    </a:moveTo>
                    <a:lnTo>
                      <a:pt x="1034320" y="1373"/>
                    </a:lnTo>
                    <a:cubicBezTo>
                      <a:pt x="1039654" y="-1675"/>
                      <a:pt x="1043845" y="516"/>
                      <a:pt x="1043845" y="6326"/>
                    </a:cubicBezTo>
                    <a:cubicBezTo>
                      <a:pt x="1043378" y="12860"/>
                      <a:pt x="1039844" y="18794"/>
                      <a:pt x="1034320" y="22328"/>
                    </a:cubicBezTo>
                    <a:lnTo>
                      <a:pt x="9525" y="612782"/>
                    </a:lnTo>
                    <a:cubicBezTo>
                      <a:pt x="4286" y="615926"/>
                      <a:pt x="0" y="613735"/>
                      <a:pt x="0" y="607925"/>
                    </a:cubicBezTo>
                    <a:cubicBezTo>
                      <a:pt x="514" y="601400"/>
                      <a:pt x="4039" y="595485"/>
                      <a:pt x="9525" y="591923"/>
                    </a:cubicBezTo>
                    <a:close/>
                  </a:path>
                </a:pathLst>
              </a:custGeom>
              <a:solidFill>
                <a:srgbClr val="F29B8F"/>
              </a:solidFill>
              <a:ln w="9525" cap="flat">
                <a:noFill/>
                <a:prstDash val="solid"/>
                <a:miter/>
              </a:ln>
            </p:spPr>
            <p:txBody>
              <a:bodyPr rtlCol="0" anchor="ctr"/>
              <a:lstStyle/>
              <a:p>
                <a:endParaRPr lang="en-GR"/>
              </a:p>
            </p:txBody>
          </p:sp>
          <p:sp>
            <p:nvSpPr>
              <p:cNvPr id="630" name="Freeform 629">
                <a:extLst>
                  <a:ext uri="{FF2B5EF4-FFF2-40B4-BE49-F238E27FC236}">
                    <a16:creationId xmlns:a16="http://schemas.microsoft.com/office/drawing/2014/main" id="{D17D3806-5E69-BB3B-44BF-95C143F83EA7}"/>
                  </a:ext>
                </a:extLst>
              </p:cNvPr>
              <p:cNvSpPr/>
              <p:nvPr/>
            </p:nvSpPr>
            <p:spPr>
              <a:xfrm>
                <a:off x="4746258" y="3742418"/>
                <a:ext cx="1043844" cy="614160"/>
              </a:xfrm>
              <a:custGeom>
                <a:avLst/>
                <a:gdLst>
                  <a:gd name="connsiteX0" fmla="*/ 9525 w 1043844"/>
                  <a:gd name="connsiteY0" fmla="*/ 591926 h 614160"/>
                  <a:gd name="connsiteX1" fmla="*/ 1034320 w 1043844"/>
                  <a:gd name="connsiteY1" fmla="*/ 1376 h 614160"/>
                  <a:gd name="connsiteX2" fmla="*/ 1043845 w 1043844"/>
                  <a:gd name="connsiteY2" fmla="*/ 6233 h 614160"/>
                  <a:gd name="connsiteX3" fmla="*/ 1034320 w 1043844"/>
                  <a:gd name="connsiteY3" fmla="*/ 22235 h 614160"/>
                  <a:gd name="connsiteX4" fmla="*/ 9525 w 1043844"/>
                  <a:gd name="connsiteY4" fmla="*/ 612785 h 614160"/>
                  <a:gd name="connsiteX5" fmla="*/ 0 w 1043844"/>
                  <a:gd name="connsiteY5" fmla="*/ 607928 h 614160"/>
                  <a:gd name="connsiteX6" fmla="*/ 9525 w 1043844"/>
                  <a:gd name="connsiteY6" fmla="*/ 591926 h 61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844" h="614160">
                    <a:moveTo>
                      <a:pt x="9525" y="591926"/>
                    </a:moveTo>
                    <a:lnTo>
                      <a:pt x="1034320" y="1376"/>
                    </a:lnTo>
                    <a:cubicBezTo>
                      <a:pt x="1039654" y="-1672"/>
                      <a:pt x="1043845" y="518"/>
                      <a:pt x="1043845" y="6233"/>
                    </a:cubicBezTo>
                    <a:cubicBezTo>
                      <a:pt x="1043416" y="12787"/>
                      <a:pt x="1039873" y="18740"/>
                      <a:pt x="1034320" y="22235"/>
                    </a:cubicBezTo>
                    <a:lnTo>
                      <a:pt x="9525" y="612785"/>
                    </a:lnTo>
                    <a:cubicBezTo>
                      <a:pt x="4286" y="615833"/>
                      <a:pt x="0" y="613643"/>
                      <a:pt x="0" y="607928"/>
                    </a:cubicBezTo>
                    <a:cubicBezTo>
                      <a:pt x="467" y="601393"/>
                      <a:pt x="4000" y="595459"/>
                      <a:pt x="9525" y="591926"/>
                    </a:cubicBezTo>
                    <a:close/>
                  </a:path>
                </a:pathLst>
              </a:custGeom>
              <a:solidFill>
                <a:srgbClr val="7CA5FF"/>
              </a:solidFill>
              <a:ln w="9525" cap="flat">
                <a:noFill/>
                <a:prstDash val="solid"/>
                <a:miter/>
              </a:ln>
            </p:spPr>
            <p:txBody>
              <a:bodyPr rtlCol="0" anchor="ctr"/>
              <a:lstStyle/>
              <a:p>
                <a:endParaRPr lang="en-GR"/>
              </a:p>
            </p:txBody>
          </p:sp>
          <p:sp>
            <p:nvSpPr>
              <p:cNvPr id="631" name="Freeform 630">
                <a:extLst>
                  <a:ext uri="{FF2B5EF4-FFF2-40B4-BE49-F238E27FC236}">
                    <a16:creationId xmlns:a16="http://schemas.microsoft.com/office/drawing/2014/main" id="{5690F4DD-5259-ADD1-06E1-72B0237932E8}"/>
                  </a:ext>
                </a:extLst>
              </p:cNvPr>
              <p:cNvSpPr/>
              <p:nvPr/>
            </p:nvSpPr>
            <p:spPr>
              <a:xfrm>
                <a:off x="4647674" y="4363292"/>
                <a:ext cx="63627" cy="49291"/>
              </a:xfrm>
              <a:custGeom>
                <a:avLst/>
                <a:gdLst>
                  <a:gd name="connsiteX0" fmla="*/ 9525 w 63627"/>
                  <a:gd name="connsiteY0" fmla="*/ 26964 h 49291"/>
                  <a:gd name="connsiteX1" fmla="*/ 54102 w 63627"/>
                  <a:gd name="connsiteY1" fmla="*/ 1437 h 49291"/>
                  <a:gd name="connsiteX2" fmla="*/ 63627 w 63627"/>
                  <a:gd name="connsiteY2" fmla="*/ 6294 h 49291"/>
                  <a:gd name="connsiteX3" fmla="*/ 54102 w 63627"/>
                  <a:gd name="connsiteY3" fmla="*/ 22296 h 49291"/>
                  <a:gd name="connsiteX4" fmla="*/ 9525 w 63627"/>
                  <a:gd name="connsiteY4" fmla="*/ 47919 h 49291"/>
                  <a:gd name="connsiteX5" fmla="*/ 0 w 63627"/>
                  <a:gd name="connsiteY5" fmla="*/ 42965 h 49291"/>
                  <a:gd name="connsiteX6" fmla="*/ 9525 w 63627"/>
                  <a:gd name="connsiteY6" fmla="*/ 26964 h 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1">
                    <a:moveTo>
                      <a:pt x="9525" y="26964"/>
                    </a:moveTo>
                    <a:lnTo>
                      <a:pt x="54102" y="1437"/>
                    </a:lnTo>
                    <a:cubicBezTo>
                      <a:pt x="59436" y="-1707"/>
                      <a:pt x="63627" y="484"/>
                      <a:pt x="63627" y="6294"/>
                    </a:cubicBezTo>
                    <a:cubicBezTo>
                      <a:pt x="63122" y="12819"/>
                      <a:pt x="59607" y="18743"/>
                      <a:pt x="54102" y="22296"/>
                    </a:cubicBezTo>
                    <a:lnTo>
                      <a:pt x="9525" y="47919"/>
                    </a:lnTo>
                    <a:cubicBezTo>
                      <a:pt x="4286" y="50967"/>
                      <a:pt x="0" y="48776"/>
                      <a:pt x="0" y="42965"/>
                    </a:cubicBezTo>
                    <a:cubicBezTo>
                      <a:pt x="514" y="36441"/>
                      <a:pt x="4039" y="30526"/>
                      <a:pt x="9525" y="26964"/>
                    </a:cubicBezTo>
                    <a:close/>
                  </a:path>
                </a:pathLst>
              </a:custGeom>
              <a:solidFill>
                <a:srgbClr val="7CA5FF"/>
              </a:solidFill>
              <a:ln w="9525" cap="flat">
                <a:noFill/>
                <a:prstDash val="solid"/>
                <a:miter/>
              </a:ln>
            </p:spPr>
            <p:txBody>
              <a:bodyPr rtlCol="0" anchor="ctr"/>
              <a:lstStyle/>
              <a:p>
                <a:endParaRPr lang="en-GR"/>
              </a:p>
            </p:txBody>
          </p:sp>
          <p:sp>
            <p:nvSpPr>
              <p:cNvPr id="632" name="Freeform 631">
                <a:extLst>
                  <a:ext uri="{FF2B5EF4-FFF2-40B4-BE49-F238E27FC236}">
                    <a16:creationId xmlns:a16="http://schemas.microsoft.com/office/drawing/2014/main" id="{AC612659-8171-0C2E-B5BB-81076877ED93}"/>
                  </a:ext>
                </a:extLst>
              </p:cNvPr>
              <p:cNvSpPr/>
              <p:nvPr/>
            </p:nvSpPr>
            <p:spPr>
              <a:xfrm>
                <a:off x="4647674" y="4363292"/>
                <a:ext cx="63627" cy="49291"/>
              </a:xfrm>
              <a:custGeom>
                <a:avLst/>
                <a:gdLst>
                  <a:gd name="connsiteX0" fmla="*/ 9525 w 63627"/>
                  <a:gd name="connsiteY0" fmla="*/ 26964 h 49291"/>
                  <a:gd name="connsiteX1" fmla="*/ 54102 w 63627"/>
                  <a:gd name="connsiteY1" fmla="*/ 1437 h 49291"/>
                  <a:gd name="connsiteX2" fmla="*/ 63627 w 63627"/>
                  <a:gd name="connsiteY2" fmla="*/ 6294 h 49291"/>
                  <a:gd name="connsiteX3" fmla="*/ 54102 w 63627"/>
                  <a:gd name="connsiteY3" fmla="*/ 22296 h 49291"/>
                  <a:gd name="connsiteX4" fmla="*/ 9525 w 63627"/>
                  <a:gd name="connsiteY4" fmla="*/ 47919 h 49291"/>
                  <a:gd name="connsiteX5" fmla="*/ 0 w 63627"/>
                  <a:gd name="connsiteY5" fmla="*/ 42965 h 49291"/>
                  <a:gd name="connsiteX6" fmla="*/ 9525 w 63627"/>
                  <a:gd name="connsiteY6" fmla="*/ 26964 h 4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1">
                    <a:moveTo>
                      <a:pt x="9525" y="26964"/>
                    </a:moveTo>
                    <a:lnTo>
                      <a:pt x="54102" y="1437"/>
                    </a:lnTo>
                    <a:cubicBezTo>
                      <a:pt x="59436" y="-1707"/>
                      <a:pt x="63627" y="484"/>
                      <a:pt x="63627" y="6294"/>
                    </a:cubicBezTo>
                    <a:cubicBezTo>
                      <a:pt x="63122" y="12819"/>
                      <a:pt x="59607" y="18743"/>
                      <a:pt x="54102" y="22296"/>
                    </a:cubicBezTo>
                    <a:lnTo>
                      <a:pt x="9525" y="47919"/>
                    </a:lnTo>
                    <a:cubicBezTo>
                      <a:pt x="4286" y="50967"/>
                      <a:pt x="0" y="48776"/>
                      <a:pt x="0" y="42965"/>
                    </a:cubicBezTo>
                    <a:cubicBezTo>
                      <a:pt x="514" y="36441"/>
                      <a:pt x="4039" y="30526"/>
                      <a:pt x="9525" y="26964"/>
                    </a:cubicBezTo>
                    <a:close/>
                  </a:path>
                </a:pathLst>
              </a:custGeom>
              <a:solidFill>
                <a:srgbClr val="FFFFFF">
                  <a:alpha val="60000"/>
                </a:srgbClr>
              </a:solidFill>
              <a:ln w="9525" cap="flat">
                <a:noFill/>
                <a:prstDash val="solid"/>
                <a:miter/>
              </a:ln>
            </p:spPr>
            <p:txBody>
              <a:bodyPr rtlCol="0" anchor="ctr"/>
              <a:lstStyle/>
              <a:p>
                <a:endParaRPr lang="en-GR"/>
              </a:p>
            </p:txBody>
          </p:sp>
          <p:sp>
            <p:nvSpPr>
              <p:cNvPr id="633" name="Freeform 632">
                <a:extLst>
                  <a:ext uri="{FF2B5EF4-FFF2-40B4-BE49-F238E27FC236}">
                    <a16:creationId xmlns:a16="http://schemas.microsoft.com/office/drawing/2014/main" id="{9E3B205D-626D-4092-4CF4-C42B5A9B63B0}"/>
                  </a:ext>
                </a:extLst>
              </p:cNvPr>
              <p:cNvSpPr/>
              <p:nvPr/>
            </p:nvSpPr>
            <p:spPr>
              <a:xfrm>
                <a:off x="4647674" y="4417267"/>
                <a:ext cx="63627" cy="49481"/>
              </a:xfrm>
              <a:custGeom>
                <a:avLst/>
                <a:gdLst>
                  <a:gd name="connsiteX0" fmla="*/ 9525 w 63627"/>
                  <a:gd name="connsiteY0" fmla="*/ 26995 h 49481"/>
                  <a:gd name="connsiteX1" fmla="*/ 54102 w 63627"/>
                  <a:gd name="connsiteY1" fmla="*/ 1373 h 49481"/>
                  <a:gd name="connsiteX2" fmla="*/ 63627 w 63627"/>
                  <a:gd name="connsiteY2" fmla="*/ 6326 h 49481"/>
                  <a:gd name="connsiteX3" fmla="*/ 54102 w 63627"/>
                  <a:gd name="connsiteY3" fmla="*/ 22328 h 49481"/>
                  <a:gd name="connsiteX4" fmla="*/ 9525 w 63627"/>
                  <a:gd name="connsiteY4" fmla="*/ 48045 h 49481"/>
                  <a:gd name="connsiteX5" fmla="*/ 0 w 63627"/>
                  <a:gd name="connsiteY5" fmla="*/ 43187 h 49481"/>
                  <a:gd name="connsiteX6" fmla="*/ 9525 w 63627"/>
                  <a:gd name="connsiteY6" fmla="*/ 26995 h 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481">
                    <a:moveTo>
                      <a:pt x="9525" y="26995"/>
                    </a:moveTo>
                    <a:lnTo>
                      <a:pt x="54102" y="1373"/>
                    </a:lnTo>
                    <a:cubicBezTo>
                      <a:pt x="59436" y="-1675"/>
                      <a:pt x="63627" y="516"/>
                      <a:pt x="63627" y="6326"/>
                    </a:cubicBezTo>
                    <a:cubicBezTo>
                      <a:pt x="63122" y="12850"/>
                      <a:pt x="59607" y="18775"/>
                      <a:pt x="54102" y="22328"/>
                    </a:cubicBezTo>
                    <a:lnTo>
                      <a:pt x="9525" y="48045"/>
                    </a:lnTo>
                    <a:cubicBezTo>
                      <a:pt x="4286" y="51188"/>
                      <a:pt x="0" y="48998"/>
                      <a:pt x="0" y="43187"/>
                    </a:cubicBezTo>
                    <a:cubicBezTo>
                      <a:pt x="457" y="36596"/>
                      <a:pt x="3981" y="30596"/>
                      <a:pt x="9525" y="26995"/>
                    </a:cubicBezTo>
                    <a:close/>
                  </a:path>
                </a:pathLst>
              </a:custGeom>
              <a:solidFill>
                <a:srgbClr val="7CA5FF"/>
              </a:solidFill>
              <a:ln w="9525" cap="flat">
                <a:noFill/>
                <a:prstDash val="solid"/>
                <a:miter/>
              </a:ln>
            </p:spPr>
            <p:txBody>
              <a:bodyPr rtlCol="0" anchor="ctr"/>
              <a:lstStyle/>
              <a:p>
                <a:endParaRPr lang="en-GR"/>
              </a:p>
            </p:txBody>
          </p:sp>
          <p:sp>
            <p:nvSpPr>
              <p:cNvPr id="634" name="Freeform 633">
                <a:extLst>
                  <a:ext uri="{FF2B5EF4-FFF2-40B4-BE49-F238E27FC236}">
                    <a16:creationId xmlns:a16="http://schemas.microsoft.com/office/drawing/2014/main" id="{51344B52-F5CA-C3D8-4841-CBB53A6E43A0}"/>
                  </a:ext>
                </a:extLst>
              </p:cNvPr>
              <p:cNvSpPr/>
              <p:nvPr/>
            </p:nvSpPr>
            <p:spPr>
              <a:xfrm>
                <a:off x="4647674" y="4417267"/>
                <a:ext cx="63627" cy="49481"/>
              </a:xfrm>
              <a:custGeom>
                <a:avLst/>
                <a:gdLst>
                  <a:gd name="connsiteX0" fmla="*/ 9525 w 63627"/>
                  <a:gd name="connsiteY0" fmla="*/ 26995 h 49481"/>
                  <a:gd name="connsiteX1" fmla="*/ 54102 w 63627"/>
                  <a:gd name="connsiteY1" fmla="*/ 1373 h 49481"/>
                  <a:gd name="connsiteX2" fmla="*/ 63627 w 63627"/>
                  <a:gd name="connsiteY2" fmla="*/ 6326 h 49481"/>
                  <a:gd name="connsiteX3" fmla="*/ 54102 w 63627"/>
                  <a:gd name="connsiteY3" fmla="*/ 22328 h 49481"/>
                  <a:gd name="connsiteX4" fmla="*/ 9525 w 63627"/>
                  <a:gd name="connsiteY4" fmla="*/ 48045 h 49481"/>
                  <a:gd name="connsiteX5" fmla="*/ 0 w 63627"/>
                  <a:gd name="connsiteY5" fmla="*/ 43187 h 49481"/>
                  <a:gd name="connsiteX6" fmla="*/ 9525 w 63627"/>
                  <a:gd name="connsiteY6" fmla="*/ 26995 h 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481">
                    <a:moveTo>
                      <a:pt x="9525" y="26995"/>
                    </a:moveTo>
                    <a:lnTo>
                      <a:pt x="54102" y="1373"/>
                    </a:lnTo>
                    <a:cubicBezTo>
                      <a:pt x="59436" y="-1675"/>
                      <a:pt x="63627" y="516"/>
                      <a:pt x="63627" y="6326"/>
                    </a:cubicBezTo>
                    <a:cubicBezTo>
                      <a:pt x="63122" y="12850"/>
                      <a:pt x="59607" y="18775"/>
                      <a:pt x="54102" y="22328"/>
                    </a:cubicBezTo>
                    <a:lnTo>
                      <a:pt x="9525" y="48045"/>
                    </a:lnTo>
                    <a:cubicBezTo>
                      <a:pt x="4286" y="51188"/>
                      <a:pt x="0" y="48998"/>
                      <a:pt x="0" y="43187"/>
                    </a:cubicBezTo>
                    <a:cubicBezTo>
                      <a:pt x="457" y="36596"/>
                      <a:pt x="3981" y="30596"/>
                      <a:pt x="9525" y="26995"/>
                    </a:cubicBezTo>
                    <a:close/>
                  </a:path>
                </a:pathLst>
              </a:custGeom>
              <a:solidFill>
                <a:srgbClr val="FFFFFF">
                  <a:alpha val="60000"/>
                </a:srgbClr>
              </a:solidFill>
              <a:ln w="9525" cap="flat">
                <a:noFill/>
                <a:prstDash val="solid"/>
                <a:miter/>
              </a:ln>
            </p:spPr>
            <p:txBody>
              <a:bodyPr rtlCol="0" anchor="ctr"/>
              <a:lstStyle/>
              <a:p>
                <a:endParaRPr lang="en-GR"/>
              </a:p>
            </p:txBody>
          </p:sp>
          <p:sp>
            <p:nvSpPr>
              <p:cNvPr id="635" name="Freeform 634">
                <a:extLst>
                  <a:ext uri="{FF2B5EF4-FFF2-40B4-BE49-F238E27FC236}">
                    <a16:creationId xmlns:a16="http://schemas.microsoft.com/office/drawing/2014/main" id="{E309023C-9A18-504D-46D4-657139B7C481}"/>
                  </a:ext>
                </a:extLst>
              </p:cNvPr>
              <p:cNvSpPr/>
              <p:nvPr/>
            </p:nvSpPr>
            <p:spPr>
              <a:xfrm>
                <a:off x="4746258" y="3795282"/>
                <a:ext cx="1043844" cy="615684"/>
              </a:xfrm>
              <a:custGeom>
                <a:avLst/>
                <a:gdLst>
                  <a:gd name="connsiteX0" fmla="*/ 9525 w 1043844"/>
                  <a:gd name="connsiteY0" fmla="*/ 593831 h 615684"/>
                  <a:gd name="connsiteX1" fmla="*/ 1034320 w 1043844"/>
                  <a:gd name="connsiteY1" fmla="*/ 1376 h 615684"/>
                  <a:gd name="connsiteX2" fmla="*/ 1043845 w 1043844"/>
                  <a:gd name="connsiteY2" fmla="*/ 6233 h 615684"/>
                  <a:gd name="connsiteX3" fmla="*/ 1034320 w 1043844"/>
                  <a:gd name="connsiteY3" fmla="*/ 22235 h 615684"/>
                  <a:gd name="connsiteX4" fmla="*/ 9525 w 1043844"/>
                  <a:gd name="connsiteY4" fmla="*/ 614309 h 615684"/>
                  <a:gd name="connsiteX5" fmla="*/ 0 w 1043844"/>
                  <a:gd name="connsiteY5" fmla="*/ 609452 h 615684"/>
                  <a:gd name="connsiteX6" fmla="*/ 9525 w 1043844"/>
                  <a:gd name="connsiteY6" fmla="*/ 593831 h 61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844" h="615684">
                    <a:moveTo>
                      <a:pt x="9525" y="593831"/>
                    </a:moveTo>
                    <a:lnTo>
                      <a:pt x="1034320" y="1376"/>
                    </a:lnTo>
                    <a:cubicBezTo>
                      <a:pt x="1039654" y="-1672"/>
                      <a:pt x="1043845" y="518"/>
                      <a:pt x="1043845" y="6233"/>
                    </a:cubicBezTo>
                    <a:cubicBezTo>
                      <a:pt x="1043416" y="12787"/>
                      <a:pt x="1039873" y="18740"/>
                      <a:pt x="1034320" y="22235"/>
                    </a:cubicBezTo>
                    <a:lnTo>
                      <a:pt x="9525" y="614309"/>
                    </a:lnTo>
                    <a:cubicBezTo>
                      <a:pt x="4286" y="617357"/>
                      <a:pt x="0" y="615167"/>
                      <a:pt x="0" y="609452"/>
                    </a:cubicBezTo>
                    <a:cubicBezTo>
                      <a:pt x="591" y="603051"/>
                      <a:pt x="4105" y="597279"/>
                      <a:pt x="9525" y="593831"/>
                    </a:cubicBezTo>
                    <a:close/>
                  </a:path>
                </a:pathLst>
              </a:custGeom>
              <a:solidFill>
                <a:srgbClr val="FFC7A7"/>
              </a:solidFill>
              <a:ln w="9525" cap="flat">
                <a:noFill/>
                <a:prstDash val="solid"/>
                <a:miter/>
              </a:ln>
            </p:spPr>
            <p:txBody>
              <a:bodyPr rtlCol="0" anchor="ctr"/>
              <a:lstStyle/>
              <a:p>
                <a:endParaRPr lang="en-GR"/>
              </a:p>
            </p:txBody>
          </p:sp>
          <p:sp>
            <p:nvSpPr>
              <p:cNvPr id="636" name="Freeform 635">
                <a:extLst>
                  <a:ext uri="{FF2B5EF4-FFF2-40B4-BE49-F238E27FC236}">
                    <a16:creationId xmlns:a16="http://schemas.microsoft.com/office/drawing/2014/main" id="{DF55AD08-83D8-B717-5EA5-38D382466C0E}"/>
                  </a:ext>
                </a:extLst>
              </p:cNvPr>
              <p:cNvSpPr/>
              <p:nvPr/>
            </p:nvSpPr>
            <p:spPr>
              <a:xfrm>
                <a:off x="4750829" y="4616276"/>
                <a:ext cx="294322" cy="182514"/>
              </a:xfrm>
              <a:custGeom>
                <a:avLst/>
                <a:gdLst>
                  <a:gd name="connsiteX0" fmla="*/ 9525 w 294322"/>
                  <a:gd name="connsiteY0" fmla="*/ 160028 h 182514"/>
                  <a:gd name="connsiteX1" fmla="*/ 284798 w 294322"/>
                  <a:gd name="connsiteY1" fmla="*/ 1436 h 182514"/>
                  <a:gd name="connsiteX2" fmla="*/ 294323 w 294322"/>
                  <a:gd name="connsiteY2" fmla="*/ 6294 h 182514"/>
                  <a:gd name="connsiteX3" fmla="*/ 284798 w 294322"/>
                  <a:gd name="connsiteY3" fmla="*/ 22296 h 182514"/>
                  <a:gd name="connsiteX4" fmla="*/ 9525 w 294322"/>
                  <a:gd name="connsiteY4" fmla="*/ 181078 h 182514"/>
                  <a:gd name="connsiteX5" fmla="*/ 0 w 294322"/>
                  <a:gd name="connsiteY5" fmla="*/ 176220 h 182514"/>
                  <a:gd name="connsiteX6" fmla="*/ 9525 w 294322"/>
                  <a:gd name="connsiteY6" fmla="*/ 160028 h 18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322" h="182514">
                    <a:moveTo>
                      <a:pt x="9525" y="160028"/>
                    </a:moveTo>
                    <a:lnTo>
                      <a:pt x="284798" y="1436"/>
                    </a:lnTo>
                    <a:cubicBezTo>
                      <a:pt x="290132" y="-1707"/>
                      <a:pt x="294323" y="484"/>
                      <a:pt x="294323" y="6294"/>
                    </a:cubicBezTo>
                    <a:cubicBezTo>
                      <a:pt x="293865" y="12838"/>
                      <a:pt x="290332" y="18772"/>
                      <a:pt x="284798" y="22296"/>
                    </a:cubicBezTo>
                    <a:lnTo>
                      <a:pt x="9525" y="181078"/>
                    </a:lnTo>
                    <a:cubicBezTo>
                      <a:pt x="4191" y="184221"/>
                      <a:pt x="0" y="182030"/>
                      <a:pt x="0" y="176220"/>
                    </a:cubicBezTo>
                    <a:cubicBezTo>
                      <a:pt x="400" y="169610"/>
                      <a:pt x="3943" y="163590"/>
                      <a:pt x="9525" y="160028"/>
                    </a:cubicBezTo>
                    <a:close/>
                  </a:path>
                </a:pathLst>
              </a:custGeom>
              <a:solidFill>
                <a:srgbClr val="7CA5FF"/>
              </a:solidFill>
              <a:ln w="9525" cap="flat">
                <a:noFill/>
                <a:prstDash val="solid"/>
                <a:miter/>
              </a:ln>
            </p:spPr>
            <p:txBody>
              <a:bodyPr rtlCol="0" anchor="ctr"/>
              <a:lstStyle/>
              <a:p>
                <a:endParaRPr lang="en-GR"/>
              </a:p>
            </p:txBody>
          </p:sp>
          <p:sp>
            <p:nvSpPr>
              <p:cNvPr id="637" name="Freeform 636">
                <a:extLst>
                  <a:ext uri="{FF2B5EF4-FFF2-40B4-BE49-F238E27FC236}">
                    <a16:creationId xmlns:a16="http://schemas.microsoft.com/office/drawing/2014/main" id="{00BE9165-ED3F-6026-68FD-58184E2BF12D}"/>
                  </a:ext>
                </a:extLst>
              </p:cNvPr>
              <p:cNvSpPr/>
              <p:nvPr/>
            </p:nvSpPr>
            <p:spPr>
              <a:xfrm>
                <a:off x="5063440" y="4187693"/>
                <a:ext cx="726376" cy="429775"/>
              </a:xfrm>
              <a:custGeom>
                <a:avLst/>
                <a:gdLst>
                  <a:gd name="connsiteX0" fmla="*/ 9525 w 726376"/>
                  <a:gd name="connsiteY0" fmla="*/ 407541 h 429775"/>
                  <a:gd name="connsiteX1" fmla="*/ 716851 w 726376"/>
                  <a:gd name="connsiteY1" fmla="*/ 1394 h 429775"/>
                  <a:gd name="connsiteX2" fmla="*/ 726376 w 726376"/>
                  <a:gd name="connsiteY2" fmla="*/ 6252 h 429775"/>
                  <a:gd name="connsiteX3" fmla="*/ 716851 w 726376"/>
                  <a:gd name="connsiteY3" fmla="*/ 22254 h 429775"/>
                  <a:gd name="connsiteX4" fmla="*/ 9525 w 726376"/>
                  <a:gd name="connsiteY4" fmla="*/ 428400 h 429775"/>
                  <a:gd name="connsiteX5" fmla="*/ 0 w 726376"/>
                  <a:gd name="connsiteY5" fmla="*/ 423542 h 429775"/>
                  <a:gd name="connsiteX6" fmla="*/ 9525 w 726376"/>
                  <a:gd name="connsiteY6" fmla="*/ 407541 h 42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376" h="429775">
                    <a:moveTo>
                      <a:pt x="9525" y="407541"/>
                    </a:moveTo>
                    <a:lnTo>
                      <a:pt x="716851" y="1394"/>
                    </a:lnTo>
                    <a:cubicBezTo>
                      <a:pt x="722185" y="-1654"/>
                      <a:pt x="726376" y="442"/>
                      <a:pt x="726376" y="6252"/>
                    </a:cubicBezTo>
                    <a:cubicBezTo>
                      <a:pt x="725919" y="12796"/>
                      <a:pt x="722386" y="18730"/>
                      <a:pt x="716851" y="22254"/>
                    </a:cubicBezTo>
                    <a:lnTo>
                      <a:pt x="9525" y="428400"/>
                    </a:lnTo>
                    <a:cubicBezTo>
                      <a:pt x="4191" y="431448"/>
                      <a:pt x="0" y="429258"/>
                      <a:pt x="0" y="423542"/>
                    </a:cubicBezTo>
                    <a:cubicBezTo>
                      <a:pt x="429" y="416989"/>
                      <a:pt x="3972" y="411036"/>
                      <a:pt x="9525" y="407541"/>
                    </a:cubicBezTo>
                    <a:close/>
                  </a:path>
                </a:pathLst>
              </a:custGeom>
              <a:solidFill>
                <a:srgbClr val="7CA5FF"/>
              </a:solidFill>
              <a:ln w="9525" cap="flat">
                <a:noFill/>
                <a:prstDash val="solid"/>
                <a:miter/>
              </a:ln>
            </p:spPr>
            <p:txBody>
              <a:bodyPr rtlCol="0" anchor="ctr"/>
              <a:lstStyle/>
              <a:p>
                <a:endParaRPr lang="en-GR"/>
              </a:p>
            </p:txBody>
          </p:sp>
          <p:sp>
            <p:nvSpPr>
              <p:cNvPr id="638" name="Freeform 637">
                <a:extLst>
                  <a:ext uri="{FF2B5EF4-FFF2-40B4-BE49-F238E27FC236}">
                    <a16:creationId xmlns:a16="http://schemas.microsoft.com/office/drawing/2014/main" id="{4595B105-781B-8955-827F-C771EC42F354}"/>
                  </a:ext>
                </a:extLst>
              </p:cNvPr>
              <p:cNvSpPr/>
              <p:nvPr/>
            </p:nvSpPr>
            <p:spPr>
              <a:xfrm>
                <a:off x="4647674" y="4808266"/>
                <a:ext cx="63627" cy="48966"/>
              </a:xfrm>
              <a:custGeom>
                <a:avLst/>
                <a:gdLst>
                  <a:gd name="connsiteX0" fmla="*/ 9525 w 63627"/>
                  <a:gd name="connsiteY0" fmla="*/ 26998 h 48966"/>
                  <a:gd name="connsiteX1" fmla="*/ 54102 w 63627"/>
                  <a:gd name="connsiteY1" fmla="*/ 1376 h 48966"/>
                  <a:gd name="connsiteX2" fmla="*/ 63627 w 63627"/>
                  <a:gd name="connsiteY2" fmla="*/ 6233 h 48966"/>
                  <a:gd name="connsiteX3" fmla="*/ 54102 w 63627"/>
                  <a:gd name="connsiteY3" fmla="*/ 22235 h 48966"/>
                  <a:gd name="connsiteX4" fmla="*/ 9525 w 63627"/>
                  <a:gd name="connsiteY4" fmla="*/ 47572 h 48966"/>
                  <a:gd name="connsiteX5" fmla="*/ 0 w 63627"/>
                  <a:gd name="connsiteY5" fmla="*/ 42714 h 48966"/>
                  <a:gd name="connsiteX6" fmla="*/ 9525 w 63627"/>
                  <a:gd name="connsiteY6" fmla="*/ 26998 h 4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8966">
                    <a:moveTo>
                      <a:pt x="9525" y="26998"/>
                    </a:moveTo>
                    <a:lnTo>
                      <a:pt x="54102" y="1376"/>
                    </a:lnTo>
                    <a:cubicBezTo>
                      <a:pt x="59436" y="-1672"/>
                      <a:pt x="63627" y="518"/>
                      <a:pt x="63627" y="6233"/>
                    </a:cubicBezTo>
                    <a:cubicBezTo>
                      <a:pt x="63189" y="12777"/>
                      <a:pt x="59646" y="18730"/>
                      <a:pt x="54102" y="22235"/>
                    </a:cubicBezTo>
                    <a:lnTo>
                      <a:pt x="9525" y="47572"/>
                    </a:lnTo>
                    <a:cubicBezTo>
                      <a:pt x="4286" y="50620"/>
                      <a:pt x="0" y="48524"/>
                      <a:pt x="0" y="42714"/>
                    </a:cubicBezTo>
                    <a:cubicBezTo>
                      <a:pt x="562" y="36275"/>
                      <a:pt x="4077" y="30474"/>
                      <a:pt x="9525" y="26998"/>
                    </a:cubicBezTo>
                    <a:close/>
                  </a:path>
                </a:pathLst>
              </a:custGeom>
              <a:solidFill>
                <a:srgbClr val="7CA5FF"/>
              </a:solidFill>
              <a:ln w="9525" cap="flat">
                <a:noFill/>
                <a:prstDash val="solid"/>
                <a:miter/>
              </a:ln>
            </p:spPr>
            <p:txBody>
              <a:bodyPr rtlCol="0" anchor="ctr"/>
              <a:lstStyle/>
              <a:p>
                <a:endParaRPr lang="en-GR"/>
              </a:p>
            </p:txBody>
          </p:sp>
          <p:sp>
            <p:nvSpPr>
              <p:cNvPr id="639" name="Freeform 638">
                <a:extLst>
                  <a:ext uri="{FF2B5EF4-FFF2-40B4-BE49-F238E27FC236}">
                    <a16:creationId xmlns:a16="http://schemas.microsoft.com/office/drawing/2014/main" id="{74CE52A0-AA8E-C263-A20E-397EC897D1A1}"/>
                  </a:ext>
                </a:extLst>
              </p:cNvPr>
              <p:cNvSpPr/>
              <p:nvPr/>
            </p:nvSpPr>
            <p:spPr>
              <a:xfrm>
                <a:off x="4647674" y="4808266"/>
                <a:ext cx="63627" cy="48966"/>
              </a:xfrm>
              <a:custGeom>
                <a:avLst/>
                <a:gdLst>
                  <a:gd name="connsiteX0" fmla="*/ 9525 w 63627"/>
                  <a:gd name="connsiteY0" fmla="*/ 26998 h 48966"/>
                  <a:gd name="connsiteX1" fmla="*/ 54102 w 63627"/>
                  <a:gd name="connsiteY1" fmla="*/ 1376 h 48966"/>
                  <a:gd name="connsiteX2" fmla="*/ 63627 w 63627"/>
                  <a:gd name="connsiteY2" fmla="*/ 6233 h 48966"/>
                  <a:gd name="connsiteX3" fmla="*/ 54102 w 63627"/>
                  <a:gd name="connsiteY3" fmla="*/ 22235 h 48966"/>
                  <a:gd name="connsiteX4" fmla="*/ 9525 w 63627"/>
                  <a:gd name="connsiteY4" fmla="*/ 47572 h 48966"/>
                  <a:gd name="connsiteX5" fmla="*/ 0 w 63627"/>
                  <a:gd name="connsiteY5" fmla="*/ 42714 h 48966"/>
                  <a:gd name="connsiteX6" fmla="*/ 9525 w 63627"/>
                  <a:gd name="connsiteY6" fmla="*/ 26998 h 4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8966">
                    <a:moveTo>
                      <a:pt x="9525" y="26998"/>
                    </a:moveTo>
                    <a:lnTo>
                      <a:pt x="54102" y="1376"/>
                    </a:lnTo>
                    <a:cubicBezTo>
                      <a:pt x="59436" y="-1672"/>
                      <a:pt x="63627" y="518"/>
                      <a:pt x="63627" y="6233"/>
                    </a:cubicBezTo>
                    <a:cubicBezTo>
                      <a:pt x="63189" y="12777"/>
                      <a:pt x="59646" y="18730"/>
                      <a:pt x="54102" y="22235"/>
                    </a:cubicBezTo>
                    <a:lnTo>
                      <a:pt x="9525" y="47572"/>
                    </a:lnTo>
                    <a:cubicBezTo>
                      <a:pt x="4286" y="50620"/>
                      <a:pt x="0" y="48524"/>
                      <a:pt x="0" y="42714"/>
                    </a:cubicBezTo>
                    <a:cubicBezTo>
                      <a:pt x="562" y="36275"/>
                      <a:pt x="4077" y="30474"/>
                      <a:pt x="9525" y="26998"/>
                    </a:cubicBezTo>
                    <a:close/>
                  </a:path>
                </a:pathLst>
              </a:custGeom>
              <a:solidFill>
                <a:srgbClr val="FFFFFF">
                  <a:alpha val="60000"/>
                </a:srgbClr>
              </a:solidFill>
              <a:ln w="9525" cap="flat">
                <a:noFill/>
                <a:prstDash val="solid"/>
                <a:miter/>
              </a:ln>
            </p:spPr>
            <p:txBody>
              <a:bodyPr rtlCol="0" anchor="ctr"/>
              <a:lstStyle/>
              <a:p>
                <a:endParaRPr lang="en-GR"/>
              </a:p>
            </p:txBody>
          </p:sp>
          <p:sp>
            <p:nvSpPr>
              <p:cNvPr id="640" name="Freeform 639">
                <a:extLst>
                  <a:ext uri="{FF2B5EF4-FFF2-40B4-BE49-F238E27FC236}">
                    <a16:creationId xmlns:a16="http://schemas.microsoft.com/office/drawing/2014/main" id="{0C79510E-B6EE-2EF1-7221-ECD882FAFF82}"/>
                  </a:ext>
                </a:extLst>
              </p:cNvPr>
              <p:cNvSpPr/>
              <p:nvPr/>
            </p:nvSpPr>
            <p:spPr>
              <a:xfrm>
                <a:off x="4647674" y="4862272"/>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8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8"/>
                    </a:lnTo>
                    <a:cubicBezTo>
                      <a:pt x="4286" y="50905"/>
                      <a:pt x="0" y="48715"/>
                      <a:pt x="0" y="43000"/>
                    </a:cubicBezTo>
                    <a:cubicBezTo>
                      <a:pt x="467" y="36466"/>
                      <a:pt x="4000" y="30532"/>
                      <a:pt x="9525" y="26998"/>
                    </a:cubicBezTo>
                    <a:close/>
                  </a:path>
                </a:pathLst>
              </a:custGeom>
              <a:solidFill>
                <a:srgbClr val="7CA5FF"/>
              </a:solidFill>
              <a:ln w="9525" cap="flat">
                <a:noFill/>
                <a:prstDash val="solid"/>
                <a:miter/>
              </a:ln>
            </p:spPr>
            <p:txBody>
              <a:bodyPr rtlCol="0" anchor="ctr"/>
              <a:lstStyle/>
              <a:p>
                <a:endParaRPr lang="en-GR"/>
              </a:p>
            </p:txBody>
          </p:sp>
          <p:sp>
            <p:nvSpPr>
              <p:cNvPr id="641" name="Freeform 640">
                <a:extLst>
                  <a:ext uri="{FF2B5EF4-FFF2-40B4-BE49-F238E27FC236}">
                    <a16:creationId xmlns:a16="http://schemas.microsoft.com/office/drawing/2014/main" id="{53468412-A1DF-BDA7-0836-D5ADCF177FA6}"/>
                  </a:ext>
                </a:extLst>
              </p:cNvPr>
              <p:cNvSpPr/>
              <p:nvPr/>
            </p:nvSpPr>
            <p:spPr>
              <a:xfrm>
                <a:off x="4647674" y="4862272"/>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8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8"/>
                    </a:lnTo>
                    <a:cubicBezTo>
                      <a:pt x="4286" y="50905"/>
                      <a:pt x="0" y="48715"/>
                      <a:pt x="0" y="43000"/>
                    </a:cubicBezTo>
                    <a:cubicBezTo>
                      <a:pt x="467" y="36466"/>
                      <a:pt x="4000" y="30532"/>
                      <a:pt x="9525" y="26998"/>
                    </a:cubicBezTo>
                    <a:close/>
                  </a:path>
                </a:pathLst>
              </a:custGeom>
              <a:solidFill>
                <a:srgbClr val="FFFFFF">
                  <a:alpha val="60000"/>
                </a:srgbClr>
              </a:solidFill>
              <a:ln w="9525" cap="flat">
                <a:noFill/>
                <a:prstDash val="solid"/>
                <a:miter/>
              </a:ln>
            </p:spPr>
            <p:txBody>
              <a:bodyPr rtlCol="0" anchor="ctr"/>
              <a:lstStyle/>
              <a:p>
                <a:endParaRPr lang="en-GR"/>
              </a:p>
            </p:txBody>
          </p:sp>
          <p:sp>
            <p:nvSpPr>
              <p:cNvPr id="642" name="Freeform 641">
                <a:extLst>
                  <a:ext uri="{FF2B5EF4-FFF2-40B4-BE49-F238E27FC236}">
                    <a16:creationId xmlns:a16="http://schemas.microsoft.com/office/drawing/2014/main" id="{8215778C-A0F6-20E7-E4C4-01F5955BFE9C}"/>
                  </a:ext>
                </a:extLst>
              </p:cNvPr>
              <p:cNvSpPr/>
              <p:nvPr/>
            </p:nvSpPr>
            <p:spPr>
              <a:xfrm>
                <a:off x="4750449" y="4240229"/>
                <a:ext cx="1035176" cy="610028"/>
              </a:xfrm>
              <a:custGeom>
                <a:avLst/>
                <a:gdLst>
                  <a:gd name="connsiteX0" fmla="*/ 9525 w 1035176"/>
                  <a:gd name="connsiteY0" fmla="*/ 587700 h 610028"/>
                  <a:gd name="connsiteX1" fmla="*/ 1025652 w 1035176"/>
                  <a:gd name="connsiteY1" fmla="*/ 1436 h 610028"/>
                  <a:gd name="connsiteX2" fmla="*/ 1035177 w 1035176"/>
                  <a:gd name="connsiteY2" fmla="*/ 6294 h 610028"/>
                  <a:gd name="connsiteX3" fmla="*/ 1025652 w 1035176"/>
                  <a:gd name="connsiteY3" fmla="*/ 22296 h 610028"/>
                  <a:gd name="connsiteX4" fmla="*/ 9525 w 1035176"/>
                  <a:gd name="connsiteY4" fmla="*/ 608655 h 610028"/>
                  <a:gd name="connsiteX5" fmla="*/ 0 w 1035176"/>
                  <a:gd name="connsiteY5" fmla="*/ 603702 h 610028"/>
                  <a:gd name="connsiteX6" fmla="*/ 9525 w 1035176"/>
                  <a:gd name="connsiteY6" fmla="*/ 587700 h 610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176" h="610028">
                    <a:moveTo>
                      <a:pt x="9525" y="587700"/>
                    </a:moveTo>
                    <a:lnTo>
                      <a:pt x="1025652" y="1436"/>
                    </a:lnTo>
                    <a:cubicBezTo>
                      <a:pt x="1030986" y="-1707"/>
                      <a:pt x="1035177" y="484"/>
                      <a:pt x="1035177" y="6294"/>
                    </a:cubicBezTo>
                    <a:cubicBezTo>
                      <a:pt x="1034710" y="12828"/>
                      <a:pt x="1031176" y="18762"/>
                      <a:pt x="1025652" y="22296"/>
                    </a:cubicBezTo>
                    <a:lnTo>
                      <a:pt x="9525" y="608655"/>
                    </a:lnTo>
                    <a:cubicBezTo>
                      <a:pt x="4191" y="611703"/>
                      <a:pt x="0" y="609512"/>
                      <a:pt x="0" y="603702"/>
                    </a:cubicBezTo>
                    <a:cubicBezTo>
                      <a:pt x="467" y="597168"/>
                      <a:pt x="4000" y="591234"/>
                      <a:pt x="9525" y="587700"/>
                    </a:cubicBezTo>
                    <a:close/>
                  </a:path>
                </a:pathLst>
              </a:custGeom>
              <a:solidFill>
                <a:srgbClr val="FFC7A7"/>
              </a:solidFill>
              <a:ln w="9525" cap="flat">
                <a:noFill/>
                <a:prstDash val="solid"/>
                <a:miter/>
              </a:ln>
            </p:spPr>
            <p:txBody>
              <a:bodyPr rtlCol="0" anchor="ctr"/>
              <a:lstStyle/>
              <a:p>
                <a:endParaRPr lang="en-GR"/>
              </a:p>
            </p:txBody>
          </p:sp>
          <p:sp>
            <p:nvSpPr>
              <p:cNvPr id="643" name="Freeform 642">
                <a:extLst>
                  <a:ext uri="{FF2B5EF4-FFF2-40B4-BE49-F238E27FC236}">
                    <a16:creationId xmlns:a16="http://schemas.microsoft.com/office/drawing/2014/main" id="{AD86CC9E-AE86-C2E4-FF3E-00A66433C5DF}"/>
                  </a:ext>
                </a:extLst>
              </p:cNvPr>
              <p:cNvSpPr/>
              <p:nvPr/>
            </p:nvSpPr>
            <p:spPr>
              <a:xfrm>
                <a:off x="4747686" y="3925298"/>
                <a:ext cx="1042130" cy="612729"/>
              </a:xfrm>
              <a:custGeom>
                <a:avLst/>
                <a:gdLst>
                  <a:gd name="connsiteX0" fmla="*/ 9525 w 1042130"/>
                  <a:gd name="connsiteY0" fmla="*/ 590402 h 612729"/>
                  <a:gd name="connsiteX1" fmla="*/ 1032605 w 1042130"/>
                  <a:gd name="connsiteY1" fmla="*/ 1376 h 612729"/>
                  <a:gd name="connsiteX2" fmla="*/ 1042130 w 1042130"/>
                  <a:gd name="connsiteY2" fmla="*/ 6233 h 612729"/>
                  <a:gd name="connsiteX3" fmla="*/ 1032605 w 1042130"/>
                  <a:gd name="connsiteY3" fmla="*/ 22235 h 612729"/>
                  <a:gd name="connsiteX4" fmla="*/ 9525 w 1042130"/>
                  <a:gd name="connsiteY4" fmla="*/ 611357 h 612729"/>
                  <a:gd name="connsiteX5" fmla="*/ 0 w 1042130"/>
                  <a:gd name="connsiteY5" fmla="*/ 606404 h 612729"/>
                  <a:gd name="connsiteX6" fmla="*/ 9525 w 1042130"/>
                  <a:gd name="connsiteY6" fmla="*/ 590402 h 61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130" h="612729">
                    <a:moveTo>
                      <a:pt x="9525" y="590402"/>
                    </a:moveTo>
                    <a:lnTo>
                      <a:pt x="1032605" y="1376"/>
                    </a:lnTo>
                    <a:cubicBezTo>
                      <a:pt x="1037939" y="-1672"/>
                      <a:pt x="1042130" y="518"/>
                      <a:pt x="1042130" y="6233"/>
                    </a:cubicBezTo>
                    <a:cubicBezTo>
                      <a:pt x="1041702" y="12786"/>
                      <a:pt x="1038158" y="18740"/>
                      <a:pt x="1032605" y="22235"/>
                    </a:cubicBezTo>
                    <a:lnTo>
                      <a:pt x="9525" y="611357"/>
                    </a:lnTo>
                    <a:cubicBezTo>
                      <a:pt x="4191" y="614405"/>
                      <a:pt x="0" y="612214"/>
                      <a:pt x="0" y="606404"/>
                    </a:cubicBezTo>
                    <a:cubicBezTo>
                      <a:pt x="467" y="599869"/>
                      <a:pt x="4001" y="593935"/>
                      <a:pt x="9525" y="590402"/>
                    </a:cubicBezTo>
                    <a:close/>
                  </a:path>
                </a:pathLst>
              </a:custGeom>
              <a:solidFill>
                <a:srgbClr val="7CA5FF"/>
              </a:solidFill>
              <a:ln w="9525" cap="flat">
                <a:noFill/>
                <a:prstDash val="solid"/>
                <a:miter/>
              </a:ln>
            </p:spPr>
            <p:txBody>
              <a:bodyPr rtlCol="0" anchor="ctr"/>
              <a:lstStyle/>
              <a:p>
                <a:endParaRPr lang="en-GR"/>
              </a:p>
            </p:txBody>
          </p:sp>
          <p:sp>
            <p:nvSpPr>
              <p:cNvPr id="644" name="Freeform 643">
                <a:extLst>
                  <a:ext uri="{FF2B5EF4-FFF2-40B4-BE49-F238E27FC236}">
                    <a16:creationId xmlns:a16="http://schemas.microsoft.com/office/drawing/2014/main" id="{D46ED739-5EA1-9491-3A47-3D73810A9284}"/>
                  </a:ext>
                </a:extLst>
              </p:cNvPr>
              <p:cNvSpPr/>
              <p:nvPr/>
            </p:nvSpPr>
            <p:spPr>
              <a:xfrm>
                <a:off x="4647674" y="4545696"/>
                <a:ext cx="63627" cy="49294"/>
              </a:xfrm>
              <a:custGeom>
                <a:avLst/>
                <a:gdLst>
                  <a:gd name="connsiteX0" fmla="*/ 9525 w 63627"/>
                  <a:gd name="connsiteY0" fmla="*/ 27059 h 49294"/>
                  <a:gd name="connsiteX1" fmla="*/ 54102 w 63627"/>
                  <a:gd name="connsiteY1" fmla="*/ 1436 h 49294"/>
                  <a:gd name="connsiteX2" fmla="*/ 63627 w 63627"/>
                  <a:gd name="connsiteY2" fmla="*/ 6294 h 49294"/>
                  <a:gd name="connsiteX3" fmla="*/ 54102 w 63627"/>
                  <a:gd name="connsiteY3" fmla="*/ 22296 h 49294"/>
                  <a:gd name="connsiteX4" fmla="*/ 9525 w 63627"/>
                  <a:gd name="connsiteY4" fmla="*/ 47919 h 49294"/>
                  <a:gd name="connsiteX5" fmla="*/ 0 w 63627"/>
                  <a:gd name="connsiteY5" fmla="*/ 43061 h 49294"/>
                  <a:gd name="connsiteX6" fmla="*/ 9525 w 63627"/>
                  <a:gd name="connsiteY6" fmla="*/ 27059 h 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4">
                    <a:moveTo>
                      <a:pt x="9525" y="27059"/>
                    </a:moveTo>
                    <a:lnTo>
                      <a:pt x="54102" y="1436"/>
                    </a:lnTo>
                    <a:cubicBezTo>
                      <a:pt x="59436" y="-1707"/>
                      <a:pt x="63627" y="484"/>
                      <a:pt x="63627" y="6294"/>
                    </a:cubicBezTo>
                    <a:cubicBezTo>
                      <a:pt x="63160" y="12828"/>
                      <a:pt x="59627" y="18762"/>
                      <a:pt x="54102" y="22296"/>
                    </a:cubicBezTo>
                    <a:lnTo>
                      <a:pt x="9525" y="47919"/>
                    </a:lnTo>
                    <a:cubicBezTo>
                      <a:pt x="4286" y="50967"/>
                      <a:pt x="0" y="48776"/>
                      <a:pt x="0" y="43061"/>
                    </a:cubicBezTo>
                    <a:cubicBezTo>
                      <a:pt x="467" y="36526"/>
                      <a:pt x="4000" y="30593"/>
                      <a:pt x="9525" y="27059"/>
                    </a:cubicBezTo>
                    <a:close/>
                  </a:path>
                </a:pathLst>
              </a:custGeom>
              <a:solidFill>
                <a:srgbClr val="7CA5FF"/>
              </a:solidFill>
              <a:ln w="9525" cap="flat">
                <a:noFill/>
                <a:prstDash val="solid"/>
                <a:miter/>
              </a:ln>
            </p:spPr>
            <p:txBody>
              <a:bodyPr rtlCol="0" anchor="ctr"/>
              <a:lstStyle/>
              <a:p>
                <a:endParaRPr lang="en-GR"/>
              </a:p>
            </p:txBody>
          </p:sp>
          <p:sp>
            <p:nvSpPr>
              <p:cNvPr id="645" name="Freeform 644">
                <a:extLst>
                  <a:ext uri="{FF2B5EF4-FFF2-40B4-BE49-F238E27FC236}">
                    <a16:creationId xmlns:a16="http://schemas.microsoft.com/office/drawing/2014/main" id="{2E33D792-E9FC-56C0-CD4D-D4A5530372B6}"/>
                  </a:ext>
                </a:extLst>
              </p:cNvPr>
              <p:cNvSpPr/>
              <p:nvPr/>
            </p:nvSpPr>
            <p:spPr>
              <a:xfrm>
                <a:off x="4647674" y="4545696"/>
                <a:ext cx="63627" cy="49294"/>
              </a:xfrm>
              <a:custGeom>
                <a:avLst/>
                <a:gdLst>
                  <a:gd name="connsiteX0" fmla="*/ 9525 w 63627"/>
                  <a:gd name="connsiteY0" fmla="*/ 27059 h 49294"/>
                  <a:gd name="connsiteX1" fmla="*/ 54102 w 63627"/>
                  <a:gd name="connsiteY1" fmla="*/ 1436 h 49294"/>
                  <a:gd name="connsiteX2" fmla="*/ 63627 w 63627"/>
                  <a:gd name="connsiteY2" fmla="*/ 6294 h 49294"/>
                  <a:gd name="connsiteX3" fmla="*/ 54102 w 63627"/>
                  <a:gd name="connsiteY3" fmla="*/ 22296 h 49294"/>
                  <a:gd name="connsiteX4" fmla="*/ 9525 w 63627"/>
                  <a:gd name="connsiteY4" fmla="*/ 47919 h 49294"/>
                  <a:gd name="connsiteX5" fmla="*/ 0 w 63627"/>
                  <a:gd name="connsiteY5" fmla="*/ 43061 h 49294"/>
                  <a:gd name="connsiteX6" fmla="*/ 9525 w 63627"/>
                  <a:gd name="connsiteY6" fmla="*/ 27059 h 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4">
                    <a:moveTo>
                      <a:pt x="9525" y="27059"/>
                    </a:moveTo>
                    <a:lnTo>
                      <a:pt x="54102" y="1436"/>
                    </a:lnTo>
                    <a:cubicBezTo>
                      <a:pt x="59436" y="-1707"/>
                      <a:pt x="63627" y="484"/>
                      <a:pt x="63627" y="6294"/>
                    </a:cubicBezTo>
                    <a:cubicBezTo>
                      <a:pt x="63160" y="12828"/>
                      <a:pt x="59627" y="18762"/>
                      <a:pt x="54102" y="22296"/>
                    </a:cubicBezTo>
                    <a:lnTo>
                      <a:pt x="9525" y="47919"/>
                    </a:lnTo>
                    <a:cubicBezTo>
                      <a:pt x="4286" y="50967"/>
                      <a:pt x="0" y="48776"/>
                      <a:pt x="0" y="43061"/>
                    </a:cubicBezTo>
                    <a:cubicBezTo>
                      <a:pt x="467" y="36526"/>
                      <a:pt x="4000" y="30593"/>
                      <a:pt x="9525" y="27059"/>
                    </a:cubicBezTo>
                    <a:close/>
                  </a:path>
                </a:pathLst>
              </a:custGeom>
              <a:solidFill>
                <a:srgbClr val="FFFFFF">
                  <a:alpha val="60000"/>
                </a:srgbClr>
              </a:solidFill>
              <a:ln w="9525" cap="flat">
                <a:noFill/>
                <a:prstDash val="solid"/>
                <a:miter/>
              </a:ln>
            </p:spPr>
            <p:txBody>
              <a:bodyPr rtlCol="0" anchor="ctr"/>
              <a:lstStyle/>
              <a:p>
                <a:endParaRPr lang="en-GR"/>
              </a:p>
            </p:txBody>
          </p:sp>
          <p:sp>
            <p:nvSpPr>
              <p:cNvPr id="646" name="Freeform 645">
                <a:extLst>
                  <a:ext uri="{FF2B5EF4-FFF2-40B4-BE49-F238E27FC236}">
                    <a16:creationId xmlns:a16="http://schemas.microsoft.com/office/drawing/2014/main" id="{AD4CE311-6771-07A0-809C-8C2B7F98B1E6}"/>
                  </a:ext>
                </a:extLst>
              </p:cNvPr>
              <p:cNvSpPr/>
              <p:nvPr/>
            </p:nvSpPr>
            <p:spPr>
              <a:xfrm>
                <a:off x="4747686" y="3984258"/>
                <a:ext cx="1042130" cy="612732"/>
              </a:xfrm>
              <a:custGeom>
                <a:avLst/>
                <a:gdLst>
                  <a:gd name="connsiteX0" fmla="*/ 9525 w 1042130"/>
                  <a:gd name="connsiteY0" fmla="*/ 590497 h 612732"/>
                  <a:gd name="connsiteX1" fmla="*/ 1032605 w 1042130"/>
                  <a:gd name="connsiteY1" fmla="*/ 1376 h 612732"/>
                  <a:gd name="connsiteX2" fmla="*/ 1042130 w 1042130"/>
                  <a:gd name="connsiteY2" fmla="*/ 6233 h 612732"/>
                  <a:gd name="connsiteX3" fmla="*/ 1032605 w 1042130"/>
                  <a:gd name="connsiteY3" fmla="*/ 22235 h 612732"/>
                  <a:gd name="connsiteX4" fmla="*/ 9525 w 1042130"/>
                  <a:gd name="connsiteY4" fmla="*/ 611357 h 612732"/>
                  <a:gd name="connsiteX5" fmla="*/ 0 w 1042130"/>
                  <a:gd name="connsiteY5" fmla="*/ 606499 h 612732"/>
                  <a:gd name="connsiteX6" fmla="*/ 9525 w 1042130"/>
                  <a:gd name="connsiteY6" fmla="*/ 590497 h 61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130" h="612732">
                    <a:moveTo>
                      <a:pt x="9525" y="590497"/>
                    </a:moveTo>
                    <a:lnTo>
                      <a:pt x="1032605" y="1376"/>
                    </a:lnTo>
                    <a:cubicBezTo>
                      <a:pt x="1037939" y="-1672"/>
                      <a:pt x="1042130" y="518"/>
                      <a:pt x="1042130" y="6233"/>
                    </a:cubicBezTo>
                    <a:cubicBezTo>
                      <a:pt x="1041702" y="12786"/>
                      <a:pt x="1038158" y="18740"/>
                      <a:pt x="1032605" y="22235"/>
                    </a:cubicBezTo>
                    <a:lnTo>
                      <a:pt x="9525" y="611357"/>
                    </a:lnTo>
                    <a:cubicBezTo>
                      <a:pt x="4191" y="614405"/>
                      <a:pt x="0" y="612214"/>
                      <a:pt x="0" y="606499"/>
                    </a:cubicBezTo>
                    <a:cubicBezTo>
                      <a:pt x="429" y="599946"/>
                      <a:pt x="3972" y="593992"/>
                      <a:pt x="9525" y="590497"/>
                    </a:cubicBezTo>
                    <a:close/>
                  </a:path>
                </a:pathLst>
              </a:custGeom>
              <a:solidFill>
                <a:srgbClr val="7CA5FF"/>
              </a:solidFill>
              <a:ln w="9525" cap="flat">
                <a:noFill/>
                <a:prstDash val="solid"/>
                <a:miter/>
              </a:ln>
            </p:spPr>
            <p:txBody>
              <a:bodyPr rtlCol="0" anchor="ctr"/>
              <a:lstStyle/>
              <a:p>
                <a:endParaRPr lang="en-GR"/>
              </a:p>
            </p:txBody>
          </p:sp>
          <p:sp>
            <p:nvSpPr>
              <p:cNvPr id="647" name="Freeform 646">
                <a:extLst>
                  <a:ext uri="{FF2B5EF4-FFF2-40B4-BE49-F238E27FC236}">
                    <a16:creationId xmlns:a16="http://schemas.microsoft.com/office/drawing/2014/main" id="{201D05A1-A780-F0F9-EA55-F2952AB314D0}"/>
                  </a:ext>
                </a:extLst>
              </p:cNvPr>
              <p:cNvSpPr/>
              <p:nvPr/>
            </p:nvSpPr>
            <p:spPr>
              <a:xfrm>
                <a:off x="4647674" y="4605417"/>
                <a:ext cx="63627" cy="49294"/>
              </a:xfrm>
              <a:custGeom>
                <a:avLst/>
                <a:gdLst>
                  <a:gd name="connsiteX0" fmla="*/ 9525 w 63627"/>
                  <a:gd name="connsiteY0" fmla="*/ 27059 h 49294"/>
                  <a:gd name="connsiteX1" fmla="*/ 54102 w 63627"/>
                  <a:gd name="connsiteY1" fmla="*/ 1436 h 49294"/>
                  <a:gd name="connsiteX2" fmla="*/ 63627 w 63627"/>
                  <a:gd name="connsiteY2" fmla="*/ 6294 h 49294"/>
                  <a:gd name="connsiteX3" fmla="*/ 54102 w 63627"/>
                  <a:gd name="connsiteY3" fmla="*/ 22296 h 49294"/>
                  <a:gd name="connsiteX4" fmla="*/ 9525 w 63627"/>
                  <a:gd name="connsiteY4" fmla="*/ 47918 h 49294"/>
                  <a:gd name="connsiteX5" fmla="*/ 0 w 63627"/>
                  <a:gd name="connsiteY5" fmla="*/ 43061 h 49294"/>
                  <a:gd name="connsiteX6" fmla="*/ 9525 w 63627"/>
                  <a:gd name="connsiteY6" fmla="*/ 27059 h 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4">
                    <a:moveTo>
                      <a:pt x="9525" y="27059"/>
                    </a:moveTo>
                    <a:lnTo>
                      <a:pt x="54102" y="1436"/>
                    </a:lnTo>
                    <a:cubicBezTo>
                      <a:pt x="59436" y="-1707"/>
                      <a:pt x="63627" y="484"/>
                      <a:pt x="63627" y="6294"/>
                    </a:cubicBezTo>
                    <a:cubicBezTo>
                      <a:pt x="63160" y="12828"/>
                      <a:pt x="59627" y="18762"/>
                      <a:pt x="54102" y="22296"/>
                    </a:cubicBezTo>
                    <a:lnTo>
                      <a:pt x="9525" y="47918"/>
                    </a:lnTo>
                    <a:cubicBezTo>
                      <a:pt x="4286" y="50967"/>
                      <a:pt x="0" y="48776"/>
                      <a:pt x="0" y="43061"/>
                    </a:cubicBezTo>
                    <a:cubicBezTo>
                      <a:pt x="467" y="36527"/>
                      <a:pt x="4000" y="30592"/>
                      <a:pt x="9525" y="27059"/>
                    </a:cubicBezTo>
                    <a:close/>
                  </a:path>
                </a:pathLst>
              </a:custGeom>
              <a:solidFill>
                <a:srgbClr val="7CA5FF"/>
              </a:solidFill>
              <a:ln w="9525" cap="flat">
                <a:noFill/>
                <a:prstDash val="solid"/>
                <a:miter/>
              </a:ln>
            </p:spPr>
            <p:txBody>
              <a:bodyPr rtlCol="0" anchor="ctr"/>
              <a:lstStyle/>
              <a:p>
                <a:endParaRPr lang="en-GR"/>
              </a:p>
            </p:txBody>
          </p:sp>
          <p:sp>
            <p:nvSpPr>
              <p:cNvPr id="648" name="Freeform 647">
                <a:extLst>
                  <a:ext uri="{FF2B5EF4-FFF2-40B4-BE49-F238E27FC236}">
                    <a16:creationId xmlns:a16="http://schemas.microsoft.com/office/drawing/2014/main" id="{37010A50-9C29-0E6A-E90B-CF3A1C8847C9}"/>
                  </a:ext>
                </a:extLst>
              </p:cNvPr>
              <p:cNvSpPr/>
              <p:nvPr/>
            </p:nvSpPr>
            <p:spPr>
              <a:xfrm>
                <a:off x="4647674" y="4605417"/>
                <a:ext cx="63627" cy="49294"/>
              </a:xfrm>
              <a:custGeom>
                <a:avLst/>
                <a:gdLst>
                  <a:gd name="connsiteX0" fmla="*/ 9525 w 63627"/>
                  <a:gd name="connsiteY0" fmla="*/ 27059 h 49294"/>
                  <a:gd name="connsiteX1" fmla="*/ 54102 w 63627"/>
                  <a:gd name="connsiteY1" fmla="*/ 1436 h 49294"/>
                  <a:gd name="connsiteX2" fmla="*/ 63627 w 63627"/>
                  <a:gd name="connsiteY2" fmla="*/ 6294 h 49294"/>
                  <a:gd name="connsiteX3" fmla="*/ 54102 w 63627"/>
                  <a:gd name="connsiteY3" fmla="*/ 22296 h 49294"/>
                  <a:gd name="connsiteX4" fmla="*/ 9525 w 63627"/>
                  <a:gd name="connsiteY4" fmla="*/ 47918 h 49294"/>
                  <a:gd name="connsiteX5" fmla="*/ 0 w 63627"/>
                  <a:gd name="connsiteY5" fmla="*/ 43061 h 49294"/>
                  <a:gd name="connsiteX6" fmla="*/ 9525 w 63627"/>
                  <a:gd name="connsiteY6" fmla="*/ 27059 h 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4">
                    <a:moveTo>
                      <a:pt x="9525" y="27059"/>
                    </a:moveTo>
                    <a:lnTo>
                      <a:pt x="54102" y="1436"/>
                    </a:lnTo>
                    <a:cubicBezTo>
                      <a:pt x="59436" y="-1707"/>
                      <a:pt x="63627" y="484"/>
                      <a:pt x="63627" y="6294"/>
                    </a:cubicBezTo>
                    <a:cubicBezTo>
                      <a:pt x="63160" y="12828"/>
                      <a:pt x="59627" y="18762"/>
                      <a:pt x="54102" y="22296"/>
                    </a:cubicBezTo>
                    <a:lnTo>
                      <a:pt x="9525" y="47918"/>
                    </a:lnTo>
                    <a:cubicBezTo>
                      <a:pt x="4286" y="50967"/>
                      <a:pt x="0" y="48776"/>
                      <a:pt x="0" y="43061"/>
                    </a:cubicBezTo>
                    <a:cubicBezTo>
                      <a:pt x="467" y="36527"/>
                      <a:pt x="4000" y="30592"/>
                      <a:pt x="9525" y="27059"/>
                    </a:cubicBezTo>
                    <a:close/>
                  </a:path>
                </a:pathLst>
              </a:custGeom>
              <a:solidFill>
                <a:srgbClr val="FFFFFF">
                  <a:alpha val="60000"/>
                </a:srgbClr>
              </a:solidFill>
              <a:ln w="9525" cap="flat">
                <a:noFill/>
                <a:prstDash val="solid"/>
                <a:miter/>
              </a:ln>
            </p:spPr>
            <p:txBody>
              <a:bodyPr rtlCol="0" anchor="ctr"/>
              <a:lstStyle/>
              <a:p>
                <a:endParaRPr lang="en-GR"/>
              </a:p>
            </p:txBody>
          </p:sp>
          <p:sp>
            <p:nvSpPr>
              <p:cNvPr id="649" name="Freeform 648">
                <a:extLst>
                  <a:ext uri="{FF2B5EF4-FFF2-40B4-BE49-F238E27FC236}">
                    <a16:creationId xmlns:a16="http://schemas.microsoft.com/office/drawing/2014/main" id="{F8D7FA1C-BC3C-0024-BB90-8532D8B261A4}"/>
                  </a:ext>
                </a:extLst>
              </p:cNvPr>
              <p:cNvSpPr/>
              <p:nvPr/>
            </p:nvSpPr>
            <p:spPr>
              <a:xfrm>
                <a:off x="4747686" y="4044265"/>
                <a:ext cx="1042130" cy="612919"/>
              </a:xfrm>
              <a:custGeom>
                <a:avLst/>
                <a:gdLst>
                  <a:gd name="connsiteX0" fmla="*/ 9525 w 1042130"/>
                  <a:gd name="connsiteY0" fmla="*/ 590402 h 612919"/>
                  <a:gd name="connsiteX1" fmla="*/ 1032605 w 1042130"/>
                  <a:gd name="connsiteY1" fmla="*/ 1376 h 612919"/>
                  <a:gd name="connsiteX2" fmla="*/ 1042130 w 1042130"/>
                  <a:gd name="connsiteY2" fmla="*/ 6233 h 612919"/>
                  <a:gd name="connsiteX3" fmla="*/ 1032605 w 1042130"/>
                  <a:gd name="connsiteY3" fmla="*/ 22235 h 612919"/>
                  <a:gd name="connsiteX4" fmla="*/ 9525 w 1042130"/>
                  <a:gd name="connsiteY4" fmla="*/ 611547 h 612919"/>
                  <a:gd name="connsiteX5" fmla="*/ 0 w 1042130"/>
                  <a:gd name="connsiteY5" fmla="*/ 606594 h 612919"/>
                  <a:gd name="connsiteX6" fmla="*/ 9525 w 1042130"/>
                  <a:gd name="connsiteY6" fmla="*/ 590402 h 61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130" h="612919">
                    <a:moveTo>
                      <a:pt x="9525" y="590402"/>
                    </a:moveTo>
                    <a:lnTo>
                      <a:pt x="1032605" y="1376"/>
                    </a:lnTo>
                    <a:cubicBezTo>
                      <a:pt x="1037939" y="-1672"/>
                      <a:pt x="1042130" y="518"/>
                      <a:pt x="1042130" y="6233"/>
                    </a:cubicBezTo>
                    <a:cubicBezTo>
                      <a:pt x="1041702" y="12787"/>
                      <a:pt x="1038158" y="18740"/>
                      <a:pt x="1032605" y="22235"/>
                    </a:cubicBezTo>
                    <a:lnTo>
                      <a:pt x="9525" y="611547"/>
                    </a:lnTo>
                    <a:cubicBezTo>
                      <a:pt x="4191" y="614595"/>
                      <a:pt x="0" y="612404"/>
                      <a:pt x="0" y="606594"/>
                    </a:cubicBezTo>
                    <a:cubicBezTo>
                      <a:pt x="410" y="599984"/>
                      <a:pt x="3953" y="593973"/>
                      <a:pt x="9525" y="590402"/>
                    </a:cubicBezTo>
                    <a:close/>
                  </a:path>
                </a:pathLst>
              </a:custGeom>
              <a:solidFill>
                <a:srgbClr val="F29B8F"/>
              </a:solidFill>
              <a:ln w="9525" cap="flat">
                <a:noFill/>
                <a:prstDash val="solid"/>
                <a:miter/>
              </a:ln>
            </p:spPr>
            <p:txBody>
              <a:bodyPr rtlCol="0" anchor="ctr"/>
              <a:lstStyle/>
              <a:p>
                <a:endParaRPr lang="en-GR"/>
              </a:p>
            </p:txBody>
          </p:sp>
          <p:sp>
            <p:nvSpPr>
              <p:cNvPr id="650" name="Freeform 649">
                <a:extLst>
                  <a:ext uri="{FF2B5EF4-FFF2-40B4-BE49-F238E27FC236}">
                    <a16:creationId xmlns:a16="http://schemas.microsoft.com/office/drawing/2014/main" id="{66CDD1D6-C43F-ACE5-2CD1-112FFBA8322D}"/>
                  </a:ext>
                </a:extLst>
              </p:cNvPr>
              <p:cNvSpPr/>
              <p:nvPr/>
            </p:nvSpPr>
            <p:spPr>
              <a:xfrm>
                <a:off x="4647674" y="4665181"/>
                <a:ext cx="63627" cy="49156"/>
              </a:xfrm>
              <a:custGeom>
                <a:avLst/>
                <a:gdLst>
                  <a:gd name="connsiteX0" fmla="*/ 9525 w 63627"/>
                  <a:gd name="connsiteY0" fmla="*/ 27017 h 49156"/>
                  <a:gd name="connsiteX1" fmla="*/ 54102 w 63627"/>
                  <a:gd name="connsiteY1" fmla="*/ 1394 h 49156"/>
                  <a:gd name="connsiteX2" fmla="*/ 63627 w 63627"/>
                  <a:gd name="connsiteY2" fmla="*/ 6252 h 49156"/>
                  <a:gd name="connsiteX3" fmla="*/ 54102 w 63627"/>
                  <a:gd name="connsiteY3" fmla="*/ 22254 h 49156"/>
                  <a:gd name="connsiteX4" fmla="*/ 9525 w 63627"/>
                  <a:gd name="connsiteY4" fmla="*/ 47781 h 49156"/>
                  <a:gd name="connsiteX5" fmla="*/ 0 w 63627"/>
                  <a:gd name="connsiteY5" fmla="*/ 42923 h 49156"/>
                  <a:gd name="connsiteX6" fmla="*/ 9525 w 63627"/>
                  <a:gd name="connsiteY6" fmla="*/ 27017 h 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156">
                    <a:moveTo>
                      <a:pt x="9525" y="27017"/>
                    </a:moveTo>
                    <a:lnTo>
                      <a:pt x="54102" y="1394"/>
                    </a:lnTo>
                    <a:cubicBezTo>
                      <a:pt x="59436" y="-1654"/>
                      <a:pt x="63627" y="442"/>
                      <a:pt x="63627" y="6252"/>
                    </a:cubicBezTo>
                    <a:cubicBezTo>
                      <a:pt x="63160" y="12786"/>
                      <a:pt x="59627" y="18720"/>
                      <a:pt x="54102" y="22254"/>
                    </a:cubicBezTo>
                    <a:lnTo>
                      <a:pt x="9525" y="47781"/>
                    </a:lnTo>
                    <a:cubicBezTo>
                      <a:pt x="4286" y="50829"/>
                      <a:pt x="0" y="48638"/>
                      <a:pt x="0" y="42923"/>
                    </a:cubicBezTo>
                    <a:cubicBezTo>
                      <a:pt x="505" y="36418"/>
                      <a:pt x="4029" y="30531"/>
                      <a:pt x="9525" y="27017"/>
                    </a:cubicBezTo>
                    <a:close/>
                  </a:path>
                </a:pathLst>
              </a:custGeom>
              <a:solidFill>
                <a:srgbClr val="7CA5FF"/>
              </a:solidFill>
              <a:ln w="9525" cap="flat">
                <a:noFill/>
                <a:prstDash val="solid"/>
                <a:miter/>
              </a:ln>
            </p:spPr>
            <p:txBody>
              <a:bodyPr rtlCol="0" anchor="ctr"/>
              <a:lstStyle/>
              <a:p>
                <a:endParaRPr lang="en-GR"/>
              </a:p>
            </p:txBody>
          </p:sp>
          <p:sp>
            <p:nvSpPr>
              <p:cNvPr id="651" name="Freeform 650">
                <a:extLst>
                  <a:ext uri="{FF2B5EF4-FFF2-40B4-BE49-F238E27FC236}">
                    <a16:creationId xmlns:a16="http://schemas.microsoft.com/office/drawing/2014/main" id="{12659A6A-D066-06E9-7153-D63C7D822814}"/>
                  </a:ext>
                </a:extLst>
              </p:cNvPr>
              <p:cNvSpPr/>
              <p:nvPr/>
            </p:nvSpPr>
            <p:spPr>
              <a:xfrm>
                <a:off x="4647674" y="4665181"/>
                <a:ext cx="63627" cy="49156"/>
              </a:xfrm>
              <a:custGeom>
                <a:avLst/>
                <a:gdLst>
                  <a:gd name="connsiteX0" fmla="*/ 9525 w 63627"/>
                  <a:gd name="connsiteY0" fmla="*/ 27017 h 49156"/>
                  <a:gd name="connsiteX1" fmla="*/ 54102 w 63627"/>
                  <a:gd name="connsiteY1" fmla="*/ 1394 h 49156"/>
                  <a:gd name="connsiteX2" fmla="*/ 63627 w 63627"/>
                  <a:gd name="connsiteY2" fmla="*/ 6252 h 49156"/>
                  <a:gd name="connsiteX3" fmla="*/ 54102 w 63627"/>
                  <a:gd name="connsiteY3" fmla="*/ 22254 h 49156"/>
                  <a:gd name="connsiteX4" fmla="*/ 9525 w 63627"/>
                  <a:gd name="connsiteY4" fmla="*/ 47781 h 49156"/>
                  <a:gd name="connsiteX5" fmla="*/ 0 w 63627"/>
                  <a:gd name="connsiteY5" fmla="*/ 42923 h 49156"/>
                  <a:gd name="connsiteX6" fmla="*/ 9525 w 63627"/>
                  <a:gd name="connsiteY6" fmla="*/ 27017 h 4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156">
                    <a:moveTo>
                      <a:pt x="9525" y="27017"/>
                    </a:moveTo>
                    <a:lnTo>
                      <a:pt x="54102" y="1394"/>
                    </a:lnTo>
                    <a:cubicBezTo>
                      <a:pt x="59436" y="-1654"/>
                      <a:pt x="63627" y="442"/>
                      <a:pt x="63627" y="6252"/>
                    </a:cubicBezTo>
                    <a:cubicBezTo>
                      <a:pt x="63160" y="12786"/>
                      <a:pt x="59627" y="18720"/>
                      <a:pt x="54102" y="22254"/>
                    </a:cubicBezTo>
                    <a:lnTo>
                      <a:pt x="9525" y="47781"/>
                    </a:lnTo>
                    <a:cubicBezTo>
                      <a:pt x="4286" y="50829"/>
                      <a:pt x="0" y="48638"/>
                      <a:pt x="0" y="42923"/>
                    </a:cubicBezTo>
                    <a:cubicBezTo>
                      <a:pt x="505" y="36418"/>
                      <a:pt x="4029" y="30531"/>
                      <a:pt x="9525" y="27017"/>
                    </a:cubicBezTo>
                    <a:close/>
                  </a:path>
                </a:pathLst>
              </a:custGeom>
              <a:solidFill>
                <a:srgbClr val="FFFFFF">
                  <a:alpha val="60000"/>
                </a:srgbClr>
              </a:solidFill>
              <a:ln w="9525" cap="flat">
                <a:noFill/>
                <a:prstDash val="solid"/>
                <a:miter/>
              </a:ln>
            </p:spPr>
            <p:txBody>
              <a:bodyPr rtlCol="0" anchor="ctr"/>
              <a:lstStyle/>
              <a:p>
                <a:endParaRPr lang="en-GR"/>
              </a:p>
            </p:txBody>
          </p:sp>
          <p:grpSp>
            <p:nvGrpSpPr>
              <p:cNvPr id="652" name="Graphic 14">
                <a:extLst>
                  <a:ext uri="{FF2B5EF4-FFF2-40B4-BE49-F238E27FC236}">
                    <a16:creationId xmlns:a16="http://schemas.microsoft.com/office/drawing/2014/main" id="{DD48980E-40DE-3C53-1D57-6217BD7585A0}"/>
                  </a:ext>
                </a:extLst>
              </p:cNvPr>
              <p:cNvGrpSpPr/>
              <p:nvPr/>
            </p:nvGrpSpPr>
            <p:grpSpPr>
              <a:xfrm>
                <a:off x="4508704" y="4482719"/>
                <a:ext cx="71437" cy="303938"/>
                <a:chOff x="4508704" y="4482719"/>
                <a:chExt cx="71437" cy="303938"/>
              </a:xfrm>
              <a:solidFill>
                <a:srgbClr val="FFFFFF"/>
              </a:solidFill>
            </p:grpSpPr>
            <p:sp>
              <p:nvSpPr>
                <p:cNvPr id="653" name="Freeform 652">
                  <a:extLst>
                    <a:ext uri="{FF2B5EF4-FFF2-40B4-BE49-F238E27FC236}">
                      <a16:creationId xmlns:a16="http://schemas.microsoft.com/office/drawing/2014/main" id="{2B9F759B-E326-6393-2487-1947E1AFD22E}"/>
                    </a:ext>
                  </a:extLst>
                </p:cNvPr>
                <p:cNvSpPr/>
                <p:nvPr/>
              </p:nvSpPr>
              <p:spPr>
                <a:xfrm>
                  <a:off x="4508704" y="4482719"/>
                  <a:ext cx="71437" cy="73911"/>
                </a:xfrm>
                <a:custGeom>
                  <a:avLst/>
                  <a:gdLst>
                    <a:gd name="connsiteX0" fmla="*/ 9525 w 71437"/>
                    <a:gd name="connsiteY0" fmla="*/ 31552 h 73911"/>
                    <a:gd name="connsiteX1" fmla="*/ 61913 w 71437"/>
                    <a:gd name="connsiteY1" fmla="*/ 1263 h 73911"/>
                    <a:gd name="connsiteX2" fmla="*/ 71438 w 71437"/>
                    <a:gd name="connsiteY2" fmla="*/ 6787 h 73911"/>
                    <a:gd name="connsiteX3" fmla="*/ 71438 w 71437"/>
                    <a:gd name="connsiteY3" fmla="*/ 25837 h 73911"/>
                    <a:gd name="connsiteX4" fmla="*/ 61913 w 71437"/>
                    <a:gd name="connsiteY4" fmla="*/ 42411 h 73911"/>
                    <a:gd name="connsiteX5" fmla="*/ 9525 w 71437"/>
                    <a:gd name="connsiteY5" fmla="*/ 72605 h 73911"/>
                    <a:gd name="connsiteX6" fmla="*/ 0 w 71437"/>
                    <a:gd name="connsiteY6" fmla="*/ 67176 h 73911"/>
                    <a:gd name="connsiteX7" fmla="*/ 0 w 71437"/>
                    <a:gd name="connsiteY7" fmla="*/ 48126 h 73911"/>
                    <a:gd name="connsiteX8" fmla="*/ 9525 w 71437"/>
                    <a:gd name="connsiteY8" fmla="*/ 31552 h 7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11">
                      <a:moveTo>
                        <a:pt x="9525" y="31552"/>
                      </a:moveTo>
                      <a:lnTo>
                        <a:pt x="61913" y="1263"/>
                      </a:lnTo>
                      <a:cubicBezTo>
                        <a:pt x="67151" y="-1690"/>
                        <a:pt x="71438" y="691"/>
                        <a:pt x="71438" y="6787"/>
                      </a:cubicBezTo>
                      <a:lnTo>
                        <a:pt x="71438" y="25837"/>
                      </a:lnTo>
                      <a:cubicBezTo>
                        <a:pt x="71066" y="32562"/>
                        <a:pt x="67532" y="38705"/>
                        <a:pt x="61913" y="42411"/>
                      </a:cubicBezTo>
                      <a:lnTo>
                        <a:pt x="9525" y="72605"/>
                      </a:lnTo>
                      <a:cubicBezTo>
                        <a:pt x="4286" y="75653"/>
                        <a:pt x="0" y="73177"/>
                        <a:pt x="0" y="67176"/>
                      </a:cubicBezTo>
                      <a:lnTo>
                        <a:pt x="0" y="48126"/>
                      </a:lnTo>
                      <a:cubicBezTo>
                        <a:pt x="371" y="41401"/>
                        <a:pt x="3905" y="35257"/>
                        <a:pt x="9525" y="31552"/>
                      </a:cubicBezTo>
                      <a:close/>
                    </a:path>
                  </a:pathLst>
                </a:custGeom>
                <a:solidFill>
                  <a:srgbClr val="FFFFFF"/>
                </a:solidFill>
                <a:ln w="9525" cap="flat">
                  <a:noFill/>
                  <a:prstDash val="solid"/>
                  <a:miter/>
                </a:ln>
              </p:spPr>
              <p:txBody>
                <a:bodyPr rtlCol="0" anchor="ctr"/>
                <a:lstStyle/>
                <a:p>
                  <a:endParaRPr lang="en-GR"/>
                </a:p>
              </p:txBody>
            </p:sp>
            <p:sp>
              <p:nvSpPr>
                <p:cNvPr id="654" name="Freeform 653">
                  <a:extLst>
                    <a:ext uri="{FF2B5EF4-FFF2-40B4-BE49-F238E27FC236}">
                      <a16:creationId xmlns:a16="http://schemas.microsoft.com/office/drawing/2014/main" id="{6A3E4F30-8E72-7DF9-D8C1-71D52757892A}"/>
                    </a:ext>
                  </a:extLst>
                </p:cNvPr>
                <p:cNvSpPr/>
                <p:nvPr/>
              </p:nvSpPr>
              <p:spPr>
                <a:xfrm>
                  <a:off x="4508704" y="4559395"/>
                  <a:ext cx="71437" cy="73909"/>
                </a:xfrm>
                <a:custGeom>
                  <a:avLst/>
                  <a:gdLst>
                    <a:gd name="connsiteX0" fmla="*/ 9525 w 71437"/>
                    <a:gd name="connsiteY0" fmla="*/ 31552 h 73909"/>
                    <a:gd name="connsiteX1" fmla="*/ 61913 w 71437"/>
                    <a:gd name="connsiteY1" fmla="*/ 1263 h 73909"/>
                    <a:gd name="connsiteX2" fmla="*/ 71438 w 71437"/>
                    <a:gd name="connsiteY2" fmla="*/ 6787 h 73909"/>
                    <a:gd name="connsiteX3" fmla="*/ 71438 w 71437"/>
                    <a:gd name="connsiteY3" fmla="*/ 25837 h 73909"/>
                    <a:gd name="connsiteX4" fmla="*/ 61913 w 71437"/>
                    <a:gd name="connsiteY4" fmla="*/ 42410 h 73909"/>
                    <a:gd name="connsiteX5" fmla="*/ 9525 w 71437"/>
                    <a:gd name="connsiteY5" fmla="*/ 72605 h 73909"/>
                    <a:gd name="connsiteX6" fmla="*/ 0 w 71437"/>
                    <a:gd name="connsiteY6" fmla="*/ 67080 h 73909"/>
                    <a:gd name="connsiteX7" fmla="*/ 0 w 71437"/>
                    <a:gd name="connsiteY7" fmla="*/ 48030 h 73909"/>
                    <a:gd name="connsiteX8" fmla="*/ 9525 w 71437"/>
                    <a:gd name="connsiteY8" fmla="*/ 31552 h 7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09">
                      <a:moveTo>
                        <a:pt x="9525" y="31552"/>
                      </a:moveTo>
                      <a:lnTo>
                        <a:pt x="61913" y="1263"/>
                      </a:lnTo>
                      <a:cubicBezTo>
                        <a:pt x="67151" y="-1690"/>
                        <a:pt x="71438" y="691"/>
                        <a:pt x="71438" y="6787"/>
                      </a:cubicBezTo>
                      <a:lnTo>
                        <a:pt x="71438" y="25837"/>
                      </a:lnTo>
                      <a:cubicBezTo>
                        <a:pt x="71066" y="32562"/>
                        <a:pt x="67532" y="38705"/>
                        <a:pt x="61913" y="42410"/>
                      </a:cubicBezTo>
                      <a:lnTo>
                        <a:pt x="9525" y="72605"/>
                      </a:lnTo>
                      <a:cubicBezTo>
                        <a:pt x="4286" y="75653"/>
                        <a:pt x="0" y="73176"/>
                        <a:pt x="0" y="67080"/>
                      </a:cubicBezTo>
                      <a:lnTo>
                        <a:pt x="0" y="48030"/>
                      </a:lnTo>
                      <a:cubicBezTo>
                        <a:pt x="371" y="41334"/>
                        <a:pt x="3905" y="35210"/>
                        <a:pt x="9525" y="31552"/>
                      </a:cubicBezTo>
                      <a:close/>
                    </a:path>
                  </a:pathLst>
                </a:custGeom>
                <a:solidFill>
                  <a:srgbClr val="FFFFFF"/>
                </a:solidFill>
                <a:ln w="9525" cap="flat">
                  <a:noFill/>
                  <a:prstDash val="solid"/>
                  <a:miter/>
                </a:ln>
              </p:spPr>
              <p:txBody>
                <a:bodyPr rtlCol="0" anchor="ctr"/>
                <a:lstStyle/>
                <a:p>
                  <a:endParaRPr lang="en-GR"/>
                </a:p>
              </p:txBody>
            </p:sp>
            <p:sp>
              <p:nvSpPr>
                <p:cNvPr id="655" name="Freeform 654">
                  <a:extLst>
                    <a:ext uri="{FF2B5EF4-FFF2-40B4-BE49-F238E27FC236}">
                      <a16:creationId xmlns:a16="http://schemas.microsoft.com/office/drawing/2014/main" id="{49FC5D5C-071C-96BC-B029-4A83C42F96BE}"/>
                    </a:ext>
                  </a:extLst>
                </p:cNvPr>
                <p:cNvSpPr/>
                <p:nvPr/>
              </p:nvSpPr>
              <p:spPr>
                <a:xfrm>
                  <a:off x="4508704" y="4636030"/>
                  <a:ext cx="71437" cy="73950"/>
                </a:xfrm>
                <a:custGeom>
                  <a:avLst/>
                  <a:gdLst>
                    <a:gd name="connsiteX0" fmla="*/ 9525 w 71437"/>
                    <a:gd name="connsiteY0" fmla="*/ 31594 h 73950"/>
                    <a:gd name="connsiteX1" fmla="*/ 61913 w 71437"/>
                    <a:gd name="connsiteY1" fmla="*/ 1304 h 73950"/>
                    <a:gd name="connsiteX2" fmla="*/ 71438 w 71437"/>
                    <a:gd name="connsiteY2" fmla="*/ 6829 h 73950"/>
                    <a:gd name="connsiteX3" fmla="*/ 71438 w 71437"/>
                    <a:gd name="connsiteY3" fmla="*/ 25879 h 73950"/>
                    <a:gd name="connsiteX4" fmla="*/ 61913 w 71437"/>
                    <a:gd name="connsiteY4" fmla="*/ 42357 h 73950"/>
                    <a:gd name="connsiteX5" fmla="*/ 9525 w 71437"/>
                    <a:gd name="connsiteY5" fmla="*/ 72647 h 73950"/>
                    <a:gd name="connsiteX6" fmla="*/ 0 w 71437"/>
                    <a:gd name="connsiteY6" fmla="*/ 67122 h 73950"/>
                    <a:gd name="connsiteX7" fmla="*/ 0 w 71437"/>
                    <a:gd name="connsiteY7" fmla="*/ 48072 h 73950"/>
                    <a:gd name="connsiteX8" fmla="*/ 9525 w 71437"/>
                    <a:gd name="connsiteY8" fmla="*/ 31594 h 7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50">
                      <a:moveTo>
                        <a:pt x="9525" y="31594"/>
                      </a:moveTo>
                      <a:lnTo>
                        <a:pt x="61913" y="1304"/>
                      </a:lnTo>
                      <a:cubicBezTo>
                        <a:pt x="67151" y="-1744"/>
                        <a:pt x="71438" y="733"/>
                        <a:pt x="71438" y="6829"/>
                      </a:cubicBezTo>
                      <a:lnTo>
                        <a:pt x="71438" y="25879"/>
                      </a:lnTo>
                      <a:cubicBezTo>
                        <a:pt x="71085" y="32584"/>
                        <a:pt x="67542" y="38709"/>
                        <a:pt x="61913" y="42357"/>
                      </a:cubicBezTo>
                      <a:lnTo>
                        <a:pt x="9525" y="72647"/>
                      </a:lnTo>
                      <a:cubicBezTo>
                        <a:pt x="4286" y="75695"/>
                        <a:pt x="0" y="73218"/>
                        <a:pt x="0" y="67122"/>
                      </a:cubicBezTo>
                      <a:lnTo>
                        <a:pt x="0" y="48072"/>
                      </a:lnTo>
                      <a:cubicBezTo>
                        <a:pt x="371" y="41376"/>
                        <a:pt x="3905" y="35251"/>
                        <a:pt x="9525" y="31594"/>
                      </a:cubicBezTo>
                      <a:close/>
                    </a:path>
                  </a:pathLst>
                </a:custGeom>
                <a:solidFill>
                  <a:srgbClr val="FFFFFF"/>
                </a:solidFill>
                <a:ln w="9525" cap="flat">
                  <a:noFill/>
                  <a:prstDash val="solid"/>
                  <a:miter/>
                </a:ln>
              </p:spPr>
              <p:txBody>
                <a:bodyPr rtlCol="0" anchor="ctr"/>
                <a:lstStyle/>
                <a:p>
                  <a:endParaRPr lang="en-GR"/>
                </a:p>
              </p:txBody>
            </p:sp>
            <p:sp>
              <p:nvSpPr>
                <p:cNvPr id="656" name="Freeform 655">
                  <a:extLst>
                    <a:ext uri="{FF2B5EF4-FFF2-40B4-BE49-F238E27FC236}">
                      <a16:creationId xmlns:a16="http://schemas.microsoft.com/office/drawing/2014/main" id="{C3D0F5D5-A4E7-BE2C-5135-FCE4A0CBCBDC}"/>
                    </a:ext>
                  </a:extLst>
                </p:cNvPr>
                <p:cNvSpPr/>
                <p:nvPr/>
              </p:nvSpPr>
              <p:spPr>
                <a:xfrm>
                  <a:off x="4508704" y="4712706"/>
                  <a:ext cx="71437" cy="73951"/>
                </a:xfrm>
                <a:custGeom>
                  <a:avLst/>
                  <a:gdLst>
                    <a:gd name="connsiteX0" fmla="*/ 9525 w 71437"/>
                    <a:gd name="connsiteY0" fmla="*/ 31594 h 73951"/>
                    <a:gd name="connsiteX1" fmla="*/ 61913 w 71437"/>
                    <a:gd name="connsiteY1" fmla="*/ 1304 h 73951"/>
                    <a:gd name="connsiteX2" fmla="*/ 71438 w 71437"/>
                    <a:gd name="connsiteY2" fmla="*/ 6829 h 73951"/>
                    <a:gd name="connsiteX3" fmla="*/ 71438 w 71437"/>
                    <a:gd name="connsiteY3" fmla="*/ 25879 h 73951"/>
                    <a:gd name="connsiteX4" fmla="*/ 61913 w 71437"/>
                    <a:gd name="connsiteY4" fmla="*/ 42357 h 73951"/>
                    <a:gd name="connsiteX5" fmla="*/ 9525 w 71437"/>
                    <a:gd name="connsiteY5" fmla="*/ 72647 h 73951"/>
                    <a:gd name="connsiteX6" fmla="*/ 0 w 71437"/>
                    <a:gd name="connsiteY6" fmla="*/ 67122 h 73951"/>
                    <a:gd name="connsiteX7" fmla="*/ 0 w 71437"/>
                    <a:gd name="connsiteY7" fmla="*/ 48072 h 73951"/>
                    <a:gd name="connsiteX8" fmla="*/ 9525 w 71437"/>
                    <a:gd name="connsiteY8" fmla="*/ 31594 h 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51">
                      <a:moveTo>
                        <a:pt x="9525" y="31594"/>
                      </a:moveTo>
                      <a:lnTo>
                        <a:pt x="61913" y="1304"/>
                      </a:lnTo>
                      <a:cubicBezTo>
                        <a:pt x="67151" y="-1743"/>
                        <a:pt x="71438" y="733"/>
                        <a:pt x="71438" y="6829"/>
                      </a:cubicBezTo>
                      <a:lnTo>
                        <a:pt x="71438" y="25879"/>
                      </a:lnTo>
                      <a:cubicBezTo>
                        <a:pt x="71085" y="32585"/>
                        <a:pt x="67542" y="38709"/>
                        <a:pt x="61913" y="42357"/>
                      </a:cubicBezTo>
                      <a:lnTo>
                        <a:pt x="9525" y="72647"/>
                      </a:lnTo>
                      <a:cubicBezTo>
                        <a:pt x="4286" y="75695"/>
                        <a:pt x="0" y="73218"/>
                        <a:pt x="0" y="67122"/>
                      </a:cubicBezTo>
                      <a:lnTo>
                        <a:pt x="0" y="48072"/>
                      </a:lnTo>
                      <a:cubicBezTo>
                        <a:pt x="371" y="41376"/>
                        <a:pt x="3905" y="35252"/>
                        <a:pt x="9525" y="31594"/>
                      </a:cubicBezTo>
                      <a:close/>
                    </a:path>
                  </a:pathLst>
                </a:custGeom>
                <a:solidFill>
                  <a:srgbClr val="FFFFFF"/>
                </a:solidFill>
                <a:ln w="9525" cap="flat">
                  <a:noFill/>
                  <a:prstDash val="solid"/>
                  <a:miter/>
                </a:ln>
              </p:spPr>
              <p:txBody>
                <a:bodyPr rtlCol="0" anchor="ctr"/>
                <a:lstStyle/>
                <a:p>
                  <a:endParaRPr lang="en-GR"/>
                </a:p>
              </p:txBody>
            </p:sp>
          </p:grpSp>
          <p:sp>
            <p:nvSpPr>
              <p:cNvPr id="657" name="Freeform 656">
                <a:extLst>
                  <a:ext uri="{FF2B5EF4-FFF2-40B4-BE49-F238E27FC236}">
                    <a16:creationId xmlns:a16="http://schemas.microsoft.com/office/drawing/2014/main" id="{21DBFA87-D2E2-3660-1DB4-0D4F00E34C8E}"/>
                  </a:ext>
                </a:extLst>
              </p:cNvPr>
              <p:cNvSpPr/>
              <p:nvPr/>
            </p:nvSpPr>
            <p:spPr>
              <a:xfrm>
                <a:off x="4647674" y="4036965"/>
                <a:ext cx="63627" cy="49294"/>
              </a:xfrm>
              <a:custGeom>
                <a:avLst/>
                <a:gdLst>
                  <a:gd name="connsiteX0" fmla="*/ 9525 w 63627"/>
                  <a:gd name="connsiteY0" fmla="*/ 27059 h 49294"/>
                  <a:gd name="connsiteX1" fmla="*/ 54102 w 63627"/>
                  <a:gd name="connsiteY1" fmla="*/ 1436 h 49294"/>
                  <a:gd name="connsiteX2" fmla="*/ 63627 w 63627"/>
                  <a:gd name="connsiteY2" fmla="*/ 6294 h 49294"/>
                  <a:gd name="connsiteX3" fmla="*/ 54102 w 63627"/>
                  <a:gd name="connsiteY3" fmla="*/ 22296 h 49294"/>
                  <a:gd name="connsiteX4" fmla="*/ 9525 w 63627"/>
                  <a:gd name="connsiteY4" fmla="*/ 47918 h 49294"/>
                  <a:gd name="connsiteX5" fmla="*/ 0 w 63627"/>
                  <a:gd name="connsiteY5" fmla="*/ 43061 h 49294"/>
                  <a:gd name="connsiteX6" fmla="*/ 9525 w 63627"/>
                  <a:gd name="connsiteY6" fmla="*/ 27059 h 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4">
                    <a:moveTo>
                      <a:pt x="9525" y="27059"/>
                    </a:moveTo>
                    <a:lnTo>
                      <a:pt x="54102" y="1436"/>
                    </a:lnTo>
                    <a:cubicBezTo>
                      <a:pt x="59436" y="-1707"/>
                      <a:pt x="63627" y="484"/>
                      <a:pt x="63627" y="6294"/>
                    </a:cubicBezTo>
                    <a:cubicBezTo>
                      <a:pt x="63122" y="12819"/>
                      <a:pt x="59607" y="18743"/>
                      <a:pt x="54102" y="22296"/>
                    </a:cubicBezTo>
                    <a:lnTo>
                      <a:pt x="9525" y="47918"/>
                    </a:lnTo>
                    <a:cubicBezTo>
                      <a:pt x="4286" y="50967"/>
                      <a:pt x="0" y="48776"/>
                      <a:pt x="0" y="43061"/>
                    </a:cubicBezTo>
                    <a:cubicBezTo>
                      <a:pt x="467" y="36527"/>
                      <a:pt x="4000" y="30593"/>
                      <a:pt x="9525" y="27059"/>
                    </a:cubicBezTo>
                    <a:close/>
                  </a:path>
                </a:pathLst>
              </a:custGeom>
              <a:solidFill>
                <a:srgbClr val="7CA5FF"/>
              </a:solidFill>
              <a:ln w="9525" cap="flat">
                <a:noFill/>
                <a:prstDash val="solid"/>
                <a:miter/>
              </a:ln>
            </p:spPr>
            <p:txBody>
              <a:bodyPr rtlCol="0" anchor="ctr"/>
              <a:lstStyle/>
              <a:p>
                <a:endParaRPr lang="en-GR"/>
              </a:p>
            </p:txBody>
          </p:sp>
          <p:sp>
            <p:nvSpPr>
              <p:cNvPr id="658" name="Freeform 657">
                <a:extLst>
                  <a:ext uri="{FF2B5EF4-FFF2-40B4-BE49-F238E27FC236}">
                    <a16:creationId xmlns:a16="http://schemas.microsoft.com/office/drawing/2014/main" id="{D1D5A3F6-2551-A333-0A74-3A0562F7BE58}"/>
                  </a:ext>
                </a:extLst>
              </p:cNvPr>
              <p:cNvSpPr/>
              <p:nvPr/>
            </p:nvSpPr>
            <p:spPr>
              <a:xfrm>
                <a:off x="4647674" y="4036965"/>
                <a:ext cx="63627" cy="49294"/>
              </a:xfrm>
              <a:custGeom>
                <a:avLst/>
                <a:gdLst>
                  <a:gd name="connsiteX0" fmla="*/ 9525 w 63627"/>
                  <a:gd name="connsiteY0" fmla="*/ 27059 h 49294"/>
                  <a:gd name="connsiteX1" fmla="*/ 54102 w 63627"/>
                  <a:gd name="connsiteY1" fmla="*/ 1436 h 49294"/>
                  <a:gd name="connsiteX2" fmla="*/ 63627 w 63627"/>
                  <a:gd name="connsiteY2" fmla="*/ 6294 h 49294"/>
                  <a:gd name="connsiteX3" fmla="*/ 54102 w 63627"/>
                  <a:gd name="connsiteY3" fmla="*/ 22296 h 49294"/>
                  <a:gd name="connsiteX4" fmla="*/ 9525 w 63627"/>
                  <a:gd name="connsiteY4" fmla="*/ 47918 h 49294"/>
                  <a:gd name="connsiteX5" fmla="*/ 0 w 63627"/>
                  <a:gd name="connsiteY5" fmla="*/ 43061 h 49294"/>
                  <a:gd name="connsiteX6" fmla="*/ 9525 w 63627"/>
                  <a:gd name="connsiteY6" fmla="*/ 27059 h 4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94">
                    <a:moveTo>
                      <a:pt x="9525" y="27059"/>
                    </a:moveTo>
                    <a:lnTo>
                      <a:pt x="54102" y="1436"/>
                    </a:lnTo>
                    <a:cubicBezTo>
                      <a:pt x="59436" y="-1707"/>
                      <a:pt x="63627" y="484"/>
                      <a:pt x="63627" y="6294"/>
                    </a:cubicBezTo>
                    <a:cubicBezTo>
                      <a:pt x="63122" y="12819"/>
                      <a:pt x="59607" y="18743"/>
                      <a:pt x="54102" y="22296"/>
                    </a:cubicBezTo>
                    <a:lnTo>
                      <a:pt x="9525" y="47918"/>
                    </a:lnTo>
                    <a:cubicBezTo>
                      <a:pt x="4286" y="50967"/>
                      <a:pt x="0" y="48776"/>
                      <a:pt x="0" y="43061"/>
                    </a:cubicBezTo>
                    <a:cubicBezTo>
                      <a:pt x="467" y="36527"/>
                      <a:pt x="4000" y="30593"/>
                      <a:pt x="9525" y="27059"/>
                    </a:cubicBezTo>
                    <a:close/>
                  </a:path>
                </a:pathLst>
              </a:custGeom>
              <a:solidFill>
                <a:srgbClr val="FFFFFF">
                  <a:alpha val="60000"/>
                </a:srgbClr>
              </a:solidFill>
              <a:ln w="9525" cap="flat">
                <a:noFill/>
                <a:prstDash val="solid"/>
                <a:miter/>
              </a:ln>
            </p:spPr>
            <p:txBody>
              <a:bodyPr rtlCol="0" anchor="ctr"/>
              <a:lstStyle/>
              <a:p>
                <a:endParaRPr lang="en-GR"/>
              </a:p>
            </p:txBody>
          </p:sp>
          <p:sp>
            <p:nvSpPr>
              <p:cNvPr id="659" name="Freeform 658">
                <a:extLst>
                  <a:ext uri="{FF2B5EF4-FFF2-40B4-BE49-F238E27FC236}">
                    <a16:creationId xmlns:a16="http://schemas.microsoft.com/office/drawing/2014/main" id="{237140F9-87B3-E6A9-FCC6-3A2E510C5E53}"/>
                  </a:ext>
                </a:extLst>
              </p:cNvPr>
              <p:cNvSpPr/>
              <p:nvPr/>
            </p:nvSpPr>
            <p:spPr>
              <a:xfrm>
                <a:off x="4647674" y="4165423"/>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8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8"/>
                    </a:lnTo>
                    <a:cubicBezTo>
                      <a:pt x="4286" y="50905"/>
                      <a:pt x="0" y="48715"/>
                      <a:pt x="0" y="43000"/>
                    </a:cubicBezTo>
                    <a:cubicBezTo>
                      <a:pt x="467" y="36466"/>
                      <a:pt x="4000" y="30532"/>
                      <a:pt x="9525" y="26998"/>
                    </a:cubicBezTo>
                    <a:close/>
                  </a:path>
                </a:pathLst>
              </a:custGeom>
              <a:solidFill>
                <a:srgbClr val="7CA5FF"/>
              </a:solidFill>
              <a:ln w="9525" cap="flat">
                <a:noFill/>
                <a:prstDash val="solid"/>
                <a:miter/>
              </a:ln>
            </p:spPr>
            <p:txBody>
              <a:bodyPr rtlCol="0" anchor="ctr"/>
              <a:lstStyle/>
              <a:p>
                <a:endParaRPr lang="en-GR"/>
              </a:p>
            </p:txBody>
          </p:sp>
          <p:sp>
            <p:nvSpPr>
              <p:cNvPr id="660" name="Freeform 659">
                <a:extLst>
                  <a:ext uri="{FF2B5EF4-FFF2-40B4-BE49-F238E27FC236}">
                    <a16:creationId xmlns:a16="http://schemas.microsoft.com/office/drawing/2014/main" id="{3BAB7AE3-9071-EE57-AAFC-AE4677397F2F}"/>
                  </a:ext>
                </a:extLst>
              </p:cNvPr>
              <p:cNvSpPr/>
              <p:nvPr/>
            </p:nvSpPr>
            <p:spPr>
              <a:xfrm>
                <a:off x="4647674" y="4165423"/>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8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8"/>
                    </a:lnTo>
                    <a:cubicBezTo>
                      <a:pt x="4286" y="50905"/>
                      <a:pt x="0" y="48715"/>
                      <a:pt x="0" y="43000"/>
                    </a:cubicBezTo>
                    <a:cubicBezTo>
                      <a:pt x="467" y="36466"/>
                      <a:pt x="4000" y="30532"/>
                      <a:pt x="9525" y="26998"/>
                    </a:cubicBezTo>
                    <a:close/>
                  </a:path>
                </a:pathLst>
              </a:custGeom>
              <a:solidFill>
                <a:srgbClr val="FFFFFF">
                  <a:alpha val="60000"/>
                </a:srgbClr>
              </a:solidFill>
              <a:ln w="9525" cap="flat">
                <a:noFill/>
                <a:prstDash val="solid"/>
                <a:miter/>
              </a:ln>
            </p:spPr>
            <p:txBody>
              <a:bodyPr rtlCol="0" anchor="ctr"/>
              <a:lstStyle/>
              <a:p>
                <a:endParaRPr lang="en-GR"/>
              </a:p>
            </p:txBody>
          </p:sp>
          <p:sp>
            <p:nvSpPr>
              <p:cNvPr id="661" name="Freeform 660">
                <a:extLst>
                  <a:ext uri="{FF2B5EF4-FFF2-40B4-BE49-F238E27FC236}">
                    <a16:creationId xmlns:a16="http://schemas.microsoft.com/office/drawing/2014/main" id="{D453179F-6DC0-EAB9-0257-71DCF2445691}"/>
                  </a:ext>
                </a:extLst>
              </p:cNvPr>
              <p:cNvSpPr/>
              <p:nvPr/>
            </p:nvSpPr>
            <p:spPr>
              <a:xfrm>
                <a:off x="4647674" y="4225145"/>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8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8"/>
                    </a:lnTo>
                    <a:cubicBezTo>
                      <a:pt x="4286" y="50906"/>
                      <a:pt x="0" y="48715"/>
                      <a:pt x="0" y="43000"/>
                    </a:cubicBezTo>
                    <a:cubicBezTo>
                      <a:pt x="467" y="36466"/>
                      <a:pt x="4000" y="30532"/>
                      <a:pt x="9525" y="26998"/>
                    </a:cubicBezTo>
                    <a:close/>
                  </a:path>
                </a:pathLst>
              </a:custGeom>
              <a:solidFill>
                <a:srgbClr val="7CA5FF"/>
              </a:solidFill>
              <a:ln w="9525" cap="flat">
                <a:noFill/>
                <a:prstDash val="solid"/>
                <a:miter/>
              </a:ln>
            </p:spPr>
            <p:txBody>
              <a:bodyPr rtlCol="0" anchor="ctr"/>
              <a:lstStyle/>
              <a:p>
                <a:endParaRPr lang="en-GR"/>
              </a:p>
            </p:txBody>
          </p:sp>
          <p:sp>
            <p:nvSpPr>
              <p:cNvPr id="662" name="Freeform 661">
                <a:extLst>
                  <a:ext uri="{FF2B5EF4-FFF2-40B4-BE49-F238E27FC236}">
                    <a16:creationId xmlns:a16="http://schemas.microsoft.com/office/drawing/2014/main" id="{821FB467-C0EF-BA7E-693F-8E5F9F818488}"/>
                  </a:ext>
                </a:extLst>
              </p:cNvPr>
              <p:cNvSpPr/>
              <p:nvPr/>
            </p:nvSpPr>
            <p:spPr>
              <a:xfrm>
                <a:off x="4647674" y="4225145"/>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8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8"/>
                    </a:lnTo>
                    <a:cubicBezTo>
                      <a:pt x="4286" y="50906"/>
                      <a:pt x="0" y="48715"/>
                      <a:pt x="0" y="43000"/>
                    </a:cubicBezTo>
                    <a:cubicBezTo>
                      <a:pt x="467" y="36466"/>
                      <a:pt x="4000" y="30532"/>
                      <a:pt x="9525" y="26998"/>
                    </a:cubicBezTo>
                    <a:close/>
                  </a:path>
                </a:pathLst>
              </a:custGeom>
              <a:solidFill>
                <a:srgbClr val="FFFFFF">
                  <a:alpha val="60000"/>
                </a:srgbClr>
              </a:solidFill>
              <a:ln w="9525" cap="flat">
                <a:noFill/>
                <a:prstDash val="solid"/>
                <a:miter/>
              </a:ln>
            </p:spPr>
            <p:txBody>
              <a:bodyPr rtlCol="0" anchor="ctr"/>
              <a:lstStyle/>
              <a:p>
                <a:endParaRPr lang="en-GR"/>
              </a:p>
            </p:txBody>
          </p:sp>
          <p:sp>
            <p:nvSpPr>
              <p:cNvPr id="663" name="Freeform 662">
                <a:extLst>
                  <a:ext uri="{FF2B5EF4-FFF2-40B4-BE49-F238E27FC236}">
                    <a16:creationId xmlns:a16="http://schemas.microsoft.com/office/drawing/2014/main" id="{0B46250E-2A00-00A5-711D-2BB49B1BAA6A}"/>
                  </a:ext>
                </a:extLst>
              </p:cNvPr>
              <p:cNvSpPr/>
              <p:nvPr/>
            </p:nvSpPr>
            <p:spPr>
              <a:xfrm>
                <a:off x="4647674" y="4284867"/>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7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7"/>
                    </a:lnTo>
                    <a:cubicBezTo>
                      <a:pt x="4286" y="50905"/>
                      <a:pt x="0" y="48715"/>
                      <a:pt x="0" y="43000"/>
                    </a:cubicBezTo>
                    <a:cubicBezTo>
                      <a:pt x="467" y="36466"/>
                      <a:pt x="4000" y="30531"/>
                      <a:pt x="9525" y="26998"/>
                    </a:cubicBezTo>
                    <a:close/>
                  </a:path>
                </a:pathLst>
              </a:custGeom>
              <a:solidFill>
                <a:srgbClr val="7CA5FF"/>
              </a:solidFill>
              <a:ln w="9525" cap="flat">
                <a:noFill/>
                <a:prstDash val="solid"/>
                <a:miter/>
              </a:ln>
            </p:spPr>
            <p:txBody>
              <a:bodyPr rtlCol="0" anchor="ctr"/>
              <a:lstStyle/>
              <a:p>
                <a:endParaRPr lang="en-GR"/>
              </a:p>
            </p:txBody>
          </p:sp>
          <p:sp>
            <p:nvSpPr>
              <p:cNvPr id="664" name="Freeform 663">
                <a:extLst>
                  <a:ext uri="{FF2B5EF4-FFF2-40B4-BE49-F238E27FC236}">
                    <a16:creationId xmlns:a16="http://schemas.microsoft.com/office/drawing/2014/main" id="{C2B366DA-FFB4-E8F0-2463-E131A9B87F49}"/>
                  </a:ext>
                </a:extLst>
              </p:cNvPr>
              <p:cNvSpPr/>
              <p:nvPr/>
            </p:nvSpPr>
            <p:spPr>
              <a:xfrm>
                <a:off x="4647674" y="4284867"/>
                <a:ext cx="63627" cy="49233"/>
              </a:xfrm>
              <a:custGeom>
                <a:avLst/>
                <a:gdLst>
                  <a:gd name="connsiteX0" fmla="*/ 9525 w 63627"/>
                  <a:gd name="connsiteY0" fmla="*/ 26998 h 49233"/>
                  <a:gd name="connsiteX1" fmla="*/ 54102 w 63627"/>
                  <a:gd name="connsiteY1" fmla="*/ 1376 h 49233"/>
                  <a:gd name="connsiteX2" fmla="*/ 63627 w 63627"/>
                  <a:gd name="connsiteY2" fmla="*/ 6233 h 49233"/>
                  <a:gd name="connsiteX3" fmla="*/ 54102 w 63627"/>
                  <a:gd name="connsiteY3" fmla="*/ 22235 h 49233"/>
                  <a:gd name="connsiteX4" fmla="*/ 9525 w 63627"/>
                  <a:gd name="connsiteY4" fmla="*/ 47857 h 49233"/>
                  <a:gd name="connsiteX5" fmla="*/ 0 w 63627"/>
                  <a:gd name="connsiteY5" fmla="*/ 43000 h 49233"/>
                  <a:gd name="connsiteX6" fmla="*/ 9525 w 63627"/>
                  <a:gd name="connsiteY6" fmla="*/ 26998 h 4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27" h="49233">
                    <a:moveTo>
                      <a:pt x="9525" y="26998"/>
                    </a:moveTo>
                    <a:lnTo>
                      <a:pt x="54102" y="1376"/>
                    </a:lnTo>
                    <a:cubicBezTo>
                      <a:pt x="59436" y="-1672"/>
                      <a:pt x="63627" y="518"/>
                      <a:pt x="63627" y="6233"/>
                    </a:cubicBezTo>
                    <a:cubicBezTo>
                      <a:pt x="63189" y="12777"/>
                      <a:pt x="59646" y="18730"/>
                      <a:pt x="54102" y="22235"/>
                    </a:cubicBezTo>
                    <a:lnTo>
                      <a:pt x="9525" y="47857"/>
                    </a:lnTo>
                    <a:cubicBezTo>
                      <a:pt x="4286" y="50905"/>
                      <a:pt x="0" y="48715"/>
                      <a:pt x="0" y="43000"/>
                    </a:cubicBezTo>
                    <a:cubicBezTo>
                      <a:pt x="467" y="36466"/>
                      <a:pt x="4000" y="30531"/>
                      <a:pt x="9525" y="26998"/>
                    </a:cubicBezTo>
                    <a:close/>
                  </a:path>
                </a:pathLst>
              </a:custGeom>
              <a:solidFill>
                <a:srgbClr val="FFFFFF">
                  <a:alpha val="60000"/>
                </a:srgbClr>
              </a:solidFill>
              <a:ln w="9525" cap="flat">
                <a:noFill/>
                <a:prstDash val="solid"/>
                <a:miter/>
              </a:ln>
            </p:spPr>
            <p:txBody>
              <a:bodyPr rtlCol="0" anchor="ctr"/>
              <a:lstStyle/>
              <a:p>
                <a:endParaRPr lang="en-GR"/>
              </a:p>
            </p:txBody>
          </p:sp>
          <p:grpSp>
            <p:nvGrpSpPr>
              <p:cNvPr id="665" name="Graphic 14">
                <a:extLst>
                  <a:ext uri="{FF2B5EF4-FFF2-40B4-BE49-F238E27FC236}">
                    <a16:creationId xmlns:a16="http://schemas.microsoft.com/office/drawing/2014/main" id="{44EF14EF-DAEB-767B-BF16-681038EB82E2}"/>
                  </a:ext>
                </a:extLst>
              </p:cNvPr>
              <p:cNvGrpSpPr/>
              <p:nvPr/>
            </p:nvGrpSpPr>
            <p:grpSpPr>
              <a:xfrm>
                <a:off x="4508704" y="4102437"/>
                <a:ext cx="71437" cy="911200"/>
                <a:chOff x="4508704" y="4102437"/>
                <a:chExt cx="71437" cy="911200"/>
              </a:xfrm>
              <a:solidFill>
                <a:srgbClr val="FFFFFF"/>
              </a:solidFill>
            </p:grpSpPr>
            <p:sp>
              <p:nvSpPr>
                <p:cNvPr id="666" name="Freeform 665">
                  <a:extLst>
                    <a:ext uri="{FF2B5EF4-FFF2-40B4-BE49-F238E27FC236}">
                      <a16:creationId xmlns:a16="http://schemas.microsoft.com/office/drawing/2014/main" id="{2142D673-7101-EF24-B0A6-6E4BEE213C44}"/>
                    </a:ext>
                  </a:extLst>
                </p:cNvPr>
                <p:cNvSpPr/>
                <p:nvPr/>
              </p:nvSpPr>
              <p:spPr>
                <a:xfrm>
                  <a:off x="4508704" y="4102437"/>
                  <a:ext cx="71437" cy="73765"/>
                </a:xfrm>
                <a:custGeom>
                  <a:avLst/>
                  <a:gdLst>
                    <a:gd name="connsiteX0" fmla="*/ 9525 w 71437"/>
                    <a:gd name="connsiteY0" fmla="*/ 31501 h 73765"/>
                    <a:gd name="connsiteX1" fmla="*/ 61913 w 71437"/>
                    <a:gd name="connsiteY1" fmla="*/ 1307 h 73765"/>
                    <a:gd name="connsiteX2" fmla="*/ 71438 w 71437"/>
                    <a:gd name="connsiteY2" fmla="*/ 6736 h 73765"/>
                    <a:gd name="connsiteX3" fmla="*/ 71438 w 71437"/>
                    <a:gd name="connsiteY3" fmla="*/ 25786 h 73765"/>
                    <a:gd name="connsiteX4" fmla="*/ 61913 w 71437"/>
                    <a:gd name="connsiteY4" fmla="*/ 42264 h 73765"/>
                    <a:gd name="connsiteX5" fmla="*/ 9525 w 71437"/>
                    <a:gd name="connsiteY5" fmla="*/ 72458 h 73765"/>
                    <a:gd name="connsiteX6" fmla="*/ 0 w 71437"/>
                    <a:gd name="connsiteY6" fmla="*/ 67029 h 73765"/>
                    <a:gd name="connsiteX7" fmla="*/ 0 w 71437"/>
                    <a:gd name="connsiteY7" fmla="*/ 47979 h 73765"/>
                    <a:gd name="connsiteX8" fmla="*/ 9525 w 71437"/>
                    <a:gd name="connsiteY8" fmla="*/ 31501 h 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765">
                      <a:moveTo>
                        <a:pt x="9525" y="31501"/>
                      </a:moveTo>
                      <a:lnTo>
                        <a:pt x="61913" y="1307"/>
                      </a:lnTo>
                      <a:cubicBezTo>
                        <a:pt x="67151" y="-1741"/>
                        <a:pt x="71438" y="735"/>
                        <a:pt x="71438" y="6736"/>
                      </a:cubicBezTo>
                      <a:lnTo>
                        <a:pt x="71438" y="25786"/>
                      </a:lnTo>
                      <a:cubicBezTo>
                        <a:pt x="71037" y="32473"/>
                        <a:pt x="67504" y="38578"/>
                        <a:pt x="61913" y="42264"/>
                      </a:cubicBezTo>
                      <a:lnTo>
                        <a:pt x="9525" y="72458"/>
                      </a:lnTo>
                      <a:cubicBezTo>
                        <a:pt x="4286" y="75507"/>
                        <a:pt x="0" y="73030"/>
                        <a:pt x="0" y="67029"/>
                      </a:cubicBezTo>
                      <a:lnTo>
                        <a:pt x="0" y="47979"/>
                      </a:lnTo>
                      <a:cubicBezTo>
                        <a:pt x="400" y="41293"/>
                        <a:pt x="3924" y="35187"/>
                        <a:pt x="9525" y="31501"/>
                      </a:cubicBezTo>
                      <a:close/>
                    </a:path>
                  </a:pathLst>
                </a:custGeom>
                <a:solidFill>
                  <a:srgbClr val="FFFFFF"/>
                </a:solidFill>
                <a:ln w="9525" cap="flat">
                  <a:noFill/>
                  <a:prstDash val="solid"/>
                  <a:miter/>
                </a:ln>
              </p:spPr>
              <p:txBody>
                <a:bodyPr rtlCol="0" anchor="ctr"/>
                <a:lstStyle/>
                <a:p>
                  <a:endParaRPr lang="en-GR"/>
                </a:p>
              </p:txBody>
            </p:sp>
            <p:sp>
              <p:nvSpPr>
                <p:cNvPr id="667" name="Freeform 666">
                  <a:extLst>
                    <a:ext uri="{FF2B5EF4-FFF2-40B4-BE49-F238E27FC236}">
                      <a16:creationId xmlns:a16="http://schemas.microsoft.com/office/drawing/2014/main" id="{DCB0705C-0848-FC3C-20D4-2CFA7E162050}"/>
                    </a:ext>
                  </a:extLst>
                </p:cNvPr>
                <p:cNvSpPr/>
                <p:nvPr/>
              </p:nvSpPr>
              <p:spPr>
                <a:xfrm>
                  <a:off x="4508704" y="4179113"/>
                  <a:ext cx="71437" cy="73765"/>
                </a:xfrm>
                <a:custGeom>
                  <a:avLst/>
                  <a:gdLst>
                    <a:gd name="connsiteX0" fmla="*/ 9525 w 71437"/>
                    <a:gd name="connsiteY0" fmla="*/ 31501 h 73765"/>
                    <a:gd name="connsiteX1" fmla="*/ 61913 w 71437"/>
                    <a:gd name="connsiteY1" fmla="*/ 1307 h 73765"/>
                    <a:gd name="connsiteX2" fmla="*/ 71438 w 71437"/>
                    <a:gd name="connsiteY2" fmla="*/ 6736 h 73765"/>
                    <a:gd name="connsiteX3" fmla="*/ 71438 w 71437"/>
                    <a:gd name="connsiteY3" fmla="*/ 25786 h 73765"/>
                    <a:gd name="connsiteX4" fmla="*/ 61913 w 71437"/>
                    <a:gd name="connsiteY4" fmla="*/ 42264 h 73765"/>
                    <a:gd name="connsiteX5" fmla="*/ 9525 w 71437"/>
                    <a:gd name="connsiteY5" fmla="*/ 72458 h 73765"/>
                    <a:gd name="connsiteX6" fmla="*/ 0 w 71437"/>
                    <a:gd name="connsiteY6" fmla="*/ 67029 h 73765"/>
                    <a:gd name="connsiteX7" fmla="*/ 0 w 71437"/>
                    <a:gd name="connsiteY7" fmla="*/ 47979 h 73765"/>
                    <a:gd name="connsiteX8" fmla="*/ 9525 w 71437"/>
                    <a:gd name="connsiteY8" fmla="*/ 31501 h 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765">
                      <a:moveTo>
                        <a:pt x="9525" y="31501"/>
                      </a:moveTo>
                      <a:lnTo>
                        <a:pt x="61913" y="1307"/>
                      </a:lnTo>
                      <a:cubicBezTo>
                        <a:pt x="67151" y="-1741"/>
                        <a:pt x="71438" y="735"/>
                        <a:pt x="71438" y="6736"/>
                      </a:cubicBezTo>
                      <a:lnTo>
                        <a:pt x="71438" y="25786"/>
                      </a:lnTo>
                      <a:cubicBezTo>
                        <a:pt x="71037" y="32473"/>
                        <a:pt x="67504" y="38578"/>
                        <a:pt x="61913" y="42264"/>
                      </a:cubicBezTo>
                      <a:lnTo>
                        <a:pt x="9525" y="72458"/>
                      </a:lnTo>
                      <a:cubicBezTo>
                        <a:pt x="4286" y="75507"/>
                        <a:pt x="0" y="73030"/>
                        <a:pt x="0" y="67029"/>
                      </a:cubicBezTo>
                      <a:lnTo>
                        <a:pt x="0" y="47979"/>
                      </a:lnTo>
                      <a:cubicBezTo>
                        <a:pt x="400" y="41293"/>
                        <a:pt x="3924" y="35187"/>
                        <a:pt x="9525" y="31501"/>
                      </a:cubicBezTo>
                      <a:close/>
                    </a:path>
                  </a:pathLst>
                </a:custGeom>
                <a:solidFill>
                  <a:srgbClr val="FFFFFF"/>
                </a:solidFill>
                <a:ln w="9525" cap="flat">
                  <a:noFill/>
                  <a:prstDash val="solid"/>
                  <a:miter/>
                </a:ln>
              </p:spPr>
              <p:txBody>
                <a:bodyPr rtlCol="0" anchor="ctr"/>
                <a:lstStyle/>
                <a:p>
                  <a:endParaRPr lang="en-GR"/>
                </a:p>
              </p:txBody>
            </p:sp>
            <p:sp>
              <p:nvSpPr>
                <p:cNvPr id="668" name="Freeform 667">
                  <a:extLst>
                    <a:ext uri="{FF2B5EF4-FFF2-40B4-BE49-F238E27FC236}">
                      <a16:creationId xmlns:a16="http://schemas.microsoft.com/office/drawing/2014/main" id="{ECE3F314-1A3C-58B8-890B-31D0EB2A110B}"/>
                    </a:ext>
                  </a:extLst>
                </p:cNvPr>
                <p:cNvSpPr/>
                <p:nvPr/>
              </p:nvSpPr>
              <p:spPr>
                <a:xfrm>
                  <a:off x="4508704" y="4255772"/>
                  <a:ext cx="71437" cy="73782"/>
                </a:xfrm>
                <a:custGeom>
                  <a:avLst/>
                  <a:gdLst>
                    <a:gd name="connsiteX0" fmla="*/ 9525 w 71437"/>
                    <a:gd name="connsiteY0" fmla="*/ 31518 h 73782"/>
                    <a:gd name="connsiteX1" fmla="*/ 61913 w 71437"/>
                    <a:gd name="connsiteY1" fmla="*/ 1324 h 73782"/>
                    <a:gd name="connsiteX2" fmla="*/ 71438 w 71437"/>
                    <a:gd name="connsiteY2" fmla="*/ 6753 h 73782"/>
                    <a:gd name="connsiteX3" fmla="*/ 71438 w 71437"/>
                    <a:gd name="connsiteY3" fmla="*/ 25803 h 73782"/>
                    <a:gd name="connsiteX4" fmla="*/ 61913 w 71437"/>
                    <a:gd name="connsiteY4" fmla="*/ 42281 h 73782"/>
                    <a:gd name="connsiteX5" fmla="*/ 9525 w 71437"/>
                    <a:gd name="connsiteY5" fmla="*/ 72476 h 73782"/>
                    <a:gd name="connsiteX6" fmla="*/ 0 w 71437"/>
                    <a:gd name="connsiteY6" fmla="*/ 67047 h 73782"/>
                    <a:gd name="connsiteX7" fmla="*/ 0 w 71437"/>
                    <a:gd name="connsiteY7" fmla="*/ 47997 h 73782"/>
                    <a:gd name="connsiteX8" fmla="*/ 9525 w 71437"/>
                    <a:gd name="connsiteY8" fmla="*/ 31518 h 7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782">
                      <a:moveTo>
                        <a:pt x="9525" y="31518"/>
                      </a:moveTo>
                      <a:lnTo>
                        <a:pt x="61913" y="1324"/>
                      </a:lnTo>
                      <a:cubicBezTo>
                        <a:pt x="67151" y="-1724"/>
                        <a:pt x="71438" y="657"/>
                        <a:pt x="71438" y="6753"/>
                      </a:cubicBezTo>
                      <a:lnTo>
                        <a:pt x="71438" y="25803"/>
                      </a:lnTo>
                      <a:cubicBezTo>
                        <a:pt x="71037" y="32490"/>
                        <a:pt x="67504" y="38595"/>
                        <a:pt x="61913" y="42281"/>
                      </a:cubicBezTo>
                      <a:lnTo>
                        <a:pt x="9525" y="72476"/>
                      </a:lnTo>
                      <a:cubicBezTo>
                        <a:pt x="4286" y="75524"/>
                        <a:pt x="0" y="73047"/>
                        <a:pt x="0" y="67047"/>
                      </a:cubicBezTo>
                      <a:lnTo>
                        <a:pt x="0" y="47997"/>
                      </a:lnTo>
                      <a:cubicBezTo>
                        <a:pt x="400" y="41310"/>
                        <a:pt x="3924" y="35204"/>
                        <a:pt x="9525" y="31518"/>
                      </a:cubicBezTo>
                      <a:close/>
                    </a:path>
                  </a:pathLst>
                </a:custGeom>
                <a:solidFill>
                  <a:srgbClr val="FFFFFF"/>
                </a:solidFill>
                <a:ln w="9525" cap="flat">
                  <a:noFill/>
                  <a:prstDash val="solid"/>
                  <a:miter/>
                </a:ln>
              </p:spPr>
              <p:txBody>
                <a:bodyPr rtlCol="0" anchor="ctr"/>
                <a:lstStyle/>
                <a:p>
                  <a:endParaRPr lang="en-GR"/>
                </a:p>
              </p:txBody>
            </p:sp>
            <p:sp>
              <p:nvSpPr>
                <p:cNvPr id="669" name="Freeform 668">
                  <a:extLst>
                    <a:ext uri="{FF2B5EF4-FFF2-40B4-BE49-F238E27FC236}">
                      <a16:creationId xmlns:a16="http://schemas.microsoft.com/office/drawing/2014/main" id="{DBC00565-A968-C929-6AE0-0E7288E3B4E2}"/>
                    </a:ext>
                  </a:extLst>
                </p:cNvPr>
                <p:cNvSpPr/>
                <p:nvPr/>
              </p:nvSpPr>
              <p:spPr>
                <a:xfrm>
                  <a:off x="4508704" y="4332414"/>
                  <a:ext cx="71437" cy="73909"/>
                </a:xfrm>
                <a:custGeom>
                  <a:avLst/>
                  <a:gdLst>
                    <a:gd name="connsiteX0" fmla="*/ 9525 w 71437"/>
                    <a:gd name="connsiteY0" fmla="*/ 31552 h 73909"/>
                    <a:gd name="connsiteX1" fmla="*/ 61913 w 71437"/>
                    <a:gd name="connsiteY1" fmla="*/ 1263 h 73909"/>
                    <a:gd name="connsiteX2" fmla="*/ 71438 w 71437"/>
                    <a:gd name="connsiteY2" fmla="*/ 6787 h 73909"/>
                    <a:gd name="connsiteX3" fmla="*/ 71438 w 71437"/>
                    <a:gd name="connsiteY3" fmla="*/ 25837 h 73909"/>
                    <a:gd name="connsiteX4" fmla="*/ 61913 w 71437"/>
                    <a:gd name="connsiteY4" fmla="*/ 42411 h 73909"/>
                    <a:gd name="connsiteX5" fmla="*/ 9525 w 71437"/>
                    <a:gd name="connsiteY5" fmla="*/ 72605 h 73909"/>
                    <a:gd name="connsiteX6" fmla="*/ 0 w 71437"/>
                    <a:gd name="connsiteY6" fmla="*/ 67080 h 73909"/>
                    <a:gd name="connsiteX7" fmla="*/ 0 w 71437"/>
                    <a:gd name="connsiteY7" fmla="*/ 48030 h 73909"/>
                    <a:gd name="connsiteX8" fmla="*/ 9525 w 71437"/>
                    <a:gd name="connsiteY8" fmla="*/ 31552 h 7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09">
                      <a:moveTo>
                        <a:pt x="9525" y="31552"/>
                      </a:moveTo>
                      <a:lnTo>
                        <a:pt x="61913" y="1263"/>
                      </a:lnTo>
                      <a:cubicBezTo>
                        <a:pt x="67151" y="-1690"/>
                        <a:pt x="71438" y="691"/>
                        <a:pt x="71438" y="6787"/>
                      </a:cubicBezTo>
                      <a:lnTo>
                        <a:pt x="71438" y="25837"/>
                      </a:lnTo>
                      <a:cubicBezTo>
                        <a:pt x="71066" y="32562"/>
                        <a:pt x="67532" y="38705"/>
                        <a:pt x="61913" y="42411"/>
                      </a:cubicBezTo>
                      <a:lnTo>
                        <a:pt x="9525" y="72605"/>
                      </a:lnTo>
                      <a:cubicBezTo>
                        <a:pt x="4286" y="75653"/>
                        <a:pt x="0" y="73177"/>
                        <a:pt x="0" y="67080"/>
                      </a:cubicBezTo>
                      <a:lnTo>
                        <a:pt x="0" y="48030"/>
                      </a:lnTo>
                      <a:cubicBezTo>
                        <a:pt x="400" y="41344"/>
                        <a:pt x="3924" y="35238"/>
                        <a:pt x="9525" y="31552"/>
                      </a:cubicBezTo>
                      <a:close/>
                    </a:path>
                  </a:pathLst>
                </a:custGeom>
                <a:solidFill>
                  <a:srgbClr val="FFFFFF"/>
                </a:solidFill>
                <a:ln w="9525" cap="flat">
                  <a:noFill/>
                  <a:prstDash val="solid"/>
                  <a:miter/>
                </a:ln>
              </p:spPr>
              <p:txBody>
                <a:bodyPr rtlCol="0" anchor="ctr"/>
                <a:lstStyle/>
                <a:p>
                  <a:endParaRPr lang="en-GR"/>
                </a:p>
              </p:txBody>
            </p:sp>
            <p:sp>
              <p:nvSpPr>
                <p:cNvPr id="670" name="Freeform 669">
                  <a:extLst>
                    <a:ext uri="{FF2B5EF4-FFF2-40B4-BE49-F238E27FC236}">
                      <a16:creationId xmlns:a16="http://schemas.microsoft.com/office/drawing/2014/main" id="{F85F8EF2-10E4-4E44-17A3-C1D2349FE490}"/>
                    </a:ext>
                  </a:extLst>
                </p:cNvPr>
                <p:cNvSpPr/>
                <p:nvPr/>
              </p:nvSpPr>
              <p:spPr>
                <a:xfrm>
                  <a:off x="4508704" y="4863010"/>
                  <a:ext cx="71437" cy="73951"/>
                </a:xfrm>
                <a:custGeom>
                  <a:avLst/>
                  <a:gdLst>
                    <a:gd name="connsiteX0" fmla="*/ 9525 w 71437"/>
                    <a:gd name="connsiteY0" fmla="*/ 31594 h 73951"/>
                    <a:gd name="connsiteX1" fmla="*/ 61913 w 71437"/>
                    <a:gd name="connsiteY1" fmla="*/ 1304 h 73951"/>
                    <a:gd name="connsiteX2" fmla="*/ 71438 w 71437"/>
                    <a:gd name="connsiteY2" fmla="*/ 6829 h 73951"/>
                    <a:gd name="connsiteX3" fmla="*/ 71438 w 71437"/>
                    <a:gd name="connsiteY3" fmla="*/ 25879 h 73951"/>
                    <a:gd name="connsiteX4" fmla="*/ 61913 w 71437"/>
                    <a:gd name="connsiteY4" fmla="*/ 42357 h 73951"/>
                    <a:gd name="connsiteX5" fmla="*/ 9525 w 71437"/>
                    <a:gd name="connsiteY5" fmla="*/ 72647 h 73951"/>
                    <a:gd name="connsiteX6" fmla="*/ 0 w 71437"/>
                    <a:gd name="connsiteY6" fmla="*/ 67122 h 73951"/>
                    <a:gd name="connsiteX7" fmla="*/ 0 w 71437"/>
                    <a:gd name="connsiteY7" fmla="*/ 48072 h 73951"/>
                    <a:gd name="connsiteX8" fmla="*/ 9525 w 71437"/>
                    <a:gd name="connsiteY8" fmla="*/ 31594 h 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51">
                      <a:moveTo>
                        <a:pt x="9525" y="31594"/>
                      </a:moveTo>
                      <a:lnTo>
                        <a:pt x="61913" y="1304"/>
                      </a:lnTo>
                      <a:cubicBezTo>
                        <a:pt x="67151" y="-1744"/>
                        <a:pt x="71438" y="733"/>
                        <a:pt x="71438" y="6829"/>
                      </a:cubicBezTo>
                      <a:lnTo>
                        <a:pt x="71438" y="25879"/>
                      </a:lnTo>
                      <a:cubicBezTo>
                        <a:pt x="71085" y="32585"/>
                        <a:pt x="67542" y="38709"/>
                        <a:pt x="61913" y="42357"/>
                      </a:cubicBezTo>
                      <a:lnTo>
                        <a:pt x="9525" y="72647"/>
                      </a:lnTo>
                      <a:cubicBezTo>
                        <a:pt x="4286" y="75695"/>
                        <a:pt x="0" y="73218"/>
                        <a:pt x="0" y="67122"/>
                      </a:cubicBezTo>
                      <a:lnTo>
                        <a:pt x="0" y="48072"/>
                      </a:lnTo>
                      <a:cubicBezTo>
                        <a:pt x="371" y="41376"/>
                        <a:pt x="3905" y="35252"/>
                        <a:pt x="9525" y="31594"/>
                      </a:cubicBezTo>
                      <a:close/>
                    </a:path>
                  </a:pathLst>
                </a:custGeom>
                <a:solidFill>
                  <a:srgbClr val="FFFFFF"/>
                </a:solidFill>
                <a:ln w="9525" cap="flat">
                  <a:noFill/>
                  <a:prstDash val="solid"/>
                  <a:miter/>
                </a:ln>
              </p:spPr>
              <p:txBody>
                <a:bodyPr rtlCol="0" anchor="ctr"/>
                <a:lstStyle/>
                <a:p>
                  <a:endParaRPr lang="en-GR"/>
                </a:p>
              </p:txBody>
            </p:sp>
            <p:sp>
              <p:nvSpPr>
                <p:cNvPr id="671" name="Freeform 670">
                  <a:extLst>
                    <a:ext uri="{FF2B5EF4-FFF2-40B4-BE49-F238E27FC236}">
                      <a16:creationId xmlns:a16="http://schemas.microsoft.com/office/drawing/2014/main" id="{4B9A16DB-9C11-1F6D-2C7D-724702B4FAD0}"/>
                    </a:ext>
                  </a:extLst>
                </p:cNvPr>
                <p:cNvSpPr/>
                <p:nvPr/>
              </p:nvSpPr>
              <p:spPr>
                <a:xfrm>
                  <a:off x="4508704" y="4939687"/>
                  <a:ext cx="71437" cy="73951"/>
                </a:xfrm>
                <a:custGeom>
                  <a:avLst/>
                  <a:gdLst>
                    <a:gd name="connsiteX0" fmla="*/ 9525 w 71437"/>
                    <a:gd name="connsiteY0" fmla="*/ 31594 h 73951"/>
                    <a:gd name="connsiteX1" fmla="*/ 61913 w 71437"/>
                    <a:gd name="connsiteY1" fmla="*/ 1304 h 73951"/>
                    <a:gd name="connsiteX2" fmla="*/ 71438 w 71437"/>
                    <a:gd name="connsiteY2" fmla="*/ 6829 h 73951"/>
                    <a:gd name="connsiteX3" fmla="*/ 71438 w 71437"/>
                    <a:gd name="connsiteY3" fmla="*/ 25879 h 73951"/>
                    <a:gd name="connsiteX4" fmla="*/ 61913 w 71437"/>
                    <a:gd name="connsiteY4" fmla="*/ 42357 h 73951"/>
                    <a:gd name="connsiteX5" fmla="*/ 9525 w 71437"/>
                    <a:gd name="connsiteY5" fmla="*/ 72647 h 73951"/>
                    <a:gd name="connsiteX6" fmla="*/ 0 w 71437"/>
                    <a:gd name="connsiteY6" fmla="*/ 67122 h 73951"/>
                    <a:gd name="connsiteX7" fmla="*/ 0 w 71437"/>
                    <a:gd name="connsiteY7" fmla="*/ 48072 h 73951"/>
                    <a:gd name="connsiteX8" fmla="*/ 9525 w 71437"/>
                    <a:gd name="connsiteY8" fmla="*/ 31594 h 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51">
                      <a:moveTo>
                        <a:pt x="9525" y="31594"/>
                      </a:moveTo>
                      <a:lnTo>
                        <a:pt x="61913" y="1304"/>
                      </a:lnTo>
                      <a:cubicBezTo>
                        <a:pt x="67151" y="-1744"/>
                        <a:pt x="71438" y="733"/>
                        <a:pt x="71438" y="6829"/>
                      </a:cubicBezTo>
                      <a:lnTo>
                        <a:pt x="71438" y="25879"/>
                      </a:lnTo>
                      <a:cubicBezTo>
                        <a:pt x="71066" y="32575"/>
                        <a:pt x="67532" y="38700"/>
                        <a:pt x="61913" y="42357"/>
                      </a:cubicBezTo>
                      <a:lnTo>
                        <a:pt x="9525" y="72647"/>
                      </a:lnTo>
                      <a:cubicBezTo>
                        <a:pt x="4286" y="75695"/>
                        <a:pt x="0" y="73218"/>
                        <a:pt x="0" y="67122"/>
                      </a:cubicBezTo>
                      <a:lnTo>
                        <a:pt x="0" y="48072"/>
                      </a:lnTo>
                      <a:cubicBezTo>
                        <a:pt x="371" y="41376"/>
                        <a:pt x="3905" y="35251"/>
                        <a:pt x="9525" y="31594"/>
                      </a:cubicBezTo>
                      <a:close/>
                    </a:path>
                  </a:pathLst>
                </a:custGeom>
                <a:solidFill>
                  <a:srgbClr val="FFFFFF"/>
                </a:solidFill>
                <a:ln w="9525" cap="flat">
                  <a:noFill/>
                  <a:prstDash val="solid"/>
                  <a:miter/>
                </a:ln>
              </p:spPr>
              <p:txBody>
                <a:bodyPr rtlCol="0" anchor="ctr"/>
                <a:lstStyle/>
                <a:p>
                  <a:endParaRPr lang="en-GR"/>
                </a:p>
              </p:txBody>
            </p:sp>
          </p:grpSp>
          <p:grpSp>
            <p:nvGrpSpPr>
              <p:cNvPr id="672" name="Graphic 14">
                <a:extLst>
                  <a:ext uri="{FF2B5EF4-FFF2-40B4-BE49-F238E27FC236}">
                    <a16:creationId xmlns:a16="http://schemas.microsoft.com/office/drawing/2014/main" id="{6FC53514-F0DA-DD9A-6D09-D9F1CCCB6095}"/>
                  </a:ext>
                </a:extLst>
              </p:cNvPr>
              <p:cNvGrpSpPr/>
              <p:nvPr/>
            </p:nvGrpSpPr>
            <p:grpSpPr>
              <a:xfrm>
                <a:off x="4508704" y="3722106"/>
                <a:ext cx="71437" cy="303791"/>
                <a:chOff x="4508704" y="3722106"/>
                <a:chExt cx="71437" cy="303791"/>
              </a:xfrm>
              <a:solidFill>
                <a:srgbClr val="FFFFFF"/>
              </a:solidFill>
            </p:grpSpPr>
            <p:sp>
              <p:nvSpPr>
                <p:cNvPr id="673" name="Freeform 672">
                  <a:extLst>
                    <a:ext uri="{FF2B5EF4-FFF2-40B4-BE49-F238E27FC236}">
                      <a16:creationId xmlns:a16="http://schemas.microsoft.com/office/drawing/2014/main" id="{276ED354-4F24-15F0-F7A0-781C2FB16AF8}"/>
                    </a:ext>
                  </a:extLst>
                </p:cNvPr>
                <p:cNvSpPr/>
                <p:nvPr/>
              </p:nvSpPr>
              <p:spPr>
                <a:xfrm>
                  <a:off x="4508704" y="3722106"/>
                  <a:ext cx="71437" cy="73909"/>
                </a:xfrm>
                <a:custGeom>
                  <a:avLst/>
                  <a:gdLst>
                    <a:gd name="connsiteX0" fmla="*/ 9525 w 71437"/>
                    <a:gd name="connsiteY0" fmla="*/ 31594 h 73909"/>
                    <a:gd name="connsiteX1" fmla="*/ 61913 w 71437"/>
                    <a:gd name="connsiteY1" fmla="*/ 1304 h 73909"/>
                    <a:gd name="connsiteX2" fmla="*/ 71438 w 71437"/>
                    <a:gd name="connsiteY2" fmla="*/ 6829 h 73909"/>
                    <a:gd name="connsiteX3" fmla="*/ 71438 w 71437"/>
                    <a:gd name="connsiteY3" fmla="*/ 25879 h 73909"/>
                    <a:gd name="connsiteX4" fmla="*/ 61913 w 71437"/>
                    <a:gd name="connsiteY4" fmla="*/ 42357 h 73909"/>
                    <a:gd name="connsiteX5" fmla="*/ 9525 w 71437"/>
                    <a:gd name="connsiteY5" fmla="*/ 72647 h 73909"/>
                    <a:gd name="connsiteX6" fmla="*/ 0 w 71437"/>
                    <a:gd name="connsiteY6" fmla="*/ 67122 h 73909"/>
                    <a:gd name="connsiteX7" fmla="*/ 0 w 71437"/>
                    <a:gd name="connsiteY7" fmla="*/ 48072 h 73909"/>
                    <a:gd name="connsiteX8" fmla="*/ 9525 w 71437"/>
                    <a:gd name="connsiteY8" fmla="*/ 31594 h 7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909">
                      <a:moveTo>
                        <a:pt x="9525" y="31594"/>
                      </a:moveTo>
                      <a:lnTo>
                        <a:pt x="61913" y="1304"/>
                      </a:lnTo>
                      <a:cubicBezTo>
                        <a:pt x="67151" y="-1744"/>
                        <a:pt x="71438" y="733"/>
                        <a:pt x="71438" y="6829"/>
                      </a:cubicBezTo>
                      <a:lnTo>
                        <a:pt x="71438" y="25879"/>
                      </a:lnTo>
                      <a:cubicBezTo>
                        <a:pt x="71066" y="32575"/>
                        <a:pt x="67532" y="38700"/>
                        <a:pt x="61913" y="42357"/>
                      </a:cubicBezTo>
                      <a:lnTo>
                        <a:pt x="9525" y="72647"/>
                      </a:lnTo>
                      <a:cubicBezTo>
                        <a:pt x="4286" y="75599"/>
                        <a:pt x="0" y="73218"/>
                        <a:pt x="0" y="67122"/>
                      </a:cubicBezTo>
                      <a:lnTo>
                        <a:pt x="0" y="48072"/>
                      </a:lnTo>
                      <a:cubicBezTo>
                        <a:pt x="352" y="41367"/>
                        <a:pt x="3896" y="35242"/>
                        <a:pt x="9525" y="31594"/>
                      </a:cubicBezTo>
                      <a:close/>
                    </a:path>
                  </a:pathLst>
                </a:custGeom>
                <a:solidFill>
                  <a:srgbClr val="FFFFFF"/>
                </a:solidFill>
                <a:ln w="9525" cap="flat">
                  <a:noFill/>
                  <a:prstDash val="solid"/>
                  <a:miter/>
                </a:ln>
              </p:spPr>
              <p:txBody>
                <a:bodyPr rtlCol="0" anchor="ctr"/>
                <a:lstStyle/>
                <a:p>
                  <a:endParaRPr lang="en-GR"/>
                </a:p>
              </p:txBody>
            </p:sp>
            <p:sp>
              <p:nvSpPr>
                <p:cNvPr id="674" name="Freeform 673">
                  <a:extLst>
                    <a:ext uri="{FF2B5EF4-FFF2-40B4-BE49-F238E27FC236}">
                      <a16:creationId xmlns:a16="http://schemas.microsoft.com/office/drawing/2014/main" id="{3B070AD7-644A-6E4B-343D-01A5CF360EEB}"/>
                    </a:ext>
                  </a:extLst>
                </p:cNvPr>
                <p:cNvSpPr/>
                <p:nvPr/>
              </p:nvSpPr>
              <p:spPr>
                <a:xfrm>
                  <a:off x="4508704" y="3798780"/>
                  <a:ext cx="71437" cy="73816"/>
                </a:xfrm>
                <a:custGeom>
                  <a:avLst/>
                  <a:gdLst>
                    <a:gd name="connsiteX0" fmla="*/ 9525 w 71437"/>
                    <a:gd name="connsiteY0" fmla="*/ 31501 h 73816"/>
                    <a:gd name="connsiteX1" fmla="*/ 61913 w 71437"/>
                    <a:gd name="connsiteY1" fmla="*/ 1307 h 73816"/>
                    <a:gd name="connsiteX2" fmla="*/ 71438 w 71437"/>
                    <a:gd name="connsiteY2" fmla="*/ 6736 h 73816"/>
                    <a:gd name="connsiteX3" fmla="*/ 71438 w 71437"/>
                    <a:gd name="connsiteY3" fmla="*/ 25786 h 73816"/>
                    <a:gd name="connsiteX4" fmla="*/ 61913 w 71437"/>
                    <a:gd name="connsiteY4" fmla="*/ 42264 h 73816"/>
                    <a:gd name="connsiteX5" fmla="*/ 9525 w 71437"/>
                    <a:gd name="connsiteY5" fmla="*/ 72554 h 73816"/>
                    <a:gd name="connsiteX6" fmla="*/ 0 w 71437"/>
                    <a:gd name="connsiteY6" fmla="*/ 67029 h 73816"/>
                    <a:gd name="connsiteX7" fmla="*/ 0 w 71437"/>
                    <a:gd name="connsiteY7" fmla="*/ 47979 h 73816"/>
                    <a:gd name="connsiteX8" fmla="*/ 9525 w 71437"/>
                    <a:gd name="connsiteY8" fmla="*/ 31501 h 7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816">
                      <a:moveTo>
                        <a:pt x="9525" y="31501"/>
                      </a:moveTo>
                      <a:lnTo>
                        <a:pt x="61913" y="1307"/>
                      </a:lnTo>
                      <a:cubicBezTo>
                        <a:pt x="67151" y="-1741"/>
                        <a:pt x="71438" y="735"/>
                        <a:pt x="71438" y="6736"/>
                      </a:cubicBezTo>
                      <a:lnTo>
                        <a:pt x="71438" y="25786"/>
                      </a:lnTo>
                      <a:cubicBezTo>
                        <a:pt x="71037" y="32473"/>
                        <a:pt x="67504" y="38578"/>
                        <a:pt x="61913" y="42264"/>
                      </a:cubicBezTo>
                      <a:lnTo>
                        <a:pt x="9525" y="72554"/>
                      </a:lnTo>
                      <a:cubicBezTo>
                        <a:pt x="4286" y="75506"/>
                        <a:pt x="0" y="73125"/>
                        <a:pt x="0" y="67029"/>
                      </a:cubicBezTo>
                      <a:lnTo>
                        <a:pt x="0" y="47979"/>
                      </a:lnTo>
                      <a:cubicBezTo>
                        <a:pt x="400" y="41293"/>
                        <a:pt x="3924" y="35187"/>
                        <a:pt x="9525" y="31501"/>
                      </a:cubicBezTo>
                      <a:close/>
                    </a:path>
                  </a:pathLst>
                </a:custGeom>
                <a:solidFill>
                  <a:srgbClr val="FFFFFF"/>
                </a:solidFill>
                <a:ln w="9525" cap="flat">
                  <a:noFill/>
                  <a:prstDash val="solid"/>
                  <a:miter/>
                </a:ln>
              </p:spPr>
              <p:txBody>
                <a:bodyPr rtlCol="0" anchor="ctr"/>
                <a:lstStyle/>
                <a:p>
                  <a:endParaRPr lang="en-GR"/>
                </a:p>
              </p:txBody>
            </p:sp>
            <p:sp>
              <p:nvSpPr>
                <p:cNvPr id="675" name="Freeform 674">
                  <a:extLst>
                    <a:ext uri="{FF2B5EF4-FFF2-40B4-BE49-F238E27FC236}">
                      <a16:creationId xmlns:a16="http://schemas.microsoft.com/office/drawing/2014/main" id="{859D03C1-BB61-3FAB-CE72-F46E243F5AAF}"/>
                    </a:ext>
                  </a:extLst>
                </p:cNvPr>
                <p:cNvSpPr/>
                <p:nvPr/>
              </p:nvSpPr>
              <p:spPr>
                <a:xfrm>
                  <a:off x="4508704" y="3875456"/>
                  <a:ext cx="71437" cy="73765"/>
                </a:xfrm>
                <a:custGeom>
                  <a:avLst/>
                  <a:gdLst>
                    <a:gd name="connsiteX0" fmla="*/ 9525 w 71437"/>
                    <a:gd name="connsiteY0" fmla="*/ 31501 h 73765"/>
                    <a:gd name="connsiteX1" fmla="*/ 61913 w 71437"/>
                    <a:gd name="connsiteY1" fmla="*/ 1307 h 73765"/>
                    <a:gd name="connsiteX2" fmla="*/ 71438 w 71437"/>
                    <a:gd name="connsiteY2" fmla="*/ 6736 h 73765"/>
                    <a:gd name="connsiteX3" fmla="*/ 71438 w 71437"/>
                    <a:gd name="connsiteY3" fmla="*/ 25786 h 73765"/>
                    <a:gd name="connsiteX4" fmla="*/ 61913 w 71437"/>
                    <a:gd name="connsiteY4" fmla="*/ 42264 h 73765"/>
                    <a:gd name="connsiteX5" fmla="*/ 9525 w 71437"/>
                    <a:gd name="connsiteY5" fmla="*/ 72458 h 73765"/>
                    <a:gd name="connsiteX6" fmla="*/ 0 w 71437"/>
                    <a:gd name="connsiteY6" fmla="*/ 67029 h 73765"/>
                    <a:gd name="connsiteX7" fmla="*/ 0 w 71437"/>
                    <a:gd name="connsiteY7" fmla="*/ 47979 h 73765"/>
                    <a:gd name="connsiteX8" fmla="*/ 9525 w 71437"/>
                    <a:gd name="connsiteY8" fmla="*/ 31501 h 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765">
                      <a:moveTo>
                        <a:pt x="9525" y="31501"/>
                      </a:moveTo>
                      <a:lnTo>
                        <a:pt x="61913" y="1307"/>
                      </a:lnTo>
                      <a:cubicBezTo>
                        <a:pt x="67151" y="-1741"/>
                        <a:pt x="71438" y="735"/>
                        <a:pt x="71438" y="6736"/>
                      </a:cubicBezTo>
                      <a:lnTo>
                        <a:pt x="71438" y="25786"/>
                      </a:lnTo>
                      <a:cubicBezTo>
                        <a:pt x="71037" y="32472"/>
                        <a:pt x="67504" y="38578"/>
                        <a:pt x="61913" y="42264"/>
                      </a:cubicBezTo>
                      <a:lnTo>
                        <a:pt x="9525" y="72458"/>
                      </a:lnTo>
                      <a:cubicBezTo>
                        <a:pt x="4286" y="75506"/>
                        <a:pt x="0" y="73030"/>
                        <a:pt x="0" y="67029"/>
                      </a:cubicBezTo>
                      <a:lnTo>
                        <a:pt x="0" y="47979"/>
                      </a:lnTo>
                      <a:cubicBezTo>
                        <a:pt x="400" y="41293"/>
                        <a:pt x="3924" y="35187"/>
                        <a:pt x="9525" y="31501"/>
                      </a:cubicBezTo>
                      <a:close/>
                    </a:path>
                  </a:pathLst>
                </a:custGeom>
                <a:solidFill>
                  <a:srgbClr val="FFFFFF"/>
                </a:solidFill>
                <a:ln w="9525" cap="flat">
                  <a:noFill/>
                  <a:prstDash val="solid"/>
                  <a:miter/>
                </a:ln>
              </p:spPr>
              <p:txBody>
                <a:bodyPr rtlCol="0" anchor="ctr"/>
                <a:lstStyle/>
                <a:p>
                  <a:endParaRPr lang="en-GR"/>
                </a:p>
              </p:txBody>
            </p:sp>
            <p:sp>
              <p:nvSpPr>
                <p:cNvPr id="676" name="Freeform 675">
                  <a:extLst>
                    <a:ext uri="{FF2B5EF4-FFF2-40B4-BE49-F238E27FC236}">
                      <a16:creationId xmlns:a16="http://schemas.microsoft.com/office/drawing/2014/main" id="{FB882AAE-B0AC-74AE-5AC8-6461E1B1A426}"/>
                    </a:ext>
                  </a:extLst>
                </p:cNvPr>
                <p:cNvSpPr/>
                <p:nvPr/>
              </p:nvSpPr>
              <p:spPr>
                <a:xfrm>
                  <a:off x="4508704" y="3952132"/>
                  <a:ext cx="71437" cy="73765"/>
                </a:xfrm>
                <a:custGeom>
                  <a:avLst/>
                  <a:gdLst>
                    <a:gd name="connsiteX0" fmla="*/ 9525 w 71437"/>
                    <a:gd name="connsiteY0" fmla="*/ 31501 h 73765"/>
                    <a:gd name="connsiteX1" fmla="*/ 61913 w 71437"/>
                    <a:gd name="connsiteY1" fmla="*/ 1307 h 73765"/>
                    <a:gd name="connsiteX2" fmla="*/ 71438 w 71437"/>
                    <a:gd name="connsiteY2" fmla="*/ 6736 h 73765"/>
                    <a:gd name="connsiteX3" fmla="*/ 71438 w 71437"/>
                    <a:gd name="connsiteY3" fmla="*/ 25786 h 73765"/>
                    <a:gd name="connsiteX4" fmla="*/ 61913 w 71437"/>
                    <a:gd name="connsiteY4" fmla="*/ 42264 h 73765"/>
                    <a:gd name="connsiteX5" fmla="*/ 9525 w 71437"/>
                    <a:gd name="connsiteY5" fmla="*/ 72458 h 73765"/>
                    <a:gd name="connsiteX6" fmla="*/ 0 w 71437"/>
                    <a:gd name="connsiteY6" fmla="*/ 67029 h 73765"/>
                    <a:gd name="connsiteX7" fmla="*/ 0 w 71437"/>
                    <a:gd name="connsiteY7" fmla="*/ 47979 h 73765"/>
                    <a:gd name="connsiteX8" fmla="*/ 9525 w 71437"/>
                    <a:gd name="connsiteY8" fmla="*/ 31501 h 7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 h="73765">
                      <a:moveTo>
                        <a:pt x="9525" y="31501"/>
                      </a:moveTo>
                      <a:lnTo>
                        <a:pt x="61913" y="1307"/>
                      </a:lnTo>
                      <a:cubicBezTo>
                        <a:pt x="67151" y="-1741"/>
                        <a:pt x="71438" y="735"/>
                        <a:pt x="71438" y="6736"/>
                      </a:cubicBezTo>
                      <a:lnTo>
                        <a:pt x="71438" y="25786"/>
                      </a:lnTo>
                      <a:cubicBezTo>
                        <a:pt x="71037" y="32473"/>
                        <a:pt x="67504" y="38578"/>
                        <a:pt x="61913" y="42264"/>
                      </a:cubicBezTo>
                      <a:lnTo>
                        <a:pt x="9525" y="72458"/>
                      </a:lnTo>
                      <a:cubicBezTo>
                        <a:pt x="4286" y="75507"/>
                        <a:pt x="0" y="73030"/>
                        <a:pt x="0" y="67029"/>
                      </a:cubicBezTo>
                      <a:lnTo>
                        <a:pt x="0" y="47979"/>
                      </a:lnTo>
                      <a:cubicBezTo>
                        <a:pt x="400" y="41293"/>
                        <a:pt x="3924" y="35187"/>
                        <a:pt x="9525" y="31501"/>
                      </a:cubicBezTo>
                      <a:close/>
                    </a:path>
                  </a:pathLst>
                </a:custGeom>
                <a:solidFill>
                  <a:srgbClr val="FFFFFF"/>
                </a:solidFill>
                <a:ln w="9525" cap="flat">
                  <a:noFill/>
                  <a:prstDash val="solid"/>
                  <a:miter/>
                </a:ln>
              </p:spPr>
              <p:txBody>
                <a:bodyPr rtlCol="0" anchor="ctr"/>
                <a:lstStyle/>
                <a:p>
                  <a:endParaRPr lang="en-GR"/>
                </a:p>
              </p:txBody>
            </p:sp>
          </p:grpSp>
          <p:sp>
            <p:nvSpPr>
              <p:cNvPr id="677" name="Freeform 676">
                <a:extLst>
                  <a:ext uri="{FF2B5EF4-FFF2-40B4-BE49-F238E27FC236}">
                    <a16:creationId xmlns:a16="http://schemas.microsoft.com/office/drawing/2014/main" id="{9C68B659-E263-B67E-E59F-EF34DD89870A}"/>
                  </a:ext>
                </a:extLst>
              </p:cNvPr>
              <p:cNvSpPr/>
              <p:nvPr/>
            </p:nvSpPr>
            <p:spPr>
              <a:xfrm>
                <a:off x="5878590" y="3282830"/>
                <a:ext cx="456057" cy="907449"/>
              </a:xfrm>
              <a:custGeom>
                <a:avLst/>
                <a:gdLst>
                  <a:gd name="connsiteX0" fmla="*/ 429101 w 456057"/>
                  <a:gd name="connsiteY0" fmla="*/ 3669 h 907449"/>
                  <a:gd name="connsiteX1" fmla="*/ 27051 w 456057"/>
                  <a:gd name="connsiteY1" fmla="*/ 235793 h 907449"/>
                  <a:gd name="connsiteX2" fmla="*/ 0 w 456057"/>
                  <a:gd name="connsiteY2" fmla="*/ 282656 h 907449"/>
                  <a:gd name="connsiteX3" fmla="*/ 0 w 456057"/>
                  <a:gd name="connsiteY3" fmla="*/ 888160 h 907449"/>
                  <a:gd name="connsiteX4" fmla="*/ 27051 w 456057"/>
                  <a:gd name="connsiteY4" fmla="*/ 903781 h 907449"/>
                  <a:gd name="connsiteX5" fmla="*/ 429101 w 456057"/>
                  <a:gd name="connsiteY5" fmla="*/ 671657 h 907449"/>
                  <a:gd name="connsiteX6" fmla="*/ 456057 w 456057"/>
                  <a:gd name="connsiteY6" fmla="*/ 624889 h 907449"/>
                  <a:gd name="connsiteX7" fmla="*/ 456057 w 456057"/>
                  <a:gd name="connsiteY7" fmla="*/ 19290 h 907449"/>
                  <a:gd name="connsiteX8" fmla="*/ 429101 w 456057"/>
                  <a:gd name="connsiteY8" fmla="*/ 3669 h 90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57" h="907449">
                    <a:moveTo>
                      <a:pt x="429101" y="3669"/>
                    </a:moveTo>
                    <a:lnTo>
                      <a:pt x="27051" y="235793"/>
                    </a:lnTo>
                    <a:cubicBezTo>
                      <a:pt x="11078" y="246213"/>
                      <a:pt x="1029" y="263616"/>
                      <a:pt x="0" y="282656"/>
                    </a:cubicBezTo>
                    <a:lnTo>
                      <a:pt x="0" y="888160"/>
                    </a:lnTo>
                    <a:cubicBezTo>
                      <a:pt x="0" y="905400"/>
                      <a:pt x="12097" y="912354"/>
                      <a:pt x="27051" y="903781"/>
                    </a:cubicBezTo>
                    <a:lnTo>
                      <a:pt x="429101" y="671657"/>
                    </a:lnTo>
                    <a:cubicBezTo>
                      <a:pt x="444989" y="661218"/>
                      <a:pt x="454990" y="643873"/>
                      <a:pt x="456057" y="624889"/>
                    </a:cubicBezTo>
                    <a:lnTo>
                      <a:pt x="456057" y="19290"/>
                    </a:lnTo>
                    <a:cubicBezTo>
                      <a:pt x="456057" y="2050"/>
                      <a:pt x="443960" y="-4904"/>
                      <a:pt x="429101" y="3669"/>
                    </a:cubicBezTo>
                    <a:close/>
                  </a:path>
                </a:pathLst>
              </a:custGeom>
              <a:solidFill>
                <a:srgbClr val="37474F"/>
              </a:solidFill>
              <a:ln w="9525" cap="flat">
                <a:noFill/>
                <a:prstDash val="solid"/>
                <a:miter/>
              </a:ln>
            </p:spPr>
            <p:txBody>
              <a:bodyPr rtlCol="0" anchor="ctr"/>
              <a:lstStyle/>
              <a:p>
                <a:endParaRPr lang="en-GR"/>
              </a:p>
            </p:txBody>
          </p:sp>
          <p:sp>
            <p:nvSpPr>
              <p:cNvPr id="678" name="Freeform 677">
                <a:extLst>
                  <a:ext uri="{FF2B5EF4-FFF2-40B4-BE49-F238E27FC236}">
                    <a16:creationId xmlns:a16="http://schemas.microsoft.com/office/drawing/2014/main" id="{7D5E18BC-F435-A9B4-AC62-B8712A6B5AEE}"/>
                  </a:ext>
                </a:extLst>
              </p:cNvPr>
              <p:cNvSpPr/>
              <p:nvPr/>
            </p:nvSpPr>
            <p:spPr>
              <a:xfrm>
                <a:off x="6219584" y="3744764"/>
                <a:ext cx="64294" cy="54941"/>
              </a:xfrm>
              <a:custGeom>
                <a:avLst/>
                <a:gdLst>
                  <a:gd name="connsiteX0" fmla="*/ 50673 w 64294"/>
                  <a:gd name="connsiteY0" fmla="*/ 1982 h 54941"/>
                  <a:gd name="connsiteX1" fmla="*/ 13621 w 64294"/>
                  <a:gd name="connsiteY1" fmla="*/ 23413 h 54941"/>
                  <a:gd name="connsiteX2" fmla="*/ 0 w 64294"/>
                  <a:gd name="connsiteY2" fmla="*/ 46083 h 54941"/>
                  <a:gd name="connsiteX3" fmla="*/ 13621 w 64294"/>
                  <a:gd name="connsiteY3" fmla="*/ 52941 h 54941"/>
                  <a:gd name="connsiteX4" fmla="*/ 50673 w 64294"/>
                  <a:gd name="connsiteY4" fmla="*/ 31605 h 54941"/>
                  <a:gd name="connsiteX5" fmla="*/ 64294 w 64294"/>
                  <a:gd name="connsiteY5" fmla="*/ 8840 h 54941"/>
                  <a:gd name="connsiteX6" fmla="*/ 50673 w 64294"/>
                  <a:gd name="connsiteY6" fmla="*/ 1982 h 5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41">
                    <a:moveTo>
                      <a:pt x="50673" y="1982"/>
                    </a:moveTo>
                    <a:lnTo>
                      <a:pt x="13621" y="23413"/>
                    </a:lnTo>
                    <a:cubicBezTo>
                      <a:pt x="5715" y="28357"/>
                      <a:pt x="657" y="36787"/>
                      <a:pt x="0" y="46083"/>
                    </a:cubicBezTo>
                    <a:cubicBezTo>
                      <a:pt x="0" y="54274"/>
                      <a:pt x="6096" y="57322"/>
                      <a:pt x="13621" y="52941"/>
                    </a:cubicBezTo>
                    <a:lnTo>
                      <a:pt x="50673" y="31605"/>
                    </a:lnTo>
                    <a:cubicBezTo>
                      <a:pt x="58569" y="26604"/>
                      <a:pt x="63627" y="18156"/>
                      <a:pt x="64294" y="8840"/>
                    </a:cubicBezTo>
                    <a:cubicBezTo>
                      <a:pt x="64389" y="744"/>
                      <a:pt x="58293" y="-2399"/>
                      <a:pt x="50673" y="1982"/>
                    </a:cubicBezTo>
                    <a:close/>
                  </a:path>
                </a:pathLst>
              </a:custGeom>
              <a:solidFill>
                <a:srgbClr val="7CA5FF"/>
              </a:solidFill>
              <a:ln w="9525" cap="flat">
                <a:noFill/>
                <a:prstDash val="solid"/>
                <a:miter/>
              </a:ln>
            </p:spPr>
            <p:txBody>
              <a:bodyPr rtlCol="0" anchor="ctr"/>
              <a:lstStyle/>
              <a:p>
                <a:endParaRPr lang="en-GR"/>
              </a:p>
            </p:txBody>
          </p:sp>
          <p:sp>
            <p:nvSpPr>
              <p:cNvPr id="679" name="Freeform 678">
                <a:extLst>
                  <a:ext uri="{FF2B5EF4-FFF2-40B4-BE49-F238E27FC236}">
                    <a16:creationId xmlns:a16="http://schemas.microsoft.com/office/drawing/2014/main" id="{72168C39-7599-7058-9818-9312F5EA32CD}"/>
                  </a:ext>
                </a:extLst>
              </p:cNvPr>
              <p:cNvSpPr/>
              <p:nvPr/>
            </p:nvSpPr>
            <p:spPr>
              <a:xfrm>
                <a:off x="6219584" y="3744764"/>
                <a:ext cx="64294" cy="54941"/>
              </a:xfrm>
              <a:custGeom>
                <a:avLst/>
                <a:gdLst>
                  <a:gd name="connsiteX0" fmla="*/ 50673 w 64294"/>
                  <a:gd name="connsiteY0" fmla="*/ 1982 h 54941"/>
                  <a:gd name="connsiteX1" fmla="*/ 13621 w 64294"/>
                  <a:gd name="connsiteY1" fmla="*/ 23413 h 54941"/>
                  <a:gd name="connsiteX2" fmla="*/ 0 w 64294"/>
                  <a:gd name="connsiteY2" fmla="*/ 46083 h 54941"/>
                  <a:gd name="connsiteX3" fmla="*/ 13621 w 64294"/>
                  <a:gd name="connsiteY3" fmla="*/ 52941 h 54941"/>
                  <a:gd name="connsiteX4" fmla="*/ 50673 w 64294"/>
                  <a:gd name="connsiteY4" fmla="*/ 31605 h 54941"/>
                  <a:gd name="connsiteX5" fmla="*/ 64294 w 64294"/>
                  <a:gd name="connsiteY5" fmla="*/ 8840 h 54941"/>
                  <a:gd name="connsiteX6" fmla="*/ 50673 w 64294"/>
                  <a:gd name="connsiteY6" fmla="*/ 1982 h 5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41">
                    <a:moveTo>
                      <a:pt x="50673" y="1982"/>
                    </a:moveTo>
                    <a:lnTo>
                      <a:pt x="13621" y="23413"/>
                    </a:lnTo>
                    <a:cubicBezTo>
                      <a:pt x="5715" y="28357"/>
                      <a:pt x="657" y="36787"/>
                      <a:pt x="0" y="46083"/>
                    </a:cubicBezTo>
                    <a:cubicBezTo>
                      <a:pt x="0" y="54274"/>
                      <a:pt x="6096" y="57322"/>
                      <a:pt x="13621" y="52941"/>
                    </a:cubicBezTo>
                    <a:lnTo>
                      <a:pt x="50673" y="31605"/>
                    </a:lnTo>
                    <a:cubicBezTo>
                      <a:pt x="58569" y="26604"/>
                      <a:pt x="63627" y="18156"/>
                      <a:pt x="64294" y="8840"/>
                    </a:cubicBezTo>
                    <a:cubicBezTo>
                      <a:pt x="64389" y="744"/>
                      <a:pt x="58293" y="-2399"/>
                      <a:pt x="50673" y="1982"/>
                    </a:cubicBezTo>
                    <a:close/>
                  </a:path>
                </a:pathLst>
              </a:custGeom>
              <a:solidFill>
                <a:srgbClr val="FFFFFF">
                  <a:alpha val="60000"/>
                </a:srgbClr>
              </a:solidFill>
              <a:ln w="9525" cap="flat">
                <a:noFill/>
                <a:prstDash val="solid"/>
                <a:miter/>
              </a:ln>
            </p:spPr>
            <p:txBody>
              <a:bodyPr rtlCol="0" anchor="ctr"/>
              <a:lstStyle/>
              <a:p>
                <a:endParaRPr lang="en-GR"/>
              </a:p>
            </p:txBody>
          </p:sp>
          <p:sp>
            <p:nvSpPr>
              <p:cNvPr id="680" name="Freeform 679">
                <a:extLst>
                  <a:ext uri="{FF2B5EF4-FFF2-40B4-BE49-F238E27FC236}">
                    <a16:creationId xmlns:a16="http://schemas.microsoft.com/office/drawing/2014/main" id="{6700C381-D1C3-D12F-2ABA-95BBFCB58187}"/>
                  </a:ext>
                </a:extLst>
              </p:cNvPr>
              <p:cNvSpPr/>
              <p:nvPr/>
            </p:nvSpPr>
            <p:spPr>
              <a:xfrm>
                <a:off x="6219584" y="3364571"/>
                <a:ext cx="64294" cy="54970"/>
              </a:xfrm>
              <a:custGeom>
                <a:avLst/>
                <a:gdLst>
                  <a:gd name="connsiteX0" fmla="*/ 50673 w 64294"/>
                  <a:gd name="connsiteY0" fmla="*/ 1937 h 54970"/>
                  <a:gd name="connsiteX1" fmla="*/ 13621 w 64294"/>
                  <a:gd name="connsiteY1" fmla="*/ 23369 h 54970"/>
                  <a:gd name="connsiteX2" fmla="*/ 0 w 64294"/>
                  <a:gd name="connsiteY2" fmla="*/ 46038 h 54970"/>
                  <a:gd name="connsiteX3" fmla="*/ 13621 w 64294"/>
                  <a:gd name="connsiteY3" fmla="*/ 52991 h 54970"/>
                  <a:gd name="connsiteX4" fmla="*/ 50673 w 64294"/>
                  <a:gd name="connsiteY4" fmla="*/ 31560 h 54970"/>
                  <a:gd name="connsiteX5" fmla="*/ 64294 w 64294"/>
                  <a:gd name="connsiteY5" fmla="*/ 8891 h 54970"/>
                  <a:gd name="connsiteX6" fmla="*/ 50673 w 64294"/>
                  <a:gd name="connsiteY6" fmla="*/ 1937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70">
                    <a:moveTo>
                      <a:pt x="50673" y="1937"/>
                    </a:moveTo>
                    <a:lnTo>
                      <a:pt x="13621" y="23369"/>
                    </a:lnTo>
                    <a:cubicBezTo>
                      <a:pt x="5725" y="28322"/>
                      <a:pt x="667" y="36742"/>
                      <a:pt x="0" y="46038"/>
                    </a:cubicBezTo>
                    <a:cubicBezTo>
                      <a:pt x="0" y="54230"/>
                      <a:pt x="6096" y="57373"/>
                      <a:pt x="13621" y="52991"/>
                    </a:cubicBezTo>
                    <a:lnTo>
                      <a:pt x="50673" y="31560"/>
                    </a:lnTo>
                    <a:cubicBezTo>
                      <a:pt x="58569" y="26607"/>
                      <a:pt x="63627" y="18187"/>
                      <a:pt x="64294" y="8891"/>
                    </a:cubicBezTo>
                    <a:cubicBezTo>
                      <a:pt x="64389" y="699"/>
                      <a:pt x="58293" y="-2349"/>
                      <a:pt x="50673" y="1937"/>
                    </a:cubicBezTo>
                    <a:close/>
                  </a:path>
                </a:pathLst>
              </a:custGeom>
              <a:solidFill>
                <a:srgbClr val="7CA5FF"/>
              </a:solidFill>
              <a:ln w="9525" cap="flat">
                <a:noFill/>
                <a:prstDash val="solid"/>
                <a:miter/>
              </a:ln>
            </p:spPr>
            <p:txBody>
              <a:bodyPr rtlCol="0" anchor="ctr"/>
              <a:lstStyle/>
              <a:p>
                <a:endParaRPr lang="en-GR"/>
              </a:p>
            </p:txBody>
          </p:sp>
          <p:sp>
            <p:nvSpPr>
              <p:cNvPr id="681" name="Freeform 680">
                <a:extLst>
                  <a:ext uri="{FF2B5EF4-FFF2-40B4-BE49-F238E27FC236}">
                    <a16:creationId xmlns:a16="http://schemas.microsoft.com/office/drawing/2014/main" id="{AC3D3084-FAC3-D82B-B7C8-7C7C013E4DF3}"/>
                  </a:ext>
                </a:extLst>
              </p:cNvPr>
              <p:cNvSpPr/>
              <p:nvPr/>
            </p:nvSpPr>
            <p:spPr>
              <a:xfrm>
                <a:off x="6219584" y="3364571"/>
                <a:ext cx="64294" cy="54970"/>
              </a:xfrm>
              <a:custGeom>
                <a:avLst/>
                <a:gdLst>
                  <a:gd name="connsiteX0" fmla="*/ 50673 w 64294"/>
                  <a:gd name="connsiteY0" fmla="*/ 1937 h 54970"/>
                  <a:gd name="connsiteX1" fmla="*/ 13621 w 64294"/>
                  <a:gd name="connsiteY1" fmla="*/ 23369 h 54970"/>
                  <a:gd name="connsiteX2" fmla="*/ 0 w 64294"/>
                  <a:gd name="connsiteY2" fmla="*/ 46038 h 54970"/>
                  <a:gd name="connsiteX3" fmla="*/ 13621 w 64294"/>
                  <a:gd name="connsiteY3" fmla="*/ 52991 h 54970"/>
                  <a:gd name="connsiteX4" fmla="*/ 50673 w 64294"/>
                  <a:gd name="connsiteY4" fmla="*/ 31560 h 54970"/>
                  <a:gd name="connsiteX5" fmla="*/ 64294 w 64294"/>
                  <a:gd name="connsiteY5" fmla="*/ 8891 h 54970"/>
                  <a:gd name="connsiteX6" fmla="*/ 50673 w 64294"/>
                  <a:gd name="connsiteY6" fmla="*/ 1937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70">
                    <a:moveTo>
                      <a:pt x="50673" y="1937"/>
                    </a:moveTo>
                    <a:lnTo>
                      <a:pt x="13621" y="23369"/>
                    </a:lnTo>
                    <a:cubicBezTo>
                      <a:pt x="5725" y="28322"/>
                      <a:pt x="667" y="36742"/>
                      <a:pt x="0" y="46038"/>
                    </a:cubicBezTo>
                    <a:cubicBezTo>
                      <a:pt x="0" y="54230"/>
                      <a:pt x="6096" y="57373"/>
                      <a:pt x="13621" y="52991"/>
                    </a:cubicBezTo>
                    <a:lnTo>
                      <a:pt x="50673" y="31560"/>
                    </a:lnTo>
                    <a:cubicBezTo>
                      <a:pt x="58569" y="26607"/>
                      <a:pt x="63627" y="18187"/>
                      <a:pt x="64294" y="8891"/>
                    </a:cubicBezTo>
                    <a:cubicBezTo>
                      <a:pt x="64389" y="699"/>
                      <a:pt x="58293" y="-2349"/>
                      <a:pt x="50673" y="1937"/>
                    </a:cubicBezTo>
                    <a:close/>
                  </a:path>
                </a:pathLst>
              </a:custGeom>
              <a:solidFill>
                <a:srgbClr val="FFFFFF">
                  <a:alpha val="60000"/>
                </a:srgbClr>
              </a:solidFill>
              <a:ln w="9525" cap="flat">
                <a:noFill/>
                <a:prstDash val="solid"/>
                <a:miter/>
              </a:ln>
            </p:spPr>
            <p:txBody>
              <a:bodyPr rtlCol="0" anchor="ctr"/>
              <a:lstStyle/>
              <a:p>
                <a:endParaRPr lang="en-GR"/>
              </a:p>
            </p:txBody>
          </p:sp>
          <p:sp>
            <p:nvSpPr>
              <p:cNvPr id="682" name="Freeform 681">
                <a:extLst>
                  <a:ext uri="{FF2B5EF4-FFF2-40B4-BE49-F238E27FC236}">
                    <a16:creationId xmlns:a16="http://schemas.microsoft.com/office/drawing/2014/main" id="{8352AC1C-09DD-05EC-354C-32252911835C}"/>
                  </a:ext>
                </a:extLst>
              </p:cNvPr>
              <p:cNvSpPr/>
              <p:nvPr/>
            </p:nvSpPr>
            <p:spPr>
              <a:xfrm>
                <a:off x="6167673" y="3470444"/>
                <a:ext cx="64297" cy="54878"/>
              </a:xfrm>
              <a:custGeom>
                <a:avLst/>
                <a:gdLst>
                  <a:gd name="connsiteX0" fmla="*/ 50673 w 64297"/>
                  <a:gd name="connsiteY0" fmla="*/ 1982 h 54878"/>
                  <a:gd name="connsiteX1" fmla="*/ 13621 w 64297"/>
                  <a:gd name="connsiteY1" fmla="*/ 23318 h 54878"/>
                  <a:gd name="connsiteX2" fmla="*/ 0 w 64297"/>
                  <a:gd name="connsiteY2" fmla="*/ 45988 h 54878"/>
                  <a:gd name="connsiteX3" fmla="*/ 13621 w 64297"/>
                  <a:gd name="connsiteY3" fmla="*/ 52941 h 54878"/>
                  <a:gd name="connsiteX4" fmla="*/ 50673 w 64297"/>
                  <a:gd name="connsiteY4" fmla="*/ 31510 h 54878"/>
                  <a:gd name="connsiteX5" fmla="*/ 64294 w 64297"/>
                  <a:gd name="connsiteY5" fmla="*/ 8840 h 54878"/>
                  <a:gd name="connsiteX6" fmla="*/ 50673 w 64297"/>
                  <a:gd name="connsiteY6" fmla="*/ 1982 h 5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878">
                    <a:moveTo>
                      <a:pt x="50673" y="1982"/>
                    </a:moveTo>
                    <a:lnTo>
                      <a:pt x="13621" y="23318"/>
                    </a:lnTo>
                    <a:cubicBezTo>
                      <a:pt x="5724" y="28271"/>
                      <a:pt x="667" y="36691"/>
                      <a:pt x="0" y="45988"/>
                    </a:cubicBezTo>
                    <a:cubicBezTo>
                      <a:pt x="0" y="54179"/>
                      <a:pt x="6096" y="57227"/>
                      <a:pt x="13621" y="52941"/>
                    </a:cubicBezTo>
                    <a:lnTo>
                      <a:pt x="50673" y="31510"/>
                    </a:lnTo>
                    <a:cubicBezTo>
                      <a:pt x="58569" y="26557"/>
                      <a:pt x="63627" y="18137"/>
                      <a:pt x="64294" y="8840"/>
                    </a:cubicBezTo>
                    <a:cubicBezTo>
                      <a:pt x="64484" y="744"/>
                      <a:pt x="58198" y="-2399"/>
                      <a:pt x="50673" y="1982"/>
                    </a:cubicBezTo>
                    <a:close/>
                  </a:path>
                </a:pathLst>
              </a:custGeom>
              <a:solidFill>
                <a:srgbClr val="7CA5FF"/>
              </a:solidFill>
              <a:ln w="9525" cap="flat">
                <a:noFill/>
                <a:prstDash val="solid"/>
                <a:miter/>
              </a:ln>
            </p:spPr>
            <p:txBody>
              <a:bodyPr rtlCol="0" anchor="ctr"/>
              <a:lstStyle/>
              <a:p>
                <a:endParaRPr lang="en-GR"/>
              </a:p>
            </p:txBody>
          </p:sp>
          <p:sp>
            <p:nvSpPr>
              <p:cNvPr id="683" name="Freeform 682">
                <a:extLst>
                  <a:ext uri="{FF2B5EF4-FFF2-40B4-BE49-F238E27FC236}">
                    <a16:creationId xmlns:a16="http://schemas.microsoft.com/office/drawing/2014/main" id="{D4AA36C8-E3EE-332E-2411-4994667AB86E}"/>
                  </a:ext>
                </a:extLst>
              </p:cNvPr>
              <p:cNvSpPr/>
              <p:nvPr/>
            </p:nvSpPr>
            <p:spPr>
              <a:xfrm>
                <a:off x="6167673" y="3470444"/>
                <a:ext cx="64297" cy="54878"/>
              </a:xfrm>
              <a:custGeom>
                <a:avLst/>
                <a:gdLst>
                  <a:gd name="connsiteX0" fmla="*/ 50673 w 64297"/>
                  <a:gd name="connsiteY0" fmla="*/ 1982 h 54878"/>
                  <a:gd name="connsiteX1" fmla="*/ 13621 w 64297"/>
                  <a:gd name="connsiteY1" fmla="*/ 23318 h 54878"/>
                  <a:gd name="connsiteX2" fmla="*/ 0 w 64297"/>
                  <a:gd name="connsiteY2" fmla="*/ 45988 h 54878"/>
                  <a:gd name="connsiteX3" fmla="*/ 13621 w 64297"/>
                  <a:gd name="connsiteY3" fmla="*/ 52941 h 54878"/>
                  <a:gd name="connsiteX4" fmla="*/ 50673 w 64297"/>
                  <a:gd name="connsiteY4" fmla="*/ 31510 h 54878"/>
                  <a:gd name="connsiteX5" fmla="*/ 64294 w 64297"/>
                  <a:gd name="connsiteY5" fmla="*/ 8840 h 54878"/>
                  <a:gd name="connsiteX6" fmla="*/ 50673 w 64297"/>
                  <a:gd name="connsiteY6" fmla="*/ 1982 h 5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878">
                    <a:moveTo>
                      <a:pt x="50673" y="1982"/>
                    </a:moveTo>
                    <a:lnTo>
                      <a:pt x="13621" y="23318"/>
                    </a:lnTo>
                    <a:cubicBezTo>
                      <a:pt x="5724" y="28271"/>
                      <a:pt x="667" y="36691"/>
                      <a:pt x="0" y="45988"/>
                    </a:cubicBezTo>
                    <a:cubicBezTo>
                      <a:pt x="0" y="54179"/>
                      <a:pt x="6096" y="57227"/>
                      <a:pt x="13621" y="52941"/>
                    </a:cubicBezTo>
                    <a:lnTo>
                      <a:pt x="50673" y="31510"/>
                    </a:lnTo>
                    <a:cubicBezTo>
                      <a:pt x="58569" y="26557"/>
                      <a:pt x="63627" y="18137"/>
                      <a:pt x="64294" y="8840"/>
                    </a:cubicBezTo>
                    <a:cubicBezTo>
                      <a:pt x="64484" y="744"/>
                      <a:pt x="58198" y="-2399"/>
                      <a:pt x="50673" y="1982"/>
                    </a:cubicBezTo>
                    <a:close/>
                  </a:path>
                </a:pathLst>
              </a:custGeom>
              <a:solidFill>
                <a:srgbClr val="FFFFFF">
                  <a:alpha val="60000"/>
                </a:srgbClr>
              </a:solidFill>
              <a:ln w="9525" cap="flat">
                <a:noFill/>
                <a:prstDash val="solid"/>
                <a:miter/>
              </a:ln>
            </p:spPr>
            <p:txBody>
              <a:bodyPr rtlCol="0" anchor="ctr"/>
              <a:lstStyle/>
              <a:p>
                <a:endParaRPr lang="en-GR"/>
              </a:p>
            </p:txBody>
          </p:sp>
          <p:sp>
            <p:nvSpPr>
              <p:cNvPr id="684" name="Freeform 683">
                <a:extLst>
                  <a:ext uri="{FF2B5EF4-FFF2-40B4-BE49-F238E27FC236}">
                    <a16:creationId xmlns:a16="http://schemas.microsoft.com/office/drawing/2014/main" id="{9B57B4F8-796C-784B-E0F6-A9724520762D}"/>
                  </a:ext>
                </a:extLst>
              </p:cNvPr>
              <p:cNvSpPr/>
              <p:nvPr/>
            </p:nvSpPr>
            <p:spPr>
              <a:xfrm>
                <a:off x="6167673" y="3546316"/>
                <a:ext cx="64297" cy="55248"/>
              </a:xfrm>
              <a:custGeom>
                <a:avLst/>
                <a:gdLst>
                  <a:gd name="connsiteX0" fmla="*/ 50673 w 64297"/>
                  <a:gd name="connsiteY0" fmla="*/ 1929 h 55248"/>
                  <a:gd name="connsiteX1" fmla="*/ 13621 w 64297"/>
                  <a:gd name="connsiteY1" fmla="*/ 23646 h 55248"/>
                  <a:gd name="connsiteX2" fmla="*/ 0 w 64297"/>
                  <a:gd name="connsiteY2" fmla="*/ 46316 h 55248"/>
                  <a:gd name="connsiteX3" fmla="*/ 13621 w 64297"/>
                  <a:gd name="connsiteY3" fmla="*/ 53269 h 55248"/>
                  <a:gd name="connsiteX4" fmla="*/ 50673 w 64297"/>
                  <a:gd name="connsiteY4" fmla="*/ 31838 h 55248"/>
                  <a:gd name="connsiteX5" fmla="*/ 64294 w 64297"/>
                  <a:gd name="connsiteY5" fmla="*/ 9168 h 55248"/>
                  <a:gd name="connsiteX6" fmla="*/ 50673 w 64297"/>
                  <a:gd name="connsiteY6" fmla="*/ 1929 h 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5248">
                    <a:moveTo>
                      <a:pt x="50673" y="1929"/>
                    </a:moveTo>
                    <a:lnTo>
                      <a:pt x="13621" y="23646"/>
                    </a:lnTo>
                    <a:cubicBezTo>
                      <a:pt x="5753" y="28618"/>
                      <a:pt x="695" y="37029"/>
                      <a:pt x="0" y="46316"/>
                    </a:cubicBezTo>
                    <a:cubicBezTo>
                      <a:pt x="0" y="54507"/>
                      <a:pt x="6096" y="57650"/>
                      <a:pt x="13621" y="53269"/>
                    </a:cubicBezTo>
                    <a:lnTo>
                      <a:pt x="50673" y="31838"/>
                    </a:lnTo>
                    <a:cubicBezTo>
                      <a:pt x="58579" y="26894"/>
                      <a:pt x="63637" y="18465"/>
                      <a:pt x="64294" y="9168"/>
                    </a:cubicBezTo>
                    <a:cubicBezTo>
                      <a:pt x="64484" y="691"/>
                      <a:pt x="58198" y="-2357"/>
                      <a:pt x="50673" y="1929"/>
                    </a:cubicBezTo>
                    <a:close/>
                  </a:path>
                </a:pathLst>
              </a:custGeom>
              <a:solidFill>
                <a:srgbClr val="7CA5FF"/>
              </a:solidFill>
              <a:ln w="9525" cap="flat">
                <a:noFill/>
                <a:prstDash val="solid"/>
                <a:miter/>
              </a:ln>
            </p:spPr>
            <p:txBody>
              <a:bodyPr rtlCol="0" anchor="ctr"/>
              <a:lstStyle/>
              <a:p>
                <a:endParaRPr lang="en-GR"/>
              </a:p>
            </p:txBody>
          </p:sp>
          <p:sp>
            <p:nvSpPr>
              <p:cNvPr id="685" name="Freeform 684">
                <a:extLst>
                  <a:ext uri="{FF2B5EF4-FFF2-40B4-BE49-F238E27FC236}">
                    <a16:creationId xmlns:a16="http://schemas.microsoft.com/office/drawing/2014/main" id="{D96B2C18-6D5F-A396-BF30-C127072F62A3}"/>
                  </a:ext>
                </a:extLst>
              </p:cNvPr>
              <p:cNvSpPr/>
              <p:nvPr/>
            </p:nvSpPr>
            <p:spPr>
              <a:xfrm>
                <a:off x="6167673" y="3546316"/>
                <a:ext cx="64297" cy="55248"/>
              </a:xfrm>
              <a:custGeom>
                <a:avLst/>
                <a:gdLst>
                  <a:gd name="connsiteX0" fmla="*/ 50673 w 64297"/>
                  <a:gd name="connsiteY0" fmla="*/ 1929 h 55248"/>
                  <a:gd name="connsiteX1" fmla="*/ 13621 w 64297"/>
                  <a:gd name="connsiteY1" fmla="*/ 23646 h 55248"/>
                  <a:gd name="connsiteX2" fmla="*/ 0 w 64297"/>
                  <a:gd name="connsiteY2" fmla="*/ 46316 h 55248"/>
                  <a:gd name="connsiteX3" fmla="*/ 13621 w 64297"/>
                  <a:gd name="connsiteY3" fmla="*/ 53269 h 55248"/>
                  <a:gd name="connsiteX4" fmla="*/ 50673 w 64297"/>
                  <a:gd name="connsiteY4" fmla="*/ 31838 h 55248"/>
                  <a:gd name="connsiteX5" fmla="*/ 64294 w 64297"/>
                  <a:gd name="connsiteY5" fmla="*/ 9168 h 55248"/>
                  <a:gd name="connsiteX6" fmla="*/ 50673 w 64297"/>
                  <a:gd name="connsiteY6" fmla="*/ 1929 h 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5248">
                    <a:moveTo>
                      <a:pt x="50673" y="1929"/>
                    </a:moveTo>
                    <a:lnTo>
                      <a:pt x="13621" y="23646"/>
                    </a:lnTo>
                    <a:cubicBezTo>
                      <a:pt x="5753" y="28618"/>
                      <a:pt x="695" y="37029"/>
                      <a:pt x="0" y="46316"/>
                    </a:cubicBezTo>
                    <a:cubicBezTo>
                      <a:pt x="0" y="54507"/>
                      <a:pt x="6096" y="57650"/>
                      <a:pt x="13621" y="53269"/>
                    </a:cubicBezTo>
                    <a:lnTo>
                      <a:pt x="50673" y="31838"/>
                    </a:lnTo>
                    <a:cubicBezTo>
                      <a:pt x="58579" y="26894"/>
                      <a:pt x="63637" y="18465"/>
                      <a:pt x="64294" y="9168"/>
                    </a:cubicBezTo>
                    <a:cubicBezTo>
                      <a:pt x="64484" y="691"/>
                      <a:pt x="58198" y="-2357"/>
                      <a:pt x="50673" y="1929"/>
                    </a:cubicBezTo>
                    <a:close/>
                  </a:path>
                </a:pathLst>
              </a:custGeom>
              <a:solidFill>
                <a:srgbClr val="FFFFFF">
                  <a:alpha val="60000"/>
                </a:srgbClr>
              </a:solidFill>
              <a:ln w="9525" cap="flat">
                <a:noFill/>
                <a:prstDash val="solid"/>
                <a:miter/>
              </a:ln>
            </p:spPr>
            <p:txBody>
              <a:bodyPr rtlCol="0" anchor="ctr"/>
              <a:lstStyle/>
              <a:p>
                <a:endParaRPr lang="en-GR"/>
              </a:p>
            </p:txBody>
          </p:sp>
          <p:sp>
            <p:nvSpPr>
              <p:cNvPr id="686" name="Freeform 685">
                <a:extLst>
                  <a:ext uri="{FF2B5EF4-FFF2-40B4-BE49-F238E27FC236}">
                    <a16:creationId xmlns:a16="http://schemas.microsoft.com/office/drawing/2014/main" id="{E00B2BDF-54DE-93AD-398E-472CC42D3171}"/>
                  </a:ext>
                </a:extLst>
              </p:cNvPr>
              <p:cNvSpPr/>
              <p:nvPr/>
            </p:nvSpPr>
            <p:spPr>
              <a:xfrm>
                <a:off x="6219584" y="3592631"/>
                <a:ext cx="64294" cy="54941"/>
              </a:xfrm>
              <a:custGeom>
                <a:avLst/>
                <a:gdLst>
                  <a:gd name="connsiteX0" fmla="*/ 50673 w 64294"/>
                  <a:gd name="connsiteY0" fmla="*/ 2001 h 54941"/>
                  <a:gd name="connsiteX1" fmla="*/ 13621 w 64294"/>
                  <a:gd name="connsiteY1" fmla="*/ 23337 h 54941"/>
                  <a:gd name="connsiteX2" fmla="*/ 0 w 64294"/>
                  <a:gd name="connsiteY2" fmla="*/ 46102 h 54941"/>
                  <a:gd name="connsiteX3" fmla="*/ 13621 w 64294"/>
                  <a:gd name="connsiteY3" fmla="*/ 52960 h 54941"/>
                  <a:gd name="connsiteX4" fmla="*/ 50673 w 64294"/>
                  <a:gd name="connsiteY4" fmla="*/ 31528 h 54941"/>
                  <a:gd name="connsiteX5" fmla="*/ 64294 w 64294"/>
                  <a:gd name="connsiteY5" fmla="*/ 8859 h 54941"/>
                  <a:gd name="connsiteX6" fmla="*/ 50673 w 64294"/>
                  <a:gd name="connsiteY6" fmla="*/ 2001 h 5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41">
                    <a:moveTo>
                      <a:pt x="50673" y="2001"/>
                    </a:moveTo>
                    <a:lnTo>
                      <a:pt x="13621" y="23337"/>
                    </a:lnTo>
                    <a:cubicBezTo>
                      <a:pt x="5725" y="28338"/>
                      <a:pt x="667" y="36786"/>
                      <a:pt x="0" y="46102"/>
                    </a:cubicBezTo>
                    <a:cubicBezTo>
                      <a:pt x="0" y="54198"/>
                      <a:pt x="6096" y="57341"/>
                      <a:pt x="13621" y="52960"/>
                    </a:cubicBezTo>
                    <a:lnTo>
                      <a:pt x="50673" y="31528"/>
                    </a:lnTo>
                    <a:cubicBezTo>
                      <a:pt x="58579" y="26585"/>
                      <a:pt x="63637" y="18155"/>
                      <a:pt x="64294" y="8859"/>
                    </a:cubicBezTo>
                    <a:cubicBezTo>
                      <a:pt x="64389" y="667"/>
                      <a:pt x="58293" y="-2380"/>
                      <a:pt x="50673" y="2001"/>
                    </a:cubicBezTo>
                    <a:close/>
                  </a:path>
                </a:pathLst>
              </a:custGeom>
              <a:solidFill>
                <a:srgbClr val="7CA5FF"/>
              </a:solidFill>
              <a:ln w="9525" cap="flat">
                <a:noFill/>
                <a:prstDash val="solid"/>
                <a:miter/>
              </a:ln>
            </p:spPr>
            <p:txBody>
              <a:bodyPr rtlCol="0" anchor="ctr"/>
              <a:lstStyle/>
              <a:p>
                <a:endParaRPr lang="en-GR"/>
              </a:p>
            </p:txBody>
          </p:sp>
          <p:sp>
            <p:nvSpPr>
              <p:cNvPr id="687" name="Freeform 686">
                <a:extLst>
                  <a:ext uri="{FF2B5EF4-FFF2-40B4-BE49-F238E27FC236}">
                    <a16:creationId xmlns:a16="http://schemas.microsoft.com/office/drawing/2014/main" id="{4AF08586-E24F-DD42-A65F-200F416335E2}"/>
                  </a:ext>
                </a:extLst>
              </p:cNvPr>
              <p:cNvSpPr/>
              <p:nvPr/>
            </p:nvSpPr>
            <p:spPr>
              <a:xfrm>
                <a:off x="6219584" y="3592631"/>
                <a:ext cx="64294" cy="54941"/>
              </a:xfrm>
              <a:custGeom>
                <a:avLst/>
                <a:gdLst>
                  <a:gd name="connsiteX0" fmla="*/ 50673 w 64294"/>
                  <a:gd name="connsiteY0" fmla="*/ 2001 h 54941"/>
                  <a:gd name="connsiteX1" fmla="*/ 13621 w 64294"/>
                  <a:gd name="connsiteY1" fmla="*/ 23337 h 54941"/>
                  <a:gd name="connsiteX2" fmla="*/ 0 w 64294"/>
                  <a:gd name="connsiteY2" fmla="*/ 46102 h 54941"/>
                  <a:gd name="connsiteX3" fmla="*/ 13621 w 64294"/>
                  <a:gd name="connsiteY3" fmla="*/ 52960 h 54941"/>
                  <a:gd name="connsiteX4" fmla="*/ 50673 w 64294"/>
                  <a:gd name="connsiteY4" fmla="*/ 31528 h 54941"/>
                  <a:gd name="connsiteX5" fmla="*/ 64294 w 64294"/>
                  <a:gd name="connsiteY5" fmla="*/ 8859 h 54941"/>
                  <a:gd name="connsiteX6" fmla="*/ 50673 w 64294"/>
                  <a:gd name="connsiteY6" fmla="*/ 2001 h 5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41">
                    <a:moveTo>
                      <a:pt x="50673" y="2001"/>
                    </a:moveTo>
                    <a:lnTo>
                      <a:pt x="13621" y="23337"/>
                    </a:lnTo>
                    <a:cubicBezTo>
                      <a:pt x="5725" y="28338"/>
                      <a:pt x="667" y="36786"/>
                      <a:pt x="0" y="46102"/>
                    </a:cubicBezTo>
                    <a:cubicBezTo>
                      <a:pt x="0" y="54198"/>
                      <a:pt x="6096" y="57341"/>
                      <a:pt x="13621" y="52960"/>
                    </a:cubicBezTo>
                    <a:lnTo>
                      <a:pt x="50673" y="31528"/>
                    </a:lnTo>
                    <a:cubicBezTo>
                      <a:pt x="58579" y="26585"/>
                      <a:pt x="63637" y="18155"/>
                      <a:pt x="64294" y="8859"/>
                    </a:cubicBezTo>
                    <a:cubicBezTo>
                      <a:pt x="64389" y="667"/>
                      <a:pt x="58293" y="-2380"/>
                      <a:pt x="50673" y="2001"/>
                    </a:cubicBezTo>
                    <a:close/>
                  </a:path>
                </a:pathLst>
              </a:custGeom>
              <a:solidFill>
                <a:srgbClr val="FFFFFF">
                  <a:alpha val="60000"/>
                </a:srgbClr>
              </a:solidFill>
              <a:ln w="9525" cap="flat">
                <a:noFill/>
                <a:prstDash val="solid"/>
                <a:miter/>
              </a:ln>
            </p:spPr>
            <p:txBody>
              <a:bodyPr rtlCol="0" anchor="ctr"/>
              <a:lstStyle/>
              <a:p>
                <a:endParaRPr lang="en-GR"/>
              </a:p>
            </p:txBody>
          </p:sp>
          <p:sp>
            <p:nvSpPr>
              <p:cNvPr id="688" name="Freeform 687">
                <a:extLst>
                  <a:ext uri="{FF2B5EF4-FFF2-40B4-BE49-F238E27FC236}">
                    <a16:creationId xmlns:a16="http://schemas.microsoft.com/office/drawing/2014/main" id="{D5CB31CA-C55C-4C08-083D-4BE6453E8DFB}"/>
                  </a:ext>
                </a:extLst>
              </p:cNvPr>
              <p:cNvSpPr/>
              <p:nvPr/>
            </p:nvSpPr>
            <p:spPr>
              <a:xfrm>
                <a:off x="6167673" y="3698624"/>
                <a:ext cx="64297" cy="55340"/>
              </a:xfrm>
              <a:custGeom>
                <a:avLst/>
                <a:gdLst>
                  <a:gd name="connsiteX0" fmla="*/ 50673 w 64297"/>
                  <a:gd name="connsiteY0" fmla="*/ 1927 h 55340"/>
                  <a:gd name="connsiteX1" fmla="*/ 13621 w 64297"/>
                  <a:gd name="connsiteY1" fmla="*/ 23739 h 55340"/>
                  <a:gd name="connsiteX2" fmla="*/ 0 w 64297"/>
                  <a:gd name="connsiteY2" fmla="*/ 46408 h 55340"/>
                  <a:gd name="connsiteX3" fmla="*/ 13621 w 64297"/>
                  <a:gd name="connsiteY3" fmla="*/ 53362 h 55340"/>
                  <a:gd name="connsiteX4" fmla="*/ 50673 w 64297"/>
                  <a:gd name="connsiteY4" fmla="*/ 31930 h 55340"/>
                  <a:gd name="connsiteX5" fmla="*/ 64294 w 64297"/>
                  <a:gd name="connsiteY5" fmla="*/ 9261 h 55340"/>
                  <a:gd name="connsiteX6" fmla="*/ 50673 w 64297"/>
                  <a:gd name="connsiteY6" fmla="*/ 1927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5340">
                    <a:moveTo>
                      <a:pt x="50673" y="1927"/>
                    </a:moveTo>
                    <a:lnTo>
                      <a:pt x="13621" y="23739"/>
                    </a:lnTo>
                    <a:cubicBezTo>
                      <a:pt x="5724" y="28692"/>
                      <a:pt x="667" y="37112"/>
                      <a:pt x="0" y="46408"/>
                    </a:cubicBezTo>
                    <a:cubicBezTo>
                      <a:pt x="0" y="54600"/>
                      <a:pt x="6096" y="57743"/>
                      <a:pt x="13621" y="53362"/>
                    </a:cubicBezTo>
                    <a:lnTo>
                      <a:pt x="50673" y="31930"/>
                    </a:lnTo>
                    <a:cubicBezTo>
                      <a:pt x="58569" y="26977"/>
                      <a:pt x="63627" y="18557"/>
                      <a:pt x="64294" y="9261"/>
                    </a:cubicBezTo>
                    <a:cubicBezTo>
                      <a:pt x="64484" y="688"/>
                      <a:pt x="58198" y="-2360"/>
                      <a:pt x="50673" y="1927"/>
                    </a:cubicBezTo>
                    <a:close/>
                  </a:path>
                </a:pathLst>
              </a:custGeom>
              <a:solidFill>
                <a:srgbClr val="7CA5FF"/>
              </a:solidFill>
              <a:ln w="9525" cap="flat">
                <a:noFill/>
                <a:prstDash val="solid"/>
                <a:miter/>
              </a:ln>
            </p:spPr>
            <p:txBody>
              <a:bodyPr rtlCol="0" anchor="ctr"/>
              <a:lstStyle/>
              <a:p>
                <a:endParaRPr lang="en-GR"/>
              </a:p>
            </p:txBody>
          </p:sp>
          <p:sp>
            <p:nvSpPr>
              <p:cNvPr id="689" name="Freeform 688">
                <a:extLst>
                  <a:ext uri="{FF2B5EF4-FFF2-40B4-BE49-F238E27FC236}">
                    <a16:creationId xmlns:a16="http://schemas.microsoft.com/office/drawing/2014/main" id="{2F6B7E90-B9D7-3CF2-4DCA-DD70DC276EF2}"/>
                  </a:ext>
                </a:extLst>
              </p:cNvPr>
              <p:cNvSpPr/>
              <p:nvPr/>
            </p:nvSpPr>
            <p:spPr>
              <a:xfrm>
                <a:off x="6167673" y="3698624"/>
                <a:ext cx="64297" cy="55340"/>
              </a:xfrm>
              <a:custGeom>
                <a:avLst/>
                <a:gdLst>
                  <a:gd name="connsiteX0" fmla="*/ 50673 w 64297"/>
                  <a:gd name="connsiteY0" fmla="*/ 1927 h 55340"/>
                  <a:gd name="connsiteX1" fmla="*/ 13621 w 64297"/>
                  <a:gd name="connsiteY1" fmla="*/ 23739 h 55340"/>
                  <a:gd name="connsiteX2" fmla="*/ 0 w 64297"/>
                  <a:gd name="connsiteY2" fmla="*/ 46408 h 55340"/>
                  <a:gd name="connsiteX3" fmla="*/ 13621 w 64297"/>
                  <a:gd name="connsiteY3" fmla="*/ 53362 h 55340"/>
                  <a:gd name="connsiteX4" fmla="*/ 50673 w 64297"/>
                  <a:gd name="connsiteY4" fmla="*/ 31930 h 55340"/>
                  <a:gd name="connsiteX5" fmla="*/ 64294 w 64297"/>
                  <a:gd name="connsiteY5" fmla="*/ 9261 h 55340"/>
                  <a:gd name="connsiteX6" fmla="*/ 50673 w 64297"/>
                  <a:gd name="connsiteY6" fmla="*/ 1927 h 5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5340">
                    <a:moveTo>
                      <a:pt x="50673" y="1927"/>
                    </a:moveTo>
                    <a:lnTo>
                      <a:pt x="13621" y="23739"/>
                    </a:lnTo>
                    <a:cubicBezTo>
                      <a:pt x="5724" y="28692"/>
                      <a:pt x="667" y="37112"/>
                      <a:pt x="0" y="46408"/>
                    </a:cubicBezTo>
                    <a:cubicBezTo>
                      <a:pt x="0" y="54600"/>
                      <a:pt x="6096" y="57743"/>
                      <a:pt x="13621" y="53362"/>
                    </a:cubicBezTo>
                    <a:lnTo>
                      <a:pt x="50673" y="31930"/>
                    </a:lnTo>
                    <a:cubicBezTo>
                      <a:pt x="58569" y="26977"/>
                      <a:pt x="63627" y="18557"/>
                      <a:pt x="64294" y="9261"/>
                    </a:cubicBezTo>
                    <a:cubicBezTo>
                      <a:pt x="64484" y="688"/>
                      <a:pt x="58198" y="-2360"/>
                      <a:pt x="50673" y="1927"/>
                    </a:cubicBezTo>
                    <a:close/>
                  </a:path>
                </a:pathLst>
              </a:custGeom>
              <a:solidFill>
                <a:srgbClr val="FFFFFF">
                  <a:alpha val="60000"/>
                </a:srgbClr>
              </a:solidFill>
              <a:ln w="9525" cap="flat">
                <a:noFill/>
                <a:prstDash val="solid"/>
                <a:miter/>
              </a:ln>
            </p:spPr>
            <p:txBody>
              <a:bodyPr rtlCol="0" anchor="ctr"/>
              <a:lstStyle/>
              <a:p>
                <a:endParaRPr lang="en-GR"/>
              </a:p>
            </p:txBody>
          </p:sp>
          <p:sp>
            <p:nvSpPr>
              <p:cNvPr id="690" name="Freeform 689">
                <a:extLst>
                  <a:ext uri="{FF2B5EF4-FFF2-40B4-BE49-F238E27FC236}">
                    <a16:creationId xmlns:a16="http://schemas.microsoft.com/office/drawing/2014/main" id="{8EA47B36-49F9-12E4-4798-09811BB1B51B}"/>
                  </a:ext>
                </a:extLst>
              </p:cNvPr>
              <p:cNvSpPr/>
              <p:nvPr/>
            </p:nvSpPr>
            <p:spPr>
              <a:xfrm>
                <a:off x="5929263" y="3423108"/>
                <a:ext cx="253364" cy="164076"/>
              </a:xfrm>
              <a:custGeom>
                <a:avLst/>
                <a:gdLst>
                  <a:gd name="connsiteX0" fmla="*/ 239744 w 253364"/>
                  <a:gd name="connsiteY0" fmla="*/ 1979 h 164076"/>
                  <a:gd name="connsiteX1" fmla="*/ 13716 w 253364"/>
                  <a:gd name="connsiteY1" fmla="*/ 132472 h 164076"/>
                  <a:gd name="connsiteX2" fmla="*/ 0 w 253364"/>
                  <a:gd name="connsiteY2" fmla="*/ 155237 h 164076"/>
                  <a:gd name="connsiteX3" fmla="*/ 13716 w 253364"/>
                  <a:gd name="connsiteY3" fmla="*/ 162095 h 164076"/>
                  <a:gd name="connsiteX4" fmla="*/ 239744 w 253364"/>
                  <a:gd name="connsiteY4" fmla="*/ 31602 h 164076"/>
                  <a:gd name="connsiteX5" fmla="*/ 253365 w 253364"/>
                  <a:gd name="connsiteY5" fmla="*/ 8933 h 164076"/>
                  <a:gd name="connsiteX6" fmla="*/ 239744 w 253364"/>
                  <a:gd name="connsiteY6" fmla="*/ 1979 h 1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76">
                    <a:moveTo>
                      <a:pt x="239744" y="1979"/>
                    </a:moveTo>
                    <a:lnTo>
                      <a:pt x="13716" y="132472"/>
                    </a:lnTo>
                    <a:cubicBezTo>
                      <a:pt x="5772" y="137434"/>
                      <a:pt x="676" y="145893"/>
                      <a:pt x="0" y="155237"/>
                    </a:cubicBezTo>
                    <a:cubicBezTo>
                      <a:pt x="0" y="163333"/>
                      <a:pt x="6096" y="166476"/>
                      <a:pt x="13716" y="162095"/>
                    </a:cubicBezTo>
                    <a:lnTo>
                      <a:pt x="239744" y="31602"/>
                    </a:lnTo>
                    <a:cubicBezTo>
                      <a:pt x="247612" y="26630"/>
                      <a:pt x="252669" y="18220"/>
                      <a:pt x="253365" y="8933"/>
                    </a:cubicBezTo>
                    <a:cubicBezTo>
                      <a:pt x="253365" y="741"/>
                      <a:pt x="247269" y="-2402"/>
                      <a:pt x="239744" y="1979"/>
                    </a:cubicBezTo>
                    <a:close/>
                  </a:path>
                </a:pathLst>
              </a:custGeom>
              <a:solidFill>
                <a:srgbClr val="7CA5FF"/>
              </a:solidFill>
              <a:ln w="9525" cap="flat">
                <a:noFill/>
                <a:prstDash val="solid"/>
                <a:miter/>
              </a:ln>
            </p:spPr>
            <p:txBody>
              <a:bodyPr rtlCol="0" anchor="ctr"/>
              <a:lstStyle/>
              <a:p>
                <a:endParaRPr lang="en-GR"/>
              </a:p>
            </p:txBody>
          </p:sp>
          <p:sp>
            <p:nvSpPr>
              <p:cNvPr id="691" name="Freeform 690">
                <a:extLst>
                  <a:ext uri="{FF2B5EF4-FFF2-40B4-BE49-F238E27FC236}">
                    <a16:creationId xmlns:a16="http://schemas.microsoft.com/office/drawing/2014/main" id="{241B47CD-4ED8-210B-2C7C-F227B30599A5}"/>
                  </a:ext>
                </a:extLst>
              </p:cNvPr>
              <p:cNvSpPr/>
              <p:nvPr/>
            </p:nvSpPr>
            <p:spPr>
              <a:xfrm>
                <a:off x="5929263" y="3423108"/>
                <a:ext cx="253364" cy="164076"/>
              </a:xfrm>
              <a:custGeom>
                <a:avLst/>
                <a:gdLst>
                  <a:gd name="connsiteX0" fmla="*/ 239744 w 253364"/>
                  <a:gd name="connsiteY0" fmla="*/ 1979 h 164076"/>
                  <a:gd name="connsiteX1" fmla="*/ 13716 w 253364"/>
                  <a:gd name="connsiteY1" fmla="*/ 132472 h 164076"/>
                  <a:gd name="connsiteX2" fmla="*/ 0 w 253364"/>
                  <a:gd name="connsiteY2" fmla="*/ 155237 h 164076"/>
                  <a:gd name="connsiteX3" fmla="*/ 13716 w 253364"/>
                  <a:gd name="connsiteY3" fmla="*/ 162095 h 164076"/>
                  <a:gd name="connsiteX4" fmla="*/ 239744 w 253364"/>
                  <a:gd name="connsiteY4" fmla="*/ 31602 h 164076"/>
                  <a:gd name="connsiteX5" fmla="*/ 253365 w 253364"/>
                  <a:gd name="connsiteY5" fmla="*/ 8933 h 164076"/>
                  <a:gd name="connsiteX6" fmla="*/ 239744 w 253364"/>
                  <a:gd name="connsiteY6" fmla="*/ 1979 h 1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76">
                    <a:moveTo>
                      <a:pt x="239744" y="1979"/>
                    </a:moveTo>
                    <a:lnTo>
                      <a:pt x="13716" y="132472"/>
                    </a:lnTo>
                    <a:cubicBezTo>
                      <a:pt x="5772" y="137434"/>
                      <a:pt x="676" y="145893"/>
                      <a:pt x="0" y="155237"/>
                    </a:cubicBezTo>
                    <a:cubicBezTo>
                      <a:pt x="0" y="163333"/>
                      <a:pt x="6096" y="166476"/>
                      <a:pt x="13716" y="162095"/>
                    </a:cubicBezTo>
                    <a:lnTo>
                      <a:pt x="239744" y="31602"/>
                    </a:lnTo>
                    <a:cubicBezTo>
                      <a:pt x="247612" y="26630"/>
                      <a:pt x="252669" y="18220"/>
                      <a:pt x="253365" y="8933"/>
                    </a:cubicBezTo>
                    <a:cubicBezTo>
                      <a:pt x="253365" y="741"/>
                      <a:pt x="247269" y="-2402"/>
                      <a:pt x="239744" y="1979"/>
                    </a:cubicBezTo>
                    <a:close/>
                  </a:path>
                </a:pathLst>
              </a:custGeom>
              <a:solidFill>
                <a:srgbClr val="FFFFFF">
                  <a:alpha val="80000"/>
                </a:srgbClr>
              </a:solidFill>
              <a:ln w="9525" cap="flat">
                <a:noFill/>
                <a:prstDash val="solid"/>
                <a:miter/>
              </a:ln>
            </p:spPr>
            <p:txBody>
              <a:bodyPr rtlCol="0" anchor="ctr"/>
              <a:lstStyle/>
              <a:p>
                <a:endParaRPr lang="en-GR"/>
              </a:p>
            </p:txBody>
          </p:sp>
          <p:sp>
            <p:nvSpPr>
              <p:cNvPr id="692" name="Freeform 691">
                <a:extLst>
                  <a:ext uri="{FF2B5EF4-FFF2-40B4-BE49-F238E27FC236}">
                    <a16:creationId xmlns:a16="http://schemas.microsoft.com/office/drawing/2014/main" id="{1FC88A6D-456D-9A08-D758-0A4E47F7B001}"/>
                  </a:ext>
                </a:extLst>
              </p:cNvPr>
              <p:cNvSpPr/>
              <p:nvPr/>
            </p:nvSpPr>
            <p:spPr>
              <a:xfrm>
                <a:off x="5929263" y="3803324"/>
                <a:ext cx="253364" cy="164053"/>
              </a:xfrm>
              <a:custGeom>
                <a:avLst/>
                <a:gdLst>
                  <a:gd name="connsiteX0" fmla="*/ 239744 w 253364"/>
                  <a:gd name="connsiteY0" fmla="*/ 2001 h 164053"/>
                  <a:gd name="connsiteX1" fmla="*/ 13716 w 253364"/>
                  <a:gd name="connsiteY1" fmla="*/ 132493 h 164053"/>
                  <a:gd name="connsiteX2" fmla="*/ 0 w 253364"/>
                  <a:gd name="connsiteY2" fmla="*/ 155163 h 164053"/>
                  <a:gd name="connsiteX3" fmla="*/ 13716 w 253364"/>
                  <a:gd name="connsiteY3" fmla="*/ 162116 h 164053"/>
                  <a:gd name="connsiteX4" fmla="*/ 239744 w 253364"/>
                  <a:gd name="connsiteY4" fmla="*/ 31528 h 164053"/>
                  <a:gd name="connsiteX5" fmla="*/ 253365 w 253364"/>
                  <a:gd name="connsiteY5" fmla="*/ 8859 h 164053"/>
                  <a:gd name="connsiteX6" fmla="*/ 239744 w 253364"/>
                  <a:gd name="connsiteY6" fmla="*/ 2001 h 16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53">
                    <a:moveTo>
                      <a:pt x="239744" y="2001"/>
                    </a:moveTo>
                    <a:lnTo>
                      <a:pt x="13716" y="132493"/>
                    </a:lnTo>
                    <a:cubicBezTo>
                      <a:pt x="5772" y="137418"/>
                      <a:pt x="676" y="145847"/>
                      <a:pt x="0" y="155163"/>
                    </a:cubicBezTo>
                    <a:cubicBezTo>
                      <a:pt x="0" y="163354"/>
                      <a:pt x="6096" y="166402"/>
                      <a:pt x="13716" y="162116"/>
                    </a:cubicBezTo>
                    <a:lnTo>
                      <a:pt x="239744" y="31528"/>
                    </a:lnTo>
                    <a:cubicBezTo>
                      <a:pt x="247650" y="26585"/>
                      <a:pt x="252708" y="18155"/>
                      <a:pt x="253365" y="8859"/>
                    </a:cubicBezTo>
                    <a:cubicBezTo>
                      <a:pt x="253365" y="668"/>
                      <a:pt x="247269" y="-2381"/>
                      <a:pt x="239744" y="2001"/>
                    </a:cubicBezTo>
                    <a:close/>
                  </a:path>
                </a:pathLst>
              </a:custGeom>
              <a:solidFill>
                <a:srgbClr val="7CA5FF"/>
              </a:solidFill>
              <a:ln w="9525" cap="flat">
                <a:noFill/>
                <a:prstDash val="solid"/>
                <a:miter/>
              </a:ln>
            </p:spPr>
            <p:txBody>
              <a:bodyPr rtlCol="0" anchor="ctr"/>
              <a:lstStyle/>
              <a:p>
                <a:endParaRPr lang="en-GR"/>
              </a:p>
            </p:txBody>
          </p:sp>
          <p:sp>
            <p:nvSpPr>
              <p:cNvPr id="693" name="Freeform 692">
                <a:extLst>
                  <a:ext uri="{FF2B5EF4-FFF2-40B4-BE49-F238E27FC236}">
                    <a16:creationId xmlns:a16="http://schemas.microsoft.com/office/drawing/2014/main" id="{096A6D6E-2DD5-F799-7A94-C1F62DDC45BC}"/>
                  </a:ext>
                </a:extLst>
              </p:cNvPr>
              <p:cNvSpPr/>
              <p:nvPr/>
            </p:nvSpPr>
            <p:spPr>
              <a:xfrm>
                <a:off x="5929263" y="3803324"/>
                <a:ext cx="253364" cy="164053"/>
              </a:xfrm>
              <a:custGeom>
                <a:avLst/>
                <a:gdLst>
                  <a:gd name="connsiteX0" fmla="*/ 239744 w 253364"/>
                  <a:gd name="connsiteY0" fmla="*/ 2001 h 164053"/>
                  <a:gd name="connsiteX1" fmla="*/ 13716 w 253364"/>
                  <a:gd name="connsiteY1" fmla="*/ 132493 h 164053"/>
                  <a:gd name="connsiteX2" fmla="*/ 0 w 253364"/>
                  <a:gd name="connsiteY2" fmla="*/ 155163 h 164053"/>
                  <a:gd name="connsiteX3" fmla="*/ 13716 w 253364"/>
                  <a:gd name="connsiteY3" fmla="*/ 162116 h 164053"/>
                  <a:gd name="connsiteX4" fmla="*/ 239744 w 253364"/>
                  <a:gd name="connsiteY4" fmla="*/ 31528 h 164053"/>
                  <a:gd name="connsiteX5" fmla="*/ 253365 w 253364"/>
                  <a:gd name="connsiteY5" fmla="*/ 8859 h 164053"/>
                  <a:gd name="connsiteX6" fmla="*/ 239744 w 253364"/>
                  <a:gd name="connsiteY6" fmla="*/ 2001 h 16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53">
                    <a:moveTo>
                      <a:pt x="239744" y="2001"/>
                    </a:moveTo>
                    <a:lnTo>
                      <a:pt x="13716" y="132493"/>
                    </a:lnTo>
                    <a:cubicBezTo>
                      <a:pt x="5772" y="137418"/>
                      <a:pt x="676" y="145847"/>
                      <a:pt x="0" y="155163"/>
                    </a:cubicBezTo>
                    <a:cubicBezTo>
                      <a:pt x="0" y="163354"/>
                      <a:pt x="6096" y="166402"/>
                      <a:pt x="13716" y="162116"/>
                    </a:cubicBezTo>
                    <a:lnTo>
                      <a:pt x="239744" y="31528"/>
                    </a:lnTo>
                    <a:cubicBezTo>
                      <a:pt x="247650" y="26585"/>
                      <a:pt x="252708" y="18155"/>
                      <a:pt x="253365" y="8859"/>
                    </a:cubicBezTo>
                    <a:cubicBezTo>
                      <a:pt x="253365" y="668"/>
                      <a:pt x="247269" y="-2381"/>
                      <a:pt x="239744" y="2001"/>
                    </a:cubicBezTo>
                    <a:close/>
                  </a:path>
                </a:pathLst>
              </a:custGeom>
              <a:solidFill>
                <a:srgbClr val="FFFFFF">
                  <a:alpha val="80000"/>
                </a:srgbClr>
              </a:solidFill>
              <a:ln w="9525" cap="flat">
                <a:noFill/>
                <a:prstDash val="solid"/>
                <a:miter/>
              </a:ln>
            </p:spPr>
            <p:txBody>
              <a:bodyPr rtlCol="0" anchor="ctr"/>
              <a:lstStyle/>
              <a:p>
                <a:endParaRPr lang="en-GR"/>
              </a:p>
            </p:txBody>
          </p:sp>
          <p:sp>
            <p:nvSpPr>
              <p:cNvPr id="694" name="Freeform 693">
                <a:extLst>
                  <a:ext uri="{FF2B5EF4-FFF2-40B4-BE49-F238E27FC236}">
                    <a16:creationId xmlns:a16="http://schemas.microsoft.com/office/drawing/2014/main" id="{22AD06A3-2EE5-4010-289B-FDB0DECB0AD6}"/>
                  </a:ext>
                </a:extLst>
              </p:cNvPr>
              <p:cNvSpPr/>
              <p:nvPr/>
            </p:nvSpPr>
            <p:spPr>
              <a:xfrm>
                <a:off x="5929263" y="3528999"/>
                <a:ext cx="201358" cy="134214"/>
              </a:xfrm>
              <a:custGeom>
                <a:avLst/>
                <a:gdLst>
                  <a:gd name="connsiteX0" fmla="*/ 187738 w 201358"/>
                  <a:gd name="connsiteY0" fmla="*/ 2007 h 134214"/>
                  <a:gd name="connsiteX1" fmla="*/ 13716 w 201358"/>
                  <a:gd name="connsiteY1" fmla="*/ 102686 h 134214"/>
                  <a:gd name="connsiteX2" fmla="*/ 0 w 201358"/>
                  <a:gd name="connsiteY2" fmla="*/ 125355 h 134214"/>
                  <a:gd name="connsiteX3" fmla="*/ 13716 w 201358"/>
                  <a:gd name="connsiteY3" fmla="*/ 132213 h 134214"/>
                  <a:gd name="connsiteX4" fmla="*/ 187738 w 201358"/>
                  <a:gd name="connsiteY4" fmla="*/ 31439 h 134214"/>
                  <a:gd name="connsiteX5" fmla="*/ 201358 w 201358"/>
                  <a:gd name="connsiteY5" fmla="*/ 8674 h 134214"/>
                  <a:gd name="connsiteX6" fmla="*/ 187738 w 201358"/>
                  <a:gd name="connsiteY6" fmla="*/ 2007 h 13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214">
                    <a:moveTo>
                      <a:pt x="187738" y="2007"/>
                    </a:moveTo>
                    <a:lnTo>
                      <a:pt x="13716" y="102686"/>
                    </a:lnTo>
                    <a:cubicBezTo>
                      <a:pt x="5705" y="107534"/>
                      <a:pt x="581" y="116011"/>
                      <a:pt x="0" y="125355"/>
                    </a:cubicBezTo>
                    <a:cubicBezTo>
                      <a:pt x="0" y="133547"/>
                      <a:pt x="6096" y="136595"/>
                      <a:pt x="13716" y="132213"/>
                    </a:cubicBezTo>
                    <a:lnTo>
                      <a:pt x="187738" y="31439"/>
                    </a:lnTo>
                    <a:cubicBezTo>
                      <a:pt x="195634" y="26438"/>
                      <a:pt x="200692" y="17999"/>
                      <a:pt x="201358" y="8674"/>
                    </a:cubicBezTo>
                    <a:cubicBezTo>
                      <a:pt x="201358" y="673"/>
                      <a:pt x="195263" y="-2375"/>
                      <a:pt x="187738" y="2007"/>
                    </a:cubicBezTo>
                    <a:close/>
                  </a:path>
                </a:pathLst>
              </a:custGeom>
              <a:solidFill>
                <a:srgbClr val="7CA5FF"/>
              </a:solidFill>
              <a:ln w="9525" cap="flat">
                <a:noFill/>
                <a:prstDash val="solid"/>
                <a:miter/>
              </a:ln>
            </p:spPr>
            <p:txBody>
              <a:bodyPr rtlCol="0" anchor="ctr"/>
              <a:lstStyle/>
              <a:p>
                <a:endParaRPr lang="en-GR"/>
              </a:p>
            </p:txBody>
          </p:sp>
          <p:sp>
            <p:nvSpPr>
              <p:cNvPr id="695" name="Freeform 694">
                <a:extLst>
                  <a:ext uri="{FF2B5EF4-FFF2-40B4-BE49-F238E27FC236}">
                    <a16:creationId xmlns:a16="http://schemas.microsoft.com/office/drawing/2014/main" id="{253CCE73-825D-FF19-CB63-5BB0D996B0F6}"/>
                  </a:ext>
                </a:extLst>
              </p:cNvPr>
              <p:cNvSpPr/>
              <p:nvPr/>
            </p:nvSpPr>
            <p:spPr>
              <a:xfrm>
                <a:off x="5929263" y="3528999"/>
                <a:ext cx="201358" cy="134214"/>
              </a:xfrm>
              <a:custGeom>
                <a:avLst/>
                <a:gdLst>
                  <a:gd name="connsiteX0" fmla="*/ 187738 w 201358"/>
                  <a:gd name="connsiteY0" fmla="*/ 2007 h 134214"/>
                  <a:gd name="connsiteX1" fmla="*/ 13716 w 201358"/>
                  <a:gd name="connsiteY1" fmla="*/ 102686 h 134214"/>
                  <a:gd name="connsiteX2" fmla="*/ 0 w 201358"/>
                  <a:gd name="connsiteY2" fmla="*/ 125355 h 134214"/>
                  <a:gd name="connsiteX3" fmla="*/ 13716 w 201358"/>
                  <a:gd name="connsiteY3" fmla="*/ 132213 h 134214"/>
                  <a:gd name="connsiteX4" fmla="*/ 187738 w 201358"/>
                  <a:gd name="connsiteY4" fmla="*/ 31439 h 134214"/>
                  <a:gd name="connsiteX5" fmla="*/ 201358 w 201358"/>
                  <a:gd name="connsiteY5" fmla="*/ 8674 h 134214"/>
                  <a:gd name="connsiteX6" fmla="*/ 187738 w 201358"/>
                  <a:gd name="connsiteY6" fmla="*/ 2007 h 13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214">
                    <a:moveTo>
                      <a:pt x="187738" y="2007"/>
                    </a:moveTo>
                    <a:lnTo>
                      <a:pt x="13716" y="102686"/>
                    </a:lnTo>
                    <a:cubicBezTo>
                      <a:pt x="5705" y="107534"/>
                      <a:pt x="581" y="116011"/>
                      <a:pt x="0" y="125355"/>
                    </a:cubicBezTo>
                    <a:cubicBezTo>
                      <a:pt x="0" y="133547"/>
                      <a:pt x="6096" y="136595"/>
                      <a:pt x="13716" y="132213"/>
                    </a:cubicBezTo>
                    <a:lnTo>
                      <a:pt x="187738" y="31439"/>
                    </a:lnTo>
                    <a:cubicBezTo>
                      <a:pt x="195634" y="26438"/>
                      <a:pt x="200692" y="17999"/>
                      <a:pt x="201358" y="8674"/>
                    </a:cubicBezTo>
                    <a:cubicBezTo>
                      <a:pt x="201358" y="673"/>
                      <a:pt x="195263" y="-2375"/>
                      <a:pt x="187738" y="2007"/>
                    </a:cubicBezTo>
                    <a:close/>
                  </a:path>
                </a:pathLst>
              </a:custGeom>
              <a:solidFill>
                <a:srgbClr val="FFFFFF">
                  <a:alpha val="80000"/>
                </a:srgbClr>
              </a:solidFill>
              <a:ln w="9525" cap="flat">
                <a:noFill/>
                <a:prstDash val="solid"/>
                <a:miter/>
              </a:ln>
            </p:spPr>
            <p:txBody>
              <a:bodyPr rtlCol="0" anchor="ctr"/>
              <a:lstStyle/>
              <a:p>
                <a:endParaRPr lang="en-GR"/>
              </a:p>
            </p:txBody>
          </p:sp>
          <p:sp>
            <p:nvSpPr>
              <p:cNvPr id="696" name="Freeform 695">
                <a:extLst>
                  <a:ext uri="{FF2B5EF4-FFF2-40B4-BE49-F238E27FC236}">
                    <a16:creationId xmlns:a16="http://schemas.microsoft.com/office/drawing/2014/main" id="{D19CE267-5801-B3F5-81F7-D43BA714EAF5}"/>
                  </a:ext>
                </a:extLst>
              </p:cNvPr>
              <p:cNvSpPr/>
              <p:nvPr/>
            </p:nvSpPr>
            <p:spPr>
              <a:xfrm>
                <a:off x="5929263" y="3605035"/>
                <a:ext cx="201358" cy="134218"/>
              </a:xfrm>
              <a:custGeom>
                <a:avLst/>
                <a:gdLst>
                  <a:gd name="connsiteX0" fmla="*/ 187738 w 201358"/>
                  <a:gd name="connsiteY0" fmla="*/ 1979 h 134218"/>
                  <a:gd name="connsiteX1" fmla="*/ 13716 w 201358"/>
                  <a:gd name="connsiteY1" fmla="*/ 102659 h 134218"/>
                  <a:gd name="connsiteX2" fmla="*/ 0 w 201358"/>
                  <a:gd name="connsiteY2" fmla="*/ 125328 h 134218"/>
                  <a:gd name="connsiteX3" fmla="*/ 13716 w 201358"/>
                  <a:gd name="connsiteY3" fmla="*/ 132282 h 134218"/>
                  <a:gd name="connsiteX4" fmla="*/ 187738 w 201358"/>
                  <a:gd name="connsiteY4" fmla="*/ 31602 h 134218"/>
                  <a:gd name="connsiteX5" fmla="*/ 201358 w 201358"/>
                  <a:gd name="connsiteY5" fmla="*/ 8933 h 134218"/>
                  <a:gd name="connsiteX6" fmla="*/ 187738 w 201358"/>
                  <a:gd name="connsiteY6" fmla="*/ 1979 h 13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218">
                    <a:moveTo>
                      <a:pt x="187738" y="1979"/>
                    </a:moveTo>
                    <a:lnTo>
                      <a:pt x="13716" y="102659"/>
                    </a:lnTo>
                    <a:cubicBezTo>
                      <a:pt x="5772" y="107583"/>
                      <a:pt x="676" y="116013"/>
                      <a:pt x="0" y="125328"/>
                    </a:cubicBezTo>
                    <a:cubicBezTo>
                      <a:pt x="0" y="133520"/>
                      <a:pt x="6096" y="136568"/>
                      <a:pt x="13716" y="132282"/>
                    </a:cubicBezTo>
                    <a:lnTo>
                      <a:pt x="187738" y="31602"/>
                    </a:lnTo>
                    <a:cubicBezTo>
                      <a:pt x="195605" y="26630"/>
                      <a:pt x="200663" y="18220"/>
                      <a:pt x="201358" y="8933"/>
                    </a:cubicBezTo>
                    <a:cubicBezTo>
                      <a:pt x="201358" y="741"/>
                      <a:pt x="195263" y="-2402"/>
                      <a:pt x="187738" y="1979"/>
                    </a:cubicBezTo>
                    <a:close/>
                  </a:path>
                </a:pathLst>
              </a:custGeom>
              <a:solidFill>
                <a:srgbClr val="7CA5FF"/>
              </a:solidFill>
              <a:ln w="9525" cap="flat">
                <a:noFill/>
                <a:prstDash val="solid"/>
                <a:miter/>
              </a:ln>
            </p:spPr>
            <p:txBody>
              <a:bodyPr rtlCol="0" anchor="ctr"/>
              <a:lstStyle/>
              <a:p>
                <a:endParaRPr lang="en-GR"/>
              </a:p>
            </p:txBody>
          </p:sp>
          <p:sp>
            <p:nvSpPr>
              <p:cNvPr id="697" name="Freeform 696">
                <a:extLst>
                  <a:ext uri="{FF2B5EF4-FFF2-40B4-BE49-F238E27FC236}">
                    <a16:creationId xmlns:a16="http://schemas.microsoft.com/office/drawing/2014/main" id="{A10AFA6D-0EA5-4BD4-7B86-EAEBBC32BE0B}"/>
                  </a:ext>
                </a:extLst>
              </p:cNvPr>
              <p:cNvSpPr/>
              <p:nvPr/>
            </p:nvSpPr>
            <p:spPr>
              <a:xfrm>
                <a:off x="5929263" y="3605035"/>
                <a:ext cx="201358" cy="134218"/>
              </a:xfrm>
              <a:custGeom>
                <a:avLst/>
                <a:gdLst>
                  <a:gd name="connsiteX0" fmla="*/ 187738 w 201358"/>
                  <a:gd name="connsiteY0" fmla="*/ 1979 h 134218"/>
                  <a:gd name="connsiteX1" fmla="*/ 13716 w 201358"/>
                  <a:gd name="connsiteY1" fmla="*/ 102659 h 134218"/>
                  <a:gd name="connsiteX2" fmla="*/ 0 w 201358"/>
                  <a:gd name="connsiteY2" fmla="*/ 125328 h 134218"/>
                  <a:gd name="connsiteX3" fmla="*/ 13716 w 201358"/>
                  <a:gd name="connsiteY3" fmla="*/ 132282 h 134218"/>
                  <a:gd name="connsiteX4" fmla="*/ 187738 w 201358"/>
                  <a:gd name="connsiteY4" fmla="*/ 31602 h 134218"/>
                  <a:gd name="connsiteX5" fmla="*/ 201358 w 201358"/>
                  <a:gd name="connsiteY5" fmla="*/ 8933 h 134218"/>
                  <a:gd name="connsiteX6" fmla="*/ 187738 w 201358"/>
                  <a:gd name="connsiteY6" fmla="*/ 1979 h 13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218">
                    <a:moveTo>
                      <a:pt x="187738" y="1979"/>
                    </a:moveTo>
                    <a:lnTo>
                      <a:pt x="13716" y="102659"/>
                    </a:lnTo>
                    <a:cubicBezTo>
                      <a:pt x="5772" y="107583"/>
                      <a:pt x="676" y="116013"/>
                      <a:pt x="0" y="125328"/>
                    </a:cubicBezTo>
                    <a:cubicBezTo>
                      <a:pt x="0" y="133520"/>
                      <a:pt x="6096" y="136568"/>
                      <a:pt x="13716" y="132282"/>
                    </a:cubicBezTo>
                    <a:lnTo>
                      <a:pt x="187738" y="31602"/>
                    </a:lnTo>
                    <a:cubicBezTo>
                      <a:pt x="195605" y="26630"/>
                      <a:pt x="200663" y="18220"/>
                      <a:pt x="201358" y="8933"/>
                    </a:cubicBezTo>
                    <a:cubicBezTo>
                      <a:pt x="201358" y="741"/>
                      <a:pt x="195263" y="-2402"/>
                      <a:pt x="187738" y="1979"/>
                    </a:cubicBezTo>
                    <a:close/>
                  </a:path>
                </a:pathLst>
              </a:custGeom>
              <a:solidFill>
                <a:srgbClr val="FFFFFF">
                  <a:alpha val="80000"/>
                </a:srgbClr>
              </a:solidFill>
              <a:ln w="9525" cap="flat">
                <a:noFill/>
                <a:prstDash val="solid"/>
                <a:miter/>
              </a:ln>
            </p:spPr>
            <p:txBody>
              <a:bodyPr rtlCol="0" anchor="ctr"/>
              <a:lstStyle/>
              <a:p>
                <a:endParaRPr lang="en-GR"/>
              </a:p>
            </p:txBody>
          </p:sp>
          <p:sp>
            <p:nvSpPr>
              <p:cNvPr id="698" name="Freeform 697">
                <a:extLst>
                  <a:ext uri="{FF2B5EF4-FFF2-40B4-BE49-F238E27FC236}">
                    <a16:creationId xmlns:a16="http://schemas.microsoft.com/office/drawing/2014/main" id="{6B42B2C5-42CB-B619-BBBB-4A7EDB1F9E86}"/>
                  </a:ext>
                </a:extLst>
              </p:cNvPr>
              <p:cNvSpPr/>
              <p:nvPr/>
            </p:nvSpPr>
            <p:spPr>
              <a:xfrm>
                <a:off x="5929263" y="3651232"/>
                <a:ext cx="253364" cy="164074"/>
              </a:xfrm>
              <a:custGeom>
                <a:avLst/>
                <a:gdLst>
                  <a:gd name="connsiteX0" fmla="*/ 239744 w 253364"/>
                  <a:gd name="connsiteY0" fmla="*/ 1979 h 164074"/>
                  <a:gd name="connsiteX1" fmla="*/ 13716 w 253364"/>
                  <a:gd name="connsiteY1" fmla="*/ 132472 h 164074"/>
                  <a:gd name="connsiteX2" fmla="*/ 0 w 253364"/>
                  <a:gd name="connsiteY2" fmla="*/ 155141 h 164074"/>
                  <a:gd name="connsiteX3" fmla="*/ 13716 w 253364"/>
                  <a:gd name="connsiteY3" fmla="*/ 162095 h 164074"/>
                  <a:gd name="connsiteX4" fmla="*/ 239744 w 253364"/>
                  <a:gd name="connsiteY4" fmla="*/ 31602 h 164074"/>
                  <a:gd name="connsiteX5" fmla="*/ 253365 w 253364"/>
                  <a:gd name="connsiteY5" fmla="*/ 8933 h 164074"/>
                  <a:gd name="connsiteX6" fmla="*/ 239744 w 253364"/>
                  <a:gd name="connsiteY6" fmla="*/ 1979 h 16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74">
                    <a:moveTo>
                      <a:pt x="239744" y="1979"/>
                    </a:moveTo>
                    <a:lnTo>
                      <a:pt x="13716" y="132472"/>
                    </a:lnTo>
                    <a:cubicBezTo>
                      <a:pt x="5801" y="137415"/>
                      <a:pt x="705" y="145836"/>
                      <a:pt x="0" y="155141"/>
                    </a:cubicBezTo>
                    <a:cubicBezTo>
                      <a:pt x="0" y="163333"/>
                      <a:pt x="6096" y="166476"/>
                      <a:pt x="13716" y="162095"/>
                    </a:cubicBezTo>
                    <a:lnTo>
                      <a:pt x="239744" y="31602"/>
                    </a:lnTo>
                    <a:cubicBezTo>
                      <a:pt x="247612" y="26630"/>
                      <a:pt x="252669" y="18220"/>
                      <a:pt x="253365" y="8933"/>
                    </a:cubicBezTo>
                    <a:cubicBezTo>
                      <a:pt x="253365" y="741"/>
                      <a:pt x="247269" y="-2402"/>
                      <a:pt x="239744" y="1979"/>
                    </a:cubicBezTo>
                    <a:close/>
                  </a:path>
                </a:pathLst>
              </a:custGeom>
              <a:solidFill>
                <a:srgbClr val="7CA5FF"/>
              </a:solidFill>
              <a:ln w="9525" cap="flat">
                <a:noFill/>
                <a:prstDash val="solid"/>
                <a:miter/>
              </a:ln>
            </p:spPr>
            <p:txBody>
              <a:bodyPr rtlCol="0" anchor="ctr"/>
              <a:lstStyle/>
              <a:p>
                <a:endParaRPr lang="en-GR"/>
              </a:p>
            </p:txBody>
          </p:sp>
          <p:sp>
            <p:nvSpPr>
              <p:cNvPr id="699" name="Freeform 698">
                <a:extLst>
                  <a:ext uri="{FF2B5EF4-FFF2-40B4-BE49-F238E27FC236}">
                    <a16:creationId xmlns:a16="http://schemas.microsoft.com/office/drawing/2014/main" id="{A9D1A17F-ADBE-4BA6-3D09-B217944EDFEA}"/>
                  </a:ext>
                </a:extLst>
              </p:cNvPr>
              <p:cNvSpPr/>
              <p:nvPr/>
            </p:nvSpPr>
            <p:spPr>
              <a:xfrm>
                <a:off x="5929263" y="3651232"/>
                <a:ext cx="253364" cy="164074"/>
              </a:xfrm>
              <a:custGeom>
                <a:avLst/>
                <a:gdLst>
                  <a:gd name="connsiteX0" fmla="*/ 239744 w 253364"/>
                  <a:gd name="connsiteY0" fmla="*/ 1979 h 164074"/>
                  <a:gd name="connsiteX1" fmla="*/ 13716 w 253364"/>
                  <a:gd name="connsiteY1" fmla="*/ 132472 h 164074"/>
                  <a:gd name="connsiteX2" fmla="*/ 0 w 253364"/>
                  <a:gd name="connsiteY2" fmla="*/ 155141 h 164074"/>
                  <a:gd name="connsiteX3" fmla="*/ 13716 w 253364"/>
                  <a:gd name="connsiteY3" fmla="*/ 162095 h 164074"/>
                  <a:gd name="connsiteX4" fmla="*/ 239744 w 253364"/>
                  <a:gd name="connsiteY4" fmla="*/ 31602 h 164074"/>
                  <a:gd name="connsiteX5" fmla="*/ 253365 w 253364"/>
                  <a:gd name="connsiteY5" fmla="*/ 8933 h 164074"/>
                  <a:gd name="connsiteX6" fmla="*/ 239744 w 253364"/>
                  <a:gd name="connsiteY6" fmla="*/ 1979 h 16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74">
                    <a:moveTo>
                      <a:pt x="239744" y="1979"/>
                    </a:moveTo>
                    <a:lnTo>
                      <a:pt x="13716" y="132472"/>
                    </a:lnTo>
                    <a:cubicBezTo>
                      <a:pt x="5801" y="137415"/>
                      <a:pt x="705" y="145836"/>
                      <a:pt x="0" y="155141"/>
                    </a:cubicBezTo>
                    <a:cubicBezTo>
                      <a:pt x="0" y="163333"/>
                      <a:pt x="6096" y="166476"/>
                      <a:pt x="13716" y="162095"/>
                    </a:cubicBezTo>
                    <a:lnTo>
                      <a:pt x="239744" y="31602"/>
                    </a:lnTo>
                    <a:cubicBezTo>
                      <a:pt x="247612" y="26630"/>
                      <a:pt x="252669" y="18220"/>
                      <a:pt x="253365" y="8933"/>
                    </a:cubicBezTo>
                    <a:cubicBezTo>
                      <a:pt x="253365" y="741"/>
                      <a:pt x="247269" y="-2402"/>
                      <a:pt x="239744" y="1979"/>
                    </a:cubicBezTo>
                    <a:close/>
                  </a:path>
                </a:pathLst>
              </a:custGeom>
              <a:solidFill>
                <a:srgbClr val="FFFFFF">
                  <a:alpha val="80000"/>
                </a:srgbClr>
              </a:solidFill>
              <a:ln w="9525" cap="flat">
                <a:noFill/>
                <a:prstDash val="solid"/>
                <a:miter/>
              </a:ln>
            </p:spPr>
            <p:txBody>
              <a:bodyPr rtlCol="0" anchor="ctr"/>
              <a:lstStyle/>
              <a:p>
                <a:endParaRPr lang="en-GR"/>
              </a:p>
            </p:txBody>
          </p:sp>
          <p:sp>
            <p:nvSpPr>
              <p:cNvPr id="700" name="Freeform 699">
                <a:extLst>
                  <a:ext uri="{FF2B5EF4-FFF2-40B4-BE49-F238E27FC236}">
                    <a16:creationId xmlns:a16="http://schemas.microsoft.com/office/drawing/2014/main" id="{23F19C99-0141-9F21-6714-F9685AF61C46}"/>
                  </a:ext>
                </a:extLst>
              </p:cNvPr>
              <p:cNvSpPr/>
              <p:nvPr/>
            </p:nvSpPr>
            <p:spPr>
              <a:xfrm>
                <a:off x="5929263" y="3757158"/>
                <a:ext cx="201358" cy="134179"/>
              </a:xfrm>
              <a:custGeom>
                <a:avLst/>
                <a:gdLst>
                  <a:gd name="connsiteX0" fmla="*/ 187738 w 201358"/>
                  <a:gd name="connsiteY0" fmla="*/ 1971 h 134179"/>
                  <a:gd name="connsiteX1" fmla="*/ 13716 w 201358"/>
                  <a:gd name="connsiteY1" fmla="*/ 102650 h 134179"/>
                  <a:gd name="connsiteX2" fmla="*/ 0 w 201358"/>
                  <a:gd name="connsiteY2" fmla="*/ 125320 h 134179"/>
                  <a:gd name="connsiteX3" fmla="*/ 13716 w 201358"/>
                  <a:gd name="connsiteY3" fmla="*/ 132178 h 134179"/>
                  <a:gd name="connsiteX4" fmla="*/ 187738 w 201358"/>
                  <a:gd name="connsiteY4" fmla="*/ 31880 h 134179"/>
                  <a:gd name="connsiteX5" fmla="*/ 201358 w 201358"/>
                  <a:gd name="connsiteY5" fmla="*/ 9210 h 134179"/>
                  <a:gd name="connsiteX6" fmla="*/ 187738 w 201358"/>
                  <a:gd name="connsiteY6" fmla="*/ 1971 h 13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179">
                    <a:moveTo>
                      <a:pt x="187738" y="1971"/>
                    </a:moveTo>
                    <a:lnTo>
                      <a:pt x="13716" y="102650"/>
                    </a:lnTo>
                    <a:cubicBezTo>
                      <a:pt x="5705" y="107499"/>
                      <a:pt x="581" y="115976"/>
                      <a:pt x="0" y="125320"/>
                    </a:cubicBezTo>
                    <a:cubicBezTo>
                      <a:pt x="0" y="133512"/>
                      <a:pt x="6096" y="136560"/>
                      <a:pt x="13716" y="132178"/>
                    </a:cubicBezTo>
                    <a:lnTo>
                      <a:pt x="187738" y="31880"/>
                    </a:lnTo>
                    <a:cubicBezTo>
                      <a:pt x="195605" y="26908"/>
                      <a:pt x="200663" y="18497"/>
                      <a:pt x="201358" y="9210"/>
                    </a:cubicBezTo>
                    <a:cubicBezTo>
                      <a:pt x="201358" y="733"/>
                      <a:pt x="195263" y="-2410"/>
                      <a:pt x="187738" y="1971"/>
                    </a:cubicBezTo>
                    <a:close/>
                  </a:path>
                </a:pathLst>
              </a:custGeom>
              <a:solidFill>
                <a:srgbClr val="7CA5FF"/>
              </a:solidFill>
              <a:ln w="9525" cap="flat">
                <a:noFill/>
                <a:prstDash val="solid"/>
                <a:miter/>
              </a:ln>
            </p:spPr>
            <p:txBody>
              <a:bodyPr rtlCol="0" anchor="ctr"/>
              <a:lstStyle/>
              <a:p>
                <a:endParaRPr lang="en-GR"/>
              </a:p>
            </p:txBody>
          </p:sp>
          <p:sp>
            <p:nvSpPr>
              <p:cNvPr id="701" name="Freeform 700">
                <a:extLst>
                  <a:ext uri="{FF2B5EF4-FFF2-40B4-BE49-F238E27FC236}">
                    <a16:creationId xmlns:a16="http://schemas.microsoft.com/office/drawing/2014/main" id="{3754C476-5541-2859-1002-122CA341437F}"/>
                  </a:ext>
                </a:extLst>
              </p:cNvPr>
              <p:cNvSpPr/>
              <p:nvPr/>
            </p:nvSpPr>
            <p:spPr>
              <a:xfrm>
                <a:off x="5929263" y="3757158"/>
                <a:ext cx="201358" cy="134179"/>
              </a:xfrm>
              <a:custGeom>
                <a:avLst/>
                <a:gdLst>
                  <a:gd name="connsiteX0" fmla="*/ 187738 w 201358"/>
                  <a:gd name="connsiteY0" fmla="*/ 1971 h 134179"/>
                  <a:gd name="connsiteX1" fmla="*/ 13716 w 201358"/>
                  <a:gd name="connsiteY1" fmla="*/ 102650 h 134179"/>
                  <a:gd name="connsiteX2" fmla="*/ 0 w 201358"/>
                  <a:gd name="connsiteY2" fmla="*/ 125320 h 134179"/>
                  <a:gd name="connsiteX3" fmla="*/ 13716 w 201358"/>
                  <a:gd name="connsiteY3" fmla="*/ 132178 h 134179"/>
                  <a:gd name="connsiteX4" fmla="*/ 187738 w 201358"/>
                  <a:gd name="connsiteY4" fmla="*/ 31880 h 134179"/>
                  <a:gd name="connsiteX5" fmla="*/ 201358 w 201358"/>
                  <a:gd name="connsiteY5" fmla="*/ 9210 h 134179"/>
                  <a:gd name="connsiteX6" fmla="*/ 187738 w 201358"/>
                  <a:gd name="connsiteY6" fmla="*/ 1971 h 13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179">
                    <a:moveTo>
                      <a:pt x="187738" y="1971"/>
                    </a:moveTo>
                    <a:lnTo>
                      <a:pt x="13716" y="102650"/>
                    </a:lnTo>
                    <a:cubicBezTo>
                      <a:pt x="5705" y="107499"/>
                      <a:pt x="581" y="115976"/>
                      <a:pt x="0" y="125320"/>
                    </a:cubicBezTo>
                    <a:cubicBezTo>
                      <a:pt x="0" y="133512"/>
                      <a:pt x="6096" y="136560"/>
                      <a:pt x="13716" y="132178"/>
                    </a:cubicBezTo>
                    <a:lnTo>
                      <a:pt x="187738" y="31880"/>
                    </a:lnTo>
                    <a:cubicBezTo>
                      <a:pt x="195605" y="26908"/>
                      <a:pt x="200663" y="18497"/>
                      <a:pt x="201358" y="9210"/>
                    </a:cubicBezTo>
                    <a:cubicBezTo>
                      <a:pt x="201358" y="733"/>
                      <a:pt x="195263" y="-2410"/>
                      <a:pt x="187738" y="1971"/>
                    </a:cubicBezTo>
                    <a:close/>
                  </a:path>
                </a:pathLst>
              </a:custGeom>
              <a:solidFill>
                <a:srgbClr val="FFFFFF">
                  <a:alpha val="80000"/>
                </a:srgbClr>
              </a:solidFill>
              <a:ln w="9525" cap="flat">
                <a:noFill/>
                <a:prstDash val="solid"/>
                <a:miter/>
              </a:ln>
            </p:spPr>
            <p:txBody>
              <a:bodyPr rtlCol="0" anchor="ctr"/>
              <a:lstStyle/>
              <a:p>
                <a:endParaRPr lang="en-GR"/>
              </a:p>
            </p:txBody>
          </p:sp>
          <p:sp>
            <p:nvSpPr>
              <p:cNvPr id="702" name="Freeform 701">
                <a:extLst>
                  <a:ext uri="{FF2B5EF4-FFF2-40B4-BE49-F238E27FC236}">
                    <a16:creationId xmlns:a16="http://schemas.microsoft.com/office/drawing/2014/main" id="{7861472A-7994-3C25-F30A-134C101A49E4}"/>
                  </a:ext>
                </a:extLst>
              </p:cNvPr>
              <p:cNvSpPr/>
              <p:nvPr/>
            </p:nvSpPr>
            <p:spPr>
              <a:xfrm>
                <a:off x="6219584" y="3897643"/>
                <a:ext cx="64294" cy="55012"/>
              </a:xfrm>
              <a:custGeom>
                <a:avLst/>
                <a:gdLst>
                  <a:gd name="connsiteX0" fmla="*/ 50673 w 64294"/>
                  <a:gd name="connsiteY0" fmla="*/ 1979 h 55012"/>
                  <a:gd name="connsiteX1" fmla="*/ 13621 w 64294"/>
                  <a:gd name="connsiteY1" fmla="*/ 23411 h 55012"/>
                  <a:gd name="connsiteX2" fmla="*/ 0 w 64294"/>
                  <a:gd name="connsiteY2" fmla="*/ 46080 h 55012"/>
                  <a:gd name="connsiteX3" fmla="*/ 13621 w 64294"/>
                  <a:gd name="connsiteY3" fmla="*/ 53033 h 55012"/>
                  <a:gd name="connsiteX4" fmla="*/ 50673 w 64294"/>
                  <a:gd name="connsiteY4" fmla="*/ 31602 h 55012"/>
                  <a:gd name="connsiteX5" fmla="*/ 64294 w 64294"/>
                  <a:gd name="connsiteY5" fmla="*/ 8933 h 55012"/>
                  <a:gd name="connsiteX6" fmla="*/ 50673 w 64294"/>
                  <a:gd name="connsiteY6" fmla="*/ 1979 h 5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5012">
                    <a:moveTo>
                      <a:pt x="50673" y="1979"/>
                    </a:moveTo>
                    <a:lnTo>
                      <a:pt x="13621" y="23411"/>
                    </a:lnTo>
                    <a:cubicBezTo>
                      <a:pt x="5725" y="28364"/>
                      <a:pt x="667" y="36784"/>
                      <a:pt x="0" y="46080"/>
                    </a:cubicBezTo>
                    <a:cubicBezTo>
                      <a:pt x="0" y="54272"/>
                      <a:pt x="6096" y="57415"/>
                      <a:pt x="13621" y="53033"/>
                    </a:cubicBezTo>
                    <a:lnTo>
                      <a:pt x="50673" y="31602"/>
                    </a:lnTo>
                    <a:cubicBezTo>
                      <a:pt x="58569" y="26649"/>
                      <a:pt x="63627" y="18229"/>
                      <a:pt x="64294" y="8933"/>
                    </a:cubicBezTo>
                    <a:cubicBezTo>
                      <a:pt x="64389" y="741"/>
                      <a:pt x="58293" y="-2402"/>
                      <a:pt x="50673" y="1979"/>
                    </a:cubicBezTo>
                    <a:close/>
                  </a:path>
                </a:pathLst>
              </a:custGeom>
              <a:solidFill>
                <a:srgbClr val="7CA5FF"/>
              </a:solidFill>
              <a:ln w="9525" cap="flat">
                <a:noFill/>
                <a:prstDash val="solid"/>
                <a:miter/>
              </a:ln>
            </p:spPr>
            <p:txBody>
              <a:bodyPr rtlCol="0" anchor="ctr"/>
              <a:lstStyle/>
              <a:p>
                <a:endParaRPr lang="en-GR"/>
              </a:p>
            </p:txBody>
          </p:sp>
          <p:sp>
            <p:nvSpPr>
              <p:cNvPr id="703" name="Freeform 702">
                <a:extLst>
                  <a:ext uri="{FF2B5EF4-FFF2-40B4-BE49-F238E27FC236}">
                    <a16:creationId xmlns:a16="http://schemas.microsoft.com/office/drawing/2014/main" id="{F33AFA76-9513-59B6-AC89-2856B16FA0D2}"/>
                  </a:ext>
                </a:extLst>
              </p:cNvPr>
              <p:cNvSpPr/>
              <p:nvPr/>
            </p:nvSpPr>
            <p:spPr>
              <a:xfrm>
                <a:off x="6219584" y="3897643"/>
                <a:ext cx="64294" cy="55012"/>
              </a:xfrm>
              <a:custGeom>
                <a:avLst/>
                <a:gdLst>
                  <a:gd name="connsiteX0" fmla="*/ 50673 w 64294"/>
                  <a:gd name="connsiteY0" fmla="*/ 1979 h 55012"/>
                  <a:gd name="connsiteX1" fmla="*/ 13621 w 64294"/>
                  <a:gd name="connsiteY1" fmla="*/ 23411 h 55012"/>
                  <a:gd name="connsiteX2" fmla="*/ 0 w 64294"/>
                  <a:gd name="connsiteY2" fmla="*/ 46080 h 55012"/>
                  <a:gd name="connsiteX3" fmla="*/ 13621 w 64294"/>
                  <a:gd name="connsiteY3" fmla="*/ 53033 h 55012"/>
                  <a:gd name="connsiteX4" fmla="*/ 50673 w 64294"/>
                  <a:gd name="connsiteY4" fmla="*/ 31602 h 55012"/>
                  <a:gd name="connsiteX5" fmla="*/ 64294 w 64294"/>
                  <a:gd name="connsiteY5" fmla="*/ 8933 h 55012"/>
                  <a:gd name="connsiteX6" fmla="*/ 50673 w 64294"/>
                  <a:gd name="connsiteY6" fmla="*/ 1979 h 5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5012">
                    <a:moveTo>
                      <a:pt x="50673" y="1979"/>
                    </a:moveTo>
                    <a:lnTo>
                      <a:pt x="13621" y="23411"/>
                    </a:lnTo>
                    <a:cubicBezTo>
                      <a:pt x="5725" y="28364"/>
                      <a:pt x="667" y="36784"/>
                      <a:pt x="0" y="46080"/>
                    </a:cubicBezTo>
                    <a:cubicBezTo>
                      <a:pt x="0" y="54272"/>
                      <a:pt x="6096" y="57415"/>
                      <a:pt x="13621" y="53033"/>
                    </a:cubicBezTo>
                    <a:lnTo>
                      <a:pt x="50673" y="31602"/>
                    </a:lnTo>
                    <a:cubicBezTo>
                      <a:pt x="58569" y="26649"/>
                      <a:pt x="63627" y="18229"/>
                      <a:pt x="64294" y="8933"/>
                    </a:cubicBezTo>
                    <a:cubicBezTo>
                      <a:pt x="64389" y="741"/>
                      <a:pt x="58293" y="-2402"/>
                      <a:pt x="50673" y="1979"/>
                    </a:cubicBezTo>
                    <a:close/>
                  </a:path>
                </a:pathLst>
              </a:custGeom>
              <a:solidFill>
                <a:srgbClr val="FFFFFF">
                  <a:alpha val="60000"/>
                </a:srgbClr>
              </a:solidFill>
              <a:ln w="9525" cap="flat">
                <a:noFill/>
                <a:prstDash val="solid"/>
                <a:miter/>
              </a:ln>
            </p:spPr>
            <p:txBody>
              <a:bodyPr rtlCol="0" anchor="ctr"/>
              <a:lstStyle/>
              <a:p>
                <a:endParaRPr lang="en-GR"/>
              </a:p>
            </p:txBody>
          </p:sp>
          <p:sp>
            <p:nvSpPr>
              <p:cNvPr id="704" name="Freeform 703">
                <a:extLst>
                  <a:ext uri="{FF2B5EF4-FFF2-40B4-BE49-F238E27FC236}">
                    <a16:creationId xmlns:a16="http://schemas.microsoft.com/office/drawing/2014/main" id="{814E7ABB-BE9D-9557-2EA3-2A4F464FADA3}"/>
                  </a:ext>
                </a:extLst>
              </p:cNvPr>
              <p:cNvSpPr/>
              <p:nvPr/>
            </p:nvSpPr>
            <p:spPr>
              <a:xfrm>
                <a:off x="6167673" y="3851518"/>
                <a:ext cx="64297" cy="54849"/>
              </a:xfrm>
              <a:custGeom>
                <a:avLst/>
                <a:gdLst>
                  <a:gd name="connsiteX0" fmla="*/ 50673 w 64297"/>
                  <a:gd name="connsiteY0" fmla="*/ 2004 h 54849"/>
                  <a:gd name="connsiteX1" fmla="*/ 13621 w 64297"/>
                  <a:gd name="connsiteY1" fmla="*/ 23245 h 54849"/>
                  <a:gd name="connsiteX2" fmla="*/ 0 w 64297"/>
                  <a:gd name="connsiteY2" fmla="*/ 46009 h 54849"/>
                  <a:gd name="connsiteX3" fmla="*/ 13621 w 64297"/>
                  <a:gd name="connsiteY3" fmla="*/ 52867 h 54849"/>
                  <a:gd name="connsiteX4" fmla="*/ 50673 w 64297"/>
                  <a:gd name="connsiteY4" fmla="*/ 31436 h 54849"/>
                  <a:gd name="connsiteX5" fmla="*/ 64294 w 64297"/>
                  <a:gd name="connsiteY5" fmla="*/ 8767 h 54849"/>
                  <a:gd name="connsiteX6" fmla="*/ 50673 w 64297"/>
                  <a:gd name="connsiteY6" fmla="*/ 2004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849">
                    <a:moveTo>
                      <a:pt x="50673" y="2004"/>
                    </a:moveTo>
                    <a:lnTo>
                      <a:pt x="13621" y="23245"/>
                    </a:lnTo>
                    <a:cubicBezTo>
                      <a:pt x="5724" y="28245"/>
                      <a:pt x="667" y="36684"/>
                      <a:pt x="0" y="46009"/>
                    </a:cubicBezTo>
                    <a:cubicBezTo>
                      <a:pt x="0" y="54106"/>
                      <a:pt x="6096" y="57249"/>
                      <a:pt x="13621" y="52867"/>
                    </a:cubicBezTo>
                    <a:lnTo>
                      <a:pt x="50673" y="31436"/>
                    </a:lnTo>
                    <a:cubicBezTo>
                      <a:pt x="58579" y="26493"/>
                      <a:pt x="63637" y="18063"/>
                      <a:pt x="64294" y="8767"/>
                    </a:cubicBezTo>
                    <a:cubicBezTo>
                      <a:pt x="64484" y="670"/>
                      <a:pt x="58198" y="-2378"/>
                      <a:pt x="50673" y="2004"/>
                    </a:cubicBezTo>
                    <a:close/>
                  </a:path>
                </a:pathLst>
              </a:custGeom>
              <a:solidFill>
                <a:srgbClr val="7CA5FF"/>
              </a:solidFill>
              <a:ln w="9525" cap="flat">
                <a:noFill/>
                <a:prstDash val="solid"/>
                <a:miter/>
              </a:ln>
            </p:spPr>
            <p:txBody>
              <a:bodyPr rtlCol="0" anchor="ctr"/>
              <a:lstStyle/>
              <a:p>
                <a:endParaRPr lang="en-GR"/>
              </a:p>
            </p:txBody>
          </p:sp>
          <p:sp>
            <p:nvSpPr>
              <p:cNvPr id="705" name="Freeform 704">
                <a:extLst>
                  <a:ext uri="{FF2B5EF4-FFF2-40B4-BE49-F238E27FC236}">
                    <a16:creationId xmlns:a16="http://schemas.microsoft.com/office/drawing/2014/main" id="{2327DA2C-3B0F-BECA-125E-14C6DDCABEB0}"/>
                  </a:ext>
                </a:extLst>
              </p:cNvPr>
              <p:cNvSpPr/>
              <p:nvPr/>
            </p:nvSpPr>
            <p:spPr>
              <a:xfrm>
                <a:off x="6167673" y="3851518"/>
                <a:ext cx="64297" cy="54849"/>
              </a:xfrm>
              <a:custGeom>
                <a:avLst/>
                <a:gdLst>
                  <a:gd name="connsiteX0" fmla="*/ 50673 w 64297"/>
                  <a:gd name="connsiteY0" fmla="*/ 2004 h 54849"/>
                  <a:gd name="connsiteX1" fmla="*/ 13621 w 64297"/>
                  <a:gd name="connsiteY1" fmla="*/ 23245 h 54849"/>
                  <a:gd name="connsiteX2" fmla="*/ 0 w 64297"/>
                  <a:gd name="connsiteY2" fmla="*/ 46009 h 54849"/>
                  <a:gd name="connsiteX3" fmla="*/ 13621 w 64297"/>
                  <a:gd name="connsiteY3" fmla="*/ 52867 h 54849"/>
                  <a:gd name="connsiteX4" fmla="*/ 50673 w 64297"/>
                  <a:gd name="connsiteY4" fmla="*/ 31436 h 54849"/>
                  <a:gd name="connsiteX5" fmla="*/ 64294 w 64297"/>
                  <a:gd name="connsiteY5" fmla="*/ 8767 h 54849"/>
                  <a:gd name="connsiteX6" fmla="*/ 50673 w 64297"/>
                  <a:gd name="connsiteY6" fmla="*/ 2004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849">
                    <a:moveTo>
                      <a:pt x="50673" y="2004"/>
                    </a:moveTo>
                    <a:lnTo>
                      <a:pt x="13621" y="23245"/>
                    </a:lnTo>
                    <a:cubicBezTo>
                      <a:pt x="5724" y="28245"/>
                      <a:pt x="667" y="36684"/>
                      <a:pt x="0" y="46009"/>
                    </a:cubicBezTo>
                    <a:cubicBezTo>
                      <a:pt x="0" y="54106"/>
                      <a:pt x="6096" y="57249"/>
                      <a:pt x="13621" y="52867"/>
                    </a:cubicBezTo>
                    <a:lnTo>
                      <a:pt x="50673" y="31436"/>
                    </a:lnTo>
                    <a:cubicBezTo>
                      <a:pt x="58579" y="26493"/>
                      <a:pt x="63637" y="18063"/>
                      <a:pt x="64294" y="8767"/>
                    </a:cubicBezTo>
                    <a:cubicBezTo>
                      <a:pt x="64484" y="670"/>
                      <a:pt x="58198" y="-2378"/>
                      <a:pt x="50673" y="2004"/>
                    </a:cubicBezTo>
                    <a:close/>
                  </a:path>
                </a:pathLst>
              </a:custGeom>
              <a:solidFill>
                <a:srgbClr val="FFFFFF">
                  <a:alpha val="60000"/>
                </a:srgbClr>
              </a:solidFill>
              <a:ln w="9525" cap="flat">
                <a:noFill/>
                <a:prstDash val="solid"/>
                <a:miter/>
              </a:ln>
            </p:spPr>
            <p:txBody>
              <a:bodyPr rtlCol="0" anchor="ctr"/>
              <a:lstStyle/>
              <a:p>
                <a:endParaRPr lang="en-GR"/>
              </a:p>
            </p:txBody>
          </p:sp>
          <p:sp>
            <p:nvSpPr>
              <p:cNvPr id="706" name="Freeform 705">
                <a:extLst>
                  <a:ext uri="{FF2B5EF4-FFF2-40B4-BE49-F238E27FC236}">
                    <a16:creationId xmlns:a16="http://schemas.microsoft.com/office/drawing/2014/main" id="{F8DBF07A-C160-9BA6-BED8-FD5DE8AB7205}"/>
                  </a:ext>
                </a:extLst>
              </p:cNvPr>
              <p:cNvSpPr/>
              <p:nvPr/>
            </p:nvSpPr>
            <p:spPr>
              <a:xfrm>
                <a:off x="5929263" y="3956219"/>
                <a:ext cx="253364" cy="164076"/>
              </a:xfrm>
              <a:custGeom>
                <a:avLst/>
                <a:gdLst>
                  <a:gd name="connsiteX0" fmla="*/ 239744 w 253364"/>
                  <a:gd name="connsiteY0" fmla="*/ 1982 h 164076"/>
                  <a:gd name="connsiteX1" fmla="*/ 13716 w 253364"/>
                  <a:gd name="connsiteY1" fmla="*/ 132475 h 164076"/>
                  <a:gd name="connsiteX2" fmla="*/ 0 w 253364"/>
                  <a:gd name="connsiteY2" fmla="*/ 155144 h 164076"/>
                  <a:gd name="connsiteX3" fmla="*/ 13716 w 253364"/>
                  <a:gd name="connsiteY3" fmla="*/ 162097 h 164076"/>
                  <a:gd name="connsiteX4" fmla="*/ 239744 w 253364"/>
                  <a:gd name="connsiteY4" fmla="*/ 31605 h 164076"/>
                  <a:gd name="connsiteX5" fmla="*/ 253365 w 253364"/>
                  <a:gd name="connsiteY5" fmla="*/ 8840 h 164076"/>
                  <a:gd name="connsiteX6" fmla="*/ 239744 w 253364"/>
                  <a:gd name="connsiteY6" fmla="*/ 1982 h 1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76">
                    <a:moveTo>
                      <a:pt x="239744" y="1982"/>
                    </a:moveTo>
                    <a:lnTo>
                      <a:pt x="13716" y="132475"/>
                    </a:lnTo>
                    <a:cubicBezTo>
                      <a:pt x="5801" y="137418"/>
                      <a:pt x="705" y="145838"/>
                      <a:pt x="0" y="155144"/>
                    </a:cubicBezTo>
                    <a:cubicBezTo>
                      <a:pt x="0" y="163336"/>
                      <a:pt x="6096" y="166479"/>
                      <a:pt x="13716" y="162097"/>
                    </a:cubicBezTo>
                    <a:lnTo>
                      <a:pt x="239744" y="31605"/>
                    </a:lnTo>
                    <a:cubicBezTo>
                      <a:pt x="247640" y="26604"/>
                      <a:pt x="252698" y="18156"/>
                      <a:pt x="253365" y="8840"/>
                    </a:cubicBezTo>
                    <a:cubicBezTo>
                      <a:pt x="253365" y="744"/>
                      <a:pt x="247269" y="-2399"/>
                      <a:pt x="239744" y="1982"/>
                    </a:cubicBezTo>
                    <a:close/>
                  </a:path>
                </a:pathLst>
              </a:custGeom>
              <a:solidFill>
                <a:srgbClr val="7CA5FF"/>
              </a:solidFill>
              <a:ln w="9525" cap="flat">
                <a:noFill/>
                <a:prstDash val="solid"/>
                <a:miter/>
              </a:ln>
            </p:spPr>
            <p:txBody>
              <a:bodyPr rtlCol="0" anchor="ctr"/>
              <a:lstStyle/>
              <a:p>
                <a:endParaRPr lang="en-GR"/>
              </a:p>
            </p:txBody>
          </p:sp>
          <p:sp>
            <p:nvSpPr>
              <p:cNvPr id="707" name="Freeform 706">
                <a:extLst>
                  <a:ext uri="{FF2B5EF4-FFF2-40B4-BE49-F238E27FC236}">
                    <a16:creationId xmlns:a16="http://schemas.microsoft.com/office/drawing/2014/main" id="{EB60703A-FD3C-207E-AC92-B3979E5EC174}"/>
                  </a:ext>
                </a:extLst>
              </p:cNvPr>
              <p:cNvSpPr/>
              <p:nvPr/>
            </p:nvSpPr>
            <p:spPr>
              <a:xfrm>
                <a:off x="5929263" y="3956219"/>
                <a:ext cx="253364" cy="164076"/>
              </a:xfrm>
              <a:custGeom>
                <a:avLst/>
                <a:gdLst>
                  <a:gd name="connsiteX0" fmla="*/ 239744 w 253364"/>
                  <a:gd name="connsiteY0" fmla="*/ 1982 h 164076"/>
                  <a:gd name="connsiteX1" fmla="*/ 13716 w 253364"/>
                  <a:gd name="connsiteY1" fmla="*/ 132475 h 164076"/>
                  <a:gd name="connsiteX2" fmla="*/ 0 w 253364"/>
                  <a:gd name="connsiteY2" fmla="*/ 155144 h 164076"/>
                  <a:gd name="connsiteX3" fmla="*/ 13716 w 253364"/>
                  <a:gd name="connsiteY3" fmla="*/ 162097 h 164076"/>
                  <a:gd name="connsiteX4" fmla="*/ 239744 w 253364"/>
                  <a:gd name="connsiteY4" fmla="*/ 31605 h 164076"/>
                  <a:gd name="connsiteX5" fmla="*/ 253365 w 253364"/>
                  <a:gd name="connsiteY5" fmla="*/ 8840 h 164076"/>
                  <a:gd name="connsiteX6" fmla="*/ 239744 w 253364"/>
                  <a:gd name="connsiteY6" fmla="*/ 1982 h 16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76">
                    <a:moveTo>
                      <a:pt x="239744" y="1982"/>
                    </a:moveTo>
                    <a:lnTo>
                      <a:pt x="13716" y="132475"/>
                    </a:lnTo>
                    <a:cubicBezTo>
                      <a:pt x="5801" y="137418"/>
                      <a:pt x="705" y="145838"/>
                      <a:pt x="0" y="155144"/>
                    </a:cubicBezTo>
                    <a:cubicBezTo>
                      <a:pt x="0" y="163336"/>
                      <a:pt x="6096" y="166479"/>
                      <a:pt x="13716" y="162097"/>
                    </a:cubicBezTo>
                    <a:lnTo>
                      <a:pt x="239744" y="31605"/>
                    </a:lnTo>
                    <a:cubicBezTo>
                      <a:pt x="247640" y="26604"/>
                      <a:pt x="252698" y="18156"/>
                      <a:pt x="253365" y="8840"/>
                    </a:cubicBezTo>
                    <a:cubicBezTo>
                      <a:pt x="253365" y="744"/>
                      <a:pt x="247269" y="-2399"/>
                      <a:pt x="239744" y="1982"/>
                    </a:cubicBezTo>
                    <a:close/>
                  </a:path>
                </a:pathLst>
              </a:custGeom>
              <a:solidFill>
                <a:srgbClr val="FFFFFF">
                  <a:alpha val="80000"/>
                </a:srgbClr>
              </a:solidFill>
              <a:ln w="9525" cap="flat">
                <a:noFill/>
                <a:prstDash val="solid"/>
                <a:miter/>
              </a:ln>
            </p:spPr>
            <p:txBody>
              <a:bodyPr rtlCol="0" anchor="ctr"/>
              <a:lstStyle/>
              <a:p>
                <a:endParaRPr lang="en-GR"/>
              </a:p>
            </p:txBody>
          </p:sp>
          <p:sp>
            <p:nvSpPr>
              <p:cNvPr id="708" name="Freeform 707">
                <a:extLst>
                  <a:ext uri="{FF2B5EF4-FFF2-40B4-BE49-F238E27FC236}">
                    <a16:creationId xmlns:a16="http://schemas.microsoft.com/office/drawing/2014/main" id="{2BDAA155-2EAD-3252-2AAB-86980DB89A52}"/>
                  </a:ext>
                </a:extLst>
              </p:cNvPr>
              <p:cNvSpPr/>
              <p:nvPr/>
            </p:nvSpPr>
            <p:spPr>
              <a:xfrm>
                <a:off x="5929263" y="3910062"/>
                <a:ext cx="201358" cy="134182"/>
              </a:xfrm>
              <a:custGeom>
                <a:avLst/>
                <a:gdLst>
                  <a:gd name="connsiteX0" fmla="*/ 187738 w 201358"/>
                  <a:gd name="connsiteY0" fmla="*/ 1943 h 134182"/>
                  <a:gd name="connsiteX1" fmla="*/ 13716 w 201358"/>
                  <a:gd name="connsiteY1" fmla="*/ 102622 h 134182"/>
                  <a:gd name="connsiteX2" fmla="*/ 0 w 201358"/>
                  <a:gd name="connsiteY2" fmla="*/ 125292 h 134182"/>
                  <a:gd name="connsiteX3" fmla="*/ 13716 w 201358"/>
                  <a:gd name="connsiteY3" fmla="*/ 132245 h 134182"/>
                  <a:gd name="connsiteX4" fmla="*/ 187738 w 201358"/>
                  <a:gd name="connsiteY4" fmla="*/ 31375 h 134182"/>
                  <a:gd name="connsiteX5" fmla="*/ 201358 w 201358"/>
                  <a:gd name="connsiteY5" fmla="*/ 8705 h 134182"/>
                  <a:gd name="connsiteX6" fmla="*/ 187738 w 201358"/>
                  <a:gd name="connsiteY6" fmla="*/ 194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182">
                    <a:moveTo>
                      <a:pt x="187738" y="1943"/>
                    </a:moveTo>
                    <a:lnTo>
                      <a:pt x="13716" y="102622"/>
                    </a:lnTo>
                    <a:cubicBezTo>
                      <a:pt x="5772" y="107546"/>
                      <a:pt x="676" y="115976"/>
                      <a:pt x="0" y="125292"/>
                    </a:cubicBezTo>
                    <a:cubicBezTo>
                      <a:pt x="0" y="133483"/>
                      <a:pt x="6096" y="136531"/>
                      <a:pt x="13716" y="132245"/>
                    </a:cubicBezTo>
                    <a:lnTo>
                      <a:pt x="187738" y="31375"/>
                    </a:lnTo>
                    <a:cubicBezTo>
                      <a:pt x="195634" y="26422"/>
                      <a:pt x="200692" y="18002"/>
                      <a:pt x="201358" y="8705"/>
                    </a:cubicBezTo>
                    <a:cubicBezTo>
                      <a:pt x="201358" y="705"/>
                      <a:pt x="195263" y="-2343"/>
                      <a:pt x="187738" y="1943"/>
                    </a:cubicBezTo>
                    <a:close/>
                  </a:path>
                </a:pathLst>
              </a:custGeom>
              <a:solidFill>
                <a:srgbClr val="7CA5FF"/>
              </a:solidFill>
              <a:ln w="9525" cap="flat">
                <a:noFill/>
                <a:prstDash val="solid"/>
                <a:miter/>
              </a:ln>
            </p:spPr>
            <p:txBody>
              <a:bodyPr rtlCol="0" anchor="ctr"/>
              <a:lstStyle/>
              <a:p>
                <a:endParaRPr lang="en-GR"/>
              </a:p>
            </p:txBody>
          </p:sp>
          <p:sp>
            <p:nvSpPr>
              <p:cNvPr id="709" name="Freeform 708">
                <a:extLst>
                  <a:ext uri="{FF2B5EF4-FFF2-40B4-BE49-F238E27FC236}">
                    <a16:creationId xmlns:a16="http://schemas.microsoft.com/office/drawing/2014/main" id="{E4FA402E-FFB9-3481-B83C-201EBA91EBCC}"/>
                  </a:ext>
                </a:extLst>
              </p:cNvPr>
              <p:cNvSpPr/>
              <p:nvPr/>
            </p:nvSpPr>
            <p:spPr>
              <a:xfrm>
                <a:off x="5929263" y="3910062"/>
                <a:ext cx="201358" cy="134182"/>
              </a:xfrm>
              <a:custGeom>
                <a:avLst/>
                <a:gdLst>
                  <a:gd name="connsiteX0" fmla="*/ 187738 w 201358"/>
                  <a:gd name="connsiteY0" fmla="*/ 1943 h 134182"/>
                  <a:gd name="connsiteX1" fmla="*/ 13716 w 201358"/>
                  <a:gd name="connsiteY1" fmla="*/ 102622 h 134182"/>
                  <a:gd name="connsiteX2" fmla="*/ 0 w 201358"/>
                  <a:gd name="connsiteY2" fmla="*/ 125292 h 134182"/>
                  <a:gd name="connsiteX3" fmla="*/ 13716 w 201358"/>
                  <a:gd name="connsiteY3" fmla="*/ 132245 h 134182"/>
                  <a:gd name="connsiteX4" fmla="*/ 187738 w 201358"/>
                  <a:gd name="connsiteY4" fmla="*/ 31375 h 134182"/>
                  <a:gd name="connsiteX5" fmla="*/ 201358 w 201358"/>
                  <a:gd name="connsiteY5" fmla="*/ 8705 h 134182"/>
                  <a:gd name="connsiteX6" fmla="*/ 187738 w 201358"/>
                  <a:gd name="connsiteY6" fmla="*/ 194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182">
                    <a:moveTo>
                      <a:pt x="187738" y="1943"/>
                    </a:moveTo>
                    <a:lnTo>
                      <a:pt x="13716" y="102622"/>
                    </a:lnTo>
                    <a:cubicBezTo>
                      <a:pt x="5772" y="107546"/>
                      <a:pt x="676" y="115976"/>
                      <a:pt x="0" y="125292"/>
                    </a:cubicBezTo>
                    <a:cubicBezTo>
                      <a:pt x="0" y="133483"/>
                      <a:pt x="6096" y="136531"/>
                      <a:pt x="13716" y="132245"/>
                    </a:cubicBezTo>
                    <a:lnTo>
                      <a:pt x="187738" y="31375"/>
                    </a:lnTo>
                    <a:cubicBezTo>
                      <a:pt x="195634" y="26422"/>
                      <a:pt x="200692" y="18002"/>
                      <a:pt x="201358" y="8705"/>
                    </a:cubicBezTo>
                    <a:cubicBezTo>
                      <a:pt x="201358" y="705"/>
                      <a:pt x="195263" y="-2343"/>
                      <a:pt x="187738" y="1943"/>
                    </a:cubicBezTo>
                    <a:close/>
                  </a:path>
                </a:pathLst>
              </a:custGeom>
              <a:solidFill>
                <a:srgbClr val="FFFFFF">
                  <a:alpha val="80000"/>
                </a:srgbClr>
              </a:solidFill>
              <a:ln w="9525" cap="flat">
                <a:noFill/>
                <a:prstDash val="solid"/>
                <a:miter/>
              </a:ln>
            </p:spPr>
            <p:txBody>
              <a:bodyPr rtlCol="0" anchor="ctr"/>
              <a:lstStyle/>
              <a:p>
                <a:endParaRPr lang="en-GR"/>
              </a:p>
            </p:txBody>
          </p:sp>
          <p:sp>
            <p:nvSpPr>
              <p:cNvPr id="710" name="Freeform 709">
                <a:extLst>
                  <a:ext uri="{FF2B5EF4-FFF2-40B4-BE49-F238E27FC236}">
                    <a16:creationId xmlns:a16="http://schemas.microsoft.com/office/drawing/2014/main" id="{4A20545B-3450-18CB-6679-6920F9678791}"/>
                  </a:ext>
                </a:extLst>
              </p:cNvPr>
              <p:cNvSpPr/>
              <p:nvPr/>
            </p:nvSpPr>
            <p:spPr>
              <a:xfrm>
                <a:off x="5878590" y="2660199"/>
                <a:ext cx="456057" cy="765931"/>
              </a:xfrm>
              <a:custGeom>
                <a:avLst/>
                <a:gdLst>
                  <a:gd name="connsiteX0" fmla="*/ 429101 w 456057"/>
                  <a:gd name="connsiteY0" fmla="*/ 3460 h 765931"/>
                  <a:gd name="connsiteX1" fmla="*/ 27051 w 456057"/>
                  <a:gd name="connsiteY1" fmla="*/ 235584 h 765931"/>
                  <a:gd name="connsiteX2" fmla="*/ 0 w 456057"/>
                  <a:gd name="connsiteY2" fmla="*/ 282352 h 765931"/>
                  <a:gd name="connsiteX3" fmla="*/ 0 w 456057"/>
                  <a:gd name="connsiteY3" fmla="*/ 746600 h 765931"/>
                  <a:gd name="connsiteX4" fmla="*/ 27051 w 456057"/>
                  <a:gd name="connsiteY4" fmla="*/ 762221 h 765931"/>
                  <a:gd name="connsiteX5" fmla="*/ 429101 w 456057"/>
                  <a:gd name="connsiteY5" fmla="*/ 530097 h 765931"/>
                  <a:gd name="connsiteX6" fmla="*/ 456057 w 456057"/>
                  <a:gd name="connsiteY6" fmla="*/ 483329 h 765931"/>
                  <a:gd name="connsiteX7" fmla="*/ 456057 w 456057"/>
                  <a:gd name="connsiteY7" fmla="*/ 19081 h 765931"/>
                  <a:gd name="connsiteX8" fmla="*/ 429101 w 456057"/>
                  <a:gd name="connsiteY8" fmla="*/ 3460 h 76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57" h="765931">
                    <a:moveTo>
                      <a:pt x="429101" y="3460"/>
                    </a:moveTo>
                    <a:lnTo>
                      <a:pt x="27051" y="235584"/>
                    </a:lnTo>
                    <a:cubicBezTo>
                      <a:pt x="11068" y="245947"/>
                      <a:pt x="1019" y="263331"/>
                      <a:pt x="0" y="282352"/>
                    </a:cubicBezTo>
                    <a:lnTo>
                      <a:pt x="0" y="746600"/>
                    </a:lnTo>
                    <a:cubicBezTo>
                      <a:pt x="0" y="763841"/>
                      <a:pt x="12097" y="770889"/>
                      <a:pt x="27051" y="762221"/>
                    </a:cubicBezTo>
                    <a:lnTo>
                      <a:pt x="429101" y="530097"/>
                    </a:lnTo>
                    <a:cubicBezTo>
                      <a:pt x="445018" y="519686"/>
                      <a:pt x="455028" y="502322"/>
                      <a:pt x="456057" y="483329"/>
                    </a:cubicBezTo>
                    <a:lnTo>
                      <a:pt x="456057" y="19081"/>
                    </a:lnTo>
                    <a:cubicBezTo>
                      <a:pt x="456057" y="1841"/>
                      <a:pt x="443960" y="-4636"/>
                      <a:pt x="429101" y="3460"/>
                    </a:cubicBezTo>
                    <a:close/>
                  </a:path>
                </a:pathLst>
              </a:custGeom>
              <a:solidFill>
                <a:srgbClr val="37474F"/>
              </a:solidFill>
              <a:ln w="9525" cap="flat">
                <a:noFill/>
                <a:prstDash val="solid"/>
                <a:miter/>
              </a:ln>
            </p:spPr>
            <p:txBody>
              <a:bodyPr rtlCol="0" anchor="ctr"/>
              <a:lstStyle/>
              <a:p>
                <a:endParaRPr lang="en-GR"/>
              </a:p>
            </p:txBody>
          </p:sp>
          <p:sp>
            <p:nvSpPr>
              <p:cNvPr id="711" name="Freeform 710">
                <a:extLst>
                  <a:ext uri="{FF2B5EF4-FFF2-40B4-BE49-F238E27FC236}">
                    <a16:creationId xmlns:a16="http://schemas.microsoft.com/office/drawing/2014/main" id="{CB8C2552-3323-7901-2192-B4E68C30631B}"/>
                  </a:ext>
                </a:extLst>
              </p:cNvPr>
              <p:cNvSpPr/>
              <p:nvPr/>
            </p:nvSpPr>
            <p:spPr>
              <a:xfrm>
                <a:off x="6219584" y="3121848"/>
                <a:ext cx="64294" cy="54999"/>
              </a:xfrm>
              <a:custGeom>
                <a:avLst/>
                <a:gdLst>
                  <a:gd name="connsiteX0" fmla="*/ 50673 w 64294"/>
                  <a:gd name="connsiteY0" fmla="*/ 2059 h 54999"/>
                  <a:gd name="connsiteX1" fmla="*/ 13621 w 64294"/>
                  <a:gd name="connsiteY1" fmla="*/ 23395 h 54999"/>
                  <a:gd name="connsiteX2" fmla="*/ 0 w 64294"/>
                  <a:gd name="connsiteY2" fmla="*/ 46159 h 54999"/>
                  <a:gd name="connsiteX3" fmla="*/ 13621 w 64294"/>
                  <a:gd name="connsiteY3" fmla="*/ 53017 h 54999"/>
                  <a:gd name="connsiteX4" fmla="*/ 50673 w 64294"/>
                  <a:gd name="connsiteY4" fmla="*/ 31586 h 54999"/>
                  <a:gd name="connsiteX5" fmla="*/ 64294 w 64294"/>
                  <a:gd name="connsiteY5" fmla="*/ 8917 h 54999"/>
                  <a:gd name="connsiteX6" fmla="*/ 50673 w 64294"/>
                  <a:gd name="connsiteY6" fmla="*/ 2059 h 5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99">
                    <a:moveTo>
                      <a:pt x="50673" y="2059"/>
                    </a:moveTo>
                    <a:lnTo>
                      <a:pt x="13621" y="23395"/>
                    </a:lnTo>
                    <a:cubicBezTo>
                      <a:pt x="5725" y="28395"/>
                      <a:pt x="667" y="36844"/>
                      <a:pt x="0" y="46159"/>
                    </a:cubicBezTo>
                    <a:cubicBezTo>
                      <a:pt x="0" y="54256"/>
                      <a:pt x="6096" y="57399"/>
                      <a:pt x="13621" y="53017"/>
                    </a:cubicBezTo>
                    <a:lnTo>
                      <a:pt x="50673" y="31586"/>
                    </a:lnTo>
                    <a:cubicBezTo>
                      <a:pt x="58579" y="26643"/>
                      <a:pt x="63637" y="18213"/>
                      <a:pt x="64294" y="8917"/>
                    </a:cubicBezTo>
                    <a:cubicBezTo>
                      <a:pt x="64389" y="439"/>
                      <a:pt x="58293" y="-2323"/>
                      <a:pt x="50673" y="2059"/>
                    </a:cubicBezTo>
                    <a:close/>
                  </a:path>
                </a:pathLst>
              </a:custGeom>
              <a:solidFill>
                <a:srgbClr val="7CA5FF"/>
              </a:solidFill>
              <a:ln w="9525" cap="flat">
                <a:noFill/>
                <a:prstDash val="solid"/>
                <a:miter/>
              </a:ln>
            </p:spPr>
            <p:txBody>
              <a:bodyPr rtlCol="0" anchor="ctr"/>
              <a:lstStyle/>
              <a:p>
                <a:endParaRPr lang="en-GR"/>
              </a:p>
            </p:txBody>
          </p:sp>
          <p:sp>
            <p:nvSpPr>
              <p:cNvPr id="712" name="Freeform 711">
                <a:extLst>
                  <a:ext uri="{FF2B5EF4-FFF2-40B4-BE49-F238E27FC236}">
                    <a16:creationId xmlns:a16="http://schemas.microsoft.com/office/drawing/2014/main" id="{EBA1EBBC-E3E6-0B92-4E11-9E5D61428338}"/>
                  </a:ext>
                </a:extLst>
              </p:cNvPr>
              <p:cNvSpPr/>
              <p:nvPr/>
            </p:nvSpPr>
            <p:spPr>
              <a:xfrm>
                <a:off x="6219584" y="3121848"/>
                <a:ext cx="64294" cy="54999"/>
              </a:xfrm>
              <a:custGeom>
                <a:avLst/>
                <a:gdLst>
                  <a:gd name="connsiteX0" fmla="*/ 50673 w 64294"/>
                  <a:gd name="connsiteY0" fmla="*/ 2059 h 54999"/>
                  <a:gd name="connsiteX1" fmla="*/ 13621 w 64294"/>
                  <a:gd name="connsiteY1" fmla="*/ 23395 h 54999"/>
                  <a:gd name="connsiteX2" fmla="*/ 0 w 64294"/>
                  <a:gd name="connsiteY2" fmla="*/ 46159 h 54999"/>
                  <a:gd name="connsiteX3" fmla="*/ 13621 w 64294"/>
                  <a:gd name="connsiteY3" fmla="*/ 53017 h 54999"/>
                  <a:gd name="connsiteX4" fmla="*/ 50673 w 64294"/>
                  <a:gd name="connsiteY4" fmla="*/ 31586 h 54999"/>
                  <a:gd name="connsiteX5" fmla="*/ 64294 w 64294"/>
                  <a:gd name="connsiteY5" fmla="*/ 8917 h 54999"/>
                  <a:gd name="connsiteX6" fmla="*/ 50673 w 64294"/>
                  <a:gd name="connsiteY6" fmla="*/ 2059 h 5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99">
                    <a:moveTo>
                      <a:pt x="50673" y="2059"/>
                    </a:moveTo>
                    <a:lnTo>
                      <a:pt x="13621" y="23395"/>
                    </a:lnTo>
                    <a:cubicBezTo>
                      <a:pt x="5725" y="28395"/>
                      <a:pt x="667" y="36844"/>
                      <a:pt x="0" y="46159"/>
                    </a:cubicBezTo>
                    <a:cubicBezTo>
                      <a:pt x="0" y="54256"/>
                      <a:pt x="6096" y="57399"/>
                      <a:pt x="13621" y="53017"/>
                    </a:cubicBezTo>
                    <a:lnTo>
                      <a:pt x="50673" y="31586"/>
                    </a:lnTo>
                    <a:cubicBezTo>
                      <a:pt x="58579" y="26643"/>
                      <a:pt x="63637" y="18213"/>
                      <a:pt x="64294" y="8917"/>
                    </a:cubicBezTo>
                    <a:cubicBezTo>
                      <a:pt x="64389" y="439"/>
                      <a:pt x="58293" y="-2323"/>
                      <a:pt x="50673" y="2059"/>
                    </a:cubicBezTo>
                    <a:close/>
                  </a:path>
                </a:pathLst>
              </a:custGeom>
              <a:solidFill>
                <a:srgbClr val="FFFFFF">
                  <a:alpha val="60000"/>
                </a:srgbClr>
              </a:solidFill>
              <a:ln w="9525" cap="flat">
                <a:noFill/>
                <a:prstDash val="solid"/>
                <a:miter/>
              </a:ln>
            </p:spPr>
            <p:txBody>
              <a:bodyPr rtlCol="0" anchor="ctr"/>
              <a:lstStyle/>
              <a:p>
                <a:endParaRPr lang="en-GR"/>
              </a:p>
            </p:txBody>
          </p:sp>
          <p:sp>
            <p:nvSpPr>
              <p:cNvPr id="713" name="Freeform 712">
                <a:extLst>
                  <a:ext uri="{FF2B5EF4-FFF2-40B4-BE49-F238E27FC236}">
                    <a16:creationId xmlns:a16="http://schemas.microsoft.com/office/drawing/2014/main" id="{6D035ACD-7E7B-B29B-F960-636DFB7A9E93}"/>
                  </a:ext>
                </a:extLst>
              </p:cNvPr>
              <p:cNvSpPr/>
              <p:nvPr/>
            </p:nvSpPr>
            <p:spPr>
              <a:xfrm>
                <a:off x="6219584" y="2741689"/>
                <a:ext cx="64294" cy="54970"/>
              </a:xfrm>
              <a:custGeom>
                <a:avLst/>
                <a:gdLst>
                  <a:gd name="connsiteX0" fmla="*/ 50673 w 64294"/>
                  <a:gd name="connsiteY0" fmla="*/ 1979 h 54970"/>
                  <a:gd name="connsiteX1" fmla="*/ 13621 w 64294"/>
                  <a:gd name="connsiteY1" fmla="*/ 23411 h 54970"/>
                  <a:gd name="connsiteX2" fmla="*/ 0 w 64294"/>
                  <a:gd name="connsiteY2" fmla="*/ 46080 h 54970"/>
                  <a:gd name="connsiteX3" fmla="*/ 13621 w 64294"/>
                  <a:gd name="connsiteY3" fmla="*/ 53033 h 54970"/>
                  <a:gd name="connsiteX4" fmla="*/ 50673 w 64294"/>
                  <a:gd name="connsiteY4" fmla="*/ 31602 h 54970"/>
                  <a:gd name="connsiteX5" fmla="*/ 64294 w 64294"/>
                  <a:gd name="connsiteY5" fmla="*/ 8933 h 54970"/>
                  <a:gd name="connsiteX6" fmla="*/ 50673 w 64294"/>
                  <a:gd name="connsiteY6" fmla="*/ 1979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70">
                    <a:moveTo>
                      <a:pt x="50673" y="1979"/>
                    </a:moveTo>
                    <a:lnTo>
                      <a:pt x="13621" y="23411"/>
                    </a:lnTo>
                    <a:cubicBezTo>
                      <a:pt x="5715" y="28354"/>
                      <a:pt x="657" y="36784"/>
                      <a:pt x="0" y="46080"/>
                    </a:cubicBezTo>
                    <a:cubicBezTo>
                      <a:pt x="0" y="54272"/>
                      <a:pt x="6096" y="57320"/>
                      <a:pt x="13621" y="53033"/>
                    </a:cubicBezTo>
                    <a:lnTo>
                      <a:pt x="50673" y="31602"/>
                    </a:lnTo>
                    <a:cubicBezTo>
                      <a:pt x="58541" y="26630"/>
                      <a:pt x="63598" y="18220"/>
                      <a:pt x="64294" y="8933"/>
                    </a:cubicBezTo>
                    <a:cubicBezTo>
                      <a:pt x="64389" y="741"/>
                      <a:pt x="58293" y="-2402"/>
                      <a:pt x="50673" y="1979"/>
                    </a:cubicBezTo>
                    <a:close/>
                  </a:path>
                </a:pathLst>
              </a:custGeom>
              <a:solidFill>
                <a:srgbClr val="7CA5FF"/>
              </a:solidFill>
              <a:ln w="9525" cap="flat">
                <a:noFill/>
                <a:prstDash val="solid"/>
                <a:miter/>
              </a:ln>
            </p:spPr>
            <p:txBody>
              <a:bodyPr rtlCol="0" anchor="ctr"/>
              <a:lstStyle/>
              <a:p>
                <a:endParaRPr lang="en-GR"/>
              </a:p>
            </p:txBody>
          </p:sp>
          <p:sp>
            <p:nvSpPr>
              <p:cNvPr id="714" name="Freeform 713">
                <a:extLst>
                  <a:ext uri="{FF2B5EF4-FFF2-40B4-BE49-F238E27FC236}">
                    <a16:creationId xmlns:a16="http://schemas.microsoft.com/office/drawing/2014/main" id="{F8A2F076-15B3-F4C6-09F5-B380952D1D0A}"/>
                  </a:ext>
                </a:extLst>
              </p:cNvPr>
              <p:cNvSpPr/>
              <p:nvPr/>
            </p:nvSpPr>
            <p:spPr>
              <a:xfrm>
                <a:off x="6219584" y="2741689"/>
                <a:ext cx="64294" cy="54970"/>
              </a:xfrm>
              <a:custGeom>
                <a:avLst/>
                <a:gdLst>
                  <a:gd name="connsiteX0" fmla="*/ 50673 w 64294"/>
                  <a:gd name="connsiteY0" fmla="*/ 1979 h 54970"/>
                  <a:gd name="connsiteX1" fmla="*/ 13621 w 64294"/>
                  <a:gd name="connsiteY1" fmla="*/ 23411 h 54970"/>
                  <a:gd name="connsiteX2" fmla="*/ 0 w 64294"/>
                  <a:gd name="connsiteY2" fmla="*/ 46080 h 54970"/>
                  <a:gd name="connsiteX3" fmla="*/ 13621 w 64294"/>
                  <a:gd name="connsiteY3" fmla="*/ 53033 h 54970"/>
                  <a:gd name="connsiteX4" fmla="*/ 50673 w 64294"/>
                  <a:gd name="connsiteY4" fmla="*/ 31602 h 54970"/>
                  <a:gd name="connsiteX5" fmla="*/ 64294 w 64294"/>
                  <a:gd name="connsiteY5" fmla="*/ 8933 h 54970"/>
                  <a:gd name="connsiteX6" fmla="*/ 50673 w 64294"/>
                  <a:gd name="connsiteY6" fmla="*/ 1979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70">
                    <a:moveTo>
                      <a:pt x="50673" y="1979"/>
                    </a:moveTo>
                    <a:lnTo>
                      <a:pt x="13621" y="23411"/>
                    </a:lnTo>
                    <a:cubicBezTo>
                      <a:pt x="5715" y="28354"/>
                      <a:pt x="657" y="36784"/>
                      <a:pt x="0" y="46080"/>
                    </a:cubicBezTo>
                    <a:cubicBezTo>
                      <a:pt x="0" y="54272"/>
                      <a:pt x="6096" y="57320"/>
                      <a:pt x="13621" y="53033"/>
                    </a:cubicBezTo>
                    <a:lnTo>
                      <a:pt x="50673" y="31602"/>
                    </a:lnTo>
                    <a:cubicBezTo>
                      <a:pt x="58541" y="26630"/>
                      <a:pt x="63598" y="18220"/>
                      <a:pt x="64294" y="8933"/>
                    </a:cubicBezTo>
                    <a:cubicBezTo>
                      <a:pt x="64389" y="741"/>
                      <a:pt x="58293" y="-2402"/>
                      <a:pt x="50673" y="1979"/>
                    </a:cubicBezTo>
                    <a:close/>
                  </a:path>
                </a:pathLst>
              </a:custGeom>
              <a:solidFill>
                <a:srgbClr val="FFFFFF">
                  <a:alpha val="60000"/>
                </a:srgbClr>
              </a:solidFill>
              <a:ln w="9525" cap="flat">
                <a:noFill/>
                <a:prstDash val="solid"/>
                <a:miter/>
              </a:ln>
            </p:spPr>
            <p:txBody>
              <a:bodyPr rtlCol="0" anchor="ctr"/>
              <a:lstStyle/>
              <a:p>
                <a:endParaRPr lang="en-GR"/>
              </a:p>
            </p:txBody>
          </p:sp>
          <p:sp>
            <p:nvSpPr>
              <p:cNvPr id="715" name="Freeform 714">
                <a:extLst>
                  <a:ext uri="{FF2B5EF4-FFF2-40B4-BE49-F238E27FC236}">
                    <a16:creationId xmlns:a16="http://schemas.microsoft.com/office/drawing/2014/main" id="{5056A097-C0E9-28EA-DDCC-B57C8FA804AA}"/>
                  </a:ext>
                </a:extLst>
              </p:cNvPr>
              <p:cNvSpPr/>
              <p:nvPr/>
            </p:nvSpPr>
            <p:spPr>
              <a:xfrm>
                <a:off x="6167673" y="2847605"/>
                <a:ext cx="64297" cy="54941"/>
              </a:xfrm>
              <a:custGeom>
                <a:avLst/>
                <a:gdLst>
                  <a:gd name="connsiteX0" fmla="*/ 50673 w 64297"/>
                  <a:gd name="connsiteY0" fmla="*/ 1982 h 54941"/>
                  <a:gd name="connsiteX1" fmla="*/ 13621 w 64297"/>
                  <a:gd name="connsiteY1" fmla="*/ 23413 h 54941"/>
                  <a:gd name="connsiteX2" fmla="*/ 0 w 64297"/>
                  <a:gd name="connsiteY2" fmla="*/ 46083 h 54941"/>
                  <a:gd name="connsiteX3" fmla="*/ 13621 w 64297"/>
                  <a:gd name="connsiteY3" fmla="*/ 52941 h 54941"/>
                  <a:gd name="connsiteX4" fmla="*/ 50673 w 64297"/>
                  <a:gd name="connsiteY4" fmla="*/ 31605 h 54941"/>
                  <a:gd name="connsiteX5" fmla="*/ 64294 w 64297"/>
                  <a:gd name="connsiteY5" fmla="*/ 8840 h 54941"/>
                  <a:gd name="connsiteX6" fmla="*/ 50673 w 64297"/>
                  <a:gd name="connsiteY6" fmla="*/ 1982 h 5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941">
                    <a:moveTo>
                      <a:pt x="50673" y="1982"/>
                    </a:moveTo>
                    <a:lnTo>
                      <a:pt x="13621" y="23413"/>
                    </a:lnTo>
                    <a:cubicBezTo>
                      <a:pt x="5715" y="28357"/>
                      <a:pt x="657" y="36787"/>
                      <a:pt x="0" y="46083"/>
                    </a:cubicBezTo>
                    <a:cubicBezTo>
                      <a:pt x="0" y="54274"/>
                      <a:pt x="6096" y="57322"/>
                      <a:pt x="13621" y="52941"/>
                    </a:cubicBezTo>
                    <a:lnTo>
                      <a:pt x="50673" y="31605"/>
                    </a:lnTo>
                    <a:cubicBezTo>
                      <a:pt x="58569" y="26614"/>
                      <a:pt x="63627" y="18156"/>
                      <a:pt x="64294" y="8840"/>
                    </a:cubicBezTo>
                    <a:cubicBezTo>
                      <a:pt x="64484" y="744"/>
                      <a:pt x="58198" y="-2399"/>
                      <a:pt x="50673" y="1982"/>
                    </a:cubicBezTo>
                    <a:close/>
                  </a:path>
                </a:pathLst>
              </a:custGeom>
              <a:solidFill>
                <a:srgbClr val="7CA5FF"/>
              </a:solidFill>
              <a:ln w="9525" cap="flat">
                <a:noFill/>
                <a:prstDash val="solid"/>
                <a:miter/>
              </a:ln>
            </p:spPr>
            <p:txBody>
              <a:bodyPr rtlCol="0" anchor="ctr"/>
              <a:lstStyle/>
              <a:p>
                <a:endParaRPr lang="en-GR"/>
              </a:p>
            </p:txBody>
          </p:sp>
          <p:sp>
            <p:nvSpPr>
              <p:cNvPr id="716" name="Freeform 715">
                <a:extLst>
                  <a:ext uri="{FF2B5EF4-FFF2-40B4-BE49-F238E27FC236}">
                    <a16:creationId xmlns:a16="http://schemas.microsoft.com/office/drawing/2014/main" id="{22D74286-619B-C23F-82C6-9F0156232100}"/>
                  </a:ext>
                </a:extLst>
              </p:cNvPr>
              <p:cNvSpPr/>
              <p:nvPr/>
            </p:nvSpPr>
            <p:spPr>
              <a:xfrm>
                <a:off x="6167673" y="2847605"/>
                <a:ext cx="64297" cy="54941"/>
              </a:xfrm>
              <a:custGeom>
                <a:avLst/>
                <a:gdLst>
                  <a:gd name="connsiteX0" fmla="*/ 50673 w 64297"/>
                  <a:gd name="connsiteY0" fmla="*/ 1982 h 54941"/>
                  <a:gd name="connsiteX1" fmla="*/ 13621 w 64297"/>
                  <a:gd name="connsiteY1" fmla="*/ 23413 h 54941"/>
                  <a:gd name="connsiteX2" fmla="*/ 0 w 64297"/>
                  <a:gd name="connsiteY2" fmla="*/ 46083 h 54941"/>
                  <a:gd name="connsiteX3" fmla="*/ 13621 w 64297"/>
                  <a:gd name="connsiteY3" fmla="*/ 52941 h 54941"/>
                  <a:gd name="connsiteX4" fmla="*/ 50673 w 64297"/>
                  <a:gd name="connsiteY4" fmla="*/ 31605 h 54941"/>
                  <a:gd name="connsiteX5" fmla="*/ 64294 w 64297"/>
                  <a:gd name="connsiteY5" fmla="*/ 8840 h 54941"/>
                  <a:gd name="connsiteX6" fmla="*/ 50673 w 64297"/>
                  <a:gd name="connsiteY6" fmla="*/ 1982 h 5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941">
                    <a:moveTo>
                      <a:pt x="50673" y="1982"/>
                    </a:moveTo>
                    <a:lnTo>
                      <a:pt x="13621" y="23413"/>
                    </a:lnTo>
                    <a:cubicBezTo>
                      <a:pt x="5715" y="28357"/>
                      <a:pt x="657" y="36787"/>
                      <a:pt x="0" y="46083"/>
                    </a:cubicBezTo>
                    <a:cubicBezTo>
                      <a:pt x="0" y="54274"/>
                      <a:pt x="6096" y="57322"/>
                      <a:pt x="13621" y="52941"/>
                    </a:cubicBezTo>
                    <a:lnTo>
                      <a:pt x="50673" y="31605"/>
                    </a:lnTo>
                    <a:cubicBezTo>
                      <a:pt x="58569" y="26614"/>
                      <a:pt x="63627" y="18156"/>
                      <a:pt x="64294" y="8840"/>
                    </a:cubicBezTo>
                    <a:cubicBezTo>
                      <a:pt x="64484" y="744"/>
                      <a:pt x="58198" y="-2399"/>
                      <a:pt x="50673" y="1982"/>
                    </a:cubicBezTo>
                    <a:close/>
                  </a:path>
                </a:pathLst>
              </a:custGeom>
              <a:solidFill>
                <a:srgbClr val="FFFFFF">
                  <a:alpha val="60000"/>
                </a:srgbClr>
              </a:solidFill>
              <a:ln w="9525" cap="flat">
                <a:noFill/>
                <a:prstDash val="solid"/>
                <a:miter/>
              </a:ln>
            </p:spPr>
            <p:txBody>
              <a:bodyPr rtlCol="0" anchor="ctr"/>
              <a:lstStyle/>
              <a:p>
                <a:endParaRPr lang="en-GR"/>
              </a:p>
            </p:txBody>
          </p:sp>
          <p:sp>
            <p:nvSpPr>
              <p:cNvPr id="717" name="Freeform 716">
                <a:extLst>
                  <a:ext uri="{FF2B5EF4-FFF2-40B4-BE49-F238E27FC236}">
                    <a16:creationId xmlns:a16="http://schemas.microsoft.com/office/drawing/2014/main" id="{68DBE270-6A2C-AB13-AECE-B6C4D9EEF730}"/>
                  </a:ext>
                </a:extLst>
              </p:cNvPr>
              <p:cNvSpPr/>
              <p:nvPr/>
            </p:nvSpPr>
            <p:spPr>
              <a:xfrm>
                <a:off x="6167673" y="2923426"/>
                <a:ext cx="64297" cy="54970"/>
              </a:xfrm>
              <a:custGeom>
                <a:avLst/>
                <a:gdLst>
                  <a:gd name="connsiteX0" fmla="*/ 50673 w 64297"/>
                  <a:gd name="connsiteY0" fmla="*/ 1979 h 54970"/>
                  <a:gd name="connsiteX1" fmla="*/ 13621 w 64297"/>
                  <a:gd name="connsiteY1" fmla="*/ 23411 h 54970"/>
                  <a:gd name="connsiteX2" fmla="*/ 0 w 64297"/>
                  <a:gd name="connsiteY2" fmla="*/ 46080 h 54970"/>
                  <a:gd name="connsiteX3" fmla="*/ 13621 w 64297"/>
                  <a:gd name="connsiteY3" fmla="*/ 53033 h 54970"/>
                  <a:gd name="connsiteX4" fmla="*/ 50673 w 64297"/>
                  <a:gd name="connsiteY4" fmla="*/ 31602 h 54970"/>
                  <a:gd name="connsiteX5" fmla="*/ 64294 w 64297"/>
                  <a:gd name="connsiteY5" fmla="*/ 8933 h 54970"/>
                  <a:gd name="connsiteX6" fmla="*/ 50673 w 64297"/>
                  <a:gd name="connsiteY6" fmla="*/ 1979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970">
                    <a:moveTo>
                      <a:pt x="50673" y="1979"/>
                    </a:moveTo>
                    <a:lnTo>
                      <a:pt x="13621" y="23411"/>
                    </a:lnTo>
                    <a:cubicBezTo>
                      <a:pt x="5724" y="28364"/>
                      <a:pt x="667" y="36784"/>
                      <a:pt x="0" y="46080"/>
                    </a:cubicBezTo>
                    <a:cubicBezTo>
                      <a:pt x="0" y="54272"/>
                      <a:pt x="6096" y="57320"/>
                      <a:pt x="13621" y="53033"/>
                    </a:cubicBezTo>
                    <a:lnTo>
                      <a:pt x="50673" y="31602"/>
                    </a:lnTo>
                    <a:cubicBezTo>
                      <a:pt x="58569" y="26649"/>
                      <a:pt x="63627" y="18229"/>
                      <a:pt x="64294" y="8933"/>
                    </a:cubicBezTo>
                    <a:cubicBezTo>
                      <a:pt x="64484" y="741"/>
                      <a:pt x="58198" y="-2402"/>
                      <a:pt x="50673" y="1979"/>
                    </a:cubicBezTo>
                    <a:close/>
                  </a:path>
                </a:pathLst>
              </a:custGeom>
              <a:solidFill>
                <a:srgbClr val="7CA5FF"/>
              </a:solidFill>
              <a:ln w="9525" cap="flat">
                <a:noFill/>
                <a:prstDash val="solid"/>
                <a:miter/>
              </a:ln>
            </p:spPr>
            <p:txBody>
              <a:bodyPr rtlCol="0" anchor="ctr"/>
              <a:lstStyle/>
              <a:p>
                <a:endParaRPr lang="en-GR"/>
              </a:p>
            </p:txBody>
          </p:sp>
          <p:sp>
            <p:nvSpPr>
              <p:cNvPr id="718" name="Freeform 717">
                <a:extLst>
                  <a:ext uri="{FF2B5EF4-FFF2-40B4-BE49-F238E27FC236}">
                    <a16:creationId xmlns:a16="http://schemas.microsoft.com/office/drawing/2014/main" id="{4744F90E-B325-BAE3-0BB0-E2424652F027}"/>
                  </a:ext>
                </a:extLst>
              </p:cNvPr>
              <p:cNvSpPr/>
              <p:nvPr/>
            </p:nvSpPr>
            <p:spPr>
              <a:xfrm>
                <a:off x="6167673" y="2923426"/>
                <a:ext cx="64297" cy="54970"/>
              </a:xfrm>
              <a:custGeom>
                <a:avLst/>
                <a:gdLst>
                  <a:gd name="connsiteX0" fmla="*/ 50673 w 64297"/>
                  <a:gd name="connsiteY0" fmla="*/ 1979 h 54970"/>
                  <a:gd name="connsiteX1" fmla="*/ 13621 w 64297"/>
                  <a:gd name="connsiteY1" fmla="*/ 23411 h 54970"/>
                  <a:gd name="connsiteX2" fmla="*/ 0 w 64297"/>
                  <a:gd name="connsiteY2" fmla="*/ 46080 h 54970"/>
                  <a:gd name="connsiteX3" fmla="*/ 13621 w 64297"/>
                  <a:gd name="connsiteY3" fmla="*/ 53033 h 54970"/>
                  <a:gd name="connsiteX4" fmla="*/ 50673 w 64297"/>
                  <a:gd name="connsiteY4" fmla="*/ 31602 h 54970"/>
                  <a:gd name="connsiteX5" fmla="*/ 64294 w 64297"/>
                  <a:gd name="connsiteY5" fmla="*/ 8933 h 54970"/>
                  <a:gd name="connsiteX6" fmla="*/ 50673 w 64297"/>
                  <a:gd name="connsiteY6" fmla="*/ 1979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970">
                    <a:moveTo>
                      <a:pt x="50673" y="1979"/>
                    </a:moveTo>
                    <a:lnTo>
                      <a:pt x="13621" y="23411"/>
                    </a:lnTo>
                    <a:cubicBezTo>
                      <a:pt x="5724" y="28364"/>
                      <a:pt x="667" y="36784"/>
                      <a:pt x="0" y="46080"/>
                    </a:cubicBezTo>
                    <a:cubicBezTo>
                      <a:pt x="0" y="54272"/>
                      <a:pt x="6096" y="57320"/>
                      <a:pt x="13621" y="53033"/>
                    </a:cubicBezTo>
                    <a:lnTo>
                      <a:pt x="50673" y="31602"/>
                    </a:lnTo>
                    <a:cubicBezTo>
                      <a:pt x="58569" y="26649"/>
                      <a:pt x="63627" y="18229"/>
                      <a:pt x="64294" y="8933"/>
                    </a:cubicBezTo>
                    <a:cubicBezTo>
                      <a:pt x="64484" y="741"/>
                      <a:pt x="58198" y="-2402"/>
                      <a:pt x="50673" y="1979"/>
                    </a:cubicBezTo>
                    <a:close/>
                  </a:path>
                </a:pathLst>
              </a:custGeom>
              <a:solidFill>
                <a:srgbClr val="FFFFFF">
                  <a:alpha val="60000"/>
                </a:srgbClr>
              </a:solidFill>
              <a:ln w="9525" cap="flat">
                <a:noFill/>
                <a:prstDash val="solid"/>
                <a:miter/>
              </a:ln>
            </p:spPr>
            <p:txBody>
              <a:bodyPr rtlCol="0" anchor="ctr"/>
              <a:lstStyle/>
              <a:p>
                <a:endParaRPr lang="en-GR"/>
              </a:p>
            </p:txBody>
          </p:sp>
          <p:sp>
            <p:nvSpPr>
              <p:cNvPr id="719" name="Freeform 718">
                <a:extLst>
                  <a:ext uri="{FF2B5EF4-FFF2-40B4-BE49-F238E27FC236}">
                    <a16:creationId xmlns:a16="http://schemas.microsoft.com/office/drawing/2014/main" id="{D2B7C9B2-98BB-5D6B-5D85-284B0B10C6D9}"/>
                  </a:ext>
                </a:extLst>
              </p:cNvPr>
              <p:cNvSpPr/>
              <p:nvPr/>
            </p:nvSpPr>
            <p:spPr>
              <a:xfrm>
                <a:off x="6219584" y="2969760"/>
                <a:ext cx="64294" cy="54970"/>
              </a:xfrm>
              <a:custGeom>
                <a:avLst/>
                <a:gdLst>
                  <a:gd name="connsiteX0" fmla="*/ 50673 w 64294"/>
                  <a:gd name="connsiteY0" fmla="*/ 1937 h 54970"/>
                  <a:gd name="connsiteX1" fmla="*/ 13621 w 64294"/>
                  <a:gd name="connsiteY1" fmla="*/ 23369 h 54970"/>
                  <a:gd name="connsiteX2" fmla="*/ 0 w 64294"/>
                  <a:gd name="connsiteY2" fmla="*/ 46038 h 54970"/>
                  <a:gd name="connsiteX3" fmla="*/ 13621 w 64294"/>
                  <a:gd name="connsiteY3" fmla="*/ 52991 h 54970"/>
                  <a:gd name="connsiteX4" fmla="*/ 50673 w 64294"/>
                  <a:gd name="connsiteY4" fmla="*/ 31560 h 54970"/>
                  <a:gd name="connsiteX5" fmla="*/ 64294 w 64294"/>
                  <a:gd name="connsiteY5" fmla="*/ 8891 h 54970"/>
                  <a:gd name="connsiteX6" fmla="*/ 50673 w 64294"/>
                  <a:gd name="connsiteY6" fmla="*/ 1937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70">
                    <a:moveTo>
                      <a:pt x="50673" y="1937"/>
                    </a:moveTo>
                    <a:lnTo>
                      <a:pt x="13621" y="23369"/>
                    </a:lnTo>
                    <a:cubicBezTo>
                      <a:pt x="5753" y="28341"/>
                      <a:pt x="695" y="36751"/>
                      <a:pt x="0" y="46038"/>
                    </a:cubicBezTo>
                    <a:cubicBezTo>
                      <a:pt x="0" y="54229"/>
                      <a:pt x="6096" y="57373"/>
                      <a:pt x="13621" y="52991"/>
                    </a:cubicBezTo>
                    <a:lnTo>
                      <a:pt x="50673" y="31560"/>
                    </a:lnTo>
                    <a:cubicBezTo>
                      <a:pt x="58569" y="26607"/>
                      <a:pt x="63627" y="18187"/>
                      <a:pt x="64294" y="8891"/>
                    </a:cubicBezTo>
                    <a:cubicBezTo>
                      <a:pt x="64389" y="699"/>
                      <a:pt x="58293" y="-2349"/>
                      <a:pt x="50673" y="1937"/>
                    </a:cubicBezTo>
                    <a:close/>
                  </a:path>
                </a:pathLst>
              </a:custGeom>
              <a:solidFill>
                <a:srgbClr val="7CA5FF"/>
              </a:solidFill>
              <a:ln w="9525" cap="flat">
                <a:noFill/>
                <a:prstDash val="solid"/>
                <a:miter/>
              </a:ln>
            </p:spPr>
            <p:txBody>
              <a:bodyPr rtlCol="0" anchor="ctr"/>
              <a:lstStyle/>
              <a:p>
                <a:endParaRPr lang="en-GR"/>
              </a:p>
            </p:txBody>
          </p:sp>
          <p:sp>
            <p:nvSpPr>
              <p:cNvPr id="720" name="Freeform 719">
                <a:extLst>
                  <a:ext uri="{FF2B5EF4-FFF2-40B4-BE49-F238E27FC236}">
                    <a16:creationId xmlns:a16="http://schemas.microsoft.com/office/drawing/2014/main" id="{C24AC5A4-EA44-4F40-DFD7-914FFB45E1C5}"/>
                  </a:ext>
                </a:extLst>
              </p:cNvPr>
              <p:cNvSpPr/>
              <p:nvPr/>
            </p:nvSpPr>
            <p:spPr>
              <a:xfrm>
                <a:off x="6219584" y="2969760"/>
                <a:ext cx="64294" cy="54970"/>
              </a:xfrm>
              <a:custGeom>
                <a:avLst/>
                <a:gdLst>
                  <a:gd name="connsiteX0" fmla="*/ 50673 w 64294"/>
                  <a:gd name="connsiteY0" fmla="*/ 1937 h 54970"/>
                  <a:gd name="connsiteX1" fmla="*/ 13621 w 64294"/>
                  <a:gd name="connsiteY1" fmla="*/ 23369 h 54970"/>
                  <a:gd name="connsiteX2" fmla="*/ 0 w 64294"/>
                  <a:gd name="connsiteY2" fmla="*/ 46038 h 54970"/>
                  <a:gd name="connsiteX3" fmla="*/ 13621 w 64294"/>
                  <a:gd name="connsiteY3" fmla="*/ 52991 h 54970"/>
                  <a:gd name="connsiteX4" fmla="*/ 50673 w 64294"/>
                  <a:gd name="connsiteY4" fmla="*/ 31560 h 54970"/>
                  <a:gd name="connsiteX5" fmla="*/ 64294 w 64294"/>
                  <a:gd name="connsiteY5" fmla="*/ 8891 h 54970"/>
                  <a:gd name="connsiteX6" fmla="*/ 50673 w 64294"/>
                  <a:gd name="connsiteY6" fmla="*/ 1937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4" h="54970">
                    <a:moveTo>
                      <a:pt x="50673" y="1937"/>
                    </a:moveTo>
                    <a:lnTo>
                      <a:pt x="13621" y="23369"/>
                    </a:lnTo>
                    <a:cubicBezTo>
                      <a:pt x="5753" y="28341"/>
                      <a:pt x="695" y="36751"/>
                      <a:pt x="0" y="46038"/>
                    </a:cubicBezTo>
                    <a:cubicBezTo>
                      <a:pt x="0" y="54229"/>
                      <a:pt x="6096" y="57373"/>
                      <a:pt x="13621" y="52991"/>
                    </a:cubicBezTo>
                    <a:lnTo>
                      <a:pt x="50673" y="31560"/>
                    </a:lnTo>
                    <a:cubicBezTo>
                      <a:pt x="58569" y="26607"/>
                      <a:pt x="63627" y="18187"/>
                      <a:pt x="64294" y="8891"/>
                    </a:cubicBezTo>
                    <a:cubicBezTo>
                      <a:pt x="64389" y="699"/>
                      <a:pt x="58293" y="-2349"/>
                      <a:pt x="50673" y="1937"/>
                    </a:cubicBezTo>
                    <a:close/>
                  </a:path>
                </a:pathLst>
              </a:custGeom>
              <a:solidFill>
                <a:srgbClr val="FFFFFF">
                  <a:alpha val="60000"/>
                </a:srgbClr>
              </a:solidFill>
              <a:ln w="9525" cap="flat">
                <a:noFill/>
                <a:prstDash val="solid"/>
                <a:miter/>
              </a:ln>
            </p:spPr>
            <p:txBody>
              <a:bodyPr rtlCol="0" anchor="ctr"/>
              <a:lstStyle/>
              <a:p>
                <a:endParaRPr lang="en-GR"/>
              </a:p>
            </p:txBody>
          </p:sp>
          <p:sp>
            <p:nvSpPr>
              <p:cNvPr id="721" name="Freeform 720">
                <a:extLst>
                  <a:ext uri="{FF2B5EF4-FFF2-40B4-BE49-F238E27FC236}">
                    <a16:creationId xmlns:a16="http://schemas.microsoft.com/office/drawing/2014/main" id="{121D7F57-D6A2-F1F7-E12F-C50279EFAADE}"/>
                  </a:ext>
                </a:extLst>
              </p:cNvPr>
              <p:cNvSpPr/>
              <p:nvPr/>
            </p:nvSpPr>
            <p:spPr>
              <a:xfrm>
                <a:off x="6167673" y="3075731"/>
                <a:ext cx="64297" cy="54970"/>
              </a:xfrm>
              <a:custGeom>
                <a:avLst/>
                <a:gdLst>
                  <a:gd name="connsiteX0" fmla="*/ 50673 w 64297"/>
                  <a:gd name="connsiteY0" fmla="*/ 1979 h 54970"/>
                  <a:gd name="connsiteX1" fmla="*/ 13621 w 64297"/>
                  <a:gd name="connsiteY1" fmla="*/ 23411 h 54970"/>
                  <a:gd name="connsiteX2" fmla="*/ 0 w 64297"/>
                  <a:gd name="connsiteY2" fmla="*/ 46080 h 54970"/>
                  <a:gd name="connsiteX3" fmla="*/ 13621 w 64297"/>
                  <a:gd name="connsiteY3" fmla="*/ 53033 h 54970"/>
                  <a:gd name="connsiteX4" fmla="*/ 50673 w 64297"/>
                  <a:gd name="connsiteY4" fmla="*/ 31602 h 54970"/>
                  <a:gd name="connsiteX5" fmla="*/ 64294 w 64297"/>
                  <a:gd name="connsiteY5" fmla="*/ 8933 h 54970"/>
                  <a:gd name="connsiteX6" fmla="*/ 50673 w 64297"/>
                  <a:gd name="connsiteY6" fmla="*/ 1979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970">
                    <a:moveTo>
                      <a:pt x="50673" y="1979"/>
                    </a:moveTo>
                    <a:lnTo>
                      <a:pt x="13621" y="23411"/>
                    </a:lnTo>
                    <a:cubicBezTo>
                      <a:pt x="5715" y="28354"/>
                      <a:pt x="657" y="36784"/>
                      <a:pt x="0" y="46080"/>
                    </a:cubicBezTo>
                    <a:cubicBezTo>
                      <a:pt x="0" y="54272"/>
                      <a:pt x="6096" y="57320"/>
                      <a:pt x="13621" y="53033"/>
                    </a:cubicBezTo>
                    <a:lnTo>
                      <a:pt x="50673" y="31602"/>
                    </a:lnTo>
                    <a:cubicBezTo>
                      <a:pt x="58541" y="26630"/>
                      <a:pt x="63598" y="18219"/>
                      <a:pt x="64294" y="8933"/>
                    </a:cubicBezTo>
                    <a:cubicBezTo>
                      <a:pt x="64484" y="741"/>
                      <a:pt x="58198" y="-2402"/>
                      <a:pt x="50673" y="1979"/>
                    </a:cubicBezTo>
                    <a:close/>
                  </a:path>
                </a:pathLst>
              </a:custGeom>
              <a:solidFill>
                <a:srgbClr val="7CA5FF"/>
              </a:solidFill>
              <a:ln w="9525" cap="flat">
                <a:noFill/>
                <a:prstDash val="solid"/>
                <a:miter/>
              </a:ln>
            </p:spPr>
            <p:txBody>
              <a:bodyPr rtlCol="0" anchor="ctr"/>
              <a:lstStyle/>
              <a:p>
                <a:endParaRPr lang="en-GR"/>
              </a:p>
            </p:txBody>
          </p:sp>
          <p:sp>
            <p:nvSpPr>
              <p:cNvPr id="722" name="Freeform 721">
                <a:extLst>
                  <a:ext uri="{FF2B5EF4-FFF2-40B4-BE49-F238E27FC236}">
                    <a16:creationId xmlns:a16="http://schemas.microsoft.com/office/drawing/2014/main" id="{2FCAE968-FDDD-511A-6D35-CD973E726F03}"/>
                  </a:ext>
                </a:extLst>
              </p:cNvPr>
              <p:cNvSpPr/>
              <p:nvPr/>
            </p:nvSpPr>
            <p:spPr>
              <a:xfrm>
                <a:off x="6167673" y="3075731"/>
                <a:ext cx="64297" cy="54970"/>
              </a:xfrm>
              <a:custGeom>
                <a:avLst/>
                <a:gdLst>
                  <a:gd name="connsiteX0" fmla="*/ 50673 w 64297"/>
                  <a:gd name="connsiteY0" fmla="*/ 1979 h 54970"/>
                  <a:gd name="connsiteX1" fmla="*/ 13621 w 64297"/>
                  <a:gd name="connsiteY1" fmla="*/ 23411 h 54970"/>
                  <a:gd name="connsiteX2" fmla="*/ 0 w 64297"/>
                  <a:gd name="connsiteY2" fmla="*/ 46080 h 54970"/>
                  <a:gd name="connsiteX3" fmla="*/ 13621 w 64297"/>
                  <a:gd name="connsiteY3" fmla="*/ 53033 h 54970"/>
                  <a:gd name="connsiteX4" fmla="*/ 50673 w 64297"/>
                  <a:gd name="connsiteY4" fmla="*/ 31602 h 54970"/>
                  <a:gd name="connsiteX5" fmla="*/ 64294 w 64297"/>
                  <a:gd name="connsiteY5" fmla="*/ 8933 h 54970"/>
                  <a:gd name="connsiteX6" fmla="*/ 50673 w 64297"/>
                  <a:gd name="connsiteY6" fmla="*/ 1979 h 5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7" h="54970">
                    <a:moveTo>
                      <a:pt x="50673" y="1979"/>
                    </a:moveTo>
                    <a:lnTo>
                      <a:pt x="13621" y="23411"/>
                    </a:lnTo>
                    <a:cubicBezTo>
                      <a:pt x="5715" y="28354"/>
                      <a:pt x="657" y="36784"/>
                      <a:pt x="0" y="46080"/>
                    </a:cubicBezTo>
                    <a:cubicBezTo>
                      <a:pt x="0" y="54272"/>
                      <a:pt x="6096" y="57320"/>
                      <a:pt x="13621" y="53033"/>
                    </a:cubicBezTo>
                    <a:lnTo>
                      <a:pt x="50673" y="31602"/>
                    </a:lnTo>
                    <a:cubicBezTo>
                      <a:pt x="58541" y="26630"/>
                      <a:pt x="63598" y="18219"/>
                      <a:pt x="64294" y="8933"/>
                    </a:cubicBezTo>
                    <a:cubicBezTo>
                      <a:pt x="64484" y="741"/>
                      <a:pt x="58198" y="-2402"/>
                      <a:pt x="50673" y="1979"/>
                    </a:cubicBezTo>
                    <a:close/>
                  </a:path>
                </a:pathLst>
              </a:custGeom>
              <a:solidFill>
                <a:srgbClr val="FFFFFF">
                  <a:alpha val="60000"/>
                </a:srgbClr>
              </a:solidFill>
              <a:ln w="9525" cap="flat">
                <a:noFill/>
                <a:prstDash val="solid"/>
                <a:miter/>
              </a:ln>
            </p:spPr>
            <p:txBody>
              <a:bodyPr rtlCol="0" anchor="ctr"/>
              <a:lstStyle/>
              <a:p>
                <a:endParaRPr lang="en-GR"/>
              </a:p>
            </p:txBody>
          </p:sp>
          <p:sp>
            <p:nvSpPr>
              <p:cNvPr id="723" name="Freeform 722">
                <a:extLst>
                  <a:ext uri="{FF2B5EF4-FFF2-40B4-BE49-F238E27FC236}">
                    <a16:creationId xmlns:a16="http://schemas.microsoft.com/office/drawing/2014/main" id="{C54C7725-1E8C-1C8C-474B-F8DF33AEA993}"/>
                  </a:ext>
                </a:extLst>
              </p:cNvPr>
              <p:cNvSpPr/>
              <p:nvPr/>
            </p:nvSpPr>
            <p:spPr>
              <a:xfrm>
                <a:off x="5929263" y="2800247"/>
                <a:ext cx="253364" cy="164095"/>
              </a:xfrm>
              <a:custGeom>
                <a:avLst/>
                <a:gdLst>
                  <a:gd name="connsiteX0" fmla="*/ 239744 w 253364"/>
                  <a:gd name="connsiteY0" fmla="*/ 2001 h 164095"/>
                  <a:gd name="connsiteX1" fmla="*/ 13716 w 253364"/>
                  <a:gd name="connsiteY1" fmla="*/ 132493 h 164095"/>
                  <a:gd name="connsiteX2" fmla="*/ 0 w 253364"/>
                  <a:gd name="connsiteY2" fmla="*/ 155163 h 164095"/>
                  <a:gd name="connsiteX3" fmla="*/ 13716 w 253364"/>
                  <a:gd name="connsiteY3" fmla="*/ 162116 h 164095"/>
                  <a:gd name="connsiteX4" fmla="*/ 239744 w 253364"/>
                  <a:gd name="connsiteY4" fmla="*/ 31624 h 164095"/>
                  <a:gd name="connsiteX5" fmla="*/ 253365 w 253364"/>
                  <a:gd name="connsiteY5" fmla="*/ 8859 h 164095"/>
                  <a:gd name="connsiteX6" fmla="*/ 239744 w 253364"/>
                  <a:gd name="connsiteY6" fmla="*/ 2001 h 16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95">
                    <a:moveTo>
                      <a:pt x="239744" y="2001"/>
                    </a:moveTo>
                    <a:lnTo>
                      <a:pt x="13716" y="132493"/>
                    </a:lnTo>
                    <a:cubicBezTo>
                      <a:pt x="5772" y="137418"/>
                      <a:pt x="676" y="145848"/>
                      <a:pt x="0" y="155163"/>
                    </a:cubicBezTo>
                    <a:cubicBezTo>
                      <a:pt x="0" y="163354"/>
                      <a:pt x="6096" y="166498"/>
                      <a:pt x="13716" y="162116"/>
                    </a:cubicBezTo>
                    <a:lnTo>
                      <a:pt x="239744" y="31624"/>
                    </a:lnTo>
                    <a:cubicBezTo>
                      <a:pt x="247640" y="26633"/>
                      <a:pt x="252698" y="18174"/>
                      <a:pt x="253365" y="8859"/>
                    </a:cubicBezTo>
                    <a:cubicBezTo>
                      <a:pt x="253365" y="667"/>
                      <a:pt x="247269" y="-2381"/>
                      <a:pt x="239744" y="2001"/>
                    </a:cubicBezTo>
                    <a:close/>
                  </a:path>
                </a:pathLst>
              </a:custGeom>
              <a:solidFill>
                <a:srgbClr val="7CA5FF"/>
              </a:solidFill>
              <a:ln w="9525" cap="flat">
                <a:noFill/>
                <a:prstDash val="solid"/>
                <a:miter/>
              </a:ln>
            </p:spPr>
            <p:txBody>
              <a:bodyPr rtlCol="0" anchor="ctr"/>
              <a:lstStyle/>
              <a:p>
                <a:endParaRPr lang="en-GR"/>
              </a:p>
            </p:txBody>
          </p:sp>
          <p:sp>
            <p:nvSpPr>
              <p:cNvPr id="724" name="Freeform 723">
                <a:extLst>
                  <a:ext uri="{FF2B5EF4-FFF2-40B4-BE49-F238E27FC236}">
                    <a16:creationId xmlns:a16="http://schemas.microsoft.com/office/drawing/2014/main" id="{154370EB-E35D-2651-C748-CF2EF16419B4}"/>
                  </a:ext>
                </a:extLst>
              </p:cNvPr>
              <p:cNvSpPr/>
              <p:nvPr/>
            </p:nvSpPr>
            <p:spPr>
              <a:xfrm>
                <a:off x="5929263" y="2800247"/>
                <a:ext cx="253364" cy="164095"/>
              </a:xfrm>
              <a:custGeom>
                <a:avLst/>
                <a:gdLst>
                  <a:gd name="connsiteX0" fmla="*/ 239744 w 253364"/>
                  <a:gd name="connsiteY0" fmla="*/ 2001 h 164095"/>
                  <a:gd name="connsiteX1" fmla="*/ 13716 w 253364"/>
                  <a:gd name="connsiteY1" fmla="*/ 132493 h 164095"/>
                  <a:gd name="connsiteX2" fmla="*/ 0 w 253364"/>
                  <a:gd name="connsiteY2" fmla="*/ 155163 h 164095"/>
                  <a:gd name="connsiteX3" fmla="*/ 13716 w 253364"/>
                  <a:gd name="connsiteY3" fmla="*/ 162116 h 164095"/>
                  <a:gd name="connsiteX4" fmla="*/ 239744 w 253364"/>
                  <a:gd name="connsiteY4" fmla="*/ 31624 h 164095"/>
                  <a:gd name="connsiteX5" fmla="*/ 253365 w 253364"/>
                  <a:gd name="connsiteY5" fmla="*/ 8859 h 164095"/>
                  <a:gd name="connsiteX6" fmla="*/ 239744 w 253364"/>
                  <a:gd name="connsiteY6" fmla="*/ 2001 h 16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95">
                    <a:moveTo>
                      <a:pt x="239744" y="2001"/>
                    </a:moveTo>
                    <a:lnTo>
                      <a:pt x="13716" y="132493"/>
                    </a:lnTo>
                    <a:cubicBezTo>
                      <a:pt x="5772" y="137418"/>
                      <a:pt x="676" y="145848"/>
                      <a:pt x="0" y="155163"/>
                    </a:cubicBezTo>
                    <a:cubicBezTo>
                      <a:pt x="0" y="163354"/>
                      <a:pt x="6096" y="166498"/>
                      <a:pt x="13716" y="162116"/>
                    </a:cubicBezTo>
                    <a:lnTo>
                      <a:pt x="239744" y="31624"/>
                    </a:lnTo>
                    <a:cubicBezTo>
                      <a:pt x="247640" y="26633"/>
                      <a:pt x="252698" y="18174"/>
                      <a:pt x="253365" y="8859"/>
                    </a:cubicBezTo>
                    <a:cubicBezTo>
                      <a:pt x="253365" y="667"/>
                      <a:pt x="247269" y="-2381"/>
                      <a:pt x="239744" y="2001"/>
                    </a:cubicBezTo>
                    <a:close/>
                  </a:path>
                </a:pathLst>
              </a:custGeom>
              <a:solidFill>
                <a:srgbClr val="FFFFFF">
                  <a:alpha val="80000"/>
                </a:srgbClr>
              </a:solidFill>
              <a:ln w="9525" cap="flat">
                <a:noFill/>
                <a:prstDash val="solid"/>
                <a:miter/>
              </a:ln>
            </p:spPr>
            <p:txBody>
              <a:bodyPr rtlCol="0" anchor="ctr"/>
              <a:lstStyle/>
              <a:p>
                <a:endParaRPr lang="en-GR"/>
              </a:p>
            </p:txBody>
          </p:sp>
          <p:sp>
            <p:nvSpPr>
              <p:cNvPr id="725" name="Freeform 724">
                <a:extLst>
                  <a:ext uri="{FF2B5EF4-FFF2-40B4-BE49-F238E27FC236}">
                    <a16:creationId xmlns:a16="http://schemas.microsoft.com/office/drawing/2014/main" id="{C9AF155E-E112-FFAA-D5A4-DDBA95775ABD}"/>
                  </a:ext>
                </a:extLst>
              </p:cNvPr>
              <p:cNvSpPr/>
              <p:nvPr/>
            </p:nvSpPr>
            <p:spPr>
              <a:xfrm>
                <a:off x="5929263" y="3180442"/>
                <a:ext cx="253364" cy="163874"/>
              </a:xfrm>
              <a:custGeom>
                <a:avLst/>
                <a:gdLst>
                  <a:gd name="connsiteX0" fmla="*/ 239744 w 253364"/>
                  <a:gd name="connsiteY0" fmla="*/ 1948 h 163874"/>
                  <a:gd name="connsiteX1" fmla="*/ 13716 w 253364"/>
                  <a:gd name="connsiteY1" fmla="*/ 132346 h 163874"/>
                  <a:gd name="connsiteX2" fmla="*/ 0 w 253364"/>
                  <a:gd name="connsiteY2" fmla="*/ 155015 h 163874"/>
                  <a:gd name="connsiteX3" fmla="*/ 13716 w 253364"/>
                  <a:gd name="connsiteY3" fmla="*/ 161873 h 163874"/>
                  <a:gd name="connsiteX4" fmla="*/ 239744 w 253364"/>
                  <a:gd name="connsiteY4" fmla="*/ 31381 h 163874"/>
                  <a:gd name="connsiteX5" fmla="*/ 253365 w 253364"/>
                  <a:gd name="connsiteY5" fmla="*/ 8521 h 163874"/>
                  <a:gd name="connsiteX6" fmla="*/ 239744 w 253364"/>
                  <a:gd name="connsiteY6" fmla="*/ 1948 h 16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3874">
                    <a:moveTo>
                      <a:pt x="239744" y="1948"/>
                    </a:moveTo>
                    <a:lnTo>
                      <a:pt x="13716" y="132346"/>
                    </a:lnTo>
                    <a:cubicBezTo>
                      <a:pt x="5705" y="137194"/>
                      <a:pt x="581" y="145671"/>
                      <a:pt x="0" y="155015"/>
                    </a:cubicBezTo>
                    <a:cubicBezTo>
                      <a:pt x="0" y="163207"/>
                      <a:pt x="6096" y="166255"/>
                      <a:pt x="13716" y="161873"/>
                    </a:cubicBezTo>
                    <a:lnTo>
                      <a:pt x="239744" y="31381"/>
                    </a:lnTo>
                    <a:cubicBezTo>
                      <a:pt x="247688" y="26390"/>
                      <a:pt x="252755" y="17884"/>
                      <a:pt x="253365" y="8521"/>
                    </a:cubicBezTo>
                    <a:cubicBezTo>
                      <a:pt x="253365" y="710"/>
                      <a:pt x="247269" y="-2338"/>
                      <a:pt x="239744" y="1948"/>
                    </a:cubicBezTo>
                    <a:close/>
                  </a:path>
                </a:pathLst>
              </a:custGeom>
              <a:solidFill>
                <a:srgbClr val="7CA5FF"/>
              </a:solidFill>
              <a:ln w="9525" cap="flat">
                <a:noFill/>
                <a:prstDash val="solid"/>
                <a:miter/>
              </a:ln>
            </p:spPr>
            <p:txBody>
              <a:bodyPr rtlCol="0" anchor="ctr"/>
              <a:lstStyle/>
              <a:p>
                <a:endParaRPr lang="en-GR"/>
              </a:p>
            </p:txBody>
          </p:sp>
          <p:sp>
            <p:nvSpPr>
              <p:cNvPr id="726" name="Freeform 725">
                <a:extLst>
                  <a:ext uri="{FF2B5EF4-FFF2-40B4-BE49-F238E27FC236}">
                    <a16:creationId xmlns:a16="http://schemas.microsoft.com/office/drawing/2014/main" id="{375BBF08-052F-A910-20FE-C7DB5C318E9B}"/>
                  </a:ext>
                </a:extLst>
              </p:cNvPr>
              <p:cNvSpPr/>
              <p:nvPr/>
            </p:nvSpPr>
            <p:spPr>
              <a:xfrm>
                <a:off x="5929263" y="3180442"/>
                <a:ext cx="253364" cy="163874"/>
              </a:xfrm>
              <a:custGeom>
                <a:avLst/>
                <a:gdLst>
                  <a:gd name="connsiteX0" fmla="*/ 239744 w 253364"/>
                  <a:gd name="connsiteY0" fmla="*/ 1948 h 163874"/>
                  <a:gd name="connsiteX1" fmla="*/ 13716 w 253364"/>
                  <a:gd name="connsiteY1" fmla="*/ 132346 h 163874"/>
                  <a:gd name="connsiteX2" fmla="*/ 0 w 253364"/>
                  <a:gd name="connsiteY2" fmla="*/ 155015 h 163874"/>
                  <a:gd name="connsiteX3" fmla="*/ 13716 w 253364"/>
                  <a:gd name="connsiteY3" fmla="*/ 161873 h 163874"/>
                  <a:gd name="connsiteX4" fmla="*/ 239744 w 253364"/>
                  <a:gd name="connsiteY4" fmla="*/ 31381 h 163874"/>
                  <a:gd name="connsiteX5" fmla="*/ 253365 w 253364"/>
                  <a:gd name="connsiteY5" fmla="*/ 8521 h 163874"/>
                  <a:gd name="connsiteX6" fmla="*/ 239744 w 253364"/>
                  <a:gd name="connsiteY6" fmla="*/ 1948 h 163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3874">
                    <a:moveTo>
                      <a:pt x="239744" y="1948"/>
                    </a:moveTo>
                    <a:lnTo>
                      <a:pt x="13716" y="132346"/>
                    </a:lnTo>
                    <a:cubicBezTo>
                      <a:pt x="5705" y="137194"/>
                      <a:pt x="581" y="145671"/>
                      <a:pt x="0" y="155015"/>
                    </a:cubicBezTo>
                    <a:cubicBezTo>
                      <a:pt x="0" y="163207"/>
                      <a:pt x="6096" y="166255"/>
                      <a:pt x="13716" y="161873"/>
                    </a:cubicBezTo>
                    <a:lnTo>
                      <a:pt x="239744" y="31381"/>
                    </a:lnTo>
                    <a:cubicBezTo>
                      <a:pt x="247688" y="26390"/>
                      <a:pt x="252755" y="17884"/>
                      <a:pt x="253365" y="8521"/>
                    </a:cubicBezTo>
                    <a:cubicBezTo>
                      <a:pt x="253365" y="710"/>
                      <a:pt x="247269" y="-2338"/>
                      <a:pt x="239744" y="1948"/>
                    </a:cubicBezTo>
                    <a:close/>
                  </a:path>
                </a:pathLst>
              </a:custGeom>
              <a:solidFill>
                <a:srgbClr val="FFFFFF">
                  <a:alpha val="80000"/>
                </a:srgbClr>
              </a:solidFill>
              <a:ln w="9525" cap="flat">
                <a:noFill/>
                <a:prstDash val="solid"/>
                <a:miter/>
              </a:ln>
            </p:spPr>
            <p:txBody>
              <a:bodyPr rtlCol="0" anchor="ctr"/>
              <a:lstStyle/>
              <a:p>
                <a:endParaRPr lang="en-GR"/>
              </a:p>
            </p:txBody>
          </p:sp>
          <p:sp>
            <p:nvSpPr>
              <p:cNvPr id="727" name="Freeform 726">
                <a:extLst>
                  <a:ext uri="{FF2B5EF4-FFF2-40B4-BE49-F238E27FC236}">
                    <a16:creationId xmlns:a16="http://schemas.microsoft.com/office/drawing/2014/main" id="{8073F998-A957-22B2-4B74-66AEFA2E8FD1}"/>
                  </a:ext>
                </a:extLst>
              </p:cNvPr>
              <p:cNvSpPr/>
              <p:nvPr/>
            </p:nvSpPr>
            <p:spPr>
              <a:xfrm>
                <a:off x="5929263" y="2906133"/>
                <a:ext cx="201358" cy="134221"/>
              </a:xfrm>
              <a:custGeom>
                <a:avLst/>
                <a:gdLst>
                  <a:gd name="connsiteX0" fmla="*/ 187738 w 201358"/>
                  <a:gd name="connsiteY0" fmla="*/ 1937 h 134221"/>
                  <a:gd name="connsiteX1" fmla="*/ 13716 w 201358"/>
                  <a:gd name="connsiteY1" fmla="*/ 102617 h 134221"/>
                  <a:gd name="connsiteX2" fmla="*/ 0 w 201358"/>
                  <a:gd name="connsiteY2" fmla="*/ 125381 h 134221"/>
                  <a:gd name="connsiteX3" fmla="*/ 13716 w 201358"/>
                  <a:gd name="connsiteY3" fmla="*/ 132239 h 134221"/>
                  <a:gd name="connsiteX4" fmla="*/ 187738 w 201358"/>
                  <a:gd name="connsiteY4" fmla="*/ 31560 h 134221"/>
                  <a:gd name="connsiteX5" fmla="*/ 201358 w 201358"/>
                  <a:gd name="connsiteY5" fmla="*/ 8891 h 134221"/>
                  <a:gd name="connsiteX6" fmla="*/ 187738 w 201358"/>
                  <a:gd name="connsiteY6" fmla="*/ 1937 h 13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221">
                    <a:moveTo>
                      <a:pt x="187738" y="1937"/>
                    </a:moveTo>
                    <a:lnTo>
                      <a:pt x="13716" y="102617"/>
                    </a:lnTo>
                    <a:cubicBezTo>
                      <a:pt x="5772" y="107579"/>
                      <a:pt x="676" y="116037"/>
                      <a:pt x="0" y="125381"/>
                    </a:cubicBezTo>
                    <a:cubicBezTo>
                      <a:pt x="0" y="133478"/>
                      <a:pt x="6096" y="136621"/>
                      <a:pt x="13716" y="132239"/>
                    </a:cubicBezTo>
                    <a:lnTo>
                      <a:pt x="187738" y="31560"/>
                    </a:lnTo>
                    <a:cubicBezTo>
                      <a:pt x="195643" y="26617"/>
                      <a:pt x="200701" y="18187"/>
                      <a:pt x="201358" y="8891"/>
                    </a:cubicBezTo>
                    <a:cubicBezTo>
                      <a:pt x="201358" y="699"/>
                      <a:pt x="195263" y="-2349"/>
                      <a:pt x="187738" y="1937"/>
                    </a:cubicBezTo>
                    <a:close/>
                  </a:path>
                </a:pathLst>
              </a:custGeom>
              <a:solidFill>
                <a:srgbClr val="7CA5FF"/>
              </a:solidFill>
              <a:ln w="9525" cap="flat">
                <a:noFill/>
                <a:prstDash val="solid"/>
                <a:miter/>
              </a:ln>
            </p:spPr>
            <p:txBody>
              <a:bodyPr rtlCol="0" anchor="ctr"/>
              <a:lstStyle/>
              <a:p>
                <a:endParaRPr lang="en-GR"/>
              </a:p>
            </p:txBody>
          </p:sp>
          <p:sp>
            <p:nvSpPr>
              <p:cNvPr id="728" name="Freeform 727">
                <a:extLst>
                  <a:ext uri="{FF2B5EF4-FFF2-40B4-BE49-F238E27FC236}">
                    <a16:creationId xmlns:a16="http://schemas.microsoft.com/office/drawing/2014/main" id="{3CFB27AB-0B4F-7A17-E290-706211BCF3C1}"/>
                  </a:ext>
                </a:extLst>
              </p:cNvPr>
              <p:cNvSpPr/>
              <p:nvPr/>
            </p:nvSpPr>
            <p:spPr>
              <a:xfrm>
                <a:off x="5929263" y="2906133"/>
                <a:ext cx="201358" cy="134221"/>
              </a:xfrm>
              <a:custGeom>
                <a:avLst/>
                <a:gdLst>
                  <a:gd name="connsiteX0" fmla="*/ 187738 w 201358"/>
                  <a:gd name="connsiteY0" fmla="*/ 1937 h 134221"/>
                  <a:gd name="connsiteX1" fmla="*/ 13716 w 201358"/>
                  <a:gd name="connsiteY1" fmla="*/ 102617 h 134221"/>
                  <a:gd name="connsiteX2" fmla="*/ 0 w 201358"/>
                  <a:gd name="connsiteY2" fmla="*/ 125381 h 134221"/>
                  <a:gd name="connsiteX3" fmla="*/ 13716 w 201358"/>
                  <a:gd name="connsiteY3" fmla="*/ 132239 h 134221"/>
                  <a:gd name="connsiteX4" fmla="*/ 187738 w 201358"/>
                  <a:gd name="connsiteY4" fmla="*/ 31560 h 134221"/>
                  <a:gd name="connsiteX5" fmla="*/ 201358 w 201358"/>
                  <a:gd name="connsiteY5" fmla="*/ 8891 h 134221"/>
                  <a:gd name="connsiteX6" fmla="*/ 187738 w 201358"/>
                  <a:gd name="connsiteY6" fmla="*/ 1937 h 13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221">
                    <a:moveTo>
                      <a:pt x="187738" y="1937"/>
                    </a:moveTo>
                    <a:lnTo>
                      <a:pt x="13716" y="102617"/>
                    </a:lnTo>
                    <a:cubicBezTo>
                      <a:pt x="5772" y="107579"/>
                      <a:pt x="676" y="116037"/>
                      <a:pt x="0" y="125381"/>
                    </a:cubicBezTo>
                    <a:cubicBezTo>
                      <a:pt x="0" y="133478"/>
                      <a:pt x="6096" y="136621"/>
                      <a:pt x="13716" y="132239"/>
                    </a:cubicBezTo>
                    <a:lnTo>
                      <a:pt x="187738" y="31560"/>
                    </a:lnTo>
                    <a:cubicBezTo>
                      <a:pt x="195643" y="26617"/>
                      <a:pt x="200701" y="18187"/>
                      <a:pt x="201358" y="8891"/>
                    </a:cubicBezTo>
                    <a:cubicBezTo>
                      <a:pt x="201358" y="699"/>
                      <a:pt x="195263" y="-2349"/>
                      <a:pt x="187738" y="1937"/>
                    </a:cubicBezTo>
                    <a:close/>
                  </a:path>
                </a:pathLst>
              </a:custGeom>
              <a:solidFill>
                <a:srgbClr val="FFFFFF">
                  <a:alpha val="80000"/>
                </a:srgbClr>
              </a:solidFill>
              <a:ln w="9525" cap="flat">
                <a:noFill/>
                <a:prstDash val="solid"/>
                <a:miter/>
              </a:ln>
            </p:spPr>
            <p:txBody>
              <a:bodyPr rtlCol="0" anchor="ctr"/>
              <a:lstStyle/>
              <a:p>
                <a:endParaRPr lang="en-GR"/>
              </a:p>
            </p:txBody>
          </p:sp>
          <p:sp>
            <p:nvSpPr>
              <p:cNvPr id="729" name="Freeform 728">
                <a:extLst>
                  <a:ext uri="{FF2B5EF4-FFF2-40B4-BE49-F238E27FC236}">
                    <a16:creationId xmlns:a16="http://schemas.microsoft.com/office/drawing/2014/main" id="{C777FDAD-52C9-DC2B-79A1-E48902F18AC7}"/>
                  </a:ext>
                </a:extLst>
              </p:cNvPr>
              <p:cNvSpPr/>
              <p:nvPr/>
            </p:nvSpPr>
            <p:spPr>
              <a:xfrm>
                <a:off x="5929263" y="2982005"/>
                <a:ext cx="201358" cy="134377"/>
              </a:xfrm>
              <a:custGeom>
                <a:avLst/>
                <a:gdLst>
                  <a:gd name="connsiteX0" fmla="*/ 187738 w 201358"/>
                  <a:gd name="connsiteY0" fmla="*/ 2170 h 134377"/>
                  <a:gd name="connsiteX1" fmla="*/ 13716 w 201358"/>
                  <a:gd name="connsiteY1" fmla="*/ 102849 h 134377"/>
                  <a:gd name="connsiteX2" fmla="*/ 0 w 201358"/>
                  <a:gd name="connsiteY2" fmla="*/ 125518 h 134377"/>
                  <a:gd name="connsiteX3" fmla="*/ 13716 w 201358"/>
                  <a:gd name="connsiteY3" fmla="*/ 132376 h 134377"/>
                  <a:gd name="connsiteX4" fmla="*/ 187738 w 201358"/>
                  <a:gd name="connsiteY4" fmla="*/ 31792 h 134377"/>
                  <a:gd name="connsiteX5" fmla="*/ 201358 w 201358"/>
                  <a:gd name="connsiteY5" fmla="*/ 9028 h 134377"/>
                  <a:gd name="connsiteX6" fmla="*/ 187738 w 201358"/>
                  <a:gd name="connsiteY6" fmla="*/ 2170 h 1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377">
                    <a:moveTo>
                      <a:pt x="187738" y="2170"/>
                    </a:moveTo>
                    <a:lnTo>
                      <a:pt x="13716" y="102849"/>
                    </a:lnTo>
                    <a:cubicBezTo>
                      <a:pt x="5705" y="107697"/>
                      <a:pt x="581" y="116174"/>
                      <a:pt x="0" y="125518"/>
                    </a:cubicBezTo>
                    <a:cubicBezTo>
                      <a:pt x="0" y="133710"/>
                      <a:pt x="6096" y="136758"/>
                      <a:pt x="13716" y="132376"/>
                    </a:cubicBezTo>
                    <a:lnTo>
                      <a:pt x="187738" y="31792"/>
                    </a:lnTo>
                    <a:cubicBezTo>
                      <a:pt x="195634" y="26792"/>
                      <a:pt x="200692" y="18353"/>
                      <a:pt x="201358" y="9028"/>
                    </a:cubicBezTo>
                    <a:cubicBezTo>
                      <a:pt x="201358" y="836"/>
                      <a:pt x="195263" y="-2593"/>
                      <a:pt x="187738" y="2170"/>
                    </a:cubicBezTo>
                    <a:close/>
                  </a:path>
                </a:pathLst>
              </a:custGeom>
              <a:solidFill>
                <a:srgbClr val="7CA5FF"/>
              </a:solidFill>
              <a:ln w="9525" cap="flat">
                <a:noFill/>
                <a:prstDash val="solid"/>
                <a:miter/>
              </a:ln>
            </p:spPr>
            <p:txBody>
              <a:bodyPr rtlCol="0" anchor="ctr"/>
              <a:lstStyle/>
              <a:p>
                <a:endParaRPr lang="en-GR"/>
              </a:p>
            </p:txBody>
          </p:sp>
          <p:sp>
            <p:nvSpPr>
              <p:cNvPr id="730" name="Freeform 729">
                <a:extLst>
                  <a:ext uri="{FF2B5EF4-FFF2-40B4-BE49-F238E27FC236}">
                    <a16:creationId xmlns:a16="http://schemas.microsoft.com/office/drawing/2014/main" id="{5141AA40-CABC-C9ED-7C21-D2378BB1A675}"/>
                  </a:ext>
                </a:extLst>
              </p:cNvPr>
              <p:cNvSpPr/>
              <p:nvPr/>
            </p:nvSpPr>
            <p:spPr>
              <a:xfrm>
                <a:off x="5929263" y="2982005"/>
                <a:ext cx="201358" cy="134377"/>
              </a:xfrm>
              <a:custGeom>
                <a:avLst/>
                <a:gdLst>
                  <a:gd name="connsiteX0" fmla="*/ 187738 w 201358"/>
                  <a:gd name="connsiteY0" fmla="*/ 2170 h 134377"/>
                  <a:gd name="connsiteX1" fmla="*/ 13716 w 201358"/>
                  <a:gd name="connsiteY1" fmla="*/ 102849 h 134377"/>
                  <a:gd name="connsiteX2" fmla="*/ 0 w 201358"/>
                  <a:gd name="connsiteY2" fmla="*/ 125518 h 134377"/>
                  <a:gd name="connsiteX3" fmla="*/ 13716 w 201358"/>
                  <a:gd name="connsiteY3" fmla="*/ 132376 h 134377"/>
                  <a:gd name="connsiteX4" fmla="*/ 187738 w 201358"/>
                  <a:gd name="connsiteY4" fmla="*/ 31792 h 134377"/>
                  <a:gd name="connsiteX5" fmla="*/ 201358 w 201358"/>
                  <a:gd name="connsiteY5" fmla="*/ 9028 h 134377"/>
                  <a:gd name="connsiteX6" fmla="*/ 187738 w 201358"/>
                  <a:gd name="connsiteY6" fmla="*/ 2170 h 1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4377">
                    <a:moveTo>
                      <a:pt x="187738" y="2170"/>
                    </a:moveTo>
                    <a:lnTo>
                      <a:pt x="13716" y="102849"/>
                    </a:lnTo>
                    <a:cubicBezTo>
                      <a:pt x="5705" y="107697"/>
                      <a:pt x="581" y="116174"/>
                      <a:pt x="0" y="125518"/>
                    </a:cubicBezTo>
                    <a:cubicBezTo>
                      <a:pt x="0" y="133710"/>
                      <a:pt x="6096" y="136758"/>
                      <a:pt x="13716" y="132376"/>
                    </a:cubicBezTo>
                    <a:lnTo>
                      <a:pt x="187738" y="31792"/>
                    </a:lnTo>
                    <a:cubicBezTo>
                      <a:pt x="195634" y="26792"/>
                      <a:pt x="200692" y="18353"/>
                      <a:pt x="201358" y="9028"/>
                    </a:cubicBezTo>
                    <a:cubicBezTo>
                      <a:pt x="201358" y="836"/>
                      <a:pt x="195263" y="-2593"/>
                      <a:pt x="187738" y="2170"/>
                    </a:cubicBezTo>
                    <a:close/>
                  </a:path>
                </a:pathLst>
              </a:custGeom>
              <a:solidFill>
                <a:srgbClr val="FFFFFF">
                  <a:alpha val="80000"/>
                </a:srgbClr>
              </a:solidFill>
              <a:ln w="9525" cap="flat">
                <a:noFill/>
                <a:prstDash val="solid"/>
                <a:miter/>
              </a:ln>
            </p:spPr>
            <p:txBody>
              <a:bodyPr rtlCol="0" anchor="ctr"/>
              <a:lstStyle/>
              <a:p>
                <a:endParaRPr lang="en-GR"/>
              </a:p>
            </p:txBody>
          </p:sp>
          <p:sp>
            <p:nvSpPr>
              <p:cNvPr id="731" name="Freeform 730">
                <a:extLst>
                  <a:ext uri="{FF2B5EF4-FFF2-40B4-BE49-F238E27FC236}">
                    <a16:creationId xmlns:a16="http://schemas.microsoft.com/office/drawing/2014/main" id="{828C6779-DAAA-4676-68D4-34FEA599F21F}"/>
                  </a:ext>
                </a:extLst>
              </p:cNvPr>
              <p:cNvSpPr/>
              <p:nvPr/>
            </p:nvSpPr>
            <p:spPr>
              <a:xfrm>
                <a:off x="5929263" y="3028370"/>
                <a:ext cx="253364" cy="164053"/>
              </a:xfrm>
              <a:custGeom>
                <a:avLst/>
                <a:gdLst>
                  <a:gd name="connsiteX0" fmla="*/ 239744 w 253364"/>
                  <a:gd name="connsiteY0" fmla="*/ 2001 h 164053"/>
                  <a:gd name="connsiteX1" fmla="*/ 13716 w 253364"/>
                  <a:gd name="connsiteY1" fmla="*/ 132493 h 164053"/>
                  <a:gd name="connsiteX2" fmla="*/ 0 w 253364"/>
                  <a:gd name="connsiteY2" fmla="*/ 155163 h 164053"/>
                  <a:gd name="connsiteX3" fmla="*/ 13716 w 253364"/>
                  <a:gd name="connsiteY3" fmla="*/ 162116 h 164053"/>
                  <a:gd name="connsiteX4" fmla="*/ 239744 w 253364"/>
                  <a:gd name="connsiteY4" fmla="*/ 31528 h 164053"/>
                  <a:gd name="connsiteX5" fmla="*/ 253365 w 253364"/>
                  <a:gd name="connsiteY5" fmla="*/ 8859 h 164053"/>
                  <a:gd name="connsiteX6" fmla="*/ 239744 w 253364"/>
                  <a:gd name="connsiteY6" fmla="*/ 2001 h 16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53">
                    <a:moveTo>
                      <a:pt x="239744" y="2001"/>
                    </a:moveTo>
                    <a:lnTo>
                      <a:pt x="13716" y="132493"/>
                    </a:lnTo>
                    <a:cubicBezTo>
                      <a:pt x="5772" y="137418"/>
                      <a:pt x="676" y="145847"/>
                      <a:pt x="0" y="155163"/>
                    </a:cubicBezTo>
                    <a:cubicBezTo>
                      <a:pt x="0" y="163354"/>
                      <a:pt x="6096" y="166402"/>
                      <a:pt x="13716" y="162116"/>
                    </a:cubicBezTo>
                    <a:lnTo>
                      <a:pt x="239744" y="31528"/>
                    </a:lnTo>
                    <a:cubicBezTo>
                      <a:pt x="247650" y="26585"/>
                      <a:pt x="252708" y="18155"/>
                      <a:pt x="253365" y="8859"/>
                    </a:cubicBezTo>
                    <a:cubicBezTo>
                      <a:pt x="253365" y="668"/>
                      <a:pt x="247269" y="-2381"/>
                      <a:pt x="239744" y="2001"/>
                    </a:cubicBezTo>
                    <a:close/>
                  </a:path>
                </a:pathLst>
              </a:custGeom>
              <a:solidFill>
                <a:srgbClr val="7CA5FF"/>
              </a:solidFill>
              <a:ln w="9525" cap="flat">
                <a:noFill/>
                <a:prstDash val="solid"/>
                <a:miter/>
              </a:ln>
            </p:spPr>
            <p:txBody>
              <a:bodyPr rtlCol="0" anchor="ctr"/>
              <a:lstStyle/>
              <a:p>
                <a:endParaRPr lang="en-GR"/>
              </a:p>
            </p:txBody>
          </p:sp>
          <p:sp>
            <p:nvSpPr>
              <p:cNvPr id="732" name="Freeform 731">
                <a:extLst>
                  <a:ext uri="{FF2B5EF4-FFF2-40B4-BE49-F238E27FC236}">
                    <a16:creationId xmlns:a16="http://schemas.microsoft.com/office/drawing/2014/main" id="{A5CECF4F-D81D-2FC1-34A8-AF2A0C61F21B}"/>
                  </a:ext>
                </a:extLst>
              </p:cNvPr>
              <p:cNvSpPr/>
              <p:nvPr/>
            </p:nvSpPr>
            <p:spPr>
              <a:xfrm>
                <a:off x="5929263" y="3028370"/>
                <a:ext cx="253364" cy="164053"/>
              </a:xfrm>
              <a:custGeom>
                <a:avLst/>
                <a:gdLst>
                  <a:gd name="connsiteX0" fmla="*/ 239744 w 253364"/>
                  <a:gd name="connsiteY0" fmla="*/ 2001 h 164053"/>
                  <a:gd name="connsiteX1" fmla="*/ 13716 w 253364"/>
                  <a:gd name="connsiteY1" fmla="*/ 132493 h 164053"/>
                  <a:gd name="connsiteX2" fmla="*/ 0 w 253364"/>
                  <a:gd name="connsiteY2" fmla="*/ 155163 h 164053"/>
                  <a:gd name="connsiteX3" fmla="*/ 13716 w 253364"/>
                  <a:gd name="connsiteY3" fmla="*/ 162116 h 164053"/>
                  <a:gd name="connsiteX4" fmla="*/ 239744 w 253364"/>
                  <a:gd name="connsiteY4" fmla="*/ 31528 h 164053"/>
                  <a:gd name="connsiteX5" fmla="*/ 253365 w 253364"/>
                  <a:gd name="connsiteY5" fmla="*/ 8859 h 164053"/>
                  <a:gd name="connsiteX6" fmla="*/ 239744 w 253364"/>
                  <a:gd name="connsiteY6" fmla="*/ 2001 h 16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64" h="164053">
                    <a:moveTo>
                      <a:pt x="239744" y="2001"/>
                    </a:moveTo>
                    <a:lnTo>
                      <a:pt x="13716" y="132493"/>
                    </a:lnTo>
                    <a:cubicBezTo>
                      <a:pt x="5772" y="137418"/>
                      <a:pt x="676" y="145847"/>
                      <a:pt x="0" y="155163"/>
                    </a:cubicBezTo>
                    <a:cubicBezTo>
                      <a:pt x="0" y="163354"/>
                      <a:pt x="6096" y="166402"/>
                      <a:pt x="13716" y="162116"/>
                    </a:cubicBezTo>
                    <a:lnTo>
                      <a:pt x="239744" y="31528"/>
                    </a:lnTo>
                    <a:cubicBezTo>
                      <a:pt x="247650" y="26585"/>
                      <a:pt x="252708" y="18155"/>
                      <a:pt x="253365" y="8859"/>
                    </a:cubicBezTo>
                    <a:cubicBezTo>
                      <a:pt x="253365" y="668"/>
                      <a:pt x="247269" y="-2381"/>
                      <a:pt x="239744" y="2001"/>
                    </a:cubicBezTo>
                    <a:close/>
                  </a:path>
                </a:pathLst>
              </a:custGeom>
              <a:solidFill>
                <a:srgbClr val="FFFFFF">
                  <a:alpha val="80000"/>
                </a:srgbClr>
              </a:solidFill>
              <a:ln w="9525" cap="flat">
                <a:noFill/>
                <a:prstDash val="solid"/>
                <a:miter/>
              </a:ln>
            </p:spPr>
            <p:txBody>
              <a:bodyPr rtlCol="0" anchor="ctr"/>
              <a:lstStyle/>
              <a:p>
                <a:endParaRPr lang="en-GR"/>
              </a:p>
            </p:txBody>
          </p:sp>
          <p:sp>
            <p:nvSpPr>
              <p:cNvPr id="733" name="Freeform 732">
                <a:extLst>
                  <a:ext uri="{FF2B5EF4-FFF2-40B4-BE49-F238E27FC236}">
                    <a16:creationId xmlns:a16="http://schemas.microsoft.com/office/drawing/2014/main" id="{0C5C82B7-9AA4-33CF-7EF1-21AC6C1D0E96}"/>
                  </a:ext>
                </a:extLst>
              </p:cNvPr>
              <p:cNvSpPr/>
              <p:nvPr/>
            </p:nvSpPr>
            <p:spPr>
              <a:xfrm>
                <a:off x="5929263" y="3134238"/>
                <a:ext cx="201358" cy="133952"/>
              </a:xfrm>
              <a:custGeom>
                <a:avLst/>
                <a:gdLst>
                  <a:gd name="connsiteX0" fmla="*/ 187738 w 201358"/>
                  <a:gd name="connsiteY0" fmla="*/ 2052 h 133952"/>
                  <a:gd name="connsiteX1" fmla="*/ 13716 w 201358"/>
                  <a:gd name="connsiteY1" fmla="*/ 102350 h 133952"/>
                  <a:gd name="connsiteX2" fmla="*/ 0 w 201358"/>
                  <a:gd name="connsiteY2" fmla="*/ 125020 h 133952"/>
                  <a:gd name="connsiteX3" fmla="*/ 13716 w 201358"/>
                  <a:gd name="connsiteY3" fmla="*/ 131973 h 133952"/>
                  <a:gd name="connsiteX4" fmla="*/ 187738 w 201358"/>
                  <a:gd name="connsiteY4" fmla="*/ 31389 h 133952"/>
                  <a:gd name="connsiteX5" fmla="*/ 201358 w 201358"/>
                  <a:gd name="connsiteY5" fmla="*/ 8624 h 133952"/>
                  <a:gd name="connsiteX6" fmla="*/ 187738 w 201358"/>
                  <a:gd name="connsiteY6" fmla="*/ 2052 h 1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3952">
                    <a:moveTo>
                      <a:pt x="187738" y="2052"/>
                    </a:moveTo>
                    <a:lnTo>
                      <a:pt x="13716" y="102350"/>
                    </a:lnTo>
                    <a:cubicBezTo>
                      <a:pt x="5801" y="107293"/>
                      <a:pt x="705" y="115714"/>
                      <a:pt x="0" y="125020"/>
                    </a:cubicBezTo>
                    <a:cubicBezTo>
                      <a:pt x="0" y="133211"/>
                      <a:pt x="6096" y="136354"/>
                      <a:pt x="13716" y="131973"/>
                    </a:cubicBezTo>
                    <a:lnTo>
                      <a:pt x="187738" y="31389"/>
                    </a:lnTo>
                    <a:cubicBezTo>
                      <a:pt x="195634" y="26388"/>
                      <a:pt x="200692" y="17949"/>
                      <a:pt x="201358" y="8624"/>
                    </a:cubicBezTo>
                    <a:cubicBezTo>
                      <a:pt x="201358" y="718"/>
                      <a:pt x="195263" y="-2425"/>
                      <a:pt x="187738" y="2052"/>
                    </a:cubicBezTo>
                    <a:close/>
                  </a:path>
                </a:pathLst>
              </a:custGeom>
              <a:solidFill>
                <a:srgbClr val="7CA5FF"/>
              </a:solidFill>
              <a:ln w="9525" cap="flat">
                <a:noFill/>
                <a:prstDash val="solid"/>
                <a:miter/>
              </a:ln>
            </p:spPr>
            <p:txBody>
              <a:bodyPr rtlCol="0" anchor="ctr"/>
              <a:lstStyle/>
              <a:p>
                <a:endParaRPr lang="en-GR"/>
              </a:p>
            </p:txBody>
          </p:sp>
          <p:sp>
            <p:nvSpPr>
              <p:cNvPr id="734" name="Freeform 733">
                <a:extLst>
                  <a:ext uri="{FF2B5EF4-FFF2-40B4-BE49-F238E27FC236}">
                    <a16:creationId xmlns:a16="http://schemas.microsoft.com/office/drawing/2014/main" id="{CCB3DCCE-0950-50A3-F382-98743C71C0F0}"/>
                  </a:ext>
                </a:extLst>
              </p:cNvPr>
              <p:cNvSpPr/>
              <p:nvPr/>
            </p:nvSpPr>
            <p:spPr>
              <a:xfrm>
                <a:off x="5929263" y="3134238"/>
                <a:ext cx="201358" cy="133952"/>
              </a:xfrm>
              <a:custGeom>
                <a:avLst/>
                <a:gdLst>
                  <a:gd name="connsiteX0" fmla="*/ 187738 w 201358"/>
                  <a:gd name="connsiteY0" fmla="*/ 2052 h 133952"/>
                  <a:gd name="connsiteX1" fmla="*/ 13716 w 201358"/>
                  <a:gd name="connsiteY1" fmla="*/ 102350 h 133952"/>
                  <a:gd name="connsiteX2" fmla="*/ 0 w 201358"/>
                  <a:gd name="connsiteY2" fmla="*/ 125020 h 133952"/>
                  <a:gd name="connsiteX3" fmla="*/ 13716 w 201358"/>
                  <a:gd name="connsiteY3" fmla="*/ 131973 h 133952"/>
                  <a:gd name="connsiteX4" fmla="*/ 187738 w 201358"/>
                  <a:gd name="connsiteY4" fmla="*/ 31389 h 133952"/>
                  <a:gd name="connsiteX5" fmla="*/ 201358 w 201358"/>
                  <a:gd name="connsiteY5" fmla="*/ 8624 h 133952"/>
                  <a:gd name="connsiteX6" fmla="*/ 187738 w 201358"/>
                  <a:gd name="connsiteY6" fmla="*/ 2052 h 1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358" h="133952">
                    <a:moveTo>
                      <a:pt x="187738" y="2052"/>
                    </a:moveTo>
                    <a:lnTo>
                      <a:pt x="13716" y="102350"/>
                    </a:lnTo>
                    <a:cubicBezTo>
                      <a:pt x="5801" y="107293"/>
                      <a:pt x="705" y="115714"/>
                      <a:pt x="0" y="125020"/>
                    </a:cubicBezTo>
                    <a:cubicBezTo>
                      <a:pt x="0" y="133211"/>
                      <a:pt x="6096" y="136354"/>
                      <a:pt x="13716" y="131973"/>
                    </a:cubicBezTo>
                    <a:lnTo>
                      <a:pt x="187738" y="31389"/>
                    </a:lnTo>
                    <a:cubicBezTo>
                      <a:pt x="195634" y="26388"/>
                      <a:pt x="200692" y="17949"/>
                      <a:pt x="201358" y="8624"/>
                    </a:cubicBezTo>
                    <a:cubicBezTo>
                      <a:pt x="201358" y="718"/>
                      <a:pt x="195263" y="-2425"/>
                      <a:pt x="187738" y="2052"/>
                    </a:cubicBezTo>
                    <a:close/>
                  </a:path>
                </a:pathLst>
              </a:custGeom>
              <a:solidFill>
                <a:srgbClr val="FFFFFF">
                  <a:alpha val="80000"/>
                </a:srgbClr>
              </a:solidFill>
              <a:ln w="9525" cap="flat">
                <a:noFill/>
                <a:prstDash val="solid"/>
                <a:miter/>
              </a:ln>
            </p:spPr>
            <p:txBody>
              <a:bodyPr rtlCol="0" anchor="ctr"/>
              <a:lstStyle/>
              <a:p>
                <a:endParaRPr lang="en-GR"/>
              </a:p>
            </p:txBody>
          </p:sp>
        </p:grpSp>
        <p:grpSp>
          <p:nvGrpSpPr>
            <p:cNvPr id="736" name="Graphic 14">
              <a:extLst>
                <a:ext uri="{FF2B5EF4-FFF2-40B4-BE49-F238E27FC236}">
                  <a16:creationId xmlns:a16="http://schemas.microsoft.com/office/drawing/2014/main" id="{5C17305F-27BA-C139-7CC2-92225564A559}"/>
                </a:ext>
              </a:extLst>
            </p:cNvPr>
            <p:cNvGrpSpPr/>
            <p:nvPr/>
          </p:nvGrpSpPr>
          <p:grpSpPr>
            <a:xfrm>
              <a:off x="4890657" y="2758466"/>
              <a:ext cx="2031301" cy="2680491"/>
              <a:chOff x="4890657" y="2758466"/>
              <a:chExt cx="2031301" cy="2680491"/>
            </a:xfrm>
          </p:grpSpPr>
          <p:sp>
            <p:nvSpPr>
              <p:cNvPr id="737" name="Freeform 736">
                <a:extLst>
                  <a:ext uri="{FF2B5EF4-FFF2-40B4-BE49-F238E27FC236}">
                    <a16:creationId xmlns:a16="http://schemas.microsoft.com/office/drawing/2014/main" id="{BFEADBD3-F4D1-A4BC-486C-D8E1C942D3E0}"/>
                  </a:ext>
                </a:extLst>
              </p:cNvPr>
              <p:cNvSpPr/>
              <p:nvPr/>
            </p:nvSpPr>
            <p:spPr>
              <a:xfrm>
                <a:off x="4940853" y="2787337"/>
                <a:ext cx="1981095" cy="2651621"/>
              </a:xfrm>
              <a:custGeom>
                <a:avLst/>
                <a:gdLst>
                  <a:gd name="connsiteX0" fmla="*/ 1981010 w 1981095"/>
                  <a:gd name="connsiteY0" fmla="*/ 22245 h 2651621"/>
                  <a:gd name="connsiteX1" fmla="*/ 1980343 w 1981095"/>
                  <a:gd name="connsiteY1" fmla="*/ 18721 h 2651621"/>
                  <a:gd name="connsiteX2" fmla="*/ 1980343 w 1981095"/>
                  <a:gd name="connsiteY2" fmla="*/ 17959 h 2651621"/>
                  <a:gd name="connsiteX3" fmla="*/ 1979391 w 1981095"/>
                  <a:gd name="connsiteY3" fmla="*/ 14530 h 2651621"/>
                  <a:gd name="connsiteX4" fmla="*/ 1977200 w 1981095"/>
                  <a:gd name="connsiteY4" fmla="*/ 9577 h 2651621"/>
                  <a:gd name="connsiteX5" fmla="*/ 1975867 w 1981095"/>
                  <a:gd name="connsiteY5" fmla="*/ 7577 h 2651621"/>
                  <a:gd name="connsiteX6" fmla="*/ 1974724 w 1981095"/>
                  <a:gd name="connsiteY6" fmla="*/ 6148 h 2651621"/>
                  <a:gd name="connsiteX7" fmla="*/ 1972247 w 1981095"/>
                  <a:gd name="connsiteY7" fmla="*/ 3671 h 2651621"/>
                  <a:gd name="connsiteX8" fmla="*/ 1972247 w 1981095"/>
                  <a:gd name="connsiteY8" fmla="*/ 3671 h 2651621"/>
                  <a:gd name="connsiteX9" fmla="*/ 1969009 w 1981095"/>
                  <a:gd name="connsiteY9" fmla="*/ 1766 h 2651621"/>
                  <a:gd name="connsiteX10" fmla="*/ 1943101 w 1981095"/>
                  <a:gd name="connsiteY10" fmla="*/ 5100 h 2651621"/>
                  <a:gd name="connsiteX11" fmla="*/ 38100 w 1981095"/>
                  <a:gd name="connsiteY11" fmla="*/ 1100475 h 2651621"/>
                  <a:gd name="connsiteX12" fmla="*/ 0 w 1981095"/>
                  <a:gd name="connsiteY12" fmla="*/ 1167150 h 2651621"/>
                  <a:gd name="connsiteX13" fmla="*/ 0 w 1981095"/>
                  <a:gd name="connsiteY13" fmla="*/ 2624475 h 2651621"/>
                  <a:gd name="connsiteX14" fmla="*/ 13812 w 1981095"/>
                  <a:gd name="connsiteY14" fmla="*/ 2647716 h 2651621"/>
                  <a:gd name="connsiteX15" fmla="*/ 15526 w 1981095"/>
                  <a:gd name="connsiteY15" fmla="*/ 2648669 h 2651621"/>
                  <a:gd name="connsiteX16" fmla="*/ 17527 w 1981095"/>
                  <a:gd name="connsiteY16" fmla="*/ 2649812 h 2651621"/>
                  <a:gd name="connsiteX17" fmla="*/ 20860 w 1981095"/>
                  <a:gd name="connsiteY17" fmla="*/ 2650955 h 2651621"/>
                  <a:gd name="connsiteX18" fmla="*/ 25718 w 1981095"/>
                  <a:gd name="connsiteY18" fmla="*/ 2651622 h 2651621"/>
                  <a:gd name="connsiteX19" fmla="*/ 38482 w 1981095"/>
                  <a:gd name="connsiteY19" fmla="*/ 2647907 h 2651621"/>
                  <a:gd name="connsiteX20" fmla="*/ 39529 w 1981095"/>
                  <a:gd name="connsiteY20" fmla="*/ 2647335 h 2651621"/>
                  <a:gd name="connsiteX21" fmla="*/ 39529 w 1981095"/>
                  <a:gd name="connsiteY21" fmla="*/ 2647335 h 2651621"/>
                  <a:gd name="connsiteX22" fmla="*/ 76200 w 1981095"/>
                  <a:gd name="connsiteY22" fmla="*/ 2626095 h 2651621"/>
                  <a:gd name="connsiteX23" fmla="*/ 1942720 w 1981095"/>
                  <a:gd name="connsiteY23" fmla="*/ 1551198 h 2651621"/>
                  <a:gd name="connsiteX24" fmla="*/ 1980820 w 1981095"/>
                  <a:gd name="connsiteY24" fmla="*/ 1484523 h 2651621"/>
                  <a:gd name="connsiteX25" fmla="*/ 1980820 w 1981095"/>
                  <a:gd name="connsiteY25" fmla="*/ 27198 h 2651621"/>
                  <a:gd name="connsiteX26" fmla="*/ 1981010 w 1981095"/>
                  <a:gd name="connsiteY26" fmla="*/ 22245 h 265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81095" h="2651621">
                    <a:moveTo>
                      <a:pt x="1981010" y="22245"/>
                    </a:moveTo>
                    <a:cubicBezTo>
                      <a:pt x="1980886" y="21055"/>
                      <a:pt x="1980667" y="19873"/>
                      <a:pt x="1980343" y="18721"/>
                    </a:cubicBezTo>
                    <a:cubicBezTo>
                      <a:pt x="1980439" y="18473"/>
                      <a:pt x="1980439" y="18207"/>
                      <a:pt x="1980343" y="17959"/>
                    </a:cubicBezTo>
                    <a:cubicBezTo>
                      <a:pt x="1980153" y="16787"/>
                      <a:pt x="1979829" y="15635"/>
                      <a:pt x="1979391" y="14530"/>
                    </a:cubicBezTo>
                    <a:cubicBezTo>
                      <a:pt x="1978915" y="12777"/>
                      <a:pt x="1978181" y="11110"/>
                      <a:pt x="1977200" y="9577"/>
                    </a:cubicBezTo>
                    <a:cubicBezTo>
                      <a:pt x="1976876" y="8834"/>
                      <a:pt x="1976428" y="8158"/>
                      <a:pt x="1975867" y="7577"/>
                    </a:cubicBezTo>
                    <a:cubicBezTo>
                      <a:pt x="1975867" y="7577"/>
                      <a:pt x="1975295" y="6529"/>
                      <a:pt x="1974724" y="6148"/>
                    </a:cubicBezTo>
                    <a:cubicBezTo>
                      <a:pt x="1974000" y="5234"/>
                      <a:pt x="1973161" y="4395"/>
                      <a:pt x="1972247" y="3671"/>
                    </a:cubicBezTo>
                    <a:lnTo>
                      <a:pt x="1972247" y="3671"/>
                    </a:lnTo>
                    <a:cubicBezTo>
                      <a:pt x="1971237" y="2928"/>
                      <a:pt x="1970151" y="2290"/>
                      <a:pt x="1969009" y="1766"/>
                    </a:cubicBezTo>
                    <a:cubicBezTo>
                      <a:pt x="1960350" y="-1463"/>
                      <a:pt x="1950654" y="-215"/>
                      <a:pt x="1943101" y="5100"/>
                    </a:cubicBezTo>
                    <a:lnTo>
                      <a:pt x="38100" y="1100475"/>
                    </a:lnTo>
                    <a:cubicBezTo>
                      <a:pt x="15602" y="1115449"/>
                      <a:pt x="1477" y="1140166"/>
                      <a:pt x="0" y="1167150"/>
                    </a:cubicBezTo>
                    <a:lnTo>
                      <a:pt x="0" y="2624475"/>
                    </a:lnTo>
                    <a:cubicBezTo>
                      <a:pt x="-57" y="2634181"/>
                      <a:pt x="5258" y="2643125"/>
                      <a:pt x="13812" y="2647716"/>
                    </a:cubicBezTo>
                    <a:lnTo>
                      <a:pt x="15526" y="2648669"/>
                    </a:lnTo>
                    <a:lnTo>
                      <a:pt x="17527" y="2649812"/>
                    </a:lnTo>
                    <a:cubicBezTo>
                      <a:pt x="18603" y="2650288"/>
                      <a:pt x="19717" y="2650679"/>
                      <a:pt x="20860" y="2650955"/>
                    </a:cubicBezTo>
                    <a:cubicBezTo>
                      <a:pt x="22451" y="2651364"/>
                      <a:pt x="24080" y="2651584"/>
                      <a:pt x="25718" y="2651622"/>
                    </a:cubicBezTo>
                    <a:cubicBezTo>
                      <a:pt x="30233" y="2651584"/>
                      <a:pt x="34652" y="2650298"/>
                      <a:pt x="38482" y="2647907"/>
                    </a:cubicBezTo>
                    <a:lnTo>
                      <a:pt x="39529" y="2647335"/>
                    </a:lnTo>
                    <a:lnTo>
                      <a:pt x="39529" y="2647335"/>
                    </a:lnTo>
                    <a:lnTo>
                      <a:pt x="76200" y="2626095"/>
                    </a:lnTo>
                    <a:lnTo>
                      <a:pt x="1942720" y="1551198"/>
                    </a:lnTo>
                    <a:cubicBezTo>
                      <a:pt x="1965303" y="1536301"/>
                      <a:pt x="1979448" y="1511546"/>
                      <a:pt x="1980820" y="1484523"/>
                    </a:cubicBezTo>
                    <a:lnTo>
                      <a:pt x="1980820" y="27198"/>
                    </a:lnTo>
                    <a:cubicBezTo>
                      <a:pt x="1981201" y="25388"/>
                      <a:pt x="1981105" y="23769"/>
                      <a:pt x="1981010" y="22245"/>
                    </a:cubicBezTo>
                    <a:close/>
                  </a:path>
                </a:pathLst>
              </a:custGeom>
              <a:solidFill>
                <a:srgbClr val="FAFAFA"/>
              </a:solidFill>
              <a:ln w="9525" cap="flat">
                <a:noFill/>
                <a:prstDash val="solid"/>
                <a:miter/>
              </a:ln>
            </p:spPr>
            <p:txBody>
              <a:bodyPr rtlCol="0" anchor="ctr"/>
              <a:lstStyle/>
              <a:p>
                <a:endParaRPr lang="en-GR"/>
              </a:p>
            </p:txBody>
          </p:sp>
          <p:sp>
            <p:nvSpPr>
              <p:cNvPr id="738" name="Freeform 737">
                <a:extLst>
                  <a:ext uri="{FF2B5EF4-FFF2-40B4-BE49-F238E27FC236}">
                    <a16:creationId xmlns:a16="http://schemas.microsoft.com/office/drawing/2014/main" id="{8A740ABA-B7E8-33B1-D9E8-B86BB48443D4}"/>
                  </a:ext>
                </a:extLst>
              </p:cNvPr>
              <p:cNvSpPr/>
              <p:nvPr/>
            </p:nvSpPr>
            <p:spPr>
              <a:xfrm>
                <a:off x="4940091" y="2787008"/>
                <a:ext cx="1981581" cy="2651760"/>
              </a:xfrm>
              <a:custGeom>
                <a:avLst/>
                <a:gdLst>
                  <a:gd name="connsiteX0" fmla="*/ 1960531 w 1981581"/>
                  <a:gd name="connsiteY0" fmla="*/ 9144 h 2651760"/>
                  <a:gd name="connsiteX1" fmla="*/ 1965675 w 1981581"/>
                  <a:gd name="connsiteY1" fmla="*/ 10192 h 2651760"/>
                  <a:gd name="connsiteX2" fmla="*/ 1966818 w 1981581"/>
                  <a:gd name="connsiteY2" fmla="*/ 10858 h 2651760"/>
                  <a:gd name="connsiteX3" fmla="*/ 1967389 w 1981581"/>
                  <a:gd name="connsiteY3" fmla="*/ 10858 h 2651760"/>
                  <a:gd name="connsiteX4" fmla="*/ 1968056 w 1981581"/>
                  <a:gd name="connsiteY4" fmla="*/ 11525 h 2651760"/>
                  <a:gd name="connsiteX5" fmla="*/ 1968913 w 1981581"/>
                  <a:gd name="connsiteY5" fmla="*/ 12478 h 2651760"/>
                  <a:gd name="connsiteX6" fmla="*/ 1968913 w 1981581"/>
                  <a:gd name="connsiteY6" fmla="*/ 12478 h 2651760"/>
                  <a:gd name="connsiteX7" fmla="*/ 1968913 w 1981581"/>
                  <a:gd name="connsiteY7" fmla="*/ 12478 h 2651760"/>
                  <a:gd name="connsiteX8" fmla="*/ 1969580 w 1981581"/>
                  <a:gd name="connsiteY8" fmla="*/ 13811 h 2651760"/>
                  <a:gd name="connsiteX9" fmla="*/ 1970723 w 1981581"/>
                  <a:gd name="connsiteY9" fmla="*/ 16097 h 2651760"/>
                  <a:gd name="connsiteX10" fmla="*/ 1970723 w 1981581"/>
                  <a:gd name="connsiteY10" fmla="*/ 16859 h 2651760"/>
                  <a:gd name="connsiteX11" fmla="*/ 1970723 w 1981581"/>
                  <a:gd name="connsiteY11" fmla="*/ 17907 h 2651760"/>
                  <a:gd name="connsiteX12" fmla="*/ 1970723 w 1981581"/>
                  <a:gd name="connsiteY12" fmla="*/ 19145 h 2651760"/>
                  <a:gd name="connsiteX13" fmla="*/ 1970723 w 1981581"/>
                  <a:gd name="connsiteY13" fmla="*/ 20669 h 2651760"/>
                  <a:gd name="connsiteX14" fmla="*/ 1970723 w 1981581"/>
                  <a:gd name="connsiteY14" fmla="*/ 22098 h 2651760"/>
                  <a:gd name="connsiteX15" fmla="*/ 1970723 w 1981581"/>
                  <a:gd name="connsiteY15" fmla="*/ 26098 h 2651760"/>
                  <a:gd name="connsiteX16" fmla="*/ 1970723 w 1981581"/>
                  <a:gd name="connsiteY16" fmla="*/ 1483424 h 2651760"/>
                  <a:gd name="connsiteX17" fmla="*/ 1936814 w 1981581"/>
                  <a:gd name="connsiteY17" fmla="*/ 1542098 h 2651760"/>
                  <a:gd name="connsiteX18" fmla="*/ 71438 w 1981581"/>
                  <a:gd name="connsiteY18" fmla="*/ 2617470 h 2651760"/>
                  <a:gd name="connsiteX19" fmla="*/ 34767 w 1981581"/>
                  <a:gd name="connsiteY19" fmla="*/ 2638425 h 2651760"/>
                  <a:gd name="connsiteX20" fmla="*/ 34767 w 1981581"/>
                  <a:gd name="connsiteY20" fmla="*/ 2638425 h 2651760"/>
                  <a:gd name="connsiteX21" fmla="*/ 34767 w 1981581"/>
                  <a:gd name="connsiteY21" fmla="*/ 2638425 h 2651760"/>
                  <a:gd name="connsiteX22" fmla="*/ 33719 w 1981581"/>
                  <a:gd name="connsiteY22" fmla="*/ 2638996 h 2651760"/>
                  <a:gd name="connsiteX23" fmla="*/ 26099 w 1981581"/>
                  <a:gd name="connsiteY23" fmla="*/ 2641378 h 2651760"/>
                  <a:gd name="connsiteX24" fmla="*/ 25242 w 1981581"/>
                  <a:gd name="connsiteY24" fmla="*/ 2641378 h 2651760"/>
                  <a:gd name="connsiteX25" fmla="*/ 22384 w 1981581"/>
                  <a:gd name="connsiteY25" fmla="*/ 2641378 h 2651760"/>
                  <a:gd name="connsiteX26" fmla="*/ 21146 w 1981581"/>
                  <a:gd name="connsiteY26" fmla="*/ 2641378 h 2651760"/>
                  <a:gd name="connsiteX27" fmla="*/ 19908 w 1981581"/>
                  <a:gd name="connsiteY27" fmla="*/ 2640616 h 2651760"/>
                  <a:gd name="connsiteX28" fmla="*/ 18479 w 1981581"/>
                  <a:gd name="connsiteY28" fmla="*/ 2639854 h 2651760"/>
                  <a:gd name="connsiteX29" fmla="*/ 17717 w 1981581"/>
                  <a:gd name="connsiteY29" fmla="*/ 2639854 h 2651760"/>
                  <a:gd name="connsiteX30" fmla="*/ 8763 w 1981581"/>
                  <a:gd name="connsiteY30" fmla="*/ 2624614 h 2651760"/>
                  <a:gd name="connsiteX31" fmla="*/ 8763 w 1981581"/>
                  <a:gd name="connsiteY31" fmla="*/ 2616232 h 2651760"/>
                  <a:gd name="connsiteX32" fmla="*/ 8763 w 1981581"/>
                  <a:gd name="connsiteY32" fmla="*/ 2615470 h 2651760"/>
                  <a:gd name="connsiteX33" fmla="*/ 8763 w 1981581"/>
                  <a:gd name="connsiteY33" fmla="*/ 1167670 h 2651760"/>
                  <a:gd name="connsiteX34" fmla="*/ 42672 w 1981581"/>
                  <a:gd name="connsiteY34" fmla="*/ 1108901 h 2651760"/>
                  <a:gd name="connsiteX35" fmla="*/ 1947672 w 1981581"/>
                  <a:gd name="connsiteY35" fmla="*/ 13525 h 2651760"/>
                  <a:gd name="connsiteX36" fmla="*/ 1960150 w 1981581"/>
                  <a:gd name="connsiteY36" fmla="*/ 9525 h 2651760"/>
                  <a:gd name="connsiteX37" fmla="*/ 1960150 w 1981581"/>
                  <a:gd name="connsiteY37" fmla="*/ 0 h 2651760"/>
                  <a:gd name="connsiteX38" fmla="*/ 1943101 w 1981581"/>
                  <a:gd name="connsiteY38" fmla="*/ 5239 h 2651760"/>
                  <a:gd name="connsiteX39" fmla="*/ 38100 w 1981581"/>
                  <a:gd name="connsiteY39" fmla="*/ 1100614 h 2651760"/>
                  <a:gd name="connsiteX40" fmla="*/ 0 w 1981581"/>
                  <a:gd name="connsiteY40" fmla="*/ 1167289 h 2651760"/>
                  <a:gd name="connsiteX41" fmla="*/ 0 w 1981581"/>
                  <a:gd name="connsiteY41" fmla="*/ 2624614 h 2651760"/>
                  <a:gd name="connsiteX42" fmla="*/ 13812 w 1981581"/>
                  <a:gd name="connsiteY42" fmla="*/ 2647855 h 2651760"/>
                  <a:gd name="connsiteX43" fmla="*/ 15526 w 1981581"/>
                  <a:gd name="connsiteY43" fmla="*/ 2648807 h 2651760"/>
                  <a:gd name="connsiteX44" fmla="*/ 17526 w 1981581"/>
                  <a:gd name="connsiteY44" fmla="*/ 2649950 h 2651760"/>
                  <a:gd name="connsiteX45" fmla="*/ 20860 w 1981581"/>
                  <a:gd name="connsiteY45" fmla="*/ 2651093 h 2651760"/>
                  <a:gd name="connsiteX46" fmla="*/ 25718 w 1981581"/>
                  <a:gd name="connsiteY46" fmla="*/ 2651760 h 2651760"/>
                  <a:gd name="connsiteX47" fmla="*/ 26289 w 1981581"/>
                  <a:gd name="connsiteY47" fmla="*/ 2651760 h 2651760"/>
                  <a:gd name="connsiteX48" fmla="*/ 38481 w 1981581"/>
                  <a:gd name="connsiteY48" fmla="*/ 2648045 h 2651760"/>
                  <a:gd name="connsiteX49" fmla="*/ 39529 w 1981581"/>
                  <a:gd name="connsiteY49" fmla="*/ 2647474 h 2651760"/>
                  <a:gd name="connsiteX50" fmla="*/ 39529 w 1981581"/>
                  <a:gd name="connsiteY50" fmla="*/ 2647474 h 2651760"/>
                  <a:gd name="connsiteX51" fmla="*/ 76200 w 1981581"/>
                  <a:gd name="connsiteY51" fmla="*/ 2626233 h 2651760"/>
                  <a:gd name="connsiteX52" fmla="*/ 1943482 w 1981581"/>
                  <a:gd name="connsiteY52" fmla="*/ 1551527 h 2651760"/>
                  <a:gd name="connsiteX53" fmla="*/ 1981582 w 1981581"/>
                  <a:gd name="connsiteY53" fmla="*/ 1484852 h 2651760"/>
                  <a:gd name="connsiteX54" fmla="*/ 1981582 w 1981581"/>
                  <a:gd name="connsiteY54" fmla="*/ 27527 h 2651760"/>
                  <a:gd name="connsiteX55" fmla="*/ 1981582 w 1981581"/>
                  <a:gd name="connsiteY55" fmla="*/ 22765 h 2651760"/>
                  <a:gd name="connsiteX56" fmla="*/ 1980915 w 1981581"/>
                  <a:gd name="connsiteY56" fmla="*/ 19240 h 2651760"/>
                  <a:gd name="connsiteX57" fmla="*/ 1980915 w 1981581"/>
                  <a:gd name="connsiteY57" fmla="*/ 18478 h 2651760"/>
                  <a:gd name="connsiteX58" fmla="*/ 1979962 w 1981581"/>
                  <a:gd name="connsiteY58" fmla="*/ 15049 h 2651760"/>
                  <a:gd name="connsiteX59" fmla="*/ 1977771 w 1981581"/>
                  <a:gd name="connsiteY59" fmla="*/ 10096 h 2651760"/>
                  <a:gd name="connsiteX60" fmla="*/ 1976438 w 1981581"/>
                  <a:gd name="connsiteY60" fmla="*/ 8096 h 2651760"/>
                  <a:gd name="connsiteX61" fmla="*/ 1975295 w 1981581"/>
                  <a:gd name="connsiteY61" fmla="*/ 6667 h 2651760"/>
                  <a:gd name="connsiteX62" fmla="*/ 1972818 w 1981581"/>
                  <a:gd name="connsiteY62" fmla="*/ 4191 h 2651760"/>
                  <a:gd name="connsiteX63" fmla="*/ 1972818 w 1981581"/>
                  <a:gd name="connsiteY63" fmla="*/ 4191 h 2651760"/>
                  <a:gd name="connsiteX64" fmla="*/ 1969580 w 1981581"/>
                  <a:gd name="connsiteY64" fmla="*/ 2286 h 2651760"/>
                  <a:gd name="connsiteX65" fmla="*/ 1960722 w 1981581"/>
                  <a:gd name="connsiteY65" fmla="*/ 381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81581" h="2651760">
                    <a:moveTo>
                      <a:pt x="1960531" y="9144"/>
                    </a:moveTo>
                    <a:cubicBezTo>
                      <a:pt x="1962303" y="9115"/>
                      <a:pt x="1964055" y="9468"/>
                      <a:pt x="1965675" y="10192"/>
                    </a:cubicBezTo>
                    <a:lnTo>
                      <a:pt x="1966818" y="10858"/>
                    </a:lnTo>
                    <a:lnTo>
                      <a:pt x="1967389" y="10858"/>
                    </a:lnTo>
                    <a:lnTo>
                      <a:pt x="1968056" y="11525"/>
                    </a:lnTo>
                    <a:lnTo>
                      <a:pt x="1968913" y="12478"/>
                    </a:lnTo>
                    <a:lnTo>
                      <a:pt x="1968913" y="12478"/>
                    </a:lnTo>
                    <a:lnTo>
                      <a:pt x="1968913" y="12478"/>
                    </a:lnTo>
                    <a:cubicBezTo>
                      <a:pt x="1968913" y="12954"/>
                      <a:pt x="1969389" y="13430"/>
                      <a:pt x="1969580" y="13811"/>
                    </a:cubicBezTo>
                    <a:cubicBezTo>
                      <a:pt x="1970075" y="14516"/>
                      <a:pt x="1970456" y="15278"/>
                      <a:pt x="1970723" y="16097"/>
                    </a:cubicBezTo>
                    <a:cubicBezTo>
                      <a:pt x="1970685" y="16345"/>
                      <a:pt x="1970685" y="16612"/>
                      <a:pt x="1970723" y="16859"/>
                    </a:cubicBezTo>
                    <a:cubicBezTo>
                      <a:pt x="1970742" y="17212"/>
                      <a:pt x="1970742" y="17555"/>
                      <a:pt x="1970723" y="17907"/>
                    </a:cubicBezTo>
                    <a:cubicBezTo>
                      <a:pt x="1970675" y="18317"/>
                      <a:pt x="1970675" y="18736"/>
                      <a:pt x="1970723" y="19145"/>
                    </a:cubicBezTo>
                    <a:cubicBezTo>
                      <a:pt x="1970675" y="19650"/>
                      <a:pt x="1970675" y="20164"/>
                      <a:pt x="1970723" y="20669"/>
                    </a:cubicBezTo>
                    <a:cubicBezTo>
                      <a:pt x="1970675" y="21145"/>
                      <a:pt x="1970675" y="21622"/>
                      <a:pt x="1970723" y="22098"/>
                    </a:cubicBezTo>
                    <a:cubicBezTo>
                      <a:pt x="1970723" y="23336"/>
                      <a:pt x="1970723" y="24765"/>
                      <a:pt x="1970723" y="26098"/>
                    </a:cubicBezTo>
                    <a:lnTo>
                      <a:pt x="1970723" y="1483424"/>
                    </a:lnTo>
                    <a:cubicBezTo>
                      <a:pt x="1969218" y="1507207"/>
                      <a:pt x="1956674" y="1528915"/>
                      <a:pt x="1936814" y="1542098"/>
                    </a:cubicBezTo>
                    <a:lnTo>
                      <a:pt x="71438" y="2617470"/>
                    </a:lnTo>
                    <a:lnTo>
                      <a:pt x="34767" y="2638425"/>
                    </a:lnTo>
                    <a:lnTo>
                      <a:pt x="34767" y="2638425"/>
                    </a:lnTo>
                    <a:lnTo>
                      <a:pt x="34767" y="2638425"/>
                    </a:lnTo>
                    <a:lnTo>
                      <a:pt x="33719" y="2638996"/>
                    </a:lnTo>
                    <a:cubicBezTo>
                      <a:pt x="31414" y="2640397"/>
                      <a:pt x="28794" y="2641216"/>
                      <a:pt x="26099" y="2641378"/>
                    </a:cubicBezTo>
                    <a:lnTo>
                      <a:pt x="25242" y="2641378"/>
                    </a:lnTo>
                    <a:cubicBezTo>
                      <a:pt x="24289" y="2641492"/>
                      <a:pt x="23337" y="2641492"/>
                      <a:pt x="22384" y="2641378"/>
                    </a:cubicBezTo>
                    <a:lnTo>
                      <a:pt x="21146" y="2641378"/>
                    </a:lnTo>
                    <a:cubicBezTo>
                      <a:pt x="20698" y="2641178"/>
                      <a:pt x="20289" y="2640921"/>
                      <a:pt x="19908" y="2640616"/>
                    </a:cubicBezTo>
                    <a:lnTo>
                      <a:pt x="18479" y="2639854"/>
                    </a:lnTo>
                    <a:lnTo>
                      <a:pt x="17717" y="2639854"/>
                    </a:lnTo>
                    <a:cubicBezTo>
                      <a:pt x="12126" y="2636834"/>
                      <a:pt x="8678" y="2630967"/>
                      <a:pt x="8763" y="2624614"/>
                    </a:cubicBezTo>
                    <a:lnTo>
                      <a:pt x="8763" y="2616232"/>
                    </a:lnTo>
                    <a:cubicBezTo>
                      <a:pt x="8811" y="2615984"/>
                      <a:pt x="8811" y="2615717"/>
                      <a:pt x="8763" y="2615470"/>
                    </a:cubicBezTo>
                    <a:lnTo>
                      <a:pt x="8763" y="1167670"/>
                    </a:lnTo>
                    <a:cubicBezTo>
                      <a:pt x="10240" y="1143848"/>
                      <a:pt x="22794" y="1122102"/>
                      <a:pt x="42672" y="1108901"/>
                    </a:cubicBezTo>
                    <a:lnTo>
                      <a:pt x="1947672" y="13525"/>
                    </a:lnTo>
                    <a:cubicBezTo>
                      <a:pt x="1951416" y="11135"/>
                      <a:pt x="1955712" y="9754"/>
                      <a:pt x="1960150" y="9525"/>
                    </a:cubicBezTo>
                    <a:moveTo>
                      <a:pt x="1960150" y="0"/>
                    </a:moveTo>
                    <a:cubicBezTo>
                      <a:pt x="1954111" y="238"/>
                      <a:pt x="1948235" y="2048"/>
                      <a:pt x="1943101" y="5239"/>
                    </a:cubicBezTo>
                    <a:lnTo>
                      <a:pt x="38100" y="1100614"/>
                    </a:lnTo>
                    <a:cubicBezTo>
                      <a:pt x="15602" y="1115587"/>
                      <a:pt x="1477" y="1140304"/>
                      <a:pt x="0" y="1167289"/>
                    </a:cubicBezTo>
                    <a:lnTo>
                      <a:pt x="0" y="2624614"/>
                    </a:lnTo>
                    <a:cubicBezTo>
                      <a:pt x="-57" y="2634320"/>
                      <a:pt x="5258" y="2643264"/>
                      <a:pt x="13812" y="2647855"/>
                    </a:cubicBezTo>
                    <a:lnTo>
                      <a:pt x="15526" y="2648807"/>
                    </a:lnTo>
                    <a:lnTo>
                      <a:pt x="17526" y="2649950"/>
                    </a:lnTo>
                    <a:cubicBezTo>
                      <a:pt x="18603" y="2650427"/>
                      <a:pt x="19717" y="2650817"/>
                      <a:pt x="20860" y="2651093"/>
                    </a:cubicBezTo>
                    <a:cubicBezTo>
                      <a:pt x="22451" y="2651503"/>
                      <a:pt x="24080" y="2651722"/>
                      <a:pt x="25718" y="2651760"/>
                    </a:cubicBezTo>
                    <a:lnTo>
                      <a:pt x="26289" y="2651760"/>
                    </a:lnTo>
                    <a:cubicBezTo>
                      <a:pt x="30614" y="2651627"/>
                      <a:pt x="34824" y="2650350"/>
                      <a:pt x="38481" y="2648045"/>
                    </a:cubicBezTo>
                    <a:lnTo>
                      <a:pt x="39529" y="2647474"/>
                    </a:lnTo>
                    <a:lnTo>
                      <a:pt x="39529" y="2647474"/>
                    </a:lnTo>
                    <a:lnTo>
                      <a:pt x="76200" y="2626233"/>
                    </a:lnTo>
                    <a:lnTo>
                      <a:pt x="1943482" y="1551527"/>
                    </a:lnTo>
                    <a:cubicBezTo>
                      <a:pt x="1966065" y="1536630"/>
                      <a:pt x="1980210" y="1511875"/>
                      <a:pt x="1981582" y="1484852"/>
                    </a:cubicBezTo>
                    <a:lnTo>
                      <a:pt x="1981582" y="27527"/>
                    </a:lnTo>
                    <a:cubicBezTo>
                      <a:pt x="1981582" y="25908"/>
                      <a:pt x="1981582" y="24289"/>
                      <a:pt x="1981582" y="22765"/>
                    </a:cubicBezTo>
                    <a:cubicBezTo>
                      <a:pt x="1981458" y="21574"/>
                      <a:pt x="1981239" y="20393"/>
                      <a:pt x="1980915" y="19240"/>
                    </a:cubicBezTo>
                    <a:cubicBezTo>
                      <a:pt x="1981010" y="18993"/>
                      <a:pt x="1981010" y="18726"/>
                      <a:pt x="1980915" y="18478"/>
                    </a:cubicBezTo>
                    <a:cubicBezTo>
                      <a:pt x="1980724" y="17307"/>
                      <a:pt x="1980400" y="16154"/>
                      <a:pt x="1979962" y="15049"/>
                    </a:cubicBezTo>
                    <a:cubicBezTo>
                      <a:pt x="1979486" y="13297"/>
                      <a:pt x="1978752" y="11630"/>
                      <a:pt x="1977771" y="10096"/>
                    </a:cubicBezTo>
                    <a:cubicBezTo>
                      <a:pt x="1977448" y="9353"/>
                      <a:pt x="1977000" y="8677"/>
                      <a:pt x="1976438" y="8096"/>
                    </a:cubicBezTo>
                    <a:cubicBezTo>
                      <a:pt x="1976438" y="8096"/>
                      <a:pt x="1975867" y="7048"/>
                      <a:pt x="1975295" y="6667"/>
                    </a:cubicBezTo>
                    <a:cubicBezTo>
                      <a:pt x="1974571" y="5753"/>
                      <a:pt x="1973733" y="4915"/>
                      <a:pt x="1972818" y="4191"/>
                    </a:cubicBezTo>
                    <a:lnTo>
                      <a:pt x="1972818" y="4191"/>
                    </a:lnTo>
                    <a:cubicBezTo>
                      <a:pt x="1971809" y="3448"/>
                      <a:pt x="1970723" y="2810"/>
                      <a:pt x="1969580" y="2286"/>
                    </a:cubicBezTo>
                    <a:cubicBezTo>
                      <a:pt x="1966808" y="1010"/>
                      <a:pt x="1963779" y="352"/>
                      <a:pt x="1960722" y="381"/>
                    </a:cubicBezTo>
                    <a:close/>
                  </a:path>
                </a:pathLst>
              </a:custGeom>
              <a:solidFill>
                <a:srgbClr val="E0E0E0"/>
              </a:solidFill>
              <a:ln w="9525" cap="flat">
                <a:noFill/>
                <a:prstDash val="solid"/>
                <a:miter/>
              </a:ln>
            </p:spPr>
            <p:txBody>
              <a:bodyPr rtlCol="0" anchor="ctr"/>
              <a:lstStyle/>
              <a:p>
                <a:endParaRPr lang="en-GR"/>
              </a:p>
            </p:txBody>
          </p:sp>
          <p:sp>
            <p:nvSpPr>
              <p:cNvPr id="739" name="Freeform 738">
                <a:extLst>
                  <a:ext uri="{FF2B5EF4-FFF2-40B4-BE49-F238E27FC236}">
                    <a16:creationId xmlns:a16="http://schemas.microsoft.com/office/drawing/2014/main" id="{0641B6BF-E287-AFE7-4283-E29F5DF7A1D5}"/>
                  </a:ext>
                </a:extLst>
              </p:cNvPr>
              <p:cNvSpPr/>
              <p:nvPr/>
            </p:nvSpPr>
            <p:spPr>
              <a:xfrm>
                <a:off x="4891323" y="2759388"/>
                <a:ext cx="2018156" cy="1269488"/>
              </a:xfrm>
              <a:custGeom>
                <a:avLst/>
                <a:gdLst>
                  <a:gd name="connsiteX0" fmla="*/ 2018157 w 2018156"/>
                  <a:gd name="connsiteY0" fmla="*/ 29524 h 1269488"/>
                  <a:gd name="connsiteX1" fmla="*/ 1992249 w 2018156"/>
                  <a:gd name="connsiteY1" fmla="*/ 32858 h 1269488"/>
                  <a:gd name="connsiteX2" fmla="*/ 87249 w 2018156"/>
                  <a:gd name="connsiteY2" fmla="*/ 1128233 h 1269488"/>
                  <a:gd name="connsiteX3" fmla="*/ 49149 w 2018156"/>
                  <a:gd name="connsiteY3" fmla="*/ 1194908 h 1269488"/>
                  <a:gd name="connsiteX4" fmla="*/ 49149 w 2018156"/>
                  <a:gd name="connsiteY4" fmla="*/ 1269489 h 1269488"/>
                  <a:gd name="connsiteX5" fmla="*/ 0 w 2018156"/>
                  <a:gd name="connsiteY5" fmla="*/ 1240914 h 1269488"/>
                  <a:gd name="connsiteX6" fmla="*/ 0 w 2018156"/>
                  <a:gd name="connsiteY6" fmla="*/ 1167191 h 1269488"/>
                  <a:gd name="connsiteX7" fmla="*/ 38100 w 2018156"/>
                  <a:gd name="connsiteY7" fmla="*/ 1100516 h 1269488"/>
                  <a:gd name="connsiteX8" fmla="*/ 1943100 w 2018156"/>
                  <a:gd name="connsiteY8" fmla="*/ 5140 h 1269488"/>
                  <a:gd name="connsiteX9" fmla="*/ 1971008 w 2018156"/>
                  <a:gd name="connsiteY9" fmla="*/ 2854 h 1269488"/>
                  <a:gd name="connsiteX10" fmla="*/ 2018157 w 2018156"/>
                  <a:gd name="connsiteY10" fmla="*/ 29524 h 126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8156" h="1269488">
                    <a:moveTo>
                      <a:pt x="2018157" y="29524"/>
                    </a:moveTo>
                    <a:cubicBezTo>
                      <a:pt x="2009499" y="26296"/>
                      <a:pt x="1999803" y="27543"/>
                      <a:pt x="1992249" y="32858"/>
                    </a:cubicBezTo>
                    <a:lnTo>
                      <a:pt x="87249" y="1128233"/>
                    </a:lnTo>
                    <a:cubicBezTo>
                      <a:pt x="64751" y="1143207"/>
                      <a:pt x="50625" y="1167924"/>
                      <a:pt x="49149" y="1194908"/>
                    </a:cubicBezTo>
                    <a:lnTo>
                      <a:pt x="49149" y="1269489"/>
                    </a:lnTo>
                    <a:lnTo>
                      <a:pt x="0" y="1240914"/>
                    </a:lnTo>
                    <a:lnTo>
                      <a:pt x="0" y="1167191"/>
                    </a:lnTo>
                    <a:cubicBezTo>
                      <a:pt x="1476" y="1140206"/>
                      <a:pt x="15602" y="1115489"/>
                      <a:pt x="38100" y="1100516"/>
                    </a:cubicBezTo>
                    <a:lnTo>
                      <a:pt x="1943100" y="5140"/>
                    </a:lnTo>
                    <a:cubicBezTo>
                      <a:pt x="1951244" y="-775"/>
                      <a:pt x="1962007" y="-1651"/>
                      <a:pt x="1971008" y="2854"/>
                    </a:cubicBezTo>
                    <a:cubicBezTo>
                      <a:pt x="1977962" y="6855"/>
                      <a:pt x="2009966" y="25143"/>
                      <a:pt x="2018157" y="29524"/>
                    </a:cubicBezTo>
                    <a:close/>
                  </a:path>
                </a:pathLst>
              </a:custGeom>
              <a:solidFill>
                <a:srgbClr val="7CA5FF"/>
              </a:solidFill>
              <a:ln w="9525" cap="flat">
                <a:noFill/>
                <a:prstDash val="solid"/>
                <a:miter/>
              </a:ln>
            </p:spPr>
            <p:txBody>
              <a:bodyPr rtlCol="0" anchor="ctr"/>
              <a:lstStyle/>
              <a:p>
                <a:endParaRPr lang="en-GR"/>
              </a:p>
            </p:txBody>
          </p:sp>
          <p:sp>
            <p:nvSpPr>
              <p:cNvPr id="740" name="Freeform 739">
                <a:extLst>
                  <a:ext uri="{FF2B5EF4-FFF2-40B4-BE49-F238E27FC236}">
                    <a16:creationId xmlns:a16="http://schemas.microsoft.com/office/drawing/2014/main" id="{A3AAA7F4-4563-4AF4-92CB-03E1AF85E576}"/>
                  </a:ext>
                </a:extLst>
              </p:cNvPr>
              <p:cNvSpPr/>
              <p:nvPr/>
            </p:nvSpPr>
            <p:spPr>
              <a:xfrm>
                <a:off x="4940758" y="2786912"/>
                <a:ext cx="1981200" cy="1241965"/>
              </a:xfrm>
              <a:custGeom>
                <a:avLst/>
                <a:gdLst>
                  <a:gd name="connsiteX0" fmla="*/ 1981200 w 1981200"/>
                  <a:gd name="connsiteY0" fmla="*/ 27147 h 1241965"/>
                  <a:gd name="connsiteX1" fmla="*/ 1943100 w 1981200"/>
                  <a:gd name="connsiteY1" fmla="*/ 5239 h 1241965"/>
                  <a:gd name="connsiteX2" fmla="*/ 38100 w 1981200"/>
                  <a:gd name="connsiteY2" fmla="*/ 1100614 h 1241965"/>
                  <a:gd name="connsiteX3" fmla="*/ 0 w 1981200"/>
                  <a:gd name="connsiteY3" fmla="*/ 1167289 h 1241965"/>
                  <a:gd name="connsiteX4" fmla="*/ 0 w 1981200"/>
                  <a:gd name="connsiteY4" fmla="*/ 1241965 h 1241965"/>
                  <a:gd name="connsiteX5" fmla="*/ 1981200 w 1981200"/>
                  <a:gd name="connsiteY5" fmla="*/ 102299 h 124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1241965">
                    <a:moveTo>
                      <a:pt x="1981200" y="27147"/>
                    </a:moveTo>
                    <a:cubicBezTo>
                      <a:pt x="1981200" y="2858"/>
                      <a:pt x="1963960" y="-6953"/>
                      <a:pt x="1943100" y="5239"/>
                    </a:cubicBezTo>
                    <a:lnTo>
                      <a:pt x="38100" y="1100614"/>
                    </a:lnTo>
                    <a:cubicBezTo>
                      <a:pt x="15516" y="1115512"/>
                      <a:pt x="1372" y="1140267"/>
                      <a:pt x="0" y="1167289"/>
                    </a:cubicBezTo>
                    <a:lnTo>
                      <a:pt x="0" y="1241965"/>
                    </a:lnTo>
                    <a:lnTo>
                      <a:pt x="1981200" y="102299"/>
                    </a:lnTo>
                    <a:close/>
                  </a:path>
                </a:pathLst>
              </a:custGeom>
              <a:solidFill>
                <a:srgbClr val="7CA5FF"/>
              </a:solidFill>
              <a:ln w="9525" cap="flat">
                <a:noFill/>
                <a:prstDash val="solid"/>
                <a:miter/>
              </a:ln>
            </p:spPr>
            <p:txBody>
              <a:bodyPr rtlCol="0" anchor="ctr"/>
              <a:lstStyle/>
              <a:p>
                <a:endParaRPr lang="en-GR"/>
              </a:p>
            </p:txBody>
          </p:sp>
          <p:sp>
            <p:nvSpPr>
              <p:cNvPr id="741" name="Freeform 740">
                <a:extLst>
                  <a:ext uri="{FF2B5EF4-FFF2-40B4-BE49-F238E27FC236}">
                    <a16:creationId xmlns:a16="http://schemas.microsoft.com/office/drawing/2014/main" id="{453BCD03-CBB6-1D45-CA3D-FDD94FB5D05C}"/>
                  </a:ext>
                </a:extLst>
              </p:cNvPr>
              <p:cNvSpPr/>
              <p:nvPr/>
            </p:nvSpPr>
            <p:spPr>
              <a:xfrm>
                <a:off x="4902658" y="2758466"/>
                <a:ext cx="2006631" cy="1157634"/>
              </a:xfrm>
              <a:custGeom>
                <a:avLst/>
                <a:gdLst>
                  <a:gd name="connsiteX0" fmla="*/ 1980914 w 2006631"/>
                  <a:gd name="connsiteY0" fmla="*/ 33685 h 1157634"/>
                  <a:gd name="connsiteX1" fmla="*/ 75914 w 2006631"/>
                  <a:gd name="connsiteY1" fmla="*/ 1129060 h 1157634"/>
                  <a:gd name="connsiteX2" fmla="*/ 48863 w 2006631"/>
                  <a:gd name="connsiteY2" fmla="*/ 1157635 h 1157634"/>
                  <a:gd name="connsiteX3" fmla="*/ 0 w 2006631"/>
                  <a:gd name="connsiteY3" fmla="*/ 1129060 h 1157634"/>
                  <a:gd name="connsiteX4" fmla="*/ 26765 w 2006631"/>
                  <a:gd name="connsiteY4" fmla="*/ 1100485 h 1157634"/>
                  <a:gd name="connsiteX5" fmla="*/ 1931765 w 2006631"/>
                  <a:gd name="connsiteY5" fmla="*/ 5110 h 1157634"/>
                  <a:gd name="connsiteX6" fmla="*/ 1959674 w 2006631"/>
                  <a:gd name="connsiteY6" fmla="*/ 2824 h 1157634"/>
                  <a:gd name="connsiteX7" fmla="*/ 2006632 w 2006631"/>
                  <a:gd name="connsiteY7" fmla="*/ 29589 h 1157634"/>
                  <a:gd name="connsiteX8" fmla="*/ 1980914 w 2006631"/>
                  <a:gd name="connsiteY8" fmla="*/ 33685 h 115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6631" h="1157634">
                    <a:moveTo>
                      <a:pt x="1980914" y="33685"/>
                    </a:moveTo>
                    <a:lnTo>
                      <a:pt x="75914" y="1129060"/>
                    </a:lnTo>
                    <a:cubicBezTo>
                      <a:pt x="64637" y="1136156"/>
                      <a:pt x="55331" y="1145986"/>
                      <a:pt x="48863" y="1157635"/>
                    </a:cubicBezTo>
                    <a:lnTo>
                      <a:pt x="0" y="1129060"/>
                    </a:lnTo>
                    <a:cubicBezTo>
                      <a:pt x="6277" y="1117363"/>
                      <a:pt x="15507" y="1107514"/>
                      <a:pt x="26765" y="1100485"/>
                    </a:cubicBezTo>
                    <a:lnTo>
                      <a:pt x="1931765" y="5110"/>
                    </a:lnTo>
                    <a:cubicBezTo>
                      <a:pt x="1939928" y="-758"/>
                      <a:pt x="1950663" y="-1644"/>
                      <a:pt x="1959674" y="2824"/>
                    </a:cubicBezTo>
                    <a:cubicBezTo>
                      <a:pt x="1966627" y="7110"/>
                      <a:pt x="1998535" y="25207"/>
                      <a:pt x="2006632" y="29589"/>
                    </a:cubicBezTo>
                    <a:cubicBezTo>
                      <a:pt x="1997907" y="26588"/>
                      <a:pt x="1988268" y="28122"/>
                      <a:pt x="1980914" y="33685"/>
                    </a:cubicBezTo>
                    <a:close/>
                  </a:path>
                </a:pathLst>
              </a:custGeom>
              <a:solidFill>
                <a:srgbClr val="FFFFFF"/>
              </a:solidFill>
              <a:ln w="9525" cap="flat">
                <a:noFill/>
                <a:prstDash val="solid"/>
                <a:miter/>
              </a:ln>
            </p:spPr>
            <p:txBody>
              <a:bodyPr rtlCol="0" anchor="ctr"/>
              <a:lstStyle/>
              <a:p>
                <a:endParaRPr lang="en-GR"/>
              </a:p>
            </p:txBody>
          </p:sp>
          <p:sp>
            <p:nvSpPr>
              <p:cNvPr id="742" name="Freeform 741">
                <a:extLst>
                  <a:ext uri="{FF2B5EF4-FFF2-40B4-BE49-F238E27FC236}">
                    <a16:creationId xmlns:a16="http://schemas.microsoft.com/office/drawing/2014/main" id="{B41AD5E9-C414-D0EC-C8A8-2C7458DCAC23}"/>
                  </a:ext>
                </a:extLst>
              </p:cNvPr>
              <p:cNvSpPr/>
              <p:nvPr/>
            </p:nvSpPr>
            <p:spPr>
              <a:xfrm>
                <a:off x="4890657" y="3887812"/>
                <a:ext cx="60674" cy="140779"/>
              </a:xfrm>
              <a:custGeom>
                <a:avLst/>
                <a:gdLst>
                  <a:gd name="connsiteX0" fmla="*/ 0 w 60674"/>
                  <a:gd name="connsiteY0" fmla="*/ 112014 h 140779"/>
                  <a:gd name="connsiteX1" fmla="*/ 0 w 60674"/>
                  <a:gd name="connsiteY1" fmla="*/ 38100 h 140779"/>
                  <a:gd name="connsiteX2" fmla="*/ 11716 w 60674"/>
                  <a:gd name="connsiteY2" fmla="*/ 0 h 140779"/>
                  <a:gd name="connsiteX3" fmla="*/ 60674 w 60674"/>
                  <a:gd name="connsiteY3" fmla="*/ 28099 h 140779"/>
                  <a:gd name="connsiteX4" fmla="*/ 49244 w 60674"/>
                  <a:gd name="connsiteY4" fmla="*/ 66199 h 140779"/>
                  <a:gd name="connsiteX5" fmla="*/ 49244 w 60674"/>
                  <a:gd name="connsiteY5" fmla="*/ 140779 h 14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74" h="140779">
                    <a:moveTo>
                      <a:pt x="0" y="112014"/>
                    </a:moveTo>
                    <a:lnTo>
                      <a:pt x="0" y="38100"/>
                    </a:lnTo>
                    <a:cubicBezTo>
                      <a:pt x="591" y="24613"/>
                      <a:pt x="4620" y="11497"/>
                      <a:pt x="11716" y="0"/>
                    </a:cubicBezTo>
                    <a:lnTo>
                      <a:pt x="60674" y="28099"/>
                    </a:lnTo>
                    <a:cubicBezTo>
                      <a:pt x="53626" y="39595"/>
                      <a:pt x="49682" y="52721"/>
                      <a:pt x="49244" y="66199"/>
                    </a:cubicBezTo>
                    <a:lnTo>
                      <a:pt x="49244" y="140779"/>
                    </a:lnTo>
                    <a:close/>
                  </a:path>
                </a:pathLst>
              </a:custGeom>
              <a:solidFill>
                <a:srgbClr val="000000">
                  <a:alpha val="15000"/>
                </a:srgbClr>
              </a:solidFill>
              <a:ln w="9525" cap="flat">
                <a:noFill/>
                <a:prstDash val="solid"/>
                <a:miter/>
              </a:ln>
            </p:spPr>
            <p:txBody>
              <a:bodyPr rtlCol="0" anchor="ctr"/>
              <a:lstStyle/>
              <a:p>
                <a:endParaRPr lang="en-GR"/>
              </a:p>
            </p:txBody>
          </p:sp>
          <p:sp>
            <p:nvSpPr>
              <p:cNvPr id="743" name="Freeform 742">
                <a:extLst>
                  <a:ext uri="{FF2B5EF4-FFF2-40B4-BE49-F238E27FC236}">
                    <a16:creationId xmlns:a16="http://schemas.microsoft.com/office/drawing/2014/main" id="{E48E03FF-13A6-07F1-453E-2ADD62728024}"/>
                  </a:ext>
                </a:extLst>
              </p:cNvPr>
              <p:cNvSpPr/>
              <p:nvPr/>
            </p:nvSpPr>
            <p:spPr>
              <a:xfrm>
                <a:off x="6755736" y="2891574"/>
                <a:ext cx="29264" cy="48197"/>
              </a:xfrm>
              <a:custGeom>
                <a:avLst/>
                <a:gdLst>
                  <a:gd name="connsiteX0" fmla="*/ 14679 w 29264"/>
                  <a:gd name="connsiteY0" fmla="*/ 1542 h 48197"/>
                  <a:gd name="connsiteX1" fmla="*/ 11 w 29264"/>
                  <a:gd name="connsiteY1" fmla="*/ 32498 h 48197"/>
                  <a:gd name="connsiteX2" fmla="*/ 14679 w 29264"/>
                  <a:gd name="connsiteY2" fmla="*/ 46500 h 48197"/>
                  <a:gd name="connsiteX3" fmla="*/ 29253 w 29264"/>
                  <a:gd name="connsiteY3" fmla="*/ 15544 h 48197"/>
                  <a:gd name="connsiteX4" fmla="*/ 14679 w 29264"/>
                  <a:gd name="connsiteY4" fmla="*/ 1542 h 4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4" h="48197">
                    <a:moveTo>
                      <a:pt x="14679" y="1542"/>
                    </a:moveTo>
                    <a:cubicBezTo>
                      <a:pt x="5164" y="8953"/>
                      <a:pt x="-275" y="20440"/>
                      <a:pt x="11" y="32498"/>
                    </a:cubicBezTo>
                    <a:cubicBezTo>
                      <a:pt x="11" y="44881"/>
                      <a:pt x="6583" y="51548"/>
                      <a:pt x="14679" y="46500"/>
                    </a:cubicBezTo>
                    <a:cubicBezTo>
                      <a:pt x="24157" y="39061"/>
                      <a:pt x="29557" y="27584"/>
                      <a:pt x="29253" y="15544"/>
                    </a:cubicBezTo>
                    <a:cubicBezTo>
                      <a:pt x="28871" y="3161"/>
                      <a:pt x="22775" y="-3125"/>
                      <a:pt x="14679" y="1542"/>
                    </a:cubicBezTo>
                    <a:close/>
                  </a:path>
                </a:pathLst>
              </a:custGeom>
              <a:solidFill>
                <a:srgbClr val="455A64"/>
              </a:solidFill>
              <a:ln w="9525" cap="flat">
                <a:noFill/>
                <a:prstDash val="solid"/>
                <a:miter/>
              </a:ln>
            </p:spPr>
            <p:txBody>
              <a:bodyPr rtlCol="0" anchor="ctr"/>
              <a:lstStyle/>
              <a:p>
                <a:endParaRPr lang="en-GR"/>
              </a:p>
            </p:txBody>
          </p:sp>
          <p:sp>
            <p:nvSpPr>
              <p:cNvPr id="744" name="Freeform 743">
                <a:extLst>
                  <a:ext uri="{FF2B5EF4-FFF2-40B4-BE49-F238E27FC236}">
                    <a16:creationId xmlns:a16="http://schemas.microsoft.com/office/drawing/2014/main" id="{81BB0EAE-F605-4FC8-13DC-FDDA0EDCFD68}"/>
                  </a:ext>
                </a:extLst>
              </p:cNvPr>
              <p:cNvSpPr/>
              <p:nvPr/>
            </p:nvSpPr>
            <p:spPr>
              <a:xfrm>
                <a:off x="6808398" y="2861096"/>
                <a:ext cx="29269" cy="48345"/>
              </a:xfrm>
              <a:custGeom>
                <a:avLst/>
                <a:gdLst>
                  <a:gd name="connsiteX0" fmla="*/ 14310 w 29269"/>
                  <a:gd name="connsiteY0" fmla="*/ 1540 h 48345"/>
                  <a:gd name="connsiteX1" fmla="*/ 22 w 29269"/>
                  <a:gd name="connsiteY1" fmla="*/ 32592 h 48345"/>
                  <a:gd name="connsiteX2" fmla="*/ 14595 w 29269"/>
                  <a:gd name="connsiteY2" fmla="*/ 46689 h 48345"/>
                  <a:gd name="connsiteX3" fmla="*/ 29264 w 29269"/>
                  <a:gd name="connsiteY3" fmla="*/ 15732 h 48345"/>
                  <a:gd name="connsiteX4" fmla="*/ 14310 w 29269"/>
                  <a:gd name="connsiteY4" fmla="*/ 1540 h 4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9" h="48345">
                    <a:moveTo>
                      <a:pt x="14310" y="1540"/>
                    </a:moveTo>
                    <a:cubicBezTo>
                      <a:pt x="4908" y="9055"/>
                      <a:pt x="-387" y="20561"/>
                      <a:pt x="22" y="32592"/>
                    </a:cubicBezTo>
                    <a:cubicBezTo>
                      <a:pt x="22" y="45069"/>
                      <a:pt x="6499" y="51642"/>
                      <a:pt x="14595" y="46689"/>
                    </a:cubicBezTo>
                    <a:cubicBezTo>
                      <a:pt x="24035" y="39221"/>
                      <a:pt x="29464" y="27772"/>
                      <a:pt x="29264" y="15732"/>
                    </a:cubicBezTo>
                    <a:cubicBezTo>
                      <a:pt x="29264" y="3159"/>
                      <a:pt x="22692" y="-3127"/>
                      <a:pt x="14310" y="1540"/>
                    </a:cubicBezTo>
                    <a:close/>
                  </a:path>
                </a:pathLst>
              </a:custGeom>
              <a:solidFill>
                <a:srgbClr val="455A64"/>
              </a:solidFill>
              <a:ln w="9525" cap="flat">
                <a:noFill/>
                <a:prstDash val="solid"/>
                <a:miter/>
              </a:ln>
            </p:spPr>
            <p:txBody>
              <a:bodyPr rtlCol="0" anchor="ctr"/>
              <a:lstStyle/>
              <a:p>
                <a:endParaRPr lang="en-GR"/>
              </a:p>
            </p:txBody>
          </p:sp>
          <p:sp>
            <p:nvSpPr>
              <p:cNvPr id="745" name="Freeform 744">
                <a:extLst>
                  <a:ext uri="{FF2B5EF4-FFF2-40B4-BE49-F238E27FC236}">
                    <a16:creationId xmlns:a16="http://schemas.microsoft.com/office/drawing/2014/main" id="{199DCF94-B77C-EA11-1BE9-069127CA25BD}"/>
                  </a:ext>
                </a:extLst>
              </p:cNvPr>
              <p:cNvSpPr/>
              <p:nvPr/>
            </p:nvSpPr>
            <p:spPr>
              <a:xfrm>
                <a:off x="6860800" y="2830709"/>
                <a:ext cx="29255" cy="48197"/>
              </a:xfrm>
              <a:custGeom>
                <a:avLst/>
                <a:gdLst>
                  <a:gd name="connsiteX0" fmla="*/ 14866 w 29255"/>
                  <a:gd name="connsiteY0" fmla="*/ 1542 h 48197"/>
                  <a:gd name="connsiteX1" fmla="*/ 7 w 29255"/>
                  <a:gd name="connsiteY1" fmla="*/ 32498 h 48197"/>
                  <a:gd name="connsiteX2" fmla="*/ 14676 w 29255"/>
                  <a:gd name="connsiteY2" fmla="*/ 46500 h 48197"/>
                  <a:gd name="connsiteX3" fmla="*/ 29249 w 29255"/>
                  <a:gd name="connsiteY3" fmla="*/ 15544 h 48197"/>
                  <a:gd name="connsiteX4" fmla="*/ 14866 w 29255"/>
                  <a:gd name="connsiteY4" fmla="*/ 1542 h 48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5" h="48197">
                    <a:moveTo>
                      <a:pt x="14866" y="1542"/>
                    </a:moveTo>
                    <a:cubicBezTo>
                      <a:pt x="5284" y="8914"/>
                      <a:pt x="-231" y="20402"/>
                      <a:pt x="7" y="32498"/>
                    </a:cubicBezTo>
                    <a:cubicBezTo>
                      <a:pt x="7" y="44881"/>
                      <a:pt x="6580" y="51548"/>
                      <a:pt x="14676" y="46500"/>
                    </a:cubicBezTo>
                    <a:cubicBezTo>
                      <a:pt x="24087" y="39004"/>
                      <a:pt x="29468" y="27564"/>
                      <a:pt x="29249" y="15544"/>
                    </a:cubicBezTo>
                    <a:cubicBezTo>
                      <a:pt x="29440" y="3161"/>
                      <a:pt x="22867" y="-3125"/>
                      <a:pt x="14866" y="1542"/>
                    </a:cubicBezTo>
                    <a:close/>
                  </a:path>
                </a:pathLst>
              </a:custGeom>
              <a:solidFill>
                <a:srgbClr val="455A64"/>
              </a:solidFill>
              <a:ln w="9525" cap="flat">
                <a:noFill/>
                <a:prstDash val="solid"/>
                <a:miter/>
              </a:ln>
            </p:spPr>
            <p:txBody>
              <a:bodyPr rtlCol="0" anchor="ctr"/>
              <a:lstStyle/>
              <a:p>
                <a:endParaRPr lang="en-GR"/>
              </a:p>
            </p:txBody>
          </p:sp>
          <p:sp>
            <p:nvSpPr>
              <p:cNvPr id="746" name="Freeform 745">
                <a:extLst>
                  <a:ext uri="{FF2B5EF4-FFF2-40B4-BE49-F238E27FC236}">
                    <a16:creationId xmlns:a16="http://schemas.microsoft.com/office/drawing/2014/main" id="{9FDE9801-CBA2-C85B-8870-D52D7B3074B2}"/>
                  </a:ext>
                </a:extLst>
              </p:cNvPr>
              <p:cNvSpPr/>
              <p:nvPr/>
            </p:nvSpPr>
            <p:spPr>
              <a:xfrm>
                <a:off x="4890930" y="3999730"/>
                <a:ext cx="62686" cy="1434274"/>
              </a:xfrm>
              <a:custGeom>
                <a:avLst/>
                <a:gdLst>
                  <a:gd name="connsiteX0" fmla="*/ 62686 w 62686"/>
                  <a:gd name="connsiteY0" fmla="*/ 1434275 h 1434274"/>
                  <a:gd name="connsiteX1" fmla="*/ 60686 w 62686"/>
                  <a:gd name="connsiteY1" fmla="*/ 1433131 h 1434274"/>
                  <a:gd name="connsiteX2" fmla="*/ 20110 w 62686"/>
                  <a:gd name="connsiteY2" fmla="*/ 1409700 h 1434274"/>
                  <a:gd name="connsiteX3" fmla="*/ 107 w 62686"/>
                  <a:gd name="connsiteY3" fmla="*/ 1379887 h 1434274"/>
                  <a:gd name="connsiteX4" fmla="*/ 107 w 62686"/>
                  <a:gd name="connsiteY4" fmla="*/ 1374267 h 1434274"/>
                  <a:gd name="connsiteX5" fmla="*/ 107 w 62686"/>
                  <a:gd name="connsiteY5" fmla="*/ 0 h 1434274"/>
                  <a:gd name="connsiteX6" fmla="*/ 49351 w 62686"/>
                  <a:gd name="connsiteY6" fmla="*/ 28575 h 1434274"/>
                  <a:gd name="connsiteX7" fmla="*/ 49351 w 62686"/>
                  <a:gd name="connsiteY7" fmla="*/ 1410938 h 1434274"/>
                  <a:gd name="connsiteX8" fmla="*/ 49351 w 62686"/>
                  <a:gd name="connsiteY8" fmla="*/ 1412843 h 1434274"/>
                  <a:gd name="connsiteX9" fmla="*/ 49351 w 62686"/>
                  <a:gd name="connsiteY9" fmla="*/ 1412843 h 1434274"/>
                  <a:gd name="connsiteX10" fmla="*/ 62686 w 62686"/>
                  <a:gd name="connsiteY10" fmla="*/ 1433894 h 143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86" h="1434274">
                    <a:moveTo>
                      <a:pt x="62686" y="1434275"/>
                    </a:moveTo>
                    <a:lnTo>
                      <a:pt x="60686" y="1433131"/>
                    </a:lnTo>
                    <a:lnTo>
                      <a:pt x="20110" y="1409700"/>
                    </a:lnTo>
                    <a:cubicBezTo>
                      <a:pt x="9213" y="1403366"/>
                      <a:pt x="1831" y="1392374"/>
                      <a:pt x="107" y="1379887"/>
                    </a:cubicBezTo>
                    <a:cubicBezTo>
                      <a:pt x="-36" y="1378020"/>
                      <a:pt x="-36" y="1376134"/>
                      <a:pt x="107" y="1374267"/>
                    </a:cubicBezTo>
                    <a:lnTo>
                      <a:pt x="107" y="0"/>
                    </a:lnTo>
                    <a:lnTo>
                      <a:pt x="49351" y="28575"/>
                    </a:lnTo>
                    <a:lnTo>
                      <a:pt x="49351" y="1410938"/>
                    </a:lnTo>
                    <a:cubicBezTo>
                      <a:pt x="49304" y="1411576"/>
                      <a:pt x="49304" y="1412205"/>
                      <a:pt x="49351" y="1412843"/>
                    </a:cubicBezTo>
                    <a:lnTo>
                      <a:pt x="49351" y="1412843"/>
                    </a:lnTo>
                    <a:cubicBezTo>
                      <a:pt x="49780" y="1421721"/>
                      <a:pt x="54847" y="1429712"/>
                      <a:pt x="62686" y="1433894"/>
                    </a:cubicBezTo>
                    <a:close/>
                  </a:path>
                </a:pathLst>
              </a:custGeom>
              <a:solidFill>
                <a:srgbClr val="E0E0E0"/>
              </a:solidFill>
              <a:ln w="9525" cap="flat">
                <a:noFill/>
                <a:prstDash val="solid"/>
                <a:miter/>
              </a:ln>
            </p:spPr>
            <p:txBody>
              <a:bodyPr rtlCol="0" anchor="ctr"/>
              <a:lstStyle/>
              <a:p>
                <a:endParaRPr lang="en-GR"/>
              </a:p>
            </p:txBody>
          </p:sp>
        </p:grpSp>
        <p:grpSp>
          <p:nvGrpSpPr>
            <p:cNvPr id="747" name="Graphic 14">
              <a:extLst>
                <a:ext uri="{FF2B5EF4-FFF2-40B4-BE49-F238E27FC236}">
                  <a16:creationId xmlns:a16="http://schemas.microsoft.com/office/drawing/2014/main" id="{68DA9658-D2F2-59EF-9B36-53251E97B037}"/>
                </a:ext>
              </a:extLst>
            </p:cNvPr>
            <p:cNvGrpSpPr/>
            <p:nvPr/>
          </p:nvGrpSpPr>
          <p:grpSpPr>
            <a:xfrm>
              <a:off x="5129978" y="4152598"/>
              <a:ext cx="419705" cy="684667"/>
              <a:chOff x="5129978" y="4152598"/>
              <a:chExt cx="419705" cy="684667"/>
            </a:xfrm>
            <a:solidFill>
              <a:srgbClr val="E0E0E0"/>
            </a:solidFill>
          </p:grpSpPr>
          <p:sp>
            <p:nvSpPr>
              <p:cNvPr id="748" name="Freeform 747">
                <a:extLst>
                  <a:ext uri="{FF2B5EF4-FFF2-40B4-BE49-F238E27FC236}">
                    <a16:creationId xmlns:a16="http://schemas.microsoft.com/office/drawing/2014/main" id="{866CED20-F5E3-EA0A-A668-F7DBEEF87BBC}"/>
                  </a:ext>
                </a:extLst>
              </p:cNvPr>
              <p:cNvSpPr/>
              <p:nvPr/>
            </p:nvSpPr>
            <p:spPr>
              <a:xfrm>
                <a:off x="5129978" y="4152598"/>
                <a:ext cx="419705" cy="684667"/>
              </a:xfrm>
              <a:custGeom>
                <a:avLst/>
                <a:gdLst>
                  <a:gd name="connsiteX0" fmla="*/ 26712 w 419705"/>
                  <a:gd name="connsiteY0" fmla="*/ 684666 h 684667"/>
                  <a:gd name="connsiteX1" fmla="*/ 14044 w 419705"/>
                  <a:gd name="connsiteY1" fmla="*/ 681427 h 684667"/>
                  <a:gd name="connsiteX2" fmla="*/ 137 w 419705"/>
                  <a:gd name="connsiteY2" fmla="*/ 651709 h 684667"/>
                  <a:gd name="connsiteX3" fmla="*/ 137 w 419705"/>
                  <a:gd name="connsiteY3" fmla="*/ 270042 h 684667"/>
                  <a:gd name="connsiteX4" fmla="*/ 42142 w 419705"/>
                  <a:gd name="connsiteY4" fmla="*/ 197272 h 684667"/>
                  <a:gd name="connsiteX5" fmla="*/ 372660 w 419705"/>
                  <a:gd name="connsiteY5" fmla="*/ 6772 h 684667"/>
                  <a:gd name="connsiteX6" fmla="*/ 412932 w 419705"/>
                  <a:gd name="connsiteY6" fmla="*/ 10105 h 684667"/>
                  <a:gd name="connsiteX7" fmla="*/ 419237 w 419705"/>
                  <a:gd name="connsiteY7" fmla="*/ 33727 h 684667"/>
                  <a:gd name="connsiteX8" fmla="*/ 419237 w 419705"/>
                  <a:gd name="connsiteY8" fmla="*/ 415299 h 684667"/>
                  <a:gd name="connsiteX9" fmla="*/ 377232 w 419705"/>
                  <a:gd name="connsiteY9" fmla="*/ 488070 h 684667"/>
                  <a:gd name="connsiteX10" fmla="*/ 46714 w 419705"/>
                  <a:gd name="connsiteY10" fmla="*/ 678570 h 684667"/>
                  <a:gd name="connsiteX11" fmla="*/ 26712 w 419705"/>
                  <a:gd name="connsiteY11" fmla="*/ 684666 h 684667"/>
                  <a:gd name="connsiteX12" fmla="*/ 46714 w 419705"/>
                  <a:gd name="connsiteY12" fmla="*/ 205273 h 684667"/>
                  <a:gd name="connsiteX13" fmla="*/ 9281 w 419705"/>
                  <a:gd name="connsiteY13" fmla="*/ 270042 h 684667"/>
                  <a:gd name="connsiteX14" fmla="*/ 9281 w 419705"/>
                  <a:gd name="connsiteY14" fmla="*/ 651709 h 684667"/>
                  <a:gd name="connsiteX15" fmla="*/ 23893 w 419705"/>
                  <a:gd name="connsiteY15" fmla="*/ 675617 h 684667"/>
                  <a:gd name="connsiteX16" fmla="*/ 42142 w 419705"/>
                  <a:gd name="connsiteY16" fmla="*/ 670759 h 684667"/>
                  <a:gd name="connsiteX17" fmla="*/ 372660 w 419705"/>
                  <a:gd name="connsiteY17" fmla="*/ 480259 h 684667"/>
                  <a:gd name="connsiteX18" fmla="*/ 410093 w 419705"/>
                  <a:gd name="connsiteY18" fmla="*/ 415394 h 684667"/>
                  <a:gd name="connsiteX19" fmla="*/ 410093 w 419705"/>
                  <a:gd name="connsiteY19" fmla="*/ 33441 h 684667"/>
                  <a:gd name="connsiteX20" fmla="*/ 395949 w 419705"/>
                  <a:gd name="connsiteY20" fmla="*/ 9410 h 684667"/>
                  <a:gd name="connsiteX21" fmla="*/ 377232 w 419705"/>
                  <a:gd name="connsiteY21" fmla="*/ 14391 h 6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05" h="684667">
                    <a:moveTo>
                      <a:pt x="26712" y="684666"/>
                    </a:moveTo>
                    <a:cubicBezTo>
                      <a:pt x="22273" y="684723"/>
                      <a:pt x="17901" y="683608"/>
                      <a:pt x="14044" y="681427"/>
                    </a:cubicBezTo>
                    <a:cubicBezTo>
                      <a:pt x="4376" y="674760"/>
                      <a:pt x="-939" y="663396"/>
                      <a:pt x="137" y="651709"/>
                    </a:cubicBezTo>
                    <a:lnTo>
                      <a:pt x="137" y="270042"/>
                    </a:lnTo>
                    <a:cubicBezTo>
                      <a:pt x="1795" y="240496"/>
                      <a:pt x="17387" y="213493"/>
                      <a:pt x="42142" y="197272"/>
                    </a:cubicBezTo>
                    <a:lnTo>
                      <a:pt x="372660" y="6772"/>
                    </a:lnTo>
                    <a:cubicBezTo>
                      <a:pt x="384699" y="-3430"/>
                      <a:pt x="402730" y="-1934"/>
                      <a:pt x="412932" y="10105"/>
                    </a:cubicBezTo>
                    <a:cubicBezTo>
                      <a:pt x="418466" y="16639"/>
                      <a:pt x="420780" y="25307"/>
                      <a:pt x="419237" y="33727"/>
                    </a:cubicBezTo>
                    <a:lnTo>
                      <a:pt x="419237" y="415299"/>
                    </a:lnTo>
                    <a:cubicBezTo>
                      <a:pt x="417618" y="444864"/>
                      <a:pt x="402025" y="471887"/>
                      <a:pt x="377232" y="488070"/>
                    </a:cubicBezTo>
                    <a:lnTo>
                      <a:pt x="46714" y="678570"/>
                    </a:lnTo>
                    <a:cubicBezTo>
                      <a:pt x="40704" y="682342"/>
                      <a:pt x="33799" y="684447"/>
                      <a:pt x="26712" y="684666"/>
                    </a:cubicBezTo>
                    <a:close/>
                    <a:moveTo>
                      <a:pt x="46714" y="205273"/>
                    </a:moveTo>
                    <a:cubicBezTo>
                      <a:pt x="24626" y="219655"/>
                      <a:pt x="10719" y="243716"/>
                      <a:pt x="9281" y="270042"/>
                    </a:cubicBezTo>
                    <a:lnTo>
                      <a:pt x="9281" y="651709"/>
                    </a:lnTo>
                    <a:cubicBezTo>
                      <a:pt x="6719" y="662349"/>
                      <a:pt x="13263" y="673045"/>
                      <a:pt x="23893" y="675617"/>
                    </a:cubicBezTo>
                    <a:cubicBezTo>
                      <a:pt x="30408" y="677179"/>
                      <a:pt x="37275" y="675360"/>
                      <a:pt x="42142" y="670759"/>
                    </a:cubicBezTo>
                    <a:lnTo>
                      <a:pt x="372660" y="480259"/>
                    </a:lnTo>
                    <a:cubicBezTo>
                      <a:pt x="394720" y="465800"/>
                      <a:pt x="408607" y="441731"/>
                      <a:pt x="410093" y="415394"/>
                    </a:cubicBezTo>
                    <a:lnTo>
                      <a:pt x="410093" y="33441"/>
                    </a:lnTo>
                    <a:cubicBezTo>
                      <a:pt x="412827" y="22897"/>
                      <a:pt x="406493" y="12144"/>
                      <a:pt x="395949" y="9410"/>
                    </a:cubicBezTo>
                    <a:cubicBezTo>
                      <a:pt x="389272" y="7686"/>
                      <a:pt x="382166" y="9572"/>
                      <a:pt x="377232" y="14391"/>
                    </a:cubicBezTo>
                    <a:close/>
                  </a:path>
                </a:pathLst>
              </a:custGeom>
              <a:solidFill>
                <a:srgbClr val="E0E0E0"/>
              </a:solidFill>
              <a:ln w="9525" cap="flat">
                <a:noFill/>
                <a:prstDash val="solid"/>
                <a:miter/>
              </a:ln>
            </p:spPr>
            <p:txBody>
              <a:bodyPr rtlCol="0" anchor="ctr"/>
              <a:lstStyle/>
              <a:p>
                <a:endParaRPr lang="en-GR"/>
              </a:p>
            </p:txBody>
          </p:sp>
          <p:sp>
            <p:nvSpPr>
              <p:cNvPr id="749" name="Freeform 748">
                <a:extLst>
                  <a:ext uri="{FF2B5EF4-FFF2-40B4-BE49-F238E27FC236}">
                    <a16:creationId xmlns:a16="http://schemas.microsoft.com/office/drawing/2014/main" id="{DADCC605-4A84-70AB-B8B9-1F7CEC532D0A}"/>
                  </a:ext>
                </a:extLst>
              </p:cNvPr>
              <p:cNvSpPr/>
              <p:nvPr/>
            </p:nvSpPr>
            <p:spPr>
              <a:xfrm>
                <a:off x="5201266" y="4303407"/>
                <a:ext cx="276680" cy="382863"/>
              </a:xfrm>
              <a:custGeom>
                <a:avLst/>
                <a:gdLst>
                  <a:gd name="connsiteX0" fmla="*/ 276321 w 276680"/>
                  <a:gd name="connsiteY0" fmla="*/ 85705 h 382863"/>
                  <a:gd name="connsiteX1" fmla="*/ 269082 w 276680"/>
                  <a:gd name="connsiteY1" fmla="*/ 55892 h 382863"/>
                  <a:gd name="connsiteX2" fmla="*/ 263729 w 276680"/>
                  <a:gd name="connsiteY2" fmla="*/ 51367 h 382863"/>
                  <a:gd name="connsiteX3" fmla="*/ 260605 w 276680"/>
                  <a:gd name="connsiteY3" fmla="*/ 52844 h 382863"/>
                  <a:gd name="connsiteX4" fmla="*/ 234221 w 276680"/>
                  <a:gd name="connsiteY4" fmla="*/ 72846 h 382863"/>
                  <a:gd name="connsiteX5" fmla="*/ 223039 w 276680"/>
                  <a:gd name="connsiteY5" fmla="*/ 71113 h 382863"/>
                  <a:gd name="connsiteX6" fmla="*/ 222981 w 276680"/>
                  <a:gd name="connsiteY6" fmla="*/ 71036 h 382863"/>
                  <a:gd name="connsiteX7" fmla="*/ 217171 w 276680"/>
                  <a:gd name="connsiteY7" fmla="*/ 64845 h 382863"/>
                  <a:gd name="connsiteX8" fmla="*/ 213075 w 276680"/>
                  <a:gd name="connsiteY8" fmla="*/ 51891 h 382863"/>
                  <a:gd name="connsiteX9" fmla="*/ 224601 w 276680"/>
                  <a:gd name="connsiteY9" fmla="*/ 12839 h 382863"/>
                  <a:gd name="connsiteX10" fmla="*/ 220762 w 276680"/>
                  <a:gd name="connsiteY10" fmla="*/ 3780 h 382863"/>
                  <a:gd name="connsiteX11" fmla="*/ 218886 w 276680"/>
                  <a:gd name="connsiteY11" fmla="*/ 3314 h 382863"/>
                  <a:gd name="connsiteX12" fmla="*/ 197740 w 276680"/>
                  <a:gd name="connsiteY12" fmla="*/ 75 h 382863"/>
                  <a:gd name="connsiteX13" fmla="*/ 186310 w 276680"/>
                  <a:gd name="connsiteY13" fmla="*/ 6362 h 382863"/>
                  <a:gd name="connsiteX14" fmla="*/ 169165 w 276680"/>
                  <a:gd name="connsiteY14" fmla="*/ 44462 h 382863"/>
                  <a:gd name="connsiteX15" fmla="*/ 157926 w 276680"/>
                  <a:gd name="connsiteY15" fmla="*/ 53987 h 382863"/>
                  <a:gd name="connsiteX16" fmla="*/ 145448 w 276680"/>
                  <a:gd name="connsiteY16" fmla="*/ 59130 h 382863"/>
                  <a:gd name="connsiteX17" fmla="*/ 135656 w 276680"/>
                  <a:gd name="connsiteY17" fmla="*/ 56130 h 382863"/>
                  <a:gd name="connsiteX18" fmla="*/ 135256 w 276680"/>
                  <a:gd name="connsiteY18" fmla="*/ 55225 h 382863"/>
                  <a:gd name="connsiteX19" fmla="*/ 126684 w 276680"/>
                  <a:gd name="connsiteY19" fmla="*/ 32365 h 382863"/>
                  <a:gd name="connsiteX20" fmla="*/ 120540 w 276680"/>
                  <a:gd name="connsiteY20" fmla="*/ 28469 h 382863"/>
                  <a:gd name="connsiteX21" fmla="*/ 117730 w 276680"/>
                  <a:gd name="connsiteY21" fmla="*/ 30174 h 382863"/>
                  <a:gd name="connsiteX22" fmla="*/ 87917 w 276680"/>
                  <a:gd name="connsiteY22" fmla="*/ 57892 h 382863"/>
                  <a:gd name="connsiteX23" fmla="*/ 82869 w 276680"/>
                  <a:gd name="connsiteY23" fmla="*/ 71513 h 382863"/>
                  <a:gd name="connsiteX24" fmla="*/ 86679 w 276680"/>
                  <a:gd name="connsiteY24" fmla="*/ 101040 h 382863"/>
                  <a:gd name="connsiteX25" fmla="*/ 82773 w 276680"/>
                  <a:gd name="connsiteY25" fmla="*/ 115804 h 382863"/>
                  <a:gd name="connsiteX26" fmla="*/ 69629 w 276680"/>
                  <a:gd name="connsiteY26" fmla="*/ 135902 h 382863"/>
                  <a:gd name="connsiteX27" fmla="*/ 57342 w 276680"/>
                  <a:gd name="connsiteY27" fmla="*/ 143141 h 382863"/>
                  <a:gd name="connsiteX28" fmla="*/ 37244 w 276680"/>
                  <a:gd name="connsiteY28" fmla="*/ 143141 h 382863"/>
                  <a:gd name="connsiteX29" fmla="*/ 26195 w 276680"/>
                  <a:gd name="connsiteY29" fmla="*/ 150951 h 382863"/>
                  <a:gd name="connsiteX30" fmla="*/ 10098 w 276680"/>
                  <a:gd name="connsiteY30" fmla="*/ 194481 h 382863"/>
                  <a:gd name="connsiteX31" fmla="*/ 14936 w 276680"/>
                  <a:gd name="connsiteY31" fmla="*/ 204853 h 382863"/>
                  <a:gd name="connsiteX32" fmla="*/ 14955 w 276680"/>
                  <a:gd name="connsiteY32" fmla="*/ 204863 h 382863"/>
                  <a:gd name="connsiteX33" fmla="*/ 31624 w 276680"/>
                  <a:gd name="connsiteY33" fmla="*/ 210768 h 382863"/>
                  <a:gd name="connsiteX34" fmla="*/ 37911 w 276680"/>
                  <a:gd name="connsiteY34" fmla="*/ 221532 h 382863"/>
                  <a:gd name="connsiteX35" fmla="*/ 35815 w 276680"/>
                  <a:gd name="connsiteY35" fmla="*/ 241915 h 382863"/>
                  <a:gd name="connsiteX36" fmla="*/ 30005 w 276680"/>
                  <a:gd name="connsiteY36" fmla="*/ 256107 h 382863"/>
                  <a:gd name="connsiteX37" fmla="*/ 4002 w 276680"/>
                  <a:gd name="connsiteY37" fmla="*/ 283349 h 382863"/>
                  <a:gd name="connsiteX38" fmla="*/ 287 w 276680"/>
                  <a:gd name="connsiteY38" fmla="*/ 297255 h 382863"/>
                  <a:gd name="connsiteX39" fmla="*/ 7431 w 276680"/>
                  <a:gd name="connsiteY39" fmla="*/ 327069 h 382863"/>
                  <a:gd name="connsiteX40" fmla="*/ 12860 w 276680"/>
                  <a:gd name="connsiteY40" fmla="*/ 331498 h 382863"/>
                  <a:gd name="connsiteX41" fmla="*/ 15908 w 276680"/>
                  <a:gd name="connsiteY41" fmla="*/ 330021 h 382863"/>
                  <a:gd name="connsiteX42" fmla="*/ 42387 w 276680"/>
                  <a:gd name="connsiteY42" fmla="*/ 310019 h 382863"/>
                  <a:gd name="connsiteX43" fmla="*/ 53627 w 276680"/>
                  <a:gd name="connsiteY43" fmla="*/ 311828 h 382863"/>
                  <a:gd name="connsiteX44" fmla="*/ 59437 w 276680"/>
                  <a:gd name="connsiteY44" fmla="*/ 318020 h 382863"/>
                  <a:gd name="connsiteX45" fmla="*/ 63533 w 276680"/>
                  <a:gd name="connsiteY45" fmla="*/ 330974 h 382863"/>
                  <a:gd name="connsiteX46" fmla="*/ 51912 w 276680"/>
                  <a:gd name="connsiteY46" fmla="*/ 370026 h 382863"/>
                  <a:gd name="connsiteX47" fmla="*/ 55980 w 276680"/>
                  <a:gd name="connsiteY47" fmla="*/ 379132 h 382863"/>
                  <a:gd name="connsiteX48" fmla="*/ 57723 w 276680"/>
                  <a:gd name="connsiteY48" fmla="*/ 379551 h 382863"/>
                  <a:gd name="connsiteX49" fmla="*/ 78868 w 276680"/>
                  <a:gd name="connsiteY49" fmla="*/ 382790 h 382863"/>
                  <a:gd name="connsiteX50" fmla="*/ 90298 w 276680"/>
                  <a:gd name="connsiteY50" fmla="*/ 376599 h 382863"/>
                  <a:gd name="connsiteX51" fmla="*/ 107443 w 276680"/>
                  <a:gd name="connsiteY51" fmla="*/ 337927 h 382863"/>
                  <a:gd name="connsiteX52" fmla="*/ 118683 w 276680"/>
                  <a:gd name="connsiteY52" fmla="*/ 328402 h 382863"/>
                  <a:gd name="connsiteX53" fmla="*/ 131160 w 276680"/>
                  <a:gd name="connsiteY53" fmla="*/ 323259 h 382863"/>
                  <a:gd name="connsiteX54" fmla="*/ 140952 w 276680"/>
                  <a:gd name="connsiteY54" fmla="*/ 326259 h 382863"/>
                  <a:gd name="connsiteX55" fmla="*/ 141352 w 276680"/>
                  <a:gd name="connsiteY55" fmla="*/ 327164 h 382863"/>
                  <a:gd name="connsiteX56" fmla="*/ 149925 w 276680"/>
                  <a:gd name="connsiteY56" fmla="*/ 350024 h 382863"/>
                  <a:gd name="connsiteX57" fmla="*/ 156068 w 276680"/>
                  <a:gd name="connsiteY57" fmla="*/ 353920 h 382863"/>
                  <a:gd name="connsiteX58" fmla="*/ 158878 w 276680"/>
                  <a:gd name="connsiteY58" fmla="*/ 352215 h 382863"/>
                  <a:gd name="connsiteX59" fmla="*/ 188501 w 276680"/>
                  <a:gd name="connsiteY59" fmla="*/ 325640 h 382863"/>
                  <a:gd name="connsiteX60" fmla="*/ 193549 w 276680"/>
                  <a:gd name="connsiteY60" fmla="*/ 312019 h 382863"/>
                  <a:gd name="connsiteX61" fmla="*/ 189644 w 276680"/>
                  <a:gd name="connsiteY61" fmla="*/ 282492 h 382863"/>
                  <a:gd name="connsiteX62" fmla="*/ 193549 w 276680"/>
                  <a:gd name="connsiteY62" fmla="*/ 267823 h 382863"/>
                  <a:gd name="connsiteX63" fmla="*/ 206979 w 276680"/>
                  <a:gd name="connsiteY63" fmla="*/ 247630 h 382863"/>
                  <a:gd name="connsiteX64" fmla="*/ 219267 w 276680"/>
                  <a:gd name="connsiteY64" fmla="*/ 240391 h 382863"/>
                  <a:gd name="connsiteX65" fmla="*/ 239364 w 276680"/>
                  <a:gd name="connsiteY65" fmla="*/ 240391 h 382863"/>
                  <a:gd name="connsiteX66" fmla="*/ 250413 w 276680"/>
                  <a:gd name="connsiteY66" fmla="*/ 232581 h 382863"/>
                  <a:gd name="connsiteX67" fmla="*/ 266511 w 276680"/>
                  <a:gd name="connsiteY67" fmla="*/ 189051 h 382863"/>
                  <a:gd name="connsiteX68" fmla="*/ 261624 w 276680"/>
                  <a:gd name="connsiteY68" fmla="*/ 178698 h 382863"/>
                  <a:gd name="connsiteX69" fmla="*/ 261558 w 276680"/>
                  <a:gd name="connsiteY69" fmla="*/ 178669 h 382863"/>
                  <a:gd name="connsiteX70" fmla="*/ 244889 w 276680"/>
                  <a:gd name="connsiteY70" fmla="*/ 172859 h 382863"/>
                  <a:gd name="connsiteX71" fmla="*/ 238603 w 276680"/>
                  <a:gd name="connsiteY71" fmla="*/ 162000 h 382863"/>
                  <a:gd name="connsiteX72" fmla="*/ 240793 w 276680"/>
                  <a:gd name="connsiteY72" fmla="*/ 141617 h 382863"/>
                  <a:gd name="connsiteX73" fmla="*/ 246603 w 276680"/>
                  <a:gd name="connsiteY73" fmla="*/ 127520 h 382863"/>
                  <a:gd name="connsiteX74" fmla="*/ 272607 w 276680"/>
                  <a:gd name="connsiteY74" fmla="*/ 100278 h 382863"/>
                  <a:gd name="connsiteX75" fmla="*/ 276321 w 276680"/>
                  <a:gd name="connsiteY75" fmla="*/ 85705 h 382863"/>
                  <a:gd name="connsiteX76" fmla="*/ 153735 w 276680"/>
                  <a:gd name="connsiteY76" fmla="*/ 255250 h 382863"/>
                  <a:gd name="connsiteX77" fmla="*/ 80392 w 276680"/>
                  <a:gd name="connsiteY77" fmla="*/ 243915 h 382863"/>
                  <a:gd name="connsiteX78" fmla="*/ 123064 w 276680"/>
                  <a:gd name="connsiteY78" fmla="*/ 128186 h 382863"/>
                  <a:gd name="connsiteX79" fmla="*/ 196407 w 276680"/>
                  <a:gd name="connsiteY79" fmla="*/ 139521 h 382863"/>
                  <a:gd name="connsiteX80" fmla="*/ 153735 w 276680"/>
                  <a:gd name="connsiteY80" fmla="*/ 255250 h 38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6680" h="382863">
                    <a:moveTo>
                      <a:pt x="276321" y="85705"/>
                    </a:moveTo>
                    <a:lnTo>
                      <a:pt x="269082" y="55892"/>
                    </a:lnTo>
                    <a:cubicBezTo>
                      <a:pt x="268854" y="53168"/>
                      <a:pt x="266454" y="51139"/>
                      <a:pt x="263729" y="51367"/>
                    </a:cubicBezTo>
                    <a:cubicBezTo>
                      <a:pt x="262548" y="51472"/>
                      <a:pt x="261434" y="51996"/>
                      <a:pt x="260605" y="52844"/>
                    </a:cubicBezTo>
                    <a:lnTo>
                      <a:pt x="234221" y="72846"/>
                    </a:lnTo>
                    <a:cubicBezTo>
                      <a:pt x="230659" y="75456"/>
                      <a:pt x="225648" y="74685"/>
                      <a:pt x="223039" y="71113"/>
                    </a:cubicBezTo>
                    <a:cubicBezTo>
                      <a:pt x="223020" y="71094"/>
                      <a:pt x="223001" y="71065"/>
                      <a:pt x="222981" y="71036"/>
                    </a:cubicBezTo>
                    <a:cubicBezTo>
                      <a:pt x="221172" y="68865"/>
                      <a:pt x="219229" y="66788"/>
                      <a:pt x="217171" y="64845"/>
                    </a:cubicBezTo>
                    <a:cubicBezTo>
                      <a:pt x="213599" y="61569"/>
                      <a:pt x="212037" y="56635"/>
                      <a:pt x="213075" y="51891"/>
                    </a:cubicBezTo>
                    <a:lnTo>
                      <a:pt x="224601" y="12839"/>
                    </a:lnTo>
                    <a:cubicBezTo>
                      <a:pt x="226039" y="9277"/>
                      <a:pt x="224324" y="5228"/>
                      <a:pt x="220762" y="3780"/>
                    </a:cubicBezTo>
                    <a:cubicBezTo>
                      <a:pt x="220162" y="3542"/>
                      <a:pt x="219533" y="3380"/>
                      <a:pt x="218886" y="3314"/>
                    </a:cubicBezTo>
                    <a:lnTo>
                      <a:pt x="197740" y="75"/>
                    </a:lnTo>
                    <a:cubicBezTo>
                      <a:pt x="192978" y="-477"/>
                      <a:pt x="188387" y="2047"/>
                      <a:pt x="186310" y="6362"/>
                    </a:cubicBezTo>
                    <a:lnTo>
                      <a:pt x="169165" y="44462"/>
                    </a:lnTo>
                    <a:cubicBezTo>
                      <a:pt x="166736" y="48929"/>
                      <a:pt x="162726" y="52320"/>
                      <a:pt x="157926" y="53987"/>
                    </a:cubicBezTo>
                    <a:cubicBezTo>
                      <a:pt x="153649" y="55387"/>
                      <a:pt x="149477" y="57111"/>
                      <a:pt x="145448" y="59130"/>
                    </a:cubicBezTo>
                    <a:cubicBezTo>
                      <a:pt x="141914" y="61007"/>
                      <a:pt x="137533" y="59664"/>
                      <a:pt x="135656" y="56130"/>
                    </a:cubicBezTo>
                    <a:cubicBezTo>
                      <a:pt x="135504" y="55835"/>
                      <a:pt x="135370" y="55539"/>
                      <a:pt x="135256" y="55225"/>
                    </a:cubicBezTo>
                    <a:lnTo>
                      <a:pt x="126684" y="32365"/>
                    </a:lnTo>
                    <a:cubicBezTo>
                      <a:pt x="126065" y="29593"/>
                      <a:pt x="123312" y="27850"/>
                      <a:pt x="120540" y="28469"/>
                    </a:cubicBezTo>
                    <a:cubicBezTo>
                      <a:pt x="119445" y="28717"/>
                      <a:pt x="118454" y="29317"/>
                      <a:pt x="117730" y="30174"/>
                    </a:cubicBezTo>
                    <a:lnTo>
                      <a:pt x="87917" y="57892"/>
                    </a:lnTo>
                    <a:cubicBezTo>
                      <a:pt x="84364" y="61502"/>
                      <a:pt x="82526" y="66455"/>
                      <a:pt x="82869" y="71513"/>
                    </a:cubicBezTo>
                    <a:lnTo>
                      <a:pt x="86679" y="101040"/>
                    </a:lnTo>
                    <a:cubicBezTo>
                      <a:pt x="87031" y="106260"/>
                      <a:pt x="85660" y="111442"/>
                      <a:pt x="82773" y="115804"/>
                    </a:cubicBezTo>
                    <a:cubicBezTo>
                      <a:pt x="78106" y="122186"/>
                      <a:pt x="73725" y="128949"/>
                      <a:pt x="69629" y="135902"/>
                    </a:cubicBezTo>
                    <a:cubicBezTo>
                      <a:pt x="66857" y="140064"/>
                      <a:pt x="62323" y="142731"/>
                      <a:pt x="57342" y="143141"/>
                    </a:cubicBezTo>
                    <a:lnTo>
                      <a:pt x="37244" y="143141"/>
                    </a:lnTo>
                    <a:cubicBezTo>
                      <a:pt x="32367" y="143417"/>
                      <a:pt x="28081" y="146446"/>
                      <a:pt x="26195" y="150951"/>
                    </a:cubicBezTo>
                    <a:lnTo>
                      <a:pt x="10098" y="194481"/>
                    </a:lnTo>
                    <a:cubicBezTo>
                      <a:pt x="8574" y="198681"/>
                      <a:pt x="10736" y="203329"/>
                      <a:pt x="14936" y="204853"/>
                    </a:cubicBezTo>
                    <a:cubicBezTo>
                      <a:pt x="14946" y="204863"/>
                      <a:pt x="14946" y="204863"/>
                      <a:pt x="14955" y="204863"/>
                    </a:cubicBezTo>
                    <a:lnTo>
                      <a:pt x="31624" y="210768"/>
                    </a:lnTo>
                    <a:cubicBezTo>
                      <a:pt x="36101" y="212292"/>
                      <a:pt x="38777" y="216883"/>
                      <a:pt x="37911" y="221532"/>
                    </a:cubicBezTo>
                    <a:cubicBezTo>
                      <a:pt x="36844" y="228285"/>
                      <a:pt x="36149" y="235086"/>
                      <a:pt x="35815" y="241915"/>
                    </a:cubicBezTo>
                    <a:cubicBezTo>
                      <a:pt x="35368" y="247125"/>
                      <a:pt x="33339" y="252078"/>
                      <a:pt x="30005" y="256107"/>
                    </a:cubicBezTo>
                    <a:lnTo>
                      <a:pt x="4002" y="283349"/>
                    </a:lnTo>
                    <a:cubicBezTo>
                      <a:pt x="725" y="287188"/>
                      <a:pt x="-647" y="292293"/>
                      <a:pt x="287" y="297255"/>
                    </a:cubicBezTo>
                    <a:lnTo>
                      <a:pt x="7431" y="327069"/>
                    </a:lnTo>
                    <a:cubicBezTo>
                      <a:pt x="7707" y="329793"/>
                      <a:pt x="10136" y="331774"/>
                      <a:pt x="12860" y="331498"/>
                    </a:cubicBezTo>
                    <a:cubicBezTo>
                      <a:pt x="14022" y="331374"/>
                      <a:pt x="15098" y="330860"/>
                      <a:pt x="15908" y="330021"/>
                    </a:cubicBezTo>
                    <a:lnTo>
                      <a:pt x="42387" y="310019"/>
                    </a:lnTo>
                    <a:cubicBezTo>
                      <a:pt x="45997" y="307437"/>
                      <a:pt x="51008" y="308247"/>
                      <a:pt x="53627" y="311828"/>
                    </a:cubicBezTo>
                    <a:cubicBezTo>
                      <a:pt x="55360" y="314067"/>
                      <a:pt x="57313" y="316143"/>
                      <a:pt x="59437" y="318020"/>
                    </a:cubicBezTo>
                    <a:cubicBezTo>
                      <a:pt x="62942" y="321344"/>
                      <a:pt x="64495" y="326240"/>
                      <a:pt x="63533" y="330974"/>
                    </a:cubicBezTo>
                    <a:lnTo>
                      <a:pt x="51912" y="370026"/>
                    </a:lnTo>
                    <a:cubicBezTo>
                      <a:pt x="50522" y="373665"/>
                      <a:pt x="52341" y="377742"/>
                      <a:pt x="55980" y="379132"/>
                    </a:cubicBezTo>
                    <a:cubicBezTo>
                      <a:pt x="56542" y="379342"/>
                      <a:pt x="57123" y="379485"/>
                      <a:pt x="57723" y="379551"/>
                    </a:cubicBezTo>
                    <a:lnTo>
                      <a:pt x="78868" y="382790"/>
                    </a:lnTo>
                    <a:cubicBezTo>
                      <a:pt x="83602" y="383333"/>
                      <a:pt x="88165" y="380856"/>
                      <a:pt x="90298" y="376599"/>
                    </a:cubicBezTo>
                    <a:lnTo>
                      <a:pt x="107443" y="337927"/>
                    </a:lnTo>
                    <a:cubicBezTo>
                      <a:pt x="109872" y="333460"/>
                      <a:pt x="113882" y="330069"/>
                      <a:pt x="118683" y="328402"/>
                    </a:cubicBezTo>
                    <a:cubicBezTo>
                      <a:pt x="122959" y="327002"/>
                      <a:pt x="127131" y="325278"/>
                      <a:pt x="131160" y="323259"/>
                    </a:cubicBezTo>
                    <a:cubicBezTo>
                      <a:pt x="134694" y="321382"/>
                      <a:pt x="139076" y="322725"/>
                      <a:pt x="140952" y="326259"/>
                    </a:cubicBezTo>
                    <a:cubicBezTo>
                      <a:pt x="141105" y="326554"/>
                      <a:pt x="141238" y="326849"/>
                      <a:pt x="141352" y="327164"/>
                    </a:cubicBezTo>
                    <a:lnTo>
                      <a:pt x="149925" y="350024"/>
                    </a:lnTo>
                    <a:cubicBezTo>
                      <a:pt x="150544" y="352795"/>
                      <a:pt x="153297" y="354539"/>
                      <a:pt x="156068" y="353920"/>
                    </a:cubicBezTo>
                    <a:cubicBezTo>
                      <a:pt x="157164" y="353672"/>
                      <a:pt x="158154" y="353072"/>
                      <a:pt x="158878" y="352215"/>
                    </a:cubicBezTo>
                    <a:lnTo>
                      <a:pt x="188501" y="325640"/>
                    </a:lnTo>
                    <a:cubicBezTo>
                      <a:pt x="192054" y="322030"/>
                      <a:pt x="193892" y="317077"/>
                      <a:pt x="193549" y="312019"/>
                    </a:cubicBezTo>
                    <a:lnTo>
                      <a:pt x="189644" y="282492"/>
                    </a:lnTo>
                    <a:cubicBezTo>
                      <a:pt x="189292" y="277300"/>
                      <a:pt x="190663" y="272147"/>
                      <a:pt x="193549" y="267823"/>
                    </a:cubicBezTo>
                    <a:cubicBezTo>
                      <a:pt x="198369" y="261327"/>
                      <a:pt x="202846" y="254583"/>
                      <a:pt x="206979" y="247630"/>
                    </a:cubicBezTo>
                    <a:cubicBezTo>
                      <a:pt x="209723" y="243439"/>
                      <a:pt x="214266" y="240762"/>
                      <a:pt x="219267" y="240391"/>
                    </a:cubicBezTo>
                    <a:lnTo>
                      <a:pt x="239364" y="240391"/>
                    </a:lnTo>
                    <a:cubicBezTo>
                      <a:pt x="244251" y="240162"/>
                      <a:pt x="248566" y="237114"/>
                      <a:pt x="250413" y="232581"/>
                    </a:cubicBezTo>
                    <a:lnTo>
                      <a:pt x="266511" y="189051"/>
                    </a:lnTo>
                    <a:cubicBezTo>
                      <a:pt x="268025" y="184841"/>
                      <a:pt x="265834" y="180202"/>
                      <a:pt x="261624" y="178698"/>
                    </a:cubicBezTo>
                    <a:cubicBezTo>
                      <a:pt x="261605" y="178688"/>
                      <a:pt x="261577" y="178678"/>
                      <a:pt x="261558" y="178669"/>
                    </a:cubicBezTo>
                    <a:lnTo>
                      <a:pt x="244889" y="172859"/>
                    </a:lnTo>
                    <a:cubicBezTo>
                      <a:pt x="240546" y="171106"/>
                      <a:pt x="237955" y="166629"/>
                      <a:pt x="238603" y="162000"/>
                    </a:cubicBezTo>
                    <a:cubicBezTo>
                      <a:pt x="239698" y="155247"/>
                      <a:pt x="240431" y="148446"/>
                      <a:pt x="240793" y="141617"/>
                    </a:cubicBezTo>
                    <a:cubicBezTo>
                      <a:pt x="241203" y="136426"/>
                      <a:pt x="243232" y="131492"/>
                      <a:pt x="246603" y="127520"/>
                    </a:cubicBezTo>
                    <a:lnTo>
                      <a:pt x="272607" y="100278"/>
                    </a:lnTo>
                    <a:cubicBezTo>
                      <a:pt x="276026" y="96249"/>
                      <a:pt x="277398" y="90877"/>
                      <a:pt x="276321" y="85705"/>
                    </a:cubicBezTo>
                    <a:close/>
                    <a:moveTo>
                      <a:pt x="153735" y="255250"/>
                    </a:moveTo>
                    <a:cubicBezTo>
                      <a:pt x="121635" y="283825"/>
                      <a:pt x="88774" y="278967"/>
                      <a:pt x="80392" y="243915"/>
                    </a:cubicBezTo>
                    <a:cubicBezTo>
                      <a:pt x="72010" y="208863"/>
                      <a:pt x="90965" y="156952"/>
                      <a:pt x="123064" y="128186"/>
                    </a:cubicBezTo>
                    <a:cubicBezTo>
                      <a:pt x="155163" y="99421"/>
                      <a:pt x="187929" y="104469"/>
                      <a:pt x="196407" y="139521"/>
                    </a:cubicBezTo>
                    <a:cubicBezTo>
                      <a:pt x="204884" y="174573"/>
                      <a:pt x="185739" y="226485"/>
                      <a:pt x="153735" y="255250"/>
                    </a:cubicBezTo>
                    <a:close/>
                  </a:path>
                </a:pathLst>
              </a:custGeom>
              <a:solidFill>
                <a:srgbClr val="E0E0E0"/>
              </a:solidFill>
              <a:ln w="9525" cap="flat">
                <a:noFill/>
                <a:prstDash val="solid"/>
                <a:miter/>
              </a:ln>
            </p:spPr>
            <p:txBody>
              <a:bodyPr rtlCol="0" anchor="ctr"/>
              <a:lstStyle/>
              <a:p>
                <a:endParaRPr lang="en-GR"/>
              </a:p>
            </p:txBody>
          </p:sp>
        </p:grpSp>
        <p:grpSp>
          <p:nvGrpSpPr>
            <p:cNvPr id="750" name="Graphic 14">
              <a:extLst>
                <a:ext uri="{FF2B5EF4-FFF2-40B4-BE49-F238E27FC236}">
                  <a16:creationId xmlns:a16="http://schemas.microsoft.com/office/drawing/2014/main" id="{D66F0F91-D0E0-4CD9-664D-69B0117E8B9D}"/>
                </a:ext>
              </a:extLst>
            </p:cNvPr>
            <p:cNvGrpSpPr/>
            <p:nvPr/>
          </p:nvGrpSpPr>
          <p:grpSpPr>
            <a:xfrm>
              <a:off x="5736514" y="3802476"/>
              <a:ext cx="419702" cy="684649"/>
              <a:chOff x="5736514" y="3802476"/>
              <a:chExt cx="419702" cy="684649"/>
            </a:xfrm>
            <a:solidFill>
              <a:srgbClr val="7CA5FF"/>
            </a:solidFill>
          </p:grpSpPr>
          <p:sp>
            <p:nvSpPr>
              <p:cNvPr id="751" name="Freeform 750">
                <a:extLst>
                  <a:ext uri="{FF2B5EF4-FFF2-40B4-BE49-F238E27FC236}">
                    <a16:creationId xmlns:a16="http://schemas.microsoft.com/office/drawing/2014/main" id="{9B957A00-9D1D-11D9-F328-434CBD08E192}"/>
                  </a:ext>
                </a:extLst>
              </p:cNvPr>
              <p:cNvSpPr/>
              <p:nvPr/>
            </p:nvSpPr>
            <p:spPr>
              <a:xfrm>
                <a:off x="5736514" y="3802476"/>
                <a:ext cx="419702" cy="684649"/>
              </a:xfrm>
              <a:custGeom>
                <a:avLst/>
                <a:gdLst>
                  <a:gd name="connsiteX0" fmla="*/ 26728 w 419702"/>
                  <a:gd name="connsiteY0" fmla="*/ 684649 h 684649"/>
                  <a:gd name="connsiteX1" fmla="*/ 14059 w 419702"/>
                  <a:gd name="connsiteY1" fmla="*/ 681315 h 684649"/>
                  <a:gd name="connsiteX2" fmla="*/ 153 w 419702"/>
                  <a:gd name="connsiteY2" fmla="*/ 651597 h 684649"/>
                  <a:gd name="connsiteX3" fmla="*/ 153 w 419702"/>
                  <a:gd name="connsiteY3" fmla="*/ 270026 h 684649"/>
                  <a:gd name="connsiteX4" fmla="*/ 42158 w 419702"/>
                  <a:gd name="connsiteY4" fmla="*/ 197255 h 684649"/>
                  <a:gd name="connsiteX5" fmla="*/ 372676 w 419702"/>
                  <a:gd name="connsiteY5" fmla="*/ 6755 h 684649"/>
                  <a:gd name="connsiteX6" fmla="*/ 412947 w 419702"/>
                  <a:gd name="connsiteY6" fmla="*/ 10127 h 684649"/>
                  <a:gd name="connsiteX7" fmla="*/ 419253 w 419702"/>
                  <a:gd name="connsiteY7" fmla="*/ 33615 h 684649"/>
                  <a:gd name="connsiteX8" fmla="*/ 419253 w 419702"/>
                  <a:gd name="connsiteY8" fmla="*/ 415187 h 684649"/>
                  <a:gd name="connsiteX9" fmla="*/ 377248 w 419702"/>
                  <a:gd name="connsiteY9" fmla="*/ 487958 h 684649"/>
                  <a:gd name="connsiteX10" fmla="*/ 46730 w 419702"/>
                  <a:gd name="connsiteY10" fmla="*/ 678458 h 684649"/>
                  <a:gd name="connsiteX11" fmla="*/ 26728 w 419702"/>
                  <a:gd name="connsiteY11" fmla="*/ 684649 h 684649"/>
                  <a:gd name="connsiteX12" fmla="*/ 392678 w 419702"/>
                  <a:gd name="connsiteY12" fmla="*/ 9612 h 684649"/>
                  <a:gd name="connsiteX13" fmla="*/ 377248 w 419702"/>
                  <a:gd name="connsiteY13" fmla="*/ 14375 h 684649"/>
                  <a:gd name="connsiteX14" fmla="*/ 46730 w 419702"/>
                  <a:gd name="connsiteY14" fmla="*/ 204875 h 684649"/>
                  <a:gd name="connsiteX15" fmla="*/ 9297 w 419702"/>
                  <a:gd name="connsiteY15" fmla="*/ 269740 h 684649"/>
                  <a:gd name="connsiteX16" fmla="*/ 9297 w 419702"/>
                  <a:gd name="connsiteY16" fmla="*/ 651312 h 684649"/>
                  <a:gd name="connsiteX17" fmla="*/ 23441 w 419702"/>
                  <a:gd name="connsiteY17" fmla="*/ 675343 h 684649"/>
                  <a:gd name="connsiteX18" fmla="*/ 42158 w 419702"/>
                  <a:gd name="connsiteY18" fmla="*/ 670362 h 684649"/>
                  <a:gd name="connsiteX19" fmla="*/ 372676 w 419702"/>
                  <a:gd name="connsiteY19" fmla="*/ 479862 h 684649"/>
                  <a:gd name="connsiteX20" fmla="*/ 409918 w 419702"/>
                  <a:gd name="connsiteY20" fmla="*/ 415187 h 684649"/>
                  <a:gd name="connsiteX21" fmla="*/ 409918 w 419702"/>
                  <a:gd name="connsiteY21" fmla="*/ 33330 h 684649"/>
                  <a:gd name="connsiteX22" fmla="*/ 400393 w 419702"/>
                  <a:gd name="connsiteY22" fmla="*/ 11613 h 684649"/>
                  <a:gd name="connsiteX23" fmla="*/ 392678 w 419702"/>
                  <a:gd name="connsiteY23" fmla="*/ 9612 h 68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702" h="684649">
                    <a:moveTo>
                      <a:pt x="26728" y="684649"/>
                    </a:moveTo>
                    <a:cubicBezTo>
                      <a:pt x="22289" y="684678"/>
                      <a:pt x="17917" y="683525"/>
                      <a:pt x="14059" y="681315"/>
                    </a:cubicBezTo>
                    <a:cubicBezTo>
                      <a:pt x="4344" y="674695"/>
                      <a:pt x="-990" y="663304"/>
                      <a:pt x="153" y="651597"/>
                    </a:cubicBezTo>
                    <a:lnTo>
                      <a:pt x="153" y="270026"/>
                    </a:lnTo>
                    <a:cubicBezTo>
                      <a:pt x="1772" y="240460"/>
                      <a:pt x="17364" y="213438"/>
                      <a:pt x="42158" y="197255"/>
                    </a:cubicBezTo>
                    <a:lnTo>
                      <a:pt x="372676" y="6755"/>
                    </a:lnTo>
                    <a:cubicBezTo>
                      <a:pt x="384725" y="-3437"/>
                      <a:pt x="402755" y="-1922"/>
                      <a:pt x="412947" y="10127"/>
                    </a:cubicBezTo>
                    <a:cubicBezTo>
                      <a:pt x="418443" y="16623"/>
                      <a:pt x="420758" y="25233"/>
                      <a:pt x="419253" y="33615"/>
                    </a:cubicBezTo>
                    <a:lnTo>
                      <a:pt x="419253" y="415187"/>
                    </a:lnTo>
                    <a:cubicBezTo>
                      <a:pt x="417605" y="444743"/>
                      <a:pt x="402013" y="471756"/>
                      <a:pt x="377248" y="487958"/>
                    </a:cubicBezTo>
                    <a:lnTo>
                      <a:pt x="46730" y="678458"/>
                    </a:lnTo>
                    <a:cubicBezTo>
                      <a:pt x="40710" y="682220"/>
                      <a:pt x="33814" y="684354"/>
                      <a:pt x="26728" y="684649"/>
                    </a:cubicBezTo>
                    <a:close/>
                    <a:moveTo>
                      <a:pt x="392678" y="9612"/>
                    </a:moveTo>
                    <a:cubicBezTo>
                      <a:pt x="387211" y="9851"/>
                      <a:pt x="381896" y="11489"/>
                      <a:pt x="377248" y="14375"/>
                    </a:cubicBezTo>
                    <a:lnTo>
                      <a:pt x="46730" y="204875"/>
                    </a:lnTo>
                    <a:cubicBezTo>
                      <a:pt x="24632" y="219305"/>
                      <a:pt x="10735" y="243394"/>
                      <a:pt x="9297" y="269740"/>
                    </a:cubicBezTo>
                    <a:lnTo>
                      <a:pt x="9297" y="651312"/>
                    </a:lnTo>
                    <a:cubicBezTo>
                      <a:pt x="6563" y="661856"/>
                      <a:pt x="12897" y="672610"/>
                      <a:pt x="23441" y="675343"/>
                    </a:cubicBezTo>
                    <a:cubicBezTo>
                      <a:pt x="30118" y="677067"/>
                      <a:pt x="37224" y="675181"/>
                      <a:pt x="42158" y="670362"/>
                    </a:cubicBezTo>
                    <a:lnTo>
                      <a:pt x="372676" y="479862"/>
                    </a:lnTo>
                    <a:cubicBezTo>
                      <a:pt x="394631" y="465422"/>
                      <a:pt x="408452" y="441428"/>
                      <a:pt x="409918" y="415187"/>
                    </a:cubicBezTo>
                    <a:lnTo>
                      <a:pt x="409918" y="33330"/>
                    </a:lnTo>
                    <a:cubicBezTo>
                      <a:pt x="410833" y="24910"/>
                      <a:pt x="407204" y="16642"/>
                      <a:pt x="400393" y="11613"/>
                    </a:cubicBezTo>
                    <a:cubicBezTo>
                      <a:pt x="398022" y="10327"/>
                      <a:pt x="395374" y="9641"/>
                      <a:pt x="392678" y="9612"/>
                    </a:cubicBezTo>
                    <a:close/>
                  </a:path>
                </a:pathLst>
              </a:custGeom>
              <a:solidFill>
                <a:srgbClr val="7CA5FF"/>
              </a:solidFill>
              <a:ln w="9525" cap="flat">
                <a:noFill/>
                <a:prstDash val="solid"/>
                <a:miter/>
              </a:ln>
            </p:spPr>
            <p:txBody>
              <a:bodyPr rtlCol="0" anchor="ctr"/>
              <a:lstStyle/>
              <a:p>
                <a:endParaRPr lang="en-GR"/>
              </a:p>
            </p:txBody>
          </p:sp>
          <p:sp>
            <p:nvSpPr>
              <p:cNvPr id="752" name="Freeform 751">
                <a:extLst>
                  <a:ext uri="{FF2B5EF4-FFF2-40B4-BE49-F238E27FC236}">
                    <a16:creationId xmlns:a16="http://schemas.microsoft.com/office/drawing/2014/main" id="{4F6942F6-9C52-3264-725F-E1D32BE40364}"/>
                  </a:ext>
                </a:extLst>
              </p:cNvPr>
              <p:cNvSpPr/>
              <p:nvPr/>
            </p:nvSpPr>
            <p:spPr>
              <a:xfrm>
                <a:off x="5789912" y="3885069"/>
                <a:ext cx="312610" cy="332593"/>
              </a:xfrm>
              <a:custGeom>
                <a:avLst/>
                <a:gdLst>
                  <a:gd name="connsiteX0" fmla="*/ 312611 w 312610"/>
                  <a:gd name="connsiteY0" fmla="*/ 17030 h 332593"/>
                  <a:gd name="connsiteX1" fmla="*/ 312611 w 312610"/>
                  <a:gd name="connsiteY1" fmla="*/ 152381 h 332593"/>
                  <a:gd name="connsiteX2" fmla="*/ 218313 w 312610"/>
                  <a:gd name="connsiteY2" fmla="*/ 206959 h 332593"/>
                  <a:gd name="connsiteX3" fmla="*/ 181261 w 312610"/>
                  <a:gd name="connsiteY3" fmla="*/ 178384 h 332593"/>
                  <a:gd name="connsiteX4" fmla="*/ 151733 w 312610"/>
                  <a:gd name="connsiteY4" fmla="*/ 187147 h 332593"/>
                  <a:gd name="connsiteX5" fmla="*/ 92107 w 312610"/>
                  <a:gd name="connsiteY5" fmla="*/ 279539 h 332593"/>
                  <a:gd name="connsiteX6" fmla="*/ 0 w 312610"/>
                  <a:gd name="connsiteY6" fmla="*/ 332594 h 332593"/>
                  <a:gd name="connsiteX7" fmla="*/ 0 w 312610"/>
                  <a:gd name="connsiteY7" fmla="*/ 197434 h 332593"/>
                  <a:gd name="connsiteX8" fmla="*/ 23908 w 312610"/>
                  <a:gd name="connsiteY8" fmla="*/ 156191 h 332593"/>
                  <a:gd name="connsiteX9" fmla="*/ 288798 w 312610"/>
                  <a:gd name="connsiteY9" fmla="*/ 3219 h 332593"/>
                  <a:gd name="connsiteX10" fmla="*/ 312611 w 312610"/>
                  <a:gd name="connsiteY10" fmla="*/ 17030 h 33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610" h="332593">
                    <a:moveTo>
                      <a:pt x="312611" y="17030"/>
                    </a:moveTo>
                    <a:lnTo>
                      <a:pt x="312611" y="152381"/>
                    </a:lnTo>
                    <a:lnTo>
                      <a:pt x="218313" y="206959"/>
                    </a:lnTo>
                    <a:cubicBezTo>
                      <a:pt x="213951" y="190081"/>
                      <a:pt x="198691" y="178308"/>
                      <a:pt x="181261" y="178384"/>
                    </a:cubicBezTo>
                    <a:cubicBezTo>
                      <a:pt x="170821" y="178679"/>
                      <a:pt x="160639" y="181699"/>
                      <a:pt x="151733" y="187147"/>
                    </a:cubicBezTo>
                    <a:cubicBezTo>
                      <a:pt x="119491" y="207931"/>
                      <a:pt x="97765" y="241601"/>
                      <a:pt x="92107" y="279539"/>
                    </a:cubicBezTo>
                    <a:lnTo>
                      <a:pt x="0" y="332594"/>
                    </a:lnTo>
                    <a:lnTo>
                      <a:pt x="0" y="197434"/>
                    </a:lnTo>
                    <a:cubicBezTo>
                      <a:pt x="924" y="180660"/>
                      <a:pt x="9801" y="165325"/>
                      <a:pt x="23908" y="156191"/>
                    </a:cubicBezTo>
                    <a:lnTo>
                      <a:pt x="288798" y="3219"/>
                    </a:lnTo>
                    <a:cubicBezTo>
                      <a:pt x="301942" y="-4306"/>
                      <a:pt x="312611" y="1790"/>
                      <a:pt x="312611" y="17030"/>
                    </a:cubicBezTo>
                    <a:close/>
                  </a:path>
                </a:pathLst>
              </a:custGeom>
              <a:solidFill>
                <a:srgbClr val="7CA5FF"/>
              </a:solidFill>
              <a:ln w="9525" cap="flat">
                <a:noFill/>
                <a:prstDash val="solid"/>
                <a:miter/>
              </a:ln>
            </p:spPr>
            <p:txBody>
              <a:bodyPr rtlCol="0" anchor="ctr"/>
              <a:lstStyle/>
              <a:p>
                <a:endParaRPr lang="en-GR"/>
              </a:p>
            </p:txBody>
          </p:sp>
          <p:sp>
            <p:nvSpPr>
              <p:cNvPr id="753" name="Freeform 752">
                <a:extLst>
                  <a:ext uri="{FF2B5EF4-FFF2-40B4-BE49-F238E27FC236}">
                    <a16:creationId xmlns:a16="http://schemas.microsoft.com/office/drawing/2014/main" id="{A9E7A289-D4F8-FC16-535F-1470C5434BBF}"/>
                  </a:ext>
                </a:extLst>
              </p:cNvPr>
              <p:cNvSpPr/>
              <p:nvPr/>
            </p:nvSpPr>
            <p:spPr>
              <a:xfrm>
                <a:off x="5789912" y="4072311"/>
                <a:ext cx="312610" cy="332542"/>
              </a:xfrm>
              <a:custGeom>
                <a:avLst/>
                <a:gdLst>
                  <a:gd name="connsiteX0" fmla="*/ 312611 w 312610"/>
                  <a:gd name="connsiteY0" fmla="*/ 135065 h 332542"/>
                  <a:gd name="connsiteX1" fmla="*/ 288798 w 312610"/>
                  <a:gd name="connsiteY1" fmla="*/ 176403 h 332542"/>
                  <a:gd name="connsiteX2" fmla="*/ 23908 w 312610"/>
                  <a:gd name="connsiteY2" fmla="*/ 329279 h 332542"/>
                  <a:gd name="connsiteX3" fmla="*/ 0 w 312610"/>
                  <a:gd name="connsiteY3" fmla="*/ 315563 h 332542"/>
                  <a:gd name="connsiteX4" fmla="*/ 0 w 312610"/>
                  <a:gd name="connsiteY4" fmla="*/ 180118 h 332542"/>
                  <a:gd name="connsiteX5" fmla="*/ 94297 w 312610"/>
                  <a:gd name="connsiteY5" fmla="*/ 125730 h 332542"/>
                  <a:gd name="connsiteX6" fmla="*/ 131350 w 312610"/>
                  <a:gd name="connsiteY6" fmla="*/ 154305 h 332542"/>
                  <a:gd name="connsiteX7" fmla="*/ 160877 w 312610"/>
                  <a:gd name="connsiteY7" fmla="*/ 145447 h 332542"/>
                  <a:gd name="connsiteX8" fmla="*/ 220408 w 312610"/>
                  <a:gd name="connsiteY8" fmla="*/ 53150 h 332542"/>
                  <a:gd name="connsiteX9" fmla="*/ 312611 w 312610"/>
                  <a:gd name="connsiteY9" fmla="*/ 0 h 33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10" h="332542">
                    <a:moveTo>
                      <a:pt x="312611" y="135065"/>
                    </a:moveTo>
                    <a:cubicBezTo>
                      <a:pt x="311715" y="151848"/>
                      <a:pt x="302866" y="167202"/>
                      <a:pt x="288798" y="176403"/>
                    </a:cubicBezTo>
                    <a:lnTo>
                      <a:pt x="23908" y="329279"/>
                    </a:lnTo>
                    <a:cubicBezTo>
                      <a:pt x="10668" y="336899"/>
                      <a:pt x="0" y="330708"/>
                      <a:pt x="0" y="315563"/>
                    </a:cubicBezTo>
                    <a:lnTo>
                      <a:pt x="0" y="180118"/>
                    </a:lnTo>
                    <a:lnTo>
                      <a:pt x="94297" y="125730"/>
                    </a:lnTo>
                    <a:cubicBezTo>
                      <a:pt x="98469" y="142732"/>
                      <a:pt x="113843" y="154591"/>
                      <a:pt x="131350" y="154305"/>
                    </a:cubicBezTo>
                    <a:cubicBezTo>
                      <a:pt x="141799" y="154019"/>
                      <a:pt x="151990" y="150962"/>
                      <a:pt x="160877" y="145447"/>
                    </a:cubicBezTo>
                    <a:cubicBezTo>
                      <a:pt x="193062" y="124663"/>
                      <a:pt x="214741" y="91040"/>
                      <a:pt x="220408" y="53150"/>
                    </a:cubicBezTo>
                    <a:lnTo>
                      <a:pt x="312611" y="0"/>
                    </a:lnTo>
                    <a:close/>
                  </a:path>
                </a:pathLst>
              </a:custGeom>
              <a:solidFill>
                <a:srgbClr val="7CA5FF"/>
              </a:solidFill>
              <a:ln w="9525" cap="flat">
                <a:noFill/>
                <a:prstDash val="solid"/>
                <a:miter/>
              </a:ln>
            </p:spPr>
            <p:txBody>
              <a:bodyPr rtlCol="0" anchor="ctr"/>
              <a:lstStyle/>
              <a:p>
                <a:endParaRPr lang="en-GR"/>
              </a:p>
            </p:txBody>
          </p:sp>
          <p:sp>
            <p:nvSpPr>
              <p:cNvPr id="754" name="Freeform 753">
                <a:extLst>
                  <a:ext uri="{FF2B5EF4-FFF2-40B4-BE49-F238E27FC236}">
                    <a16:creationId xmlns:a16="http://schemas.microsoft.com/office/drawing/2014/main" id="{06AC4D1D-D5B0-A282-902A-A50298F34AF8}"/>
                  </a:ext>
                </a:extLst>
              </p:cNvPr>
              <p:cNvSpPr/>
              <p:nvPr/>
            </p:nvSpPr>
            <p:spPr>
              <a:xfrm>
                <a:off x="5904688" y="4091128"/>
                <a:ext cx="83439" cy="107683"/>
              </a:xfrm>
              <a:custGeom>
                <a:avLst/>
                <a:gdLst>
                  <a:gd name="connsiteX0" fmla="*/ 41720 w 83439"/>
                  <a:gd name="connsiteY0" fmla="*/ 5662 h 107683"/>
                  <a:gd name="connsiteX1" fmla="*/ 83439 w 83439"/>
                  <a:gd name="connsiteY1" fmla="*/ 29761 h 107683"/>
                  <a:gd name="connsiteX2" fmla="*/ 41720 w 83439"/>
                  <a:gd name="connsiteY2" fmla="*/ 101960 h 107683"/>
                  <a:gd name="connsiteX3" fmla="*/ 0 w 83439"/>
                  <a:gd name="connsiteY3" fmla="*/ 77957 h 107683"/>
                  <a:gd name="connsiteX4" fmla="*/ 41720 w 83439"/>
                  <a:gd name="connsiteY4" fmla="*/ 5662 h 107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39" h="107683">
                    <a:moveTo>
                      <a:pt x="41720" y="5662"/>
                    </a:moveTo>
                    <a:cubicBezTo>
                      <a:pt x="64770" y="-7577"/>
                      <a:pt x="83439" y="3186"/>
                      <a:pt x="83439" y="29761"/>
                    </a:cubicBezTo>
                    <a:cubicBezTo>
                      <a:pt x="81858" y="59107"/>
                      <a:pt x="66361" y="85939"/>
                      <a:pt x="41720" y="101960"/>
                    </a:cubicBezTo>
                    <a:cubicBezTo>
                      <a:pt x="18669" y="115295"/>
                      <a:pt x="0" y="104532"/>
                      <a:pt x="0" y="77957"/>
                    </a:cubicBezTo>
                    <a:cubicBezTo>
                      <a:pt x="1581" y="48582"/>
                      <a:pt x="17078" y="21722"/>
                      <a:pt x="41720" y="5662"/>
                    </a:cubicBezTo>
                    <a:close/>
                  </a:path>
                </a:pathLst>
              </a:custGeom>
              <a:solidFill>
                <a:srgbClr val="7CA5FF"/>
              </a:solidFill>
              <a:ln w="9525" cap="flat">
                <a:noFill/>
                <a:prstDash val="solid"/>
                <a:miter/>
              </a:ln>
            </p:spPr>
            <p:txBody>
              <a:bodyPr rtlCol="0" anchor="ctr"/>
              <a:lstStyle/>
              <a:p>
                <a:endParaRPr lang="en-GR"/>
              </a:p>
            </p:txBody>
          </p:sp>
        </p:grpSp>
        <p:grpSp>
          <p:nvGrpSpPr>
            <p:cNvPr id="755" name="Graphic 14">
              <a:extLst>
                <a:ext uri="{FF2B5EF4-FFF2-40B4-BE49-F238E27FC236}">
                  <a16:creationId xmlns:a16="http://schemas.microsoft.com/office/drawing/2014/main" id="{636C78C1-3BE9-5329-7E57-C5C783C9475A}"/>
                </a:ext>
              </a:extLst>
            </p:cNvPr>
            <p:cNvGrpSpPr/>
            <p:nvPr/>
          </p:nvGrpSpPr>
          <p:grpSpPr>
            <a:xfrm>
              <a:off x="6345448" y="3450812"/>
              <a:ext cx="419717" cy="684745"/>
              <a:chOff x="6345448" y="3450812"/>
              <a:chExt cx="419717" cy="684745"/>
            </a:xfrm>
            <a:solidFill>
              <a:srgbClr val="E0E0E0"/>
            </a:solidFill>
          </p:grpSpPr>
          <p:sp>
            <p:nvSpPr>
              <p:cNvPr id="756" name="Freeform 755">
                <a:extLst>
                  <a:ext uri="{FF2B5EF4-FFF2-40B4-BE49-F238E27FC236}">
                    <a16:creationId xmlns:a16="http://schemas.microsoft.com/office/drawing/2014/main" id="{460EFF58-3A1D-9F64-F33E-4086CE29477E}"/>
                  </a:ext>
                </a:extLst>
              </p:cNvPr>
              <p:cNvSpPr/>
              <p:nvPr/>
            </p:nvSpPr>
            <p:spPr>
              <a:xfrm>
                <a:off x="6345448" y="3450812"/>
                <a:ext cx="419717" cy="684745"/>
              </a:xfrm>
              <a:custGeom>
                <a:avLst/>
                <a:gdLst>
                  <a:gd name="connsiteX0" fmla="*/ 26728 w 419717"/>
                  <a:gd name="connsiteY0" fmla="*/ 684745 h 684745"/>
                  <a:gd name="connsiteX1" fmla="*/ 14059 w 419717"/>
                  <a:gd name="connsiteY1" fmla="*/ 681411 h 684745"/>
                  <a:gd name="connsiteX2" fmla="*/ 153 w 419717"/>
                  <a:gd name="connsiteY2" fmla="*/ 651693 h 684745"/>
                  <a:gd name="connsiteX3" fmla="*/ 153 w 419717"/>
                  <a:gd name="connsiteY3" fmla="*/ 270122 h 684745"/>
                  <a:gd name="connsiteX4" fmla="*/ 42158 w 419717"/>
                  <a:gd name="connsiteY4" fmla="*/ 197351 h 684745"/>
                  <a:gd name="connsiteX5" fmla="*/ 372580 w 419717"/>
                  <a:gd name="connsiteY5" fmla="*/ 6851 h 684745"/>
                  <a:gd name="connsiteX6" fmla="*/ 412871 w 419717"/>
                  <a:gd name="connsiteY6" fmla="*/ 10013 h 684745"/>
                  <a:gd name="connsiteX7" fmla="*/ 419253 w 419717"/>
                  <a:gd name="connsiteY7" fmla="*/ 33711 h 684745"/>
                  <a:gd name="connsiteX8" fmla="*/ 419253 w 419717"/>
                  <a:gd name="connsiteY8" fmla="*/ 415378 h 684745"/>
                  <a:gd name="connsiteX9" fmla="*/ 377247 w 419717"/>
                  <a:gd name="connsiteY9" fmla="*/ 488149 h 684745"/>
                  <a:gd name="connsiteX10" fmla="*/ 46730 w 419717"/>
                  <a:gd name="connsiteY10" fmla="*/ 678649 h 684745"/>
                  <a:gd name="connsiteX11" fmla="*/ 26728 w 419717"/>
                  <a:gd name="connsiteY11" fmla="*/ 684745 h 684745"/>
                  <a:gd name="connsiteX12" fmla="*/ 46730 w 419717"/>
                  <a:gd name="connsiteY12" fmla="*/ 204875 h 684745"/>
                  <a:gd name="connsiteX13" fmla="*/ 9297 w 419717"/>
                  <a:gd name="connsiteY13" fmla="*/ 269741 h 684745"/>
                  <a:gd name="connsiteX14" fmla="*/ 9297 w 419717"/>
                  <a:gd name="connsiteY14" fmla="*/ 651312 h 684745"/>
                  <a:gd name="connsiteX15" fmla="*/ 23908 w 419717"/>
                  <a:gd name="connsiteY15" fmla="*/ 675220 h 684745"/>
                  <a:gd name="connsiteX16" fmla="*/ 42158 w 419717"/>
                  <a:gd name="connsiteY16" fmla="*/ 670362 h 684745"/>
                  <a:gd name="connsiteX17" fmla="*/ 372580 w 419717"/>
                  <a:gd name="connsiteY17" fmla="*/ 479862 h 684745"/>
                  <a:gd name="connsiteX18" fmla="*/ 410013 w 419717"/>
                  <a:gd name="connsiteY18" fmla="*/ 415092 h 684745"/>
                  <a:gd name="connsiteX19" fmla="*/ 410013 w 419717"/>
                  <a:gd name="connsiteY19" fmla="*/ 33425 h 684745"/>
                  <a:gd name="connsiteX20" fmla="*/ 395716 w 419717"/>
                  <a:gd name="connsiteY20" fmla="*/ 9489 h 684745"/>
                  <a:gd name="connsiteX21" fmla="*/ 377247 w 419717"/>
                  <a:gd name="connsiteY21" fmla="*/ 14375 h 68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17" h="684745">
                    <a:moveTo>
                      <a:pt x="26728" y="684745"/>
                    </a:moveTo>
                    <a:cubicBezTo>
                      <a:pt x="22279" y="684783"/>
                      <a:pt x="17907" y="683631"/>
                      <a:pt x="14059" y="681411"/>
                    </a:cubicBezTo>
                    <a:cubicBezTo>
                      <a:pt x="4344" y="674791"/>
                      <a:pt x="-990" y="663399"/>
                      <a:pt x="153" y="651693"/>
                    </a:cubicBezTo>
                    <a:lnTo>
                      <a:pt x="153" y="270122"/>
                    </a:lnTo>
                    <a:cubicBezTo>
                      <a:pt x="1724" y="240546"/>
                      <a:pt x="17336" y="213505"/>
                      <a:pt x="42158" y="197351"/>
                    </a:cubicBezTo>
                    <a:lnTo>
                      <a:pt x="372580" y="6851"/>
                    </a:lnTo>
                    <a:cubicBezTo>
                      <a:pt x="384582" y="-3398"/>
                      <a:pt x="402612" y="-1989"/>
                      <a:pt x="412871" y="10013"/>
                    </a:cubicBezTo>
                    <a:cubicBezTo>
                      <a:pt x="418453" y="16547"/>
                      <a:pt x="420796" y="25253"/>
                      <a:pt x="419253" y="33711"/>
                    </a:cubicBezTo>
                    <a:lnTo>
                      <a:pt x="419253" y="415378"/>
                    </a:lnTo>
                    <a:cubicBezTo>
                      <a:pt x="417605" y="444934"/>
                      <a:pt x="402013" y="471947"/>
                      <a:pt x="377247" y="488149"/>
                    </a:cubicBezTo>
                    <a:lnTo>
                      <a:pt x="46730" y="678649"/>
                    </a:lnTo>
                    <a:cubicBezTo>
                      <a:pt x="40701" y="682373"/>
                      <a:pt x="33814" y="684478"/>
                      <a:pt x="26728" y="684745"/>
                    </a:cubicBezTo>
                    <a:close/>
                    <a:moveTo>
                      <a:pt x="46730" y="204875"/>
                    </a:moveTo>
                    <a:cubicBezTo>
                      <a:pt x="24632" y="219306"/>
                      <a:pt x="10735" y="243395"/>
                      <a:pt x="9297" y="269741"/>
                    </a:cubicBezTo>
                    <a:lnTo>
                      <a:pt x="9297" y="651312"/>
                    </a:lnTo>
                    <a:cubicBezTo>
                      <a:pt x="6735" y="661952"/>
                      <a:pt x="13278" y="672648"/>
                      <a:pt x="23908" y="675220"/>
                    </a:cubicBezTo>
                    <a:cubicBezTo>
                      <a:pt x="30423" y="676782"/>
                      <a:pt x="37291" y="674963"/>
                      <a:pt x="42158" y="670362"/>
                    </a:cubicBezTo>
                    <a:lnTo>
                      <a:pt x="372580" y="479862"/>
                    </a:lnTo>
                    <a:cubicBezTo>
                      <a:pt x="394669" y="465479"/>
                      <a:pt x="408575" y="441419"/>
                      <a:pt x="410013" y="415092"/>
                    </a:cubicBezTo>
                    <a:lnTo>
                      <a:pt x="410013" y="33425"/>
                    </a:lnTo>
                    <a:cubicBezTo>
                      <a:pt x="412671" y="22862"/>
                      <a:pt x="406270" y="12147"/>
                      <a:pt x="395716" y="9489"/>
                    </a:cubicBezTo>
                    <a:cubicBezTo>
                      <a:pt x="389125" y="7822"/>
                      <a:pt x="382153" y="9670"/>
                      <a:pt x="377247" y="14375"/>
                    </a:cubicBezTo>
                    <a:close/>
                  </a:path>
                </a:pathLst>
              </a:custGeom>
              <a:solidFill>
                <a:srgbClr val="E0E0E0"/>
              </a:solidFill>
              <a:ln w="9525" cap="flat">
                <a:noFill/>
                <a:prstDash val="solid"/>
                <a:miter/>
              </a:ln>
            </p:spPr>
            <p:txBody>
              <a:bodyPr rtlCol="0" anchor="ctr"/>
              <a:lstStyle/>
              <a:p>
                <a:endParaRPr lang="en-GR"/>
              </a:p>
            </p:txBody>
          </p:sp>
          <p:sp>
            <p:nvSpPr>
              <p:cNvPr id="757" name="Freeform 756">
                <a:extLst>
                  <a:ext uri="{FF2B5EF4-FFF2-40B4-BE49-F238E27FC236}">
                    <a16:creationId xmlns:a16="http://schemas.microsoft.com/office/drawing/2014/main" id="{682B5087-FAE3-F288-8D68-E14D42368577}"/>
                  </a:ext>
                </a:extLst>
              </p:cNvPr>
              <p:cNvSpPr/>
              <p:nvPr/>
            </p:nvSpPr>
            <p:spPr>
              <a:xfrm>
                <a:off x="6431393" y="3599315"/>
                <a:ext cx="247457" cy="388032"/>
              </a:xfrm>
              <a:custGeom>
                <a:avLst/>
                <a:gdLst>
                  <a:gd name="connsiteX0" fmla="*/ 247392 w 247457"/>
                  <a:gd name="connsiteY0" fmla="*/ 15320 h 388032"/>
                  <a:gd name="connsiteX1" fmla="*/ 113280 w 247457"/>
                  <a:gd name="connsiteY1" fmla="*/ 388033 h 388032"/>
                  <a:gd name="connsiteX2" fmla="*/ 123 w 247457"/>
                  <a:gd name="connsiteY2" fmla="*/ 147527 h 388032"/>
                  <a:gd name="connsiteX3" fmla="*/ 4124 w 247457"/>
                  <a:gd name="connsiteY3" fmla="*/ 138002 h 388032"/>
                  <a:gd name="connsiteX4" fmla="*/ 10886 w 247457"/>
                  <a:gd name="connsiteY4" fmla="*/ 133334 h 388032"/>
                  <a:gd name="connsiteX5" fmla="*/ 122424 w 247457"/>
                  <a:gd name="connsiteY5" fmla="*/ 4461 h 388032"/>
                  <a:gd name="connsiteX6" fmla="*/ 129568 w 247457"/>
                  <a:gd name="connsiteY6" fmla="*/ 556 h 388032"/>
                  <a:gd name="connsiteX7" fmla="*/ 129568 w 247457"/>
                  <a:gd name="connsiteY7" fmla="*/ 556 h 388032"/>
                  <a:gd name="connsiteX8" fmla="*/ 130044 w 247457"/>
                  <a:gd name="connsiteY8" fmla="*/ 556 h 388032"/>
                  <a:gd name="connsiteX9" fmla="*/ 132426 w 247457"/>
                  <a:gd name="connsiteY9" fmla="*/ 2747 h 388032"/>
                  <a:gd name="connsiteX10" fmla="*/ 132426 w 247457"/>
                  <a:gd name="connsiteY10" fmla="*/ 2747 h 388032"/>
                  <a:gd name="connsiteX11" fmla="*/ 132902 w 247457"/>
                  <a:gd name="connsiteY11" fmla="*/ 3223 h 388032"/>
                  <a:gd name="connsiteX12" fmla="*/ 239582 w 247457"/>
                  <a:gd name="connsiteY12" fmla="*/ 10843 h 388032"/>
                  <a:gd name="connsiteX13" fmla="*/ 245583 w 247457"/>
                  <a:gd name="connsiteY13" fmla="*/ 9128 h 388032"/>
                  <a:gd name="connsiteX14" fmla="*/ 245583 w 247457"/>
                  <a:gd name="connsiteY14" fmla="*/ 9128 h 388032"/>
                  <a:gd name="connsiteX15" fmla="*/ 245583 w 247457"/>
                  <a:gd name="connsiteY15" fmla="*/ 9128 h 388032"/>
                  <a:gd name="connsiteX16" fmla="*/ 247392 w 247457"/>
                  <a:gd name="connsiteY16" fmla="*/ 15320 h 3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457" h="388032">
                    <a:moveTo>
                      <a:pt x="247392" y="15320"/>
                    </a:moveTo>
                    <a:cubicBezTo>
                      <a:pt x="244344" y="104283"/>
                      <a:pt x="224342" y="281067"/>
                      <a:pt x="113280" y="388033"/>
                    </a:cubicBezTo>
                    <a:cubicBezTo>
                      <a:pt x="35270" y="346409"/>
                      <a:pt x="-2449" y="223346"/>
                      <a:pt x="123" y="147527"/>
                    </a:cubicBezTo>
                    <a:cubicBezTo>
                      <a:pt x="161" y="143955"/>
                      <a:pt x="1599" y="140535"/>
                      <a:pt x="4124" y="138002"/>
                    </a:cubicBezTo>
                    <a:cubicBezTo>
                      <a:pt x="5990" y="135944"/>
                      <a:pt x="8305" y="134344"/>
                      <a:pt x="10886" y="133334"/>
                    </a:cubicBezTo>
                    <a:cubicBezTo>
                      <a:pt x="44795" y="119618"/>
                      <a:pt x="96611" y="62087"/>
                      <a:pt x="122424" y="4461"/>
                    </a:cubicBezTo>
                    <a:cubicBezTo>
                      <a:pt x="124234" y="461"/>
                      <a:pt x="126806" y="-873"/>
                      <a:pt x="129568" y="556"/>
                    </a:cubicBezTo>
                    <a:lnTo>
                      <a:pt x="129568" y="556"/>
                    </a:lnTo>
                    <a:lnTo>
                      <a:pt x="130044" y="556"/>
                    </a:lnTo>
                    <a:cubicBezTo>
                      <a:pt x="130978" y="1118"/>
                      <a:pt x="131787" y="1870"/>
                      <a:pt x="132426" y="2747"/>
                    </a:cubicBezTo>
                    <a:lnTo>
                      <a:pt x="132426" y="2747"/>
                    </a:lnTo>
                    <a:cubicBezTo>
                      <a:pt x="132625" y="2851"/>
                      <a:pt x="132797" y="3023"/>
                      <a:pt x="132902" y="3223"/>
                    </a:cubicBezTo>
                    <a:cubicBezTo>
                      <a:pt x="156905" y="33131"/>
                      <a:pt x="205959" y="34751"/>
                      <a:pt x="239582" y="10843"/>
                    </a:cubicBezTo>
                    <a:cubicBezTo>
                      <a:pt x="242058" y="9033"/>
                      <a:pt x="244154" y="8462"/>
                      <a:pt x="245583" y="9128"/>
                    </a:cubicBezTo>
                    <a:lnTo>
                      <a:pt x="245583" y="9128"/>
                    </a:lnTo>
                    <a:lnTo>
                      <a:pt x="245583" y="9128"/>
                    </a:lnTo>
                    <a:cubicBezTo>
                      <a:pt x="247011" y="10462"/>
                      <a:pt x="247678" y="12272"/>
                      <a:pt x="247392" y="15320"/>
                    </a:cubicBezTo>
                    <a:close/>
                  </a:path>
                </a:pathLst>
              </a:custGeom>
              <a:solidFill>
                <a:srgbClr val="E0E0E0"/>
              </a:solidFill>
              <a:ln w="9525" cap="flat">
                <a:noFill/>
                <a:prstDash val="solid"/>
                <a:miter/>
              </a:ln>
            </p:spPr>
            <p:txBody>
              <a:bodyPr rtlCol="0" anchor="ctr"/>
              <a:lstStyle/>
              <a:p>
                <a:endParaRPr lang="en-GR"/>
              </a:p>
            </p:txBody>
          </p:sp>
        </p:grpSp>
        <p:grpSp>
          <p:nvGrpSpPr>
            <p:cNvPr id="765" name="Graphic 14">
              <a:extLst>
                <a:ext uri="{FF2B5EF4-FFF2-40B4-BE49-F238E27FC236}">
                  <a16:creationId xmlns:a16="http://schemas.microsoft.com/office/drawing/2014/main" id="{4E09762A-E9C7-BB4A-4306-59F3EF381D98}"/>
                </a:ext>
              </a:extLst>
            </p:cNvPr>
            <p:cNvGrpSpPr/>
            <p:nvPr/>
          </p:nvGrpSpPr>
          <p:grpSpPr>
            <a:xfrm>
              <a:off x="5621986" y="4360777"/>
              <a:ext cx="648461" cy="415256"/>
              <a:chOff x="5621986" y="4360777"/>
              <a:chExt cx="648461" cy="415256"/>
            </a:xfrm>
          </p:grpSpPr>
          <p:sp>
            <p:nvSpPr>
              <p:cNvPr id="766" name="Freeform 765">
                <a:extLst>
                  <a:ext uri="{FF2B5EF4-FFF2-40B4-BE49-F238E27FC236}">
                    <a16:creationId xmlns:a16="http://schemas.microsoft.com/office/drawing/2014/main" id="{769BAF75-A334-E81B-0F23-9BA7BBB6BC0B}"/>
                  </a:ext>
                </a:extLst>
              </p:cNvPr>
              <p:cNvSpPr/>
              <p:nvPr/>
            </p:nvSpPr>
            <p:spPr>
              <a:xfrm>
                <a:off x="5621986" y="4360777"/>
                <a:ext cx="648461" cy="415256"/>
              </a:xfrm>
              <a:custGeom>
                <a:avLst/>
                <a:gdLst>
                  <a:gd name="connsiteX0" fmla="*/ 31433 w 648461"/>
                  <a:gd name="connsiteY0" fmla="*/ 342661 h 415256"/>
                  <a:gd name="connsiteX1" fmla="*/ 617030 w 648461"/>
                  <a:gd name="connsiteY1" fmla="*/ 4523 h 415256"/>
                  <a:gd name="connsiteX2" fmla="*/ 648462 w 648461"/>
                  <a:gd name="connsiteY2" fmla="*/ 20430 h 415256"/>
                  <a:gd name="connsiteX3" fmla="*/ 617030 w 648461"/>
                  <a:gd name="connsiteY3" fmla="*/ 72627 h 415256"/>
                  <a:gd name="connsiteX4" fmla="*/ 31433 w 648461"/>
                  <a:gd name="connsiteY4" fmla="*/ 410669 h 415256"/>
                  <a:gd name="connsiteX5" fmla="*/ 0 w 648461"/>
                  <a:gd name="connsiteY5" fmla="*/ 394858 h 415256"/>
                  <a:gd name="connsiteX6" fmla="*/ 31433 w 648461"/>
                  <a:gd name="connsiteY6" fmla="*/ 342661 h 4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461" h="415256">
                    <a:moveTo>
                      <a:pt x="31433" y="342661"/>
                    </a:moveTo>
                    <a:lnTo>
                      <a:pt x="617030" y="4523"/>
                    </a:lnTo>
                    <a:cubicBezTo>
                      <a:pt x="634365" y="-5478"/>
                      <a:pt x="648462" y="1666"/>
                      <a:pt x="648462" y="20430"/>
                    </a:cubicBezTo>
                    <a:cubicBezTo>
                      <a:pt x="646871" y="41833"/>
                      <a:pt x="635203" y="61216"/>
                      <a:pt x="617030" y="72627"/>
                    </a:cubicBezTo>
                    <a:lnTo>
                      <a:pt x="31433" y="410669"/>
                    </a:lnTo>
                    <a:cubicBezTo>
                      <a:pt x="14097" y="420766"/>
                      <a:pt x="0" y="413622"/>
                      <a:pt x="0" y="394858"/>
                    </a:cubicBezTo>
                    <a:cubicBezTo>
                      <a:pt x="1553" y="373445"/>
                      <a:pt x="13230" y="354053"/>
                      <a:pt x="31433" y="342661"/>
                    </a:cubicBezTo>
                    <a:close/>
                  </a:path>
                </a:pathLst>
              </a:custGeom>
              <a:solidFill>
                <a:srgbClr val="E0E0E0"/>
              </a:solidFill>
              <a:ln w="9525" cap="flat">
                <a:noFill/>
                <a:prstDash val="solid"/>
                <a:miter/>
              </a:ln>
            </p:spPr>
            <p:txBody>
              <a:bodyPr rtlCol="0" anchor="ctr"/>
              <a:lstStyle/>
              <a:p>
                <a:endParaRPr lang="en-GR"/>
              </a:p>
            </p:txBody>
          </p:sp>
          <p:sp>
            <p:nvSpPr>
              <p:cNvPr id="767" name="Freeform 766">
                <a:extLst>
                  <a:ext uri="{FF2B5EF4-FFF2-40B4-BE49-F238E27FC236}">
                    <a16:creationId xmlns:a16="http://schemas.microsoft.com/office/drawing/2014/main" id="{F7193467-E5DF-09DB-714C-E433D671C51A}"/>
                  </a:ext>
                </a:extLst>
              </p:cNvPr>
              <p:cNvSpPr/>
              <p:nvPr/>
            </p:nvSpPr>
            <p:spPr>
              <a:xfrm>
                <a:off x="5631606" y="4611426"/>
                <a:ext cx="200501" cy="154685"/>
              </a:xfrm>
              <a:custGeom>
                <a:avLst/>
                <a:gdLst>
                  <a:gd name="connsiteX0" fmla="*/ 26670 w 200501"/>
                  <a:gd name="connsiteY0" fmla="*/ 100203 h 154685"/>
                  <a:gd name="connsiteX1" fmla="*/ 0 w 200501"/>
                  <a:gd name="connsiteY1" fmla="*/ 144018 h 154685"/>
                  <a:gd name="connsiteX2" fmla="*/ 7049 w 200501"/>
                  <a:gd name="connsiteY2" fmla="*/ 154686 h 154685"/>
                  <a:gd name="connsiteX3" fmla="*/ 16574 w 200501"/>
                  <a:gd name="connsiteY3" fmla="*/ 151447 h 154685"/>
                  <a:gd name="connsiteX4" fmla="*/ 200501 w 200501"/>
                  <a:gd name="connsiteY4" fmla="*/ 45720 h 154685"/>
                  <a:gd name="connsiteX5" fmla="*/ 200501 w 200501"/>
                  <a:gd name="connsiteY5" fmla="*/ 0 h 15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01" h="154685">
                    <a:moveTo>
                      <a:pt x="26670" y="100203"/>
                    </a:moveTo>
                    <a:cubicBezTo>
                      <a:pt x="11354" y="109776"/>
                      <a:pt x="1467" y="126016"/>
                      <a:pt x="0" y="144018"/>
                    </a:cubicBezTo>
                    <a:cubicBezTo>
                      <a:pt x="0" y="151067"/>
                      <a:pt x="2381" y="154686"/>
                      <a:pt x="7049" y="154686"/>
                    </a:cubicBezTo>
                    <a:cubicBezTo>
                      <a:pt x="10449" y="154448"/>
                      <a:pt x="13735" y="153333"/>
                      <a:pt x="16574" y="151447"/>
                    </a:cubicBezTo>
                    <a:lnTo>
                      <a:pt x="200501" y="45720"/>
                    </a:lnTo>
                    <a:lnTo>
                      <a:pt x="200501" y="0"/>
                    </a:lnTo>
                    <a:close/>
                  </a:path>
                </a:pathLst>
              </a:custGeom>
              <a:solidFill>
                <a:srgbClr val="7CA5FF"/>
              </a:solidFill>
              <a:ln w="9525" cap="flat">
                <a:noFill/>
                <a:prstDash val="solid"/>
                <a:miter/>
              </a:ln>
            </p:spPr>
            <p:txBody>
              <a:bodyPr rtlCol="0" anchor="ctr"/>
              <a:lstStyle/>
              <a:p>
                <a:endParaRPr lang="en-GR"/>
              </a:p>
            </p:txBody>
          </p:sp>
          <p:sp>
            <p:nvSpPr>
              <p:cNvPr id="768" name="Freeform 767">
                <a:extLst>
                  <a:ext uri="{FF2B5EF4-FFF2-40B4-BE49-F238E27FC236}">
                    <a16:creationId xmlns:a16="http://schemas.microsoft.com/office/drawing/2014/main" id="{9D49C26E-385F-7F2C-C9E9-F510C2AE4A03}"/>
                  </a:ext>
                </a:extLst>
              </p:cNvPr>
              <p:cNvSpPr/>
              <p:nvPr/>
            </p:nvSpPr>
            <p:spPr>
              <a:xfrm>
                <a:off x="5832108" y="4370253"/>
                <a:ext cx="428625" cy="286893"/>
              </a:xfrm>
              <a:custGeom>
                <a:avLst/>
                <a:gdLst>
                  <a:gd name="connsiteX0" fmla="*/ 402050 w 428625"/>
                  <a:gd name="connsiteY0" fmla="*/ 54578 h 286893"/>
                  <a:gd name="connsiteX1" fmla="*/ 428625 w 428625"/>
                  <a:gd name="connsiteY1" fmla="*/ 10763 h 286893"/>
                  <a:gd name="connsiteX2" fmla="*/ 421672 w 428625"/>
                  <a:gd name="connsiteY2" fmla="*/ 0 h 286893"/>
                  <a:gd name="connsiteX3" fmla="*/ 412147 w 428625"/>
                  <a:gd name="connsiteY3" fmla="*/ 3238 h 286893"/>
                  <a:gd name="connsiteX4" fmla="*/ 282797 w 428625"/>
                  <a:gd name="connsiteY4" fmla="*/ 77915 h 286893"/>
                  <a:gd name="connsiteX5" fmla="*/ 0 w 428625"/>
                  <a:gd name="connsiteY5" fmla="*/ 241173 h 286893"/>
                  <a:gd name="connsiteX6" fmla="*/ 0 w 428625"/>
                  <a:gd name="connsiteY6" fmla="*/ 286893 h 286893"/>
                  <a:gd name="connsiteX7" fmla="*/ 282416 w 428625"/>
                  <a:gd name="connsiteY7" fmla="*/ 123635 h 28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286893">
                    <a:moveTo>
                      <a:pt x="402050" y="54578"/>
                    </a:moveTo>
                    <a:cubicBezTo>
                      <a:pt x="417328" y="44987"/>
                      <a:pt x="427177" y="28747"/>
                      <a:pt x="428625" y="10763"/>
                    </a:cubicBezTo>
                    <a:cubicBezTo>
                      <a:pt x="428625" y="3620"/>
                      <a:pt x="426339" y="0"/>
                      <a:pt x="421672" y="0"/>
                    </a:cubicBezTo>
                    <a:cubicBezTo>
                      <a:pt x="418271" y="267"/>
                      <a:pt x="414995" y="1372"/>
                      <a:pt x="412147" y="3238"/>
                    </a:cubicBezTo>
                    <a:lnTo>
                      <a:pt x="282797" y="77915"/>
                    </a:lnTo>
                    <a:lnTo>
                      <a:pt x="0" y="241173"/>
                    </a:lnTo>
                    <a:lnTo>
                      <a:pt x="0" y="286893"/>
                    </a:lnTo>
                    <a:lnTo>
                      <a:pt x="282416" y="123635"/>
                    </a:lnTo>
                    <a:close/>
                  </a:path>
                </a:pathLst>
              </a:custGeom>
              <a:solidFill>
                <a:srgbClr val="F5F5F5"/>
              </a:solidFill>
              <a:ln w="9525" cap="flat">
                <a:noFill/>
                <a:prstDash val="solid"/>
                <a:miter/>
              </a:ln>
            </p:spPr>
            <p:txBody>
              <a:bodyPr rtlCol="0" anchor="ctr"/>
              <a:lstStyle/>
              <a:p>
                <a:endParaRPr lang="en-GR"/>
              </a:p>
            </p:txBody>
          </p:sp>
        </p:grpSp>
        <p:sp>
          <p:nvSpPr>
            <p:cNvPr id="773" name="Freeform 772">
              <a:extLst>
                <a:ext uri="{FF2B5EF4-FFF2-40B4-BE49-F238E27FC236}">
                  <a16:creationId xmlns:a16="http://schemas.microsoft.com/office/drawing/2014/main" id="{D3CEABF3-6DAD-AF77-D036-746E995ACE72}"/>
                </a:ext>
              </a:extLst>
            </p:cNvPr>
            <p:cNvSpPr/>
            <p:nvPr/>
          </p:nvSpPr>
          <p:spPr>
            <a:xfrm>
              <a:off x="6809924" y="4419021"/>
              <a:ext cx="780593" cy="606837"/>
            </a:xfrm>
            <a:custGeom>
              <a:avLst/>
              <a:gdLst>
                <a:gd name="connsiteX0" fmla="*/ 727158 w 780593"/>
                <a:gd name="connsiteY0" fmla="*/ 231172 h 606837"/>
                <a:gd name="connsiteX1" fmla="*/ 327108 w 780593"/>
                <a:gd name="connsiteY1" fmla="*/ 0 h 606837"/>
                <a:gd name="connsiteX2" fmla="*/ 117558 w 780593"/>
                <a:gd name="connsiteY2" fmla="*/ 140208 h 606837"/>
                <a:gd name="connsiteX3" fmla="*/ 50312 w 780593"/>
                <a:gd name="connsiteY3" fmla="*/ 324707 h 606837"/>
                <a:gd name="connsiteX4" fmla="*/ 384258 w 780593"/>
                <a:gd name="connsiteY4" fmla="*/ 493966 h 606837"/>
                <a:gd name="connsiteX5" fmla="*/ 384258 w 780593"/>
                <a:gd name="connsiteY5" fmla="*/ 606838 h 606837"/>
                <a:gd name="connsiteX6" fmla="*/ 727158 w 780593"/>
                <a:gd name="connsiteY6" fmla="*/ 409099 h 606837"/>
                <a:gd name="connsiteX7" fmla="*/ 780593 w 780593"/>
                <a:gd name="connsiteY7" fmla="*/ 320326 h 606837"/>
                <a:gd name="connsiteX8" fmla="*/ 727158 w 780593"/>
                <a:gd name="connsiteY8" fmla="*/ 231172 h 606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593" h="606837">
                  <a:moveTo>
                    <a:pt x="727158" y="231172"/>
                  </a:moveTo>
                  <a:lnTo>
                    <a:pt x="327108" y="0"/>
                  </a:lnTo>
                  <a:lnTo>
                    <a:pt x="117558" y="140208"/>
                  </a:lnTo>
                  <a:cubicBezTo>
                    <a:pt x="-31889" y="222313"/>
                    <a:pt x="-20459" y="276225"/>
                    <a:pt x="50312" y="324707"/>
                  </a:cubicBezTo>
                  <a:cubicBezTo>
                    <a:pt x="121083" y="373189"/>
                    <a:pt x="384258" y="493966"/>
                    <a:pt x="384258" y="493966"/>
                  </a:cubicBezTo>
                  <a:lnTo>
                    <a:pt x="384258" y="606838"/>
                  </a:lnTo>
                  <a:lnTo>
                    <a:pt x="727158" y="409099"/>
                  </a:lnTo>
                  <a:cubicBezTo>
                    <a:pt x="756686" y="392049"/>
                    <a:pt x="780593" y="351949"/>
                    <a:pt x="780593" y="320326"/>
                  </a:cubicBezTo>
                  <a:cubicBezTo>
                    <a:pt x="780593" y="288703"/>
                    <a:pt x="756400" y="248221"/>
                    <a:pt x="727158" y="231172"/>
                  </a:cubicBezTo>
                  <a:close/>
                </a:path>
              </a:pathLst>
            </a:custGeom>
            <a:solidFill>
              <a:srgbClr val="000000">
                <a:alpha val="10000"/>
              </a:srgbClr>
            </a:solidFill>
            <a:ln w="9525" cap="flat">
              <a:noFill/>
              <a:prstDash val="solid"/>
              <a:miter/>
            </a:ln>
          </p:spPr>
          <p:txBody>
            <a:bodyPr rtlCol="0" anchor="ctr"/>
            <a:lstStyle/>
            <a:p>
              <a:endParaRPr lang="en-GR"/>
            </a:p>
          </p:txBody>
        </p:sp>
        <p:grpSp>
          <p:nvGrpSpPr>
            <p:cNvPr id="774" name="Graphic 14">
              <a:extLst>
                <a:ext uri="{FF2B5EF4-FFF2-40B4-BE49-F238E27FC236}">
                  <a16:creationId xmlns:a16="http://schemas.microsoft.com/office/drawing/2014/main" id="{37B43727-A842-97DC-F233-219E6A5C2EB0}"/>
                </a:ext>
              </a:extLst>
            </p:cNvPr>
            <p:cNvGrpSpPr/>
            <p:nvPr/>
          </p:nvGrpSpPr>
          <p:grpSpPr>
            <a:xfrm>
              <a:off x="6602928" y="3403309"/>
              <a:ext cx="1211242" cy="2302963"/>
              <a:chOff x="6602928" y="3403309"/>
              <a:chExt cx="1211242" cy="2302963"/>
            </a:xfrm>
          </p:grpSpPr>
          <p:sp>
            <p:nvSpPr>
              <p:cNvPr id="775" name="Freeform 774">
                <a:extLst>
                  <a:ext uri="{FF2B5EF4-FFF2-40B4-BE49-F238E27FC236}">
                    <a16:creationId xmlns:a16="http://schemas.microsoft.com/office/drawing/2014/main" id="{5FBB0CA8-0971-D526-6ED4-2DC59001D7D5}"/>
                  </a:ext>
                </a:extLst>
              </p:cNvPr>
              <p:cNvSpPr/>
              <p:nvPr/>
            </p:nvSpPr>
            <p:spPr>
              <a:xfrm>
                <a:off x="7324690" y="5033860"/>
                <a:ext cx="179626" cy="382004"/>
              </a:xfrm>
              <a:custGeom>
                <a:avLst/>
                <a:gdLst>
                  <a:gd name="connsiteX0" fmla="*/ 179626 w 179626"/>
                  <a:gd name="connsiteY0" fmla="*/ 28385 h 382004"/>
                  <a:gd name="connsiteX1" fmla="*/ 127429 w 179626"/>
                  <a:gd name="connsiteY1" fmla="*/ 197929 h 382004"/>
                  <a:gd name="connsiteX2" fmla="*/ 121238 w 179626"/>
                  <a:gd name="connsiteY2" fmla="*/ 318706 h 382004"/>
                  <a:gd name="connsiteX3" fmla="*/ 130763 w 179626"/>
                  <a:gd name="connsiteY3" fmla="*/ 363950 h 382004"/>
                  <a:gd name="connsiteX4" fmla="*/ 120571 w 179626"/>
                  <a:gd name="connsiteY4" fmla="*/ 381238 h 382004"/>
                  <a:gd name="connsiteX5" fmla="*/ 117904 w 179626"/>
                  <a:gd name="connsiteY5" fmla="*/ 381667 h 382004"/>
                  <a:gd name="connsiteX6" fmla="*/ 43038 w 179626"/>
                  <a:gd name="connsiteY6" fmla="*/ 301085 h 382004"/>
                  <a:gd name="connsiteX7" fmla="*/ 175 w 179626"/>
                  <a:gd name="connsiteY7" fmla="*/ 144780 h 382004"/>
                  <a:gd name="connsiteX8" fmla="*/ 7033 w 179626"/>
                  <a:gd name="connsiteY8" fmla="*/ 109823 h 382004"/>
                  <a:gd name="connsiteX9" fmla="*/ 16558 w 179626"/>
                  <a:gd name="connsiteY9" fmla="*/ 91726 h 382004"/>
                  <a:gd name="connsiteX10" fmla="*/ 33227 w 179626"/>
                  <a:gd name="connsiteY10" fmla="*/ 0 h 38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626" h="382004">
                    <a:moveTo>
                      <a:pt x="179626" y="28385"/>
                    </a:moveTo>
                    <a:cubicBezTo>
                      <a:pt x="179626" y="28385"/>
                      <a:pt x="130001" y="149923"/>
                      <a:pt x="127429" y="197929"/>
                    </a:cubicBezTo>
                    <a:cubicBezTo>
                      <a:pt x="124857" y="247840"/>
                      <a:pt x="112761" y="264605"/>
                      <a:pt x="121238" y="318706"/>
                    </a:cubicBezTo>
                    <a:cubicBezTo>
                      <a:pt x="123048" y="330613"/>
                      <a:pt x="129239" y="354330"/>
                      <a:pt x="130763" y="363950"/>
                    </a:cubicBezTo>
                    <a:cubicBezTo>
                      <a:pt x="132725" y="371542"/>
                      <a:pt x="128163" y="379286"/>
                      <a:pt x="120571" y="381238"/>
                    </a:cubicBezTo>
                    <a:cubicBezTo>
                      <a:pt x="119695" y="381467"/>
                      <a:pt x="118809" y="381610"/>
                      <a:pt x="117904" y="381667"/>
                    </a:cubicBezTo>
                    <a:cubicBezTo>
                      <a:pt x="96187" y="386144"/>
                      <a:pt x="60182" y="345377"/>
                      <a:pt x="43038" y="301085"/>
                    </a:cubicBezTo>
                    <a:cubicBezTo>
                      <a:pt x="25483" y="249936"/>
                      <a:pt x="11167" y="197730"/>
                      <a:pt x="175" y="144780"/>
                    </a:cubicBezTo>
                    <a:cubicBezTo>
                      <a:pt x="-692" y="132721"/>
                      <a:pt x="1671" y="120653"/>
                      <a:pt x="7033" y="109823"/>
                    </a:cubicBezTo>
                    <a:cubicBezTo>
                      <a:pt x="9614" y="103499"/>
                      <a:pt x="12805" y="97441"/>
                      <a:pt x="16558" y="91726"/>
                    </a:cubicBezTo>
                    <a:cubicBezTo>
                      <a:pt x="23797" y="70009"/>
                      <a:pt x="27226" y="28670"/>
                      <a:pt x="33227" y="0"/>
                    </a:cubicBezTo>
                    <a:close/>
                  </a:path>
                </a:pathLst>
              </a:custGeom>
              <a:solidFill>
                <a:srgbClr val="FFC7A7"/>
              </a:solidFill>
              <a:ln w="9525" cap="flat">
                <a:noFill/>
                <a:prstDash val="solid"/>
                <a:miter/>
              </a:ln>
            </p:spPr>
            <p:txBody>
              <a:bodyPr rtlCol="0" anchor="ctr"/>
              <a:lstStyle/>
              <a:p>
                <a:endParaRPr lang="en-GR"/>
              </a:p>
            </p:txBody>
          </p:sp>
          <p:sp>
            <p:nvSpPr>
              <p:cNvPr id="776" name="Freeform 775">
                <a:extLst>
                  <a:ext uri="{FF2B5EF4-FFF2-40B4-BE49-F238E27FC236}">
                    <a16:creationId xmlns:a16="http://schemas.microsoft.com/office/drawing/2014/main" id="{88F4ADCB-D480-43B6-6F56-D3B8F4024097}"/>
                  </a:ext>
                </a:extLst>
              </p:cNvPr>
              <p:cNvSpPr/>
              <p:nvPr/>
            </p:nvSpPr>
            <p:spPr>
              <a:xfrm>
                <a:off x="7276662" y="5224264"/>
                <a:ext cx="270326" cy="293769"/>
              </a:xfrm>
              <a:custGeom>
                <a:avLst/>
                <a:gdLst>
                  <a:gd name="connsiteX0" fmla="*/ 5818 w 270326"/>
                  <a:gd name="connsiteY0" fmla="*/ 0 h 293769"/>
                  <a:gd name="connsiteX1" fmla="*/ 7 w 270326"/>
                  <a:gd name="connsiteY1" fmla="*/ 16383 h 293769"/>
                  <a:gd name="connsiteX2" fmla="*/ 30868 w 270326"/>
                  <a:gd name="connsiteY2" fmla="*/ 71152 h 293769"/>
                  <a:gd name="connsiteX3" fmla="*/ 47156 w 270326"/>
                  <a:gd name="connsiteY3" fmla="*/ 128302 h 293769"/>
                  <a:gd name="connsiteX4" fmla="*/ 80494 w 270326"/>
                  <a:gd name="connsiteY4" fmla="*/ 217265 h 293769"/>
                  <a:gd name="connsiteX5" fmla="*/ 189555 w 270326"/>
                  <a:gd name="connsiteY5" fmla="*/ 288512 h 293769"/>
                  <a:gd name="connsiteX6" fmla="*/ 260707 w 270326"/>
                  <a:gd name="connsiteY6" fmla="*/ 278321 h 293769"/>
                  <a:gd name="connsiteX7" fmla="*/ 267184 w 270326"/>
                  <a:gd name="connsiteY7" fmla="*/ 242602 h 293769"/>
                  <a:gd name="connsiteX8" fmla="*/ 5818 w 270326"/>
                  <a:gd name="connsiteY8" fmla="*/ 0 h 29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326" h="293769">
                    <a:moveTo>
                      <a:pt x="5818" y="0"/>
                    </a:moveTo>
                    <a:cubicBezTo>
                      <a:pt x="2979" y="5096"/>
                      <a:pt x="1017" y="10639"/>
                      <a:pt x="7" y="16383"/>
                    </a:cubicBezTo>
                    <a:cubicBezTo>
                      <a:pt x="-469" y="25908"/>
                      <a:pt x="22010" y="59150"/>
                      <a:pt x="30868" y="71152"/>
                    </a:cubicBezTo>
                    <a:cubicBezTo>
                      <a:pt x="43441" y="87401"/>
                      <a:pt x="49271" y="107871"/>
                      <a:pt x="47156" y="128302"/>
                    </a:cubicBezTo>
                    <a:cubicBezTo>
                      <a:pt x="47394" y="160963"/>
                      <a:pt x="59215" y="192491"/>
                      <a:pt x="80494" y="217265"/>
                    </a:cubicBezTo>
                    <a:cubicBezTo>
                      <a:pt x="108802" y="251498"/>
                      <a:pt x="146835" y="276339"/>
                      <a:pt x="189555" y="288512"/>
                    </a:cubicBezTo>
                    <a:cubicBezTo>
                      <a:pt x="242133" y="304705"/>
                      <a:pt x="260707" y="278321"/>
                      <a:pt x="260707" y="278321"/>
                    </a:cubicBezTo>
                    <a:cubicBezTo>
                      <a:pt x="260707" y="278321"/>
                      <a:pt x="276994" y="252984"/>
                      <a:pt x="267184" y="242602"/>
                    </a:cubicBezTo>
                    <a:cubicBezTo>
                      <a:pt x="257373" y="232220"/>
                      <a:pt x="5818" y="0"/>
                      <a:pt x="5818" y="0"/>
                    </a:cubicBezTo>
                    <a:close/>
                  </a:path>
                </a:pathLst>
              </a:custGeom>
              <a:solidFill>
                <a:srgbClr val="263238"/>
              </a:solidFill>
              <a:ln w="9525" cap="flat">
                <a:noFill/>
                <a:prstDash val="solid"/>
                <a:miter/>
              </a:ln>
            </p:spPr>
            <p:txBody>
              <a:bodyPr rtlCol="0" anchor="ctr"/>
              <a:lstStyle/>
              <a:p>
                <a:endParaRPr lang="en-GR"/>
              </a:p>
            </p:txBody>
          </p:sp>
          <p:sp>
            <p:nvSpPr>
              <p:cNvPr id="777" name="Freeform 776">
                <a:extLst>
                  <a:ext uri="{FF2B5EF4-FFF2-40B4-BE49-F238E27FC236}">
                    <a16:creationId xmlns:a16="http://schemas.microsoft.com/office/drawing/2014/main" id="{29AC666C-DDCD-EDAC-E746-79963BB339C9}"/>
                  </a:ext>
                </a:extLst>
              </p:cNvPr>
              <p:cNvSpPr/>
              <p:nvPr/>
            </p:nvSpPr>
            <p:spPr>
              <a:xfrm>
                <a:off x="7282479" y="5125573"/>
                <a:ext cx="266795" cy="369947"/>
              </a:xfrm>
              <a:custGeom>
                <a:avLst/>
                <a:gdLst>
                  <a:gd name="connsiteX0" fmla="*/ 59246 w 266795"/>
                  <a:gd name="connsiteY0" fmla="*/ 12 h 369947"/>
                  <a:gd name="connsiteX1" fmla="*/ 50673 w 266795"/>
                  <a:gd name="connsiteY1" fmla="*/ 4489 h 369947"/>
                  <a:gd name="connsiteX2" fmla="*/ 31623 w 266795"/>
                  <a:gd name="connsiteY2" fmla="*/ 42589 h 369947"/>
                  <a:gd name="connsiteX3" fmla="*/ 0 w 266795"/>
                  <a:gd name="connsiteY3" fmla="*/ 98787 h 369947"/>
                  <a:gd name="connsiteX4" fmla="*/ 54293 w 266795"/>
                  <a:gd name="connsiteY4" fmla="*/ 201752 h 369947"/>
                  <a:gd name="connsiteX5" fmla="*/ 117062 w 266795"/>
                  <a:gd name="connsiteY5" fmla="*/ 326434 h 369947"/>
                  <a:gd name="connsiteX6" fmla="*/ 252794 w 266795"/>
                  <a:gd name="connsiteY6" fmla="*/ 364534 h 369947"/>
                  <a:gd name="connsiteX7" fmla="*/ 242602 w 266795"/>
                  <a:gd name="connsiteY7" fmla="*/ 287477 h 369947"/>
                  <a:gd name="connsiteX8" fmla="*/ 190786 w 266795"/>
                  <a:gd name="connsiteY8" fmla="*/ 143935 h 369947"/>
                  <a:gd name="connsiteX9" fmla="*/ 185357 w 266795"/>
                  <a:gd name="connsiteY9" fmla="*/ 102215 h 369947"/>
                  <a:gd name="connsiteX10" fmla="*/ 189262 w 266795"/>
                  <a:gd name="connsiteY10" fmla="*/ 60877 h 369947"/>
                  <a:gd name="connsiteX11" fmla="*/ 186595 w 266795"/>
                  <a:gd name="connsiteY11" fmla="*/ 41827 h 369947"/>
                  <a:gd name="connsiteX12" fmla="*/ 171069 w 266795"/>
                  <a:gd name="connsiteY12" fmla="*/ 31064 h 369947"/>
                  <a:gd name="connsiteX13" fmla="*/ 142018 w 266795"/>
                  <a:gd name="connsiteY13" fmla="*/ 21539 h 369947"/>
                  <a:gd name="connsiteX14" fmla="*/ 112014 w 266795"/>
                  <a:gd name="connsiteY14" fmla="*/ 25158 h 369947"/>
                  <a:gd name="connsiteX15" fmla="*/ 92964 w 266795"/>
                  <a:gd name="connsiteY15" fmla="*/ 37160 h 369947"/>
                  <a:gd name="connsiteX16" fmla="*/ 65151 w 266795"/>
                  <a:gd name="connsiteY16" fmla="*/ 32207 h 369947"/>
                  <a:gd name="connsiteX17" fmla="*/ 57626 w 266795"/>
                  <a:gd name="connsiteY17" fmla="*/ 6585 h 369947"/>
                  <a:gd name="connsiteX18" fmla="*/ 59246 w 266795"/>
                  <a:gd name="connsiteY18" fmla="*/ 12 h 36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6795" h="369947">
                    <a:moveTo>
                      <a:pt x="59246" y="12"/>
                    </a:moveTo>
                    <a:cubicBezTo>
                      <a:pt x="57626" y="12"/>
                      <a:pt x="54864" y="-464"/>
                      <a:pt x="50673" y="4489"/>
                    </a:cubicBezTo>
                    <a:cubicBezTo>
                      <a:pt x="49149" y="6394"/>
                      <a:pt x="39529" y="30016"/>
                      <a:pt x="31623" y="42589"/>
                    </a:cubicBezTo>
                    <a:cubicBezTo>
                      <a:pt x="23717" y="55162"/>
                      <a:pt x="3048" y="78594"/>
                      <a:pt x="0" y="98787"/>
                    </a:cubicBezTo>
                    <a:cubicBezTo>
                      <a:pt x="12192" y="137744"/>
                      <a:pt x="48863" y="164890"/>
                      <a:pt x="54293" y="201752"/>
                    </a:cubicBezTo>
                    <a:cubicBezTo>
                      <a:pt x="59722" y="238614"/>
                      <a:pt x="60484" y="281381"/>
                      <a:pt x="117062" y="326434"/>
                    </a:cubicBezTo>
                    <a:cubicBezTo>
                      <a:pt x="173641" y="371487"/>
                      <a:pt x="231838" y="376155"/>
                      <a:pt x="252794" y="364534"/>
                    </a:cubicBezTo>
                    <a:cubicBezTo>
                      <a:pt x="273749" y="352914"/>
                      <a:pt x="271844" y="330149"/>
                      <a:pt x="242602" y="287477"/>
                    </a:cubicBezTo>
                    <a:cubicBezTo>
                      <a:pt x="211741" y="242233"/>
                      <a:pt x="190881" y="144030"/>
                      <a:pt x="190786" y="143935"/>
                    </a:cubicBezTo>
                    <a:cubicBezTo>
                      <a:pt x="188071" y="130162"/>
                      <a:pt x="186252" y="116227"/>
                      <a:pt x="185357" y="102215"/>
                    </a:cubicBezTo>
                    <a:cubicBezTo>
                      <a:pt x="185623" y="88357"/>
                      <a:pt x="186928" y="74536"/>
                      <a:pt x="189262" y="60877"/>
                    </a:cubicBezTo>
                    <a:cubicBezTo>
                      <a:pt x="190462" y="54410"/>
                      <a:pt x="189519" y="47723"/>
                      <a:pt x="186595" y="41827"/>
                    </a:cubicBezTo>
                    <a:cubicBezTo>
                      <a:pt x="182652" y="36722"/>
                      <a:pt x="177232" y="32959"/>
                      <a:pt x="171069" y="31064"/>
                    </a:cubicBezTo>
                    <a:cubicBezTo>
                      <a:pt x="161773" y="26816"/>
                      <a:pt x="152029" y="23625"/>
                      <a:pt x="142018" y="21539"/>
                    </a:cubicBezTo>
                    <a:cubicBezTo>
                      <a:pt x="131893" y="19358"/>
                      <a:pt x="121330" y="20634"/>
                      <a:pt x="112014" y="25158"/>
                    </a:cubicBezTo>
                    <a:cubicBezTo>
                      <a:pt x="105442" y="28682"/>
                      <a:pt x="100108" y="34683"/>
                      <a:pt x="92964" y="37160"/>
                    </a:cubicBezTo>
                    <a:cubicBezTo>
                      <a:pt x="83496" y="40865"/>
                      <a:pt x="72752" y="38950"/>
                      <a:pt x="65151" y="32207"/>
                    </a:cubicBezTo>
                    <a:cubicBezTo>
                      <a:pt x="57474" y="26120"/>
                      <a:pt x="54455" y="15862"/>
                      <a:pt x="57626" y="6585"/>
                    </a:cubicBezTo>
                    <a:cubicBezTo>
                      <a:pt x="58036" y="4365"/>
                      <a:pt x="58579" y="2174"/>
                      <a:pt x="59246" y="12"/>
                    </a:cubicBezTo>
                    <a:close/>
                  </a:path>
                </a:pathLst>
              </a:custGeom>
              <a:solidFill>
                <a:srgbClr val="455A64"/>
              </a:solidFill>
              <a:ln w="9525" cap="flat">
                <a:noFill/>
                <a:prstDash val="solid"/>
                <a:miter/>
              </a:ln>
            </p:spPr>
            <p:txBody>
              <a:bodyPr rtlCol="0" anchor="ctr"/>
              <a:lstStyle/>
              <a:p>
                <a:endParaRPr lang="en-GR"/>
              </a:p>
            </p:txBody>
          </p:sp>
          <p:sp>
            <p:nvSpPr>
              <p:cNvPr id="778" name="Freeform 777">
                <a:extLst>
                  <a:ext uri="{FF2B5EF4-FFF2-40B4-BE49-F238E27FC236}">
                    <a16:creationId xmlns:a16="http://schemas.microsoft.com/office/drawing/2014/main" id="{D210DB24-6380-84B5-F915-90AA310FDF6D}"/>
                  </a:ext>
                </a:extLst>
              </p:cNvPr>
              <p:cNvSpPr/>
              <p:nvPr/>
            </p:nvSpPr>
            <p:spPr>
              <a:xfrm>
                <a:off x="7366490" y="5371320"/>
                <a:ext cx="184359" cy="126926"/>
              </a:xfrm>
              <a:custGeom>
                <a:avLst/>
                <a:gdLst>
                  <a:gd name="connsiteX0" fmla="*/ 0 w 184359"/>
                  <a:gd name="connsiteY0" fmla="*/ 44492 h 126926"/>
                  <a:gd name="connsiteX1" fmla="*/ 82010 w 184359"/>
                  <a:gd name="connsiteY1" fmla="*/ 106 h 126926"/>
                  <a:gd name="connsiteX2" fmla="*/ 172021 w 184359"/>
                  <a:gd name="connsiteY2" fmla="*/ 48874 h 126926"/>
                  <a:gd name="connsiteX3" fmla="*/ 169450 w 184359"/>
                  <a:gd name="connsiteY3" fmla="*/ 120311 h 126926"/>
                  <a:gd name="connsiteX4" fmla="*/ 62865 w 184359"/>
                  <a:gd name="connsiteY4" fmla="*/ 104118 h 126926"/>
                  <a:gd name="connsiteX5" fmla="*/ 0 w 184359"/>
                  <a:gd name="connsiteY5" fmla="*/ 44492 h 1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359" h="126926">
                    <a:moveTo>
                      <a:pt x="0" y="44492"/>
                    </a:moveTo>
                    <a:cubicBezTo>
                      <a:pt x="16945" y="15584"/>
                      <a:pt x="48539" y="-1514"/>
                      <a:pt x="82010" y="106"/>
                    </a:cubicBezTo>
                    <a:cubicBezTo>
                      <a:pt x="142113" y="106"/>
                      <a:pt x="162878" y="30871"/>
                      <a:pt x="172021" y="48874"/>
                    </a:cubicBezTo>
                    <a:cubicBezTo>
                      <a:pt x="182975" y="70305"/>
                      <a:pt x="194310" y="109167"/>
                      <a:pt x="169450" y="120311"/>
                    </a:cubicBezTo>
                    <a:cubicBezTo>
                      <a:pt x="142685" y="132313"/>
                      <a:pt x="111633" y="128598"/>
                      <a:pt x="62865" y="104118"/>
                    </a:cubicBezTo>
                    <a:cubicBezTo>
                      <a:pt x="14097" y="79639"/>
                      <a:pt x="0" y="44492"/>
                      <a:pt x="0" y="44492"/>
                    </a:cubicBezTo>
                    <a:close/>
                  </a:path>
                </a:pathLst>
              </a:custGeom>
              <a:solidFill>
                <a:srgbClr val="FAFAFA"/>
              </a:solidFill>
              <a:ln w="9525" cap="flat">
                <a:noFill/>
                <a:prstDash val="solid"/>
                <a:miter/>
              </a:ln>
            </p:spPr>
            <p:txBody>
              <a:bodyPr rtlCol="0" anchor="ctr"/>
              <a:lstStyle/>
              <a:p>
                <a:endParaRPr lang="en-GR"/>
              </a:p>
            </p:txBody>
          </p:sp>
          <p:sp>
            <p:nvSpPr>
              <p:cNvPr id="779" name="Freeform 778">
                <a:extLst>
                  <a:ext uri="{FF2B5EF4-FFF2-40B4-BE49-F238E27FC236}">
                    <a16:creationId xmlns:a16="http://schemas.microsoft.com/office/drawing/2014/main" id="{1DDBBA19-C311-8247-D9F9-FAE06C5221C3}"/>
                  </a:ext>
                </a:extLst>
              </p:cNvPr>
              <p:cNvSpPr/>
              <p:nvPr/>
            </p:nvSpPr>
            <p:spPr>
              <a:xfrm>
                <a:off x="7373817" y="5217071"/>
                <a:ext cx="98461" cy="29291"/>
              </a:xfrm>
              <a:custGeom>
                <a:avLst/>
                <a:gdLst>
                  <a:gd name="connsiteX0" fmla="*/ 3532 w 98461"/>
                  <a:gd name="connsiteY0" fmla="*/ 17671 h 29291"/>
                  <a:gd name="connsiteX1" fmla="*/ 9056 w 98461"/>
                  <a:gd name="connsiteY1" fmla="*/ 17671 h 29291"/>
                  <a:gd name="connsiteX2" fmla="*/ 96115 w 98461"/>
                  <a:gd name="connsiteY2" fmla="*/ 29291 h 29291"/>
                  <a:gd name="connsiteX3" fmla="*/ 94305 w 98461"/>
                  <a:gd name="connsiteY3" fmla="*/ 13194 h 29291"/>
                  <a:gd name="connsiteX4" fmla="*/ 3055 w 98461"/>
                  <a:gd name="connsiteY4" fmla="*/ 7098 h 29291"/>
                  <a:gd name="connsiteX5" fmla="*/ 693 w 98461"/>
                  <a:gd name="connsiteY5" fmla="*/ 14966 h 29291"/>
                  <a:gd name="connsiteX6" fmla="*/ 769 w 98461"/>
                  <a:gd name="connsiteY6" fmla="*/ 15099 h 29291"/>
                  <a:gd name="connsiteX7" fmla="*/ 3532 w 98461"/>
                  <a:gd name="connsiteY7" fmla="*/ 17671 h 2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61" h="29291">
                    <a:moveTo>
                      <a:pt x="3532" y="17671"/>
                    </a:moveTo>
                    <a:cubicBezTo>
                      <a:pt x="5274" y="18528"/>
                      <a:pt x="7313" y="18528"/>
                      <a:pt x="9056" y="17671"/>
                    </a:cubicBezTo>
                    <a:cubicBezTo>
                      <a:pt x="18581" y="13004"/>
                      <a:pt x="67444" y="2717"/>
                      <a:pt x="96115" y="29291"/>
                    </a:cubicBezTo>
                    <a:cubicBezTo>
                      <a:pt x="99829" y="26243"/>
                      <a:pt x="99067" y="20814"/>
                      <a:pt x="94305" y="13194"/>
                    </a:cubicBezTo>
                    <a:cubicBezTo>
                      <a:pt x="60777" y="-8047"/>
                      <a:pt x="14295" y="1383"/>
                      <a:pt x="3055" y="7098"/>
                    </a:cubicBezTo>
                    <a:cubicBezTo>
                      <a:pt x="226" y="8622"/>
                      <a:pt x="-821" y="12146"/>
                      <a:pt x="693" y="14966"/>
                    </a:cubicBezTo>
                    <a:cubicBezTo>
                      <a:pt x="722" y="15013"/>
                      <a:pt x="741" y="15052"/>
                      <a:pt x="769" y="15099"/>
                    </a:cubicBezTo>
                    <a:cubicBezTo>
                      <a:pt x="1398" y="16223"/>
                      <a:pt x="2369" y="17118"/>
                      <a:pt x="3532" y="17671"/>
                    </a:cubicBezTo>
                    <a:close/>
                  </a:path>
                </a:pathLst>
              </a:custGeom>
              <a:solidFill>
                <a:srgbClr val="FAFAFA"/>
              </a:solidFill>
              <a:ln w="9525" cap="flat">
                <a:noFill/>
                <a:prstDash val="solid"/>
                <a:miter/>
              </a:ln>
            </p:spPr>
            <p:txBody>
              <a:bodyPr rtlCol="0" anchor="ctr"/>
              <a:lstStyle/>
              <a:p>
                <a:endParaRPr lang="en-GR"/>
              </a:p>
            </p:txBody>
          </p:sp>
          <p:sp>
            <p:nvSpPr>
              <p:cNvPr id="780" name="Freeform 779">
                <a:extLst>
                  <a:ext uri="{FF2B5EF4-FFF2-40B4-BE49-F238E27FC236}">
                    <a16:creationId xmlns:a16="http://schemas.microsoft.com/office/drawing/2014/main" id="{E5B0089F-A4E2-0A88-19A3-34A5E62B6E05}"/>
                  </a:ext>
                </a:extLst>
              </p:cNvPr>
              <p:cNvSpPr/>
              <p:nvPr/>
            </p:nvSpPr>
            <p:spPr>
              <a:xfrm>
                <a:off x="7382502" y="5254158"/>
                <a:ext cx="94200" cy="27066"/>
              </a:xfrm>
              <a:custGeom>
                <a:avLst/>
                <a:gdLst>
                  <a:gd name="connsiteX0" fmla="*/ 93621 w 94200"/>
                  <a:gd name="connsiteY0" fmla="*/ 27066 h 27066"/>
                  <a:gd name="connsiteX1" fmla="*/ 90096 w 94200"/>
                  <a:gd name="connsiteY1" fmla="*/ 10588 h 27066"/>
                  <a:gd name="connsiteX2" fmla="*/ 3133 w 94200"/>
                  <a:gd name="connsiteY2" fmla="*/ 7064 h 27066"/>
                  <a:gd name="connsiteX3" fmla="*/ 580 w 94200"/>
                  <a:gd name="connsiteY3" fmla="*/ 14588 h 27066"/>
                  <a:gd name="connsiteX4" fmla="*/ 847 w 94200"/>
                  <a:gd name="connsiteY4" fmla="*/ 15064 h 27066"/>
                  <a:gd name="connsiteX5" fmla="*/ 3609 w 94200"/>
                  <a:gd name="connsiteY5" fmla="*/ 17731 h 27066"/>
                  <a:gd name="connsiteX6" fmla="*/ 9134 w 94200"/>
                  <a:gd name="connsiteY6" fmla="*/ 17731 h 27066"/>
                  <a:gd name="connsiteX7" fmla="*/ 93621 w 94200"/>
                  <a:gd name="connsiteY7" fmla="*/ 27066 h 2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0" h="27066">
                    <a:moveTo>
                      <a:pt x="93621" y="27066"/>
                    </a:moveTo>
                    <a:cubicBezTo>
                      <a:pt x="95068" y="21323"/>
                      <a:pt x="93773" y="15236"/>
                      <a:pt x="90096" y="10588"/>
                    </a:cubicBezTo>
                    <a:cubicBezTo>
                      <a:pt x="62750" y="-2185"/>
                      <a:pt x="31422" y="-3452"/>
                      <a:pt x="3133" y="7064"/>
                    </a:cubicBezTo>
                    <a:cubicBezTo>
                      <a:pt x="352" y="8435"/>
                      <a:pt x="-791" y="11807"/>
                      <a:pt x="580" y="14588"/>
                    </a:cubicBezTo>
                    <a:cubicBezTo>
                      <a:pt x="666" y="14750"/>
                      <a:pt x="752" y="14912"/>
                      <a:pt x="847" y="15064"/>
                    </a:cubicBezTo>
                    <a:cubicBezTo>
                      <a:pt x="1438" y="16236"/>
                      <a:pt x="2409" y="17179"/>
                      <a:pt x="3609" y="17731"/>
                    </a:cubicBezTo>
                    <a:cubicBezTo>
                      <a:pt x="5352" y="18589"/>
                      <a:pt x="7391" y="18589"/>
                      <a:pt x="9134" y="17731"/>
                    </a:cubicBezTo>
                    <a:cubicBezTo>
                      <a:pt x="18087" y="13064"/>
                      <a:pt x="64760" y="3349"/>
                      <a:pt x="93621" y="27066"/>
                    </a:cubicBezTo>
                    <a:close/>
                  </a:path>
                </a:pathLst>
              </a:custGeom>
              <a:solidFill>
                <a:srgbClr val="FAFAFA"/>
              </a:solidFill>
              <a:ln w="9525" cap="flat">
                <a:noFill/>
                <a:prstDash val="solid"/>
                <a:miter/>
              </a:ln>
            </p:spPr>
            <p:txBody>
              <a:bodyPr rtlCol="0" anchor="ctr"/>
              <a:lstStyle/>
              <a:p>
                <a:endParaRPr lang="en-GR"/>
              </a:p>
            </p:txBody>
          </p:sp>
          <p:sp>
            <p:nvSpPr>
              <p:cNvPr id="781" name="Freeform 780">
                <a:extLst>
                  <a:ext uri="{FF2B5EF4-FFF2-40B4-BE49-F238E27FC236}">
                    <a16:creationId xmlns:a16="http://schemas.microsoft.com/office/drawing/2014/main" id="{111B7A4E-7E97-89AF-5BB5-E2118E1D81D0}"/>
                  </a:ext>
                </a:extLst>
              </p:cNvPr>
              <p:cNvSpPr/>
              <p:nvPr/>
            </p:nvSpPr>
            <p:spPr>
              <a:xfrm>
                <a:off x="7399933" y="5328435"/>
                <a:ext cx="100669" cy="34037"/>
              </a:xfrm>
              <a:custGeom>
                <a:avLst/>
                <a:gdLst>
                  <a:gd name="connsiteX0" fmla="*/ 100669 w 100669"/>
                  <a:gd name="connsiteY0" fmla="*/ 34037 h 34037"/>
                  <a:gd name="connsiteX1" fmla="*/ 92954 w 100669"/>
                  <a:gd name="connsiteY1" fmla="*/ 12320 h 34037"/>
                  <a:gd name="connsiteX2" fmla="*/ 3133 w 100669"/>
                  <a:gd name="connsiteY2" fmla="*/ 7081 h 34037"/>
                  <a:gd name="connsiteX3" fmla="*/ 580 w 100669"/>
                  <a:gd name="connsiteY3" fmla="*/ 14606 h 34037"/>
                  <a:gd name="connsiteX4" fmla="*/ 847 w 100669"/>
                  <a:gd name="connsiteY4" fmla="*/ 15082 h 34037"/>
                  <a:gd name="connsiteX5" fmla="*/ 9067 w 100669"/>
                  <a:gd name="connsiteY5" fmla="*/ 17692 h 34037"/>
                  <a:gd name="connsiteX6" fmla="*/ 9134 w 100669"/>
                  <a:gd name="connsiteY6" fmla="*/ 17654 h 34037"/>
                  <a:gd name="connsiteX7" fmla="*/ 100669 w 100669"/>
                  <a:gd name="connsiteY7" fmla="*/ 34037 h 3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69" h="34037">
                    <a:moveTo>
                      <a:pt x="100669" y="34037"/>
                    </a:moveTo>
                    <a:cubicBezTo>
                      <a:pt x="100717" y="26122"/>
                      <a:pt x="97993" y="18435"/>
                      <a:pt x="92954" y="12320"/>
                    </a:cubicBezTo>
                    <a:cubicBezTo>
                      <a:pt x="59616" y="-7778"/>
                      <a:pt x="14182" y="1461"/>
                      <a:pt x="3133" y="7081"/>
                    </a:cubicBezTo>
                    <a:cubicBezTo>
                      <a:pt x="352" y="8453"/>
                      <a:pt x="-791" y="11825"/>
                      <a:pt x="580" y="14606"/>
                    </a:cubicBezTo>
                    <a:cubicBezTo>
                      <a:pt x="666" y="14768"/>
                      <a:pt x="752" y="14930"/>
                      <a:pt x="847" y="15082"/>
                    </a:cubicBezTo>
                    <a:cubicBezTo>
                      <a:pt x="2400" y="18073"/>
                      <a:pt x="6076" y="19235"/>
                      <a:pt x="9067" y="17692"/>
                    </a:cubicBezTo>
                    <a:cubicBezTo>
                      <a:pt x="9086" y="17683"/>
                      <a:pt x="9115" y="17664"/>
                      <a:pt x="9134" y="17654"/>
                    </a:cubicBezTo>
                    <a:cubicBezTo>
                      <a:pt x="18944" y="13177"/>
                      <a:pt x="73046" y="1557"/>
                      <a:pt x="100669" y="34037"/>
                    </a:cubicBezTo>
                    <a:close/>
                  </a:path>
                </a:pathLst>
              </a:custGeom>
              <a:solidFill>
                <a:srgbClr val="FAFAFA"/>
              </a:solidFill>
              <a:ln w="9525" cap="flat">
                <a:noFill/>
                <a:prstDash val="solid"/>
                <a:miter/>
              </a:ln>
            </p:spPr>
            <p:txBody>
              <a:bodyPr rtlCol="0" anchor="ctr"/>
              <a:lstStyle/>
              <a:p>
                <a:endParaRPr lang="en-GR"/>
              </a:p>
            </p:txBody>
          </p:sp>
          <p:sp>
            <p:nvSpPr>
              <p:cNvPr id="782" name="Freeform 781">
                <a:extLst>
                  <a:ext uri="{FF2B5EF4-FFF2-40B4-BE49-F238E27FC236}">
                    <a16:creationId xmlns:a16="http://schemas.microsoft.com/office/drawing/2014/main" id="{32A358BD-A720-A436-13F2-83C6976D769F}"/>
                  </a:ext>
                </a:extLst>
              </p:cNvPr>
              <p:cNvSpPr/>
              <p:nvPr/>
            </p:nvSpPr>
            <p:spPr>
              <a:xfrm>
                <a:off x="7390889" y="5291401"/>
                <a:ext cx="95464" cy="28399"/>
              </a:xfrm>
              <a:custGeom>
                <a:avLst/>
                <a:gdLst>
                  <a:gd name="connsiteX0" fmla="*/ 3985 w 95464"/>
                  <a:gd name="connsiteY0" fmla="*/ 17636 h 28399"/>
                  <a:gd name="connsiteX1" fmla="*/ 9414 w 95464"/>
                  <a:gd name="connsiteY1" fmla="*/ 17636 h 28399"/>
                  <a:gd name="connsiteX2" fmla="*/ 95139 w 95464"/>
                  <a:gd name="connsiteY2" fmla="*/ 28399 h 28399"/>
                  <a:gd name="connsiteX3" fmla="*/ 90091 w 95464"/>
                  <a:gd name="connsiteY3" fmla="*/ 10588 h 28399"/>
                  <a:gd name="connsiteX4" fmla="*/ 3128 w 95464"/>
                  <a:gd name="connsiteY4" fmla="*/ 7064 h 28399"/>
                  <a:gd name="connsiteX5" fmla="*/ 661 w 95464"/>
                  <a:gd name="connsiteY5" fmla="*/ 14903 h 28399"/>
                  <a:gd name="connsiteX6" fmla="*/ 746 w 95464"/>
                  <a:gd name="connsiteY6" fmla="*/ 15064 h 28399"/>
                  <a:gd name="connsiteX7" fmla="*/ 3985 w 95464"/>
                  <a:gd name="connsiteY7" fmla="*/ 17636 h 2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64" h="28399">
                    <a:moveTo>
                      <a:pt x="3985" y="17636"/>
                    </a:moveTo>
                    <a:cubicBezTo>
                      <a:pt x="5699" y="18484"/>
                      <a:pt x="7709" y="18484"/>
                      <a:pt x="9414" y="17636"/>
                    </a:cubicBezTo>
                    <a:cubicBezTo>
                      <a:pt x="18939" y="12969"/>
                      <a:pt x="66564" y="2968"/>
                      <a:pt x="95139" y="28399"/>
                    </a:cubicBezTo>
                    <a:cubicBezTo>
                      <a:pt x="96273" y="21999"/>
                      <a:pt x="94406" y="15436"/>
                      <a:pt x="90091" y="10588"/>
                    </a:cubicBezTo>
                    <a:cubicBezTo>
                      <a:pt x="62745" y="-2185"/>
                      <a:pt x="31417" y="-3452"/>
                      <a:pt x="3128" y="7064"/>
                    </a:cubicBezTo>
                    <a:cubicBezTo>
                      <a:pt x="280" y="8549"/>
                      <a:pt x="-825" y="12054"/>
                      <a:pt x="661" y="14903"/>
                    </a:cubicBezTo>
                    <a:cubicBezTo>
                      <a:pt x="689" y="14960"/>
                      <a:pt x="718" y="15007"/>
                      <a:pt x="746" y="15064"/>
                    </a:cubicBezTo>
                    <a:cubicBezTo>
                      <a:pt x="1489" y="16274"/>
                      <a:pt x="2632" y="17188"/>
                      <a:pt x="3985" y="17636"/>
                    </a:cubicBezTo>
                    <a:close/>
                  </a:path>
                </a:pathLst>
              </a:custGeom>
              <a:solidFill>
                <a:srgbClr val="FAFAFA"/>
              </a:solidFill>
              <a:ln w="9525" cap="flat">
                <a:noFill/>
                <a:prstDash val="solid"/>
                <a:miter/>
              </a:ln>
            </p:spPr>
            <p:txBody>
              <a:bodyPr rtlCol="0" anchor="ctr"/>
              <a:lstStyle/>
              <a:p>
                <a:endParaRPr lang="en-GR"/>
              </a:p>
            </p:txBody>
          </p:sp>
          <p:sp>
            <p:nvSpPr>
              <p:cNvPr id="783" name="Freeform 782">
                <a:extLst>
                  <a:ext uri="{FF2B5EF4-FFF2-40B4-BE49-F238E27FC236}">
                    <a16:creationId xmlns:a16="http://schemas.microsoft.com/office/drawing/2014/main" id="{BB983F4F-8EE5-D153-4984-ECE794F09ADA}"/>
                  </a:ext>
                </a:extLst>
              </p:cNvPr>
              <p:cNvSpPr/>
              <p:nvPr/>
            </p:nvSpPr>
            <p:spPr>
              <a:xfrm>
                <a:off x="7433832" y="5211501"/>
                <a:ext cx="293029" cy="404547"/>
              </a:xfrm>
              <a:custGeom>
                <a:avLst/>
                <a:gdLst>
                  <a:gd name="connsiteX0" fmla="*/ 123825 w 293029"/>
                  <a:gd name="connsiteY0" fmla="*/ 0 h 404547"/>
                  <a:gd name="connsiteX1" fmla="*/ 175736 w 293029"/>
                  <a:gd name="connsiteY1" fmla="*/ 205835 h 404547"/>
                  <a:gd name="connsiteX2" fmla="*/ 254794 w 293029"/>
                  <a:gd name="connsiteY2" fmla="*/ 334613 h 404547"/>
                  <a:gd name="connsiteX3" fmla="*/ 288417 w 293029"/>
                  <a:gd name="connsiteY3" fmla="*/ 369380 h 404547"/>
                  <a:gd name="connsiteX4" fmla="*/ 288931 w 293029"/>
                  <a:gd name="connsiteY4" fmla="*/ 390392 h 404547"/>
                  <a:gd name="connsiteX5" fmla="*/ 286798 w 293029"/>
                  <a:gd name="connsiteY5" fmla="*/ 392239 h 404547"/>
                  <a:gd name="connsiteX6" fmla="*/ 159258 w 293029"/>
                  <a:gd name="connsiteY6" fmla="*/ 382714 h 404547"/>
                  <a:gd name="connsiteX7" fmla="*/ 59531 w 293029"/>
                  <a:gd name="connsiteY7" fmla="*/ 265367 h 404547"/>
                  <a:gd name="connsiteX8" fmla="*/ 34290 w 293029"/>
                  <a:gd name="connsiteY8" fmla="*/ 237363 h 404547"/>
                  <a:gd name="connsiteX9" fmla="*/ 28004 w 293029"/>
                  <a:gd name="connsiteY9" fmla="*/ 208788 h 404547"/>
                  <a:gd name="connsiteX10" fmla="*/ 28004 w 293029"/>
                  <a:gd name="connsiteY10" fmla="*/ 189738 h 404547"/>
                  <a:gd name="connsiteX11" fmla="*/ 0 w 293029"/>
                  <a:gd name="connsiteY11" fmla="*/ 101346 h 4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029" h="404547">
                    <a:moveTo>
                      <a:pt x="123825" y="0"/>
                    </a:moveTo>
                    <a:cubicBezTo>
                      <a:pt x="123825" y="0"/>
                      <a:pt x="148399" y="148304"/>
                      <a:pt x="175736" y="205835"/>
                    </a:cubicBezTo>
                    <a:cubicBezTo>
                      <a:pt x="203073" y="263366"/>
                      <a:pt x="217170" y="291084"/>
                      <a:pt x="254794" y="334613"/>
                    </a:cubicBezTo>
                    <a:cubicBezTo>
                      <a:pt x="262985" y="344138"/>
                      <a:pt x="281654" y="361760"/>
                      <a:pt x="288417" y="369380"/>
                    </a:cubicBezTo>
                    <a:cubicBezTo>
                      <a:pt x="294361" y="375037"/>
                      <a:pt x="294589" y="384448"/>
                      <a:pt x="288931" y="390392"/>
                    </a:cubicBezTo>
                    <a:cubicBezTo>
                      <a:pt x="288284" y="391068"/>
                      <a:pt x="287569" y="391687"/>
                      <a:pt x="286798" y="392239"/>
                    </a:cubicBezTo>
                    <a:cubicBezTo>
                      <a:pt x="270034" y="408242"/>
                      <a:pt x="199072" y="412052"/>
                      <a:pt x="159258" y="382714"/>
                    </a:cubicBezTo>
                    <a:cubicBezTo>
                      <a:pt x="119444" y="353378"/>
                      <a:pt x="83058" y="289370"/>
                      <a:pt x="59531" y="265367"/>
                    </a:cubicBezTo>
                    <a:cubicBezTo>
                      <a:pt x="50673" y="256318"/>
                      <a:pt x="42291" y="247079"/>
                      <a:pt x="34290" y="237363"/>
                    </a:cubicBezTo>
                    <a:cubicBezTo>
                      <a:pt x="26289" y="227647"/>
                      <a:pt x="28670" y="218885"/>
                      <a:pt x="28004" y="208788"/>
                    </a:cubicBezTo>
                    <a:cubicBezTo>
                      <a:pt x="28004" y="203740"/>
                      <a:pt x="28004" y="189738"/>
                      <a:pt x="28004" y="189738"/>
                    </a:cubicBezTo>
                    <a:cubicBezTo>
                      <a:pt x="22574" y="164783"/>
                      <a:pt x="7811" y="125635"/>
                      <a:pt x="0" y="101346"/>
                    </a:cubicBezTo>
                    <a:close/>
                  </a:path>
                </a:pathLst>
              </a:custGeom>
              <a:solidFill>
                <a:srgbClr val="FFC7A7"/>
              </a:solidFill>
              <a:ln w="9525" cap="flat">
                <a:noFill/>
                <a:prstDash val="solid"/>
                <a:miter/>
              </a:ln>
            </p:spPr>
            <p:txBody>
              <a:bodyPr rtlCol="0" anchor="ctr"/>
              <a:lstStyle/>
              <a:p>
                <a:endParaRPr lang="en-GR"/>
              </a:p>
            </p:txBody>
          </p:sp>
          <p:sp>
            <p:nvSpPr>
              <p:cNvPr id="784" name="Freeform 783">
                <a:extLst>
                  <a:ext uri="{FF2B5EF4-FFF2-40B4-BE49-F238E27FC236}">
                    <a16:creationId xmlns:a16="http://schemas.microsoft.com/office/drawing/2014/main" id="{B06C7116-0A90-3F98-0AEA-C4351BDE36C9}"/>
                  </a:ext>
                </a:extLst>
              </p:cNvPr>
              <p:cNvSpPr/>
              <p:nvPr/>
            </p:nvSpPr>
            <p:spPr>
              <a:xfrm>
                <a:off x="7448077" y="5512396"/>
                <a:ext cx="366094" cy="193877"/>
              </a:xfrm>
              <a:custGeom>
                <a:avLst/>
                <a:gdLst>
                  <a:gd name="connsiteX0" fmla="*/ 138 w 366094"/>
                  <a:gd name="connsiteY0" fmla="*/ 0 h 193877"/>
                  <a:gd name="connsiteX1" fmla="*/ 1947 w 366094"/>
                  <a:gd name="connsiteY1" fmla="*/ 18002 h 193877"/>
                  <a:gd name="connsiteX2" fmla="*/ 55573 w 366094"/>
                  <a:gd name="connsiteY2" fmla="*/ 56102 h 193877"/>
                  <a:gd name="connsiteX3" fmla="*/ 96340 w 366094"/>
                  <a:gd name="connsiteY3" fmla="*/ 102584 h 193877"/>
                  <a:gd name="connsiteX4" fmla="*/ 167682 w 366094"/>
                  <a:gd name="connsiteY4" fmla="*/ 171831 h 193877"/>
                  <a:gd name="connsiteX5" fmla="*/ 302652 w 366094"/>
                  <a:gd name="connsiteY5" fmla="*/ 190881 h 193877"/>
                  <a:gd name="connsiteX6" fmla="*/ 365517 w 366094"/>
                  <a:gd name="connsiteY6" fmla="*/ 149447 h 193877"/>
                  <a:gd name="connsiteX7" fmla="*/ 355992 w 366094"/>
                  <a:gd name="connsiteY7" fmla="*/ 112681 h 193877"/>
                  <a:gd name="connsiteX8" fmla="*/ 138 w 366094"/>
                  <a:gd name="connsiteY8" fmla="*/ 0 h 19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94" h="193877">
                    <a:moveTo>
                      <a:pt x="138" y="0"/>
                    </a:moveTo>
                    <a:cubicBezTo>
                      <a:pt x="-301" y="6058"/>
                      <a:pt x="309" y="12154"/>
                      <a:pt x="1947" y="18002"/>
                    </a:cubicBezTo>
                    <a:cubicBezTo>
                      <a:pt x="5948" y="27527"/>
                      <a:pt x="41857" y="48768"/>
                      <a:pt x="55573" y="56102"/>
                    </a:cubicBezTo>
                    <a:cubicBezTo>
                      <a:pt x="74604" y="65818"/>
                      <a:pt x="89187" y="82448"/>
                      <a:pt x="96340" y="102584"/>
                    </a:cubicBezTo>
                    <a:cubicBezTo>
                      <a:pt x="109389" y="133350"/>
                      <a:pt x="136440" y="156115"/>
                      <a:pt x="167682" y="171831"/>
                    </a:cubicBezTo>
                    <a:cubicBezTo>
                      <a:pt x="209697" y="191729"/>
                      <a:pt x="256770" y="198377"/>
                      <a:pt x="302652" y="190881"/>
                    </a:cubicBezTo>
                    <a:cubicBezTo>
                      <a:pt x="359802" y="182785"/>
                      <a:pt x="365517" y="149447"/>
                      <a:pt x="365517" y="149447"/>
                    </a:cubicBezTo>
                    <a:cubicBezTo>
                      <a:pt x="365517" y="149447"/>
                      <a:pt x="369612" y="118205"/>
                      <a:pt x="355992" y="112681"/>
                    </a:cubicBezTo>
                    <a:cubicBezTo>
                      <a:pt x="342371" y="107156"/>
                      <a:pt x="138" y="0"/>
                      <a:pt x="138" y="0"/>
                    </a:cubicBezTo>
                    <a:close/>
                  </a:path>
                </a:pathLst>
              </a:custGeom>
              <a:solidFill>
                <a:srgbClr val="263238"/>
              </a:solidFill>
              <a:ln w="9525" cap="flat">
                <a:noFill/>
                <a:prstDash val="solid"/>
                <a:miter/>
              </a:ln>
            </p:spPr>
            <p:txBody>
              <a:bodyPr rtlCol="0" anchor="ctr"/>
              <a:lstStyle/>
              <a:p>
                <a:endParaRPr lang="en-GR"/>
              </a:p>
            </p:txBody>
          </p:sp>
          <p:sp>
            <p:nvSpPr>
              <p:cNvPr id="785" name="Freeform 784">
                <a:extLst>
                  <a:ext uri="{FF2B5EF4-FFF2-40B4-BE49-F238E27FC236}">
                    <a16:creationId xmlns:a16="http://schemas.microsoft.com/office/drawing/2014/main" id="{A6A0BCE6-C216-ECFE-E7FD-79DDD14E843A}"/>
                  </a:ext>
                </a:extLst>
              </p:cNvPr>
              <p:cNvSpPr/>
              <p:nvPr/>
            </p:nvSpPr>
            <p:spPr>
              <a:xfrm>
                <a:off x="7445944" y="5371654"/>
                <a:ext cx="365841" cy="310285"/>
              </a:xfrm>
              <a:custGeom>
                <a:avLst/>
                <a:gdLst>
                  <a:gd name="connsiteX0" fmla="*/ 14271 w 365841"/>
                  <a:gd name="connsiteY0" fmla="*/ 20917 h 310285"/>
                  <a:gd name="connsiteX1" fmla="*/ 8175 w 365841"/>
                  <a:gd name="connsiteY1" fmla="*/ 28918 h 310285"/>
                  <a:gd name="connsiteX2" fmla="*/ 7032 w 365841"/>
                  <a:gd name="connsiteY2" fmla="*/ 73400 h 310285"/>
                  <a:gd name="connsiteX3" fmla="*/ 2270 w 365841"/>
                  <a:gd name="connsiteY3" fmla="*/ 140742 h 310285"/>
                  <a:gd name="connsiteX4" fmla="*/ 99615 w 365841"/>
                  <a:gd name="connsiteY4" fmla="*/ 213894 h 310285"/>
                  <a:gd name="connsiteX5" fmla="*/ 214677 w 365841"/>
                  <a:gd name="connsiteY5" fmla="*/ 303905 h 310285"/>
                  <a:gd name="connsiteX6" fmla="*/ 360029 w 365841"/>
                  <a:gd name="connsiteY6" fmla="*/ 279045 h 310285"/>
                  <a:gd name="connsiteX7" fmla="*/ 316023 w 365841"/>
                  <a:gd name="connsiteY7" fmla="*/ 210655 h 310285"/>
                  <a:gd name="connsiteX8" fmla="*/ 202866 w 365841"/>
                  <a:gd name="connsiteY8" fmla="*/ 97975 h 310285"/>
                  <a:gd name="connsiteX9" fmla="*/ 179054 w 365841"/>
                  <a:gd name="connsiteY9" fmla="*/ 60922 h 310285"/>
                  <a:gd name="connsiteX10" fmla="*/ 164290 w 365841"/>
                  <a:gd name="connsiteY10" fmla="*/ 20060 h 310285"/>
                  <a:gd name="connsiteX11" fmla="*/ 153432 w 365841"/>
                  <a:gd name="connsiteY11" fmla="*/ 3582 h 310285"/>
                  <a:gd name="connsiteX12" fmla="*/ 133905 w 365841"/>
                  <a:gd name="connsiteY12" fmla="*/ 343 h 310285"/>
                  <a:gd name="connsiteX13" fmla="*/ 101997 w 365841"/>
                  <a:gd name="connsiteY13" fmla="*/ 3963 h 310285"/>
                  <a:gd name="connsiteX14" fmla="*/ 75231 w 365841"/>
                  <a:gd name="connsiteY14" fmla="*/ 20822 h 310285"/>
                  <a:gd name="connsiteX15" fmla="*/ 62849 w 365841"/>
                  <a:gd name="connsiteY15" fmla="*/ 40444 h 310285"/>
                  <a:gd name="connsiteX16" fmla="*/ 34274 w 365841"/>
                  <a:gd name="connsiteY16" fmla="*/ 48159 h 310285"/>
                  <a:gd name="connsiteX17" fmla="*/ 15224 w 365841"/>
                  <a:gd name="connsiteY17" fmla="*/ 27394 h 310285"/>
                  <a:gd name="connsiteX18" fmla="*/ 14271 w 365841"/>
                  <a:gd name="connsiteY18" fmla="*/ 20917 h 3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841" h="310285">
                    <a:moveTo>
                      <a:pt x="14271" y="20917"/>
                    </a:moveTo>
                    <a:cubicBezTo>
                      <a:pt x="12747" y="21584"/>
                      <a:pt x="9890" y="22442"/>
                      <a:pt x="8175" y="28918"/>
                    </a:cubicBezTo>
                    <a:cubicBezTo>
                      <a:pt x="7509" y="31395"/>
                      <a:pt x="9033" y="58065"/>
                      <a:pt x="7032" y="73400"/>
                    </a:cubicBezTo>
                    <a:cubicBezTo>
                      <a:pt x="5032" y="88735"/>
                      <a:pt x="-4207" y="120454"/>
                      <a:pt x="2270" y="140742"/>
                    </a:cubicBezTo>
                    <a:cubicBezTo>
                      <a:pt x="30845" y="172175"/>
                      <a:pt x="77994" y="181509"/>
                      <a:pt x="99615" y="213894"/>
                    </a:cubicBezTo>
                    <a:cubicBezTo>
                      <a:pt x="121237" y="246279"/>
                      <a:pt x="141049" y="286475"/>
                      <a:pt x="214677" y="303905"/>
                    </a:cubicBezTo>
                    <a:cubicBezTo>
                      <a:pt x="288306" y="321336"/>
                      <a:pt x="345551" y="299714"/>
                      <a:pt x="360029" y="279045"/>
                    </a:cubicBezTo>
                    <a:cubicBezTo>
                      <a:pt x="374507" y="258376"/>
                      <a:pt x="362696" y="237992"/>
                      <a:pt x="316023" y="210655"/>
                    </a:cubicBezTo>
                    <a:cubicBezTo>
                      <a:pt x="266493" y="182080"/>
                      <a:pt x="202962" y="98070"/>
                      <a:pt x="202866" y="97975"/>
                    </a:cubicBezTo>
                    <a:cubicBezTo>
                      <a:pt x="194161" y="86135"/>
                      <a:pt x="186207" y="73762"/>
                      <a:pt x="179054" y="60922"/>
                    </a:cubicBezTo>
                    <a:cubicBezTo>
                      <a:pt x="173148" y="47683"/>
                      <a:pt x="168214" y="34024"/>
                      <a:pt x="164290" y="20060"/>
                    </a:cubicBezTo>
                    <a:cubicBezTo>
                      <a:pt x="162499" y="13555"/>
                      <a:pt x="158699" y="7792"/>
                      <a:pt x="153432" y="3582"/>
                    </a:cubicBezTo>
                    <a:cubicBezTo>
                      <a:pt x="147421" y="496"/>
                      <a:pt x="140592" y="-638"/>
                      <a:pt x="133905" y="343"/>
                    </a:cubicBezTo>
                    <a:cubicBezTo>
                      <a:pt x="123171" y="343"/>
                      <a:pt x="112465" y="1563"/>
                      <a:pt x="101997" y="3963"/>
                    </a:cubicBezTo>
                    <a:cubicBezTo>
                      <a:pt x="91443" y="6449"/>
                      <a:pt x="82023" y="12383"/>
                      <a:pt x="75231" y="20822"/>
                    </a:cubicBezTo>
                    <a:cubicBezTo>
                      <a:pt x="71450" y="27575"/>
                      <a:pt x="67316" y="34129"/>
                      <a:pt x="62849" y="40444"/>
                    </a:cubicBezTo>
                    <a:cubicBezTo>
                      <a:pt x="55581" y="48273"/>
                      <a:pt x="44494" y="51264"/>
                      <a:pt x="34274" y="48159"/>
                    </a:cubicBezTo>
                    <a:cubicBezTo>
                      <a:pt x="24120" y="46054"/>
                      <a:pt x="16443" y="37691"/>
                      <a:pt x="15224" y="27394"/>
                    </a:cubicBezTo>
                    <a:cubicBezTo>
                      <a:pt x="14786" y="25251"/>
                      <a:pt x="14462" y="23089"/>
                      <a:pt x="14271" y="20917"/>
                    </a:cubicBezTo>
                    <a:close/>
                  </a:path>
                </a:pathLst>
              </a:custGeom>
              <a:solidFill>
                <a:srgbClr val="455A64"/>
              </a:solidFill>
              <a:ln w="9525" cap="flat">
                <a:noFill/>
                <a:prstDash val="solid"/>
                <a:miter/>
              </a:ln>
            </p:spPr>
            <p:txBody>
              <a:bodyPr rtlCol="0" anchor="ctr"/>
              <a:lstStyle/>
              <a:p>
                <a:endParaRPr lang="en-GR"/>
              </a:p>
            </p:txBody>
          </p:sp>
          <p:sp>
            <p:nvSpPr>
              <p:cNvPr id="786" name="Freeform 785">
                <a:extLst>
                  <a:ext uri="{FF2B5EF4-FFF2-40B4-BE49-F238E27FC236}">
                    <a16:creationId xmlns:a16="http://schemas.microsoft.com/office/drawing/2014/main" id="{E90BFC51-F0E0-FD10-F7D5-6184A106D1FA}"/>
                  </a:ext>
                </a:extLst>
              </p:cNvPr>
              <p:cNvSpPr/>
              <p:nvPr/>
            </p:nvSpPr>
            <p:spPr>
              <a:xfrm>
                <a:off x="7613283" y="5564054"/>
                <a:ext cx="200230" cy="120382"/>
              </a:xfrm>
              <a:custGeom>
                <a:avLst/>
                <a:gdLst>
                  <a:gd name="connsiteX0" fmla="*/ 0 w 200230"/>
                  <a:gd name="connsiteY0" fmla="*/ 91883 h 120382"/>
                  <a:gd name="connsiteX1" fmla="*/ 57817 w 200230"/>
                  <a:gd name="connsiteY1" fmla="*/ 13207 h 120382"/>
                  <a:gd name="connsiteX2" fmla="*/ 164878 w 200230"/>
                  <a:gd name="connsiteY2" fmla="*/ 19207 h 120382"/>
                  <a:gd name="connsiteX3" fmla="*/ 194310 w 200230"/>
                  <a:gd name="connsiteY3" fmla="*/ 87883 h 120382"/>
                  <a:gd name="connsiteX4" fmla="*/ 86201 w 200230"/>
                  <a:gd name="connsiteY4" fmla="*/ 120268 h 120382"/>
                  <a:gd name="connsiteX5" fmla="*/ 0 w 200230"/>
                  <a:gd name="connsiteY5" fmla="*/ 91883 h 12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230" h="120382">
                    <a:moveTo>
                      <a:pt x="0" y="91883"/>
                    </a:moveTo>
                    <a:cubicBezTo>
                      <a:pt x="3181" y="56965"/>
                      <a:pt x="25441" y="26675"/>
                      <a:pt x="57817" y="13207"/>
                    </a:cubicBezTo>
                    <a:cubicBezTo>
                      <a:pt x="114967" y="-13368"/>
                      <a:pt x="148209" y="6254"/>
                      <a:pt x="164878" y="19207"/>
                    </a:cubicBezTo>
                    <a:cubicBezTo>
                      <a:pt x="184785" y="34638"/>
                      <a:pt x="212503" y="66261"/>
                      <a:pt x="194310" y="87883"/>
                    </a:cubicBezTo>
                    <a:cubicBezTo>
                      <a:pt x="174307" y="111314"/>
                      <a:pt x="143351" y="121601"/>
                      <a:pt x="86201" y="120268"/>
                    </a:cubicBezTo>
                    <a:cubicBezTo>
                      <a:pt x="29051" y="118934"/>
                      <a:pt x="0" y="91883"/>
                      <a:pt x="0" y="91883"/>
                    </a:cubicBezTo>
                    <a:close/>
                  </a:path>
                </a:pathLst>
              </a:custGeom>
              <a:solidFill>
                <a:srgbClr val="FAFAFA"/>
              </a:solidFill>
              <a:ln w="9525" cap="flat">
                <a:noFill/>
                <a:prstDash val="solid"/>
                <a:miter/>
              </a:ln>
            </p:spPr>
            <p:txBody>
              <a:bodyPr rtlCol="0" anchor="ctr"/>
              <a:lstStyle/>
              <a:p>
                <a:endParaRPr lang="en-GR"/>
              </a:p>
            </p:txBody>
          </p:sp>
          <p:sp>
            <p:nvSpPr>
              <p:cNvPr id="787" name="Freeform 786">
                <a:extLst>
                  <a:ext uri="{FF2B5EF4-FFF2-40B4-BE49-F238E27FC236}">
                    <a16:creationId xmlns:a16="http://schemas.microsoft.com/office/drawing/2014/main" id="{B0F383BF-462F-DD7E-66CA-C8A73C95D65B}"/>
                  </a:ext>
                </a:extLst>
              </p:cNvPr>
              <p:cNvSpPr/>
              <p:nvPr/>
            </p:nvSpPr>
            <p:spPr>
              <a:xfrm>
                <a:off x="7536260" y="5434460"/>
                <a:ext cx="99800" cy="45455"/>
              </a:xfrm>
              <a:custGeom>
                <a:avLst/>
                <a:gdLst>
                  <a:gd name="connsiteX0" fmla="*/ 6443 w 99800"/>
                  <a:gd name="connsiteY0" fmla="*/ 45456 h 45455"/>
                  <a:gd name="connsiteX1" fmla="*/ 11586 w 99800"/>
                  <a:gd name="connsiteY1" fmla="*/ 42979 h 45455"/>
                  <a:gd name="connsiteX2" fmla="*/ 99121 w 99800"/>
                  <a:gd name="connsiteY2" fmla="*/ 14976 h 45455"/>
                  <a:gd name="connsiteX3" fmla="*/ 90263 w 99800"/>
                  <a:gd name="connsiteY3" fmla="*/ 593 h 45455"/>
                  <a:gd name="connsiteX4" fmla="*/ 1204 w 99800"/>
                  <a:gd name="connsiteY4" fmla="*/ 35645 h 45455"/>
                  <a:gd name="connsiteX5" fmla="*/ 2395 w 99800"/>
                  <a:gd name="connsiteY5" fmla="*/ 44046 h 45455"/>
                  <a:gd name="connsiteX6" fmla="*/ 2633 w 99800"/>
                  <a:gd name="connsiteY6" fmla="*/ 44218 h 45455"/>
                  <a:gd name="connsiteX7" fmla="*/ 6443 w 99800"/>
                  <a:gd name="connsiteY7" fmla="*/ 45456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800" h="45455">
                    <a:moveTo>
                      <a:pt x="6443" y="45456"/>
                    </a:moveTo>
                    <a:cubicBezTo>
                      <a:pt x="8443" y="45456"/>
                      <a:pt x="10338" y="44541"/>
                      <a:pt x="11586" y="42979"/>
                    </a:cubicBezTo>
                    <a:cubicBezTo>
                      <a:pt x="18254" y="34312"/>
                      <a:pt x="60164" y="2689"/>
                      <a:pt x="99121" y="14976"/>
                    </a:cubicBezTo>
                    <a:cubicBezTo>
                      <a:pt x="101312" y="10499"/>
                      <a:pt x="98168" y="5451"/>
                      <a:pt x="90263" y="593"/>
                    </a:cubicBezTo>
                    <a:cubicBezTo>
                      <a:pt x="49019" y="-4551"/>
                      <a:pt x="9300" y="25168"/>
                      <a:pt x="1204" y="35645"/>
                    </a:cubicBezTo>
                    <a:cubicBezTo>
                      <a:pt x="-787" y="38293"/>
                      <a:pt x="-253" y="42055"/>
                      <a:pt x="2395" y="44046"/>
                    </a:cubicBezTo>
                    <a:cubicBezTo>
                      <a:pt x="2471" y="44103"/>
                      <a:pt x="2557" y="44160"/>
                      <a:pt x="2633" y="44218"/>
                    </a:cubicBezTo>
                    <a:cubicBezTo>
                      <a:pt x="3738" y="45037"/>
                      <a:pt x="5071" y="45465"/>
                      <a:pt x="6443" y="45456"/>
                    </a:cubicBezTo>
                    <a:close/>
                  </a:path>
                </a:pathLst>
              </a:custGeom>
              <a:solidFill>
                <a:srgbClr val="FAFAFA"/>
              </a:solidFill>
              <a:ln w="9525" cap="flat">
                <a:noFill/>
                <a:prstDash val="solid"/>
                <a:miter/>
              </a:ln>
            </p:spPr>
            <p:txBody>
              <a:bodyPr rtlCol="0" anchor="ctr"/>
              <a:lstStyle/>
              <a:p>
                <a:endParaRPr lang="en-GR"/>
              </a:p>
            </p:txBody>
          </p:sp>
          <p:sp>
            <p:nvSpPr>
              <p:cNvPr id="788" name="Freeform 787">
                <a:extLst>
                  <a:ext uri="{FF2B5EF4-FFF2-40B4-BE49-F238E27FC236}">
                    <a16:creationId xmlns:a16="http://schemas.microsoft.com/office/drawing/2014/main" id="{EE283B52-2F39-507E-08A6-44EB4BDBB11F}"/>
                  </a:ext>
                </a:extLst>
              </p:cNvPr>
              <p:cNvSpPr/>
              <p:nvPr/>
            </p:nvSpPr>
            <p:spPr>
              <a:xfrm>
                <a:off x="7561085" y="5465723"/>
                <a:ext cx="95821" cy="45434"/>
              </a:xfrm>
              <a:custGeom>
                <a:avLst/>
                <a:gdLst>
                  <a:gd name="connsiteX0" fmla="*/ 95822 w 95821"/>
                  <a:gd name="connsiteY0" fmla="*/ 14097 h 45434"/>
                  <a:gd name="connsiteX1" fmla="*/ 85154 w 95821"/>
                  <a:gd name="connsiteY1" fmla="*/ 0 h 45434"/>
                  <a:gd name="connsiteX2" fmla="*/ 1238 w 95821"/>
                  <a:gd name="connsiteY2" fmla="*/ 35623 h 45434"/>
                  <a:gd name="connsiteX3" fmla="*/ 2353 w 95821"/>
                  <a:gd name="connsiteY3" fmla="*/ 44034 h 45434"/>
                  <a:gd name="connsiteX4" fmla="*/ 2572 w 95821"/>
                  <a:gd name="connsiteY4" fmla="*/ 44196 h 45434"/>
                  <a:gd name="connsiteX5" fmla="*/ 6477 w 95821"/>
                  <a:gd name="connsiteY5" fmla="*/ 45434 h 45434"/>
                  <a:gd name="connsiteX6" fmla="*/ 11621 w 95821"/>
                  <a:gd name="connsiteY6" fmla="*/ 42958 h 45434"/>
                  <a:gd name="connsiteX7" fmla="*/ 95822 w 95821"/>
                  <a:gd name="connsiteY7" fmla="*/ 14097 h 4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21" h="45434">
                    <a:moveTo>
                      <a:pt x="95822" y="14097"/>
                    </a:moveTo>
                    <a:cubicBezTo>
                      <a:pt x="94679" y="7982"/>
                      <a:pt x="90726" y="2762"/>
                      <a:pt x="85154" y="0"/>
                    </a:cubicBezTo>
                    <a:cubicBezTo>
                      <a:pt x="53531" y="124"/>
                      <a:pt x="23289" y="12963"/>
                      <a:pt x="1238" y="35623"/>
                    </a:cubicBezTo>
                    <a:cubicBezTo>
                      <a:pt x="-781" y="38252"/>
                      <a:pt x="-276" y="42024"/>
                      <a:pt x="2353" y="44034"/>
                    </a:cubicBezTo>
                    <a:cubicBezTo>
                      <a:pt x="2429" y="44091"/>
                      <a:pt x="2496" y="44148"/>
                      <a:pt x="2572" y="44196"/>
                    </a:cubicBezTo>
                    <a:cubicBezTo>
                      <a:pt x="3715" y="45006"/>
                      <a:pt x="5077" y="45434"/>
                      <a:pt x="6477" y="45434"/>
                    </a:cubicBezTo>
                    <a:cubicBezTo>
                      <a:pt x="8478" y="45434"/>
                      <a:pt x="10373" y="44520"/>
                      <a:pt x="11621" y="42958"/>
                    </a:cubicBezTo>
                    <a:cubicBezTo>
                      <a:pt x="18098" y="34576"/>
                      <a:pt x="57912" y="4572"/>
                      <a:pt x="95822" y="14097"/>
                    </a:cubicBezTo>
                    <a:close/>
                  </a:path>
                </a:pathLst>
              </a:custGeom>
              <a:solidFill>
                <a:srgbClr val="FAFAFA"/>
              </a:solidFill>
              <a:ln w="9525" cap="flat">
                <a:noFill/>
                <a:prstDash val="solid"/>
                <a:miter/>
              </a:ln>
            </p:spPr>
            <p:txBody>
              <a:bodyPr rtlCol="0" anchor="ctr"/>
              <a:lstStyle/>
              <a:p>
                <a:endParaRPr lang="en-GR"/>
              </a:p>
            </p:txBody>
          </p:sp>
          <p:sp>
            <p:nvSpPr>
              <p:cNvPr id="789" name="Freeform 788">
                <a:extLst>
                  <a:ext uri="{FF2B5EF4-FFF2-40B4-BE49-F238E27FC236}">
                    <a16:creationId xmlns:a16="http://schemas.microsoft.com/office/drawing/2014/main" id="{5E517FD9-7653-3BAC-D64E-1E9C3DE64FC5}"/>
                  </a:ext>
                </a:extLst>
              </p:cNvPr>
              <p:cNvSpPr/>
              <p:nvPr/>
            </p:nvSpPr>
            <p:spPr>
              <a:xfrm>
                <a:off x="7610764" y="5528196"/>
                <a:ext cx="105579" cy="45446"/>
              </a:xfrm>
              <a:custGeom>
                <a:avLst/>
                <a:gdLst>
                  <a:gd name="connsiteX0" fmla="*/ 105580 w 105579"/>
                  <a:gd name="connsiteY0" fmla="*/ 17538 h 45446"/>
                  <a:gd name="connsiteX1" fmla="*/ 88625 w 105579"/>
                  <a:gd name="connsiteY1" fmla="*/ 393 h 45446"/>
                  <a:gd name="connsiteX2" fmla="*/ 1281 w 105579"/>
                  <a:gd name="connsiteY2" fmla="*/ 35635 h 45446"/>
                  <a:gd name="connsiteX3" fmla="*/ 2233 w 105579"/>
                  <a:gd name="connsiteY3" fmla="*/ 43931 h 45446"/>
                  <a:gd name="connsiteX4" fmla="*/ 2614 w 105579"/>
                  <a:gd name="connsiteY4" fmla="*/ 44208 h 45446"/>
                  <a:gd name="connsiteX5" fmla="*/ 6424 w 105579"/>
                  <a:gd name="connsiteY5" fmla="*/ 45446 h 45446"/>
                  <a:gd name="connsiteX6" fmla="*/ 11663 w 105579"/>
                  <a:gd name="connsiteY6" fmla="*/ 42970 h 45446"/>
                  <a:gd name="connsiteX7" fmla="*/ 105580 w 105579"/>
                  <a:gd name="connsiteY7" fmla="*/ 17538 h 4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79" h="45446">
                    <a:moveTo>
                      <a:pt x="105580" y="17538"/>
                    </a:moveTo>
                    <a:cubicBezTo>
                      <a:pt x="102065" y="10042"/>
                      <a:pt x="96083" y="3993"/>
                      <a:pt x="88625" y="393"/>
                    </a:cubicBezTo>
                    <a:cubicBezTo>
                      <a:pt x="48048" y="-3703"/>
                      <a:pt x="9187" y="25348"/>
                      <a:pt x="1281" y="35635"/>
                    </a:cubicBezTo>
                    <a:cubicBezTo>
                      <a:pt x="-748" y="38188"/>
                      <a:pt x="-320" y="41903"/>
                      <a:pt x="2233" y="43931"/>
                    </a:cubicBezTo>
                    <a:cubicBezTo>
                      <a:pt x="2357" y="44027"/>
                      <a:pt x="2481" y="44122"/>
                      <a:pt x="2614" y="44208"/>
                    </a:cubicBezTo>
                    <a:cubicBezTo>
                      <a:pt x="3719" y="45027"/>
                      <a:pt x="5052" y="45455"/>
                      <a:pt x="6424" y="45446"/>
                    </a:cubicBezTo>
                    <a:cubicBezTo>
                      <a:pt x="8453" y="45446"/>
                      <a:pt x="10377" y="44541"/>
                      <a:pt x="11663" y="42970"/>
                    </a:cubicBezTo>
                    <a:cubicBezTo>
                      <a:pt x="18712" y="33921"/>
                      <a:pt x="65003" y="-846"/>
                      <a:pt x="105580" y="17538"/>
                    </a:cubicBezTo>
                    <a:close/>
                  </a:path>
                </a:pathLst>
              </a:custGeom>
              <a:solidFill>
                <a:srgbClr val="FAFAFA"/>
              </a:solidFill>
              <a:ln w="9525" cap="flat">
                <a:noFill/>
                <a:prstDash val="solid"/>
                <a:miter/>
              </a:ln>
            </p:spPr>
            <p:txBody>
              <a:bodyPr rtlCol="0" anchor="ctr"/>
              <a:lstStyle/>
              <a:p>
                <a:endParaRPr lang="en-GR"/>
              </a:p>
            </p:txBody>
          </p:sp>
          <p:sp>
            <p:nvSpPr>
              <p:cNvPr id="790" name="Freeform 789">
                <a:extLst>
                  <a:ext uri="{FF2B5EF4-FFF2-40B4-BE49-F238E27FC236}">
                    <a16:creationId xmlns:a16="http://schemas.microsoft.com/office/drawing/2014/main" id="{3714AB54-75AD-6574-6309-F904A1A88222}"/>
                  </a:ext>
                </a:extLst>
              </p:cNvPr>
              <p:cNvSpPr/>
              <p:nvPr/>
            </p:nvSpPr>
            <p:spPr>
              <a:xfrm>
                <a:off x="7585427" y="5496775"/>
                <a:ext cx="97864" cy="45627"/>
              </a:xfrm>
              <a:custGeom>
                <a:avLst/>
                <a:gdLst>
                  <a:gd name="connsiteX0" fmla="*/ 6900 w 97864"/>
                  <a:gd name="connsiteY0" fmla="*/ 45625 h 45627"/>
                  <a:gd name="connsiteX1" fmla="*/ 12139 w 97864"/>
                  <a:gd name="connsiteY1" fmla="*/ 43148 h 45627"/>
                  <a:gd name="connsiteX2" fmla="*/ 97864 w 97864"/>
                  <a:gd name="connsiteY2" fmla="*/ 14573 h 45627"/>
                  <a:gd name="connsiteX3" fmla="*/ 85196 w 97864"/>
                  <a:gd name="connsiteY3" fmla="*/ 0 h 45627"/>
                  <a:gd name="connsiteX4" fmla="*/ 1281 w 97864"/>
                  <a:gd name="connsiteY4" fmla="*/ 35528 h 45627"/>
                  <a:gd name="connsiteX5" fmla="*/ 2233 w 97864"/>
                  <a:gd name="connsiteY5" fmla="*/ 43824 h 45627"/>
                  <a:gd name="connsiteX6" fmla="*/ 2614 w 97864"/>
                  <a:gd name="connsiteY6" fmla="*/ 44101 h 45627"/>
                  <a:gd name="connsiteX7" fmla="*/ 6900 w 97864"/>
                  <a:gd name="connsiteY7" fmla="*/ 45625 h 4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4" h="45627">
                    <a:moveTo>
                      <a:pt x="6900" y="45625"/>
                    </a:moveTo>
                    <a:cubicBezTo>
                      <a:pt x="8939" y="45653"/>
                      <a:pt x="10872" y="44739"/>
                      <a:pt x="12139" y="43148"/>
                    </a:cubicBezTo>
                    <a:cubicBezTo>
                      <a:pt x="18712" y="34576"/>
                      <a:pt x="59764" y="3620"/>
                      <a:pt x="97864" y="14573"/>
                    </a:cubicBezTo>
                    <a:cubicBezTo>
                      <a:pt x="96140" y="8011"/>
                      <a:pt x="91454" y="2619"/>
                      <a:pt x="85196" y="0"/>
                    </a:cubicBezTo>
                    <a:cubicBezTo>
                      <a:pt x="53573" y="38"/>
                      <a:pt x="23312" y="12849"/>
                      <a:pt x="1281" y="35528"/>
                    </a:cubicBezTo>
                    <a:cubicBezTo>
                      <a:pt x="-748" y="38081"/>
                      <a:pt x="-320" y="41796"/>
                      <a:pt x="2233" y="43824"/>
                    </a:cubicBezTo>
                    <a:cubicBezTo>
                      <a:pt x="2357" y="43920"/>
                      <a:pt x="2481" y="44015"/>
                      <a:pt x="2614" y="44101"/>
                    </a:cubicBezTo>
                    <a:cubicBezTo>
                      <a:pt x="3805" y="45130"/>
                      <a:pt x="5329" y="45672"/>
                      <a:pt x="6900" y="45625"/>
                    </a:cubicBezTo>
                    <a:close/>
                  </a:path>
                </a:pathLst>
              </a:custGeom>
              <a:solidFill>
                <a:srgbClr val="FAFAFA"/>
              </a:solidFill>
              <a:ln w="9525" cap="flat">
                <a:noFill/>
                <a:prstDash val="solid"/>
                <a:miter/>
              </a:ln>
            </p:spPr>
            <p:txBody>
              <a:bodyPr rtlCol="0" anchor="ctr"/>
              <a:lstStyle/>
              <a:p>
                <a:endParaRPr lang="en-GR"/>
              </a:p>
            </p:txBody>
          </p:sp>
          <p:sp>
            <p:nvSpPr>
              <p:cNvPr id="791" name="Freeform 790">
                <a:extLst>
                  <a:ext uri="{FF2B5EF4-FFF2-40B4-BE49-F238E27FC236}">
                    <a16:creationId xmlns:a16="http://schemas.microsoft.com/office/drawing/2014/main" id="{5956DF0B-91CA-B7BB-8F9B-BF83A41EB997}"/>
                  </a:ext>
                </a:extLst>
              </p:cNvPr>
              <p:cNvSpPr/>
              <p:nvPr/>
            </p:nvSpPr>
            <p:spPr>
              <a:xfrm>
                <a:off x="7175133" y="4367205"/>
                <a:ext cx="442745" cy="765069"/>
              </a:xfrm>
              <a:custGeom>
                <a:avLst/>
                <a:gdLst>
                  <a:gd name="connsiteX0" fmla="*/ 55436 w 442745"/>
                  <a:gd name="connsiteY0" fmla="*/ 0 h 765069"/>
                  <a:gd name="connsiteX1" fmla="*/ 413861 w 442745"/>
                  <a:gd name="connsiteY1" fmla="*/ 246316 h 765069"/>
                  <a:gd name="connsiteX2" fmla="*/ 440817 w 442745"/>
                  <a:gd name="connsiteY2" fmla="*/ 365474 h 765069"/>
                  <a:gd name="connsiteX3" fmla="*/ 362140 w 442745"/>
                  <a:gd name="connsiteY3" fmla="*/ 760095 h 765069"/>
                  <a:gd name="connsiteX4" fmla="*/ 335375 w 442745"/>
                  <a:gd name="connsiteY4" fmla="*/ 744569 h 765069"/>
                  <a:gd name="connsiteX5" fmla="*/ 0 w 442745"/>
                  <a:gd name="connsiteY5" fmla="*/ 318706 h 76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745" h="765069">
                    <a:moveTo>
                      <a:pt x="55436" y="0"/>
                    </a:moveTo>
                    <a:cubicBezTo>
                      <a:pt x="116205" y="44482"/>
                      <a:pt x="327946" y="166688"/>
                      <a:pt x="413861" y="246316"/>
                    </a:cubicBezTo>
                    <a:cubicBezTo>
                      <a:pt x="438721" y="269272"/>
                      <a:pt x="446913" y="299561"/>
                      <a:pt x="440817" y="365474"/>
                    </a:cubicBezTo>
                    <a:cubicBezTo>
                      <a:pt x="432530" y="455009"/>
                      <a:pt x="362140" y="760095"/>
                      <a:pt x="362140" y="760095"/>
                    </a:cubicBezTo>
                    <a:cubicBezTo>
                      <a:pt x="352615" y="777240"/>
                      <a:pt x="335375" y="744569"/>
                      <a:pt x="335375" y="744569"/>
                    </a:cubicBezTo>
                    <a:lnTo>
                      <a:pt x="0" y="318706"/>
                    </a:lnTo>
                    <a:close/>
                  </a:path>
                </a:pathLst>
              </a:custGeom>
              <a:solidFill>
                <a:srgbClr val="7CA5FF"/>
              </a:solidFill>
              <a:ln w="9525" cap="flat">
                <a:noFill/>
                <a:prstDash val="solid"/>
                <a:miter/>
              </a:ln>
            </p:spPr>
            <p:txBody>
              <a:bodyPr rtlCol="0" anchor="ctr"/>
              <a:lstStyle/>
              <a:p>
                <a:endParaRPr lang="en-GR"/>
              </a:p>
            </p:txBody>
          </p:sp>
          <p:sp>
            <p:nvSpPr>
              <p:cNvPr id="792" name="Freeform 791">
                <a:extLst>
                  <a:ext uri="{FF2B5EF4-FFF2-40B4-BE49-F238E27FC236}">
                    <a16:creationId xmlns:a16="http://schemas.microsoft.com/office/drawing/2014/main" id="{16469C6B-916C-5EDF-89B8-9C5000708BE9}"/>
                  </a:ext>
                </a:extLst>
              </p:cNvPr>
              <p:cNvSpPr/>
              <p:nvPr/>
            </p:nvSpPr>
            <p:spPr>
              <a:xfrm>
                <a:off x="7175133" y="4367205"/>
                <a:ext cx="442745" cy="765069"/>
              </a:xfrm>
              <a:custGeom>
                <a:avLst/>
                <a:gdLst>
                  <a:gd name="connsiteX0" fmla="*/ 55436 w 442745"/>
                  <a:gd name="connsiteY0" fmla="*/ 0 h 765069"/>
                  <a:gd name="connsiteX1" fmla="*/ 413861 w 442745"/>
                  <a:gd name="connsiteY1" fmla="*/ 246316 h 765069"/>
                  <a:gd name="connsiteX2" fmla="*/ 440817 w 442745"/>
                  <a:gd name="connsiteY2" fmla="*/ 365474 h 765069"/>
                  <a:gd name="connsiteX3" fmla="*/ 362140 w 442745"/>
                  <a:gd name="connsiteY3" fmla="*/ 760095 h 765069"/>
                  <a:gd name="connsiteX4" fmla="*/ 335375 w 442745"/>
                  <a:gd name="connsiteY4" fmla="*/ 744569 h 765069"/>
                  <a:gd name="connsiteX5" fmla="*/ 0 w 442745"/>
                  <a:gd name="connsiteY5" fmla="*/ 318706 h 76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745" h="765069">
                    <a:moveTo>
                      <a:pt x="55436" y="0"/>
                    </a:moveTo>
                    <a:cubicBezTo>
                      <a:pt x="116205" y="44482"/>
                      <a:pt x="327946" y="166688"/>
                      <a:pt x="413861" y="246316"/>
                    </a:cubicBezTo>
                    <a:cubicBezTo>
                      <a:pt x="438721" y="269272"/>
                      <a:pt x="446913" y="299561"/>
                      <a:pt x="440817" y="365474"/>
                    </a:cubicBezTo>
                    <a:cubicBezTo>
                      <a:pt x="432530" y="455009"/>
                      <a:pt x="362140" y="760095"/>
                      <a:pt x="362140" y="760095"/>
                    </a:cubicBezTo>
                    <a:cubicBezTo>
                      <a:pt x="352615" y="777240"/>
                      <a:pt x="335375" y="744569"/>
                      <a:pt x="335375" y="744569"/>
                    </a:cubicBezTo>
                    <a:lnTo>
                      <a:pt x="0" y="318706"/>
                    </a:lnTo>
                    <a:close/>
                  </a:path>
                </a:pathLst>
              </a:custGeom>
              <a:solidFill>
                <a:srgbClr val="000000">
                  <a:alpha val="30000"/>
                </a:srgbClr>
              </a:solidFill>
              <a:ln w="9525" cap="flat">
                <a:noFill/>
                <a:prstDash val="solid"/>
                <a:miter/>
              </a:ln>
            </p:spPr>
            <p:txBody>
              <a:bodyPr rtlCol="0" anchor="ctr"/>
              <a:lstStyle/>
              <a:p>
                <a:endParaRPr lang="en-GR"/>
              </a:p>
            </p:txBody>
          </p:sp>
          <p:sp>
            <p:nvSpPr>
              <p:cNvPr id="793" name="Freeform 792">
                <a:extLst>
                  <a:ext uri="{FF2B5EF4-FFF2-40B4-BE49-F238E27FC236}">
                    <a16:creationId xmlns:a16="http://schemas.microsoft.com/office/drawing/2014/main" id="{E7C2E389-5173-916E-94A8-CF8FAD4C0CF4}"/>
                  </a:ext>
                </a:extLst>
              </p:cNvPr>
              <p:cNvSpPr/>
              <p:nvPr/>
            </p:nvSpPr>
            <p:spPr>
              <a:xfrm>
                <a:off x="7194373" y="4442929"/>
                <a:ext cx="328448" cy="589311"/>
              </a:xfrm>
              <a:custGeom>
                <a:avLst/>
                <a:gdLst>
                  <a:gd name="connsiteX0" fmla="*/ 328327 w 328448"/>
                  <a:gd name="connsiteY0" fmla="*/ 589312 h 589311"/>
                  <a:gd name="connsiteX1" fmla="*/ 0 w 328448"/>
                  <a:gd name="connsiteY1" fmla="*/ 128873 h 589311"/>
                  <a:gd name="connsiteX2" fmla="*/ 0 w 328448"/>
                  <a:gd name="connsiteY2" fmla="*/ 128873 h 589311"/>
                  <a:gd name="connsiteX3" fmla="*/ 51816 w 328448"/>
                  <a:gd name="connsiteY3" fmla="*/ 0 h 589311"/>
                  <a:gd name="connsiteX4" fmla="*/ 40481 w 328448"/>
                  <a:gd name="connsiteY4" fmla="*/ 118015 h 589311"/>
                  <a:gd name="connsiteX5" fmla="*/ 249269 w 328448"/>
                  <a:gd name="connsiteY5" fmla="*/ 288227 h 589311"/>
                  <a:gd name="connsiteX6" fmla="*/ 295275 w 328448"/>
                  <a:gd name="connsiteY6" fmla="*/ 357569 h 589311"/>
                  <a:gd name="connsiteX7" fmla="*/ 328327 w 328448"/>
                  <a:gd name="connsiteY7" fmla="*/ 589312 h 5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448" h="589311">
                    <a:moveTo>
                      <a:pt x="328327" y="589312"/>
                    </a:moveTo>
                    <a:cubicBezTo>
                      <a:pt x="250698" y="524447"/>
                      <a:pt x="0" y="128873"/>
                      <a:pt x="0" y="128873"/>
                    </a:cubicBezTo>
                    <a:lnTo>
                      <a:pt x="0" y="128873"/>
                    </a:lnTo>
                    <a:cubicBezTo>
                      <a:pt x="34195" y="100298"/>
                      <a:pt x="51816" y="0"/>
                      <a:pt x="51816" y="0"/>
                    </a:cubicBezTo>
                    <a:cubicBezTo>
                      <a:pt x="65342" y="38576"/>
                      <a:pt x="51054" y="96774"/>
                      <a:pt x="40481" y="118015"/>
                    </a:cubicBezTo>
                    <a:cubicBezTo>
                      <a:pt x="60293" y="135160"/>
                      <a:pt x="171831" y="226886"/>
                      <a:pt x="249269" y="288227"/>
                    </a:cubicBezTo>
                    <a:cubicBezTo>
                      <a:pt x="273034" y="304486"/>
                      <a:pt x="289531" y="329355"/>
                      <a:pt x="295275" y="357569"/>
                    </a:cubicBezTo>
                    <a:cubicBezTo>
                      <a:pt x="311372" y="441484"/>
                      <a:pt x="330137" y="572357"/>
                      <a:pt x="328327" y="589312"/>
                    </a:cubicBezTo>
                    <a:close/>
                  </a:path>
                </a:pathLst>
              </a:custGeom>
              <a:solidFill>
                <a:srgbClr val="000000">
                  <a:alpha val="30000"/>
                </a:srgbClr>
              </a:solidFill>
              <a:ln w="9525" cap="flat">
                <a:noFill/>
                <a:prstDash val="solid"/>
                <a:miter/>
              </a:ln>
            </p:spPr>
            <p:txBody>
              <a:bodyPr rtlCol="0" anchor="ctr"/>
              <a:lstStyle/>
              <a:p>
                <a:endParaRPr lang="en-GR"/>
              </a:p>
            </p:txBody>
          </p:sp>
          <p:sp>
            <p:nvSpPr>
              <p:cNvPr id="794" name="Freeform 793">
                <a:extLst>
                  <a:ext uri="{FF2B5EF4-FFF2-40B4-BE49-F238E27FC236}">
                    <a16:creationId xmlns:a16="http://schemas.microsoft.com/office/drawing/2014/main" id="{D9C0D85E-C9D9-C1DE-DA3B-E2425A3EE116}"/>
                  </a:ext>
                </a:extLst>
              </p:cNvPr>
              <p:cNvSpPr/>
              <p:nvPr/>
            </p:nvSpPr>
            <p:spPr>
              <a:xfrm>
                <a:off x="6798705" y="4367205"/>
                <a:ext cx="774858" cy="966708"/>
              </a:xfrm>
              <a:custGeom>
                <a:avLst/>
                <a:gdLst>
                  <a:gd name="connsiteX0" fmla="*/ 431863 w 774858"/>
                  <a:gd name="connsiteY0" fmla="*/ 0 h 966708"/>
                  <a:gd name="connsiteX1" fmla="*/ 431863 w 774858"/>
                  <a:gd name="connsiteY1" fmla="*/ 0 h 966708"/>
                  <a:gd name="connsiteX2" fmla="*/ 0 w 774858"/>
                  <a:gd name="connsiteY2" fmla="*/ 95250 h 966708"/>
                  <a:gd name="connsiteX3" fmla="*/ 49149 w 774858"/>
                  <a:gd name="connsiteY3" fmla="*/ 257175 h 966708"/>
                  <a:gd name="connsiteX4" fmla="*/ 207931 w 774858"/>
                  <a:gd name="connsiteY4" fmla="*/ 399097 h 966708"/>
                  <a:gd name="connsiteX5" fmla="*/ 474631 w 774858"/>
                  <a:gd name="connsiteY5" fmla="*/ 519684 h 966708"/>
                  <a:gd name="connsiteX6" fmla="*/ 512731 w 774858"/>
                  <a:gd name="connsiteY6" fmla="*/ 620649 h 966708"/>
                  <a:gd name="connsiteX7" fmla="*/ 576643 w 774858"/>
                  <a:gd name="connsiteY7" fmla="*/ 830866 h 966708"/>
                  <a:gd name="connsiteX8" fmla="*/ 639794 w 774858"/>
                  <a:gd name="connsiteY8" fmla="*/ 966121 h 966708"/>
                  <a:gd name="connsiteX9" fmla="*/ 774859 w 774858"/>
                  <a:gd name="connsiteY9" fmla="*/ 927163 h 966708"/>
                  <a:gd name="connsiteX10" fmla="*/ 685609 w 774858"/>
                  <a:gd name="connsiteY10" fmla="*/ 477012 h 966708"/>
                  <a:gd name="connsiteX11" fmla="*/ 629126 w 774858"/>
                  <a:gd name="connsiteY11" fmla="*/ 376238 h 966708"/>
                  <a:gd name="connsiteX12" fmla="*/ 405860 w 774858"/>
                  <a:gd name="connsiteY12" fmla="*/ 202025 h 966708"/>
                  <a:gd name="connsiteX13" fmla="*/ 431863 w 774858"/>
                  <a:gd name="connsiteY13" fmla="*/ 0 h 96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858" h="966708">
                    <a:moveTo>
                      <a:pt x="431863" y="0"/>
                    </a:moveTo>
                    <a:lnTo>
                      <a:pt x="431863" y="0"/>
                    </a:lnTo>
                    <a:lnTo>
                      <a:pt x="0" y="95250"/>
                    </a:lnTo>
                    <a:cubicBezTo>
                      <a:pt x="21050" y="174498"/>
                      <a:pt x="27051" y="215455"/>
                      <a:pt x="49149" y="257175"/>
                    </a:cubicBezTo>
                    <a:cubicBezTo>
                      <a:pt x="71247" y="298894"/>
                      <a:pt x="95631" y="343757"/>
                      <a:pt x="207931" y="399097"/>
                    </a:cubicBezTo>
                    <a:cubicBezTo>
                      <a:pt x="316135" y="452342"/>
                      <a:pt x="448246" y="507111"/>
                      <a:pt x="474631" y="519684"/>
                    </a:cubicBezTo>
                    <a:cubicBezTo>
                      <a:pt x="494538" y="529209"/>
                      <a:pt x="504063" y="569023"/>
                      <a:pt x="512731" y="620649"/>
                    </a:cubicBezTo>
                    <a:cubicBezTo>
                      <a:pt x="522256" y="674751"/>
                      <a:pt x="523018" y="717137"/>
                      <a:pt x="576643" y="830866"/>
                    </a:cubicBezTo>
                    <a:cubicBezTo>
                      <a:pt x="629031" y="942118"/>
                      <a:pt x="639794" y="966121"/>
                      <a:pt x="639794" y="966121"/>
                    </a:cubicBezTo>
                    <a:cubicBezTo>
                      <a:pt x="639794" y="966121"/>
                      <a:pt x="720947" y="974598"/>
                      <a:pt x="774859" y="927163"/>
                    </a:cubicBezTo>
                    <a:cubicBezTo>
                      <a:pt x="774859" y="927163"/>
                      <a:pt x="701326" y="545687"/>
                      <a:pt x="685609" y="477012"/>
                    </a:cubicBezTo>
                    <a:cubicBezTo>
                      <a:pt x="676942" y="438912"/>
                      <a:pt x="676751" y="418338"/>
                      <a:pt x="629126" y="376238"/>
                    </a:cubicBezTo>
                    <a:cubicBezTo>
                      <a:pt x="588264" y="340042"/>
                      <a:pt x="405860" y="202025"/>
                      <a:pt x="405860" y="202025"/>
                    </a:cubicBezTo>
                    <a:cubicBezTo>
                      <a:pt x="405860" y="202025"/>
                      <a:pt x="478536" y="105061"/>
                      <a:pt x="431863" y="0"/>
                    </a:cubicBezTo>
                    <a:close/>
                  </a:path>
                </a:pathLst>
              </a:custGeom>
              <a:solidFill>
                <a:srgbClr val="7CA5FF"/>
              </a:solidFill>
              <a:ln w="9525" cap="flat">
                <a:noFill/>
                <a:prstDash val="solid"/>
                <a:miter/>
              </a:ln>
            </p:spPr>
            <p:txBody>
              <a:bodyPr rtlCol="0" anchor="ctr"/>
              <a:lstStyle/>
              <a:p>
                <a:endParaRPr lang="en-GR"/>
              </a:p>
            </p:txBody>
          </p:sp>
          <p:sp>
            <p:nvSpPr>
              <p:cNvPr id="795" name="Freeform 794">
                <a:extLst>
                  <a:ext uri="{FF2B5EF4-FFF2-40B4-BE49-F238E27FC236}">
                    <a16:creationId xmlns:a16="http://schemas.microsoft.com/office/drawing/2014/main" id="{AC9B3301-3CCB-46DA-2293-BB9E51CB9C50}"/>
                  </a:ext>
                </a:extLst>
              </p:cNvPr>
              <p:cNvSpPr/>
              <p:nvPr/>
            </p:nvSpPr>
            <p:spPr>
              <a:xfrm>
                <a:off x="6798705" y="4367205"/>
                <a:ext cx="774858" cy="966708"/>
              </a:xfrm>
              <a:custGeom>
                <a:avLst/>
                <a:gdLst>
                  <a:gd name="connsiteX0" fmla="*/ 431863 w 774858"/>
                  <a:gd name="connsiteY0" fmla="*/ 0 h 966708"/>
                  <a:gd name="connsiteX1" fmla="*/ 431863 w 774858"/>
                  <a:gd name="connsiteY1" fmla="*/ 0 h 966708"/>
                  <a:gd name="connsiteX2" fmla="*/ 0 w 774858"/>
                  <a:gd name="connsiteY2" fmla="*/ 95250 h 966708"/>
                  <a:gd name="connsiteX3" fmla="*/ 49149 w 774858"/>
                  <a:gd name="connsiteY3" fmla="*/ 257175 h 966708"/>
                  <a:gd name="connsiteX4" fmla="*/ 207931 w 774858"/>
                  <a:gd name="connsiteY4" fmla="*/ 399097 h 966708"/>
                  <a:gd name="connsiteX5" fmla="*/ 474631 w 774858"/>
                  <a:gd name="connsiteY5" fmla="*/ 519684 h 966708"/>
                  <a:gd name="connsiteX6" fmla="*/ 512731 w 774858"/>
                  <a:gd name="connsiteY6" fmla="*/ 620649 h 966708"/>
                  <a:gd name="connsiteX7" fmla="*/ 576643 w 774858"/>
                  <a:gd name="connsiteY7" fmla="*/ 830866 h 966708"/>
                  <a:gd name="connsiteX8" fmla="*/ 639794 w 774858"/>
                  <a:gd name="connsiteY8" fmla="*/ 966121 h 966708"/>
                  <a:gd name="connsiteX9" fmla="*/ 774859 w 774858"/>
                  <a:gd name="connsiteY9" fmla="*/ 927163 h 966708"/>
                  <a:gd name="connsiteX10" fmla="*/ 685609 w 774858"/>
                  <a:gd name="connsiteY10" fmla="*/ 477012 h 966708"/>
                  <a:gd name="connsiteX11" fmla="*/ 629126 w 774858"/>
                  <a:gd name="connsiteY11" fmla="*/ 376238 h 966708"/>
                  <a:gd name="connsiteX12" fmla="*/ 405860 w 774858"/>
                  <a:gd name="connsiteY12" fmla="*/ 202025 h 966708"/>
                  <a:gd name="connsiteX13" fmla="*/ 431863 w 774858"/>
                  <a:gd name="connsiteY13" fmla="*/ 0 h 96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858" h="966708">
                    <a:moveTo>
                      <a:pt x="431863" y="0"/>
                    </a:moveTo>
                    <a:lnTo>
                      <a:pt x="431863" y="0"/>
                    </a:lnTo>
                    <a:lnTo>
                      <a:pt x="0" y="95250"/>
                    </a:lnTo>
                    <a:cubicBezTo>
                      <a:pt x="21050" y="174498"/>
                      <a:pt x="27051" y="215455"/>
                      <a:pt x="49149" y="257175"/>
                    </a:cubicBezTo>
                    <a:cubicBezTo>
                      <a:pt x="71247" y="298894"/>
                      <a:pt x="95631" y="343757"/>
                      <a:pt x="207931" y="399097"/>
                    </a:cubicBezTo>
                    <a:cubicBezTo>
                      <a:pt x="316135" y="452342"/>
                      <a:pt x="448246" y="507111"/>
                      <a:pt x="474631" y="519684"/>
                    </a:cubicBezTo>
                    <a:cubicBezTo>
                      <a:pt x="494538" y="529209"/>
                      <a:pt x="504063" y="569023"/>
                      <a:pt x="512731" y="620649"/>
                    </a:cubicBezTo>
                    <a:cubicBezTo>
                      <a:pt x="522256" y="674751"/>
                      <a:pt x="523018" y="717137"/>
                      <a:pt x="576643" y="830866"/>
                    </a:cubicBezTo>
                    <a:cubicBezTo>
                      <a:pt x="629031" y="942118"/>
                      <a:pt x="639794" y="966121"/>
                      <a:pt x="639794" y="966121"/>
                    </a:cubicBezTo>
                    <a:cubicBezTo>
                      <a:pt x="639794" y="966121"/>
                      <a:pt x="720947" y="974598"/>
                      <a:pt x="774859" y="927163"/>
                    </a:cubicBezTo>
                    <a:cubicBezTo>
                      <a:pt x="774859" y="927163"/>
                      <a:pt x="701326" y="545687"/>
                      <a:pt x="685609" y="477012"/>
                    </a:cubicBezTo>
                    <a:cubicBezTo>
                      <a:pt x="676942" y="438912"/>
                      <a:pt x="676751" y="418338"/>
                      <a:pt x="629126" y="376238"/>
                    </a:cubicBezTo>
                    <a:cubicBezTo>
                      <a:pt x="588264" y="340042"/>
                      <a:pt x="405860" y="202025"/>
                      <a:pt x="405860" y="202025"/>
                    </a:cubicBezTo>
                    <a:cubicBezTo>
                      <a:pt x="405860" y="202025"/>
                      <a:pt x="478536" y="105061"/>
                      <a:pt x="431863" y="0"/>
                    </a:cubicBezTo>
                    <a:close/>
                  </a:path>
                </a:pathLst>
              </a:custGeom>
              <a:solidFill>
                <a:srgbClr val="000000">
                  <a:alpha val="30000"/>
                </a:srgbClr>
              </a:solidFill>
              <a:ln w="9525" cap="flat">
                <a:noFill/>
                <a:prstDash val="solid"/>
                <a:miter/>
              </a:ln>
            </p:spPr>
            <p:txBody>
              <a:bodyPr rtlCol="0" anchor="ctr"/>
              <a:lstStyle/>
              <a:p>
                <a:endParaRPr lang="en-GR"/>
              </a:p>
            </p:txBody>
          </p:sp>
          <p:sp>
            <p:nvSpPr>
              <p:cNvPr id="796" name="Freeform 795">
                <a:extLst>
                  <a:ext uri="{FF2B5EF4-FFF2-40B4-BE49-F238E27FC236}">
                    <a16:creationId xmlns:a16="http://schemas.microsoft.com/office/drawing/2014/main" id="{1EE2DD38-6A76-BEC6-A584-2EF79513C787}"/>
                  </a:ext>
                </a:extLst>
              </p:cNvPr>
              <p:cNvSpPr/>
              <p:nvPr/>
            </p:nvSpPr>
            <p:spPr>
              <a:xfrm>
                <a:off x="7049376" y="3873006"/>
                <a:ext cx="343021" cy="532393"/>
              </a:xfrm>
              <a:custGeom>
                <a:avLst/>
                <a:gdLst>
                  <a:gd name="connsiteX0" fmla="*/ 280157 w 343021"/>
                  <a:gd name="connsiteY0" fmla="*/ 532394 h 532393"/>
                  <a:gd name="connsiteX1" fmla="*/ 51557 w 343021"/>
                  <a:gd name="connsiteY1" fmla="*/ 457622 h 532393"/>
                  <a:gd name="connsiteX2" fmla="*/ 5551 w 343021"/>
                  <a:gd name="connsiteY2" fmla="*/ 352847 h 532393"/>
                  <a:gd name="connsiteX3" fmla="*/ 52414 w 343021"/>
                  <a:gd name="connsiteY3" fmla="*/ 423 h 532393"/>
                  <a:gd name="connsiteX4" fmla="*/ 181097 w 343021"/>
                  <a:gd name="connsiteY4" fmla="*/ 132058 h 532393"/>
                  <a:gd name="connsiteX5" fmla="*/ 139472 w 343021"/>
                  <a:gd name="connsiteY5" fmla="*/ 356277 h 532393"/>
                  <a:gd name="connsiteX6" fmla="*/ 182811 w 343021"/>
                  <a:gd name="connsiteY6" fmla="*/ 376946 h 532393"/>
                  <a:gd name="connsiteX7" fmla="*/ 343022 w 343021"/>
                  <a:gd name="connsiteY7" fmla="*/ 449145 h 53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021" h="532393">
                    <a:moveTo>
                      <a:pt x="280157" y="532394"/>
                    </a:moveTo>
                    <a:cubicBezTo>
                      <a:pt x="198051" y="509058"/>
                      <a:pt x="110421" y="480673"/>
                      <a:pt x="51557" y="457622"/>
                    </a:cubicBezTo>
                    <a:cubicBezTo>
                      <a:pt x="-1593" y="436763"/>
                      <a:pt x="-6736" y="412188"/>
                      <a:pt x="5551" y="352847"/>
                    </a:cubicBezTo>
                    <a:cubicBezTo>
                      <a:pt x="24601" y="259788"/>
                      <a:pt x="52414" y="423"/>
                      <a:pt x="52414" y="423"/>
                    </a:cubicBezTo>
                    <a:cubicBezTo>
                      <a:pt x="52414" y="423"/>
                      <a:pt x="194336" y="-14436"/>
                      <a:pt x="181097" y="132058"/>
                    </a:cubicBezTo>
                    <a:cubicBezTo>
                      <a:pt x="156617" y="214735"/>
                      <a:pt x="139472" y="356277"/>
                      <a:pt x="139472" y="356277"/>
                    </a:cubicBezTo>
                    <a:cubicBezTo>
                      <a:pt x="139472" y="356277"/>
                      <a:pt x="156617" y="364087"/>
                      <a:pt x="182811" y="376946"/>
                    </a:cubicBezTo>
                    <a:cubicBezTo>
                      <a:pt x="218625" y="394567"/>
                      <a:pt x="311018" y="437525"/>
                      <a:pt x="343022" y="449145"/>
                    </a:cubicBezTo>
                  </a:path>
                </a:pathLst>
              </a:custGeom>
              <a:solidFill>
                <a:srgbClr val="FFC7A7"/>
              </a:solidFill>
              <a:ln w="9525" cap="flat">
                <a:noFill/>
                <a:prstDash val="solid"/>
                <a:miter/>
              </a:ln>
            </p:spPr>
            <p:txBody>
              <a:bodyPr rtlCol="0" anchor="ctr"/>
              <a:lstStyle/>
              <a:p>
                <a:endParaRPr lang="en-GR"/>
              </a:p>
            </p:txBody>
          </p:sp>
          <p:sp>
            <p:nvSpPr>
              <p:cNvPr id="797" name="Freeform 796">
                <a:extLst>
                  <a:ext uri="{FF2B5EF4-FFF2-40B4-BE49-F238E27FC236}">
                    <a16:creationId xmlns:a16="http://schemas.microsoft.com/office/drawing/2014/main" id="{AD2BE0FB-8F51-88FF-1FF9-837F8B5F1D5B}"/>
                  </a:ext>
                </a:extLst>
              </p:cNvPr>
              <p:cNvSpPr/>
              <p:nvPr/>
            </p:nvSpPr>
            <p:spPr>
              <a:xfrm>
                <a:off x="7133508" y="3867238"/>
                <a:ext cx="104660" cy="322802"/>
              </a:xfrm>
              <a:custGeom>
                <a:avLst/>
                <a:gdLst>
                  <a:gd name="connsiteX0" fmla="*/ 95 w 104660"/>
                  <a:gd name="connsiteY0" fmla="*/ 0 h 322802"/>
                  <a:gd name="connsiteX1" fmla="*/ 55150 w 104660"/>
                  <a:gd name="connsiteY1" fmla="*/ 13049 h 322802"/>
                  <a:gd name="connsiteX2" fmla="*/ 102775 w 104660"/>
                  <a:gd name="connsiteY2" fmla="*/ 82582 h 322802"/>
                  <a:gd name="connsiteX3" fmla="*/ 89821 w 104660"/>
                  <a:gd name="connsiteY3" fmla="*/ 209931 h 322802"/>
                  <a:gd name="connsiteX4" fmla="*/ 61722 w 104660"/>
                  <a:gd name="connsiteY4" fmla="*/ 322802 h 322802"/>
                  <a:gd name="connsiteX5" fmla="*/ 0 w 104660"/>
                  <a:gd name="connsiteY5" fmla="*/ 285178 h 32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660" h="322802">
                    <a:moveTo>
                      <a:pt x="95" y="0"/>
                    </a:moveTo>
                    <a:cubicBezTo>
                      <a:pt x="19107" y="819"/>
                      <a:pt x="37795" y="5248"/>
                      <a:pt x="55150" y="13049"/>
                    </a:cubicBezTo>
                    <a:cubicBezTo>
                      <a:pt x="82677" y="25717"/>
                      <a:pt x="98203" y="54388"/>
                      <a:pt x="102775" y="82582"/>
                    </a:cubicBezTo>
                    <a:cubicBezTo>
                      <a:pt x="107347" y="110776"/>
                      <a:pt x="103822" y="151067"/>
                      <a:pt x="89821" y="209931"/>
                    </a:cubicBezTo>
                    <a:cubicBezTo>
                      <a:pt x="75819" y="268795"/>
                      <a:pt x="61722" y="322802"/>
                      <a:pt x="61722" y="322802"/>
                    </a:cubicBezTo>
                    <a:lnTo>
                      <a:pt x="0" y="285178"/>
                    </a:lnTo>
                    <a:close/>
                  </a:path>
                </a:pathLst>
              </a:custGeom>
              <a:solidFill>
                <a:srgbClr val="37474F"/>
              </a:solidFill>
              <a:ln w="9525" cap="flat">
                <a:noFill/>
                <a:prstDash val="solid"/>
                <a:miter/>
              </a:ln>
            </p:spPr>
            <p:txBody>
              <a:bodyPr rtlCol="0" anchor="ctr"/>
              <a:lstStyle/>
              <a:p>
                <a:endParaRPr lang="en-GR"/>
              </a:p>
            </p:txBody>
          </p:sp>
          <p:sp>
            <p:nvSpPr>
              <p:cNvPr id="798" name="Freeform 797">
                <a:extLst>
                  <a:ext uri="{FF2B5EF4-FFF2-40B4-BE49-F238E27FC236}">
                    <a16:creationId xmlns:a16="http://schemas.microsoft.com/office/drawing/2014/main" id="{4D8EE052-A312-FF41-095A-33C01E4C8AC6}"/>
                  </a:ext>
                </a:extLst>
              </p:cNvPr>
              <p:cNvSpPr/>
              <p:nvPr/>
            </p:nvSpPr>
            <p:spPr>
              <a:xfrm>
                <a:off x="6771506" y="3858665"/>
                <a:ext cx="464872" cy="708116"/>
              </a:xfrm>
              <a:custGeom>
                <a:avLst/>
                <a:gdLst>
                  <a:gd name="connsiteX0" fmla="*/ 15102 w 464872"/>
                  <a:gd name="connsiteY0" fmla="*/ 48006 h 708116"/>
                  <a:gd name="connsiteX1" fmla="*/ 51202 w 464872"/>
                  <a:gd name="connsiteY1" fmla="*/ 706374 h 708116"/>
                  <a:gd name="connsiteX2" fmla="*/ 464872 w 464872"/>
                  <a:gd name="connsiteY2" fmla="*/ 512636 h 708116"/>
                  <a:gd name="connsiteX3" fmla="*/ 422867 w 464872"/>
                  <a:gd name="connsiteY3" fmla="*/ 426244 h 708116"/>
                  <a:gd name="connsiteX4" fmla="*/ 421343 w 464872"/>
                  <a:gd name="connsiteY4" fmla="*/ 168021 h 708116"/>
                  <a:gd name="connsiteX5" fmla="*/ 362098 w 464872"/>
                  <a:gd name="connsiteY5" fmla="*/ 8573 h 708116"/>
                  <a:gd name="connsiteX6" fmla="*/ 223699 w 464872"/>
                  <a:gd name="connsiteY6" fmla="*/ 0 h 708116"/>
                  <a:gd name="connsiteX7" fmla="*/ 145213 w 464872"/>
                  <a:gd name="connsiteY7" fmla="*/ 9525 h 7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72" h="708116">
                    <a:moveTo>
                      <a:pt x="15102" y="48006"/>
                    </a:moveTo>
                    <a:cubicBezTo>
                      <a:pt x="8053" y="86106"/>
                      <a:pt x="-30142" y="439579"/>
                      <a:pt x="51202" y="706374"/>
                    </a:cubicBezTo>
                    <a:cubicBezTo>
                      <a:pt x="197601" y="723614"/>
                      <a:pt x="426296" y="609600"/>
                      <a:pt x="464872" y="512636"/>
                    </a:cubicBezTo>
                    <a:cubicBezTo>
                      <a:pt x="446070" y="486432"/>
                      <a:pt x="431859" y="457219"/>
                      <a:pt x="422867" y="426244"/>
                    </a:cubicBezTo>
                    <a:cubicBezTo>
                      <a:pt x="425248" y="352425"/>
                      <a:pt x="422867" y="211550"/>
                      <a:pt x="421343" y="168021"/>
                    </a:cubicBezTo>
                    <a:cubicBezTo>
                      <a:pt x="418390" y="81629"/>
                      <a:pt x="404865" y="14859"/>
                      <a:pt x="362098" y="8573"/>
                    </a:cubicBezTo>
                    <a:lnTo>
                      <a:pt x="223699" y="0"/>
                    </a:lnTo>
                    <a:lnTo>
                      <a:pt x="145213" y="9525"/>
                    </a:lnTo>
                    <a:close/>
                  </a:path>
                </a:pathLst>
              </a:custGeom>
              <a:solidFill>
                <a:srgbClr val="7CA5FF"/>
              </a:solidFill>
              <a:ln w="9525" cap="flat">
                <a:noFill/>
                <a:prstDash val="solid"/>
                <a:miter/>
              </a:ln>
            </p:spPr>
            <p:txBody>
              <a:bodyPr rtlCol="0" anchor="ctr"/>
              <a:lstStyle/>
              <a:p>
                <a:endParaRPr lang="en-GR"/>
              </a:p>
            </p:txBody>
          </p:sp>
          <p:sp>
            <p:nvSpPr>
              <p:cNvPr id="799" name="Freeform 798">
                <a:extLst>
                  <a:ext uri="{FF2B5EF4-FFF2-40B4-BE49-F238E27FC236}">
                    <a16:creationId xmlns:a16="http://schemas.microsoft.com/office/drawing/2014/main" id="{8FEA73AB-670E-C40F-A74D-9F25948F604F}"/>
                  </a:ext>
                </a:extLst>
              </p:cNvPr>
              <p:cNvSpPr/>
              <p:nvPr/>
            </p:nvSpPr>
            <p:spPr>
              <a:xfrm>
                <a:off x="6771506" y="3858665"/>
                <a:ext cx="464872" cy="708116"/>
              </a:xfrm>
              <a:custGeom>
                <a:avLst/>
                <a:gdLst>
                  <a:gd name="connsiteX0" fmla="*/ 15102 w 464872"/>
                  <a:gd name="connsiteY0" fmla="*/ 48006 h 708116"/>
                  <a:gd name="connsiteX1" fmla="*/ 51202 w 464872"/>
                  <a:gd name="connsiteY1" fmla="*/ 706374 h 708116"/>
                  <a:gd name="connsiteX2" fmla="*/ 464872 w 464872"/>
                  <a:gd name="connsiteY2" fmla="*/ 512636 h 708116"/>
                  <a:gd name="connsiteX3" fmla="*/ 422867 w 464872"/>
                  <a:gd name="connsiteY3" fmla="*/ 426244 h 708116"/>
                  <a:gd name="connsiteX4" fmla="*/ 421343 w 464872"/>
                  <a:gd name="connsiteY4" fmla="*/ 168021 h 708116"/>
                  <a:gd name="connsiteX5" fmla="*/ 362098 w 464872"/>
                  <a:gd name="connsiteY5" fmla="*/ 8573 h 708116"/>
                  <a:gd name="connsiteX6" fmla="*/ 223699 w 464872"/>
                  <a:gd name="connsiteY6" fmla="*/ 0 h 708116"/>
                  <a:gd name="connsiteX7" fmla="*/ 145213 w 464872"/>
                  <a:gd name="connsiteY7" fmla="*/ 9525 h 70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72" h="708116">
                    <a:moveTo>
                      <a:pt x="15102" y="48006"/>
                    </a:moveTo>
                    <a:cubicBezTo>
                      <a:pt x="8053" y="86106"/>
                      <a:pt x="-30142" y="439579"/>
                      <a:pt x="51202" y="706374"/>
                    </a:cubicBezTo>
                    <a:cubicBezTo>
                      <a:pt x="197601" y="723614"/>
                      <a:pt x="426296" y="609600"/>
                      <a:pt x="464872" y="512636"/>
                    </a:cubicBezTo>
                    <a:cubicBezTo>
                      <a:pt x="446070" y="486432"/>
                      <a:pt x="431859" y="457219"/>
                      <a:pt x="422867" y="426244"/>
                    </a:cubicBezTo>
                    <a:cubicBezTo>
                      <a:pt x="425248" y="352425"/>
                      <a:pt x="422867" y="211550"/>
                      <a:pt x="421343" y="168021"/>
                    </a:cubicBezTo>
                    <a:cubicBezTo>
                      <a:pt x="418390" y="81629"/>
                      <a:pt x="404865" y="14859"/>
                      <a:pt x="362098" y="8573"/>
                    </a:cubicBezTo>
                    <a:lnTo>
                      <a:pt x="223699" y="0"/>
                    </a:lnTo>
                    <a:lnTo>
                      <a:pt x="145213" y="9525"/>
                    </a:lnTo>
                    <a:close/>
                  </a:path>
                </a:pathLst>
              </a:custGeom>
              <a:solidFill>
                <a:srgbClr val="FFFFFF">
                  <a:alpha val="70000"/>
                </a:srgbClr>
              </a:solidFill>
              <a:ln w="9525" cap="flat">
                <a:noFill/>
                <a:prstDash val="solid"/>
                <a:miter/>
              </a:ln>
            </p:spPr>
            <p:txBody>
              <a:bodyPr rtlCol="0" anchor="ctr"/>
              <a:lstStyle/>
              <a:p>
                <a:endParaRPr lang="en-GR"/>
              </a:p>
            </p:txBody>
          </p:sp>
          <p:sp>
            <p:nvSpPr>
              <p:cNvPr id="800" name="Freeform 799">
                <a:extLst>
                  <a:ext uri="{FF2B5EF4-FFF2-40B4-BE49-F238E27FC236}">
                    <a16:creationId xmlns:a16="http://schemas.microsoft.com/office/drawing/2014/main" id="{6C6668CA-ADC2-B130-2581-01D488B8C734}"/>
                  </a:ext>
                </a:extLst>
              </p:cNvPr>
              <p:cNvSpPr/>
              <p:nvPr/>
            </p:nvSpPr>
            <p:spPr>
              <a:xfrm>
                <a:off x="6861592" y="3493763"/>
                <a:ext cx="131274" cy="294608"/>
              </a:xfrm>
              <a:custGeom>
                <a:avLst/>
                <a:gdLst>
                  <a:gd name="connsiteX0" fmla="*/ 61700 w 131274"/>
                  <a:gd name="connsiteY0" fmla="*/ 0 h 294608"/>
                  <a:gd name="connsiteX1" fmla="*/ 7121 w 131274"/>
                  <a:gd name="connsiteY1" fmla="*/ 34576 h 294608"/>
                  <a:gd name="connsiteX2" fmla="*/ 9408 w 131274"/>
                  <a:gd name="connsiteY2" fmla="*/ 159925 h 294608"/>
                  <a:gd name="connsiteX3" fmla="*/ 36268 w 131274"/>
                  <a:gd name="connsiteY3" fmla="*/ 271843 h 294608"/>
                  <a:gd name="connsiteX4" fmla="*/ 60176 w 131274"/>
                  <a:gd name="connsiteY4" fmla="*/ 294608 h 294608"/>
                  <a:gd name="connsiteX5" fmla="*/ 64367 w 131274"/>
                  <a:gd name="connsiteY5" fmla="*/ 225647 h 294608"/>
                  <a:gd name="connsiteX6" fmla="*/ 65891 w 131274"/>
                  <a:gd name="connsiteY6" fmla="*/ 178022 h 294608"/>
                  <a:gd name="connsiteX7" fmla="*/ 124565 w 131274"/>
                  <a:gd name="connsiteY7" fmla="*/ 125635 h 294608"/>
                  <a:gd name="connsiteX8" fmla="*/ 130185 w 131274"/>
                  <a:gd name="connsiteY8" fmla="*/ 67532 h 29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74" h="294608">
                    <a:moveTo>
                      <a:pt x="61700" y="0"/>
                    </a:moveTo>
                    <a:cubicBezTo>
                      <a:pt x="38897" y="1762"/>
                      <a:pt x="18456" y="14716"/>
                      <a:pt x="7121" y="34576"/>
                    </a:cubicBezTo>
                    <a:cubicBezTo>
                      <a:pt x="-4975" y="56007"/>
                      <a:pt x="73" y="100679"/>
                      <a:pt x="9408" y="159925"/>
                    </a:cubicBezTo>
                    <a:cubicBezTo>
                      <a:pt x="14313" y="198091"/>
                      <a:pt x="23314" y="235610"/>
                      <a:pt x="36268" y="271843"/>
                    </a:cubicBezTo>
                    <a:cubicBezTo>
                      <a:pt x="41031" y="282216"/>
                      <a:pt x="49584" y="290360"/>
                      <a:pt x="60176" y="294608"/>
                    </a:cubicBezTo>
                    <a:lnTo>
                      <a:pt x="64367" y="225647"/>
                    </a:lnTo>
                    <a:lnTo>
                      <a:pt x="65891" y="178022"/>
                    </a:lnTo>
                    <a:cubicBezTo>
                      <a:pt x="65891" y="178022"/>
                      <a:pt x="108087" y="194691"/>
                      <a:pt x="124565" y="125635"/>
                    </a:cubicBezTo>
                    <a:cubicBezTo>
                      <a:pt x="134947" y="82201"/>
                      <a:pt x="130185" y="67532"/>
                      <a:pt x="130185" y="67532"/>
                    </a:cubicBezTo>
                    <a:close/>
                  </a:path>
                </a:pathLst>
              </a:custGeom>
              <a:solidFill>
                <a:srgbClr val="263238"/>
              </a:solidFill>
              <a:ln w="9525" cap="flat">
                <a:noFill/>
                <a:prstDash val="solid"/>
                <a:miter/>
              </a:ln>
            </p:spPr>
            <p:txBody>
              <a:bodyPr rtlCol="0" anchor="ctr"/>
              <a:lstStyle/>
              <a:p>
                <a:endParaRPr lang="en-GR"/>
              </a:p>
            </p:txBody>
          </p:sp>
          <p:sp>
            <p:nvSpPr>
              <p:cNvPr id="801" name="Freeform 800">
                <a:extLst>
                  <a:ext uri="{FF2B5EF4-FFF2-40B4-BE49-F238E27FC236}">
                    <a16:creationId xmlns:a16="http://schemas.microsoft.com/office/drawing/2014/main" id="{0842B7B6-EF7E-8031-FC8F-9A3D2987209A}"/>
                  </a:ext>
                </a:extLst>
              </p:cNvPr>
              <p:cNvSpPr/>
              <p:nvPr/>
            </p:nvSpPr>
            <p:spPr>
              <a:xfrm>
                <a:off x="6875851" y="3458425"/>
                <a:ext cx="43154" cy="42302"/>
              </a:xfrm>
              <a:custGeom>
                <a:avLst/>
                <a:gdLst>
                  <a:gd name="connsiteX0" fmla="*/ 7912 w 43154"/>
                  <a:gd name="connsiteY0" fmla="*/ 0 h 42302"/>
                  <a:gd name="connsiteX1" fmla="*/ 43154 w 43154"/>
                  <a:gd name="connsiteY1" fmla="*/ 35052 h 42302"/>
                  <a:gd name="connsiteX2" fmla="*/ 7055 w 43154"/>
                  <a:gd name="connsiteY2" fmla="*/ 35052 h 42302"/>
                  <a:gd name="connsiteX3" fmla="*/ 7169 w 43154"/>
                  <a:gd name="connsiteY3" fmla="*/ 705 h 42302"/>
                  <a:gd name="connsiteX4" fmla="*/ 7912 w 43154"/>
                  <a:gd name="connsiteY4" fmla="*/ 0 h 4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4" h="42302">
                    <a:moveTo>
                      <a:pt x="7912" y="0"/>
                    </a:moveTo>
                    <a:lnTo>
                      <a:pt x="43154" y="35052"/>
                    </a:lnTo>
                    <a:cubicBezTo>
                      <a:pt x="33058" y="44720"/>
                      <a:pt x="17151" y="44720"/>
                      <a:pt x="7055" y="35052"/>
                    </a:cubicBezTo>
                    <a:cubicBezTo>
                      <a:pt x="-2394" y="25537"/>
                      <a:pt x="-2347" y="10154"/>
                      <a:pt x="7169" y="705"/>
                    </a:cubicBezTo>
                    <a:cubicBezTo>
                      <a:pt x="7417" y="467"/>
                      <a:pt x="7664" y="229"/>
                      <a:pt x="7912" y="0"/>
                    </a:cubicBezTo>
                    <a:close/>
                  </a:path>
                </a:pathLst>
              </a:custGeom>
              <a:solidFill>
                <a:srgbClr val="263238"/>
              </a:solidFill>
              <a:ln w="9525" cap="flat">
                <a:noFill/>
                <a:prstDash val="solid"/>
                <a:miter/>
              </a:ln>
            </p:spPr>
            <p:txBody>
              <a:bodyPr rtlCol="0" anchor="ctr"/>
              <a:lstStyle/>
              <a:p>
                <a:endParaRPr lang="en-GR"/>
              </a:p>
            </p:txBody>
          </p:sp>
          <p:sp>
            <p:nvSpPr>
              <p:cNvPr id="802" name="Freeform 801">
                <a:extLst>
                  <a:ext uri="{FF2B5EF4-FFF2-40B4-BE49-F238E27FC236}">
                    <a16:creationId xmlns:a16="http://schemas.microsoft.com/office/drawing/2014/main" id="{3561E1BC-44CC-1658-BF02-14C1334BA053}"/>
                  </a:ext>
                </a:extLst>
              </p:cNvPr>
              <p:cNvSpPr/>
              <p:nvPr/>
            </p:nvSpPr>
            <p:spPr>
              <a:xfrm>
                <a:off x="6969429" y="3454589"/>
                <a:ext cx="257759" cy="257763"/>
              </a:xfrm>
              <a:custGeom>
                <a:avLst/>
                <a:gdLst>
                  <a:gd name="connsiteX0" fmla="*/ 440 w 257759"/>
                  <a:gd name="connsiteY0" fmla="*/ 118326 h 257763"/>
                  <a:gd name="connsiteX1" fmla="*/ 118331 w 257759"/>
                  <a:gd name="connsiteY1" fmla="*/ 257324 h 257763"/>
                  <a:gd name="connsiteX2" fmla="*/ 257320 w 257759"/>
                  <a:gd name="connsiteY2" fmla="*/ 139434 h 257763"/>
                  <a:gd name="connsiteX3" fmla="*/ 139438 w 257759"/>
                  <a:gd name="connsiteY3" fmla="*/ 435 h 257763"/>
                  <a:gd name="connsiteX4" fmla="*/ 139029 w 257759"/>
                  <a:gd name="connsiteY4" fmla="*/ 407 h 257763"/>
                  <a:gd name="connsiteX5" fmla="*/ 440 w 257759"/>
                  <a:gd name="connsiteY5" fmla="*/ 118326 h 25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59" h="257763">
                    <a:moveTo>
                      <a:pt x="440" y="118326"/>
                    </a:moveTo>
                    <a:cubicBezTo>
                      <a:pt x="-5389" y="189259"/>
                      <a:pt x="47389" y="251495"/>
                      <a:pt x="118331" y="257324"/>
                    </a:cubicBezTo>
                    <a:cubicBezTo>
                      <a:pt x="189263" y="263144"/>
                      <a:pt x="251490" y="210366"/>
                      <a:pt x="257320" y="139434"/>
                    </a:cubicBezTo>
                    <a:cubicBezTo>
                      <a:pt x="263149" y="68501"/>
                      <a:pt x="210371" y="6264"/>
                      <a:pt x="139438" y="435"/>
                    </a:cubicBezTo>
                    <a:cubicBezTo>
                      <a:pt x="139295" y="426"/>
                      <a:pt x="139162" y="416"/>
                      <a:pt x="139029" y="407"/>
                    </a:cubicBezTo>
                    <a:cubicBezTo>
                      <a:pt x="68229" y="-5185"/>
                      <a:pt x="6260" y="47546"/>
                      <a:pt x="440" y="118326"/>
                    </a:cubicBezTo>
                    <a:close/>
                  </a:path>
                </a:pathLst>
              </a:custGeom>
              <a:solidFill>
                <a:srgbClr val="263238"/>
              </a:solidFill>
              <a:ln w="9525" cap="flat">
                <a:noFill/>
                <a:prstDash val="solid"/>
                <a:miter/>
              </a:ln>
            </p:spPr>
            <p:txBody>
              <a:bodyPr rtlCol="0" anchor="ctr"/>
              <a:lstStyle/>
              <a:p>
                <a:endParaRPr lang="en-GR"/>
              </a:p>
            </p:txBody>
          </p:sp>
          <p:sp>
            <p:nvSpPr>
              <p:cNvPr id="803" name="Freeform 802">
                <a:extLst>
                  <a:ext uri="{FF2B5EF4-FFF2-40B4-BE49-F238E27FC236}">
                    <a16:creationId xmlns:a16="http://schemas.microsoft.com/office/drawing/2014/main" id="{77E7FEA1-03E0-9CD5-0A78-7CC6FDBA96CC}"/>
                  </a:ext>
                </a:extLst>
              </p:cNvPr>
              <p:cNvSpPr/>
              <p:nvPr/>
            </p:nvSpPr>
            <p:spPr>
              <a:xfrm>
                <a:off x="6843814" y="3521709"/>
                <a:ext cx="362093" cy="416681"/>
              </a:xfrm>
              <a:custGeom>
                <a:avLst/>
                <a:gdLst>
                  <a:gd name="connsiteX0" fmla="*/ 100147 w 362093"/>
                  <a:gd name="connsiteY0" fmla="*/ 145314 h 416681"/>
                  <a:gd name="connsiteX1" fmla="*/ 73572 w 362093"/>
                  <a:gd name="connsiteY1" fmla="*/ 113976 h 416681"/>
                  <a:gd name="connsiteX2" fmla="*/ 15383 w 362093"/>
                  <a:gd name="connsiteY2" fmla="*/ 113596 h 416681"/>
                  <a:gd name="connsiteX3" fmla="*/ 10897 w 362093"/>
                  <a:gd name="connsiteY3" fmla="*/ 118834 h 416681"/>
                  <a:gd name="connsiteX4" fmla="*/ 29947 w 362093"/>
                  <a:gd name="connsiteY4" fmla="*/ 212179 h 416681"/>
                  <a:gd name="connsiteX5" fmla="*/ 81858 w 362093"/>
                  <a:gd name="connsiteY5" fmla="*/ 197511 h 416681"/>
                  <a:gd name="connsiteX6" fmla="*/ 72333 w 362093"/>
                  <a:gd name="connsiteY6" fmla="*/ 353245 h 416681"/>
                  <a:gd name="connsiteX7" fmla="*/ 136627 w 362093"/>
                  <a:gd name="connsiteY7" fmla="*/ 409061 h 416681"/>
                  <a:gd name="connsiteX8" fmla="*/ 212827 w 362093"/>
                  <a:gd name="connsiteY8" fmla="*/ 360007 h 416681"/>
                  <a:gd name="connsiteX9" fmla="*/ 216637 w 362093"/>
                  <a:gd name="connsiteY9" fmla="*/ 312859 h 416681"/>
                  <a:gd name="connsiteX10" fmla="*/ 283312 w 362093"/>
                  <a:gd name="connsiteY10" fmla="*/ 319717 h 416681"/>
                  <a:gd name="connsiteX11" fmla="*/ 339700 w 362093"/>
                  <a:gd name="connsiteY11" fmla="*/ 265424 h 416681"/>
                  <a:gd name="connsiteX12" fmla="*/ 349225 w 362093"/>
                  <a:gd name="connsiteY12" fmla="*/ 17203 h 416681"/>
                  <a:gd name="connsiteX13" fmla="*/ 148057 w 362093"/>
                  <a:gd name="connsiteY13" fmla="*/ 38920 h 416681"/>
                  <a:gd name="connsiteX14" fmla="*/ 100147 w 362093"/>
                  <a:gd name="connsiteY14" fmla="*/ 145314 h 41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093" h="416681">
                    <a:moveTo>
                      <a:pt x="100147" y="145314"/>
                    </a:moveTo>
                    <a:cubicBezTo>
                      <a:pt x="86811" y="148171"/>
                      <a:pt x="82525" y="124930"/>
                      <a:pt x="73572" y="113976"/>
                    </a:cubicBezTo>
                    <a:cubicBezTo>
                      <a:pt x="57608" y="97803"/>
                      <a:pt x="31557" y="97632"/>
                      <a:pt x="15383" y="113596"/>
                    </a:cubicBezTo>
                    <a:cubicBezTo>
                      <a:pt x="13745" y="115215"/>
                      <a:pt x="12240" y="116967"/>
                      <a:pt x="10897" y="118834"/>
                    </a:cubicBezTo>
                    <a:cubicBezTo>
                      <a:pt x="-13487" y="147409"/>
                      <a:pt x="7564" y="199130"/>
                      <a:pt x="29947" y="212179"/>
                    </a:cubicBezTo>
                    <a:cubicBezTo>
                      <a:pt x="63285" y="231229"/>
                      <a:pt x="81858" y="197511"/>
                      <a:pt x="81858" y="197511"/>
                    </a:cubicBezTo>
                    <a:lnTo>
                      <a:pt x="72333" y="353245"/>
                    </a:lnTo>
                    <a:cubicBezTo>
                      <a:pt x="72333" y="353245"/>
                      <a:pt x="79001" y="383153"/>
                      <a:pt x="136627" y="409061"/>
                    </a:cubicBezTo>
                    <a:cubicBezTo>
                      <a:pt x="181585" y="429349"/>
                      <a:pt x="251880" y="407823"/>
                      <a:pt x="212827" y="360007"/>
                    </a:cubicBezTo>
                    <a:lnTo>
                      <a:pt x="216637" y="312859"/>
                    </a:lnTo>
                    <a:cubicBezTo>
                      <a:pt x="238316" y="318869"/>
                      <a:pt x="260862" y="321183"/>
                      <a:pt x="283312" y="319717"/>
                    </a:cubicBezTo>
                    <a:cubicBezTo>
                      <a:pt x="306648" y="317240"/>
                      <a:pt x="326080" y="300667"/>
                      <a:pt x="339700" y="265424"/>
                    </a:cubicBezTo>
                    <a:cubicBezTo>
                      <a:pt x="366180" y="196654"/>
                      <a:pt x="368942" y="103499"/>
                      <a:pt x="349225" y="17203"/>
                    </a:cubicBezTo>
                    <a:cubicBezTo>
                      <a:pt x="316173" y="-13087"/>
                      <a:pt x="226257" y="-1847"/>
                      <a:pt x="148057" y="38920"/>
                    </a:cubicBezTo>
                    <a:cubicBezTo>
                      <a:pt x="137770" y="134741"/>
                      <a:pt x="115196" y="142171"/>
                      <a:pt x="100147" y="145314"/>
                    </a:cubicBezTo>
                    <a:close/>
                  </a:path>
                </a:pathLst>
              </a:custGeom>
              <a:solidFill>
                <a:srgbClr val="FFC7A7"/>
              </a:solidFill>
              <a:ln w="9525" cap="flat">
                <a:noFill/>
                <a:prstDash val="solid"/>
                <a:miter/>
              </a:ln>
            </p:spPr>
            <p:txBody>
              <a:bodyPr rtlCol="0" anchor="ctr"/>
              <a:lstStyle/>
              <a:p>
                <a:endParaRPr lang="en-GR"/>
              </a:p>
            </p:txBody>
          </p:sp>
          <p:sp>
            <p:nvSpPr>
              <p:cNvPr id="804" name="Freeform 803">
                <a:extLst>
                  <a:ext uri="{FF2B5EF4-FFF2-40B4-BE49-F238E27FC236}">
                    <a16:creationId xmlns:a16="http://schemas.microsoft.com/office/drawing/2014/main" id="{1FCDF991-5E54-5A2F-559E-8A751D7E7A4B}"/>
                  </a:ext>
                </a:extLst>
              </p:cNvPr>
              <p:cNvSpPr/>
              <p:nvPr/>
            </p:nvSpPr>
            <p:spPr>
              <a:xfrm>
                <a:off x="6912242" y="3403309"/>
                <a:ext cx="317923" cy="176918"/>
              </a:xfrm>
              <a:custGeom>
                <a:avLst/>
                <a:gdLst>
                  <a:gd name="connsiteX0" fmla="*/ 314326 w 317923"/>
                  <a:gd name="connsiteY0" fmla="*/ 52925 h 176918"/>
                  <a:gd name="connsiteX1" fmla="*/ 310039 w 317923"/>
                  <a:gd name="connsiteY1" fmla="*/ 49019 h 176918"/>
                  <a:gd name="connsiteX2" fmla="*/ 305563 w 317923"/>
                  <a:gd name="connsiteY2" fmla="*/ 50543 h 176918"/>
                  <a:gd name="connsiteX3" fmla="*/ 275844 w 317923"/>
                  <a:gd name="connsiteY3" fmla="*/ 67022 h 176918"/>
                  <a:gd name="connsiteX4" fmla="*/ 279655 w 317923"/>
                  <a:gd name="connsiteY4" fmla="*/ 28922 h 176918"/>
                  <a:gd name="connsiteX5" fmla="*/ 268796 w 317923"/>
                  <a:gd name="connsiteY5" fmla="*/ 347 h 176918"/>
                  <a:gd name="connsiteX6" fmla="*/ 253080 w 317923"/>
                  <a:gd name="connsiteY6" fmla="*/ 6728 h 176918"/>
                  <a:gd name="connsiteX7" fmla="*/ 115920 w 317923"/>
                  <a:gd name="connsiteY7" fmla="*/ 16253 h 176918"/>
                  <a:gd name="connsiteX8" fmla="*/ 7906 w 317923"/>
                  <a:gd name="connsiteY8" fmla="*/ 62354 h 176918"/>
                  <a:gd name="connsiteX9" fmla="*/ 10383 w 317923"/>
                  <a:gd name="connsiteY9" fmla="*/ 109979 h 176918"/>
                  <a:gd name="connsiteX10" fmla="*/ 79534 w 317923"/>
                  <a:gd name="connsiteY10" fmla="*/ 157604 h 176918"/>
                  <a:gd name="connsiteX11" fmla="*/ 294037 w 317923"/>
                  <a:gd name="connsiteY11" fmla="*/ 130934 h 176918"/>
                  <a:gd name="connsiteX12" fmla="*/ 316516 w 317923"/>
                  <a:gd name="connsiteY12" fmla="*/ 85500 h 176918"/>
                  <a:gd name="connsiteX13" fmla="*/ 314516 w 317923"/>
                  <a:gd name="connsiteY13" fmla="*/ 53687 h 176918"/>
                  <a:gd name="connsiteX14" fmla="*/ 314326 w 317923"/>
                  <a:gd name="connsiteY14" fmla="*/ 52925 h 1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923" h="176918">
                    <a:moveTo>
                      <a:pt x="314326" y="52925"/>
                    </a:moveTo>
                    <a:cubicBezTo>
                      <a:pt x="313735" y="50934"/>
                      <a:pt x="312078" y="49429"/>
                      <a:pt x="310039" y="49019"/>
                    </a:cubicBezTo>
                    <a:cubicBezTo>
                      <a:pt x="308420" y="49029"/>
                      <a:pt x="306848" y="49562"/>
                      <a:pt x="305563" y="50543"/>
                    </a:cubicBezTo>
                    <a:cubicBezTo>
                      <a:pt x="296133" y="56859"/>
                      <a:pt x="286198" y="62373"/>
                      <a:pt x="275844" y="67022"/>
                    </a:cubicBezTo>
                    <a:cubicBezTo>
                      <a:pt x="279512" y="54677"/>
                      <a:pt x="280798" y="41752"/>
                      <a:pt x="279655" y="28922"/>
                    </a:cubicBezTo>
                    <a:cubicBezTo>
                      <a:pt x="278892" y="21016"/>
                      <a:pt x="278226" y="2823"/>
                      <a:pt x="268796" y="347"/>
                    </a:cubicBezTo>
                    <a:cubicBezTo>
                      <a:pt x="263081" y="-1273"/>
                      <a:pt x="257747" y="3109"/>
                      <a:pt x="253080" y="6728"/>
                    </a:cubicBezTo>
                    <a:cubicBezTo>
                      <a:pt x="211456" y="39590"/>
                      <a:pt x="162497" y="18539"/>
                      <a:pt x="115920" y="16253"/>
                    </a:cubicBezTo>
                    <a:cubicBezTo>
                      <a:pt x="76963" y="14253"/>
                      <a:pt x="28671" y="25778"/>
                      <a:pt x="7906" y="62354"/>
                    </a:cubicBezTo>
                    <a:cubicBezTo>
                      <a:pt x="-1619" y="79023"/>
                      <a:pt x="-4476" y="97121"/>
                      <a:pt x="10383" y="109979"/>
                    </a:cubicBezTo>
                    <a:cubicBezTo>
                      <a:pt x="31642" y="128305"/>
                      <a:pt x="54827" y="144279"/>
                      <a:pt x="79534" y="157604"/>
                    </a:cubicBezTo>
                    <a:cubicBezTo>
                      <a:pt x="120968" y="173702"/>
                      <a:pt x="238983" y="201896"/>
                      <a:pt x="294037" y="130934"/>
                    </a:cubicBezTo>
                    <a:cubicBezTo>
                      <a:pt x="304324" y="117342"/>
                      <a:pt x="311954" y="101931"/>
                      <a:pt x="316516" y="85500"/>
                    </a:cubicBezTo>
                    <a:cubicBezTo>
                      <a:pt x="318926" y="74927"/>
                      <a:pt x="318231" y="63878"/>
                      <a:pt x="314516" y="53687"/>
                    </a:cubicBezTo>
                    <a:cubicBezTo>
                      <a:pt x="314516" y="53687"/>
                      <a:pt x="314421" y="53115"/>
                      <a:pt x="314326" y="52925"/>
                    </a:cubicBezTo>
                    <a:close/>
                  </a:path>
                </a:pathLst>
              </a:custGeom>
              <a:solidFill>
                <a:srgbClr val="263238"/>
              </a:solidFill>
              <a:ln w="9525" cap="flat">
                <a:noFill/>
                <a:prstDash val="solid"/>
                <a:miter/>
              </a:ln>
            </p:spPr>
            <p:txBody>
              <a:bodyPr rtlCol="0" anchor="ctr"/>
              <a:lstStyle/>
              <a:p>
                <a:endParaRPr lang="en-GR"/>
              </a:p>
            </p:txBody>
          </p:sp>
          <p:sp>
            <p:nvSpPr>
              <p:cNvPr id="805" name="Freeform 804">
                <a:extLst>
                  <a:ext uri="{FF2B5EF4-FFF2-40B4-BE49-F238E27FC236}">
                    <a16:creationId xmlns:a16="http://schemas.microsoft.com/office/drawing/2014/main" id="{DB52090C-55B3-79B4-9809-F2BCF76F662E}"/>
                  </a:ext>
                </a:extLst>
              </p:cNvPr>
              <p:cNvSpPr/>
              <p:nvPr/>
            </p:nvSpPr>
            <p:spPr>
              <a:xfrm>
                <a:off x="6947675" y="3755509"/>
                <a:ext cx="113157" cy="100488"/>
              </a:xfrm>
              <a:custGeom>
                <a:avLst/>
                <a:gdLst>
                  <a:gd name="connsiteX0" fmla="*/ 113157 w 113157"/>
                  <a:gd name="connsiteY0" fmla="*/ 79058 h 100488"/>
                  <a:gd name="connsiteX1" fmla="*/ 33719 w 113157"/>
                  <a:gd name="connsiteY1" fmla="*/ 42291 h 100488"/>
                  <a:gd name="connsiteX2" fmla="*/ 0 w 113157"/>
                  <a:gd name="connsiteY2" fmla="*/ 0 h 100488"/>
                  <a:gd name="connsiteX3" fmla="*/ 22193 w 113157"/>
                  <a:gd name="connsiteY3" fmla="*/ 50292 h 100488"/>
                  <a:gd name="connsiteX4" fmla="*/ 111347 w 113157"/>
                  <a:gd name="connsiteY4" fmla="*/ 100489 h 100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0488">
                    <a:moveTo>
                      <a:pt x="113157" y="79058"/>
                    </a:moveTo>
                    <a:cubicBezTo>
                      <a:pt x="113157" y="79058"/>
                      <a:pt x="56007" y="59436"/>
                      <a:pt x="33719" y="42291"/>
                    </a:cubicBezTo>
                    <a:cubicBezTo>
                      <a:pt x="19164" y="31194"/>
                      <a:pt x="7573" y="16669"/>
                      <a:pt x="0" y="0"/>
                    </a:cubicBezTo>
                    <a:cubicBezTo>
                      <a:pt x="4229" y="17993"/>
                      <a:pt x="11754" y="35042"/>
                      <a:pt x="22193" y="50292"/>
                    </a:cubicBezTo>
                    <a:cubicBezTo>
                      <a:pt x="48482" y="83058"/>
                      <a:pt x="111347" y="100489"/>
                      <a:pt x="111347" y="100489"/>
                    </a:cubicBezTo>
                    <a:close/>
                  </a:path>
                </a:pathLst>
              </a:custGeom>
              <a:solidFill>
                <a:srgbClr val="F29B8F"/>
              </a:solidFill>
              <a:ln w="9525" cap="flat">
                <a:noFill/>
                <a:prstDash val="solid"/>
                <a:miter/>
              </a:ln>
            </p:spPr>
            <p:txBody>
              <a:bodyPr rtlCol="0" anchor="ctr"/>
              <a:lstStyle/>
              <a:p>
                <a:endParaRPr lang="en-GR"/>
              </a:p>
            </p:txBody>
          </p:sp>
          <p:sp>
            <p:nvSpPr>
              <p:cNvPr id="806" name="Freeform 805">
                <a:extLst>
                  <a:ext uri="{FF2B5EF4-FFF2-40B4-BE49-F238E27FC236}">
                    <a16:creationId xmlns:a16="http://schemas.microsoft.com/office/drawing/2014/main" id="{2419C396-92CE-9FEC-0002-2F4EFAA1E5BF}"/>
                  </a:ext>
                </a:extLst>
              </p:cNvPr>
              <p:cNvSpPr/>
              <p:nvPr/>
            </p:nvSpPr>
            <p:spPr>
              <a:xfrm>
                <a:off x="7043700" y="3649927"/>
                <a:ext cx="28347" cy="28388"/>
              </a:xfrm>
              <a:custGeom>
                <a:avLst/>
                <a:gdLst>
                  <a:gd name="connsiteX0" fmla="*/ 28276 w 28347"/>
                  <a:gd name="connsiteY0" fmla="*/ 15952 h 28388"/>
                  <a:gd name="connsiteX1" fmla="*/ 12436 w 28347"/>
                  <a:gd name="connsiteY1" fmla="*/ 28277 h 28388"/>
                  <a:gd name="connsiteX2" fmla="*/ 111 w 28347"/>
                  <a:gd name="connsiteY2" fmla="*/ 12437 h 28388"/>
                  <a:gd name="connsiteX3" fmla="*/ 15322 w 28347"/>
                  <a:gd name="connsiteY3" fmla="*/ 45 h 28388"/>
                  <a:gd name="connsiteX4" fmla="*/ 28276 w 28347"/>
                  <a:gd name="connsiteY4" fmla="*/ 15952 h 2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7" h="28388">
                    <a:moveTo>
                      <a:pt x="28276" y="15952"/>
                    </a:moveTo>
                    <a:cubicBezTo>
                      <a:pt x="27305" y="23734"/>
                      <a:pt x="20209" y="29249"/>
                      <a:pt x="12436" y="28277"/>
                    </a:cubicBezTo>
                    <a:cubicBezTo>
                      <a:pt x="4654" y="27306"/>
                      <a:pt x="-861" y="20210"/>
                      <a:pt x="111" y="12437"/>
                    </a:cubicBezTo>
                    <a:cubicBezTo>
                      <a:pt x="1054" y="4903"/>
                      <a:pt x="7759" y="-555"/>
                      <a:pt x="15322" y="45"/>
                    </a:cubicBezTo>
                    <a:cubicBezTo>
                      <a:pt x="23276" y="893"/>
                      <a:pt x="29058" y="7999"/>
                      <a:pt x="28276" y="15952"/>
                    </a:cubicBezTo>
                    <a:close/>
                  </a:path>
                </a:pathLst>
              </a:custGeom>
              <a:solidFill>
                <a:srgbClr val="263238"/>
              </a:solidFill>
              <a:ln w="9525" cap="flat">
                <a:noFill/>
                <a:prstDash val="solid"/>
                <a:miter/>
              </a:ln>
            </p:spPr>
            <p:txBody>
              <a:bodyPr rtlCol="0" anchor="ctr"/>
              <a:lstStyle/>
              <a:p>
                <a:endParaRPr lang="en-GR"/>
              </a:p>
            </p:txBody>
          </p:sp>
          <p:sp>
            <p:nvSpPr>
              <p:cNvPr id="807" name="Freeform 806">
                <a:extLst>
                  <a:ext uri="{FF2B5EF4-FFF2-40B4-BE49-F238E27FC236}">
                    <a16:creationId xmlns:a16="http://schemas.microsoft.com/office/drawing/2014/main" id="{5184CB1E-BAEB-B3C0-0E0A-48F5073C0624}"/>
                  </a:ext>
                </a:extLst>
              </p:cNvPr>
              <p:cNvSpPr/>
              <p:nvPr/>
            </p:nvSpPr>
            <p:spPr>
              <a:xfrm>
                <a:off x="7060369" y="3748511"/>
                <a:ext cx="28357" cy="28388"/>
              </a:xfrm>
              <a:custGeom>
                <a:avLst/>
                <a:gdLst>
                  <a:gd name="connsiteX0" fmla="*/ 28276 w 28357"/>
                  <a:gd name="connsiteY0" fmla="*/ 15952 h 28388"/>
                  <a:gd name="connsiteX1" fmla="*/ 12436 w 28357"/>
                  <a:gd name="connsiteY1" fmla="*/ 28277 h 28388"/>
                  <a:gd name="connsiteX2" fmla="*/ 111 w 28357"/>
                  <a:gd name="connsiteY2" fmla="*/ 12437 h 28388"/>
                  <a:gd name="connsiteX3" fmla="*/ 15322 w 28357"/>
                  <a:gd name="connsiteY3" fmla="*/ 45 h 28388"/>
                  <a:gd name="connsiteX4" fmla="*/ 28286 w 28357"/>
                  <a:gd name="connsiteY4" fmla="*/ 15895 h 28388"/>
                  <a:gd name="connsiteX5" fmla="*/ 28276 w 28357"/>
                  <a:gd name="connsiteY5" fmla="*/ 15952 h 2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7" h="28388">
                    <a:moveTo>
                      <a:pt x="28276" y="15952"/>
                    </a:moveTo>
                    <a:cubicBezTo>
                      <a:pt x="27305" y="23734"/>
                      <a:pt x="20209" y="29249"/>
                      <a:pt x="12436" y="28277"/>
                    </a:cubicBezTo>
                    <a:cubicBezTo>
                      <a:pt x="4654" y="27306"/>
                      <a:pt x="-861" y="20210"/>
                      <a:pt x="111" y="12437"/>
                    </a:cubicBezTo>
                    <a:cubicBezTo>
                      <a:pt x="1054" y="4903"/>
                      <a:pt x="7759" y="-555"/>
                      <a:pt x="15322" y="45"/>
                    </a:cubicBezTo>
                    <a:cubicBezTo>
                      <a:pt x="23276" y="845"/>
                      <a:pt x="29076" y="7941"/>
                      <a:pt x="28286" y="15895"/>
                    </a:cubicBezTo>
                    <a:cubicBezTo>
                      <a:pt x="28276" y="15914"/>
                      <a:pt x="28276" y="15933"/>
                      <a:pt x="28276" y="15952"/>
                    </a:cubicBezTo>
                    <a:close/>
                  </a:path>
                </a:pathLst>
              </a:custGeom>
              <a:solidFill>
                <a:srgbClr val="F29B8F"/>
              </a:solidFill>
              <a:ln w="9525" cap="flat">
                <a:noFill/>
                <a:prstDash val="solid"/>
                <a:miter/>
              </a:ln>
            </p:spPr>
            <p:txBody>
              <a:bodyPr rtlCol="0" anchor="ctr"/>
              <a:lstStyle/>
              <a:p>
                <a:endParaRPr lang="en-GR"/>
              </a:p>
            </p:txBody>
          </p:sp>
          <p:sp>
            <p:nvSpPr>
              <p:cNvPr id="808" name="Freeform 807">
                <a:extLst>
                  <a:ext uri="{FF2B5EF4-FFF2-40B4-BE49-F238E27FC236}">
                    <a16:creationId xmlns:a16="http://schemas.microsoft.com/office/drawing/2014/main" id="{1BB52E8A-AC24-E518-8BBB-50B1E4C6B916}"/>
                  </a:ext>
                </a:extLst>
              </p:cNvPr>
              <p:cNvSpPr/>
              <p:nvPr/>
            </p:nvSpPr>
            <p:spPr>
              <a:xfrm>
                <a:off x="7028083" y="3604754"/>
                <a:ext cx="33320" cy="24454"/>
              </a:xfrm>
              <a:custGeom>
                <a:avLst/>
                <a:gdLst>
                  <a:gd name="connsiteX0" fmla="*/ 33321 w 33320"/>
                  <a:gd name="connsiteY0" fmla="*/ 11500 h 24454"/>
                  <a:gd name="connsiteX1" fmla="*/ 1222 w 33320"/>
                  <a:gd name="connsiteY1" fmla="*/ 24454 h 24454"/>
                  <a:gd name="connsiteX2" fmla="*/ 10747 w 33320"/>
                  <a:gd name="connsiteY2" fmla="*/ 1308 h 24454"/>
                  <a:gd name="connsiteX3" fmla="*/ 32921 w 33320"/>
                  <a:gd name="connsiteY3" fmla="*/ 10433 h 24454"/>
                  <a:gd name="connsiteX4" fmla="*/ 33321 w 33320"/>
                  <a:gd name="connsiteY4" fmla="*/ 11500 h 2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0" h="24454">
                    <a:moveTo>
                      <a:pt x="33321" y="11500"/>
                    </a:moveTo>
                    <a:lnTo>
                      <a:pt x="1222" y="24454"/>
                    </a:lnTo>
                    <a:cubicBezTo>
                      <a:pt x="-2255" y="15434"/>
                      <a:pt x="1927" y="5271"/>
                      <a:pt x="10747" y="1308"/>
                    </a:cubicBezTo>
                    <a:cubicBezTo>
                      <a:pt x="19386" y="-2292"/>
                      <a:pt x="29320" y="1794"/>
                      <a:pt x="32921" y="10433"/>
                    </a:cubicBezTo>
                    <a:cubicBezTo>
                      <a:pt x="33064" y="10786"/>
                      <a:pt x="33197" y="11138"/>
                      <a:pt x="33321" y="11500"/>
                    </a:cubicBezTo>
                    <a:close/>
                  </a:path>
                </a:pathLst>
              </a:custGeom>
              <a:solidFill>
                <a:srgbClr val="263238"/>
              </a:solidFill>
              <a:ln w="9525" cap="flat">
                <a:noFill/>
                <a:prstDash val="solid"/>
                <a:miter/>
              </a:ln>
            </p:spPr>
            <p:txBody>
              <a:bodyPr rtlCol="0" anchor="ctr"/>
              <a:lstStyle/>
              <a:p>
                <a:endParaRPr lang="en-GR"/>
              </a:p>
            </p:txBody>
          </p:sp>
          <p:sp>
            <p:nvSpPr>
              <p:cNvPr id="809" name="Freeform 808">
                <a:extLst>
                  <a:ext uri="{FF2B5EF4-FFF2-40B4-BE49-F238E27FC236}">
                    <a16:creationId xmlns:a16="http://schemas.microsoft.com/office/drawing/2014/main" id="{265704AD-21DD-4C15-DC4F-10C693885A5C}"/>
                  </a:ext>
                </a:extLst>
              </p:cNvPr>
              <p:cNvSpPr/>
              <p:nvPr/>
            </p:nvSpPr>
            <p:spPr>
              <a:xfrm>
                <a:off x="7159321" y="3604658"/>
                <a:ext cx="33547" cy="24074"/>
              </a:xfrm>
              <a:custGeom>
                <a:avLst/>
                <a:gdLst>
                  <a:gd name="connsiteX0" fmla="*/ 32576 w 33547"/>
                  <a:gd name="connsiteY0" fmla="*/ 24074 h 24074"/>
                  <a:gd name="connsiteX1" fmla="*/ 0 w 33547"/>
                  <a:gd name="connsiteY1" fmla="*/ 11501 h 24074"/>
                  <a:gd name="connsiteX2" fmla="*/ 21346 w 33547"/>
                  <a:gd name="connsiteY2" fmla="*/ 881 h 24074"/>
                  <a:gd name="connsiteX3" fmla="*/ 22003 w 33547"/>
                  <a:gd name="connsiteY3" fmla="*/ 1119 h 24074"/>
                  <a:gd name="connsiteX4" fmla="*/ 32576 w 33547"/>
                  <a:gd name="connsiteY4" fmla="*/ 24074 h 24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7" h="24074">
                    <a:moveTo>
                      <a:pt x="32576" y="24074"/>
                    </a:moveTo>
                    <a:lnTo>
                      <a:pt x="0" y="11501"/>
                    </a:lnTo>
                    <a:cubicBezTo>
                      <a:pt x="2962" y="2671"/>
                      <a:pt x="12525" y="-2082"/>
                      <a:pt x="21346" y="881"/>
                    </a:cubicBezTo>
                    <a:cubicBezTo>
                      <a:pt x="21565" y="957"/>
                      <a:pt x="21784" y="1033"/>
                      <a:pt x="22003" y="1119"/>
                    </a:cubicBezTo>
                    <a:cubicBezTo>
                      <a:pt x="31061" y="4748"/>
                      <a:pt x="35700" y="14825"/>
                      <a:pt x="32576" y="24074"/>
                    </a:cubicBezTo>
                    <a:close/>
                  </a:path>
                </a:pathLst>
              </a:custGeom>
              <a:solidFill>
                <a:srgbClr val="263238"/>
              </a:solidFill>
              <a:ln w="9525" cap="flat">
                <a:noFill/>
                <a:prstDash val="solid"/>
                <a:miter/>
              </a:ln>
            </p:spPr>
            <p:txBody>
              <a:bodyPr rtlCol="0" anchor="ctr"/>
              <a:lstStyle/>
              <a:p>
                <a:endParaRPr lang="en-GR"/>
              </a:p>
            </p:txBody>
          </p:sp>
          <p:sp>
            <p:nvSpPr>
              <p:cNvPr id="810" name="Freeform 809">
                <a:extLst>
                  <a:ext uri="{FF2B5EF4-FFF2-40B4-BE49-F238E27FC236}">
                    <a16:creationId xmlns:a16="http://schemas.microsoft.com/office/drawing/2014/main" id="{FB40FBCF-29D8-FA2F-E8BE-B258CC4D7836}"/>
                  </a:ext>
                </a:extLst>
              </p:cNvPr>
              <p:cNvSpPr/>
              <p:nvPr/>
            </p:nvSpPr>
            <p:spPr>
              <a:xfrm>
                <a:off x="7151229" y="3649355"/>
                <a:ext cx="28353" cy="28385"/>
              </a:xfrm>
              <a:custGeom>
                <a:avLst/>
                <a:gdLst>
                  <a:gd name="connsiteX0" fmla="*/ 28285 w 28353"/>
                  <a:gd name="connsiteY0" fmla="*/ 15858 h 28385"/>
                  <a:gd name="connsiteX1" fmla="*/ 12521 w 28353"/>
                  <a:gd name="connsiteY1" fmla="*/ 28288 h 28385"/>
                  <a:gd name="connsiteX2" fmla="*/ 100 w 28353"/>
                  <a:gd name="connsiteY2" fmla="*/ 12524 h 28385"/>
                  <a:gd name="connsiteX3" fmla="*/ 15331 w 28353"/>
                  <a:gd name="connsiteY3" fmla="*/ 46 h 28385"/>
                  <a:gd name="connsiteX4" fmla="*/ 28285 w 28353"/>
                  <a:gd name="connsiteY4" fmla="*/ 15858 h 2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3" h="28385">
                    <a:moveTo>
                      <a:pt x="28285" y="15858"/>
                    </a:moveTo>
                    <a:cubicBezTo>
                      <a:pt x="27361" y="23639"/>
                      <a:pt x="20312" y="29202"/>
                      <a:pt x="12521" y="28288"/>
                    </a:cubicBezTo>
                    <a:cubicBezTo>
                      <a:pt x="4739" y="27364"/>
                      <a:pt x="-824" y="20315"/>
                      <a:pt x="100" y="12524"/>
                    </a:cubicBezTo>
                    <a:cubicBezTo>
                      <a:pt x="996" y="4951"/>
                      <a:pt x="7720" y="-564"/>
                      <a:pt x="15331" y="46"/>
                    </a:cubicBezTo>
                    <a:cubicBezTo>
                      <a:pt x="23265" y="846"/>
                      <a:pt x="29056" y="7914"/>
                      <a:pt x="28285" y="15858"/>
                    </a:cubicBezTo>
                    <a:close/>
                  </a:path>
                </a:pathLst>
              </a:custGeom>
              <a:solidFill>
                <a:srgbClr val="263238"/>
              </a:solidFill>
              <a:ln w="9525" cap="flat">
                <a:noFill/>
                <a:prstDash val="solid"/>
                <a:miter/>
              </a:ln>
            </p:spPr>
            <p:txBody>
              <a:bodyPr rtlCol="0" anchor="ctr"/>
              <a:lstStyle/>
              <a:p>
                <a:endParaRPr lang="en-GR"/>
              </a:p>
            </p:txBody>
          </p:sp>
          <p:sp>
            <p:nvSpPr>
              <p:cNvPr id="811" name="Freeform 810">
                <a:extLst>
                  <a:ext uri="{FF2B5EF4-FFF2-40B4-BE49-F238E27FC236}">
                    <a16:creationId xmlns:a16="http://schemas.microsoft.com/office/drawing/2014/main" id="{274A0601-7350-BE1C-2F23-D0BCA146B81F}"/>
                  </a:ext>
                </a:extLst>
              </p:cNvPr>
              <p:cNvSpPr/>
              <p:nvPr/>
            </p:nvSpPr>
            <p:spPr>
              <a:xfrm>
                <a:off x="7107219" y="3634828"/>
                <a:ext cx="47910" cy="92964"/>
              </a:xfrm>
              <a:custGeom>
                <a:avLst/>
                <a:gdLst>
                  <a:gd name="connsiteX0" fmla="*/ 0 w 47910"/>
                  <a:gd name="connsiteY0" fmla="*/ 92964 h 92964"/>
                  <a:gd name="connsiteX1" fmla="*/ 47911 w 47910"/>
                  <a:gd name="connsiteY1" fmla="*/ 81629 h 92964"/>
                  <a:gd name="connsiteX2" fmla="*/ 5239 w 47910"/>
                  <a:gd name="connsiteY2" fmla="*/ 0 h 92964"/>
                  <a:gd name="connsiteX3" fmla="*/ 0 w 47910"/>
                  <a:gd name="connsiteY3" fmla="*/ 92964 h 92964"/>
                </a:gdLst>
                <a:ahLst/>
                <a:cxnLst>
                  <a:cxn ang="0">
                    <a:pos x="connsiteX0" y="connsiteY0"/>
                  </a:cxn>
                  <a:cxn ang="0">
                    <a:pos x="connsiteX1" y="connsiteY1"/>
                  </a:cxn>
                  <a:cxn ang="0">
                    <a:pos x="connsiteX2" y="connsiteY2"/>
                  </a:cxn>
                  <a:cxn ang="0">
                    <a:pos x="connsiteX3" y="connsiteY3"/>
                  </a:cxn>
                </a:cxnLst>
                <a:rect l="l" t="t" r="r" b="b"/>
                <a:pathLst>
                  <a:path w="47910" h="92964">
                    <a:moveTo>
                      <a:pt x="0" y="92964"/>
                    </a:moveTo>
                    <a:lnTo>
                      <a:pt x="47911" y="81629"/>
                    </a:lnTo>
                    <a:lnTo>
                      <a:pt x="5239" y="0"/>
                    </a:lnTo>
                    <a:lnTo>
                      <a:pt x="0" y="92964"/>
                    </a:lnTo>
                    <a:close/>
                  </a:path>
                </a:pathLst>
              </a:custGeom>
              <a:solidFill>
                <a:srgbClr val="F29B8F"/>
              </a:solidFill>
              <a:ln w="9525" cap="flat">
                <a:noFill/>
                <a:prstDash val="solid"/>
                <a:miter/>
              </a:ln>
            </p:spPr>
            <p:txBody>
              <a:bodyPr rtlCol="0" anchor="ctr"/>
              <a:lstStyle/>
              <a:p>
                <a:endParaRPr lang="en-GR"/>
              </a:p>
            </p:txBody>
          </p:sp>
          <p:grpSp>
            <p:nvGrpSpPr>
              <p:cNvPr id="812" name="Graphic 14">
                <a:extLst>
                  <a:ext uri="{FF2B5EF4-FFF2-40B4-BE49-F238E27FC236}">
                    <a16:creationId xmlns:a16="http://schemas.microsoft.com/office/drawing/2014/main" id="{4E2D724A-6779-A7C2-401A-95AAEA7EAB28}"/>
                  </a:ext>
                </a:extLst>
              </p:cNvPr>
              <p:cNvGrpSpPr/>
              <p:nvPr/>
            </p:nvGrpSpPr>
            <p:grpSpPr>
              <a:xfrm>
                <a:off x="6981328" y="4202041"/>
                <a:ext cx="802559" cy="627697"/>
                <a:chOff x="6981328" y="4202041"/>
                <a:chExt cx="802559" cy="627697"/>
              </a:xfrm>
            </p:grpSpPr>
            <p:sp>
              <p:nvSpPr>
                <p:cNvPr id="813" name="Freeform 812">
                  <a:extLst>
                    <a:ext uri="{FF2B5EF4-FFF2-40B4-BE49-F238E27FC236}">
                      <a16:creationId xmlns:a16="http://schemas.microsoft.com/office/drawing/2014/main" id="{BF796EA5-CAFE-AADE-C728-81A31EC73864}"/>
                    </a:ext>
                  </a:extLst>
                </p:cNvPr>
                <p:cNvSpPr/>
                <p:nvPr/>
              </p:nvSpPr>
              <p:spPr>
                <a:xfrm>
                  <a:off x="6981328" y="4450072"/>
                  <a:ext cx="621191" cy="379666"/>
                </a:xfrm>
                <a:custGeom>
                  <a:avLst/>
                  <a:gdLst>
                    <a:gd name="connsiteX0" fmla="*/ 621192 w 621191"/>
                    <a:gd name="connsiteY0" fmla="*/ 179261 h 379666"/>
                    <a:gd name="connsiteX1" fmla="*/ 607666 w 621191"/>
                    <a:gd name="connsiteY1" fmla="*/ 163449 h 379666"/>
                    <a:gd name="connsiteX2" fmla="*/ 376685 w 621191"/>
                    <a:gd name="connsiteY2" fmla="*/ 0 h 379666"/>
                    <a:gd name="connsiteX3" fmla="*/ 1686 w 621191"/>
                    <a:gd name="connsiteY3" fmla="*/ 216503 h 379666"/>
                    <a:gd name="connsiteX4" fmla="*/ 476 w 621191"/>
                    <a:gd name="connsiteY4" fmla="*/ 221199 h 379666"/>
                    <a:gd name="connsiteX5" fmla="*/ 1686 w 621191"/>
                    <a:gd name="connsiteY5" fmla="*/ 222409 h 379666"/>
                    <a:gd name="connsiteX6" fmla="*/ 274006 w 621191"/>
                    <a:gd name="connsiteY6" fmla="*/ 379667 h 37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91" h="379666">
                      <a:moveTo>
                        <a:pt x="621192" y="179261"/>
                      </a:moveTo>
                      <a:cubicBezTo>
                        <a:pt x="617344" y="173460"/>
                        <a:pt x="612810" y="168145"/>
                        <a:pt x="607666" y="163449"/>
                      </a:cubicBezTo>
                      <a:cubicBezTo>
                        <a:pt x="556041" y="115824"/>
                        <a:pt x="459076" y="52483"/>
                        <a:pt x="376685" y="0"/>
                      </a:cubicBezTo>
                      <a:lnTo>
                        <a:pt x="1686" y="216503"/>
                      </a:lnTo>
                      <a:cubicBezTo>
                        <a:pt x="57" y="217465"/>
                        <a:pt x="-486" y="219570"/>
                        <a:pt x="476" y="221199"/>
                      </a:cubicBezTo>
                      <a:cubicBezTo>
                        <a:pt x="771" y="221694"/>
                        <a:pt x="1190" y="222113"/>
                        <a:pt x="1686" y="222409"/>
                      </a:cubicBezTo>
                      <a:lnTo>
                        <a:pt x="274006" y="379667"/>
                      </a:lnTo>
                      <a:close/>
                    </a:path>
                  </a:pathLst>
                </a:custGeom>
                <a:solidFill>
                  <a:srgbClr val="000000">
                    <a:alpha val="15000"/>
                  </a:srgbClr>
                </a:solidFill>
                <a:ln w="9525" cap="flat">
                  <a:noFill/>
                  <a:prstDash val="solid"/>
                  <a:miter/>
                </a:ln>
              </p:spPr>
              <p:txBody>
                <a:bodyPr rtlCol="0" anchor="ctr"/>
                <a:lstStyle/>
                <a:p>
                  <a:endParaRPr lang="en-GR"/>
                </a:p>
              </p:txBody>
            </p:sp>
            <p:sp>
              <p:nvSpPr>
                <p:cNvPr id="814" name="Freeform 813">
                  <a:extLst>
                    <a:ext uri="{FF2B5EF4-FFF2-40B4-BE49-F238E27FC236}">
                      <a16:creationId xmlns:a16="http://schemas.microsoft.com/office/drawing/2014/main" id="{3997723B-79E9-09A2-601E-7180BCD889AC}"/>
                    </a:ext>
                  </a:extLst>
                </p:cNvPr>
                <p:cNvSpPr/>
                <p:nvPr/>
              </p:nvSpPr>
              <p:spPr>
                <a:xfrm>
                  <a:off x="6992729" y="4519224"/>
                  <a:ext cx="723423" cy="282702"/>
                </a:xfrm>
                <a:custGeom>
                  <a:avLst/>
                  <a:gdLst>
                    <a:gd name="connsiteX0" fmla="*/ 723424 w 723423"/>
                    <a:gd name="connsiteY0" fmla="*/ 0 h 282702"/>
                    <a:gd name="connsiteX1" fmla="*/ 723424 w 723423"/>
                    <a:gd name="connsiteY1" fmla="*/ 6096 h 282702"/>
                    <a:gd name="connsiteX2" fmla="*/ 710946 w 723423"/>
                    <a:gd name="connsiteY2" fmla="*/ 27622 h 282702"/>
                    <a:gd name="connsiteX3" fmla="*/ 275082 w 723423"/>
                    <a:gd name="connsiteY3" fmla="*/ 279463 h 282702"/>
                    <a:gd name="connsiteX4" fmla="*/ 262604 w 723423"/>
                    <a:gd name="connsiteY4" fmla="*/ 282702 h 282702"/>
                    <a:gd name="connsiteX5" fmla="*/ 250126 w 723423"/>
                    <a:gd name="connsiteY5" fmla="*/ 279368 h 282702"/>
                    <a:gd name="connsiteX6" fmla="*/ 12478 w 723423"/>
                    <a:gd name="connsiteY6" fmla="*/ 142685 h 282702"/>
                    <a:gd name="connsiteX7" fmla="*/ 0 w 723423"/>
                    <a:gd name="connsiteY7" fmla="*/ 121063 h 282702"/>
                    <a:gd name="connsiteX8" fmla="*/ 0 w 723423"/>
                    <a:gd name="connsiteY8" fmla="*/ 112681 h 282702"/>
                    <a:gd name="connsiteX9" fmla="*/ 0 w 723423"/>
                    <a:gd name="connsiteY9" fmla="*/ 112681 h 282702"/>
                    <a:gd name="connsiteX10" fmla="*/ 1619 w 723423"/>
                    <a:gd name="connsiteY10" fmla="*/ 115443 h 282702"/>
                    <a:gd name="connsiteX11" fmla="*/ 262509 w 723423"/>
                    <a:gd name="connsiteY11" fmla="*/ 266129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423" h="282702">
                      <a:moveTo>
                        <a:pt x="723424" y="0"/>
                      </a:moveTo>
                      <a:lnTo>
                        <a:pt x="723424" y="6096"/>
                      </a:lnTo>
                      <a:cubicBezTo>
                        <a:pt x="723395" y="14983"/>
                        <a:pt x="718642" y="23184"/>
                        <a:pt x="710946" y="27622"/>
                      </a:cubicBezTo>
                      <a:lnTo>
                        <a:pt x="275082" y="279463"/>
                      </a:lnTo>
                      <a:cubicBezTo>
                        <a:pt x="271272" y="281597"/>
                        <a:pt x="266976" y="282712"/>
                        <a:pt x="262604" y="282702"/>
                      </a:cubicBezTo>
                      <a:cubicBezTo>
                        <a:pt x="258223" y="282721"/>
                        <a:pt x="253917" y="281569"/>
                        <a:pt x="250126" y="279368"/>
                      </a:cubicBezTo>
                      <a:lnTo>
                        <a:pt x="12478" y="142685"/>
                      </a:lnTo>
                      <a:cubicBezTo>
                        <a:pt x="4782" y="138198"/>
                        <a:pt x="38" y="129969"/>
                        <a:pt x="0" y="121063"/>
                      </a:cubicBezTo>
                      <a:lnTo>
                        <a:pt x="0" y="112681"/>
                      </a:lnTo>
                      <a:lnTo>
                        <a:pt x="0" y="112681"/>
                      </a:lnTo>
                      <a:cubicBezTo>
                        <a:pt x="-9" y="113824"/>
                        <a:pt x="619" y="114890"/>
                        <a:pt x="1619" y="115443"/>
                      </a:cubicBezTo>
                      <a:lnTo>
                        <a:pt x="262509" y="266129"/>
                      </a:lnTo>
                      <a:close/>
                    </a:path>
                  </a:pathLst>
                </a:custGeom>
                <a:solidFill>
                  <a:srgbClr val="37474F"/>
                </a:solidFill>
                <a:ln w="9525" cap="flat">
                  <a:noFill/>
                  <a:prstDash val="solid"/>
                  <a:miter/>
                </a:ln>
              </p:spPr>
              <p:txBody>
                <a:bodyPr rtlCol="0" anchor="ctr"/>
                <a:lstStyle/>
                <a:p>
                  <a:endParaRPr lang="en-GR"/>
                </a:p>
              </p:txBody>
            </p:sp>
            <p:sp>
              <p:nvSpPr>
                <p:cNvPr id="815" name="Freeform 814">
                  <a:extLst>
                    <a:ext uri="{FF2B5EF4-FFF2-40B4-BE49-F238E27FC236}">
                      <a16:creationId xmlns:a16="http://schemas.microsoft.com/office/drawing/2014/main" id="{CAFB39B1-D2F3-1057-5DA1-5CA4429A6227}"/>
                    </a:ext>
                  </a:extLst>
                </p:cNvPr>
                <p:cNvSpPr/>
                <p:nvPr/>
              </p:nvSpPr>
              <p:spPr>
                <a:xfrm>
                  <a:off x="7255333" y="4519224"/>
                  <a:ext cx="460819" cy="282606"/>
                </a:xfrm>
                <a:custGeom>
                  <a:avLst/>
                  <a:gdLst>
                    <a:gd name="connsiteX0" fmla="*/ 0 w 460819"/>
                    <a:gd name="connsiteY0" fmla="*/ 266033 h 282606"/>
                    <a:gd name="connsiteX1" fmla="*/ 0 w 460819"/>
                    <a:gd name="connsiteY1" fmla="*/ 282607 h 282606"/>
                    <a:gd name="connsiteX2" fmla="*/ 12478 w 460819"/>
                    <a:gd name="connsiteY2" fmla="*/ 279368 h 282606"/>
                    <a:gd name="connsiteX3" fmla="*/ 448342 w 460819"/>
                    <a:gd name="connsiteY3" fmla="*/ 27622 h 282606"/>
                    <a:gd name="connsiteX4" fmla="*/ 460819 w 460819"/>
                    <a:gd name="connsiteY4" fmla="*/ 6096 h 282606"/>
                    <a:gd name="connsiteX5" fmla="*/ 460819 w 460819"/>
                    <a:gd name="connsiteY5" fmla="*/ 0 h 28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819" h="282606">
                      <a:moveTo>
                        <a:pt x="0" y="266033"/>
                      </a:moveTo>
                      <a:lnTo>
                        <a:pt x="0" y="282607"/>
                      </a:lnTo>
                      <a:cubicBezTo>
                        <a:pt x="4372" y="282616"/>
                        <a:pt x="8667" y="281502"/>
                        <a:pt x="12478" y="279368"/>
                      </a:cubicBezTo>
                      <a:lnTo>
                        <a:pt x="448342" y="27622"/>
                      </a:lnTo>
                      <a:cubicBezTo>
                        <a:pt x="456095" y="23241"/>
                        <a:pt x="460867" y="15002"/>
                        <a:pt x="460819" y="6096"/>
                      </a:cubicBezTo>
                      <a:lnTo>
                        <a:pt x="460819" y="0"/>
                      </a:lnTo>
                      <a:close/>
                    </a:path>
                  </a:pathLst>
                </a:custGeom>
                <a:solidFill>
                  <a:srgbClr val="263238"/>
                </a:solidFill>
                <a:ln w="9525" cap="flat">
                  <a:noFill/>
                  <a:prstDash val="solid"/>
                  <a:miter/>
                </a:ln>
              </p:spPr>
              <p:txBody>
                <a:bodyPr rtlCol="0" anchor="ctr"/>
                <a:lstStyle/>
                <a:p>
                  <a:endParaRPr lang="en-GR"/>
                </a:p>
              </p:txBody>
            </p:sp>
            <p:sp>
              <p:nvSpPr>
                <p:cNvPr id="816" name="Freeform 815">
                  <a:extLst>
                    <a:ext uri="{FF2B5EF4-FFF2-40B4-BE49-F238E27FC236}">
                      <a16:creationId xmlns:a16="http://schemas.microsoft.com/office/drawing/2014/main" id="{33A9A547-BD6F-5571-DEEA-281F36259A7F}"/>
                    </a:ext>
                  </a:extLst>
                </p:cNvPr>
                <p:cNvSpPr/>
                <p:nvPr/>
              </p:nvSpPr>
              <p:spPr>
                <a:xfrm>
                  <a:off x="6992540" y="4368055"/>
                  <a:ext cx="723612" cy="417202"/>
                </a:xfrm>
                <a:custGeom>
                  <a:avLst/>
                  <a:gdLst>
                    <a:gd name="connsiteX0" fmla="*/ 723612 w 723612"/>
                    <a:gd name="connsiteY0" fmla="*/ 151169 h 417202"/>
                    <a:gd name="connsiteX1" fmla="*/ 465199 w 723612"/>
                    <a:gd name="connsiteY1" fmla="*/ 2007 h 417202"/>
                    <a:gd name="connsiteX2" fmla="*/ 450340 w 723612"/>
                    <a:gd name="connsiteY2" fmla="*/ 2007 h 417202"/>
                    <a:gd name="connsiteX3" fmla="*/ 1617 w 723612"/>
                    <a:gd name="connsiteY3" fmla="*/ 260897 h 417202"/>
                    <a:gd name="connsiteX4" fmla="*/ 474 w 723612"/>
                    <a:gd name="connsiteY4" fmla="*/ 265469 h 417202"/>
                    <a:gd name="connsiteX5" fmla="*/ 1617 w 723612"/>
                    <a:gd name="connsiteY5" fmla="*/ 266612 h 417202"/>
                    <a:gd name="connsiteX6" fmla="*/ 262507 w 723612"/>
                    <a:gd name="connsiteY6" fmla="*/ 417202 h 41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12" h="417202">
                      <a:moveTo>
                        <a:pt x="723612" y="151169"/>
                      </a:moveTo>
                      <a:lnTo>
                        <a:pt x="465199" y="2007"/>
                      </a:lnTo>
                      <a:cubicBezTo>
                        <a:pt x="460608" y="-669"/>
                        <a:pt x="454931" y="-669"/>
                        <a:pt x="450340" y="2007"/>
                      </a:cubicBezTo>
                      <a:lnTo>
                        <a:pt x="1617" y="260897"/>
                      </a:lnTo>
                      <a:cubicBezTo>
                        <a:pt x="36" y="261849"/>
                        <a:pt x="-469" y="263897"/>
                        <a:pt x="474" y="265469"/>
                      </a:cubicBezTo>
                      <a:cubicBezTo>
                        <a:pt x="760" y="265936"/>
                        <a:pt x="1150" y="266326"/>
                        <a:pt x="1617" y="266612"/>
                      </a:cubicBezTo>
                      <a:lnTo>
                        <a:pt x="262507" y="417202"/>
                      </a:lnTo>
                      <a:close/>
                    </a:path>
                  </a:pathLst>
                </a:custGeom>
                <a:solidFill>
                  <a:srgbClr val="455A64"/>
                </a:solidFill>
                <a:ln w="9525" cap="flat">
                  <a:noFill/>
                  <a:prstDash val="solid"/>
                  <a:miter/>
                </a:ln>
              </p:spPr>
              <p:txBody>
                <a:bodyPr rtlCol="0" anchor="ctr"/>
                <a:lstStyle/>
                <a:p>
                  <a:endParaRPr lang="en-GR"/>
                </a:p>
              </p:txBody>
            </p:sp>
            <p:sp>
              <p:nvSpPr>
                <p:cNvPr id="817" name="Freeform 816">
                  <a:extLst>
                    <a:ext uri="{FF2B5EF4-FFF2-40B4-BE49-F238E27FC236}">
                      <a16:creationId xmlns:a16="http://schemas.microsoft.com/office/drawing/2014/main" id="{0675E441-311C-BEC8-61CB-506ECCEE31BE}"/>
                    </a:ext>
                  </a:extLst>
                </p:cNvPr>
                <p:cNvSpPr/>
                <p:nvPr/>
              </p:nvSpPr>
              <p:spPr>
                <a:xfrm>
                  <a:off x="7329247" y="4322438"/>
                  <a:ext cx="239653" cy="201058"/>
                </a:xfrm>
                <a:custGeom>
                  <a:avLst/>
                  <a:gdLst>
                    <a:gd name="connsiteX0" fmla="*/ 63246 w 239653"/>
                    <a:gd name="connsiteY0" fmla="*/ 0 h 201058"/>
                    <a:gd name="connsiteX1" fmla="*/ 92297 w 239653"/>
                    <a:gd name="connsiteY1" fmla="*/ 10573 h 201058"/>
                    <a:gd name="connsiteX2" fmla="*/ 174593 w 239653"/>
                    <a:gd name="connsiteY2" fmla="*/ 54197 h 201058"/>
                    <a:gd name="connsiteX3" fmla="*/ 235649 w 239653"/>
                    <a:gd name="connsiteY3" fmla="*/ 146399 h 201058"/>
                    <a:gd name="connsiteX4" fmla="*/ 212884 w 239653"/>
                    <a:gd name="connsiteY4" fmla="*/ 200692 h 201058"/>
                    <a:gd name="connsiteX5" fmla="*/ 136684 w 239653"/>
                    <a:gd name="connsiteY5" fmla="*/ 162115 h 201058"/>
                    <a:gd name="connsiteX6" fmla="*/ 111538 w 239653"/>
                    <a:gd name="connsiteY6" fmla="*/ 131921 h 201058"/>
                    <a:gd name="connsiteX7" fmla="*/ 49435 w 239653"/>
                    <a:gd name="connsiteY7" fmla="*/ 106966 h 201058"/>
                    <a:gd name="connsiteX8" fmla="*/ 0 w 239653"/>
                    <a:gd name="connsiteY8" fmla="*/ 83153 h 20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653" h="201058">
                      <a:moveTo>
                        <a:pt x="63246" y="0"/>
                      </a:moveTo>
                      <a:lnTo>
                        <a:pt x="92297" y="10573"/>
                      </a:lnTo>
                      <a:cubicBezTo>
                        <a:pt x="116300" y="19336"/>
                        <a:pt x="166783" y="43624"/>
                        <a:pt x="174593" y="54197"/>
                      </a:cubicBezTo>
                      <a:cubicBezTo>
                        <a:pt x="182404" y="64770"/>
                        <a:pt x="229553" y="130397"/>
                        <a:pt x="235649" y="146399"/>
                      </a:cubicBezTo>
                      <a:cubicBezTo>
                        <a:pt x="241745" y="162401"/>
                        <a:pt x="245174" y="196882"/>
                        <a:pt x="212884" y="200692"/>
                      </a:cubicBezTo>
                      <a:cubicBezTo>
                        <a:pt x="183737" y="204216"/>
                        <a:pt x="156401" y="181642"/>
                        <a:pt x="136684" y="162115"/>
                      </a:cubicBezTo>
                      <a:cubicBezTo>
                        <a:pt x="127645" y="152619"/>
                        <a:pt x="119244" y="142532"/>
                        <a:pt x="111538" y="131921"/>
                      </a:cubicBezTo>
                      <a:cubicBezTo>
                        <a:pt x="88773" y="130130"/>
                        <a:pt x="67113" y="121415"/>
                        <a:pt x="49435" y="106966"/>
                      </a:cubicBezTo>
                      <a:cubicBezTo>
                        <a:pt x="34204" y="96660"/>
                        <a:pt x="17545" y="88640"/>
                        <a:pt x="0" y="83153"/>
                      </a:cubicBezTo>
                    </a:path>
                  </a:pathLst>
                </a:custGeom>
                <a:solidFill>
                  <a:srgbClr val="FFC7A7"/>
                </a:solidFill>
                <a:ln w="9525" cap="flat">
                  <a:noFill/>
                  <a:prstDash val="solid"/>
                  <a:miter/>
                </a:ln>
              </p:spPr>
              <p:txBody>
                <a:bodyPr rtlCol="0" anchor="ctr"/>
                <a:lstStyle/>
                <a:p>
                  <a:endParaRPr lang="en-GR"/>
                </a:p>
              </p:txBody>
            </p:sp>
            <p:sp>
              <p:nvSpPr>
                <p:cNvPr id="818" name="Freeform 817">
                  <a:extLst>
                    <a:ext uri="{FF2B5EF4-FFF2-40B4-BE49-F238E27FC236}">
                      <a16:creationId xmlns:a16="http://schemas.microsoft.com/office/drawing/2014/main" id="{BBF179E0-10B6-EA42-2BAD-6A842E433968}"/>
                    </a:ext>
                  </a:extLst>
                </p:cNvPr>
                <p:cNvSpPr/>
                <p:nvPr/>
              </p:nvSpPr>
              <p:spPr>
                <a:xfrm>
                  <a:off x="7113506" y="4447596"/>
                  <a:ext cx="547877" cy="315753"/>
                </a:xfrm>
                <a:custGeom>
                  <a:avLst/>
                  <a:gdLst>
                    <a:gd name="connsiteX0" fmla="*/ 139446 w 547877"/>
                    <a:gd name="connsiteY0" fmla="*/ 315754 h 315753"/>
                    <a:gd name="connsiteX1" fmla="*/ 0 w 547877"/>
                    <a:gd name="connsiteY1" fmla="*/ 235363 h 315753"/>
                    <a:gd name="connsiteX2" fmla="*/ 407670 w 547877"/>
                    <a:gd name="connsiteY2" fmla="*/ 0 h 315753"/>
                    <a:gd name="connsiteX3" fmla="*/ 547878 w 547877"/>
                    <a:gd name="connsiteY3" fmla="*/ 80010 h 315753"/>
                    <a:gd name="connsiteX4" fmla="*/ 139446 w 547877"/>
                    <a:gd name="connsiteY4" fmla="*/ 315754 h 315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77" h="315753">
                      <a:moveTo>
                        <a:pt x="139446" y="315754"/>
                      </a:moveTo>
                      <a:lnTo>
                        <a:pt x="0" y="235363"/>
                      </a:lnTo>
                      <a:lnTo>
                        <a:pt x="407670" y="0"/>
                      </a:lnTo>
                      <a:lnTo>
                        <a:pt x="547878" y="80010"/>
                      </a:lnTo>
                      <a:lnTo>
                        <a:pt x="139446" y="315754"/>
                      </a:lnTo>
                      <a:close/>
                    </a:path>
                  </a:pathLst>
                </a:custGeom>
                <a:solidFill>
                  <a:srgbClr val="37474F"/>
                </a:solidFill>
                <a:ln w="9525" cap="flat">
                  <a:noFill/>
                  <a:prstDash val="solid"/>
                  <a:miter/>
                </a:ln>
              </p:spPr>
              <p:txBody>
                <a:bodyPr rtlCol="0" anchor="ctr"/>
                <a:lstStyle/>
                <a:p>
                  <a:endParaRPr lang="en-GR"/>
                </a:p>
              </p:txBody>
            </p:sp>
            <p:sp>
              <p:nvSpPr>
                <p:cNvPr id="819" name="Freeform 818">
                  <a:extLst>
                    <a:ext uri="{FF2B5EF4-FFF2-40B4-BE49-F238E27FC236}">
                      <a16:creationId xmlns:a16="http://schemas.microsoft.com/office/drawing/2014/main" id="{F2C6AF13-6F5F-D078-D8FA-77DEC73D6C13}"/>
                    </a:ext>
                  </a:extLst>
                </p:cNvPr>
                <p:cNvSpPr/>
                <p:nvPr/>
              </p:nvSpPr>
              <p:spPr>
                <a:xfrm>
                  <a:off x="7113601" y="4447596"/>
                  <a:ext cx="547687" cy="238410"/>
                </a:xfrm>
                <a:custGeom>
                  <a:avLst/>
                  <a:gdLst>
                    <a:gd name="connsiteX0" fmla="*/ 547688 w 547687"/>
                    <a:gd name="connsiteY0" fmla="*/ 80010 h 238410"/>
                    <a:gd name="connsiteX1" fmla="*/ 542449 w 547687"/>
                    <a:gd name="connsiteY1" fmla="*/ 83058 h 238410"/>
                    <a:gd name="connsiteX2" fmla="*/ 407575 w 547687"/>
                    <a:gd name="connsiteY2" fmla="*/ 6096 h 238410"/>
                    <a:gd name="connsiteX3" fmla="*/ 5239 w 547687"/>
                    <a:gd name="connsiteY3" fmla="*/ 238411 h 238410"/>
                    <a:gd name="connsiteX4" fmla="*/ 0 w 547687"/>
                    <a:gd name="connsiteY4" fmla="*/ 235363 h 238410"/>
                    <a:gd name="connsiteX5" fmla="*/ 407575 w 547687"/>
                    <a:gd name="connsiteY5" fmla="*/ 0 h 238410"/>
                    <a:gd name="connsiteX6" fmla="*/ 547688 w 547687"/>
                    <a:gd name="connsiteY6" fmla="*/ 80010 h 23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687" h="238410">
                      <a:moveTo>
                        <a:pt x="547688" y="80010"/>
                      </a:moveTo>
                      <a:lnTo>
                        <a:pt x="542449" y="83058"/>
                      </a:lnTo>
                      <a:lnTo>
                        <a:pt x="407575" y="6096"/>
                      </a:lnTo>
                      <a:lnTo>
                        <a:pt x="5239" y="238411"/>
                      </a:lnTo>
                      <a:lnTo>
                        <a:pt x="0" y="235363"/>
                      </a:lnTo>
                      <a:lnTo>
                        <a:pt x="407575" y="0"/>
                      </a:lnTo>
                      <a:lnTo>
                        <a:pt x="547688" y="80010"/>
                      </a:lnTo>
                      <a:close/>
                    </a:path>
                  </a:pathLst>
                </a:custGeom>
                <a:solidFill>
                  <a:srgbClr val="263238"/>
                </a:solidFill>
                <a:ln w="9525" cap="flat">
                  <a:noFill/>
                  <a:prstDash val="solid"/>
                  <a:miter/>
                </a:ln>
              </p:spPr>
              <p:txBody>
                <a:bodyPr rtlCol="0" anchor="ctr"/>
                <a:lstStyle/>
                <a:p>
                  <a:endParaRPr lang="en-GR"/>
                </a:p>
              </p:txBody>
            </p:sp>
            <p:sp>
              <p:nvSpPr>
                <p:cNvPr id="820" name="Freeform 819">
                  <a:extLst>
                    <a:ext uri="{FF2B5EF4-FFF2-40B4-BE49-F238E27FC236}">
                      <a16:creationId xmlns:a16="http://schemas.microsoft.com/office/drawing/2014/main" id="{A5019726-6966-B619-4310-D26E9022C1FF}"/>
                    </a:ext>
                  </a:extLst>
                </p:cNvPr>
                <p:cNvSpPr/>
                <p:nvPr/>
              </p:nvSpPr>
              <p:spPr>
                <a:xfrm>
                  <a:off x="7184467" y="4468075"/>
                  <a:ext cx="194881" cy="112490"/>
                </a:xfrm>
                <a:custGeom>
                  <a:avLst/>
                  <a:gdLst>
                    <a:gd name="connsiteX0" fmla="*/ 0 w 194881"/>
                    <a:gd name="connsiteY0" fmla="*/ 71628 h 112490"/>
                    <a:gd name="connsiteX1" fmla="*/ 2572 w 194881"/>
                    <a:gd name="connsiteY1" fmla="*/ 73057 h 112490"/>
                    <a:gd name="connsiteX2" fmla="*/ 70866 w 194881"/>
                    <a:gd name="connsiteY2" fmla="*/ 112490 h 112490"/>
                    <a:gd name="connsiteX3" fmla="*/ 192405 w 194881"/>
                    <a:gd name="connsiteY3" fmla="*/ 42386 h 112490"/>
                    <a:gd name="connsiteX4" fmla="*/ 194881 w 194881"/>
                    <a:gd name="connsiteY4" fmla="*/ 40957 h 112490"/>
                    <a:gd name="connsiteX5" fmla="*/ 124015 w 194881"/>
                    <a:gd name="connsiteY5" fmla="*/ 0 h 112490"/>
                    <a:gd name="connsiteX6" fmla="*/ 0 w 194881"/>
                    <a:gd name="connsiteY6" fmla="*/ 71628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881" h="112490">
                      <a:moveTo>
                        <a:pt x="0" y="71628"/>
                      </a:moveTo>
                      <a:lnTo>
                        <a:pt x="2572" y="73057"/>
                      </a:lnTo>
                      <a:lnTo>
                        <a:pt x="70866" y="112490"/>
                      </a:lnTo>
                      <a:lnTo>
                        <a:pt x="192405" y="42386"/>
                      </a:lnTo>
                      <a:lnTo>
                        <a:pt x="194881" y="40957"/>
                      </a:lnTo>
                      <a:lnTo>
                        <a:pt x="124015" y="0"/>
                      </a:lnTo>
                      <a:lnTo>
                        <a:pt x="0" y="71628"/>
                      </a:lnTo>
                      <a:close/>
                    </a:path>
                  </a:pathLst>
                </a:custGeom>
                <a:solidFill>
                  <a:srgbClr val="263238"/>
                </a:solidFill>
                <a:ln w="9525" cap="flat">
                  <a:noFill/>
                  <a:prstDash val="solid"/>
                  <a:miter/>
                </a:ln>
              </p:spPr>
              <p:txBody>
                <a:bodyPr rtlCol="0" anchor="ctr"/>
                <a:lstStyle/>
                <a:p>
                  <a:endParaRPr lang="en-GR"/>
                </a:p>
              </p:txBody>
            </p:sp>
            <p:sp>
              <p:nvSpPr>
                <p:cNvPr id="821" name="Freeform 820">
                  <a:extLst>
                    <a:ext uri="{FF2B5EF4-FFF2-40B4-BE49-F238E27FC236}">
                      <a16:creationId xmlns:a16="http://schemas.microsoft.com/office/drawing/2014/main" id="{78D79B5C-34D5-7694-BE8B-D9B7B3EBCD6C}"/>
                    </a:ext>
                  </a:extLst>
                </p:cNvPr>
                <p:cNvSpPr/>
                <p:nvPr/>
              </p:nvSpPr>
              <p:spPr>
                <a:xfrm>
                  <a:off x="7187039" y="4471028"/>
                  <a:ext cx="189833" cy="109537"/>
                </a:xfrm>
                <a:custGeom>
                  <a:avLst/>
                  <a:gdLst>
                    <a:gd name="connsiteX0" fmla="*/ 0 w 189833"/>
                    <a:gd name="connsiteY0" fmla="*/ 70104 h 109537"/>
                    <a:gd name="connsiteX1" fmla="*/ 68294 w 189833"/>
                    <a:gd name="connsiteY1" fmla="*/ 109538 h 109537"/>
                    <a:gd name="connsiteX2" fmla="*/ 189833 w 189833"/>
                    <a:gd name="connsiteY2" fmla="*/ 39433 h 109537"/>
                    <a:gd name="connsiteX3" fmla="*/ 121444 w 189833"/>
                    <a:gd name="connsiteY3" fmla="*/ 0 h 109537"/>
                    <a:gd name="connsiteX4" fmla="*/ 0 w 189833"/>
                    <a:gd name="connsiteY4" fmla="*/ 70104 h 109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09537">
                      <a:moveTo>
                        <a:pt x="0" y="70104"/>
                      </a:moveTo>
                      <a:lnTo>
                        <a:pt x="68294" y="109538"/>
                      </a:lnTo>
                      <a:lnTo>
                        <a:pt x="189833" y="39433"/>
                      </a:lnTo>
                      <a:lnTo>
                        <a:pt x="121444" y="0"/>
                      </a:lnTo>
                      <a:lnTo>
                        <a:pt x="0" y="70104"/>
                      </a:lnTo>
                      <a:close/>
                    </a:path>
                  </a:pathLst>
                </a:custGeom>
                <a:solidFill>
                  <a:srgbClr val="37474F"/>
                </a:solidFill>
                <a:ln w="9525" cap="flat">
                  <a:noFill/>
                  <a:prstDash val="solid"/>
                  <a:miter/>
                </a:ln>
              </p:spPr>
              <p:txBody>
                <a:bodyPr rtlCol="0" anchor="ctr"/>
                <a:lstStyle/>
                <a:p>
                  <a:endParaRPr lang="en-GR"/>
                </a:p>
              </p:txBody>
            </p:sp>
            <p:sp>
              <p:nvSpPr>
                <p:cNvPr id="822" name="Freeform 821">
                  <a:extLst>
                    <a:ext uri="{FF2B5EF4-FFF2-40B4-BE49-F238E27FC236}">
                      <a16:creationId xmlns:a16="http://schemas.microsoft.com/office/drawing/2014/main" id="{9405F7B4-DD84-4750-389E-B7F547F9DD19}"/>
                    </a:ext>
                  </a:extLst>
                </p:cNvPr>
                <p:cNvSpPr/>
                <p:nvPr/>
              </p:nvSpPr>
              <p:spPr>
                <a:xfrm>
                  <a:off x="7262382" y="4206804"/>
                  <a:ext cx="521505" cy="584338"/>
                </a:xfrm>
                <a:custGeom>
                  <a:avLst/>
                  <a:gdLst>
                    <a:gd name="connsiteX0" fmla="*/ 0 w 521505"/>
                    <a:gd name="connsiteY0" fmla="*/ 582359 h 584338"/>
                    <a:gd name="connsiteX1" fmla="*/ 25432 w 521505"/>
                    <a:gd name="connsiteY1" fmla="*/ 580359 h 584338"/>
                    <a:gd name="connsiteX2" fmla="*/ 459486 w 521505"/>
                    <a:gd name="connsiteY2" fmla="*/ 329756 h 584338"/>
                    <a:gd name="connsiteX3" fmla="*/ 473773 w 521505"/>
                    <a:gd name="connsiteY3" fmla="*/ 309182 h 584338"/>
                    <a:gd name="connsiteX4" fmla="*/ 521398 w 521505"/>
                    <a:gd name="connsiteY4" fmla="*/ 25813 h 584338"/>
                    <a:gd name="connsiteX5" fmla="*/ 521398 w 521505"/>
                    <a:gd name="connsiteY5" fmla="*/ 20955 h 584338"/>
                    <a:gd name="connsiteX6" fmla="*/ 512731 w 521505"/>
                    <a:gd name="connsiteY6" fmla="*/ 0 h 584338"/>
                    <a:gd name="connsiteX7" fmla="*/ 61627 w 521505"/>
                    <a:gd name="connsiteY7" fmla="*/ 260414 h 584338"/>
                    <a:gd name="connsiteX8" fmla="*/ 51054 w 521505"/>
                    <a:gd name="connsiteY8" fmla="*/ 275654 h 58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505" h="584338">
                      <a:moveTo>
                        <a:pt x="0" y="582359"/>
                      </a:moveTo>
                      <a:cubicBezTo>
                        <a:pt x="8344" y="585578"/>
                        <a:pt x="17697" y="584845"/>
                        <a:pt x="25432" y="580359"/>
                      </a:cubicBezTo>
                      <a:lnTo>
                        <a:pt x="459486" y="329756"/>
                      </a:lnTo>
                      <a:cubicBezTo>
                        <a:pt x="467106" y="325403"/>
                        <a:pt x="472354" y="317840"/>
                        <a:pt x="473773" y="309182"/>
                      </a:cubicBezTo>
                      <a:lnTo>
                        <a:pt x="521398" y="25813"/>
                      </a:lnTo>
                      <a:cubicBezTo>
                        <a:pt x="521541" y="24194"/>
                        <a:pt x="521541" y="22574"/>
                        <a:pt x="521398" y="20955"/>
                      </a:cubicBezTo>
                      <a:cubicBezTo>
                        <a:pt x="521398" y="13097"/>
                        <a:pt x="518284" y="5563"/>
                        <a:pt x="512731" y="0"/>
                      </a:cubicBezTo>
                      <a:lnTo>
                        <a:pt x="61627" y="260414"/>
                      </a:lnTo>
                      <a:cubicBezTo>
                        <a:pt x="55997" y="263662"/>
                        <a:pt x="52121" y="269253"/>
                        <a:pt x="51054" y="275654"/>
                      </a:cubicBezTo>
                      <a:close/>
                    </a:path>
                  </a:pathLst>
                </a:custGeom>
                <a:solidFill>
                  <a:srgbClr val="37474F"/>
                </a:solidFill>
                <a:ln w="9525" cap="flat">
                  <a:noFill/>
                  <a:prstDash val="solid"/>
                  <a:miter/>
                </a:ln>
              </p:spPr>
              <p:txBody>
                <a:bodyPr rtlCol="0" anchor="ctr"/>
                <a:lstStyle/>
                <a:p>
                  <a:endParaRPr lang="en-GR"/>
                </a:p>
              </p:txBody>
            </p:sp>
            <p:sp>
              <p:nvSpPr>
                <p:cNvPr id="823" name="Freeform 822">
                  <a:extLst>
                    <a:ext uri="{FF2B5EF4-FFF2-40B4-BE49-F238E27FC236}">
                      <a16:creationId xmlns:a16="http://schemas.microsoft.com/office/drawing/2014/main" id="{2F54DA87-8CCD-08D6-D163-8F9F0029B6F0}"/>
                    </a:ext>
                  </a:extLst>
                </p:cNvPr>
                <p:cNvSpPr/>
                <p:nvPr/>
              </p:nvSpPr>
              <p:spPr>
                <a:xfrm>
                  <a:off x="7255333" y="4202041"/>
                  <a:ext cx="519874" cy="586930"/>
                </a:xfrm>
                <a:custGeom>
                  <a:avLst/>
                  <a:gdLst>
                    <a:gd name="connsiteX0" fmla="*/ 0 w 519874"/>
                    <a:gd name="connsiteY0" fmla="*/ 583216 h 586930"/>
                    <a:gd name="connsiteX1" fmla="*/ 2953 w 519874"/>
                    <a:gd name="connsiteY1" fmla="*/ 584930 h 586930"/>
                    <a:gd name="connsiteX2" fmla="*/ 7048 w 519874"/>
                    <a:gd name="connsiteY2" fmla="*/ 586931 h 586930"/>
                    <a:gd name="connsiteX3" fmla="*/ 58388 w 519874"/>
                    <a:gd name="connsiteY3" fmla="*/ 280226 h 586930"/>
                    <a:gd name="connsiteX4" fmla="*/ 68961 w 519874"/>
                    <a:gd name="connsiteY4" fmla="*/ 264986 h 586930"/>
                    <a:gd name="connsiteX5" fmla="*/ 519874 w 519874"/>
                    <a:gd name="connsiteY5" fmla="*/ 4572 h 586930"/>
                    <a:gd name="connsiteX6" fmla="*/ 513778 w 519874"/>
                    <a:gd name="connsiteY6" fmla="*/ 0 h 586930"/>
                    <a:gd name="connsiteX7" fmla="*/ 61817 w 519874"/>
                    <a:gd name="connsiteY7" fmla="*/ 260890 h 586930"/>
                    <a:gd name="connsiteX8" fmla="*/ 51244 w 519874"/>
                    <a:gd name="connsiteY8" fmla="*/ 276130 h 58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874" h="586930">
                      <a:moveTo>
                        <a:pt x="0" y="583216"/>
                      </a:moveTo>
                      <a:lnTo>
                        <a:pt x="2953" y="584930"/>
                      </a:lnTo>
                      <a:cubicBezTo>
                        <a:pt x="4267" y="585692"/>
                        <a:pt x="5639" y="586359"/>
                        <a:pt x="7048" y="586931"/>
                      </a:cubicBezTo>
                      <a:lnTo>
                        <a:pt x="58388" y="280226"/>
                      </a:lnTo>
                      <a:cubicBezTo>
                        <a:pt x="59455" y="273825"/>
                        <a:pt x="63332" y="268234"/>
                        <a:pt x="68961" y="264986"/>
                      </a:cubicBezTo>
                      <a:lnTo>
                        <a:pt x="519874" y="4572"/>
                      </a:lnTo>
                      <a:cubicBezTo>
                        <a:pt x="518074" y="2762"/>
                        <a:pt x="516026" y="1219"/>
                        <a:pt x="513778" y="0"/>
                      </a:cubicBezTo>
                      <a:lnTo>
                        <a:pt x="61817" y="260890"/>
                      </a:lnTo>
                      <a:cubicBezTo>
                        <a:pt x="56216" y="264166"/>
                        <a:pt x="52349" y="269738"/>
                        <a:pt x="51244" y="276130"/>
                      </a:cubicBezTo>
                      <a:close/>
                    </a:path>
                  </a:pathLst>
                </a:custGeom>
                <a:solidFill>
                  <a:srgbClr val="455A64"/>
                </a:solidFill>
                <a:ln w="9525" cap="flat">
                  <a:noFill/>
                  <a:prstDash val="solid"/>
                  <a:miter/>
                </a:ln>
              </p:spPr>
              <p:txBody>
                <a:bodyPr rtlCol="0" anchor="ctr"/>
                <a:lstStyle/>
                <a:p>
                  <a:endParaRPr lang="en-GR"/>
                </a:p>
              </p:txBody>
            </p:sp>
            <p:sp>
              <p:nvSpPr>
                <p:cNvPr id="824" name="Freeform 823">
                  <a:extLst>
                    <a:ext uri="{FF2B5EF4-FFF2-40B4-BE49-F238E27FC236}">
                      <a16:creationId xmlns:a16="http://schemas.microsoft.com/office/drawing/2014/main" id="{ACA17358-961A-7999-5E39-2C36755CB493}"/>
                    </a:ext>
                  </a:extLst>
                </p:cNvPr>
                <p:cNvSpPr/>
                <p:nvPr/>
              </p:nvSpPr>
              <p:spPr>
                <a:xfrm>
                  <a:off x="7255428" y="4468741"/>
                  <a:ext cx="62579" cy="320325"/>
                </a:xfrm>
                <a:custGeom>
                  <a:avLst/>
                  <a:gdLst>
                    <a:gd name="connsiteX0" fmla="*/ 62579 w 62579"/>
                    <a:gd name="connsiteY0" fmla="*/ 4096 h 320325"/>
                    <a:gd name="connsiteX1" fmla="*/ 55626 w 62579"/>
                    <a:gd name="connsiteY1" fmla="*/ 0 h 320325"/>
                    <a:gd name="connsiteX2" fmla="*/ 51435 w 62579"/>
                    <a:gd name="connsiteY2" fmla="*/ 9525 h 320325"/>
                    <a:gd name="connsiteX3" fmla="*/ 0 w 62579"/>
                    <a:gd name="connsiteY3" fmla="*/ 316611 h 320325"/>
                    <a:gd name="connsiteX4" fmla="*/ 2953 w 62579"/>
                    <a:gd name="connsiteY4" fmla="*/ 318326 h 320325"/>
                    <a:gd name="connsiteX5" fmla="*/ 7049 w 62579"/>
                    <a:gd name="connsiteY5" fmla="*/ 320326 h 320325"/>
                    <a:gd name="connsiteX6" fmla="*/ 58388 w 62579"/>
                    <a:gd name="connsiteY6" fmla="*/ 13621 h 320325"/>
                    <a:gd name="connsiteX7" fmla="*/ 62579 w 62579"/>
                    <a:gd name="connsiteY7" fmla="*/ 4096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79" h="320325">
                      <a:moveTo>
                        <a:pt x="62579" y="4096"/>
                      </a:moveTo>
                      <a:lnTo>
                        <a:pt x="55626" y="0"/>
                      </a:lnTo>
                      <a:cubicBezTo>
                        <a:pt x="53473" y="2791"/>
                        <a:pt x="52035" y="6058"/>
                        <a:pt x="51435" y="9525"/>
                      </a:cubicBezTo>
                      <a:lnTo>
                        <a:pt x="0" y="316611"/>
                      </a:lnTo>
                      <a:lnTo>
                        <a:pt x="2953" y="318326"/>
                      </a:lnTo>
                      <a:cubicBezTo>
                        <a:pt x="4267" y="319088"/>
                        <a:pt x="5639" y="319754"/>
                        <a:pt x="7049" y="320326"/>
                      </a:cubicBezTo>
                      <a:lnTo>
                        <a:pt x="58388" y="13621"/>
                      </a:lnTo>
                      <a:cubicBezTo>
                        <a:pt x="58988" y="10154"/>
                        <a:pt x="60427" y="6887"/>
                        <a:pt x="62579" y="4096"/>
                      </a:cubicBezTo>
                      <a:close/>
                    </a:path>
                  </a:pathLst>
                </a:custGeom>
                <a:solidFill>
                  <a:srgbClr val="263238"/>
                </a:solidFill>
                <a:ln w="9525" cap="flat">
                  <a:noFill/>
                  <a:prstDash val="solid"/>
                  <a:miter/>
                </a:ln>
              </p:spPr>
              <p:txBody>
                <a:bodyPr rtlCol="0" anchor="ctr"/>
                <a:lstStyle/>
                <a:p>
                  <a:endParaRPr lang="en-GR"/>
                </a:p>
              </p:txBody>
            </p:sp>
            <p:sp>
              <p:nvSpPr>
                <p:cNvPr id="825" name="Freeform 824">
                  <a:extLst>
                    <a:ext uri="{FF2B5EF4-FFF2-40B4-BE49-F238E27FC236}">
                      <a16:creationId xmlns:a16="http://schemas.microsoft.com/office/drawing/2014/main" id="{BA4D4796-4868-60C9-F87D-7256F3C5FBAA}"/>
                    </a:ext>
                  </a:extLst>
                </p:cNvPr>
                <p:cNvSpPr/>
                <p:nvPr/>
              </p:nvSpPr>
              <p:spPr>
                <a:xfrm>
                  <a:off x="7506360" y="4464714"/>
                  <a:ext cx="76871" cy="81493"/>
                </a:xfrm>
                <a:custGeom>
                  <a:avLst/>
                  <a:gdLst>
                    <a:gd name="connsiteX0" fmla="*/ 433 w 76871"/>
                    <a:gd name="connsiteY0" fmla="*/ 62702 h 81493"/>
                    <a:gd name="connsiteX1" fmla="*/ 44153 w 76871"/>
                    <a:gd name="connsiteY1" fmla="*/ 6409 h 81493"/>
                    <a:gd name="connsiteX2" fmla="*/ 76443 w 76871"/>
                    <a:gd name="connsiteY2" fmla="*/ 18792 h 81493"/>
                    <a:gd name="connsiteX3" fmla="*/ 32628 w 76871"/>
                    <a:gd name="connsiteY3" fmla="*/ 75084 h 81493"/>
                    <a:gd name="connsiteX4" fmla="*/ 433 w 76871"/>
                    <a:gd name="connsiteY4" fmla="*/ 62702 h 8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71" h="81493">
                      <a:moveTo>
                        <a:pt x="433" y="62702"/>
                      </a:moveTo>
                      <a:cubicBezTo>
                        <a:pt x="3672" y="43652"/>
                        <a:pt x="23198" y="18506"/>
                        <a:pt x="44153" y="6409"/>
                      </a:cubicBezTo>
                      <a:cubicBezTo>
                        <a:pt x="65108" y="-5688"/>
                        <a:pt x="79586" y="-163"/>
                        <a:pt x="76443" y="18792"/>
                      </a:cubicBezTo>
                      <a:cubicBezTo>
                        <a:pt x="73300" y="37746"/>
                        <a:pt x="53678" y="62987"/>
                        <a:pt x="32628" y="75084"/>
                      </a:cubicBezTo>
                      <a:cubicBezTo>
                        <a:pt x="11577" y="87181"/>
                        <a:pt x="-2710" y="81657"/>
                        <a:pt x="433" y="62702"/>
                      </a:cubicBezTo>
                      <a:close/>
                    </a:path>
                  </a:pathLst>
                </a:custGeom>
                <a:solidFill>
                  <a:srgbClr val="7CA5FF"/>
                </a:solidFill>
                <a:ln w="9525" cap="flat">
                  <a:noFill/>
                  <a:prstDash val="solid"/>
                  <a:miter/>
                </a:ln>
              </p:spPr>
              <p:txBody>
                <a:bodyPr rtlCol="0" anchor="ctr"/>
                <a:lstStyle/>
                <a:p>
                  <a:endParaRPr lang="en-GR"/>
                </a:p>
              </p:txBody>
            </p:sp>
          </p:grpSp>
          <p:sp>
            <p:nvSpPr>
              <p:cNvPr id="826" name="Freeform 825">
                <a:extLst>
                  <a:ext uri="{FF2B5EF4-FFF2-40B4-BE49-F238E27FC236}">
                    <a16:creationId xmlns:a16="http://schemas.microsoft.com/office/drawing/2014/main" id="{5B41F723-AE37-1F80-303D-EBF86878662B}"/>
                  </a:ext>
                </a:extLst>
              </p:cNvPr>
              <p:cNvSpPr/>
              <p:nvPr/>
            </p:nvSpPr>
            <p:spPr>
              <a:xfrm>
                <a:off x="6602928" y="3906481"/>
                <a:ext cx="566631" cy="748745"/>
              </a:xfrm>
              <a:custGeom>
                <a:avLst/>
                <a:gdLst>
                  <a:gd name="connsiteX0" fmla="*/ 49472 w 566631"/>
                  <a:gd name="connsiteY0" fmla="*/ 569595 h 748745"/>
                  <a:gd name="connsiteX1" fmla="*/ 5181 w 566631"/>
                  <a:gd name="connsiteY1" fmla="*/ 452152 h 748745"/>
                  <a:gd name="connsiteX2" fmla="*/ 70046 w 566631"/>
                  <a:gd name="connsiteY2" fmla="*/ 113633 h 748745"/>
                  <a:gd name="connsiteX3" fmla="*/ 200634 w 566631"/>
                  <a:gd name="connsiteY3" fmla="*/ 0 h 748745"/>
                  <a:gd name="connsiteX4" fmla="*/ 200634 w 566631"/>
                  <a:gd name="connsiteY4" fmla="*/ 213836 h 748745"/>
                  <a:gd name="connsiteX5" fmla="*/ 158343 w 566631"/>
                  <a:gd name="connsiteY5" fmla="*/ 455676 h 748745"/>
                  <a:gd name="connsiteX6" fmla="*/ 419137 w 566631"/>
                  <a:gd name="connsiteY6" fmla="*/ 558260 h 748745"/>
                  <a:gd name="connsiteX7" fmla="*/ 501528 w 566631"/>
                  <a:gd name="connsiteY7" fmla="*/ 601885 h 748745"/>
                  <a:gd name="connsiteX8" fmla="*/ 562584 w 566631"/>
                  <a:gd name="connsiteY8" fmla="*/ 694087 h 748745"/>
                  <a:gd name="connsiteX9" fmla="*/ 539819 w 566631"/>
                  <a:gd name="connsiteY9" fmla="*/ 748379 h 748745"/>
                  <a:gd name="connsiteX10" fmla="*/ 463619 w 566631"/>
                  <a:gd name="connsiteY10" fmla="*/ 710279 h 748745"/>
                  <a:gd name="connsiteX11" fmla="*/ 438378 w 566631"/>
                  <a:gd name="connsiteY11" fmla="*/ 680085 h 748745"/>
                  <a:gd name="connsiteX12" fmla="*/ 367988 w 566631"/>
                  <a:gd name="connsiteY12" fmla="*/ 642842 h 748745"/>
                  <a:gd name="connsiteX13" fmla="*/ 49472 w 566631"/>
                  <a:gd name="connsiteY13" fmla="*/ 569595 h 7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6631" h="748745">
                    <a:moveTo>
                      <a:pt x="49472" y="569595"/>
                    </a:moveTo>
                    <a:cubicBezTo>
                      <a:pt x="-8345" y="552450"/>
                      <a:pt x="-3392" y="511874"/>
                      <a:pt x="5181" y="452152"/>
                    </a:cubicBezTo>
                    <a:cubicBezTo>
                      <a:pt x="21278" y="341090"/>
                      <a:pt x="53663" y="182023"/>
                      <a:pt x="70046" y="113633"/>
                    </a:cubicBezTo>
                    <a:cubicBezTo>
                      <a:pt x="87763" y="39910"/>
                      <a:pt x="130530" y="18383"/>
                      <a:pt x="200634" y="0"/>
                    </a:cubicBezTo>
                    <a:cubicBezTo>
                      <a:pt x="242830" y="49054"/>
                      <a:pt x="200634" y="213836"/>
                      <a:pt x="200634" y="213836"/>
                    </a:cubicBezTo>
                    <a:lnTo>
                      <a:pt x="158343" y="455676"/>
                    </a:lnTo>
                    <a:cubicBezTo>
                      <a:pt x="158343" y="455676"/>
                      <a:pt x="383418" y="545116"/>
                      <a:pt x="419137" y="558260"/>
                    </a:cubicBezTo>
                    <a:cubicBezTo>
                      <a:pt x="443140" y="567023"/>
                      <a:pt x="493623" y="591312"/>
                      <a:pt x="501528" y="601885"/>
                    </a:cubicBezTo>
                    <a:cubicBezTo>
                      <a:pt x="509434" y="612458"/>
                      <a:pt x="556393" y="678085"/>
                      <a:pt x="562584" y="694087"/>
                    </a:cubicBezTo>
                    <a:cubicBezTo>
                      <a:pt x="568775" y="710089"/>
                      <a:pt x="572109" y="744569"/>
                      <a:pt x="539819" y="748379"/>
                    </a:cubicBezTo>
                    <a:cubicBezTo>
                      <a:pt x="510673" y="751903"/>
                      <a:pt x="483336" y="729329"/>
                      <a:pt x="463619" y="710279"/>
                    </a:cubicBezTo>
                    <a:cubicBezTo>
                      <a:pt x="454532" y="700802"/>
                      <a:pt x="446093" y="690715"/>
                      <a:pt x="438378" y="680085"/>
                    </a:cubicBezTo>
                    <a:cubicBezTo>
                      <a:pt x="413003" y="671684"/>
                      <a:pt x="389210" y="659092"/>
                      <a:pt x="367988" y="642842"/>
                    </a:cubicBezTo>
                    <a:cubicBezTo>
                      <a:pt x="367988" y="642842"/>
                      <a:pt x="110146" y="587407"/>
                      <a:pt x="49472" y="569595"/>
                    </a:cubicBezTo>
                    <a:close/>
                  </a:path>
                </a:pathLst>
              </a:custGeom>
              <a:solidFill>
                <a:srgbClr val="FFC7A7"/>
              </a:solidFill>
              <a:ln w="9525" cap="flat">
                <a:noFill/>
                <a:prstDash val="solid"/>
                <a:miter/>
              </a:ln>
            </p:spPr>
            <p:txBody>
              <a:bodyPr rtlCol="0" anchor="ctr"/>
              <a:lstStyle/>
              <a:p>
                <a:endParaRPr lang="en-GR"/>
              </a:p>
            </p:txBody>
          </p:sp>
          <p:sp>
            <p:nvSpPr>
              <p:cNvPr id="827" name="Freeform 826">
                <a:extLst>
                  <a:ext uri="{FF2B5EF4-FFF2-40B4-BE49-F238E27FC236}">
                    <a16:creationId xmlns:a16="http://schemas.microsoft.com/office/drawing/2014/main" id="{BAB47CD9-B425-D43A-9C1A-7E73143074FA}"/>
                  </a:ext>
                </a:extLst>
              </p:cNvPr>
              <p:cNvSpPr/>
              <p:nvPr/>
            </p:nvSpPr>
            <p:spPr>
              <a:xfrm>
                <a:off x="6620492" y="3900575"/>
                <a:ext cx="226666" cy="396305"/>
              </a:xfrm>
              <a:custGeom>
                <a:avLst/>
                <a:gdLst>
                  <a:gd name="connsiteX0" fmla="*/ 187071 w 226666"/>
                  <a:gd name="connsiteY0" fmla="*/ 0 h 396305"/>
                  <a:gd name="connsiteX1" fmla="*/ 96298 w 226666"/>
                  <a:gd name="connsiteY1" fmla="*/ 36100 h 396305"/>
                  <a:gd name="connsiteX2" fmla="*/ 35909 w 226666"/>
                  <a:gd name="connsiteY2" fmla="*/ 179546 h 396305"/>
                  <a:gd name="connsiteX3" fmla="*/ 0 w 226666"/>
                  <a:gd name="connsiteY3" fmla="*/ 356521 h 396305"/>
                  <a:gd name="connsiteX4" fmla="*/ 156401 w 226666"/>
                  <a:gd name="connsiteY4" fmla="*/ 392144 h 396305"/>
                  <a:gd name="connsiteX5" fmla="*/ 192691 w 226666"/>
                  <a:gd name="connsiteY5" fmla="*/ 233648 h 396305"/>
                  <a:gd name="connsiteX6" fmla="*/ 220599 w 226666"/>
                  <a:gd name="connsiteY6" fmla="*/ 157448 h 396305"/>
                  <a:gd name="connsiteX7" fmla="*/ 187071 w 226666"/>
                  <a:gd name="connsiteY7" fmla="*/ 0 h 39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66" h="396305">
                    <a:moveTo>
                      <a:pt x="187071" y="0"/>
                    </a:moveTo>
                    <a:cubicBezTo>
                      <a:pt x="187071" y="0"/>
                      <a:pt x="125444" y="4477"/>
                      <a:pt x="96298" y="36100"/>
                    </a:cubicBezTo>
                    <a:cubicBezTo>
                      <a:pt x="59055" y="76390"/>
                      <a:pt x="50292" y="105918"/>
                      <a:pt x="35909" y="179546"/>
                    </a:cubicBezTo>
                    <a:cubicBezTo>
                      <a:pt x="25718" y="231838"/>
                      <a:pt x="0" y="356521"/>
                      <a:pt x="0" y="356521"/>
                    </a:cubicBezTo>
                    <a:cubicBezTo>
                      <a:pt x="44387" y="390754"/>
                      <a:pt x="101565" y="403774"/>
                      <a:pt x="156401" y="392144"/>
                    </a:cubicBezTo>
                    <a:lnTo>
                      <a:pt x="192691" y="233648"/>
                    </a:lnTo>
                    <a:cubicBezTo>
                      <a:pt x="203997" y="209026"/>
                      <a:pt x="213331" y="183547"/>
                      <a:pt x="220599" y="157448"/>
                    </a:cubicBezTo>
                    <a:cubicBezTo>
                      <a:pt x="237649" y="86011"/>
                      <a:pt x="216313" y="24860"/>
                      <a:pt x="187071" y="0"/>
                    </a:cubicBezTo>
                    <a:close/>
                  </a:path>
                </a:pathLst>
              </a:custGeom>
              <a:solidFill>
                <a:srgbClr val="37474F"/>
              </a:solidFill>
              <a:ln w="9525" cap="flat">
                <a:noFill/>
                <a:prstDash val="solid"/>
                <a:miter/>
              </a:ln>
            </p:spPr>
            <p:txBody>
              <a:bodyPr rtlCol="0" anchor="ctr"/>
              <a:lstStyle/>
              <a:p>
                <a:endParaRPr lang="en-GR"/>
              </a:p>
            </p:txBody>
          </p:sp>
        </p:grpSp>
        <p:grpSp>
          <p:nvGrpSpPr>
            <p:cNvPr id="829" name="Graphic 14">
              <a:extLst>
                <a:ext uri="{FF2B5EF4-FFF2-40B4-BE49-F238E27FC236}">
                  <a16:creationId xmlns:a16="http://schemas.microsoft.com/office/drawing/2014/main" id="{E52E8D76-393A-3CDF-FCE3-1A70FB88ADA4}"/>
                </a:ext>
              </a:extLst>
            </p:cNvPr>
            <p:cNvGrpSpPr/>
            <p:nvPr/>
          </p:nvGrpSpPr>
          <p:grpSpPr>
            <a:xfrm>
              <a:off x="7418020" y="3541316"/>
              <a:ext cx="350615" cy="522398"/>
              <a:chOff x="7418020" y="3541316"/>
              <a:chExt cx="350615" cy="522398"/>
            </a:xfrm>
          </p:grpSpPr>
          <p:sp>
            <p:nvSpPr>
              <p:cNvPr id="830" name="Freeform 829">
                <a:extLst>
                  <a:ext uri="{FF2B5EF4-FFF2-40B4-BE49-F238E27FC236}">
                    <a16:creationId xmlns:a16="http://schemas.microsoft.com/office/drawing/2014/main" id="{0D25E6FC-229C-E38D-5842-7CBAD6FE26E8}"/>
                  </a:ext>
                </a:extLst>
              </p:cNvPr>
              <p:cNvSpPr/>
              <p:nvPr/>
            </p:nvSpPr>
            <p:spPr>
              <a:xfrm>
                <a:off x="7528510" y="3904862"/>
                <a:ext cx="74675" cy="158210"/>
              </a:xfrm>
              <a:custGeom>
                <a:avLst/>
                <a:gdLst>
                  <a:gd name="connsiteX0" fmla="*/ 74676 w 74675"/>
                  <a:gd name="connsiteY0" fmla="*/ 158210 h 158210"/>
                  <a:gd name="connsiteX1" fmla="*/ 46672 w 74675"/>
                  <a:gd name="connsiteY1" fmla="*/ 105346 h 158210"/>
                  <a:gd name="connsiteX2" fmla="*/ 69342 w 74675"/>
                  <a:gd name="connsiteY2" fmla="*/ 40005 h 158210"/>
                  <a:gd name="connsiteX3" fmla="*/ 69342 w 74675"/>
                  <a:gd name="connsiteY3" fmla="*/ 0 h 158210"/>
                  <a:gd name="connsiteX4" fmla="*/ 0 w 74675"/>
                  <a:gd name="connsiteY4" fmla="*/ 40005 h 158210"/>
                  <a:gd name="connsiteX5" fmla="*/ 0 w 74675"/>
                  <a:gd name="connsiteY5" fmla="*/ 79915 h 158210"/>
                  <a:gd name="connsiteX6" fmla="*/ 29813 w 74675"/>
                  <a:gd name="connsiteY6" fmla="*/ 131540 h 158210"/>
                  <a:gd name="connsiteX7" fmla="*/ 31813 w 74675"/>
                  <a:gd name="connsiteY7" fmla="*/ 133350 h 158210"/>
                  <a:gd name="connsiteX8" fmla="*/ 31813 w 74675"/>
                  <a:gd name="connsiteY8" fmla="*/ 13335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5" h="158210">
                    <a:moveTo>
                      <a:pt x="74676" y="158210"/>
                    </a:moveTo>
                    <a:lnTo>
                      <a:pt x="46672" y="105346"/>
                    </a:lnTo>
                    <a:lnTo>
                      <a:pt x="69342" y="40005"/>
                    </a:lnTo>
                    <a:lnTo>
                      <a:pt x="69342" y="0"/>
                    </a:lnTo>
                    <a:lnTo>
                      <a:pt x="0" y="40005"/>
                    </a:lnTo>
                    <a:lnTo>
                      <a:pt x="0" y="79915"/>
                    </a:lnTo>
                    <a:lnTo>
                      <a:pt x="29813" y="131540"/>
                    </a:lnTo>
                    <a:cubicBezTo>
                      <a:pt x="30280" y="132331"/>
                      <a:pt x="30985" y="132959"/>
                      <a:pt x="31813" y="133350"/>
                    </a:cubicBezTo>
                    <a:lnTo>
                      <a:pt x="31813" y="133350"/>
                    </a:lnTo>
                    <a:close/>
                  </a:path>
                </a:pathLst>
              </a:custGeom>
              <a:solidFill>
                <a:srgbClr val="7CA5FF"/>
              </a:solidFill>
              <a:ln w="9525" cap="flat">
                <a:noFill/>
                <a:prstDash val="solid"/>
                <a:miter/>
              </a:ln>
            </p:spPr>
            <p:txBody>
              <a:bodyPr rtlCol="0" anchor="ctr"/>
              <a:lstStyle/>
              <a:p>
                <a:endParaRPr lang="en-GR"/>
              </a:p>
            </p:txBody>
          </p:sp>
          <p:sp>
            <p:nvSpPr>
              <p:cNvPr id="831" name="Freeform 830">
                <a:extLst>
                  <a:ext uri="{FF2B5EF4-FFF2-40B4-BE49-F238E27FC236}">
                    <a16:creationId xmlns:a16="http://schemas.microsoft.com/office/drawing/2014/main" id="{802075DB-D5DA-C53A-12EA-1E685D1EA0D1}"/>
                  </a:ext>
                </a:extLst>
              </p:cNvPr>
              <p:cNvSpPr/>
              <p:nvPr/>
            </p:nvSpPr>
            <p:spPr>
              <a:xfrm>
                <a:off x="7528510" y="3904862"/>
                <a:ext cx="74675" cy="158210"/>
              </a:xfrm>
              <a:custGeom>
                <a:avLst/>
                <a:gdLst>
                  <a:gd name="connsiteX0" fmla="*/ 74676 w 74675"/>
                  <a:gd name="connsiteY0" fmla="*/ 158210 h 158210"/>
                  <a:gd name="connsiteX1" fmla="*/ 46672 w 74675"/>
                  <a:gd name="connsiteY1" fmla="*/ 105346 h 158210"/>
                  <a:gd name="connsiteX2" fmla="*/ 69342 w 74675"/>
                  <a:gd name="connsiteY2" fmla="*/ 40005 h 158210"/>
                  <a:gd name="connsiteX3" fmla="*/ 69342 w 74675"/>
                  <a:gd name="connsiteY3" fmla="*/ 0 h 158210"/>
                  <a:gd name="connsiteX4" fmla="*/ 0 w 74675"/>
                  <a:gd name="connsiteY4" fmla="*/ 40005 h 158210"/>
                  <a:gd name="connsiteX5" fmla="*/ 0 w 74675"/>
                  <a:gd name="connsiteY5" fmla="*/ 79915 h 158210"/>
                  <a:gd name="connsiteX6" fmla="*/ 29813 w 74675"/>
                  <a:gd name="connsiteY6" fmla="*/ 131540 h 158210"/>
                  <a:gd name="connsiteX7" fmla="*/ 31813 w 74675"/>
                  <a:gd name="connsiteY7" fmla="*/ 133350 h 158210"/>
                  <a:gd name="connsiteX8" fmla="*/ 31813 w 74675"/>
                  <a:gd name="connsiteY8" fmla="*/ 133350 h 15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5" h="158210">
                    <a:moveTo>
                      <a:pt x="74676" y="158210"/>
                    </a:moveTo>
                    <a:lnTo>
                      <a:pt x="46672" y="105346"/>
                    </a:lnTo>
                    <a:lnTo>
                      <a:pt x="69342" y="40005"/>
                    </a:lnTo>
                    <a:lnTo>
                      <a:pt x="69342" y="0"/>
                    </a:lnTo>
                    <a:lnTo>
                      <a:pt x="0" y="40005"/>
                    </a:lnTo>
                    <a:lnTo>
                      <a:pt x="0" y="79915"/>
                    </a:lnTo>
                    <a:lnTo>
                      <a:pt x="29813" y="131540"/>
                    </a:lnTo>
                    <a:cubicBezTo>
                      <a:pt x="30280" y="132331"/>
                      <a:pt x="30985" y="132959"/>
                      <a:pt x="31813" y="133350"/>
                    </a:cubicBezTo>
                    <a:lnTo>
                      <a:pt x="31813" y="133350"/>
                    </a:lnTo>
                    <a:close/>
                  </a:path>
                </a:pathLst>
              </a:custGeom>
              <a:solidFill>
                <a:srgbClr val="000000">
                  <a:alpha val="20000"/>
                </a:srgbClr>
              </a:solidFill>
              <a:ln w="9525" cap="flat">
                <a:noFill/>
                <a:prstDash val="solid"/>
                <a:miter/>
              </a:ln>
            </p:spPr>
            <p:txBody>
              <a:bodyPr rtlCol="0" anchor="ctr"/>
              <a:lstStyle/>
              <a:p>
                <a:endParaRPr lang="en-GR"/>
              </a:p>
            </p:txBody>
          </p:sp>
          <p:sp>
            <p:nvSpPr>
              <p:cNvPr id="832" name="Freeform 831">
                <a:extLst>
                  <a:ext uri="{FF2B5EF4-FFF2-40B4-BE49-F238E27FC236}">
                    <a16:creationId xmlns:a16="http://schemas.microsoft.com/office/drawing/2014/main" id="{45BF312C-10F3-2E0E-CF23-48A1268F8D32}"/>
                  </a:ext>
                </a:extLst>
              </p:cNvPr>
              <p:cNvSpPr/>
              <p:nvPr/>
            </p:nvSpPr>
            <p:spPr>
              <a:xfrm>
                <a:off x="7418020" y="3541340"/>
                <a:ext cx="350615" cy="522374"/>
              </a:xfrm>
              <a:custGeom>
                <a:avLst/>
                <a:gdLst>
                  <a:gd name="connsiteX0" fmla="*/ 350615 w 350615"/>
                  <a:gd name="connsiteY0" fmla="*/ 45482 h 522374"/>
                  <a:gd name="connsiteX1" fmla="*/ 329851 w 350615"/>
                  <a:gd name="connsiteY1" fmla="*/ 9573 h 522374"/>
                  <a:gd name="connsiteX2" fmla="*/ 321659 w 350615"/>
                  <a:gd name="connsiteY2" fmla="*/ 5001 h 522374"/>
                  <a:gd name="connsiteX3" fmla="*/ 280130 w 350615"/>
                  <a:gd name="connsiteY3" fmla="*/ 5001 h 522374"/>
                  <a:gd name="connsiteX4" fmla="*/ 20764 w 350615"/>
                  <a:gd name="connsiteY4" fmla="*/ 154924 h 522374"/>
                  <a:gd name="connsiteX5" fmla="*/ 0 w 350615"/>
                  <a:gd name="connsiteY5" fmla="*/ 190548 h 522374"/>
                  <a:gd name="connsiteX6" fmla="*/ 0 w 350615"/>
                  <a:gd name="connsiteY6" fmla="*/ 476298 h 522374"/>
                  <a:gd name="connsiteX7" fmla="*/ 20764 w 350615"/>
                  <a:gd name="connsiteY7" fmla="*/ 512302 h 522374"/>
                  <a:gd name="connsiteX8" fmla="*/ 28956 w 350615"/>
                  <a:gd name="connsiteY8" fmla="*/ 516874 h 522374"/>
                  <a:gd name="connsiteX9" fmla="*/ 70485 w 350615"/>
                  <a:gd name="connsiteY9" fmla="*/ 516874 h 522374"/>
                  <a:gd name="connsiteX10" fmla="*/ 153924 w 350615"/>
                  <a:gd name="connsiteY10" fmla="*/ 468678 h 522374"/>
                  <a:gd name="connsiteX11" fmla="*/ 183642 w 350615"/>
                  <a:gd name="connsiteY11" fmla="*/ 520113 h 522374"/>
                  <a:gd name="connsiteX12" fmla="*/ 189595 w 350615"/>
                  <a:gd name="connsiteY12" fmla="*/ 521827 h 522374"/>
                  <a:gd name="connsiteX13" fmla="*/ 191643 w 350615"/>
                  <a:gd name="connsiteY13" fmla="*/ 519351 h 522374"/>
                  <a:gd name="connsiteX14" fmla="*/ 223076 w 350615"/>
                  <a:gd name="connsiteY14" fmla="*/ 428673 h 522374"/>
                  <a:gd name="connsiteX15" fmla="*/ 329851 w 350615"/>
                  <a:gd name="connsiteY15" fmla="*/ 366855 h 522374"/>
                  <a:gd name="connsiteX16" fmla="*/ 350615 w 350615"/>
                  <a:gd name="connsiteY16" fmla="*/ 330851 h 5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615" h="522374">
                    <a:moveTo>
                      <a:pt x="350615" y="45482"/>
                    </a:moveTo>
                    <a:cubicBezTo>
                      <a:pt x="349863" y="30870"/>
                      <a:pt x="342138" y="17507"/>
                      <a:pt x="329851" y="9573"/>
                    </a:cubicBezTo>
                    <a:lnTo>
                      <a:pt x="321659" y="5001"/>
                    </a:lnTo>
                    <a:cubicBezTo>
                      <a:pt x="308620" y="-1667"/>
                      <a:pt x="293170" y="-1667"/>
                      <a:pt x="280130" y="5001"/>
                    </a:cubicBezTo>
                    <a:lnTo>
                      <a:pt x="20764" y="154924"/>
                    </a:lnTo>
                    <a:cubicBezTo>
                      <a:pt x="8601" y="162849"/>
                      <a:pt x="895" y="176060"/>
                      <a:pt x="0" y="190548"/>
                    </a:cubicBezTo>
                    <a:lnTo>
                      <a:pt x="0" y="476298"/>
                    </a:lnTo>
                    <a:cubicBezTo>
                      <a:pt x="781" y="490928"/>
                      <a:pt x="8496" y="504301"/>
                      <a:pt x="20764" y="512302"/>
                    </a:cubicBezTo>
                    <a:lnTo>
                      <a:pt x="28956" y="516874"/>
                    </a:lnTo>
                    <a:cubicBezTo>
                      <a:pt x="42015" y="523446"/>
                      <a:pt x="57426" y="523446"/>
                      <a:pt x="70485" y="516874"/>
                    </a:cubicBezTo>
                    <a:lnTo>
                      <a:pt x="153924" y="468678"/>
                    </a:lnTo>
                    <a:lnTo>
                      <a:pt x="183642" y="520113"/>
                    </a:lnTo>
                    <a:cubicBezTo>
                      <a:pt x="184814" y="522227"/>
                      <a:pt x="187481" y="522999"/>
                      <a:pt x="189595" y="521827"/>
                    </a:cubicBezTo>
                    <a:cubicBezTo>
                      <a:pt x="190567" y="521294"/>
                      <a:pt x="191300" y="520408"/>
                      <a:pt x="191643" y="519351"/>
                    </a:cubicBezTo>
                    <a:lnTo>
                      <a:pt x="223076" y="428673"/>
                    </a:lnTo>
                    <a:lnTo>
                      <a:pt x="329851" y="366855"/>
                    </a:lnTo>
                    <a:cubicBezTo>
                      <a:pt x="342147" y="358873"/>
                      <a:pt x="349863" y="345491"/>
                      <a:pt x="350615" y="330851"/>
                    </a:cubicBezTo>
                    <a:close/>
                  </a:path>
                </a:pathLst>
              </a:custGeom>
              <a:solidFill>
                <a:srgbClr val="7CA5FF"/>
              </a:solidFill>
              <a:ln w="9525" cap="flat">
                <a:noFill/>
                <a:prstDash val="solid"/>
                <a:miter/>
              </a:ln>
            </p:spPr>
            <p:txBody>
              <a:bodyPr rtlCol="0" anchor="ctr"/>
              <a:lstStyle/>
              <a:p>
                <a:endParaRPr lang="en-GR"/>
              </a:p>
            </p:txBody>
          </p:sp>
          <p:sp>
            <p:nvSpPr>
              <p:cNvPr id="833" name="Freeform 832">
                <a:extLst>
                  <a:ext uri="{FF2B5EF4-FFF2-40B4-BE49-F238E27FC236}">
                    <a16:creationId xmlns:a16="http://schemas.microsoft.com/office/drawing/2014/main" id="{99130110-06DB-1297-FC56-F43E8598F5A0}"/>
                  </a:ext>
                </a:extLst>
              </p:cNvPr>
              <p:cNvSpPr/>
              <p:nvPr/>
            </p:nvSpPr>
            <p:spPr>
              <a:xfrm>
                <a:off x="7418020" y="3711409"/>
                <a:ext cx="67056" cy="351764"/>
              </a:xfrm>
              <a:custGeom>
                <a:avLst/>
                <a:gdLst>
                  <a:gd name="connsiteX0" fmla="*/ 0 w 67056"/>
                  <a:gd name="connsiteY0" fmla="*/ 306229 h 351764"/>
                  <a:gd name="connsiteX1" fmla="*/ 20764 w 67056"/>
                  <a:gd name="connsiteY1" fmla="*/ 342233 h 351764"/>
                  <a:gd name="connsiteX2" fmla="*/ 28956 w 67056"/>
                  <a:gd name="connsiteY2" fmla="*/ 346805 h 351764"/>
                  <a:gd name="connsiteX3" fmla="*/ 67056 w 67056"/>
                  <a:gd name="connsiteY3" fmla="*/ 348424 h 351764"/>
                  <a:gd name="connsiteX4" fmla="*/ 49816 w 67056"/>
                  <a:gd name="connsiteY4" fmla="*/ 334804 h 351764"/>
                  <a:gd name="connsiteX5" fmla="*/ 49816 w 67056"/>
                  <a:gd name="connsiteY5" fmla="*/ 49054 h 351764"/>
                  <a:gd name="connsiteX6" fmla="*/ 55912 w 67056"/>
                  <a:gd name="connsiteY6" fmla="*/ 28575 h 351764"/>
                  <a:gd name="connsiteX7" fmla="*/ 6191 w 67056"/>
                  <a:gd name="connsiteY7" fmla="*/ 0 h 351764"/>
                  <a:gd name="connsiteX8" fmla="*/ 95 w 67056"/>
                  <a:gd name="connsiteY8" fmla="*/ 20479 h 35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 h="351764">
                    <a:moveTo>
                      <a:pt x="0" y="306229"/>
                    </a:moveTo>
                    <a:cubicBezTo>
                      <a:pt x="781" y="320859"/>
                      <a:pt x="8496" y="334232"/>
                      <a:pt x="20764" y="342233"/>
                    </a:cubicBezTo>
                    <a:lnTo>
                      <a:pt x="28956" y="346805"/>
                    </a:lnTo>
                    <a:cubicBezTo>
                      <a:pt x="40834" y="352797"/>
                      <a:pt x="54711" y="353387"/>
                      <a:pt x="67056" y="348424"/>
                    </a:cubicBezTo>
                    <a:cubicBezTo>
                      <a:pt x="57531" y="352139"/>
                      <a:pt x="49816" y="346615"/>
                      <a:pt x="49816" y="334804"/>
                    </a:cubicBezTo>
                    <a:lnTo>
                      <a:pt x="49816" y="49054"/>
                    </a:lnTo>
                    <a:cubicBezTo>
                      <a:pt x="50111" y="41824"/>
                      <a:pt x="52206" y="34785"/>
                      <a:pt x="55912" y="28575"/>
                    </a:cubicBezTo>
                    <a:lnTo>
                      <a:pt x="6191" y="0"/>
                    </a:lnTo>
                    <a:cubicBezTo>
                      <a:pt x="2439" y="6191"/>
                      <a:pt x="343" y="13240"/>
                      <a:pt x="95" y="20479"/>
                    </a:cubicBezTo>
                    <a:close/>
                  </a:path>
                </a:pathLst>
              </a:custGeom>
              <a:solidFill>
                <a:srgbClr val="000000">
                  <a:alpha val="20000"/>
                </a:srgbClr>
              </a:solidFill>
              <a:ln w="9525" cap="flat">
                <a:noFill/>
                <a:prstDash val="solid"/>
                <a:miter/>
              </a:ln>
            </p:spPr>
            <p:txBody>
              <a:bodyPr rtlCol="0" anchor="ctr"/>
              <a:lstStyle/>
              <a:p>
                <a:endParaRPr lang="en-GR"/>
              </a:p>
            </p:txBody>
          </p:sp>
          <p:sp>
            <p:nvSpPr>
              <p:cNvPr id="834" name="Freeform 833">
                <a:extLst>
                  <a:ext uri="{FF2B5EF4-FFF2-40B4-BE49-F238E27FC236}">
                    <a16:creationId xmlns:a16="http://schemas.microsoft.com/office/drawing/2014/main" id="{C42C578F-02FA-E4EB-A484-CE69D9880F1D}"/>
                  </a:ext>
                </a:extLst>
              </p:cNvPr>
              <p:cNvSpPr/>
              <p:nvPr/>
            </p:nvSpPr>
            <p:spPr>
              <a:xfrm>
                <a:off x="7424116" y="3541316"/>
                <a:ext cx="343852" cy="199048"/>
              </a:xfrm>
              <a:custGeom>
                <a:avLst/>
                <a:gdLst>
                  <a:gd name="connsiteX0" fmla="*/ 343852 w 343852"/>
                  <a:gd name="connsiteY0" fmla="*/ 39600 h 199048"/>
                  <a:gd name="connsiteX1" fmla="*/ 323850 w 343852"/>
                  <a:gd name="connsiteY1" fmla="*/ 33504 h 199048"/>
                  <a:gd name="connsiteX2" fmla="*/ 64389 w 343852"/>
                  <a:gd name="connsiteY2" fmla="*/ 183618 h 199048"/>
                  <a:gd name="connsiteX3" fmla="*/ 49816 w 343852"/>
                  <a:gd name="connsiteY3" fmla="*/ 199049 h 199048"/>
                  <a:gd name="connsiteX4" fmla="*/ 0 w 343852"/>
                  <a:gd name="connsiteY4" fmla="*/ 170474 h 199048"/>
                  <a:gd name="connsiteX5" fmla="*/ 14668 w 343852"/>
                  <a:gd name="connsiteY5" fmla="*/ 154948 h 199048"/>
                  <a:gd name="connsiteX6" fmla="*/ 273939 w 343852"/>
                  <a:gd name="connsiteY6" fmla="*/ 4929 h 199048"/>
                  <a:gd name="connsiteX7" fmla="*/ 315563 w 343852"/>
                  <a:gd name="connsiteY7" fmla="*/ 4929 h 199048"/>
                  <a:gd name="connsiteX8" fmla="*/ 323850 w 343852"/>
                  <a:gd name="connsiteY8" fmla="*/ 9501 h 199048"/>
                  <a:gd name="connsiteX9" fmla="*/ 343852 w 343852"/>
                  <a:gd name="connsiteY9" fmla="*/ 39600 h 19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852" h="199048">
                    <a:moveTo>
                      <a:pt x="343852" y="39600"/>
                    </a:moveTo>
                    <a:cubicBezTo>
                      <a:pt x="341471" y="30837"/>
                      <a:pt x="333375" y="27980"/>
                      <a:pt x="323850" y="33504"/>
                    </a:cubicBezTo>
                    <a:lnTo>
                      <a:pt x="64389" y="183618"/>
                    </a:lnTo>
                    <a:cubicBezTo>
                      <a:pt x="58236" y="187361"/>
                      <a:pt x="53197" y="192686"/>
                      <a:pt x="49816" y="199049"/>
                    </a:cubicBezTo>
                    <a:lnTo>
                      <a:pt x="0" y="170474"/>
                    </a:lnTo>
                    <a:cubicBezTo>
                      <a:pt x="3495" y="164140"/>
                      <a:pt x="8544" y="158796"/>
                      <a:pt x="14668" y="154948"/>
                    </a:cubicBezTo>
                    <a:lnTo>
                      <a:pt x="273939" y="4929"/>
                    </a:lnTo>
                    <a:cubicBezTo>
                      <a:pt x="287036" y="-1643"/>
                      <a:pt x="302466" y="-1643"/>
                      <a:pt x="315563" y="4929"/>
                    </a:cubicBezTo>
                    <a:lnTo>
                      <a:pt x="323850" y="9501"/>
                    </a:lnTo>
                    <a:cubicBezTo>
                      <a:pt x="334356" y="16369"/>
                      <a:pt x="341595" y="27246"/>
                      <a:pt x="343852" y="39600"/>
                    </a:cubicBezTo>
                    <a:close/>
                  </a:path>
                </a:pathLst>
              </a:custGeom>
              <a:solidFill>
                <a:srgbClr val="FFFFFF">
                  <a:alpha val="30000"/>
                </a:srgbClr>
              </a:solidFill>
              <a:ln w="9525" cap="flat">
                <a:noFill/>
                <a:prstDash val="solid"/>
                <a:miter/>
              </a:ln>
            </p:spPr>
            <p:txBody>
              <a:bodyPr rtlCol="0" anchor="ctr"/>
              <a:lstStyle/>
              <a:p>
                <a:endParaRPr lang="en-GR"/>
              </a:p>
            </p:txBody>
          </p:sp>
        </p:grpSp>
        <p:sp>
          <p:nvSpPr>
            <p:cNvPr id="835" name="Freeform 834">
              <a:extLst>
                <a:ext uri="{FF2B5EF4-FFF2-40B4-BE49-F238E27FC236}">
                  <a16:creationId xmlns:a16="http://schemas.microsoft.com/office/drawing/2014/main" id="{D5BE412E-53D2-68D4-A0E8-A0E399F57C9F}"/>
                </a:ext>
              </a:extLst>
            </p:cNvPr>
            <p:cNvSpPr/>
            <p:nvPr/>
          </p:nvSpPr>
          <p:spPr>
            <a:xfrm>
              <a:off x="7622046" y="3648714"/>
              <a:ext cx="92583" cy="144229"/>
            </a:xfrm>
            <a:custGeom>
              <a:avLst/>
              <a:gdLst>
                <a:gd name="connsiteX0" fmla="*/ 51721 w 92583"/>
                <a:gd name="connsiteY0" fmla="*/ 48503 h 144229"/>
                <a:gd name="connsiteX1" fmla="*/ 62674 w 92583"/>
                <a:gd name="connsiteY1" fmla="*/ 27643 h 144229"/>
                <a:gd name="connsiteX2" fmla="*/ 92583 w 92583"/>
                <a:gd name="connsiteY2" fmla="*/ 20976 h 144229"/>
                <a:gd name="connsiteX3" fmla="*/ 80200 w 92583"/>
                <a:gd name="connsiteY3" fmla="*/ 1259 h 144229"/>
                <a:gd name="connsiteX4" fmla="*/ 42100 w 92583"/>
                <a:gd name="connsiteY4" fmla="*/ 23357 h 144229"/>
                <a:gd name="connsiteX5" fmla="*/ 29242 w 92583"/>
                <a:gd name="connsiteY5" fmla="*/ 68029 h 144229"/>
                <a:gd name="connsiteX6" fmla="*/ 26479 w 92583"/>
                <a:gd name="connsiteY6" fmla="*/ 79078 h 144229"/>
                <a:gd name="connsiteX7" fmla="*/ 11239 w 92583"/>
                <a:gd name="connsiteY7" fmla="*/ 108320 h 144229"/>
                <a:gd name="connsiteX8" fmla="*/ 0 w 92583"/>
                <a:gd name="connsiteY8" fmla="*/ 129561 h 144229"/>
                <a:gd name="connsiteX9" fmla="*/ 20859 w 92583"/>
                <a:gd name="connsiteY9" fmla="*/ 144229 h 144229"/>
                <a:gd name="connsiteX10" fmla="*/ 29432 w 92583"/>
                <a:gd name="connsiteY10" fmla="*/ 127941 h 144229"/>
                <a:gd name="connsiteX11" fmla="*/ 43529 w 92583"/>
                <a:gd name="connsiteY11" fmla="*/ 101081 h 144229"/>
                <a:gd name="connsiteX12" fmla="*/ 53054 w 92583"/>
                <a:gd name="connsiteY12" fmla="*/ 92508 h 144229"/>
                <a:gd name="connsiteX13" fmla="*/ 84010 w 92583"/>
                <a:gd name="connsiteY13" fmla="*/ 63933 h 144229"/>
                <a:gd name="connsiteX14" fmla="*/ 86201 w 92583"/>
                <a:gd name="connsiteY14" fmla="*/ 59552 h 144229"/>
                <a:gd name="connsiteX15" fmla="*/ 56102 w 92583"/>
                <a:gd name="connsiteY15" fmla="*/ 66124 h 14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583" h="144229">
                  <a:moveTo>
                    <a:pt x="51721" y="48503"/>
                  </a:moveTo>
                  <a:lnTo>
                    <a:pt x="62674" y="27643"/>
                  </a:lnTo>
                  <a:lnTo>
                    <a:pt x="92583" y="20976"/>
                  </a:lnTo>
                  <a:cubicBezTo>
                    <a:pt x="92240" y="12670"/>
                    <a:pt x="87534" y="5174"/>
                    <a:pt x="80200" y="1259"/>
                  </a:cubicBezTo>
                  <a:cubicBezTo>
                    <a:pt x="68961" y="-3504"/>
                    <a:pt x="53054" y="5545"/>
                    <a:pt x="42100" y="23357"/>
                  </a:cubicBezTo>
                  <a:cubicBezTo>
                    <a:pt x="33442" y="36625"/>
                    <a:pt x="28956" y="52189"/>
                    <a:pt x="29242" y="68029"/>
                  </a:cubicBezTo>
                  <a:cubicBezTo>
                    <a:pt x="29318" y="71896"/>
                    <a:pt x="28365" y="75706"/>
                    <a:pt x="26479" y="79078"/>
                  </a:cubicBezTo>
                  <a:lnTo>
                    <a:pt x="11239" y="108320"/>
                  </a:lnTo>
                  <a:lnTo>
                    <a:pt x="0" y="129561"/>
                  </a:lnTo>
                  <a:lnTo>
                    <a:pt x="20859" y="144229"/>
                  </a:lnTo>
                  <a:lnTo>
                    <a:pt x="29432" y="127941"/>
                  </a:lnTo>
                  <a:lnTo>
                    <a:pt x="43529" y="101081"/>
                  </a:lnTo>
                  <a:cubicBezTo>
                    <a:pt x="45358" y="97014"/>
                    <a:pt x="48816" y="93909"/>
                    <a:pt x="53054" y="92508"/>
                  </a:cubicBezTo>
                  <a:cubicBezTo>
                    <a:pt x="66913" y="87727"/>
                    <a:pt x="78133" y="77364"/>
                    <a:pt x="84010" y="63933"/>
                  </a:cubicBezTo>
                  <a:cubicBezTo>
                    <a:pt x="84772" y="62505"/>
                    <a:pt x="85534" y="60981"/>
                    <a:pt x="86201" y="59552"/>
                  </a:cubicBezTo>
                  <a:lnTo>
                    <a:pt x="56102" y="66124"/>
                  </a:lnTo>
                  <a:close/>
                </a:path>
              </a:pathLst>
            </a:custGeom>
            <a:solidFill>
              <a:srgbClr val="FAFAFA"/>
            </a:solidFill>
            <a:ln w="9525" cap="flat">
              <a:noFill/>
              <a:prstDash val="solid"/>
              <a:miter/>
            </a:ln>
          </p:spPr>
          <p:txBody>
            <a:bodyPr rtlCol="0" anchor="ctr"/>
            <a:lstStyle/>
            <a:p>
              <a:endParaRPr lang="en-GR"/>
            </a:p>
          </p:txBody>
        </p:sp>
        <p:sp>
          <p:nvSpPr>
            <p:cNvPr id="836" name="Freeform 835">
              <a:extLst>
                <a:ext uri="{FF2B5EF4-FFF2-40B4-BE49-F238E27FC236}">
                  <a16:creationId xmlns:a16="http://schemas.microsoft.com/office/drawing/2014/main" id="{41742100-701E-C852-A529-EC99F05F28F8}"/>
                </a:ext>
              </a:extLst>
            </p:cNvPr>
            <p:cNvSpPr/>
            <p:nvPr/>
          </p:nvSpPr>
          <p:spPr>
            <a:xfrm>
              <a:off x="7520699" y="3835520"/>
              <a:ext cx="90963" cy="142835"/>
            </a:xfrm>
            <a:custGeom>
              <a:avLst/>
              <a:gdLst>
                <a:gd name="connsiteX0" fmla="*/ 71438 w 90963"/>
                <a:gd name="connsiteY0" fmla="*/ 0 h 142835"/>
                <a:gd name="connsiteX1" fmla="*/ 63532 w 90963"/>
                <a:gd name="connsiteY1" fmla="*/ 15145 h 142835"/>
                <a:gd name="connsiteX2" fmla="*/ 49435 w 90963"/>
                <a:gd name="connsiteY2" fmla="*/ 42005 h 142835"/>
                <a:gd name="connsiteX3" fmla="*/ 39910 w 90963"/>
                <a:gd name="connsiteY3" fmla="*/ 50578 h 142835"/>
                <a:gd name="connsiteX4" fmla="*/ 8858 w 90963"/>
                <a:gd name="connsiteY4" fmla="*/ 79153 h 142835"/>
                <a:gd name="connsiteX5" fmla="*/ 6763 w 90963"/>
                <a:gd name="connsiteY5" fmla="*/ 83629 h 142835"/>
                <a:gd name="connsiteX6" fmla="*/ 36767 w 90963"/>
                <a:gd name="connsiteY6" fmla="*/ 76962 h 142835"/>
                <a:gd name="connsiteX7" fmla="*/ 40862 w 90963"/>
                <a:gd name="connsiteY7" fmla="*/ 94297 h 142835"/>
                <a:gd name="connsiteX8" fmla="*/ 29909 w 90963"/>
                <a:gd name="connsiteY8" fmla="*/ 115252 h 142835"/>
                <a:gd name="connsiteX9" fmla="*/ 0 w 90963"/>
                <a:gd name="connsiteY9" fmla="*/ 121825 h 142835"/>
                <a:gd name="connsiteX10" fmla="*/ 12382 w 90963"/>
                <a:gd name="connsiteY10" fmla="*/ 141542 h 142835"/>
                <a:gd name="connsiteX11" fmla="*/ 50482 w 90963"/>
                <a:gd name="connsiteY11" fmla="*/ 119539 h 142835"/>
                <a:gd name="connsiteX12" fmla="*/ 63246 w 90963"/>
                <a:gd name="connsiteY12" fmla="*/ 74867 h 142835"/>
                <a:gd name="connsiteX13" fmla="*/ 66008 w 90963"/>
                <a:gd name="connsiteY13" fmla="*/ 63722 h 142835"/>
                <a:gd name="connsiteX14" fmla="*/ 83534 w 90963"/>
                <a:gd name="connsiteY14" fmla="*/ 30289 h 142835"/>
                <a:gd name="connsiteX15" fmla="*/ 90964 w 90963"/>
                <a:gd name="connsiteY15" fmla="*/ 15811 h 14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963" h="142835">
                  <a:moveTo>
                    <a:pt x="71438" y="0"/>
                  </a:moveTo>
                  <a:lnTo>
                    <a:pt x="63532" y="15145"/>
                  </a:lnTo>
                  <a:lnTo>
                    <a:pt x="49435" y="42005"/>
                  </a:lnTo>
                  <a:cubicBezTo>
                    <a:pt x="47673" y="46120"/>
                    <a:pt x="44187" y="49263"/>
                    <a:pt x="39910" y="50578"/>
                  </a:cubicBezTo>
                  <a:cubicBezTo>
                    <a:pt x="26032" y="55359"/>
                    <a:pt x="14773" y="65713"/>
                    <a:pt x="8858" y="79153"/>
                  </a:cubicBezTo>
                  <a:cubicBezTo>
                    <a:pt x="8096" y="80677"/>
                    <a:pt x="7429" y="82105"/>
                    <a:pt x="6763" y="83629"/>
                  </a:cubicBezTo>
                  <a:lnTo>
                    <a:pt x="36767" y="76962"/>
                  </a:lnTo>
                  <a:lnTo>
                    <a:pt x="40862" y="94297"/>
                  </a:lnTo>
                  <a:lnTo>
                    <a:pt x="29909" y="115252"/>
                  </a:lnTo>
                  <a:lnTo>
                    <a:pt x="0" y="121825"/>
                  </a:lnTo>
                  <a:cubicBezTo>
                    <a:pt x="343" y="130131"/>
                    <a:pt x="5048" y="137627"/>
                    <a:pt x="12382" y="141542"/>
                  </a:cubicBezTo>
                  <a:cubicBezTo>
                    <a:pt x="23622" y="146399"/>
                    <a:pt x="39434" y="137255"/>
                    <a:pt x="50482" y="119539"/>
                  </a:cubicBezTo>
                  <a:cubicBezTo>
                    <a:pt x="59102" y="106261"/>
                    <a:pt x="63551" y="90697"/>
                    <a:pt x="63246" y="74867"/>
                  </a:cubicBezTo>
                  <a:cubicBezTo>
                    <a:pt x="63189" y="70971"/>
                    <a:pt x="64141" y="67132"/>
                    <a:pt x="66008" y="63722"/>
                  </a:cubicBezTo>
                  <a:lnTo>
                    <a:pt x="83534" y="30289"/>
                  </a:lnTo>
                  <a:lnTo>
                    <a:pt x="90964" y="15811"/>
                  </a:lnTo>
                  <a:close/>
                </a:path>
              </a:pathLst>
            </a:custGeom>
            <a:solidFill>
              <a:srgbClr val="FAFAFA"/>
            </a:solidFill>
            <a:ln w="9525" cap="flat">
              <a:noFill/>
              <a:prstDash val="solid"/>
              <a:miter/>
            </a:ln>
          </p:spPr>
          <p:txBody>
            <a:bodyPr rtlCol="0" anchor="ctr"/>
            <a:lstStyle/>
            <a:p>
              <a:endParaRPr lang="en-GR"/>
            </a:p>
          </p:txBody>
        </p:sp>
        <p:sp>
          <p:nvSpPr>
            <p:cNvPr id="837" name="Freeform 836">
              <a:extLst>
                <a:ext uri="{FF2B5EF4-FFF2-40B4-BE49-F238E27FC236}">
                  <a16:creationId xmlns:a16="http://schemas.microsoft.com/office/drawing/2014/main" id="{44987053-69C2-677B-B9EA-429348B55089}"/>
                </a:ext>
              </a:extLst>
            </p:cNvPr>
            <p:cNvSpPr/>
            <p:nvPr/>
          </p:nvSpPr>
          <p:spPr>
            <a:xfrm>
              <a:off x="7503578" y="3707923"/>
              <a:ext cx="208624" cy="190565"/>
            </a:xfrm>
            <a:custGeom>
              <a:avLst/>
              <a:gdLst>
                <a:gd name="connsiteX0" fmla="*/ 207050 w 208624"/>
                <a:gd name="connsiteY0" fmla="*/ 149028 h 190565"/>
                <a:gd name="connsiteX1" fmla="*/ 71604 w 208624"/>
                <a:gd name="connsiteY1" fmla="*/ 52539 h 190565"/>
                <a:gd name="connsiteX2" fmla="*/ 71604 w 208624"/>
                <a:gd name="connsiteY2" fmla="*/ 48825 h 190565"/>
                <a:gd name="connsiteX3" fmla="*/ 58936 w 208624"/>
                <a:gd name="connsiteY3" fmla="*/ 39300 h 190565"/>
                <a:gd name="connsiteX4" fmla="*/ 58936 w 208624"/>
                <a:gd name="connsiteY4" fmla="*/ 29775 h 190565"/>
                <a:gd name="connsiteX5" fmla="*/ 89607 w 208624"/>
                <a:gd name="connsiteY5" fmla="*/ 12058 h 190565"/>
                <a:gd name="connsiteX6" fmla="*/ 91892 w 208624"/>
                <a:gd name="connsiteY6" fmla="*/ 13677 h 190565"/>
                <a:gd name="connsiteX7" fmla="*/ 91892 w 208624"/>
                <a:gd name="connsiteY7" fmla="*/ 5867 h 190565"/>
                <a:gd name="connsiteX8" fmla="*/ 88368 w 208624"/>
                <a:gd name="connsiteY8" fmla="*/ 3295 h 190565"/>
                <a:gd name="connsiteX9" fmla="*/ 42362 w 208624"/>
                <a:gd name="connsiteY9" fmla="*/ 29870 h 190565"/>
                <a:gd name="connsiteX10" fmla="*/ 25217 w 208624"/>
                <a:gd name="connsiteY10" fmla="*/ 62064 h 190565"/>
                <a:gd name="connsiteX11" fmla="*/ 25217 w 208624"/>
                <a:gd name="connsiteY11" fmla="*/ 62064 h 190565"/>
                <a:gd name="connsiteX12" fmla="*/ 23884 w 208624"/>
                <a:gd name="connsiteY12" fmla="*/ 64731 h 190565"/>
                <a:gd name="connsiteX13" fmla="*/ 22836 w 208624"/>
                <a:gd name="connsiteY13" fmla="*/ 66732 h 190565"/>
                <a:gd name="connsiteX14" fmla="*/ 22836 w 208624"/>
                <a:gd name="connsiteY14" fmla="*/ 66732 h 190565"/>
                <a:gd name="connsiteX15" fmla="*/ 21788 w 208624"/>
                <a:gd name="connsiteY15" fmla="*/ 68637 h 190565"/>
                <a:gd name="connsiteX16" fmla="*/ 16835 w 208624"/>
                <a:gd name="connsiteY16" fmla="*/ 92449 h 190565"/>
                <a:gd name="connsiteX17" fmla="*/ 8834 w 208624"/>
                <a:gd name="connsiteY17" fmla="*/ 101307 h 190565"/>
                <a:gd name="connsiteX18" fmla="*/ 6167 w 208624"/>
                <a:gd name="connsiteY18" fmla="*/ 102927 h 190565"/>
                <a:gd name="connsiteX19" fmla="*/ 6167 w 208624"/>
                <a:gd name="connsiteY19" fmla="*/ 102927 h 190565"/>
                <a:gd name="connsiteX20" fmla="*/ 5215 w 208624"/>
                <a:gd name="connsiteY20" fmla="*/ 104832 h 190565"/>
                <a:gd name="connsiteX21" fmla="*/ 5215 w 208624"/>
                <a:gd name="connsiteY21" fmla="*/ 104832 h 190565"/>
                <a:gd name="connsiteX22" fmla="*/ 929 w 208624"/>
                <a:gd name="connsiteY22" fmla="*/ 112928 h 190565"/>
                <a:gd name="connsiteX23" fmla="*/ 929 w 208624"/>
                <a:gd name="connsiteY23" fmla="*/ 113690 h 190565"/>
                <a:gd name="connsiteX24" fmla="*/ 929 w 208624"/>
                <a:gd name="connsiteY24" fmla="*/ 119310 h 190565"/>
                <a:gd name="connsiteX25" fmla="*/ 929 w 208624"/>
                <a:gd name="connsiteY25" fmla="*/ 119310 h 190565"/>
                <a:gd name="connsiteX26" fmla="*/ 929 w 208624"/>
                <a:gd name="connsiteY26" fmla="*/ 119310 h 190565"/>
                <a:gd name="connsiteX27" fmla="*/ 16550 w 208624"/>
                <a:gd name="connsiteY27" fmla="*/ 131026 h 190565"/>
                <a:gd name="connsiteX28" fmla="*/ 21407 w 208624"/>
                <a:gd name="connsiteY28" fmla="*/ 128263 h 190565"/>
                <a:gd name="connsiteX29" fmla="*/ 21407 w 208624"/>
                <a:gd name="connsiteY29" fmla="*/ 128263 h 190565"/>
                <a:gd name="connsiteX30" fmla="*/ 21407 w 208624"/>
                <a:gd name="connsiteY30" fmla="*/ 128263 h 190565"/>
                <a:gd name="connsiteX31" fmla="*/ 25599 w 208624"/>
                <a:gd name="connsiteY31" fmla="*/ 120167 h 190565"/>
                <a:gd name="connsiteX32" fmla="*/ 26646 w 208624"/>
                <a:gd name="connsiteY32" fmla="*/ 118167 h 190565"/>
                <a:gd name="connsiteX33" fmla="*/ 26646 w 208624"/>
                <a:gd name="connsiteY33" fmla="*/ 114357 h 190565"/>
                <a:gd name="connsiteX34" fmla="*/ 26646 w 208624"/>
                <a:gd name="connsiteY34" fmla="*/ 114357 h 190565"/>
                <a:gd name="connsiteX35" fmla="*/ 36171 w 208624"/>
                <a:gd name="connsiteY35" fmla="*/ 93592 h 190565"/>
                <a:gd name="connsiteX36" fmla="*/ 48554 w 208624"/>
                <a:gd name="connsiteY36" fmla="*/ 85591 h 190565"/>
                <a:gd name="connsiteX37" fmla="*/ 48554 w 208624"/>
                <a:gd name="connsiteY37" fmla="*/ 85591 h 190565"/>
                <a:gd name="connsiteX38" fmla="*/ 50935 w 208624"/>
                <a:gd name="connsiteY38" fmla="*/ 87401 h 190565"/>
                <a:gd name="connsiteX39" fmla="*/ 53983 w 208624"/>
                <a:gd name="connsiteY39" fmla="*/ 85686 h 190565"/>
                <a:gd name="connsiteX40" fmla="*/ 54840 w 208624"/>
                <a:gd name="connsiteY40" fmla="*/ 83972 h 190565"/>
                <a:gd name="connsiteX41" fmla="*/ 185904 w 208624"/>
                <a:gd name="connsiteY41" fmla="*/ 189985 h 190565"/>
                <a:gd name="connsiteX42" fmla="*/ 192953 w 208624"/>
                <a:gd name="connsiteY42" fmla="*/ 185985 h 190565"/>
                <a:gd name="connsiteX43" fmla="*/ 207335 w 208624"/>
                <a:gd name="connsiteY43" fmla="*/ 158457 h 190565"/>
                <a:gd name="connsiteX44" fmla="*/ 207050 w 208624"/>
                <a:gd name="connsiteY44" fmla="*/ 149028 h 19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8624" h="190565">
                  <a:moveTo>
                    <a:pt x="207050" y="149028"/>
                  </a:moveTo>
                  <a:lnTo>
                    <a:pt x="71604" y="52539"/>
                  </a:lnTo>
                  <a:cubicBezTo>
                    <a:pt x="72366" y="51111"/>
                    <a:pt x="72366" y="49396"/>
                    <a:pt x="71604" y="48825"/>
                  </a:cubicBezTo>
                  <a:lnTo>
                    <a:pt x="58936" y="39300"/>
                  </a:lnTo>
                  <a:cubicBezTo>
                    <a:pt x="57031" y="37776"/>
                    <a:pt x="57031" y="33680"/>
                    <a:pt x="58936" y="29775"/>
                  </a:cubicBezTo>
                  <a:cubicBezTo>
                    <a:pt x="67413" y="13582"/>
                    <a:pt x="81224" y="5676"/>
                    <a:pt x="89607" y="12058"/>
                  </a:cubicBezTo>
                  <a:lnTo>
                    <a:pt x="91892" y="13677"/>
                  </a:lnTo>
                  <a:cubicBezTo>
                    <a:pt x="93512" y="10630"/>
                    <a:pt x="93512" y="7105"/>
                    <a:pt x="91892" y="5867"/>
                  </a:cubicBezTo>
                  <a:lnTo>
                    <a:pt x="88368" y="3295"/>
                  </a:lnTo>
                  <a:cubicBezTo>
                    <a:pt x="75700" y="-6230"/>
                    <a:pt x="55031" y="5581"/>
                    <a:pt x="42362" y="29870"/>
                  </a:cubicBezTo>
                  <a:lnTo>
                    <a:pt x="25217" y="62064"/>
                  </a:lnTo>
                  <a:lnTo>
                    <a:pt x="25217" y="62064"/>
                  </a:lnTo>
                  <a:lnTo>
                    <a:pt x="23884" y="64731"/>
                  </a:lnTo>
                  <a:lnTo>
                    <a:pt x="22836" y="66732"/>
                  </a:lnTo>
                  <a:lnTo>
                    <a:pt x="22836" y="66732"/>
                  </a:lnTo>
                  <a:lnTo>
                    <a:pt x="21788" y="68637"/>
                  </a:lnTo>
                  <a:cubicBezTo>
                    <a:pt x="25408" y="71304"/>
                    <a:pt x="21788" y="83972"/>
                    <a:pt x="16835" y="92449"/>
                  </a:cubicBezTo>
                  <a:cubicBezTo>
                    <a:pt x="11882" y="100926"/>
                    <a:pt x="10835" y="101307"/>
                    <a:pt x="8834" y="101307"/>
                  </a:cubicBezTo>
                  <a:cubicBezTo>
                    <a:pt x="6834" y="101307"/>
                    <a:pt x="6834" y="101307"/>
                    <a:pt x="6167" y="102927"/>
                  </a:cubicBezTo>
                  <a:lnTo>
                    <a:pt x="6167" y="102927"/>
                  </a:lnTo>
                  <a:lnTo>
                    <a:pt x="5215" y="104832"/>
                  </a:lnTo>
                  <a:lnTo>
                    <a:pt x="5215" y="104832"/>
                  </a:lnTo>
                  <a:lnTo>
                    <a:pt x="929" y="112928"/>
                  </a:lnTo>
                  <a:lnTo>
                    <a:pt x="929" y="113690"/>
                  </a:lnTo>
                  <a:cubicBezTo>
                    <a:pt x="-310" y="115881"/>
                    <a:pt x="-310" y="118452"/>
                    <a:pt x="929" y="119310"/>
                  </a:cubicBezTo>
                  <a:lnTo>
                    <a:pt x="929" y="119310"/>
                  </a:lnTo>
                  <a:lnTo>
                    <a:pt x="929" y="119310"/>
                  </a:lnTo>
                  <a:lnTo>
                    <a:pt x="16550" y="131026"/>
                  </a:lnTo>
                  <a:cubicBezTo>
                    <a:pt x="17883" y="132073"/>
                    <a:pt x="20074" y="131026"/>
                    <a:pt x="21407" y="128263"/>
                  </a:cubicBezTo>
                  <a:lnTo>
                    <a:pt x="21407" y="128263"/>
                  </a:lnTo>
                  <a:lnTo>
                    <a:pt x="21407" y="128263"/>
                  </a:lnTo>
                  <a:lnTo>
                    <a:pt x="25599" y="120167"/>
                  </a:lnTo>
                  <a:lnTo>
                    <a:pt x="26646" y="118167"/>
                  </a:lnTo>
                  <a:cubicBezTo>
                    <a:pt x="27503" y="116643"/>
                    <a:pt x="27503" y="114928"/>
                    <a:pt x="26646" y="114357"/>
                  </a:cubicBezTo>
                  <a:lnTo>
                    <a:pt x="26646" y="114357"/>
                  </a:lnTo>
                  <a:cubicBezTo>
                    <a:pt x="28094" y="106765"/>
                    <a:pt x="31361" y="99641"/>
                    <a:pt x="36171" y="93592"/>
                  </a:cubicBezTo>
                  <a:cubicBezTo>
                    <a:pt x="42458" y="84067"/>
                    <a:pt x="48554" y="85591"/>
                    <a:pt x="48554" y="85591"/>
                  </a:cubicBezTo>
                  <a:lnTo>
                    <a:pt x="48554" y="85591"/>
                  </a:lnTo>
                  <a:lnTo>
                    <a:pt x="50935" y="87401"/>
                  </a:lnTo>
                  <a:cubicBezTo>
                    <a:pt x="51792" y="88068"/>
                    <a:pt x="53126" y="87401"/>
                    <a:pt x="53983" y="85686"/>
                  </a:cubicBezTo>
                  <a:lnTo>
                    <a:pt x="54840" y="83972"/>
                  </a:lnTo>
                  <a:lnTo>
                    <a:pt x="185904" y="189985"/>
                  </a:lnTo>
                  <a:cubicBezTo>
                    <a:pt x="187809" y="191509"/>
                    <a:pt x="190952" y="189985"/>
                    <a:pt x="192953" y="185985"/>
                  </a:cubicBezTo>
                  <a:lnTo>
                    <a:pt x="207335" y="158457"/>
                  </a:lnTo>
                  <a:cubicBezTo>
                    <a:pt x="209145" y="154647"/>
                    <a:pt x="209050" y="150456"/>
                    <a:pt x="207050" y="149028"/>
                  </a:cubicBezTo>
                  <a:close/>
                </a:path>
              </a:pathLst>
            </a:custGeom>
            <a:solidFill>
              <a:srgbClr val="FAFAFA"/>
            </a:solidFill>
            <a:ln w="9525" cap="flat">
              <a:noFill/>
              <a:prstDash val="solid"/>
              <a:miter/>
            </a:ln>
          </p:spPr>
          <p:txBody>
            <a:bodyPr rtlCol="0" anchor="ctr"/>
            <a:lstStyle/>
            <a:p>
              <a:endParaRPr lang="en-GR"/>
            </a:p>
          </p:txBody>
        </p:sp>
      </p:grpSp>
    </p:spTree>
    <p:extLst>
      <p:ext uri="{BB962C8B-B14F-4D97-AF65-F5344CB8AC3E}">
        <p14:creationId xmlns:p14="http://schemas.microsoft.com/office/powerpoint/2010/main" val="1352619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EFD75-4E85-1F1D-050D-2BA95189ED2A}"/>
            </a:ext>
          </a:extLst>
        </p:cNvPr>
        <p:cNvGrpSpPr/>
        <p:nvPr/>
      </p:nvGrpSpPr>
      <p:grpSpPr>
        <a:xfrm>
          <a:off x="0" y="0"/>
          <a:ext cx="0" cy="0"/>
          <a:chOff x="0" y="0"/>
          <a:chExt cx="0" cy="0"/>
        </a:xfrm>
      </p:grpSpPr>
      <p:pic>
        <p:nvPicPr>
          <p:cNvPr id="5" name="Content Placeholder 4" descr="A blue background with dots and lines&#10;&#10;AI-generated content may be incorrect.">
            <a:extLst>
              <a:ext uri="{FF2B5EF4-FFF2-40B4-BE49-F238E27FC236}">
                <a16:creationId xmlns:a16="http://schemas.microsoft.com/office/drawing/2014/main" id="{11611D7A-74F1-4A57-7484-0C40700C0FC5}"/>
              </a:ext>
            </a:extLst>
          </p:cNvPr>
          <p:cNvPicPr>
            <a:picLocks noGrp="1" noRot="1" noChangeAspect="1" noMove="1" noResize="1" noEditPoints="1" noAdjustHandles="1" noChangeArrowheads="1" noChangeShapeType="1" noCrop="1"/>
          </p:cNvPicPr>
          <p:nvPr>
            <p:ph idx="1"/>
          </p:nvPr>
        </p:nvPicPr>
        <p:blipFill>
          <a:blip r:embed="rId2"/>
          <a:srcRect l="26320"/>
          <a:stretch>
            <a:fillRect/>
          </a:stretch>
        </p:blipFill>
        <p:spPr>
          <a:xfrm>
            <a:off x="20" y="1282"/>
            <a:ext cx="9143980" cy="6856718"/>
          </a:xfrm>
          <a:prstGeom prst="rect">
            <a:avLst/>
          </a:prstGeom>
        </p:spPr>
      </p:pic>
      <p:pic>
        <p:nvPicPr>
          <p:cNvPr id="24" name="Picture 2" descr="Οικονομικό Πανεπιστήμιο Αθηνών">
            <a:extLst>
              <a:ext uri="{FF2B5EF4-FFF2-40B4-BE49-F238E27FC236}">
                <a16:creationId xmlns:a16="http://schemas.microsoft.com/office/drawing/2014/main" id="{E416950C-1690-BEDF-0A52-C2FBEC0CF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2FB803-B8D7-A1A0-03D7-CA0298158190}"/>
              </a:ext>
            </a:extLst>
          </p:cNvPr>
          <p:cNvSpPr txBox="1"/>
          <p:nvPr/>
        </p:nvSpPr>
        <p:spPr>
          <a:xfrm>
            <a:off x="779874" y="826018"/>
            <a:ext cx="758425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Systemic Thinking</a:t>
            </a:r>
            <a:endParaRPr kumimoji="0" lang="el-GR"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2">
            <a:extLst>
              <a:ext uri="{FF2B5EF4-FFF2-40B4-BE49-F238E27FC236}">
                <a16:creationId xmlns:a16="http://schemas.microsoft.com/office/drawing/2014/main" id="{B17E8F09-B0A7-6EAB-0578-2540933C7750}"/>
              </a:ext>
            </a:extLst>
          </p:cNvPr>
          <p:cNvSpPr txBox="1">
            <a:spLocks/>
          </p:cNvSpPr>
          <p:nvPr/>
        </p:nvSpPr>
        <p:spPr>
          <a:xfrm>
            <a:off x="457200" y="1652750"/>
            <a:ext cx="8229600" cy="4525963"/>
          </a:xfrm>
          <a:prstGeom prst="rect">
            <a:avLst/>
          </a:prstGeom>
        </p:spPr>
        <p:txBody>
          <a:bodyPr vert="horz" lIns="91440" tIns="45720" rIns="91440" bIns="45720" rtlCol="0">
            <a:normAutofit/>
          </a:bodyPr>
          <a:lstStyle>
            <a:lvl1pPr marL="0" indent="0" algn="l" defTabSz="685811" rtl="0" eaLnBrk="1" latinLnBrk="0" hangingPunct="1">
              <a:lnSpc>
                <a:spcPct val="90000"/>
              </a:lnSpc>
              <a:spcBef>
                <a:spcPts val="750"/>
              </a:spcBef>
              <a:buFont typeface="Arial" panose="020B0604020202020204" pitchFamily="34" charset="0"/>
              <a:buNone/>
              <a:defRPr sz="2100" b="0" i="0" kern="1200">
                <a:solidFill>
                  <a:schemeClr val="tx1"/>
                </a:solidFill>
                <a:latin typeface="Lato Light" panose="020F0502020204030203" pitchFamily="34" charset="0"/>
                <a:ea typeface="+mn-ea"/>
                <a:cs typeface="+mn-cs"/>
              </a:defRPr>
            </a:lvl1pPr>
            <a:lvl2pPr marL="342906" indent="0" algn="l" defTabSz="685811" rtl="0" eaLnBrk="1" latinLnBrk="0" hangingPunct="1">
              <a:lnSpc>
                <a:spcPct val="90000"/>
              </a:lnSpc>
              <a:spcBef>
                <a:spcPts val="375"/>
              </a:spcBef>
              <a:buFont typeface="Arial" panose="020B0604020202020204" pitchFamily="34" charset="0"/>
              <a:buNone/>
              <a:defRPr sz="1800" b="0" i="0" kern="1200">
                <a:solidFill>
                  <a:schemeClr val="tx1"/>
                </a:solidFill>
                <a:latin typeface="Lato Light" panose="020F0502020204030203" pitchFamily="34" charset="0"/>
                <a:ea typeface="+mn-ea"/>
                <a:cs typeface="+mn-cs"/>
              </a:defRPr>
            </a:lvl2pPr>
            <a:lvl3pPr marL="685811" indent="0" algn="l" defTabSz="685811" rtl="0" eaLnBrk="1" latinLnBrk="0" hangingPunct="1">
              <a:lnSpc>
                <a:spcPct val="90000"/>
              </a:lnSpc>
              <a:spcBef>
                <a:spcPts val="375"/>
              </a:spcBef>
              <a:buFont typeface="Arial" panose="020B0604020202020204" pitchFamily="34" charset="0"/>
              <a:buNone/>
              <a:defRPr sz="1500" b="0" i="0" kern="1200">
                <a:solidFill>
                  <a:schemeClr val="tx1"/>
                </a:solidFill>
                <a:latin typeface="Lato Light" panose="020F0502020204030203" pitchFamily="34" charset="0"/>
                <a:ea typeface="+mn-ea"/>
                <a:cs typeface="+mn-cs"/>
              </a:defRPr>
            </a:lvl3pPr>
            <a:lvl4pPr marL="1028717" indent="0" algn="l" defTabSz="685811" rtl="0" eaLnBrk="1" latinLnBrk="0" hangingPunct="1">
              <a:lnSpc>
                <a:spcPct val="90000"/>
              </a:lnSpc>
              <a:spcBef>
                <a:spcPts val="375"/>
              </a:spcBef>
              <a:buFont typeface="Arial" panose="020B0604020202020204" pitchFamily="34" charset="0"/>
              <a:buNone/>
              <a:defRPr sz="1350" b="0" i="0" kern="1200">
                <a:solidFill>
                  <a:schemeClr val="tx1"/>
                </a:solidFill>
                <a:latin typeface="Lato Light" panose="020F0502020204030203" pitchFamily="34" charset="0"/>
                <a:ea typeface="+mn-ea"/>
                <a:cs typeface="+mn-cs"/>
              </a:defRPr>
            </a:lvl4pPr>
            <a:lvl5pPr marL="1371623" indent="0" algn="l" defTabSz="685811" rtl="0" eaLnBrk="1" latinLnBrk="0" hangingPunct="1">
              <a:lnSpc>
                <a:spcPct val="90000"/>
              </a:lnSpc>
              <a:spcBef>
                <a:spcPts val="375"/>
              </a:spcBef>
              <a:buFont typeface="Arial" panose="020B0604020202020204" pitchFamily="34" charset="0"/>
              <a:buNone/>
              <a:defRPr sz="1350" b="0" i="0" kern="1200">
                <a:solidFill>
                  <a:schemeClr val="tx1"/>
                </a:solidFill>
                <a:latin typeface="Lato Light" panose="020F0502020204030203" pitchFamily="34" charset="0"/>
                <a:ea typeface="+mn-ea"/>
                <a:cs typeface="+mn-cs"/>
              </a:defRPr>
            </a:lvl5pPr>
            <a:lvl6pPr marL="1885981"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87"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93"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98" indent="-171453" algn="l" defTabSz="68581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chemeClr val="bg1"/>
                </a:solidFill>
              </a:rPr>
              <a:t>Systemic thinking is the ability to see beyond events and understand the patterns, structures, and mental models that generate those events.</a:t>
            </a:r>
          </a:p>
          <a:p>
            <a:br>
              <a:rPr lang="en-GB" dirty="0">
                <a:solidFill>
                  <a:schemeClr val="bg1"/>
                </a:solidFill>
              </a:rPr>
            </a:br>
            <a:r>
              <a:rPr lang="en-GB" dirty="0">
                <a:solidFill>
                  <a:schemeClr val="bg1"/>
                </a:solidFill>
              </a:rPr>
              <a:t>“A way of thinking and a practice that helps us see patterns and the relationships between them, instead of focusing only on isolated events, and understand how to change entire systems effectively.”</a:t>
            </a:r>
            <a:br>
              <a:rPr lang="en-GB" dirty="0">
                <a:solidFill>
                  <a:schemeClr val="bg1"/>
                </a:solidFill>
              </a:rPr>
            </a:br>
            <a:r>
              <a:rPr lang="en-GB" i="1" dirty="0">
                <a:solidFill>
                  <a:schemeClr val="bg1"/>
                </a:solidFill>
              </a:rPr>
              <a:t>(The Fifth Discipline, Peter Senge, 1990/2006)</a:t>
            </a:r>
            <a:endParaRPr lang="en-GB" dirty="0">
              <a:solidFill>
                <a:schemeClr val="bg1"/>
              </a:solidFill>
            </a:endParaRPr>
          </a:p>
          <a:p>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5407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77D97-D0ED-B7D8-03BB-11787B515E4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187FAA-ABB7-161A-4443-D2F5E1D607E6}"/>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587C7053-5080-5447-CDB3-8C0D4F6C58D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4B02684-A271-54D4-2F27-0F6424574AA0}"/>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0386A97D-2CF1-0E42-8174-ED63944EFB0F}"/>
              </a:ext>
            </a:extLst>
          </p:cNvPr>
          <p:cNvSpPr txBox="1"/>
          <p:nvPr/>
        </p:nvSpPr>
        <p:spPr>
          <a:xfrm>
            <a:off x="779872" y="1020990"/>
            <a:ext cx="7584253" cy="523220"/>
          </a:xfrm>
          <a:prstGeom prst="rect">
            <a:avLst/>
          </a:prstGeom>
          <a:noFill/>
        </p:spPr>
        <p:txBody>
          <a:bodyPr wrap="square">
            <a:spAutoFit/>
          </a:bodyPr>
          <a:lstStyle/>
          <a:p>
            <a:pPr algn="ctr">
              <a:defRPr/>
            </a:pPr>
            <a:r>
              <a:rPr lang="en-GB" sz="2800" b="1" dirty="0"/>
              <a:t>Systemic Thinking in Practice</a:t>
            </a:r>
          </a:p>
        </p:txBody>
      </p:sp>
      <p:sp>
        <p:nvSpPr>
          <p:cNvPr id="2" name="Content Placeholder 2">
            <a:extLst>
              <a:ext uri="{FF2B5EF4-FFF2-40B4-BE49-F238E27FC236}">
                <a16:creationId xmlns:a16="http://schemas.microsoft.com/office/drawing/2014/main" id="{5DB4A0BB-677E-CE77-583E-6F19AEE5B92F}"/>
              </a:ext>
            </a:extLst>
          </p:cNvPr>
          <p:cNvSpPr txBox="1">
            <a:spLocks/>
          </p:cNvSpPr>
          <p:nvPr/>
        </p:nvSpPr>
        <p:spPr>
          <a:xfrm>
            <a:off x="818664" y="2850858"/>
            <a:ext cx="3260693" cy="325113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10000"/>
              </a:lnSpc>
              <a:spcBef>
                <a:spcPct val="20000"/>
              </a:spcBef>
              <a:spcAft>
                <a:spcPts val="0"/>
              </a:spcAft>
              <a:buClrTx/>
              <a:buSzTx/>
              <a:buFont typeface="Arial"/>
              <a:buNone/>
              <a:tabLst/>
              <a:defRPr/>
            </a:pPr>
            <a:endParaRPr kumimoji="0" lang="el-GR"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546F218A-4957-735B-BA77-2E946951AA35}"/>
              </a:ext>
            </a:extLst>
          </p:cNvPr>
          <p:cNvSpPr txBox="1"/>
          <p:nvPr/>
        </p:nvSpPr>
        <p:spPr>
          <a:xfrm>
            <a:off x="981402" y="2409008"/>
            <a:ext cx="3637894" cy="4041747"/>
          </a:xfrm>
          <a:prstGeom prst="rect">
            <a:avLst/>
          </a:prstGeom>
          <a:noFill/>
        </p:spPr>
        <p:txBody>
          <a:bodyPr wrap="square">
            <a:spAutoFit/>
          </a:bodyPr>
          <a:lstStyle/>
          <a:p>
            <a:r>
              <a:rPr lang="en-GB" sz="2400" b="1" dirty="0"/>
              <a:t>The problem</a:t>
            </a:r>
            <a:br>
              <a:rPr lang="en-GB" sz="2400" dirty="0"/>
            </a:br>
            <a:r>
              <a:rPr lang="en-GB" sz="2400" dirty="0"/>
              <a:t>A bank notices that applications for housing loans are taking a long time to be processed, and customer satisfaction is dropping.</a:t>
            </a:r>
            <a:br>
              <a:rPr lang="en-GB" sz="2400" dirty="0"/>
            </a:br>
            <a:r>
              <a:rPr lang="en-GB" sz="2400" b="1" dirty="0"/>
              <a:t>What would you do?</a:t>
            </a:r>
            <a:br>
              <a:rPr lang="en-GB" sz="2400" dirty="0"/>
            </a:br>
            <a:r>
              <a:rPr lang="en-GB" sz="2400" dirty="0"/>
              <a:t>Exactly—you would try to find out </a:t>
            </a:r>
            <a:r>
              <a:rPr lang="en-GB" sz="2400" i="1" dirty="0"/>
              <a:t>why</a:t>
            </a:r>
            <a:r>
              <a:rPr lang="en-GB" sz="2400" dirty="0"/>
              <a:t>.</a:t>
            </a:r>
          </a:p>
          <a:p>
            <a:pPr marL="0" marR="0" lvl="0" indent="0" algn="just" defTabSz="457200" rtl="0" eaLnBrk="1" fontAlgn="auto" latinLnBrk="0" hangingPunct="1">
              <a:lnSpc>
                <a:spcPct val="11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Graphic 4">
            <a:extLst>
              <a:ext uri="{FF2B5EF4-FFF2-40B4-BE49-F238E27FC236}">
                <a16:creationId xmlns:a16="http://schemas.microsoft.com/office/drawing/2014/main" id="{F81A993E-1808-9250-5FA6-A3A59544010E}"/>
              </a:ext>
            </a:extLst>
          </p:cNvPr>
          <p:cNvPicPr>
            <a:picLocks noChangeAspect="1"/>
          </p:cNvPicPr>
          <p:nvPr/>
        </p:nvPicPr>
        <p:blipFill>
          <a:blip r:embed="rId3">
            <a:extLst>
              <a:ext uri="{96DAC541-7B7A-43D3-8B79-37D633B846F1}">
                <asvg:svgBlip xmlns:asvg="http://schemas.microsoft.com/office/drawing/2016/SVG/main" r:embed="rId4"/>
              </a:ext>
            </a:extLst>
          </a:blip>
          <a:srcRect r="6553"/>
          <a:stretch>
            <a:fillRect/>
          </a:stretch>
        </p:blipFill>
        <p:spPr>
          <a:xfrm>
            <a:off x="4420292" y="1835096"/>
            <a:ext cx="4450439" cy="4762500"/>
          </a:xfrm>
          <a:prstGeom prst="rect">
            <a:avLst/>
          </a:prstGeom>
        </p:spPr>
      </p:pic>
    </p:spTree>
    <p:extLst>
      <p:ext uri="{BB962C8B-B14F-4D97-AF65-F5344CB8AC3E}">
        <p14:creationId xmlns:p14="http://schemas.microsoft.com/office/powerpoint/2010/main" val="24721056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E1E3-E0A3-E368-D469-C623A935A45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2FC39A5-708B-1A32-D3BA-CCF927A5204F}"/>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9923DB3F-29E1-65B4-6534-A0B55D3F63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21FB2B6-3439-879D-2E2B-FF8CD00B998E}"/>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EA1E09F-6E55-F968-58AA-A07C193743B0}"/>
              </a:ext>
            </a:extLst>
          </p:cNvPr>
          <p:cNvSpPr txBox="1"/>
          <p:nvPr/>
        </p:nvSpPr>
        <p:spPr>
          <a:xfrm>
            <a:off x="779872" y="1020990"/>
            <a:ext cx="7584253" cy="892552"/>
          </a:xfrm>
          <a:prstGeom prst="rect">
            <a:avLst/>
          </a:prstGeom>
          <a:noFill/>
        </p:spPr>
        <p:txBody>
          <a:bodyPr wrap="square">
            <a:spAutoFit/>
          </a:bodyPr>
          <a:lstStyle/>
          <a:p>
            <a:pPr algn="ctr">
              <a:defRPr/>
            </a:pPr>
            <a:r>
              <a:rPr lang="en-GB" sz="3200" b="1" dirty="0"/>
              <a:t>Systemic Thinking in Practice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2000" b="0" i="1" u="none" strike="noStrike" kern="1200" cap="none" spc="0" normalizeH="0" baseline="0" noProof="0" dirty="0">
              <a:ln>
                <a:noFill/>
              </a:ln>
              <a:solidFill>
                <a:srgbClr val="0110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78AB9A2D-9E6A-4572-BBBA-BB36804338F4}"/>
              </a:ext>
            </a:extLst>
          </p:cNvPr>
          <p:cNvSpPr txBox="1">
            <a:spLocks/>
          </p:cNvSpPr>
          <p:nvPr/>
        </p:nvSpPr>
        <p:spPr>
          <a:xfrm>
            <a:off x="818664" y="2850858"/>
            <a:ext cx="3260693" cy="325113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10000"/>
              </a:lnSpc>
              <a:spcBef>
                <a:spcPct val="20000"/>
              </a:spcBef>
              <a:spcAft>
                <a:spcPts val="0"/>
              </a:spcAft>
              <a:buClrTx/>
              <a:buSzTx/>
              <a:buFont typeface="Arial"/>
              <a:buNone/>
              <a:tabLst/>
              <a:defRPr/>
            </a:pPr>
            <a:endParaRPr kumimoji="0" lang="el-GR"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A3555DF-CCF9-F058-00A0-641D2D5084BE}"/>
              </a:ext>
            </a:extLst>
          </p:cNvPr>
          <p:cNvSpPr txBox="1"/>
          <p:nvPr/>
        </p:nvSpPr>
        <p:spPr>
          <a:xfrm>
            <a:off x="4726231" y="2161390"/>
            <a:ext cx="3637894" cy="3170099"/>
          </a:xfrm>
          <a:prstGeom prst="rect">
            <a:avLst/>
          </a:prstGeom>
          <a:noFill/>
        </p:spPr>
        <p:txBody>
          <a:bodyPr wrap="square">
            <a:spAutoFit/>
          </a:bodyPr>
          <a:lstStyle/>
          <a:p>
            <a:r>
              <a:rPr lang="en-GB" sz="2000" dirty="0"/>
              <a:t>You spoke with the department manager, and she informed you that the number of staff in her department is relatively lower compared to departments with a similar average workload.</a:t>
            </a:r>
            <a:br>
              <a:rPr lang="en-GB" sz="2000" dirty="0"/>
            </a:br>
            <a:r>
              <a:rPr lang="en-GB" sz="2000" b="1" dirty="0"/>
              <a:t>What did you decide?</a:t>
            </a:r>
            <a:r>
              <a:rPr lang="en-GB" sz="2000" dirty="0"/>
              <a:t> To increase the number of employees in that department.</a:t>
            </a:r>
            <a:br>
              <a:rPr lang="en-GB" sz="2000" dirty="0"/>
            </a:br>
            <a:r>
              <a:rPr lang="en-GB" sz="2000" dirty="0"/>
              <a:t>A logical step?</a:t>
            </a:r>
          </a:p>
        </p:txBody>
      </p:sp>
      <p:pic>
        <p:nvPicPr>
          <p:cNvPr id="14" name="Graphic 13">
            <a:extLst>
              <a:ext uri="{FF2B5EF4-FFF2-40B4-BE49-F238E27FC236}">
                <a16:creationId xmlns:a16="http://schemas.microsoft.com/office/drawing/2014/main" id="{CA8237AA-1205-EB45-8AC2-6C062263D49F}"/>
              </a:ext>
            </a:extLst>
          </p:cNvPr>
          <p:cNvPicPr>
            <a:picLocks noChangeAspect="1"/>
          </p:cNvPicPr>
          <p:nvPr/>
        </p:nvPicPr>
        <p:blipFill>
          <a:blip r:embed="rId3">
            <a:extLst>
              <a:ext uri="{96DAC541-7B7A-43D3-8B79-37D633B846F1}">
                <asvg:svgBlip xmlns:asvg="http://schemas.microsoft.com/office/drawing/2016/SVG/main" r:embed="rId4"/>
              </a:ext>
            </a:extLst>
          </a:blip>
          <a:srcRect l="8664"/>
          <a:stretch>
            <a:fillRect/>
          </a:stretch>
        </p:blipFill>
        <p:spPr>
          <a:xfrm>
            <a:off x="325820" y="1495219"/>
            <a:ext cx="4449671" cy="4871772"/>
          </a:xfrm>
          <a:prstGeom prst="rect">
            <a:avLst/>
          </a:prstGeom>
        </p:spPr>
      </p:pic>
    </p:spTree>
    <p:extLst>
      <p:ext uri="{BB962C8B-B14F-4D97-AF65-F5344CB8AC3E}">
        <p14:creationId xmlns:p14="http://schemas.microsoft.com/office/powerpoint/2010/main" val="4227139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3C39-2870-1172-8AB0-A209E8E76F6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EE04B84-39DC-A8CB-56FD-716B1D6596B9}"/>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3082954D-4FA9-67AE-868D-087E5FA4BAB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5482EAF-12FB-87C2-08BF-38680A24A8C9}"/>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5828B48-9903-CBD4-1756-465B4AEA6080}"/>
              </a:ext>
            </a:extLst>
          </p:cNvPr>
          <p:cNvSpPr txBox="1"/>
          <p:nvPr/>
        </p:nvSpPr>
        <p:spPr>
          <a:xfrm>
            <a:off x="454326" y="434906"/>
            <a:ext cx="7584253" cy="523220"/>
          </a:xfrm>
          <a:prstGeom prst="rect">
            <a:avLst/>
          </a:prstGeom>
          <a:noFill/>
        </p:spPr>
        <p:txBody>
          <a:bodyPr wrap="square">
            <a:spAutoFit/>
          </a:bodyPr>
          <a:lstStyle/>
          <a:p>
            <a:r>
              <a:rPr lang="en-GB" sz="2800" b="1" dirty="0"/>
              <a:t>A few months later</a:t>
            </a:r>
          </a:p>
        </p:txBody>
      </p:sp>
      <p:sp>
        <p:nvSpPr>
          <p:cNvPr id="52" name="Freeform 68">
            <a:extLst>
              <a:ext uri="{FF2B5EF4-FFF2-40B4-BE49-F238E27FC236}">
                <a16:creationId xmlns:a16="http://schemas.microsoft.com/office/drawing/2014/main" id="{7B8DED79-F6FB-B137-0005-8B22BC3458E0}"/>
              </a:ext>
            </a:extLst>
          </p:cNvPr>
          <p:cNvSpPr>
            <a:spLocks noChangeArrowheads="1"/>
          </p:cNvSpPr>
          <p:nvPr/>
        </p:nvSpPr>
        <p:spPr bwMode="auto">
          <a:xfrm>
            <a:off x="3531483" y="1570788"/>
            <a:ext cx="2081033" cy="2081033"/>
          </a:xfrm>
          <a:custGeom>
            <a:avLst/>
            <a:gdLst>
              <a:gd name="T0" fmla="*/ 4452 w 4453"/>
              <a:gd name="T1" fmla="*/ 2227 h 4453"/>
              <a:gd name="T2" fmla="*/ 4452 w 4453"/>
              <a:gd name="T3" fmla="*/ 2227 h 4453"/>
              <a:gd name="T4" fmla="*/ 2225 w 4453"/>
              <a:gd name="T5" fmla="*/ 4452 h 4453"/>
              <a:gd name="T6" fmla="*/ 2225 w 4453"/>
              <a:gd name="T7" fmla="*/ 4452 h 4453"/>
              <a:gd name="T8" fmla="*/ 0 w 4453"/>
              <a:gd name="T9" fmla="*/ 2227 h 4453"/>
              <a:gd name="T10" fmla="*/ 0 w 4453"/>
              <a:gd name="T11" fmla="*/ 2227 h 4453"/>
              <a:gd name="T12" fmla="*/ 2225 w 4453"/>
              <a:gd name="T13" fmla="*/ 0 h 4453"/>
              <a:gd name="T14" fmla="*/ 2225 w 4453"/>
              <a:gd name="T15" fmla="*/ 0 h 4453"/>
              <a:gd name="T16" fmla="*/ 4452 w 4453"/>
              <a:gd name="T17" fmla="*/ 2227 h 4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3" h="4453">
                <a:moveTo>
                  <a:pt x="4452" y="2227"/>
                </a:moveTo>
                <a:lnTo>
                  <a:pt x="4452" y="2227"/>
                </a:lnTo>
                <a:cubicBezTo>
                  <a:pt x="4452" y="3455"/>
                  <a:pt x="3455" y="4452"/>
                  <a:pt x="2225" y="4452"/>
                </a:cubicBezTo>
                <a:lnTo>
                  <a:pt x="2225" y="4452"/>
                </a:lnTo>
                <a:cubicBezTo>
                  <a:pt x="997" y="4452"/>
                  <a:pt x="0" y="3455"/>
                  <a:pt x="0" y="2227"/>
                </a:cubicBezTo>
                <a:lnTo>
                  <a:pt x="0" y="2227"/>
                </a:lnTo>
                <a:cubicBezTo>
                  <a:pt x="0" y="997"/>
                  <a:pt x="997" y="0"/>
                  <a:pt x="2225" y="0"/>
                </a:cubicBezTo>
                <a:lnTo>
                  <a:pt x="2225" y="0"/>
                </a:lnTo>
                <a:cubicBezTo>
                  <a:pt x="3455" y="0"/>
                  <a:pt x="4452" y="997"/>
                  <a:pt x="4452" y="2227"/>
                </a:cubicBezTo>
              </a:path>
            </a:pathLst>
          </a:custGeom>
          <a:solidFill>
            <a:srgbClr val="0099FF">
              <a:alpha val="85098"/>
            </a:srgbClr>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Freeform 69">
            <a:extLst>
              <a:ext uri="{FF2B5EF4-FFF2-40B4-BE49-F238E27FC236}">
                <a16:creationId xmlns:a16="http://schemas.microsoft.com/office/drawing/2014/main" id="{74B079EB-6B30-C31C-D002-2BB4085446AB}"/>
              </a:ext>
            </a:extLst>
          </p:cNvPr>
          <p:cNvSpPr>
            <a:spLocks noChangeArrowheads="1"/>
          </p:cNvSpPr>
          <p:nvPr/>
        </p:nvSpPr>
        <p:spPr bwMode="auto">
          <a:xfrm>
            <a:off x="4246453" y="2819407"/>
            <a:ext cx="2081033" cy="2081033"/>
          </a:xfrm>
          <a:custGeom>
            <a:avLst/>
            <a:gdLst>
              <a:gd name="T0" fmla="*/ 4451 w 4452"/>
              <a:gd name="T1" fmla="*/ 2225 h 4452"/>
              <a:gd name="T2" fmla="*/ 4451 w 4452"/>
              <a:gd name="T3" fmla="*/ 2225 h 4452"/>
              <a:gd name="T4" fmla="*/ 2225 w 4452"/>
              <a:gd name="T5" fmla="*/ 4451 h 4452"/>
              <a:gd name="T6" fmla="*/ 2225 w 4452"/>
              <a:gd name="T7" fmla="*/ 4451 h 4452"/>
              <a:gd name="T8" fmla="*/ 0 w 4452"/>
              <a:gd name="T9" fmla="*/ 2225 h 4452"/>
              <a:gd name="T10" fmla="*/ 0 w 4452"/>
              <a:gd name="T11" fmla="*/ 2225 h 4452"/>
              <a:gd name="T12" fmla="*/ 2225 w 4452"/>
              <a:gd name="T13" fmla="*/ 0 h 4452"/>
              <a:gd name="T14" fmla="*/ 2225 w 4452"/>
              <a:gd name="T15" fmla="*/ 0 h 4452"/>
              <a:gd name="T16" fmla="*/ 4451 w 4452"/>
              <a:gd name="T17" fmla="*/ 2225 h 4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2" h="4452">
                <a:moveTo>
                  <a:pt x="4451" y="2225"/>
                </a:moveTo>
                <a:lnTo>
                  <a:pt x="4451" y="2225"/>
                </a:lnTo>
                <a:cubicBezTo>
                  <a:pt x="4451" y="3454"/>
                  <a:pt x="3455" y="4451"/>
                  <a:pt x="2225" y="4451"/>
                </a:cubicBezTo>
                <a:lnTo>
                  <a:pt x="2225" y="4451"/>
                </a:lnTo>
                <a:cubicBezTo>
                  <a:pt x="996" y="4451"/>
                  <a:pt x="0" y="3454"/>
                  <a:pt x="0" y="2225"/>
                </a:cubicBezTo>
                <a:lnTo>
                  <a:pt x="0" y="2225"/>
                </a:lnTo>
                <a:cubicBezTo>
                  <a:pt x="0" y="995"/>
                  <a:pt x="996" y="0"/>
                  <a:pt x="2225" y="0"/>
                </a:cubicBezTo>
                <a:lnTo>
                  <a:pt x="2225" y="0"/>
                </a:lnTo>
                <a:cubicBezTo>
                  <a:pt x="3455" y="0"/>
                  <a:pt x="4451" y="995"/>
                  <a:pt x="4451" y="2225"/>
                </a:cubicBezTo>
              </a:path>
            </a:pathLst>
          </a:custGeom>
          <a:solidFill>
            <a:srgbClr val="016DC0">
              <a:alpha val="85098"/>
            </a:srgbClr>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Freeform 70">
            <a:extLst>
              <a:ext uri="{FF2B5EF4-FFF2-40B4-BE49-F238E27FC236}">
                <a16:creationId xmlns:a16="http://schemas.microsoft.com/office/drawing/2014/main" id="{06CD32E4-8186-9145-D604-F57E113D3D73}"/>
              </a:ext>
            </a:extLst>
          </p:cNvPr>
          <p:cNvSpPr>
            <a:spLocks noChangeArrowheads="1"/>
          </p:cNvSpPr>
          <p:nvPr/>
        </p:nvSpPr>
        <p:spPr bwMode="auto">
          <a:xfrm>
            <a:off x="2785608" y="2819407"/>
            <a:ext cx="2081033" cy="2081033"/>
          </a:xfrm>
          <a:custGeom>
            <a:avLst/>
            <a:gdLst>
              <a:gd name="T0" fmla="*/ 4452 w 4453"/>
              <a:gd name="T1" fmla="*/ 2225 h 4452"/>
              <a:gd name="T2" fmla="*/ 4452 w 4453"/>
              <a:gd name="T3" fmla="*/ 2225 h 4452"/>
              <a:gd name="T4" fmla="*/ 2227 w 4453"/>
              <a:gd name="T5" fmla="*/ 4451 h 4452"/>
              <a:gd name="T6" fmla="*/ 2227 w 4453"/>
              <a:gd name="T7" fmla="*/ 4451 h 4452"/>
              <a:gd name="T8" fmla="*/ 0 w 4453"/>
              <a:gd name="T9" fmla="*/ 2225 h 4452"/>
              <a:gd name="T10" fmla="*/ 0 w 4453"/>
              <a:gd name="T11" fmla="*/ 2225 h 4452"/>
              <a:gd name="T12" fmla="*/ 2227 w 4453"/>
              <a:gd name="T13" fmla="*/ 0 h 4452"/>
              <a:gd name="T14" fmla="*/ 2227 w 4453"/>
              <a:gd name="T15" fmla="*/ 0 h 4452"/>
              <a:gd name="T16" fmla="*/ 4452 w 4453"/>
              <a:gd name="T17" fmla="*/ 2225 h 4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3" h="4452">
                <a:moveTo>
                  <a:pt x="4452" y="2225"/>
                </a:moveTo>
                <a:lnTo>
                  <a:pt x="4452" y="2225"/>
                </a:lnTo>
                <a:cubicBezTo>
                  <a:pt x="4452" y="3454"/>
                  <a:pt x="3456" y="4451"/>
                  <a:pt x="2227" y="4451"/>
                </a:cubicBezTo>
                <a:lnTo>
                  <a:pt x="2227" y="4451"/>
                </a:lnTo>
                <a:cubicBezTo>
                  <a:pt x="997" y="4451"/>
                  <a:pt x="0" y="3454"/>
                  <a:pt x="0" y="2225"/>
                </a:cubicBezTo>
                <a:lnTo>
                  <a:pt x="0" y="2225"/>
                </a:lnTo>
                <a:cubicBezTo>
                  <a:pt x="0" y="995"/>
                  <a:pt x="997" y="0"/>
                  <a:pt x="2227" y="0"/>
                </a:cubicBezTo>
                <a:lnTo>
                  <a:pt x="2227" y="0"/>
                </a:lnTo>
                <a:cubicBezTo>
                  <a:pt x="3456" y="0"/>
                  <a:pt x="4452" y="995"/>
                  <a:pt x="4452" y="2225"/>
                </a:cubicBezTo>
              </a:path>
            </a:pathLst>
          </a:custGeom>
          <a:solidFill>
            <a:srgbClr val="77BFFF">
              <a:alpha val="69804"/>
            </a:srgbClr>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Freeform 322">
            <a:extLst>
              <a:ext uri="{FF2B5EF4-FFF2-40B4-BE49-F238E27FC236}">
                <a16:creationId xmlns:a16="http://schemas.microsoft.com/office/drawing/2014/main" id="{4DD37C4F-91A3-77BD-CBD5-5132054E99FD}"/>
              </a:ext>
            </a:extLst>
          </p:cNvPr>
          <p:cNvSpPr>
            <a:spLocks noChangeArrowheads="1"/>
          </p:cNvSpPr>
          <p:nvPr/>
        </p:nvSpPr>
        <p:spPr bwMode="auto">
          <a:xfrm>
            <a:off x="1438087" y="3575585"/>
            <a:ext cx="1631859" cy="397662"/>
          </a:xfrm>
          <a:custGeom>
            <a:avLst/>
            <a:gdLst>
              <a:gd name="T0" fmla="*/ 3491 w 3492"/>
              <a:gd name="T1" fmla="*/ 0 h 851"/>
              <a:gd name="T2" fmla="*/ 0 w 3492"/>
              <a:gd name="T3" fmla="*/ 0 h 851"/>
              <a:gd name="T4" fmla="*/ 0 w 3492"/>
              <a:gd name="T5" fmla="*/ 850 h 851"/>
            </a:gdLst>
            <a:ahLst/>
            <a:cxnLst>
              <a:cxn ang="0">
                <a:pos x="T0" y="T1"/>
              </a:cxn>
              <a:cxn ang="0">
                <a:pos x="T2" y="T3"/>
              </a:cxn>
              <a:cxn ang="0">
                <a:pos x="T4" y="T5"/>
              </a:cxn>
            </a:cxnLst>
            <a:rect l="0" t="0" r="r" b="b"/>
            <a:pathLst>
              <a:path w="3492" h="851">
                <a:moveTo>
                  <a:pt x="3491" y="0"/>
                </a:moveTo>
                <a:lnTo>
                  <a:pt x="0" y="0"/>
                </a:lnTo>
                <a:lnTo>
                  <a:pt x="0" y="850"/>
                </a:lnTo>
              </a:path>
            </a:pathLst>
          </a:custGeom>
          <a:noFill/>
          <a:ln w="25400" cap="flat">
            <a:solidFill>
              <a:srgbClr val="1113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9" name="Freeform 323">
            <a:extLst>
              <a:ext uri="{FF2B5EF4-FFF2-40B4-BE49-F238E27FC236}">
                <a16:creationId xmlns:a16="http://schemas.microsoft.com/office/drawing/2014/main" id="{A97FC216-834F-481C-1AD5-2727928035A8}"/>
              </a:ext>
            </a:extLst>
          </p:cNvPr>
          <p:cNvSpPr>
            <a:spLocks noChangeArrowheads="1"/>
          </p:cNvSpPr>
          <p:nvPr/>
        </p:nvSpPr>
        <p:spPr bwMode="auto">
          <a:xfrm>
            <a:off x="1372153" y="3975308"/>
            <a:ext cx="129808" cy="131867"/>
          </a:xfrm>
          <a:custGeom>
            <a:avLst/>
            <a:gdLst>
              <a:gd name="T0" fmla="*/ 278 w 279"/>
              <a:gd name="T1" fmla="*/ 140 h 281"/>
              <a:gd name="T2" fmla="*/ 278 w 279"/>
              <a:gd name="T3" fmla="*/ 140 h 281"/>
              <a:gd name="T4" fmla="*/ 139 w 279"/>
              <a:gd name="T5" fmla="*/ 280 h 281"/>
              <a:gd name="T6" fmla="*/ 139 w 279"/>
              <a:gd name="T7" fmla="*/ 280 h 281"/>
              <a:gd name="T8" fmla="*/ 0 w 279"/>
              <a:gd name="T9" fmla="*/ 140 h 281"/>
              <a:gd name="T10" fmla="*/ 0 w 279"/>
              <a:gd name="T11" fmla="*/ 140 h 281"/>
              <a:gd name="T12" fmla="*/ 139 w 279"/>
              <a:gd name="T13" fmla="*/ 0 h 281"/>
              <a:gd name="T14" fmla="*/ 139 w 279"/>
              <a:gd name="T15" fmla="*/ 0 h 281"/>
              <a:gd name="T16" fmla="*/ 278 w 279"/>
              <a:gd name="T17" fmla="*/ 14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81">
                <a:moveTo>
                  <a:pt x="278" y="140"/>
                </a:moveTo>
                <a:lnTo>
                  <a:pt x="278" y="140"/>
                </a:lnTo>
                <a:cubicBezTo>
                  <a:pt x="278" y="217"/>
                  <a:pt x="216" y="280"/>
                  <a:pt x="139" y="280"/>
                </a:cubicBezTo>
                <a:lnTo>
                  <a:pt x="139" y="280"/>
                </a:lnTo>
                <a:cubicBezTo>
                  <a:pt x="62" y="280"/>
                  <a:pt x="0" y="217"/>
                  <a:pt x="0" y="140"/>
                </a:cubicBezTo>
                <a:lnTo>
                  <a:pt x="0" y="140"/>
                </a:lnTo>
                <a:cubicBezTo>
                  <a:pt x="0" y="63"/>
                  <a:pt x="62" y="0"/>
                  <a:pt x="139" y="0"/>
                </a:cubicBezTo>
                <a:lnTo>
                  <a:pt x="139" y="0"/>
                </a:lnTo>
                <a:cubicBezTo>
                  <a:pt x="216" y="0"/>
                  <a:pt x="278" y="63"/>
                  <a:pt x="278" y="140"/>
                </a:cubicBezTo>
              </a:path>
            </a:pathLst>
          </a:custGeom>
          <a:noFill/>
          <a:ln w="25400" cap="flat">
            <a:solidFill>
              <a:srgbClr val="1113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0" name="Freeform 324">
            <a:extLst>
              <a:ext uri="{FF2B5EF4-FFF2-40B4-BE49-F238E27FC236}">
                <a16:creationId xmlns:a16="http://schemas.microsoft.com/office/drawing/2014/main" id="{670A5CED-862C-70F2-3054-4977C5E93A0A}"/>
              </a:ext>
            </a:extLst>
          </p:cNvPr>
          <p:cNvSpPr>
            <a:spLocks noChangeArrowheads="1"/>
          </p:cNvSpPr>
          <p:nvPr/>
        </p:nvSpPr>
        <p:spPr bwMode="auto">
          <a:xfrm>
            <a:off x="5940125" y="3575585"/>
            <a:ext cx="1734882" cy="397662"/>
          </a:xfrm>
          <a:custGeom>
            <a:avLst/>
            <a:gdLst>
              <a:gd name="T0" fmla="*/ 0 w 3712"/>
              <a:gd name="T1" fmla="*/ 0 h 851"/>
              <a:gd name="T2" fmla="*/ 3711 w 3712"/>
              <a:gd name="T3" fmla="*/ 0 h 851"/>
              <a:gd name="T4" fmla="*/ 3711 w 3712"/>
              <a:gd name="T5" fmla="*/ 850 h 851"/>
            </a:gdLst>
            <a:ahLst/>
            <a:cxnLst>
              <a:cxn ang="0">
                <a:pos x="T0" y="T1"/>
              </a:cxn>
              <a:cxn ang="0">
                <a:pos x="T2" y="T3"/>
              </a:cxn>
              <a:cxn ang="0">
                <a:pos x="T4" y="T5"/>
              </a:cxn>
            </a:cxnLst>
            <a:rect l="0" t="0" r="r" b="b"/>
            <a:pathLst>
              <a:path w="3712" h="851">
                <a:moveTo>
                  <a:pt x="0" y="0"/>
                </a:moveTo>
                <a:lnTo>
                  <a:pt x="3711" y="0"/>
                </a:lnTo>
                <a:lnTo>
                  <a:pt x="3711" y="850"/>
                </a:lnTo>
              </a:path>
            </a:pathLst>
          </a:custGeom>
          <a:noFill/>
          <a:ln w="25400" cap="flat">
            <a:solidFill>
              <a:srgbClr val="1113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1" name="Freeform 325">
            <a:extLst>
              <a:ext uri="{FF2B5EF4-FFF2-40B4-BE49-F238E27FC236}">
                <a16:creationId xmlns:a16="http://schemas.microsoft.com/office/drawing/2014/main" id="{64DA5ACB-16DF-BD9E-9466-0624C248AD04}"/>
              </a:ext>
            </a:extLst>
          </p:cNvPr>
          <p:cNvSpPr>
            <a:spLocks noChangeArrowheads="1"/>
          </p:cNvSpPr>
          <p:nvPr/>
        </p:nvSpPr>
        <p:spPr bwMode="auto">
          <a:xfrm>
            <a:off x="7607012" y="3975308"/>
            <a:ext cx="129808" cy="131867"/>
          </a:xfrm>
          <a:custGeom>
            <a:avLst/>
            <a:gdLst>
              <a:gd name="T0" fmla="*/ 0 w 279"/>
              <a:gd name="T1" fmla="*/ 140 h 281"/>
              <a:gd name="T2" fmla="*/ 0 w 279"/>
              <a:gd name="T3" fmla="*/ 140 h 281"/>
              <a:gd name="T4" fmla="*/ 139 w 279"/>
              <a:gd name="T5" fmla="*/ 280 h 281"/>
              <a:gd name="T6" fmla="*/ 139 w 279"/>
              <a:gd name="T7" fmla="*/ 280 h 281"/>
              <a:gd name="T8" fmla="*/ 278 w 279"/>
              <a:gd name="T9" fmla="*/ 140 h 281"/>
              <a:gd name="T10" fmla="*/ 278 w 279"/>
              <a:gd name="T11" fmla="*/ 140 h 281"/>
              <a:gd name="T12" fmla="*/ 139 w 279"/>
              <a:gd name="T13" fmla="*/ 0 h 281"/>
              <a:gd name="T14" fmla="*/ 139 w 279"/>
              <a:gd name="T15" fmla="*/ 0 h 281"/>
              <a:gd name="T16" fmla="*/ 0 w 279"/>
              <a:gd name="T17" fmla="*/ 14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 h="281">
                <a:moveTo>
                  <a:pt x="0" y="140"/>
                </a:moveTo>
                <a:lnTo>
                  <a:pt x="0" y="140"/>
                </a:lnTo>
                <a:cubicBezTo>
                  <a:pt x="0" y="217"/>
                  <a:pt x="62" y="280"/>
                  <a:pt x="139" y="280"/>
                </a:cubicBezTo>
                <a:lnTo>
                  <a:pt x="139" y="280"/>
                </a:lnTo>
                <a:cubicBezTo>
                  <a:pt x="216" y="280"/>
                  <a:pt x="278" y="217"/>
                  <a:pt x="278" y="140"/>
                </a:cubicBezTo>
                <a:lnTo>
                  <a:pt x="278" y="140"/>
                </a:lnTo>
                <a:cubicBezTo>
                  <a:pt x="278" y="63"/>
                  <a:pt x="216" y="0"/>
                  <a:pt x="139" y="0"/>
                </a:cubicBezTo>
                <a:lnTo>
                  <a:pt x="139" y="0"/>
                </a:lnTo>
                <a:cubicBezTo>
                  <a:pt x="62" y="0"/>
                  <a:pt x="0" y="63"/>
                  <a:pt x="0" y="140"/>
                </a:cubicBezTo>
              </a:path>
            </a:pathLst>
          </a:custGeom>
          <a:noFill/>
          <a:ln w="25400" cap="flat">
            <a:solidFill>
              <a:srgbClr val="1113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2" name="Freeform 326">
            <a:extLst>
              <a:ext uri="{FF2B5EF4-FFF2-40B4-BE49-F238E27FC236}">
                <a16:creationId xmlns:a16="http://schemas.microsoft.com/office/drawing/2014/main" id="{D90C1832-21D1-1116-5FA6-E79AF3F1EBD0}"/>
              </a:ext>
            </a:extLst>
          </p:cNvPr>
          <p:cNvSpPr>
            <a:spLocks noChangeArrowheads="1"/>
          </p:cNvSpPr>
          <p:nvPr/>
        </p:nvSpPr>
        <p:spPr bwMode="auto">
          <a:xfrm>
            <a:off x="5808257" y="1766528"/>
            <a:ext cx="129806" cy="129806"/>
          </a:xfrm>
          <a:custGeom>
            <a:avLst/>
            <a:gdLst>
              <a:gd name="T0" fmla="*/ 0 w 280"/>
              <a:gd name="T1" fmla="*/ 139 h 279"/>
              <a:gd name="T2" fmla="*/ 0 w 280"/>
              <a:gd name="T3" fmla="*/ 139 h 279"/>
              <a:gd name="T4" fmla="*/ 140 w 280"/>
              <a:gd name="T5" fmla="*/ 278 h 279"/>
              <a:gd name="T6" fmla="*/ 140 w 280"/>
              <a:gd name="T7" fmla="*/ 278 h 279"/>
              <a:gd name="T8" fmla="*/ 279 w 280"/>
              <a:gd name="T9" fmla="*/ 139 h 279"/>
              <a:gd name="T10" fmla="*/ 279 w 280"/>
              <a:gd name="T11" fmla="*/ 139 h 279"/>
              <a:gd name="T12" fmla="*/ 140 w 280"/>
              <a:gd name="T13" fmla="*/ 0 h 279"/>
              <a:gd name="T14" fmla="*/ 140 w 280"/>
              <a:gd name="T15" fmla="*/ 0 h 279"/>
              <a:gd name="T16" fmla="*/ 0 w 280"/>
              <a:gd name="T17" fmla="*/ 13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79">
                <a:moveTo>
                  <a:pt x="0" y="139"/>
                </a:moveTo>
                <a:lnTo>
                  <a:pt x="0" y="139"/>
                </a:lnTo>
                <a:cubicBezTo>
                  <a:pt x="0" y="216"/>
                  <a:pt x="63" y="278"/>
                  <a:pt x="140" y="278"/>
                </a:cubicBezTo>
                <a:lnTo>
                  <a:pt x="140" y="278"/>
                </a:lnTo>
                <a:cubicBezTo>
                  <a:pt x="216" y="278"/>
                  <a:pt x="279" y="216"/>
                  <a:pt x="279" y="139"/>
                </a:cubicBezTo>
                <a:lnTo>
                  <a:pt x="279" y="139"/>
                </a:lnTo>
                <a:cubicBezTo>
                  <a:pt x="279" y="62"/>
                  <a:pt x="216" y="0"/>
                  <a:pt x="140" y="0"/>
                </a:cubicBezTo>
                <a:lnTo>
                  <a:pt x="140" y="0"/>
                </a:lnTo>
                <a:cubicBezTo>
                  <a:pt x="63" y="0"/>
                  <a:pt x="0" y="62"/>
                  <a:pt x="0" y="139"/>
                </a:cubicBezTo>
              </a:path>
            </a:pathLst>
          </a:custGeom>
          <a:noFill/>
          <a:ln w="25400" cap="flat">
            <a:solidFill>
              <a:srgbClr val="11134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3" name="Line 327">
            <a:extLst>
              <a:ext uri="{FF2B5EF4-FFF2-40B4-BE49-F238E27FC236}">
                <a16:creationId xmlns:a16="http://schemas.microsoft.com/office/drawing/2014/main" id="{3C808FC1-2667-5B0E-5A26-E1DC5437FFF9}"/>
              </a:ext>
            </a:extLst>
          </p:cNvPr>
          <p:cNvSpPr>
            <a:spLocks noChangeShapeType="1"/>
          </p:cNvSpPr>
          <p:nvPr/>
        </p:nvSpPr>
        <p:spPr bwMode="auto">
          <a:xfrm>
            <a:off x="4759498" y="1830401"/>
            <a:ext cx="1046698" cy="0"/>
          </a:xfrm>
          <a:prstGeom prst="line">
            <a:avLst/>
          </a:prstGeom>
          <a:noFill/>
          <a:ln w="25400" cap="flat">
            <a:solidFill>
              <a:srgbClr val="11134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a:extLst>
              <a:ext uri="{FF2B5EF4-FFF2-40B4-BE49-F238E27FC236}">
                <a16:creationId xmlns:a16="http://schemas.microsoft.com/office/drawing/2014/main" id="{89CA2CBF-8973-6216-0E78-05D860E712F5}"/>
              </a:ext>
            </a:extLst>
          </p:cNvPr>
          <p:cNvSpPr txBox="1"/>
          <p:nvPr/>
        </p:nvSpPr>
        <p:spPr>
          <a:xfrm>
            <a:off x="504943" y="4318091"/>
            <a:ext cx="1858586" cy="523220"/>
          </a:xfrm>
          <a:prstGeom prst="rect">
            <a:avLst/>
          </a:prstGeom>
          <a:noFill/>
        </p:spPr>
        <p:txBody>
          <a:bodyPr wrap="square" rtlCol="0" anchor="b">
            <a:spAutoFit/>
          </a:bodyPr>
          <a:lstStyle/>
          <a:p>
            <a:pPr algn="ctr"/>
            <a:r>
              <a:rPr lang="en-GB" sz="1400" dirty="0"/>
              <a:t>Processing times have improved only slightly</a:t>
            </a:r>
          </a:p>
        </p:txBody>
      </p:sp>
      <p:sp>
        <p:nvSpPr>
          <p:cNvPr id="66" name="TextBox 65">
            <a:extLst>
              <a:ext uri="{FF2B5EF4-FFF2-40B4-BE49-F238E27FC236}">
                <a16:creationId xmlns:a16="http://schemas.microsoft.com/office/drawing/2014/main" id="{B72E8E2B-8944-97C3-3117-E32277ADBD2A}"/>
              </a:ext>
            </a:extLst>
          </p:cNvPr>
          <p:cNvSpPr txBox="1"/>
          <p:nvPr/>
        </p:nvSpPr>
        <p:spPr>
          <a:xfrm>
            <a:off x="6802115" y="4318091"/>
            <a:ext cx="1749119" cy="523220"/>
          </a:xfrm>
          <a:prstGeom prst="rect">
            <a:avLst/>
          </a:prstGeom>
          <a:noFill/>
        </p:spPr>
        <p:txBody>
          <a:bodyPr wrap="square" rtlCol="0" anchor="b">
            <a:spAutoFit/>
          </a:bodyPr>
          <a:lstStyle/>
          <a:p>
            <a:r>
              <a:rPr lang="en-GB" sz="1400" dirty="0"/>
              <a:t>Payroll costs have increased</a:t>
            </a:r>
          </a:p>
        </p:txBody>
      </p:sp>
      <p:sp>
        <p:nvSpPr>
          <p:cNvPr id="68" name="TextBox 67">
            <a:extLst>
              <a:ext uri="{FF2B5EF4-FFF2-40B4-BE49-F238E27FC236}">
                <a16:creationId xmlns:a16="http://schemas.microsoft.com/office/drawing/2014/main" id="{A838D44B-32D3-3118-133E-68D8767E9BE6}"/>
              </a:ext>
            </a:extLst>
          </p:cNvPr>
          <p:cNvSpPr txBox="1"/>
          <p:nvPr/>
        </p:nvSpPr>
        <p:spPr>
          <a:xfrm>
            <a:off x="5957546" y="1470077"/>
            <a:ext cx="2081033" cy="954107"/>
          </a:xfrm>
          <a:prstGeom prst="rect">
            <a:avLst/>
          </a:prstGeom>
          <a:noFill/>
        </p:spPr>
        <p:txBody>
          <a:bodyPr wrap="square" rtlCol="0" anchor="b">
            <a:spAutoFit/>
          </a:bodyPr>
          <a:lstStyle/>
          <a:p>
            <a:r>
              <a:rPr lang="en-GB" sz="1400" dirty="0"/>
              <a:t>There is tension between departments because they also wanted the new hires or transfers</a:t>
            </a:r>
          </a:p>
        </p:txBody>
      </p:sp>
      <p:pic>
        <p:nvPicPr>
          <p:cNvPr id="70" name="Picture 69">
            <a:extLst>
              <a:ext uri="{FF2B5EF4-FFF2-40B4-BE49-F238E27FC236}">
                <a16:creationId xmlns:a16="http://schemas.microsoft.com/office/drawing/2014/main" id="{B8AA717C-43B5-C5B3-670C-FB0484B0BED9}"/>
              </a:ext>
            </a:extLst>
          </p:cNvPr>
          <p:cNvPicPr>
            <a:picLocks noChangeAspect="1"/>
          </p:cNvPicPr>
          <p:nvPr/>
        </p:nvPicPr>
        <p:blipFill>
          <a:blip r:embed="rId3"/>
          <a:stretch>
            <a:fillRect/>
          </a:stretch>
        </p:blipFill>
        <p:spPr>
          <a:xfrm>
            <a:off x="4301998" y="2114992"/>
            <a:ext cx="540000" cy="540000"/>
          </a:xfrm>
          <a:prstGeom prst="rect">
            <a:avLst/>
          </a:prstGeom>
        </p:spPr>
      </p:pic>
      <p:pic>
        <p:nvPicPr>
          <p:cNvPr id="71" name="Picture 70">
            <a:extLst>
              <a:ext uri="{FF2B5EF4-FFF2-40B4-BE49-F238E27FC236}">
                <a16:creationId xmlns:a16="http://schemas.microsoft.com/office/drawing/2014/main" id="{3F107D57-E2F0-D4F1-B48F-552E25345539}"/>
              </a:ext>
            </a:extLst>
          </p:cNvPr>
          <p:cNvPicPr>
            <a:picLocks noChangeAspect="1"/>
          </p:cNvPicPr>
          <p:nvPr/>
        </p:nvPicPr>
        <p:blipFill>
          <a:blip r:embed="rId4"/>
          <a:stretch>
            <a:fillRect/>
          </a:stretch>
        </p:blipFill>
        <p:spPr>
          <a:xfrm>
            <a:off x="3246031" y="3698104"/>
            <a:ext cx="540000" cy="540000"/>
          </a:xfrm>
          <a:prstGeom prst="rect">
            <a:avLst/>
          </a:prstGeom>
        </p:spPr>
      </p:pic>
      <p:pic>
        <p:nvPicPr>
          <p:cNvPr id="72" name="Picture 71">
            <a:extLst>
              <a:ext uri="{FF2B5EF4-FFF2-40B4-BE49-F238E27FC236}">
                <a16:creationId xmlns:a16="http://schemas.microsoft.com/office/drawing/2014/main" id="{C4670E47-A97C-2AA5-7A72-C67146311861}"/>
              </a:ext>
            </a:extLst>
          </p:cNvPr>
          <p:cNvPicPr>
            <a:picLocks noChangeAspect="1"/>
          </p:cNvPicPr>
          <p:nvPr/>
        </p:nvPicPr>
        <p:blipFill>
          <a:blip r:embed="rId5"/>
          <a:stretch>
            <a:fillRect/>
          </a:stretch>
        </p:blipFill>
        <p:spPr>
          <a:xfrm>
            <a:off x="5236321" y="3694954"/>
            <a:ext cx="540000" cy="540000"/>
          </a:xfrm>
          <a:prstGeom prst="rect">
            <a:avLst/>
          </a:prstGeom>
        </p:spPr>
      </p:pic>
      <p:sp>
        <p:nvSpPr>
          <p:cNvPr id="74" name="TextBox 73">
            <a:extLst>
              <a:ext uri="{FF2B5EF4-FFF2-40B4-BE49-F238E27FC236}">
                <a16:creationId xmlns:a16="http://schemas.microsoft.com/office/drawing/2014/main" id="{1F0FB928-B6C1-1165-7211-B00E77880884}"/>
              </a:ext>
            </a:extLst>
          </p:cNvPr>
          <p:cNvSpPr txBox="1"/>
          <p:nvPr/>
        </p:nvSpPr>
        <p:spPr>
          <a:xfrm>
            <a:off x="1087392" y="5329348"/>
            <a:ext cx="7040102" cy="646331"/>
          </a:xfrm>
          <a:prstGeom prst="rect">
            <a:avLst/>
          </a:prstGeom>
          <a:noFill/>
        </p:spPr>
        <p:txBody>
          <a:bodyPr wrap="square">
            <a:spAutoFit/>
          </a:bodyPr>
          <a:lstStyle/>
          <a:p>
            <a:r>
              <a:rPr lang="en-GB" dirty="0"/>
              <a:t>When we make a positive change, such as new hires, keep in mind that we do not always get positive results.</a:t>
            </a:r>
          </a:p>
        </p:txBody>
      </p:sp>
    </p:spTree>
    <p:extLst>
      <p:ext uri="{BB962C8B-B14F-4D97-AF65-F5344CB8AC3E}">
        <p14:creationId xmlns:p14="http://schemas.microsoft.com/office/powerpoint/2010/main" val="4002020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296D9-6545-B0A4-B2EE-B473163D3B0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3FADBAA-51F3-C661-FBF8-04B709F8FF93}"/>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79254CC8-FC76-B58D-C7EF-937C6D1A550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8E42452E-86A3-99B8-3E8C-7CE096650BA0}"/>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6D7345E-D8C6-D0F9-08B5-A59264B3DA59}"/>
              </a:ext>
            </a:extLst>
          </p:cNvPr>
          <p:cNvSpPr txBox="1"/>
          <p:nvPr/>
        </p:nvSpPr>
        <p:spPr>
          <a:xfrm>
            <a:off x="779872" y="1011275"/>
            <a:ext cx="7584253" cy="461665"/>
          </a:xfrm>
          <a:prstGeom prst="rect">
            <a:avLst/>
          </a:prstGeom>
          <a:noFill/>
        </p:spPr>
        <p:txBody>
          <a:bodyPr wrap="square">
            <a:spAutoFit/>
          </a:bodyPr>
          <a:lstStyle/>
          <a:p>
            <a:pPr algn="ctr"/>
            <a:r>
              <a:rPr lang="en-GB" sz="2400" b="1" dirty="0"/>
              <a:t>Surface-level root cause analysis</a:t>
            </a:r>
          </a:p>
        </p:txBody>
      </p:sp>
      <p:grpSp>
        <p:nvGrpSpPr>
          <p:cNvPr id="73" name="Group 72">
            <a:extLst>
              <a:ext uri="{FF2B5EF4-FFF2-40B4-BE49-F238E27FC236}">
                <a16:creationId xmlns:a16="http://schemas.microsoft.com/office/drawing/2014/main" id="{307ACC36-3FFA-2493-D07B-D6CE6A5CC0DA}"/>
              </a:ext>
            </a:extLst>
          </p:cNvPr>
          <p:cNvGrpSpPr/>
          <p:nvPr/>
        </p:nvGrpSpPr>
        <p:grpSpPr>
          <a:xfrm>
            <a:off x="779520" y="2097057"/>
            <a:ext cx="7675415" cy="3710448"/>
            <a:chOff x="779164" y="2124309"/>
            <a:chExt cx="7675415" cy="3710448"/>
          </a:xfrm>
        </p:grpSpPr>
        <p:sp>
          <p:nvSpPr>
            <p:cNvPr id="32" name="Freeform 68">
              <a:extLst>
                <a:ext uri="{FF2B5EF4-FFF2-40B4-BE49-F238E27FC236}">
                  <a16:creationId xmlns:a16="http://schemas.microsoft.com/office/drawing/2014/main" id="{754C7A9A-72CB-8341-1EC1-5E8F27B50901}"/>
                </a:ext>
              </a:extLst>
            </p:cNvPr>
            <p:cNvSpPr>
              <a:spLocks noChangeArrowheads="1"/>
            </p:cNvSpPr>
            <p:nvPr/>
          </p:nvSpPr>
          <p:spPr bwMode="auto">
            <a:xfrm>
              <a:off x="2834701" y="2124309"/>
              <a:ext cx="1483509" cy="1252741"/>
            </a:xfrm>
            <a:custGeom>
              <a:avLst/>
              <a:gdLst>
                <a:gd name="T0" fmla="*/ 3032 w 3176"/>
                <a:gd name="T1" fmla="*/ 2149 h 2679"/>
                <a:gd name="T2" fmla="*/ 2582 w 3176"/>
                <a:gd name="T3" fmla="*/ 1841 h 2679"/>
                <a:gd name="T4" fmla="*/ 2582 w 3176"/>
                <a:gd name="T5" fmla="*/ 1841 h 2679"/>
                <a:gd name="T6" fmla="*/ 2680 w 3176"/>
                <a:gd name="T7" fmla="*/ 1339 h 2679"/>
                <a:gd name="T8" fmla="*/ 2680 w 3176"/>
                <a:gd name="T9" fmla="*/ 1339 h 2679"/>
                <a:gd name="T10" fmla="*/ 1340 w 3176"/>
                <a:gd name="T11" fmla="*/ 0 h 2679"/>
                <a:gd name="T12" fmla="*/ 1340 w 3176"/>
                <a:gd name="T13" fmla="*/ 0 h 2679"/>
                <a:gd name="T14" fmla="*/ 0 w 3176"/>
                <a:gd name="T15" fmla="*/ 1339 h 2679"/>
                <a:gd name="T16" fmla="*/ 0 w 3176"/>
                <a:gd name="T17" fmla="*/ 1339 h 2679"/>
                <a:gd name="T18" fmla="*/ 1340 w 3176"/>
                <a:gd name="T19" fmla="*/ 2678 h 2679"/>
                <a:gd name="T20" fmla="*/ 1340 w 3176"/>
                <a:gd name="T21" fmla="*/ 2678 h 2679"/>
                <a:gd name="T22" fmla="*/ 2312 w 3176"/>
                <a:gd name="T23" fmla="*/ 2261 h 2679"/>
                <a:gd name="T24" fmla="*/ 2751 w 3176"/>
                <a:gd name="T25" fmla="*/ 2560 h 2679"/>
                <a:gd name="T26" fmla="*/ 2751 w 3176"/>
                <a:gd name="T27" fmla="*/ 2560 h 2679"/>
                <a:gd name="T28" fmla="*/ 3097 w 3176"/>
                <a:gd name="T29" fmla="*/ 2495 h 2679"/>
                <a:gd name="T30" fmla="*/ 3097 w 3176"/>
                <a:gd name="T31" fmla="*/ 2495 h 2679"/>
                <a:gd name="T32" fmla="*/ 3032 w 3176"/>
                <a:gd name="T33" fmla="*/ 2149 h 2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6" h="2679">
                  <a:moveTo>
                    <a:pt x="3032" y="2149"/>
                  </a:moveTo>
                  <a:lnTo>
                    <a:pt x="2582" y="1841"/>
                  </a:lnTo>
                  <a:lnTo>
                    <a:pt x="2582" y="1841"/>
                  </a:lnTo>
                  <a:cubicBezTo>
                    <a:pt x="2645" y="1686"/>
                    <a:pt x="2680" y="1517"/>
                    <a:pt x="2680" y="1339"/>
                  </a:cubicBezTo>
                  <a:lnTo>
                    <a:pt x="2680" y="1339"/>
                  </a:lnTo>
                  <a:cubicBezTo>
                    <a:pt x="2680" y="599"/>
                    <a:pt x="2080" y="0"/>
                    <a:pt x="1340" y="0"/>
                  </a:cubicBezTo>
                  <a:lnTo>
                    <a:pt x="1340" y="0"/>
                  </a:lnTo>
                  <a:cubicBezTo>
                    <a:pt x="600" y="0"/>
                    <a:pt x="0" y="599"/>
                    <a:pt x="0" y="1339"/>
                  </a:cubicBezTo>
                  <a:lnTo>
                    <a:pt x="0" y="1339"/>
                  </a:lnTo>
                  <a:cubicBezTo>
                    <a:pt x="0" y="2079"/>
                    <a:pt x="600" y="2678"/>
                    <a:pt x="1340" y="2678"/>
                  </a:cubicBezTo>
                  <a:lnTo>
                    <a:pt x="1340" y="2678"/>
                  </a:lnTo>
                  <a:cubicBezTo>
                    <a:pt x="1722" y="2678"/>
                    <a:pt x="2067" y="2518"/>
                    <a:pt x="2312" y="2261"/>
                  </a:cubicBezTo>
                  <a:lnTo>
                    <a:pt x="2751" y="2560"/>
                  </a:lnTo>
                  <a:lnTo>
                    <a:pt x="2751" y="2560"/>
                  </a:lnTo>
                  <a:cubicBezTo>
                    <a:pt x="2864" y="2637"/>
                    <a:pt x="3020" y="2608"/>
                    <a:pt x="3097" y="2495"/>
                  </a:cubicBezTo>
                  <a:lnTo>
                    <a:pt x="3097" y="2495"/>
                  </a:lnTo>
                  <a:cubicBezTo>
                    <a:pt x="3175" y="2382"/>
                    <a:pt x="3146" y="2226"/>
                    <a:pt x="3032" y="2149"/>
                  </a:cubicBezTo>
                </a:path>
              </a:pathLst>
            </a:custGeom>
            <a:solidFill>
              <a:srgbClr val="77BF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69">
              <a:extLst>
                <a:ext uri="{FF2B5EF4-FFF2-40B4-BE49-F238E27FC236}">
                  <a16:creationId xmlns:a16="http://schemas.microsoft.com/office/drawing/2014/main" id="{6E001E36-5443-CA67-117C-042A02E99A75}"/>
                </a:ext>
              </a:extLst>
            </p:cNvPr>
            <p:cNvSpPr>
              <a:spLocks noChangeArrowheads="1"/>
            </p:cNvSpPr>
            <p:nvPr/>
          </p:nvSpPr>
          <p:spPr bwMode="auto">
            <a:xfrm>
              <a:off x="4825076" y="2124309"/>
              <a:ext cx="1483509" cy="1252741"/>
            </a:xfrm>
            <a:custGeom>
              <a:avLst/>
              <a:gdLst>
                <a:gd name="T0" fmla="*/ 143 w 3177"/>
                <a:gd name="T1" fmla="*/ 2149 h 2679"/>
                <a:gd name="T2" fmla="*/ 593 w 3177"/>
                <a:gd name="T3" fmla="*/ 1841 h 2679"/>
                <a:gd name="T4" fmla="*/ 593 w 3177"/>
                <a:gd name="T5" fmla="*/ 1841 h 2679"/>
                <a:gd name="T6" fmla="*/ 496 w 3177"/>
                <a:gd name="T7" fmla="*/ 1339 h 2679"/>
                <a:gd name="T8" fmla="*/ 496 w 3177"/>
                <a:gd name="T9" fmla="*/ 1339 h 2679"/>
                <a:gd name="T10" fmla="*/ 1835 w 3177"/>
                <a:gd name="T11" fmla="*/ 0 h 2679"/>
                <a:gd name="T12" fmla="*/ 1835 w 3177"/>
                <a:gd name="T13" fmla="*/ 0 h 2679"/>
                <a:gd name="T14" fmla="*/ 3176 w 3177"/>
                <a:gd name="T15" fmla="*/ 1339 h 2679"/>
                <a:gd name="T16" fmla="*/ 3176 w 3177"/>
                <a:gd name="T17" fmla="*/ 1339 h 2679"/>
                <a:gd name="T18" fmla="*/ 1835 w 3177"/>
                <a:gd name="T19" fmla="*/ 2678 h 2679"/>
                <a:gd name="T20" fmla="*/ 1835 w 3177"/>
                <a:gd name="T21" fmla="*/ 2678 h 2679"/>
                <a:gd name="T22" fmla="*/ 863 w 3177"/>
                <a:gd name="T23" fmla="*/ 2261 h 2679"/>
                <a:gd name="T24" fmla="*/ 425 w 3177"/>
                <a:gd name="T25" fmla="*/ 2560 h 2679"/>
                <a:gd name="T26" fmla="*/ 425 w 3177"/>
                <a:gd name="T27" fmla="*/ 2560 h 2679"/>
                <a:gd name="T28" fmla="*/ 78 w 3177"/>
                <a:gd name="T29" fmla="*/ 2495 h 2679"/>
                <a:gd name="T30" fmla="*/ 78 w 3177"/>
                <a:gd name="T31" fmla="*/ 2495 h 2679"/>
                <a:gd name="T32" fmla="*/ 143 w 3177"/>
                <a:gd name="T33" fmla="*/ 2149 h 2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7" h="2679">
                  <a:moveTo>
                    <a:pt x="143" y="2149"/>
                  </a:moveTo>
                  <a:lnTo>
                    <a:pt x="593" y="1841"/>
                  </a:lnTo>
                  <a:lnTo>
                    <a:pt x="593" y="1841"/>
                  </a:lnTo>
                  <a:cubicBezTo>
                    <a:pt x="530" y="1686"/>
                    <a:pt x="496" y="1517"/>
                    <a:pt x="496" y="1339"/>
                  </a:cubicBezTo>
                  <a:lnTo>
                    <a:pt x="496" y="1339"/>
                  </a:lnTo>
                  <a:cubicBezTo>
                    <a:pt x="496" y="599"/>
                    <a:pt x="1095" y="0"/>
                    <a:pt x="1835" y="0"/>
                  </a:cubicBezTo>
                  <a:lnTo>
                    <a:pt x="1835" y="0"/>
                  </a:lnTo>
                  <a:cubicBezTo>
                    <a:pt x="2575" y="0"/>
                    <a:pt x="3176" y="599"/>
                    <a:pt x="3176" y="1339"/>
                  </a:cubicBezTo>
                  <a:lnTo>
                    <a:pt x="3176" y="1339"/>
                  </a:lnTo>
                  <a:cubicBezTo>
                    <a:pt x="3176" y="2079"/>
                    <a:pt x="2575" y="2678"/>
                    <a:pt x="1835" y="2678"/>
                  </a:cubicBezTo>
                  <a:lnTo>
                    <a:pt x="1835" y="2678"/>
                  </a:lnTo>
                  <a:cubicBezTo>
                    <a:pt x="1453" y="2678"/>
                    <a:pt x="1108" y="2518"/>
                    <a:pt x="863" y="2261"/>
                  </a:cubicBezTo>
                  <a:lnTo>
                    <a:pt x="425" y="2560"/>
                  </a:lnTo>
                  <a:lnTo>
                    <a:pt x="425" y="2560"/>
                  </a:lnTo>
                  <a:cubicBezTo>
                    <a:pt x="312" y="2637"/>
                    <a:pt x="156" y="2608"/>
                    <a:pt x="78" y="2495"/>
                  </a:cubicBezTo>
                  <a:lnTo>
                    <a:pt x="78" y="2495"/>
                  </a:lnTo>
                  <a:cubicBezTo>
                    <a:pt x="0" y="2382"/>
                    <a:pt x="30" y="2226"/>
                    <a:pt x="143" y="2149"/>
                  </a:cubicBezTo>
                </a:path>
              </a:pathLst>
            </a:custGeom>
            <a:solidFill>
              <a:srgbClr val="0099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70">
              <a:extLst>
                <a:ext uri="{FF2B5EF4-FFF2-40B4-BE49-F238E27FC236}">
                  <a16:creationId xmlns:a16="http://schemas.microsoft.com/office/drawing/2014/main" id="{A82319FC-5251-F957-1839-E6106801B34F}"/>
                </a:ext>
              </a:extLst>
            </p:cNvPr>
            <p:cNvSpPr>
              <a:spLocks noChangeArrowheads="1"/>
            </p:cNvSpPr>
            <p:nvPr/>
          </p:nvSpPr>
          <p:spPr bwMode="auto">
            <a:xfrm>
              <a:off x="4825076" y="4208113"/>
              <a:ext cx="1483509" cy="1252741"/>
            </a:xfrm>
            <a:custGeom>
              <a:avLst/>
              <a:gdLst>
                <a:gd name="T0" fmla="*/ 143 w 3177"/>
                <a:gd name="T1" fmla="*/ 531 h 2681"/>
                <a:gd name="T2" fmla="*/ 593 w 3177"/>
                <a:gd name="T3" fmla="*/ 838 h 2681"/>
                <a:gd name="T4" fmla="*/ 593 w 3177"/>
                <a:gd name="T5" fmla="*/ 838 h 2681"/>
                <a:gd name="T6" fmla="*/ 496 w 3177"/>
                <a:gd name="T7" fmla="*/ 1340 h 2681"/>
                <a:gd name="T8" fmla="*/ 496 w 3177"/>
                <a:gd name="T9" fmla="*/ 1340 h 2681"/>
                <a:gd name="T10" fmla="*/ 1835 w 3177"/>
                <a:gd name="T11" fmla="*/ 2680 h 2681"/>
                <a:gd name="T12" fmla="*/ 1835 w 3177"/>
                <a:gd name="T13" fmla="*/ 2680 h 2681"/>
                <a:gd name="T14" fmla="*/ 3176 w 3177"/>
                <a:gd name="T15" fmla="*/ 1340 h 2681"/>
                <a:gd name="T16" fmla="*/ 3176 w 3177"/>
                <a:gd name="T17" fmla="*/ 1340 h 2681"/>
                <a:gd name="T18" fmla="*/ 1835 w 3177"/>
                <a:gd name="T19" fmla="*/ 0 h 2681"/>
                <a:gd name="T20" fmla="*/ 1835 w 3177"/>
                <a:gd name="T21" fmla="*/ 0 h 2681"/>
                <a:gd name="T22" fmla="*/ 863 w 3177"/>
                <a:gd name="T23" fmla="*/ 418 h 2681"/>
                <a:gd name="T24" fmla="*/ 425 w 3177"/>
                <a:gd name="T25" fmla="*/ 119 h 2681"/>
                <a:gd name="T26" fmla="*/ 425 w 3177"/>
                <a:gd name="T27" fmla="*/ 119 h 2681"/>
                <a:gd name="T28" fmla="*/ 78 w 3177"/>
                <a:gd name="T29" fmla="*/ 184 h 2681"/>
                <a:gd name="T30" fmla="*/ 78 w 3177"/>
                <a:gd name="T31" fmla="*/ 184 h 2681"/>
                <a:gd name="T32" fmla="*/ 143 w 3177"/>
                <a:gd name="T33" fmla="*/ 531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7" h="2681">
                  <a:moveTo>
                    <a:pt x="143" y="531"/>
                  </a:moveTo>
                  <a:lnTo>
                    <a:pt x="593" y="838"/>
                  </a:lnTo>
                  <a:lnTo>
                    <a:pt x="593" y="838"/>
                  </a:lnTo>
                  <a:cubicBezTo>
                    <a:pt x="530" y="994"/>
                    <a:pt x="496" y="1163"/>
                    <a:pt x="496" y="1340"/>
                  </a:cubicBezTo>
                  <a:lnTo>
                    <a:pt x="496" y="1340"/>
                  </a:lnTo>
                  <a:cubicBezTo>
                    <a:pt x="496" y="2080"/>
                    <a:pt x="1095" y="2680"/>
                    <a:pt x="1835" y="2680"/>
                  </a:cubicBezTo>
                  <a:lnTo>
                    <a:pt x="1835" y="2680"/>
                  </a:lnTo>
                  <a:cubicBezTo>
                    <a:pt x="2575" y="2680"/>
                    <a:pt x="3176" y="2080"/>
                    <a:pt x="3176" y="1340"/>
                  </a:cubicBezTo>
                  <a:lnTo>
                    <a:pt x="3176" y="1340"/>
                  </a:lnTo>
                  <a:cubicBezTo>
                    <a:pt x="3176" y="600"/>
                    <a:pt x="2575" y="0"/>
                    <a:pt x="1835" y="0"/>
                  </a:cubicBezTo>
                  <a:lnTo>
                    <a:pt x="1835" y="0"/>
                  </a:lnTo>
                  <a:cubicBezTo>
                    <a:pt x="1453" y="0"/>
                    <a:pt x="1108" y="161"/>
                    <a:pt x="863" y="418"/>
                  </a:cubicBezTo>
                  <a:lnTo>
                    <a:pt x="425" y="119"/>
                  </a:lnTo>
                  <a:lnTo>
                    <a:pt x="425" y="119"/>
                  </a:lnTo>
                  <a:cubicBezTo>
                    <a:pt x="312" y="41"/>
                    <a:pt x="156" y="71"/>
                    <a:pt x="78" y="184"/>
                  </a:cubicBezTo>
                  <a:lnTo>
                    <a:pt x="78" y="184"/>
                  </a:lnTo>
                  <a:cubicBezTo>
                    <a:pt x="0" y="297"/>
                    <a:pt x="30" y="454"/>
                    <a:pt x="143" y="531"/>
                  </a:cubicBezTo>
                </a:path>
              </a:pathLst>
            </a:custGeom>
            <a:solidFill>
              <a:srgbClr val="8CCA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71">
              <a:extLst>
                <a:ext uri="{FF2B5EF4-FFF2-40B4-BE49-F238E27FC236}">
                  <a16:creationId xmlns:a16="http://schemas.microsoft.com/office/drawing/2014/main" id="{D2967FA4-5FB8-F307-B039-3BD065A2FC7C}"/>
                </a:ext>
              </a:extLst>
            </p:cNvPr>
            <p:cNvSpPr>
              <a:spLocks noChangeArrowheads="1"/>
            </p:cNvSpPr>
            <p:nvPr/>
          </p:nvSpPr>
          <p:spPr bwMode="auto">
            <a:xfrm>
              <a:off x="2834701" y="4208113"/>
              <a:ext cx="1483509" cy="1252741"/>
            </a:xfrm>
            <a:custGeom>
              <a:avLst/>
              <a:gdLst>
                <a:gd name="T0" fmla="*/ 3032 w 3176"/>
                <a:gd name="T1" fmla="*/ 531 h 2681"/>
                <a:gd name="T2" fmla="*/ 2582 w 3176"/>
                <a:gd name="T3" fmla="*/ 838 h 2681"/>
                <a:gd name="T4" fmla="*/ 2582 w 3176"/>
                <a:gd name="T5" fmla="*/ 838 h 2681"/>
                <a:gd name="T6" fmla="*/ 2680 w 3176"/>
                <a:gd name="T7" fmla="*/ 1340 h 2681"/>
                <a:gd name="T8" fmla="*/ 2680 w 3176"/>
                <a:gd name="T9" fmla="*/ 1340 h 2681"/>
                <a:gd name="T10" fmla="*/ 1340 w 3176"/>
                <a:gd name="T11" fmla="*/ 2680 h 2681"/>
                <a:gd name="T12" fmla="*/ 1340 w 3176"/>
                <a:gd name="T13" fmla="*/ 2680 h 2681"/>
                <a:gd name="T14" fmla="*/ 0 w 3176"/>
                <a:gd name="T15" fmla="*/ 1340 h 2681"/>
                <a:gd name="T16" fmla="*/ 0 w 3176"/>
                <a:gd name="T17" fmla="*/ 1340 h 2681"/>
                <a:gd name="T18" fmla="*/ 1340 w 3176"/>
                <a:gd name="T19" fmla="*/ 0 h 2681"/>
                <a:gd name="T20" fmla="*/ 1340 w 3176"/>
                <a:gd name="T21" fmla="*/ 0 h 2681"/>
                <a:gd name="T22" fmla="*/ 2312 w 3176"/>
                <a:gd name="T23" fmla="*/ 418 h 2681"/>
                <a:gd name="T24" fmla="*/ 2751 w 3176"/>
                <a:gd name="T25" fmla="*/ 119 h 2681"/>
                <a:gd name="T26" fmla="*/ 2751 w 3176"/>
                <a:gd name="T27" fmla="*/ 119 h 2681"/>
                <a:gd name="T28" fmla="*/ 3097 w 3176"/>
                <a:gd name="T29" fmla="*/ 184 h 2681"/>
                <a:gd name="T30" fmla="*/ 3097 w 3176"/>
                <a:gd name="T31" fmla="*/ 184 h 2681"/>
                <a:gd name="T32" fmla="*/ 3032 w 3176"/>
                <a:gd name="T33" fmla="*/ 531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6" h="2681">
                  <a:moveTo>
                    <a:pt x="3032" y="531"/>
                  </a:moveTo>
                  <a:lnTo>
                    <a:pt x="2582" y="838"/>
                  </a:lnTo>
                  <a:lnTo>
                    <a:pt x="2582" y="838"/>
                  </a:lnTo>
                  <a:cubicBezTo>
                    <a:pt x="2645" y="994"/>
                    <a:pt x="2680" y="1163"/>
                    <a:pt x="2680" y="1340"/>
                  </a:cubicBezTo>
                  <a:lnTo>
                    <a:pt x="2680" y="1340"/>
                  </a:lnTo>
                  <a:cubicBezTo>
                    <a:pt x="2680" y="2080"/>
                    <a:pt x="2080" y="2680"/>
                    <a:pt x="1340" y="2680"/>
                  </a:cubicBezTo>
                  <a:lnTo>
                    <a:pt x="1340" y="2680"/>
                  </a:lnTo>
                  <a:cubicBezTo>
                    <a:pt x="600" y="2680"/>
                    <a:pt x="0" y="2080"/>
                    <a:pt x="0" y="1340"/>
                  </a:cubicBezTo>
                  <a:lnTo>
                    <a:pt x="0" y="1340"/>
                  </a:lnTo>
                  <a:cubicBezTo>
                    <a:pt x="0" y="600"/>
                    <a:pt x="600" y="0"/>
                    <a:pt x="1340" y="0"/>
                  </a:cubicBezTo>
                  <a:lnTo>
                    <a:pt x="1340" y="0"/>
                  </a:lnTo>
                  <a:cubicBezTo>
                    <a:pt x="1722" y="0"/>
                    <a:pt x="2067" y="161"/>
                    <a:pt x="2312" y="418"/>
                  </a:cubicBezTo>
                  <a:lnTo>
                    <a:pt x="2751" y="119"/>
                  </a:lnTo>
                  <a:lnTo>
                    <a:pt x="2751" y="119"/>
                  </a:lnTo>
                  <a:cubicBezTo>
                    <a:pt x="2864" y="41"/>
                    <a:pt x="3020" y="71"/>
                    <a:pt x="3097" y="184"/>
                  </a:cubicBezTo>
                  <a:lnTo>
                    <a:pt x="3097" y="184"/>
                  </a:lnTo>
                  <a:cubicBezTo>
                    <a:pt x="3175" y="297"/>
                    <a:pt x="3146" y="454"/>
                    <a:pt x="3032" y="531"/>
                  </a:cubicBezTo>
                </a:path>
              </a:pathLst>
            </a:custGeom>
            <a:solidFill>
              <a:schemeClr val="tx2">
                <a:lumMod val="75000"/>
              </a:schemeClr>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375">
              <a:extLst>
                <a:ext uri="{FF2B5EF4-FFF2-40B4-BE49-F238E27FC236}">
                  <a16:creationId xmlns:a16="http://schemas.microsoft.com/office/drawing/2014/main" id="{87FB6DCB-2191-1CE3-7376-1ED3CF0B6B1D}"/>
                </a:ext>
              </a:extLst>
            </p:cNvPr>
            <p:cNvSpPr>
              <a:spLocks noChangeArrowheads="1"/>
            </p:cNvSpPr>
            <p:nvPr/>
          </p:nvSpPr>
          <p:spPr bwMode="auto">
            <a:xfrm>
              <a:off x="3018079" y="2305627"/>
              <a:ext cx="890106" cy="890106"/>
            </a:xfrm>
            <a:custGeom>
              <a:avLst/>
              <a:gdLst>
                <a:gd name="T0" fmla="*/ 1903 w 1904"/>
                <a:gd name="T1" fmla="*/ 951 h 1904"/>
                <a:gd name="T2" fmla="*/ 1903 w 1904"/>
                <a:gd name="T3" fmla="*/ 951 h 1904"/>
                <a:gd name="T4" fmla="*/ 952 w 1904"/>
                <a:gd name="T5" fmla="*/ 1903 h 1904"/>
                <a:gd name="T6" fmla="*/ 952 w 1904"/>
                <a:gd name="T7" fmla="*/ 1903 h 1904"/>
                <a:gd name="T8" fmla="*/ 0 w 1904"/>
                <a:gd name="T9" fmla="*/ 951 h 1904"/>
                <a:gd name="T10" fmla="*/ 0 w 1904"/>
                <a:gd name="T11" fmla="*/ 951 h 1904"/>
                <a:gd name="T12" fmla="*/ 952 w 1904"/>
                <a:gd name="T13" fmla="*/ 0 h 1904"/>
                <a:gd name="T14" fmla="*/ 952 w 1904"/>
                <a:gd name="T15" fmla="*/ 0 h 1904"/>
                <a:gd name="T16" fmla="*/ 1903 w 1904"/>
                <a:gd name="T17" fmla="*/ 95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 h="1904">
                  <a:moveTo>
                    <a:pt x="1903" y="951"/>
                  </a:moveTo>
                  <a:lnTo>
                    <a:pt x="1903" y="951"/>
                  </a:lnTo>
                  <a:cubicBezTo>
                    <a:pt x="1903" y="1476"/>
                    <a:pt x="1477" y="1903"/>
                    <a:pt x="952" y="1903"/>
                  </a:cubicBezTo>
                  <a:lnTo>
                    <a:pt x="952" y="1903"/>
                  </a:lnTo>
                  <a:cubicBezTo>
                    <a:pt x="426" y="1903"/>
                    <a:pt x="0" y="1476"/>
                    <a:pt x="0" y="951"/>
                  </a:cubicBezTo>
                  <a:lnTo>
                    <a:pt x="0" y="951"/>
                  </a:lnTo>
                  <a:cubicBezTo>
                    <a:pt x="0" y="426"/>
                    <a:pt x="426" y="0"/>
                    <a:pt x="952" y="0"/>
                  </a:cubicBezTo>
                  <a:lnTo>
                    <a:pt x="952" y="0"/>
                  </a:lnTo>
                  <a:cubicBezTo>
                    <a:pt x="1477" y="0"/>
                    <a:pt x="1903" y="426"/>
                    <a:pt x="1903" y="951"/>
                  </a:cubicBezTo>
                </a:path>
              </a:pathLst>
            </a:custGeom>
            <a:solidFill>
              <a:srgbClr val="FFFF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376">
              <a:extLst>
                <a:ext uri="{FF2B5EF4-FFF2-40B4-BE49-F238E27FC236}">
                  <a16:creationId xmlns:a16="http://schemas.microsoft.com/office/drawing/2014/main" id="{52480EB0-FF05-44F8-2FEB-156F057A1D15}"/>
                </a:ext>
              </a:extLst>
            </p:cNvPr>
            <p:cNvSpPr>
              <a:spLocks noChangeArrowheads="1"/>
            </p:cNvSpPr>
            <p:nvPr/>
          </p:nvSpPr>
          <p:spPr bwMode="auto">
            <a:xfrm>
              <a:off x="5239221" y="2305627"/>
              <a:ext cx="890106" cy="890106"/>
            </a:xfrm>
            <a:custGeom>
              <a:avLst/>
              <a:gdLst>
                <a:gd name="T0" fmla="*/ 1902 w 1903"/>
                <a:gd name="T1" fmla="*/ 951 h 1904"/>
                <a:gd name="T2" fmla="*/ 1902 w 1903"/>
                <a:gd name="T3" fmla="*/ 951 h 1904"/>
                <a:gd name="T4" fmla="*/ 951 w 1903"/>
                <a:gd name="T5" fmla="*/ 1903 h 1904"/>
                <a:gd name="T6" fmla="*/ 951 w 1903"/>
                <a:gd name="T7" fmla="*/ 1903 h 1904"/>
                <a:gd name="T8" fmla="*/ 0 w 1903"/>
                <a:gd name="T9" fmla="*/ 951 h 1904"/>
                <a:gd name="T10" fmla="*/ 0 w 1903"/>
                <a:gd name="T11" fmla="*/ 951 h 1904"/>
                <a:gd name="T12" fmla="*/ 951 w 1903"/>
                <a:gd name="T13" fmla="*/ 0 h 1904"/>
                <a:gd name="T14" fmla="*/ 951 w 1903"/>
                <a:gd name="T15" fmla="*/ 0 h 1904"/>
                <a:gd name="T16" fmla="*/ 1902 w 1903"/>
                <a:gd name="T17" fmla="*/ 95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3" h="1904">
                  <a:moveTo>
                    <a:pt x="1902" y="951"/>
                  </a:moveTo>
                  <a:lnTo>
                    <a:pt x="1902" y="951"/>
                  </a:lnTo>
                  <a:cubicBezTo>
                    <a:pt x="1902" y="1476"/>
                    <a:pt x="1477" y="1903"/>
                    <a:pt x="951" y="1903"/>
                  </a:cubicBezTo>
                  <a:lnTo>
                    <a:pt x="951" y="1903"/>
                  </a:lnTo>
                  <a:cubicBezTo>
                    <a:pt x="426" y="1903"/>
                    <a:pt x="0" y="1476"/>
                    <a:pt x="0" y="951"/>
                  </a:cubicBezTo>
                  <a:lnTo>
                    <a:pt x="0" y="951"/>
                  </a:lnTo>
                  <a:cubicBezTo>
                    <a:pt x="0" y="426"/>
                    <a:pt x="426" y="0"/>
                    <a:pt x="951" y="0"/>
                  </a:cubicBezTo>
                  <a:lnTo>
                    <a:pt x="951" y="0"/>
                  </a:lnTo>
                  <a:cubicBezTo>
                    <a:pt x="1477" y="0"/>
                    <a:pt x="1902" y="426"/>
                    <a:pt x="1902" y="951"/>
                  </a:cubicBezTo>
                </a:path>
              </a:pathLst>
            </a:custGeom>
            <a:solidFill>
              <a:srgbClr val="FFFF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377">
              <a:extLst>
                <a:ext uri="{FF2B5EF4-FFF2-40B4-BE49-F238E27FC236}">
                  <a16:creationId xmlns:a16="http://schemas.microsoft.com/office/drawing/2014/main" id="{8035EADB-D049-9792-64AD-869DF0152FFA}"/>
                </a:ext>
              </a:extLst>
            </p:cNvPr>
            <p:cNvSpPr>
              <a:spLocks noChangeArrowheads="1"/>
            </p:cNvSpPr>
            <p:nvPr/>
          </p:nvSpPr>
          <p:spPr bwMode="auto">
            <a:xfrm>
              <a:off x="3020140" y="4401915"/>
              <a:ext cx="890106" cy="890106"/>
            </a:xfrm>
            <a:custGeom>
              <a:avLst/>
              <a:gdLst>
                <a:gd name="T0" fmla="*/ 1903 w 1904"/>
                <a:gd name="T1" fmla="*/ 952 h 1904"/>
                <a:gd name="T2" fmla="*/ 1903 w 1904"/>
                <a:gd name="T3" fmla="*/ 952 h 1904"/>
                <a:gd name="T4" fmla="*/ 952 w 1904"/>
                <a:gd name="T5" fmla="*/ 1903 h 1904"/>
                <a:gd name="T6" fmla="*/ 952 w 1904"/>
                <a:gd name="T7" fmla="*/ 1903 h 1904"/>
                <a:gd name="T8" fmla="*/ 0 w 1904"/>
                <a:gd name="T9" fmla="*/ 952 h 1904"/>
                <a:gd name="T10" fmla="*/ 0 w 1904"/>
                <a:gd name="T11" fmla="*/ 952 h 1904"/>
                <a:gd name="T12" fmla="*/ 952 w 1904"/>
                <a:gd name="T13" fmla="*/ 0 h 1904"/>
                <a:gd name="T14" fmla="*/ 952 w 1904"/>
                <a:gd name="T15" fmla="*/ 0 h 1904"/>
                <a:gd name="T16" fmla="*/ 1903 w 1904"/>
                <a:gd name="T17" fmla="*/ 952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 h="1904">
                  <a:moveTo>
                    <a:pt x="1903" y="952"/>
                  </a:moveTo>
                  <a:lnTo>
                    <a:pt x="1903" y="952"/>
                  </a:lnTo>
                  <a:cubicBezTo>
                    <a:pt x="1903" y="1477"/>
                    <a:pt x="1477" y="1903"/>
                    <a:pt x="952" y="1903"/>
                  </a:cubicBezTo>
                  <a:lnTo>
                    <a:pt x="952" y="1903"/>
                  </a:lnTo>
                  <a:cubicBezTo>
                    <a:pt x="426" y="1903"/>
                    <a:pt x="0" y="1477"/>
                    <a:pt x="0" y="952"/>
                  </a:cubicBezTo>
                  <a:lnTo>
                    <a:pt x="0" y="952"/>
                  </a:lnTo>
                  <a:cubicBezTo>
                    <a:pt x="0" y="426"/>
                    <a:pt x="426" y="0"/>
                    <a:pt x="952" y="0"/>
                  </a:cubicBezTo>
                  <a:lnTo>
                    <a:pt x="952" y="0"/>
                  </a:lnTo>
                  <a:cubicBezTo>
                    <a:pt x="1477" y="0"/>
                    <a:pt x="1903" y="426"/>
                    <a:pt x="1903" y="952"/>
                  </a:cubicBezTo>
                </a:path>
              </a:pathLst>
            </a:custGeom>
            <a:solidFill>
              <a:srgbClr val="FFFF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378">
              <a:extLst>
                <a:ext uri="{FF2B5EF4-FFF2-40B4-BE49-F238E27FC236}">
                  <a16:creationId xmlns:a16="http://schemas.microsoft.com/office/drawing/2014/main" id="{6D978DF9-46E8-5A71-3B9B-C93ECCCA0734}"/>
                </a:ext>
              </a:extLst>
            </p:cNvPr>
            <p:cNvSpPr>
              <a:spLocks noChangeArrowheads="1"/>
            </p:cNvSpPr>
            <p:nvPr/>
          </p:nvSpPr>
          <p:spPr bwMode="auto">
            <a:xfrm>
              <a:off x="5239221" y="4401915"/>
              <a:ext cx="890106" cy="890106"/>
            </a:xfrm>
            <a:custGeom>
              <a:avLst/>
              <a:gdLst>
                <a:gd name="T0" fmla="*/ 1903 w 1904"/>
                <a:gd name="T1" fmla="*/ 952 h 1904"/>
                <a:gd name="T2" fmla="*/ 1903 w 1904"/>
                <a:gd name="T3" fmla="*/ 952 h 1904"/>
                <a:gd name="T4" fmla="*/ 952 w 1904"/>
                <a:gd name="T5" fmla="*/ 1903 h 1904"/>
                <a:gd name="T6" fmla="*/ 952 w 1904"/>
                <a:gd name="T7" fmla="*/ 1903 h 1904"/>
                <a:gd name="T8" fmla="*/ 0 w 1904"/>
                <a:gd name="T9" fmla="*/ 952 h 1904"/>
                <a:gd name="T10" fmla="*/ 0 w 1904"/>
                <a:gd name="T11" fmla="*/ 952 h 1904"/>
                <a:gd name="T12" fmla="*/ 952 w 1904"/>
                <a:gd name="T13" fmla="*/ 0 h 1904"/>
                <a:gd name="T14" fmla="*/ 952 w 1904"/>
                <a:gd name="T15" fmla="*/ 0 h 1904"/>
                <a:gd name="T16" fmla="*/ 1903 w 1904"/>
                <a:gd name="T17" fmla="*/ 952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4" h="1904">
                  <a:moveTo>
                    <a:pt x="1903" y="952"/>
                  </a:moveTo>
                  <a:lnTo>
                    <a:pt x="1903" y="952"/>
                  </a:lnTo>
                  <a:cubicBezTo>
                    <a:pt x="1903" y="1477"/>
                    <a:pt x="1477" y="1903"/>
                    <a:pt x="952" y="1903"/>
                  </a:cubicBezTo>
                  <a:lnTo>
                    <a:pt x="952" y="1903"/>
                  </a:lnTo>
                  <a:cubicBezTo>
                    <a:pt x="427" y="1903"/>
                    <a:pt x="0" y="1477"/>
                    <a:pt x="0" y="952"/>
                  </a:cubicBezTo>
                  <a:lnTo>
                    <a:pt x="0" y="952"/>
                  </a:lnTo>
                  <a:cubicBezTo>
                    <a:pt x="0" y="426"/>
                    <a:pt x="427" y="0"/>
                    <a:pt x="952" y="0"/>
                  </a:cubicBezTo>
                  <a:lnTo>
                    <a:pt x="952" y="0"/>
                  </a:lnTo>
                  <a:cubicBezTo>
                    <a:pt x="1477" y="0"/>
                    <a:pt x="1903" y="426"/>
                    <a:pt x="1903" y="952"/>
                  </a:cubicBezTo>
                </a:path>
              </a:pathLst>
            </a:custGeom>
            <a:solidFill>
              <a:srgbClr val="FFFFFF"/>
            </a:solidFill>
            <a:ln>
              <a:noFill/>
            </a:ln>
            <a:effectLst/>
          </p:spPr>
          <p:txBody>
            <a:bodyPr wrap="none" anchor="ctr"/>
            <a:lstStyle/>
            <a:p>
              <a:pPr marL="0" marR="0" lvl="0" indent="0" defTabSz="685846"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74799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a:extLst>
                <a:ext uri="{FF2B5EF4-FFF2-40B4-BE49-F238E27FC236}">
                  <a16:creationId xmlns:a16="http://schemas.microsoft.com/office/drawing/2014/main" id="{D5D104AE-10BC-E41D-7716-97F9FF3F3C33}"/>
                </a:ext>
              </a:extLst>
            </p:cNvPr>
            <p:cNvSpPr txBox="1"/>
            <p:nvPr/>
          </p:nvSpPr>
          <p:spPr>
            <a:xfrm>
              <a:off x="779164" y="2124309"/>
              <a:ext cx="1639128" cy="1969770"/>
            </a:xfrm>
            <a:prstGeom prst="rect">
              <a:avLst/>
            </a:prstGeom>
            <a:noFill/>
          </p:spPr>
          <p:txBody>
            <a:bodyPr wrap="square" rtlCol="0">
              <a:spAutoFit/>
            </a:bodyPr>
            <a:lstStyle/>
            <a:p>
              <a:pPr algn="r"/>
              <a:r>
                <a:rPr lang="en-GB" dirty="0"/>
                <a:t>Increasing staff was not enough; even more staff would be needed.</a:t>
              </a:r>
            </a:p>
            <a:p>
              <a:pPr algn="r"/>
              <a:r>
                <a:rPr lang="en-US" sz="1400" dirty="0">
                  <a:latin typeface="Open Sans" panose="020B0606030504020204" pitchFamily="34" charset="0"/>
                  <a:ea typeface="Open Sans" panose="020B0606030504020204" pitchFamily="34" charset="0"/>
                  <a:cs typeface="Open Sans" panose="020B0606030504020204" pitchFamily="34" charset="0"/>
                </a:rPr>
                <a:t>.</a:t>
              </a:r>
              <a:endParaRPr lang="el-G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a:extLst>
                <a:ext uri="{FF2B5EF4-FFF2-40B4-BE49-F238E27FC236}">
                  <a16:creationId xmlns:a16="http://schemas.microsoft.com/office/drawing/2014/main" id="{D16D648B-8AE0-AEBC-D185-9367EEEE6C31}"/>
                </a:ext>
              </a:extLst>
            </p:cNvPr>
            <p:cNvSpPr txBox="1"/>
            <p:nvPr/>
          </p:nvSpPr>
          <p:spPr>
            <a:xfrm>
              <a:off x="779164" y="4418985"/>
              <a:ext cx="1639128" cy="1415772"/>
            </a:xfrm>
            <a:prstGeom prst="rect">
              <a:avLst/>
            </a:prstGeom>
            <a:noFill/>
          </p:spPr>
          <p:txBody>
            <a:bodyPr wrap="square" rtlCol="0">
              <a:spAutoFit/>
            </a:bodyPr>
            <a:lstStyle/>
            <a:p>
              <a:pPr algn="r"/>
              <a:r>
                <a:rPr lang="en-GB" dirty="0"/>
                <a:t>The technological system does not support us.</a:t>
              </a:r>
            </a:p>
            <a:p>
              <a:pPr algn="r"/>
              <a:r>
                <a:rPr lang="en-US" sz="1400" dirty="0">
                  <a:latin typeface="Open Sans" panose="020B0606030504020204" pitchFamily="34" charset="0"/>
                  <a:ea typeface="Open Sans" panose="020B0606030504020204" pitchFamily="34" charset="0"/>
                  <a:cs typeface="Open Sans" panose="020B0606030504020204" pitchFamily="34" charset="0"/>
                </a:rPr>
                <a:t>.</a:t>
              </a:r>
              <a:endParaRPr lang="el-GR"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4A11B2F2-77C6-E33F-F0B2-A51472101A58}"/>
                </a:ext>
              </a:extLst>
            </p:cNvPr>
            <p:cNvSpPr txBox="1"/>
            <p:nvPr/>
          </p:nvSpPr>
          <p:spPr>
            <a:xfrm>
              <a:off x="6724997" y="2124309"/>
              <a:ext cx="1639128" cy="1754326"/>
            </a:xfrm>
            <a:prstGeom prst="rect">
              <a:avLst/>
            </a:prstGeom>
            <a:noFill/>
          </p:spPr>
          <p:txBody>
            <a:bodyPr wrap="square" rtlCol="0">
              <a:spAutoFit/>
            </a:bodyPr>
            <a:lstStyle/>
            <a:p>
              <a:r>
                <a:rPr lang="en-GB" dirty="0"/>
                <a:t>Perhaps the staff need better training to become more productive.</a:t>
              </a:r>
            </a:p>
          </p:txBody>
        </p:sp>
        <p:sp>
          <p:nvSpPr>
            <p:cNvPr id="56" name="TextBox 55">
              <a:extLst>
                <a:ext uri="{FF2B5EF4-FFF2-40B4-BE49-F238E27FC236}">
                  <a16:creationId xmlns:a16="http://schemas.microsoft.com/office/drawing/2014/main" id="{4F0AC3E1-EE86-BC96-3E8C-32B90B23C35D}"/>
                </a:ext>
              </a:extLst>
            </p:cNvPr>
            <p:cNvSpPr txBox="1"/>
            <p:nvPr/>
          </p:nvSpPr>
          <p:spPr>
            <a:xfrm>
              <a:off x="6815451" y="4557748"/>
              <a:ext cx="1639128" cy="861774"/>
            </a:xfrm>
            <a:prstGeom prst="rect">
              <a:avLst/>
            </a:prstGeom>
            <a:noFill/>
          </p:spPr>
          <p:txBody>
            <a:bodyPr wrap="square" rtlCol="0">
              <a:spAutoFit/>
            </a:bodyPr>
            <a:lstStyle/>
            <a:p>
              <a:r>
                <a:rPr lang="en-GB" dirty="0"/>
                <a:t>There is no motivation.</a:t>
              </a:r>
            </a:p>
            <a:p>
              <a:r>
                <a:rPr lang="en-US" sz="1400" dirty="0">
                  <a:latin typeface="Open Sans" panose="020B0606030504020204" pitchFamily="34" charset="0"/>
                  <a:ea typeface="Open Sans" panose="020B0606030504020204" pitchFamily="34" charset="0"/>
                  <a:cs typeface="Open Sans" panose="020B0606030504020204" pitchFamily="34" charset="0"/>
                </a:rPr>
                <a:t>.</a:t>
              </a:r>
              <a:endParaRPr lang="el-GR"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Picture 56">
              <a:extLst>
                <a:ext uri="{FF2B5EF4-FFF2-40B4-BE49-F238E27FC236}">
                  <a16:creationId xmlns:a16="http://schemas.microsoft.com/office/drawing/2014/main" id="{750184F8-CA81-D33C-6E8F-8D388FF371B8}"/>
                </a:ext>
              </a:extLst>
            </p:cNvPr>
            <p:cNvPicPr>
              <a:picLocks noChangeAspect="1"/>
            </p:cNvPicPr>
            <p:nvPr/>
          </p:nvPicPr>
          <p:blipFill>
            <a:blip r:embed="rId3"/>
            <a:stretch>
              <a:fillRect/>
            </a:stretch>
          </p:blipFill>
          <p:spPr>
            <a:xfrm>
              <a:off x="3193132" y="2474766"/>
              <a:ext cx="540000" cy="540000"/>
            </a:xfrm>
            <a:prstGeom prst="rect">
              <a:avLst/>
            </a:prstGeom>
          </p:spPr>
        </p:pic>
        <p:pic>
          <p:nvPicPr>
            <p:cNvPr id="65" name="Picture 64">
              <a:extLst>
                <a:ext uri="{FF2B5EF4-FFF2-40B4-BE49-F238E27FC236}">
                  <a16:creationId xmlns:a16="http://schemas.microsoft.com/office/drawing/2014/main" id="{BF43519E-41C3-B03B-C15A-A091090E2A31}"/>
                </a:ext>
              </a:extLst>
            </p:cNvPr>
            <p:cNvPicPr>
              <a:picLocks noChangeAspect="1"/>
            </p:cNvPicPr>
            <p:nvPr/>
          </p:nvPicPr>
          <p:blipFill>
            <a:blip r:embed="rId4"/>
            <a:stretch>
              <a:fillRect/>
            </a:stretch>
          </p:blipFill>
          <p:spPr>
            <a:xfrm>
              <a:off x="3229132" y="4612968"/>
              <a:ext cx="468000" cy="468000"/>
            </a:xfrm>
            <a:prstGeom prst="rect">
              <a:avLst/>
            </a:prstGeom>
          </p:spPr>
        </p:pic>
        <p:pic>
          <p:nvPicPr>
            <p:cNvPr id="67" name="Picture 66">
              <a:extLst>
                <a:ext uri="{FF2B5EF4-FFF2-40B4-BE49-F238E27FC236}">
                  <a16:creationId xmlns:a16="http://schemas.microsoft.com/office/drawing/2014/main" id="{F71F991E-A931-8E38-4C0F-6B92EE63DF9E}"/>
                </a:ext>
              </a:extLst>
            </p:cNvPr>
            <p:cNvPicPr>
              <a:picLocks noChangeAspect="1"/>
            </p:cNvPicPr>
            <p:nvPr/>
          </p:nvPicPr>
          <p:blipFill>
            <a:blip r:embed="rId5"/>
            <a:stretch>
              <a:fillRect/>
            </a:stretch>
          </p:blipFill>
          <p:spPr>
            <a:xfrm>
              <a:off x="5432274" y="2474766"/>
              <a:ext cx="504000" cy="504000"/>
            </a:xfrm>
            <a:prstGeom prst="rect">
              <a:avLst/>
            </a:prstGeom>
          </p:spPr>
        </p:pic>
        <p:pic>
          <p:nvPicPr>
            <p:cNvPr id="69" name="Picture 68">
              <a:extLst>
                <a:ext uri="{FF2B5EF4-FFF2-40B4-BE49-F238E27FC236}">
                  <a16:creationId xmlns:a16="http://schemas.microsoft.com/office/drawing/2014/main" id="{2A8F7168-248F-6F23-4B52-F48154678731}"/>
                </a:ext>
              </a:extLst>
            </p:cNvPr>
            <p:cNvPicPr>
              <a:picLocks noChangeAspect="1"/>
            </p:cNvPicPr>
            <p:nvPr/>
          </p:nvPicPr>
          <p:blipFill>
            <a:blip r:embed="rId6"/>
            <a:stretch>
              <a:fillRect/>
            </a:stretch>
          </p:blipFill>
          <p:spPr>
            <a:xfrm>
              <a:off x="5449524" y="4594968"/>
              <a:ext cx="504000" cy="504000"/>
            </a:xfrm>
            <a:prstGeom prst="rect">
              <a:avLst/>
            </a:prstGeom>
          </p:spPr>
        </p:pic>
      </p:grpSp>
    </p:spTree>
    <p:extLst>
      <p:ext uri="{BB962C8B-B14F-4D97-AF65-F5344CB8AC3E}">
        <p14:creationId xmlns:p14="http://schemas.microsoft.com/office/powerpoint/2010/main" val="3162046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24A88-0757-B93E-6BFC-B1CBD2BBF23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8A28863-A62A-9606-64EB-F92BD17A70D8}"/>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EED47A76-87A4-B266-24E0-E5F9B1218FC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ABFAC72-CCD7-FBA6-749C-C858BB466C15}"/>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2A1F3A3-F05B-C40F-6080-24B227423226}"/>
              </a:ext>
            </a:extLst>
          </p:cNvPr>
          <p:cNvSpPr txBox="1"/>
          <p:nvPr/>
        </p:nvSpPr>
        <p:spPr>
          <a:xfrm>
            <a:off x="779872" y="1011275"/>
            <a:ext cx="7584253" cy="369332"/>
          </a:xfrm>
          <a:prstGeom prst="rect">
            <a:avLst/>
          </a:prstGeom>
          <a:noFill/>
        </p:spPr>
        <p:txBody>
          <a:bodyPr wrap="square">
            <a:spAutoFit/>
          </a:bodyPr>
          <a:lstStyle/>
          <a:p>
            <a:r>
              <a:rPr lang="en-GB" dirty="0"/>
              <a:t>Let’s look at it more closely</a:t>
            </a:r>
          </a:p>
        </p:txBody>
      </p:sp>
      <p:sp>
        <p:nvSpPr>
          <p:cNvPr id="2" name="Content Placeholder 2">
            <a:extLst>
              <a:ext uri="{FF2B5EF4-FFF2-40B4-BE49-F238E27FC236}">
                <a16:creationId xmlns:a16="http://schemas.microsoft.com/office/drawing/2014/main" id="{3B8EABEA-DD72-094F-DF71-FC9525FDF81F}"/>
              </a:ext>
            </a:extLst>
          </p:cNvPr>
          <p:cNvSpPr>
            <a:spLocks noGrp="1"/>
          </p:cNvSpPr>
          <p:nvPr>
            <p:ph idx="1"/>
          </p:nvPr>
        </p:nvSpPr>
        <p:spPr>
          <a:xfrm>
            <a:off x="581877" y="3363375"/>
            <a:ext cx="3734267" cy="2448000"/>
          </a:xfrm>
        </p:spPr>
        <p:txBody>
          <a:bodyPr>
            <a:normAutofit fontScale="70000" lnSpcReduction="20000"/>
          </a:bodyPr>
          <a:lstStyle/>
          <a:p>
            <a:r>
              <a:rPr lang="en-GB" dirty="0"/>
              <a:t>There are delays in processing and approvals.</a:t>
            </a:r>
            <a:br>
              <a:rPr lang="en-GB" dirty="0"/>
            </a:br>
            <a:r>
              <a:rPr lang="en-GB" dirty="0"/>
              <a:t>Is it happening all year? In all types of loans? When did the problem start?</a:t>
            </a:r>
            <a:br>
              <a:rPr lang="en-GB" dirty="0"/>
            </a:br>
            <a:r>
              <a:rPr lang="en-GB" dirty="0"/>
              <a:t>We look for </a:t>
            </a:r>
            <a:r>
              <a:rPr lang="en-GB" b="1" dirty="0"/>
              <a:t>patterns</a:t>
            </a:r>
            <a:r>
              <a:rPr lang="en-GB" dirty="0"/>
              <a:t>.</a:t>
            </a:r>
          </a:p>
          <a:p>
            <a:pPr marL="0" indent="0">
              <a:buNone/>
            </a:pPr>
            <a:endParaRPr lang="el-GR" sz="14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R" sz="14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8460CAB5-C783-0890-4EC3-CD3FACD869B1}"/>
              </a:ext>
            </a:extLst>
          </p:cNvPr>
          <p:cNvGrpSpPr>
            <a:grpSpLocks/>
          </p:cNvGrpSpPr>
          <p:nvPr/>
        </p:nvGrpSpPr>
        <p:grpSpPr>
          <a:xfrm>
            <a:off x="564465" y="1924416"/>
            <a:ext cx="8021250" cy="1224000"/>
            <a:chOff x="564465" y="2260738"/>
            <a:chExt cx="8021250" cy="1502053"/>
          </a:xfrm>
        </p:grpSpPr>
        <p:sp>
          <p:nvSpPr>
            <p:cNvPr id="5" name="Freeform 66">
              <a:extLst>
                <a:ext uri="{FF2B5EF4-FFF2-40B4-BE49-F238E27FC236}">
                  <a16:creationId xmlns:a16="http://schemas.microsoft.com/office/drawing/2014/main" id="{3BA0A955-00D4-E65F-865D-E3CD345E3C10}"/>
                </a:ext>
              </a:extLst>
            </p:cNvPr>
            <p:cNvSpPr>
              <a:spLocks noChangeArrowheads="1"/>
            </p:cNvSpPr>
            <p:nvPr/>
          </p:nvSpPr>
          <p:spPr bwMode="auto">
            <a:xfrm>
              <a:off x="564465" y="2260738"/>
              <a:ext cx="1102329" cy="1427877"/>
            </a:xfrm>
            <a:custGeom>
              <a:avLst/>
              <a:gdLst>
                <a:gd name="T0" fmla="*/ 1608 w 2359"/>
                <a:gd name="T1" fmla="*/ 0 h 3057"/>
                <a:gd name="T2" fmla="*/ 1608 w 2359"/>
                <a:gd name="T3" fmla="*/ 0 h 3057"/>
                <a:gd name="T4" fmla="*/ 0 w 2359"/>
                <a:gd name="T5" fmla="*/ 1607 h 3057"/>
                <a:gd name="T6" fmla="*/ 0 w 2359"/>
                <a:gd name="T7" fmla="*/ 1607 h 3057"/>
                <a:gd name="T8" fmla="*/ 0 w 2359"/>
                <a:gd name="T9" fmla="*/ 1607 h 3057"/>
                <a:gd name="T10" fmla="*/ 911 w 2359"/>
                <a:gd name="T11" fmla="*/ 3056 h 3057"/>
                <a:gd name="T12" fmla="*/ 2358 w 2359"/>
                <a:gd name="T13" fmla="*/ 0 h 3057"/>
                <a:gd name="T14" fmla="*/ 1608 w 2359"/>
                <a:gd name="T15" fmla="*/ 0 h 3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59" h="3057">
                  <a:moveTo>
                    <a:pt x="1608" y="0"/>
                  </a:moveTo>
                  <a:lnTo>
                    <a:pt x="1608" y="0"/>
                  </a:lnTo>
                  <a:cubicBezTo>
                    <a:pt x="720" y="0"/>
                    <a:pt x="0" y="719"/>
                    <a:pt x="0" y="1607"/>
                  </a:cubicBezTo>
                  <a:lnTo>
                    <a:pt x="0" y="1607"/>
                  </a:lnTo>
                  <a:lnTo>
                    <a:pt x="0" y="1607"/>
                  </a:lnTo>
                  <a:cubicBezTo>
                    <a:pt x="0" y="2246"/>
                    <a:pt x="372" y="2796"/>
                    <a:pt x="911" y="3056"/>
                  </a:cubicBezTo>
                  <a:lnTo>
                    <a:pt x="2358" y="0"/>
                  </a:lnTo>
                  <a:lnTo>
                    <a:pt x="1608" y="0"/>
                  </a:lnTo>
                </a:path>
              </a:pathLst>
            </a:custGeom>
            <a:solidFill>
              <a:srgbClr val="0095FF"/>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67">
              <a:extLst>
                <a:ext uri="{FF2B5EF4-FFF2-40B4-BE49-F238E27FC236}">
                  <a16:creationId xmlns:a16="http://schemas.microsoft.com/office/drawing/2014/main" id="{839729CB-3F58-4E40-6B59-6DD972B2A108}"/>
                </a:ext>
              </a:extLst>
            </p:cNvPr>
            <p:cNvSpPr>
              <a:spLocks noChangeArrowheads="1"/>
            </p:cNvSpPr>
            <p:nvPr/>
          </p:nvSpPr>
          <p:spPr bwMode="auto">
            <a:xfrm>
              <a:off x="988913" y="2260739"/>
              <a:ext cx="3585147" cy="1502052"/>
            </a:xfrm>
            <a:custGeom>
              <a:avLst/>
              <a:gdLst>
                <a:gd name="T0" fmla="*/ 6064 w 7673"/>
                <a:gd name="T1" fmla="*/ 0 h 3215"/>
                <a:gd name="T2" fmla="*/ 1447 w 7673"/>
                <a:gd name="T3" fmla="*/ 0 h 3215"/>
                <a:gd name="T4" fmla="*/ 0 w 7673"/>
                <a:gd name="T5" fmla="*/ 3056 h 3215"/>
                <a:gd name="T6" fmla="*/ 0 w 7673"/>
                <a:gd name="T7" fmla="*/ 3056 h 3215"/>
                <a:gd name="T8" fmla="*/ 697 w 7673"/>
                <a:gd name="T9" fmla="*/ 3214 h 3215"/>
                <a:gd name="T10" fmla="*/ 6064 w 7673"/>
                <a:gd name="T11" fmla="*/ 3214 h 3215"/>
                <a:gd name="T12" fmla="*/ 6064 w 7673"/>
                <a:gd name="T13" fmla="*/ 3214 h 3215"/>
                <a:gd name="T14" fmla="*/ 7672 w 7673"/>
                <a:gd name="T15" fmla="*/ 1607 h 3215"/>
                <a:gd name="T16" fmla="*/ 7672 w 7673"/>
                <a:gd name="T17" fmla="*/ 1607 h 3215"/>
                <a:gd name="T18" fmla="*/ 7672 w 7673"/>
                <a:gd name="T19" fmla="*/ 1607 h 3215"/>
                <a:gd name="T20" fmla="*/ 6064 w 7673"/>
                <a:gd name="T21" fmla="*/ 0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73" h="3215">
                  <a:moveTo>
                    <a:pt x="6064" y="0"/>
                  </a:moveTo>
                  <a:lnTo>
                    <a:pt x="1447" y="0"/>
                  </a:lnTo>
                  <a:lnTo>
                    <a:pt x="0" y="3056"/>
                  </a:lnTo>
                  <a:lnTo>
                    <a:pt x="0" y="3056"/>
                  </a:lnTo>
                  <a:cubicBezTo>
                    <a:pt x="211" y="3157"/>
                    <a:pt x="447" y="3214"/>
                    <a:pt x="697" y="3214"/>
                  </a:cubicBezTo>
                  <a:lnTo>
                    <a:pt x="6064" y="3214"/>
                  </a:lnTo>
                  <a:lnTo>
                    <a:pt x="6064" y="3214"/>
                  </a:lnTo>
                  <a:cubicBezTo>
                    <a:pt x="6952" y="3214"/>
                    <a:pt x="7672" y="2495"/>
                    <a:pt x="7672" y="1607"/>
                  </a:cubicBezTo>
                  <a:lnTo>
                    <a:pt x="7672" y="1607"/>
                  </a:lnTo>
                  <a:lnTo>
                    <a:pt x="7672" y="1607"/>
                  </a:lnTo>
                  <a:cubicBezTo>
                    <a:pt x="7672" y="719"/>
                    <a:pt x="6952" y="0"/>
                    <a:pt x="6064" y="0"/>
                  </a:cubicBezTo>
                </a:path>
              </a:pathLst>
            </a:custGeom>
            <a:solidFill>
              <a:srgbClr val="0095FF">
                <a:alpha val="15000"/>
              </a:srgbClr>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73">
              <a:extLst>
                <a:ext uri="{FF2B5EF4-FFF2-40B4-BE49-F238E27FC236}">
                  <a16:creationId xmlns:a16="http://schemas.microsoft.com/office/drawing/2014/main" id="{52606F3F-0EDC-4586-CAC4-39E6E43F86C8}"/>
                </a:ext>
              </a:extLst>
            </p:cNvPr>
            <p:cNvSpPr>
              <a:spLocks noChangeArrowheads="1"/>
            </p:cNvSpPr>
            <p:nvPr/>
          </p:nvSpPr>
          <p:spPr bwMode="auto">
            <a:xfrm>
              <a:off x="7483386" y="2260738"/>
              <a:ext cx="1102329" cy="1427877"/>
            </a:xfrm>
            <a:custGeom>
              <a:avLst/>
              <a:gdLst>
                <a:gd name="T0" fmla="*/ 750 w 2359"/>
                <a:gd name="T1" fmla="*/ 0 h 3057"/>
                <a:gd name="T2" fmla="*/ 750 w 2359"/>
                <a:gd name="T3" fmla="*/ 0 h 3057"/>
                <a:gd name="T4" fmla="*/ 2358 w 2359"/>
                <a:gd name="T5" fmla="*/ 1607 h 3057"/>
                <a:gd name="T6" fmla="*/ 2358 w 2359"/>
                <a:gd name="T7" fmla="*/ 1607 h 3057"/>
                <a:gd name="T8" fmla="*/ 2358 w 2359"/>
                <a:gd name="T9" fmla="*/ 1607 h 3057"/>
                <a:gd name="T10" fmla="*/ 1448 w 2359"/>
                <a:gd name="T11" fmla="*/ 3056 h 3057"/>
                <a:gd name="T12" fmla="*/ 0 w 2359"/>
                <a:gd name="T13" fmla="*/ 0 h 3057"/>
                <a:gd name="T14" fmla="*/ 750 w 2359"/>
                <a:gd name="T15" fmla="*/ 0 h 30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59" h="3057">
                  <a:moveTo>
                    <a:pt x="750" y="0"/>
                  </a:moveTo>
                  <a:lnTo>
                    <a:pt x="750" y="0"/>
                  </a:lnTo>
                  <a:cubicBezTo>
                    <a:pt x="1638" y="0"/>
                    <a:pt x="2358" y="719"/>
                    <a:pt x="2358" y="1607"/>
                  </a:cubicBezTo>
                  <a:lnTo>
                    <a:pt x="2358" y="1607"/>
                  </a:lnTo>
                  <a:lnTo>
                    <a:pt x="2358" y="1607"/>
                  </a:lnTo>
                  <a:cubicBezTo>
                    <a:pt x="2358" y="2246"/>
                    <a:pt x="1986" y="2796"/>
                    <a:pt x="1448" y="3056"/>
                  </a:cubicBezTo>
                  <a:lnTo>
                    <a:pt x="0" y="0"/>
                  </a:lnTo>
                  <a:lnTo>
                    <a:pt x="750" y="0"/>
                  </a:lnTo>
                </a:path>
              </a:pathLst>
            </a:custGeom>
            <a:solidFill>
              <a:srgbClr val="49A3FF"/>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Freeform 74">
              <a:extLst>
                <a:ext uri="{FF2B5EF4-FFF2-40B4-BE49-F238E27FC236}">
                  <a16:creationId xmlns:a16="http://schemas.microsoft.com/office/drawing/2014/main" id="{C28D6FA6-DF84-645F-51E4-FA6A7ED458DA}"/>
                </a:ext>
              </a:extLst>
            </p:cNvPr>
            <p:cNvSpPr>
              <a:spLocks noChangeArrowheads="1"/>
            </p:cNvSpPr>
            <p:nvPr/>
          </p:nvSpPr>
          <p:spPr bwMode="auto">
            <a:xfrm>
              <a:off x="4574060" y="2260739"/>
              <a:ext cx="3585147" cy="1502052"/>
            </a:xfrm>
            <a:custGeom>
              <a:avLst/>
              <a:gdLst>
                <a:gd name="T0" fmla="*/ 1607 w 7673"/>
                <a:gd name="T1" fmla="*/ 0 h 3215"/>
                <a:gd name="T2" fmla="*/ 6224 w 7673"/>
                <a:gd name="T3" fmla="*/ 0 h 3215"/>
                <a:gd name="T4" fmla="*/ 7672 w 7673"/>
                <a:gd name="T5" fmla="*/ 3056 h 3215"/>
                <a:gd name="T6" fmla="*/ 7672 w 7673"/>
                <a:gd name="T7" fmla="*/ 3056 h 3215"/>
                <a:gd name="T8" fmla="*/ 6974 w 7673"/>
                <a:gd name="T9" fmla="*/ 3214 h 3215"/>
                <a:gd name="T10" fmla="*/ 1607 w 7673"/>
                <a:gd name="T11" fmla="*/ 3214 h 3215"/>
                <a:gd name="T12" fmla="*/ 1607 w 7673"/>
                <a:gd name="T13" fmla="*/ 3214 h 3215"/>
                <a:gd name="T14" fmla="*/ 0 w 7673"/>
                <a:gd name="T15" fmla="*/ 1607 h 3215"/>
                <a:gd name="T16" fmla="*/ 0 w 7673"/>
                <a:gd name="T17" fmla="*/ 1607 h 3215"/>
                <a:gd name="T18" fmla="*/ 0 w 7673"/>
                <a:gd name="T19" fmla="*/ 1607 h 3215"/>
                <a:gd name="T20" fmla="*/ 1607 w 7673"/>
                <a:gd name="T21" fmla="*/ 0 h 3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73" h="3215">
                  <a:moveTo>
                    <a:pt x="1607" y="0"/>
                  </a:moveTo>
                  <a:lnTo>
                    <a:pt x="6224" y="0"/>
                  </a:lnTo>
                  <a:lnTo>
                    <a:pt x="7672" y="3056"/>
                  </a:lnTo>
                  <a:lnTo>
                    <a:pt x="7672" y="3056"/>
                  </a:lnTo>
                  <a:cubicBezTo>
                    <a:pt x="7461" y="3157"/>
                    <a:pt x="7224" y="3214"/>
                    <a:pt x="6974" y="3214"/>
                  </a:cubicBezTo>
                  <a:lnTo>
                    <a:pt x="1607" y="3214"/>
                  </a:lnTo>
                  <a:lnTo>
                    <a:pt x="1607" y="3214"/>
                  </a:lnTo>
                  <a:cubicBezTo>
                    <a:pt x="719" y="3214"/>
                    <a:pt x="0" y="2495"/>
                    <a:pt x="0" y="1607"/>
                  </a:cubicBezTo>
                  <a:lnTo>
                    <a:pt x="0" y="1607"/>
                  </a:lnTo>
                  <a:lnTo>
                    <a:pt x="0" y="1607"/>
                  </a:lnTo>
                  <a:cubicBezTo>
                    <a:pt x="0" y="719"/>
                    <a:pt x="719" y="0"/>
                    <a:pt x="1607" y="0"/>
                  </a:cubicBezTo>
                </a:path>
              </a:pathLst>
            </a:custGeom>
            <a:solidFill>
              <a:srgbClr val="49A3FF">
                <a:alpha val="15000"/>
              </a:srgbClr>
            </a:solidFill>
            <a:ln>
              <a:noFill/>
            </a:ln>
            <a:effec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Freeform 80">
            <a:extLst>
              <a:ext uri="{FF2B5EF4-FFF2-40B4-BE49-F238E27FC236}">
                <a16:creationId xmlns:a16="http://schemas.microsoft.com/office/drawing/2014/main" id="{88B53D53-D6F3-38BF-2144-DC871D8313F1}"/>
              </a:ext>
            </a:extLst>
          </p:cNvPr>
          <p:cNvSpPr>
            <a:spLocks noChangeArrowheads="1"/>
          </p:cNvSpPr>
          <p:nvPr/>
        </p:nvSpPr>
        <p:spPr bwMode="auto">
          <a:xfrm>
            <a:off x="7955224" y="2281953"/>
            <a:ext cx="508927" cy="508927"/>
          </a:xfrm>
          <a:custGeom>
            <a:avLst/>
            <a:gdLst>
              <a:gd name="T0" fmla="*/ 1089 w 1090"/>
              <a:gd name="T1" fmla="*/ 545 h 1091"/>
              <a:gd name="T2" fmla="*/ 1089 w 1090"/>
              <a:gd name="T3" fmla="*/ 545 h 1091"/>
              <a:gd name="T4" fmla="*/ 544 w 1090"/>
              <a:gd name="T5" fmla="*/ 1090 h 1091"/>
              <a:gd name="T6" fmla="*/ 544 w 1090"/>
              <a:gd name="T7" fmla="*/ 1090 h 1091"/>
              <a:gd name="T8" fmla="*/ 0 w 1090"/>
              <a:gd name="T9" fmla="*/ 545 h 1091"/>
              <a:gd name="T10" fmla="*/ 0 w 1090"/>
              <a:gd name="T11" fmla="*/ 545 h 1091"/>
              <a:gd name="T12" fmla="*/ 544 w 1090"/>
              <a:gd name="T13" fmla="*/ 0 h 1091"/>
              <a:gd name="T14" fmla="*/ 544 w 1090"/>
              <a:gd name="T15" fmla="*/ 0 h 1091"/>
              <a:gd name="T16" fmla="*/ 1089 w 1090"/>
              <a:gd name="T17" fmla="*/ 54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0" h="1091">
                <a:moveTo>
                  <a:pt x="1089" y="545"/>
                </a:moveTo>
                <a:lnTo>
                  <a:pt x="1089" y="545"/>
                </a:lnTo>
                <a:cubicBezTo>
                  <a:pt x="1089" y="846"/>
                  <a:pt x="845" y="1090"/>
                  <a:pt x="544" y="1090"/>
                </a:cubicBezTo>
                <a:lnTo>
                  <a:pt x="544" y="1090"/>
                </a:lnTo>
                <a:cubicBezTo>
                  <a:pt x="243" y="1090"/>
                  <a:pt x="0" y="846"/>
                  <a:pt x="0" y="545"/>
                </a:cubicBezTo>
                <a:lnTo>
                  <a:pt x="0" y="545"/>
                </a:lnTo>
                <a:cubicBezTo>
                  <a:pt x="0" y="244"/>
                  <a:pt x="243" y="0"/>
                  <a:pt x="544" y="0"/>
                </a:cubicBezTo>
                <a:lnTo>
                  <a:pt x="544" y="0"/>
                </a:lnTo>
                <a:cubicBezTo>
                  <a:pt x="845" y="0"/>
                  <a:pt x="1089" y="244"/>
                  <a:pt x="1089" y="545"/>
                </a:cubicBezTo>
              </a:path>
            </a:pathLst>
          </a:custGeom>
          <a:noFill/>
          <a:ln w="12700"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7FB4F211-AEDC-D60D-70FC-B1676585B1F7}"/>
              </a:ext>
            </a:extLst>
          </p:cNvPr>
          <p:cNvSpPr txBox="1"/>
          <p:nvPr/>
        </p:nvSpPr>
        <p:spPr>
          <a:xfrm>
            <a:off x="1604870" y="2613361"/>
            <a:ext cx="2606632" cy="338554"/>
          </a:xfrm>
          <a:prstGeom prst="rect">
            <a:avLst/>
          </a:prstGeom>
          <a:noFill/>
        </p:spPr>
        <p:txBody>
          <a:bodyPr wrap="square" rtlCol="0" anchor="b">
            <a:spAutoFit/>
          </a:bodyPr>
          <a:lstStyle/>
          <a:p>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Data</a:t>
            </a:r>
            <a:endParaRPr lang="el-G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72B7868-2924-2ADC-63AF-D7B06EEEBE5F}"/>
              </a:ext>
            </a:extLst>
          </p:cNvPr>
          <p:cNvSpPr txBox="1"/>
          <p:nvPr/>
        </p:nvSpPr>
        <p:spPr>
          <a:xfrm>
            <a:off x="4979069" y="2490249"/>
            <a:ext cx="2502257" cy="338554"/>
          </a:xfrm>
          <a:prstGeom prst="rect">
            <a:avLst/>
          </a:prstGeom>
          <a:noFill/>
        </p:spPr>
        <p:txBody>
          <a:bodyPr wrap="square" rtlCol="0" anchor="b">
            <a:spAutoFit/>
          </a:bodyPr>
          <a:lstStyle/>
          <a:p>
            <a:pPr algn="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Inputs</a:t>
            </a:r>
            <a:endParaRPr lang="el-GR"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326D8380-5A5D-4DB8-5E74-338D4AFBF836}"/>
              </a:ext>
            </a:extLst>
          </p:cNvPr>
          <p:cNvSpPr txBox="1"/>
          <p:nvPr/>
        </p:nvSpPr>
        <p:spPr>
          <a:xfrm>
            <a:off x="8014646" y="2325749"/>
            <a:ext cx="424824" cy="421334"/>
          </a:xfrm>
          <a:prstGeom prst="rect">
            <a:avLst/>
          </a:prstGeom>
          <a:noFill/>
        </p:spPr>
        <p:txBody>
          <a:bodyPr wrap="square" rtlCol="0" anchor="ctr">
            <a:spAutoFit/>
          </a:bodyPr>
          <a:lstStyle/>
          <a:p>
            <a:pPr algn="ctr" defTabSz="685846"/>
            <a:r>
              <a:rPr lang="en-US" sz="2138" b="1" spc="-56" dirty="0">
                <a:solidFill>
                  <a:srgbClr val="FFFFFF"/>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20" name="Freeform 68">
            <a:extLst>
              <a:ext uri="{FF2B5EF4-FFF2-40B4-BE49-F238E27FC236}">
                <a16:creationId xmlns:a16="http://schemas.microsoft.com/office/drawing/2014/main" id="{C49D934F-53B1-04EC-1C3B-67CBE890C3EB}"/>
              </a:ext>
            </a:extLst>
          </p:cNvPr>
          <p:cNvSpPr>
            <a:spLocks noChangeArrowheads="1"/>
          </p:cNvSpPr>
          <p:nvPr/>
        </p:nvSpPr>
        <p:spPr bwMode="auto">
          <a:xfrm>
            <a:off x="700453" y="2281953"/>
            <a:ext cx="508925" cy="508927"/>
          </a:xfrm>
          <a:custGeom>
            <a:avLst/>
            <a:gdLst>
              <a:gd name="T0" fmla="*/ 1090 w 1091"/>
              <a:gd name="T1" fmla="*/ 545 h 1091"/>
              <a:gd name="T2" fmla="*/ 1090 w 1091"/>
              <a:gd name="T3" fmla="*/ 545 h 1091"/>
              <a:gd name="T4" fmla="*/ 545 w 1091"/>
              <a:gd name="T5" fmla="*/ 1090 h 1091"/>
              <a:gd name="T6" fmla="*/ 545 w 1091"/>
              <a:gd name="T7" fmla="*/ 1090 h 1091"/>
              <a:gd name="T8" fmla="*/ 0 w 1091"/>
              <a:gd name="T9" fmla="*/ 545 h 1091"/>
              <a:gd name="T10" fmla="*/ 0 w 1091"/>
              <a:gd name="T11" fmla="*/ 545 h 1091"/>
              <a:gd name="T12" fmla="*/ 545 w 1091"/>
              <a:gd name="T13" fmla="*/ 0 h 1091"/>
              <a:gd name="T14" fmla="*/ 545 w 1091"/>
              <a:gd name="T15" fmla="*/ 0 h 1091"/>
              <a:gd name="T16" fmla="*/ 1090 w 1091"/>
              <a:gd name="T17" fmla="*/ 54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1" h="1091">
                <a:moveTo>
                  <a:pt x="1090" y="545"/>
                </a:moveTo>
                <a:lnTo>
                  <a:pt x="1090" y="545"/>
                </a:lnTo>
                <a:cubicBezTo>
                  <a:pt x="1090" y="846"/>
                  <a:pt x="846" y="1090"/>
                  <a:pt x="545" y="1090"/>
                </a:cubicBezTo>
                <a:lnTo>
                  <a:pt x="545" y="1090"/>
                </a:lnTo>
                <a:cubicBezTo>
                  <a:pt x="244" y="1090"/>
                  <a:pt x="0" y="846"/>
                  <a:pt x="0" y="545"/>
                </a:cubicBezTo>
                <a:lnTo>
                  <a:pt x="0" y="545"/>
                </a:lnTo>
                <a:cubicBezTo>
                  <a:pt x="0" y="244"/>
                  <a:pt x="244" y="0"/>
                  <a:pt x="545" y="0"/>
                </a:cubicBezTo>
                <a:lnTo>
                  <a:pt x="545" y="0"/>
                </a:lnTo>
                <a:cubicBezTo>
                  <a:pt x="846" y="0"/>
                  <a:pt x="1090" y="244"/>
                  <a:pt x="1090" y="545"/>
                </a:cubicBezTo>
              </a:path>
            </a:pathLst>
          </a:custGeom>
          <a:noFill/>
          <a:ln w="12700"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685846"/>
            <a:endParaRPr lang="en-US" sz="1350" dirty="0">
              <a:solidFill>
                <a:srgbClr val="7479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39878FD4-6AAB-02F5-144A-0860821BA7CF}"/>
              </a:ext>
            </a:extLst>
          </p:cNvPr>
          <p:cNvSpPr txBox="1"/>
          <p:nvPr/>
        </p:nvSpPr>
        <p:spPr>
          <a:xfrm>
            <a:off x="755598" y="2325749"/>
            <a:ext cx="424824" cy="421334"/>
          </a:xfrm>
          <a:prstGeom prst="rect">
            <a:avLst/>
          </a:prstGeom>
          <a:noFill/>
        </p:spPr>
        <p:txBody>
          <a:bodyPr wrap="square" rtlCol="0" anchor="ctr">
            <a:spAutoFit/>
          </a:bodyPr>
          <a:lstStyle/>
          <a:p>
            <a:pPr algn="ctr" defTabSz="685846"/>
            <a:r>
              <a:rPr lang="en-US" sz="2138" b="1" spc="-56" dirty="0">
                <a:solidFill>
                  <a:srgbClr val="FFFFFF"/>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22" name="Content Placeholder 2">
            <a:extLst>
              <a:ext uri="{FF2B5EF4-FFF2-40B4-BE49-F238E27FC236}">
                <a16:creationId xmlns:a16="http://schemas.microsoft.com/office/drawing/2014/main" id="{D4DFC9CC-9656-79B4-6426-D5232223E462}"/>
              </a:ext>
            </a:extLst>
          </p:cNvPr>
          <p:cNvSpPr txBox="1">
            <a:spLocks/>
          </p:cNvSpPr>
          <p:nvPr/>
        </p:nvSpPr>
        <p:spPr>
          <a:xfrm>
            <a:off x="4827856" y="3363375"/>
            <a:ext cx="3734267" cy="2448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000" dirty="0"/>
              <a:t>What feeds the system? In our case, the loan advisors. Could there be problems here?</a:t>
            </a:r>
            <a:br>
              <a:rPr lang="en-GB" sz="2000" dirty="0"/>
            </a:br>
            <a:r>
              <a:rPr lang="en-GB" sz="2000" b="1" dirty="0"/>
              <a:t>Yes.</a:t>
            </a:r>
            <a:br>
              <a:rPr lang="en-GB" sz="2000" dirty="0"/>
            </a:br>
            <a:r>
              <a:rPr lang="en-GB" sz="2000" dirty="0"/>
              <a:t>To meet their targets, the advisors submit incomplete applications, creating many delays</a:t>
            </a:r>
          </a:p>
          <a:p>
            <a:pPr marL="0" indent="0" algn="r">
              <a:lnSpc>
                <a:spcPct val="120000"/>
              </a:lnSpc>
              <a:buFont typeface="Arial"/>
              <a:buNone/>
            </a:pPr>
            <a:r>
              <a:rPr lang="en-US" sz="1400" dirty="0">
                <a:latin typeface="Open Sans" panose="020B0606030504020204" pitchFamily="34" charset="0"/>
                <a:ea typeface="Open Sans" panose="020B0606030504020204" pitchFamily="34" charset="0"/>
                <a:cs typeface="Open Sans" panose="020B0606030504020204" pitchFamily="34" charset="0"/>
              </a:rPr>
              <a:t>.</a:t>
            </a:r>
            <a:endParaRPr lang="el-GR" sz="1400" dirty="0">
              <a:latin typeface="Open Sans" panose="020B0606030504020204" pitchFamily="34" charset="0"/>
              <a:ea typeface="Open Sans" panose="020B0606030504020204" pitchFamily="34" charset="0"/>
              <a:cs typeface="Open Sans" panose="020B0606030504020204" pitchFamily="34" charset="0"/>
            </a:endParaRPr>
          </a:p>
          <a:p>
            <a:pPr marL="0" indent="0" algn="r">
              <a:lnSpc>
                <a:spcPct val="120000"/>
              </a:lnSpc>
              <a:buFont typeface="Arial"/>
              <a:buNone/>
            </a:pPr>
            <a:endParaRPr lang="en-GR"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9916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D1DD0-42ED-63AD-7168-E66D30197E6B}"/>
              </a:ext>
            </a:extLst>
          </p:cNvPr>
          <p:cNvSpPr>
            <a:spLocks noGrp="1"/>
          </p:cNvSpPr>
          <p:nvPr>
            <p:ph type="title"/>
          </p:nvPr>
        </p:nvSpPr>
        <p:spPr>
          <a:xfrm>
            <a:off x="630936" y="548640"/>
            <a:ext cx="2700645" cy="5431536"/>
          </a:xfrm>
        </p:spPr>
        <p:txBody>
          <a:bodyPr>
            <a:normAutofit/>
          </a:bodyPr>
          <a:lstStyle/>
          <a:p>
            <a:r>
              <a:rPr lang="en-GB" sz="3300" dirty="0"/>
              <a:t>Examples</a:t>
            </a:r>
            <a:endParaRPr lang="en-GR" sz="33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sX0" fmla="*/ 0 w 4480560"/>
              <a:gd name="csY0" fmla="*/ 0 h 13716"/>
              <a:gd name="csX1" fmla="*/ 595274 w 4480560"/>
              <a:gd name="csY1" fmla="*/ 0 h 13716"/>
              <a:gd name="csX2" fmla="*/ 1100938 w 4480560"/>
              <a:gd name="csY2" fmla="*/ 0 h 13716"/>
              <a:gd name="csX3" fmla="*/ 1651406 w 4480560"/>
              <a:gd name="csY3" fmla="*/ 0 h 13716"/>
              <a:gd name="csX4" fmla="*/ 2336292 w 4480560"/>
              <a:gd name="csY4" fmla="*/ 0 h 13716"/>
              <a:gd name="csX5" fmla="*/ 2931566 w 4480560"/>
              <a:gd name="csY5" fmla="*/ 0 h 13716"/>
              <a:gd name="csX6" fmla="*/ 3482035 w 4480560"/>
              <a:gd name="csY6" fmla="*/ 0 h 13716"/>
              <a:gd name="csX7" fmla="*/ 4480560 w 4480560"/>
              <a:gd name="csY7" fmla="*/ 0 h 13716"/>
              <a:gd name="csX8" fmla="*/ 4480560 w 4480560"/>
              <a:gd name="csY8" fmla="*/ 13716 h 13716"/>
              <a:gd name="csX9" fmla="*/ 3840480 w 4480560"/>
              <a:gd name="csY9" fmla="*/ 13716 h 13716"/>
              <a:gd name="csX10" fmla="*/ 3290011 w 4480560"/>
              <a:gd name="csY10" fmla="*/ 13716 h 13716"/>
              <a:gd name="csX11" fmla="*/ 2560320 w 4480560"/>
              <a:gd name="csY11" fmla="*/ 13716 h 13716"/>
              <a:gd name="csX12" fmla="*/ 1965046 w 4480560"/>
              <a:gd name="csY12" fmla="*/ 13716 h 13716"/>
              <a:gd name="csX13" fmla="*/ 1459382 w 4480560"/>
              <a:gd name="csY13" fmla="*/ 13716 h 13716"/>
              <a:gd name="csX14" fmla="*/ 774497 w 4480560"/>
              <a:gd name="csY14" fmla="*/ 13716 h 13716"/>
              <a:gd name="csX15" fmla="*/ 0 w 4480560"/>
              <a:gd name="csY15" fmla="*/ 13716 h 13716"/>
              <a:gd name="csX16" fmla="*/ 0 w 4480560"/>
              <a:gd name="csY16"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FD0D996-B39F-8FEF-07ED-985BDE8608B0}"/>
              </a:ext>
            </a:extLst>
          </p:cNvPr>
          <p:cNvSpPr>
            <a:spLocks noGrp="1"/>
          </p:cNvSpPr>
          <p:nvPr>
            <p:ph idx="1"/>
          </p:nvPr>
        </p:nvSpPr>
        <p:spPr>
          <a:xfrm>
            <a:off x="3844813" y="552091"/>
            <a:ext cx="4668251" cy="5431536"/>
          </a:xfrm>
        </p:spPr>
        <p:txBody>
          <a:bodyPr anchor="ctr">
            <a:normAutofit/>
          </a:bodyPr>
          <a:lstStyle/>
          <a:p>
            <a:pPr>
              <a:lnSpc>
                <a:spcPct val="90000"/>
              </a:lnSpc>
            </a:pPr>
            <a:r>
              <a:rPr lang="en-GB" sz="1800" b="1" dirty="0"/>
              <a:t>Change of Strategy (e.g., new market, new business model)
Change of Organizational Structure (e.g., reorganization, merger of departments)
Change of Leadership or Ownership (e.g., new CEO, acquisition)
Technology Change (e.g., digital transformation, new ERP systems)
Change of Organizational Culture (e.g., from hierarchical to customer-centric)
Change of Policies &amp; Procedures (e.g., new equality and diversity policies)
Change of Location or Infrastructure (e.g., relocation, new offices)
Change of Work Model (e.g., hybrid, remote-first)
Change of Evaluation System or Remuneration</a:t>
            </a:r>
            <a:endParaRPr lang="en-GR" sz="1800" dirty="0"/>
          </a:p>
        </p:txBody>
      </p:sp>
    </p:spTree>
    <p:extLst>
      <p:ext uri="{BB962C8B-B14F-4D97-AF65-F5344CB8AC3E}">
        <p14:creationId xmlns:p14="http://schemas.microsoft.com/office/powerpoint/2010/main" val="3303903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3CAA2-3B9F-8C3F-855F-614AC33C94E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93A1910-6279-096C-7305-EFB0AA650F55}"/>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562F6D1F-92C5-DC88-D1B6-D437EB29C53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B2FA3E6F-2E97-1D51-EC6F-C17F04D26B72}"/>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94E69CE-F771-9023-F418-8C9E834B0AF3}"/>
              </a:ext>
            </a:extLst>
          </p:cNvPr>
          <p:cNvSpPr txBox="1"/>
          <p:nvPr/>
        </p:nvSpPr>
        <p:spPr>
          <a:xfrm>
            <a:off x="711904" y="383719"/>
            <a:ext cx="7584253" cy="830997"/>
          </a:xfrm>
          <a:prstGeom prst="rect">
            <a:avLst/>
          </a:prstGeom>
          <a:noFill/>
        </p:spPr>
        <p:txBody>
          <a:bodyPr wrap="square">
            <a:spAutoFit/>
          </a:bodyPr>
          <a:lstStyle/>
          <a:p>
            <a:pPr algn="ctr"/>
            <a:r>
              <a:rPr lang="en-GB" sz="2400" b="1" dirty="0"/>
              <a:t>Let’s look at it more closely</a:t>
            </a:r>
          </a:p>
          <a:p>
            <a:pPr algn="ctr"/>
            <a:r>
              <a:rPr lang="en-GB" sz="2400" b="1" dirty="0"/>
              <a:t>What maintains a dysfunction?</a:t>
            </a:r>
            <a:endParaRPr lang="en-GB" sz="2400" dirty="0"/>
          </a:p>
        </p:txBody>
      </p:sp>
      <p:sp>
        <p:nvSpPr>
          <p:cNvPr id="24" name="Content Placeholder 2">
            <a:extLst>
              <a:ext uri="{FF2B5EF4-FFF2-40B4-BE49-F238E27FC236}">
                <a16:creationId xmlns:a16="http://schemas.microsoft.com/office/drawing/2014/main" id="{D88ED2EB-A0E9-8361-4704-F666CF0C2B5A}"/>
              </a:ext>
            </a:extLst>
          </p:cNvPr>
          <p:cNvSpPr>
            <a:spLocks noGrp="1"/>
          </p:cNvSpPr>
          <p:nvPr>
            <p:ph idx="1"/>
          </p:nvPr>
        </p:nvSpPr>
        <p:spPr>
          <a:xfrm>
            <a:off x="457200" y="1600200"/>
            <a:ext cx="8229600" cy="4525963"/>
          </a:xfrm>
        </p:spPr>
        <p:txBody>
          <a:bodyPr>
            <a:normAutofit/>
          </a:bodyPr>
          <a:lstStyle/>
          <a:p>
            <a:pPr marL="0" indent="0" algn="ctr">
              <a:buNone/>
            </a:pPr>
            <a:endParaRPr lang="el-GR"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84B8F802-07C3-EFF7-F9DE-3CC117E55975}"/>
              </a:ext>
            </a:extLst>
          </p:cNvPr>
          <p:cNvSpPr txBox="1"/>
          <p:nvPr/>
        </p:nvSpPr>
        <p:spPr>
          <a:xfrm>
            <a:off x="232013" y="2684709"/>
            <a:ext cx="4272018" cy="3046988"/>
          </a:xfrm>
          <a:prstGeom prst="rect">
            <a:avLst/>
          </a:prstGeom>
          <a:noFill/>
        </p:spPr>
        <p:txBody>
          <a:bodyPr wrap="square">
            <a:spAutoFit/>
          </a:bodyPr>
          <a:lstStyle/>
          <a:p>
            <a:r>
              <a:rPr lang="en-GB" sz="2400" dirty="0"/>
              <a:t>Beliefs / Mental models</a:t>
            </a:r>
          </a:p>
          <a:p>
            <a:r>
              <a:rPr lang="en-GB" sz="2400" dirty="0"/>
              <a:t>Try to identify the belief that sustains the pattern.</a:t>
            </a:r>
            <a:br>
              <a:rPr lang="en-GB" sz="2400" dirty="0"/>
            </a:br>
            <a:r>
              <a:rPr lang="en-GB" sz="2400" dirty="0"/>
              <a:t>How can it change?</a:t>
            </a:r>
          </a:p>
          <a:p>
            <a:r>
              <a:rPr lang="en-GB" sz="2400" b="1" dirty="0"/>
              <a:t>In our example:</a:t>
            </a:r>
            <a:br>
              <a:rPr lang="en-GB" sz="2400" dirty="0"/>
            </a:br>
            <a:r>
              <a:rPr lang="en-GB" sz="2400" i="1" dirty="0"/>
              <a:t>“It doesn’t matter if we send incomplete applications; what matters is meeting our targets.”</a:t>
            </a:r>
            <a:endParaRPr lang="en-GB" sz="2400" dirty="0"/>
          </a:p>
        </p:txBody>
      </p:sp>
      <p:pic>
        <p:nvPicPr>
          <p:cNvPr id="28" name="Graphic 27">
            <a:extLst>
              <a:ext uri="{FF2B5EF4-FFF2-40B4-BE49-F238E27FC236}">
                <a16:creationId xmlns:a16="http://schemas.microsoft.com/office/drawing/2014/main" id="{2E0B6341-49CC-6584-5204-31C3D6D8E947}"/>
              </a:ext>
            </a:extLst>
          </p:cNvPr>
          <p:cNvPicPr>
            <a:picLocks noChangeAspect="1"/>
          </p:cNvPicPr>
          <p:nvPr/>
        </p:nvPicPr>
        <p:blipFill>
          <a:blip r:embed="rId3">
            <a:extLst>
              <a:ext uri="{96DAC541-7B7A-43D3-8B79-37D633B846F1}">
                <asvg:svgBlip xmlns:asvg="http://schemas.microsoft.com/office/drawing/2016/SVG/main" r:embed="rId4"/>
              </a:ext>
            </a:extLst>
          </a:blip>
          <a:srcRect r="5145"/>
          <a:stretch>
            <a:fillRect/>
          </a:stretch>
        </p:blipFill>
        <p:spPr>
          <a:xfrm>
            <a:off x="4504031" y="1913742"/>
            <a:ext cx="4517439" cy="4762500"/>
          </a:xfrm>
          <a:prstGeom prst="rect">
            <a:avLst/>
          </a:prstGeom>
        </p:spPr>
      </p:pic>
    </p:spTree>
    <p:extLst>
      <p:ext uri="{BB962C8B-B14F-4D97-AF65-F5344CB8AC3E}">
        <p14:creationId xmlns:p14="http://schemas.microsoft.com/office/powerpoint/2010/main" val="3297113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EE8CA-F0F2-F311-81F6-7E470B5A266A}"/>
            </a:ext>
          </a:extLst>
        </p:cNvPr>
        <p:cNvGrpSpPr/>
        <p:nvPr/>
      </p:nvGrpSpPr>
      <p:grpSpPr>
        <a:xfrm>
          <a:off x="0" y="0"/>
          <a:ext cx="0" cy="0"/>
          <a:chOff x="0" y="0"/>
          <a:chExt cx="0" cy="0"/>
        </a:xfrm>
      </p:grpSpPr>
      <p:grpSp>
        <p:nvGrpSpPr>
          <p:cNvPr id="20" name="Graphic 13">
            <a:extLst>
              <a:ext uri="{FF2B5EF4-FFF2-40B4-BE49-F238E27FC236}">
                <a16:creationId xmlns:a16="http://schemas.microsoft.com/office/drawing/2014/main" id="{F7E00A71-79F5-2ACC-44EE-64B8DC09D8F8}"/>
              </a:ext>
            </a:extLst>
          </p:cNvPr>
          <p:cNvGrpSpPr/>
          <p:nvPr/>
        </p:nvGrpSpPr>
        <p:grpSpPr>
          <a:xfrm>
            <a:off x="4379128" y="1693455"/>
            <a:ext cx="4360426" cy="4072847"/>
            <a:chOff x="4379128" y="1693455"/>
            <a:chExt cx="4360426" cy="4072847"/>
          </a:xfrm>
        </p:grpSpPr>
        <p:sp>
          <p:nvSpPr>
            <p:cNvPr id="22" name="Freeform 21">
              <a:extLst>
                <a:ext uri="{FF2B5EF4-FFF2-40B4-BE49-F238E27FC236}">
                  <a16:creationId xmlns:a16="http://schemas.microsoft.com/office/drawing/2014/main" id="{8BD0A937-4617-6C4F-0F63-7185A5CDCDCB}"/>
                </a:ext>
              </a:extLst>
            </p:cNvPr>
            <p:cNvSpPr/>
            <p:nvPr/>
          </p:nvSpPr>
          <p:spPr>
            <a:xfrm>
              <a:off x="4379128" y="1867256"/>
              <a:ext cx="2318927" cy="1435216"/>
            </a:xfrm>
            <a:custGeom>
              <a:avLst/>
              <a:gdLst>
                <a:gd name="connsiteX0" fmla="*/ 0 w 2318927"/>
                <a:gd name="connsiteY0" fmla="*/ 0 h 1435216"/>
                <a:gd name="connsiteX1" fmla="*/ 2318928 w 2318927"/>
                <a:gd name="connsiteY1" fmla="*/ 0 h 1435216"/>
                <a:gd name="connsiteX2" fmla="*/ 2318928 w 2318927"/>
                <a:gd name="connsiteY2" fmla="*/ 1435216 h 1435216"/>
                <a:gd name="connsiteX3" fmla="*/ 0 w 2318927"/>
                <a:gd name="connsiteY3" fmla="*/ 1435216 h 1435216"/>
              </a:gdLst>
              <a:ahLst/>
              <a:cxnLst>
                <a:cxn ang="0">
                  <a:pos x="connsiteX0" y="connsiteY0"/>
                </a:cxn>
                <a:cxn ang="0">
                  <a:pos x="connsiteX1" y="connsiteY1"/>
                </a:cxn>
                <a:cxn ang="0">
                  <a:pos x="connsiteX2" y="connsiteY2"/>
                </a:cxn>
                <a:cxn ang="0">
                  <a:pos x="connsiteX3" y="connsiteY3"/>
                </a:cxn>
              </a:cxnLst>
              <a:rect l="l" t="t" r="r" b="b"/>
              <a:pathLst>
                <a:path w="2318927" h="1435216">
                  <a:moveTo>
                    <a:pt x="0" y="0"/>
                  </a:moveTo>
                  <a:lnTo>
                    <a:pt x="2318928" y="0"/>
                  </a:lnTo>
                  <a:lnTo>
                    <a:pt x="2318928" y="1435216"/>
                  </a:lnTo>
                  <a:lnTo>
                    <a:pt x="0" y="1435216"/>
                  </a:lnTo>
                  <a:close/>
                </a:path>
              </a:pathLst>
            </a:custGeom>
            <a:solidFill>
              <a:srgbClr val="FAFAFA"/>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25" name="Freeform 24">
              <a:extLst>
                <a:ext uri="{FF2B5EF4-FFF2-40B4-BE49-F238E27FC236}">
                  <a16:creationId xmlns:a16="http://schemas.microsoft.com/office/drawing/2014/main" id="{50FE893F-622B-7AB8-2A93-C2B84162B5C3}"/>
                </a:ext>
              </a:extLst>
            </p:cNvPr>
            <p:cNvSpPr/>
            <p:nvPr/>
          </p:nvSpPr>
          <p:spPr>
            <a:xfrm>
              <a:off x="4625798" y="2289585"/>
              <a:ext cx="1813746" cy="818815"/>
            </a:xfrm>
            <a:custGeom>
              <a:avLst/>
              <a:gdLst>
                <a:gd name="connsiteX0" fmla="*/ 1512451 w 1813746"/>
                <a:gd name="connsiteY0" fmla="*/ 615354 h 818815"/>
                <a:gd name="connsiteX1" fmla="*/ 1009083 w 1813746"/>
                <a:gd name="connsiteY1" fmla="*/ 654190 h 818815"/>
                <a:gd name="connsiteX2" fmla="*/ 830802 w 1813746"/>
                <a:gd name="connsiteY2" fmla="*/ 421069 h 818815"/>
                <a:gd name="connsiteX3" fmla="*/ 608885 w 1813746"/>
                <a:gd name="connsiteY3" fmla="*/ 247695 h 818815"/>
                <a:gd name="connsiteX4" fmla="*/ 330315 w 1813746"/>
                <a:gd name="connsiteY4" fmla="*/ 346384 h 818815"/>
                <a:gd name="connsiteX5" fmla="*/ 223624 w 1813746"/>
                <a:gd name="connsiteY5" fmla="*/ 199257 h 818815"/>
                <a:gd name="connsiteX6" fmla="*/ 151074 w 1813746"/>
                <a:gd name="connsiteY6" fmla="*/ 25883 h 818815"/>
                <a:gd name="connsiteX7" fmla="*/ 0 w 1813746"/>
                <a:gd name="connsiteY7" fmla="*/ 57890 h 818815"/>
                <a:gd name="connsiteX8" fmla="*/ 0 w 1813746"/>
                <a:gd name="connsiteY8" fmla="*/ 818815 h 818815"/>
                <a:gd name="connsiteX9" fmla="*/ 1813746 w 1813746"/>
                <a:gd name="connsiteY9" fmla="*/ 818815 h 818815"/>
                <a:gd name="connsiteX10" fmla="*/ 1512451 w 1813746"/>
                <a:gd name="connsiteY10" fmla="*/ 615354 h 81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3746" h="818815">
                  <a:moveTo>
                    <a:pt x="1512451" y="615354"/>
                  </a:moveTo>
                  <a:cubicBezTo>
                    <a:pt x="1351668" y="554433"/>
                    <a:pt x="1166666" y="723006"/>
                    <a:pt x="1009083" y="654190"/>
                  </a:cubicBezTo>
                  <a:cubicBezTo>
                    <a:pt x="917329" y="614180"/>
                    <a:pt x="875613" y="510690"/>
                    <a:pt x="830802" y="421069"/>
                  </a:cubicBezTo>
                  <a:cubicBezTo>
                    <a:pt x="785992" y="331448"/>
                    <a:pt x="708428" y="237345"/>
                    <a:pt x="608885" y="247695"/>
                  </a:cubicBezTo>
                  <a:cubicBezTo>
                    <a:pt x="509343" y="258044"/>
                    <a:pt x="427511" y="374444"/>
                    <a:pt x="330315" y="346384"/>
                  </a:cubicBezTo>
                  <a:cubicBezTo>
                    <a:pt x="269288" y="328780"/>
                    <a:pt x="238668" y="261031"/>
                    <a:pt x="223624" y="199257"/>
                  </a:cubicBezTo>
                  <a:cubicBezTo>
                    <a:pt x="208581" y="137482"/>
                    <a:pt x="197698" y="69199"/>
                    <a:pt x="151074" y="25883"/>
                  </a:cubicBezTo>
                  <a:cubicBezTo>
                    <a:pt x="104450" y="-17434"/>
                    <a:pt x="7362" y="-6125"/>
                    <a:pt x="0" y="57890"/>
                  </a:cubicBezTo>
                  <a:lnTo>
                    <a:pt x="0" y="818815"/>
                  </a:lnTo>
                  <a:lnTo>
                    <a:pt x="1813746" y="818815"/>
                  </a:lnTo>
                  <a:cubicBezTo>
                    <a:pt x="1813746" y="818815"/>
                    <a:pt x="1568037" y="636479"/>
                    <a:pt x="1512451" y="615354"/>
                  </a:cubicBezTo>
                  <a:close/>
                </a:path>
              </a:pathLst>
            </a:custGeom>
            <a:solidFill>
              <a:srgbClr val="EBEBEB"/>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26" name="Freeform 25">
              <a:extLst>
                <a:ext uri="{FF2B5EF4-FFF2-40B4-BE49-F238E27FC236}">
                  <a16:creationId xmlns:a16="http://schemas.microsoft.com/office/drawing/2014/main" id="{2272CC2C-EC53-4F33-C441-15889342D525}"/>
                </a:ext>
              </a:extLst>
            </p:cNvPr>
            <p:cNvSpPr/>
            <p:nvPr/>
          </p:nvSpPr>
          <p:spPr>
            <a:xfrm>
              <a:off x="4524335" y="3104879"/>
              <a:ext cx="1963113" cy="5974"/>
            </a:xfrm>
            <a:custGeom>
              <a:avLst/>
              <a:gdLst>
                <a:gd name="connsiteX0" fmla="*/ 1963113 w 1963113"/>
                <a:gd name="connsiteY0" fmla="*/ 2987 h 5974"/>
                <a:gd name="connsiteX1" fmla="*/ 981557 w 1963113"/>
                <a:gd name="connsiteY1" fmla="*/ 5975 h 5974"/>
                <a:gd name="connsiteX2" fmla="*/ 0 w 1963113"/>
                <a:gd name="connsiteY2" fmla="*/ 2987 h 5974"/>
                <a:gd name="connsiteX3" fmla="*/ 981557 w 1963113"/>
                <a:gd name="connsiteY3" fmla="*/ 0 h 5974"/>
                <a:gd name="connsiteX4" fmla="*/ 1963113 w 1963113"/>
                <a:gd name="connsiteY4" fmla="*/ 2987 h 5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113" h="5974">
                  <a:moveTo>
                    <a:pt x="1963113" y="2987"/>
                  </a:moveTo>
                  <a:cubicBezTo>
                    <a:pt x="1963113" y="4588"/>
                    <a:pt x="1523547" y="5975"/>
                    <a:pt x="981557" y="5975"/>
                  </a:cubicBezTo>
                  <a:cubicBezTo>
                    <a:pt x="439567" y="5975"/>
                    <a:pt x="0" y="4588"/>
                    <a:pt x="0" y="2987"/>
                  </a:cubicBezTo>
                  <a:cubicBezTo>
                    <a:pt x="0" y="1387"/>
                    <a:pt x="439460" y="0"/>
                    <a:pt x="981557" y="0"/>
                  </a:cubicBezTo>
                  <a:cubicBezTo>
                    <a:pt x="1523653" y="0"/>
                    <a:pt x="1963113" y="1387"/>
                    <a:pt x="1963113" y="2987"/>
                  </a:cubicBezTo>
                  <a:close/>
                </a:path>
              </a:pathLst>
            </a:custGeom>
            <a:solidFill>
              <a:srgbClr val="E0E0E0"/>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27">
              <a:extLst>
                <a:ext uri="{FF2B5EF4-FFF2-40B4-BE49-F238E27FC236}">
                  <a16:creationId xmlns:a16="http://schemas.microsoft.com/office/drawing/2014/main" id="{EF9E15E2-25F7-62C8-6735-E3EA7019085B}"/>
                </a:ext>
              </a:extLst>
            </p:cNvPr>
            <p:cNvSpPr/>
            <p:nvPr/>
          </p:nvSpPr>
          <p:spPr>
            <a:xfrm>
              <a:off x="4524335" y="2772535"/>
              <a:ext cx="1963113" cy="5974"/>
            </a:xfrm>
            <a:custGeom>
              <a:avLst/>
              <a:gdLst>
                <a:gd name="connsiteX0" fmla="*/ 1963113 w 1963113"/>
                <a:gd name="connsiteY0" fmla="*/ 2987 h 5974"/>
                <a:gd name="connsiteX1" fmla="*/ 981557 w 1963113"/>
                <a:gd name="connsiteY1" fmla="*/ 5975 h 5974"/>
                <a:gd name="connsiteX2" fmla="*/ 0 w 1963113"/>
                <a:gd name="connsiteY2" fmla="*/ 2987 h 5974"/>
                <a:gd name="connsiteX3" fmla="*/ 981557 w 1963113"/>
                <a:gd name="connsiteY3" fmla="*/ 0 h 5974"/>
                <a:gd name="connsiteX4" fmla="*/ 1963113 w 1963113"/>
                <a:gd name="connsiteY4" fmla="*/ 2987 h 5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113" h="5974">
                  <a:moveTo>
                    <a:pt x="1963113" y="2987"/>
                  </a:moveTo>
                  <a:cubicBezTo>
                    <a:pt x="1963113" y="4588"/>
                    <a:pt x="1523547" y="5975"/>
                    <a:pt x="981557" y="5975"/>
                  </a:cubicBezTo>
                  <a:cubicBezTo>
                    <a:pt x="439567" y="5975"/>
                    <a:pt x="0" y="4588"/>
                    <a:pt x="0" y="2987"/>
                  </a:cubicBezTo>
                  <a:cubicBezTo>
                    <a:pt x="0" y="1387"/>
                    <a:pt x="439460" y="0"/>
                    <a:pt x="981557" y="0"/>
                  </a:cubicBezTo>
                  <a:cubicBezTo>
                    <a:pt x="1523653" y="0"/>
                    <a:pt x="1963113" y="1387"/>
                    <a:pt x="1963113" y="2987"/>
                  </a:cubicBezTo>
                  <a:close/>
                </a:path>
              </a:pathLst>
            </a:custGeom>
            <a:solidFill>
              <a:srgbClr val="E0E0E0"/>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35" name="Freeform 34">
              <a:extLst>
                <a:ext uri="{FF2B5EF4-FFF2-40B4-BE49-F238E27FC236}">
                  <a16:creationId xmlns:a16="http://schemas.microsoft.com/office/drawing/2014/main" id="{51A97DD3-D577-042D-BDC9-332E6BD87348}"/>
                </a:ext>
              </a:extLst>
            </p:cNvPr>
            <p:cNvSpPr/>
            <p:nvPr/>
          </p:nvSpPr>
          <p:spPr>
            <a:xfrm>
              <a:off x="4524335" y="2440190"/>
              <a:ext cx="1963113" cy="5974"/>
            </a:xfrm>
            <a:custGeom>
              <a:avLst/>
              <a:gdLst>
                <a:gd name="connsiteX0" fmla="*/ 1963113 w 1963113"/>
                <a:gd name="connsiteY0" fmla="*/ 2987 h 5974"/>
                <a:gd name="connsiteX1" fmla="*/ 981557 w 1963113"/>
                <a:gd name="connsiteY1" fmla="*/ 5975 h 5974"/>
                <a:gd name="connsiteX2" fmla="*/ 0 w 1963113"/>
                <a:gd name="connsiteY2" fmla="*/ 2987 h 5974"/>
                <a:gd name="connsiteX3" fmla="*/ 981557 w 1963113"/>
                <a:gd name="connsiteY3" fmla="*/ 0 h 5974"/>
                <a:gd name="connsiteX4" fmla="*/ 1963113 w 1963113"/>
                <a:gd name="connsiteY4" fmla="*/ 2987 h 5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113" h="5974">
                  <a:moveTo>
                    <a:pt x="1963113" y="2987"/>
                  </a:moveTo>
                  <a:cubicBezTo>
                    <a:pt x="1963113" y="4588"/>
                    <a:pt x="1523547" y="5975"/>
                    <a:pt x="981557" y="5975"/>
                  </a:cubicBezTo>
                  <a:cubicBezTo>
                    <a:pt x="439567" y="5975"/>
                    <a:pt x="0" y="4588"/>
                    <a:pt x="0" y="2987"/>
                  </a:cubicBezTo>
                  <a:cubicBezTo>
                    <a:pt x="0" y="1387"/>
                    <a:pt x="439460" y="0"/>
                    <a:pt x="981557" y="0"/>
                  </a:cubicBezTo>
                  <a:cubicBezTo>
                    <a:pt x="1523653" y="0"/>
                    <a:pt x="1963113" y="1387"/>
                    <a:pt x="1963113" y="2987"/>
                  </a:cubicBezTo>
                  <a:close/>
                </a:path>
              </a:pathLst>
            </a:custGeom>
            <a:solidFill>
              <a:srgbClr val="E0E0E0"/>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36" name="Freeform 35">
              <a:extLst>
                <a:ext uri="{FF2B5EF4-FFF2-40B4-BE49-F238E27FC236}">
                  <a16:creationId xmlns:a16="http://schemas.microsoft.com/office/drawing/2014/main" id="{41A5A2FD-E0F4-1501-CF46-570536ABE532}"/>
                </a:ext>
              </a:extLst>
            </p:cNvPr>
            <p:cNvSpPr/>
            <p:nvPr/>
          </p:nvSpPr>
          <p:spPr>
            <a:xfrm>
              <a:off x="4524335" y="2124383"/>
              <a:ext cx="1963113" cy="5867"/>
            </a:xfrm>
            <a:custGeom>
              <a:avLst/>
              <a:gdLst>
                <a:gd name="connsiteX0" fmla="*/ 1963113 w 1963113"/>
                <a:gd name="connsiteY0" fmla="*/ 2987 h 5867"/>
                <a:gd name="connsiteX1" fmla="*/ 981557 w 1963113"/>
                <a:gd name="connsiteY1" fmla="*/ 5868 h 5867"/>
                <a:gd name="connsiteX2" fmla="*/ 0 w 1963113"/>
                <a:gd name="connsiteY2" fmla="*/ 2987 h 5867"/>
                <a:gd name="connsiteX3" fmla="*/ 981557 w 1963113"/>
                <a:gd name="connsiteY3" fmla="*/ 0 h 5867"/>
                <a:gd name="connsiteX4" fmla="*/ 1963113 w 1963113"/>
                <a:gd name="connsiteY4" fmla="*/ 2987 h 5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113" h="5867">
                  <a:moveTo>
                    <a:pt x="1963113" y="2987"/>
                  </a:moveTo>
                  <a:cubicBezTo>
                    <a:pt x="1963113" y="4588"/>
                    <a:pt x="1523547" y="5868"/>
                    <a:pt x="981557" y="5868"/>
                  </a:cubicBezTo>
                  <a:cubicBezTo>
                    <a:pt x="439567" y="5868"/>
                    <a:pt x="0" y="4588"/>
                    <a:pt x="0" y="2987"/>
                  </a:cubicBezTo>
                  <a:cubicBezTo>
                    <a:pt x="0" y="1387"/>
                    <a:pt x="439460" y="0"/>
                    <a:pt x="981557" y="0"/>
                  </a:cubicBezTo>
                  <a:cubicBezTo>
                    <a:pt x="1523653" y="0"/>
                    <a:pt x="1963113" y="1280"/>
                    <a:pt x="1963113" y="2987"/>
                  </a:cubicBezTo>
                  <a:close/>
                </a:path>
              </a:pathLst>
            </a:custGeom>
            <a:solidFill>
              <a:srgbClr val="E0E0E0"/>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37" name="Freeform 36">
              <a:extLst>
                <a:ext uri="{FF2B5EF4-FFF2-40B4-BE49-F238E27FC236}">
                  <a16:creationId xmlns:a16="http://schemas.microsoft.com/office/drawing/2014/main" id="{C845DDEB-EE3C-8228-C1D6-9A034B06D4AC}"/>
                </a:ext>
              </a:extLst>
            </p:cNvPr>
            <p:cNvSpPr/>
            <p:nvPr/>
          </p:nvSpPr>
          <p:spPr>
            <a:xfrm>
              <a:off x="7825459" y="1792252"/>
              <a:ext cx="734577" cy="734678"/>
            </a:xfrm>
            <a:custGeom>
              <a:avLst/>
              <a:gdLst>
                <a:gd name="connsiteX0" fmla="*/ 367124 w 734577"/>
                <a:gd name="connsiteY0" fmla="*/ 367873 h 734678"/>
                <a:gd name="connsiteX1" fmla="*/ 367124 w 734577"/>
                <a:gd name="connsiteY1" fmla="*/ 0 h 734678"/>
                <a:gd name="connsiteX2" fmla="*/ 734578 w 734577"/>
                <a:gd name="connsiteY2" fmla="*/ 367225 h 734678"/>
                <a:gd name="connsiteX3" fmla="*/ 367348 w 734577"/>
                <a:gd name="connsiteY3" fmla="*/ 734679 h 734678"/>
                <a:gd name="connsiteX4" fmla="*/ 0 w 734577"/>
                <a:gd name="connsiteY4" fmla="*/ 375875 h 73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7" h="734678">
                  <a:moveTo>
                    <a:pt x="367124" y="367873"/>
                  </a:moveTo>
                  <a:lnTo>
                    <a:pt x="367124" y="0"/>
                  </a:lnTo>
                  <a:cubicBezTo>
                    <a:pt x="569997" y="-63"/>
                    <a:pt x="734514" y="164349"/>
                    <a:pt x="734578" y="367225"/>
                  </a:cubicBezTo>
                  <a:cubicBezTo>
                    <a:pt x="734642" y="570102"/>
                    <a:pt x="570231" y="734615"/>
                    <a:pt x="367348" y="734679"/>
                  </a:cubicBezTo>
                  <a:cubicBezTo>
                    <a:pt x="167761" y="734743"/>
                    <a:pt x="4641" y="575416"/>
                    <a:pt x="0" y="375875"/>
                  </a:cubicBezTo>
                  <a:close/>
                </a:path>
              </a:pathLst>
            </a:custGeom>
            <a:solidFill>
              <a:srgbClr val="EBEBEB"/>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37">
              <a:extLst>
                <a:ext uri="{FF2B5EF4-FFF2-40B4-BE49-F238E27FC236}">
                  <a16:creationId xmlns:a16="http://schemas.microsoft.com/office/drawing/2014/main" id="{7740FB57-92A2-3ECF-D728-FBCD9589FA45}"/>
                </a:ext>
              </a:extLst>
            </p:cNvPr>
            <p:cNvSpPr/>
            <p:nvPr/>
          </p:nvSpPr>
          <p:spPr>
            <a:xfrm>
              <a:off x="7735839" y="1693455"/>
              <a:ext cx="367230" cy="375447"/>
            </a:xfrm>
            <a:custGeom>
              <a:avLst/>
              <a:gdLst>
                <a:gd name="connsiteX0" fmla="*/ 367230 w 367230"/>
                <a:gd name="connsiteY0" fmla="*/ 367126 h 375447"/>
                <a:gd name="connsiteX1" fmla="*/ 0 w 367230"/>
                <a:gd name="connsiteY1" fmla="*/ 375448 h 375447"/>
                <a:gd name="connsiteX2" fmla="*/ 104024 w 367230"/>
                <a:gd name="connsiteY2" fmla="*/ 110959 h 375447"/>
                <a:gd name="connsiteX3" fmla="*/ 361576 w 367230"/>
                <a:gd name="connsiteY3" fmla="*/ 0 h 375447"/>
              </a:gdLst>
              <a:ahLst/>
              <a:cxnLst>
                <a:cxn ang="0">
                  <a:pos x="connsiteX0" y="connsiteY0"/>
                </a:cxn>
                <a:cxn ang="0">
                  <a:pos x="connsiteX1" y="connsiteY1"/>
                </a:cxn>
                <a:cxn ang="0">
                  <a:pos x="connsiteX2" y="connsiteY2"/>
                </a:cxn>
                <a:cxn ang="0">
                  <a:pos x="connsiteX3" y="connsiteY3"/>
                </a:cxn>
              </a:cxnLst>
              <a:rect l="l" t="t" r="r" b="b"/>
              <a:pathLst>
                <a:path w="367230" h="375447">
                  <a:moveTo>
                    <a:pt x="367230" y="367126"/>
                  </a:moveTo>
                  <a:lnTo>
                    <a:pt x="0" y="375448"/>
                  </a:lnTo>
                  <a:cubicBezTo>
                    <a:pt x="-64" y="277294"/>
                    <a:pt x="37107" y="182771"/>
                    <a:pt x="104024" y="110959"/>
                  </a:cubicBezTo>
                  <a:cubicBezTo>
                    <a:pt x="172445" y="42280"/>
                    <a:pt x="264668" y="2551"/>
                    <a:pt x="361576" y="0"/>
                  </a:cubicBezTo>
                  <a:close/>
                </a:path>
              </a:pathLst>
            </a:custGeom>
            <a:solidFill>
              <a:srgbClr val="F5F5F5"/>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39" name="Freeform 38">
              <a:extLst>
                <a:ext uri="{FF2B5EF4-FFF2-40B4-BE49-F238E27FC236}">
                  <a16:creationId xmlns:a16="http://schemas.microsoft.com/office/drawing/2014/main" id="{F2419FBA-0BF4-A6C9-7E69-B2B4DF813DF0}"/>
                </a:ext>
              </a:extLst>
            </p:cNvPr>
            <p:cNvSpPr/>
            <p:nvPr/>
          </p:nvSpPr>
          <p:spPr>
            <a:xfrm>
              <a:off x="4898482" y="5101614"/>
              <a:ext cx="664596" cy="664688"/>
            </a:xfrm>
            <a:custGeom>
              <a:avLst/>
              <a:gdLst>
                <a:gd name="connsiteX0" fmla="*/ 332360 w 664596"/>
                <a:gd name="connsiteY0" fmla="*/ 332344 h 664688"/>
                <a:gd name="connsiteX1" fmla="*/ 332360 w 664596"/>
                <a:gd name="connsiteY1" fmla="*/ 0 h 664688"/>
                <a:gd name="connsiteX2" fmla="*/ 0 w 664596"/>
                <a:gd name="connsiteY2" fmla="*/ 332323 h 664688"/>
                <a:gd name="connsiteX3" fmla="*/ 332328 w 664596"/>
                <a:gd name="connsiteY3" fmla="*/ 664689 h 664688"/>
                <a:gd name="connsiteX4" fmla="*/ 664596 w 664596"/>
                <a:gd name="connsiteY4" fmla="*/ 340026 h 66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96" h="664688">
                  <a:moveTo>
                    <a:pt x="332360" y="332344"/>
                  </a:moveTo>
                  <a:lnTo>
                    <a:pt x="332360" y="0"/>
                  </a:lnTo>
                  <a:cubicBezTo>
                    <a:pt x="148813" y="-11"/>
                    <a:pt x="11" y="148781"/>
                    <a:pt x="0" y="332323"/>
                  </a:cubicBezTo>
                  <a:cubicBezTo>
                    <a:pt x="-10" y="515875"/>
                    <a:pt x="148777" y="664678"/>
                    <a:pt x="332328" y="664689"/>
                  </a:cubicBezTo>
                  <a:cubicBezTo>
                    <a:pt x="512882" y="664700"/>
                    <a:pt x="660425" y="520538"/>
                    <a:pt x="664596" y="340026"/>
                  </a:cubicBezTo>
                  <a:close/>
                </a:path>
              </a:pathLst>
            </a:custGeom>
            <a:solidFill>
              <a:srgbClr val="EBEBEB"/>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40" name="Freeform 39">
              <a:extLst>
                <a:ext uri="{FF2B5EF4-FFF2-40B4-BE49-F238E27FC236}">
                  <a16:creationId xmlns:a16="http://schemas.microsoft.com/office/drawing/2014/main" id="{50A2916B-F39D-5638-1AEE-3833BB8053F3}"/>
                </a:ext>
              </a:extLst>
            </p:cNvPr>
            <p:cNvSpPr/>
            <p:nvPr/>
          </p:nvSpPr>
          <p:spPr>
            <a:xfrm>
              <a:off x="5311927" y="5012206"/>
              <a:ext cx="332235" cy="339706"/>
            </a:xfrm>
            <a:custGeom>
              <a:avLst/>
              <a:gdLst>
                <a:gd name="connsiteX0" fmla="*/ 0 w 332235"/>
                <a:gd name="connsiteY0" fmla="*/ 332131 h 339706"/>
                <a:gd name="connsiteX1" fmla="*/ 332236 w 332235"/>
                <a:gd name="connsiteY1" fmla="*/ 339706 h 339706"/>
                <a:gd name="connsiteX2" fmla="*/ 238134 w 332235"/>
                <a:gd name="connsiteY2" fmla="*/ 100397 h 339706"/>
                <a:gd name="connsiteX3" fmla="*/ 5121 w 332235"/>
                <a:gd name="connsiteY3" fmla="*/ 0 h 339706"/>
              </a:gdLst>
              <a:ahLst/>
              <a:cxnLst>
                <a:cxn ang="0">
                  <a:pos x="connsiteX0" y="connsiteY0"/>
                </a:cxn>
                <a:cxn ang="0">
                  <a:pos x="connsiteX1" y="connsiteY1"/>
                </a:cxn>
                <a:cxn ang="0">
                  <a:pos x="connsiteX2" y="connsiteY2"/>
                </a:cxn>
                <a:cxn ang="0">
                  <a:pos x="connsiteX3" y="connsiteY3"/>
                </a:cxn>
              </a:cxnLst>
              <a:rect l="l" t="t" r="r" b="b"/>
              <a:pathLst>
                <a:path w="332235" h="339706">
                  <a:moveTo>
                    <a:pt x="0" y="332131"/>
                  </a:moveTo>
                  <a:lnTo>
                    <a:pt x="332236" y="339706"/>
                  </a:lnTo>
                  <a:cubicBezTo>
                    <a:pt x="332332" y="250896"/>
                    <a:pt x="298703" y="165361"/>
                    <a:pt x="238134" y="100397"/>
                  </a:cubicBezTo>
                  <a:cubicBezTo>
                    <a:pt x="176243" y="38238"/>
                    <a:pt x="92800" y="2294"/>
                    <a:pt x="5121" y="0"/>
                  </a:cubicBezTo>
                  <a:close/>
                </a:path>
              </a:pathLst>
            </a:custGeom>
            <a:solidFill>
              <a:srgbClr val="F5F5F5"/>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41" name="Freeform 40">
              <a:extLst>
                <a:ext uri="{FF2B5EF4-FFF2-40B4-BE49-F238E27FC236}">
                  <a16:creationId xmlns:a16="http://schemas.microsoft.com/office/drawing/2014/main" id="{4F653A08-0467-87F8-3CC6-3FE76FCA49CC}"/>
                </a:ext>
              </a:extLst>
            </p:cNvPr>
            <p:cNvSpPr/>
            <p:nvPr/>
          </p:nvSpPr>
          <p:spPr>
            <a:xfrm>
              <a:off x="7250822" y="2980370"/>
              <a:ext cx="155342" cy="485126"/>
            </a:xfrm>
            <a:custGeom>
              <a:avLst/>
              <a:gdLst>
                <a:gd name="connsiteX0" fmla="*/ 0 w 155342"/>
                <a:gd name="connsiteY0" fmla="*/ 0 h 485126"/>
                <a:gd name="connsiteX1" fmla="*/ 155342 w 155342"/>
                <a:gd name="connsiteY1" fmla="*/ 0 h 485126"/>
                <a:gd name="connsiteX2" fmla="*/ 155342 w 155342"/>
                <a:gd name="connsiteY2" fmla="*/ 485127 h 485126"/>
                <a:gd name="connsiteX3" fmla="*/ 0 w 155342"/>
                <a:gd name="connsiteY3" fmla="*/ 485127 h 485126"/>
              </a:gdLst>
              <a:ahLst/>
              <a:cxnLst>
                <a:cxn ang="0">
                  <a:pos x="connsiteX0" y="connsiteY0"/>
                </a:cxn>
                <a:cxn ang="0">
                  <a:pos x="connsiteX1" y="connsiteY1"/>
                </a:cxn>
                <a:cxn ang="0">
                  <a:pos x="connsiteX2" y="connsiteY2"/>
                </a:cxn>
                <a:cxn ang="0">
                  <a:pos x="connsiteX3" y="connsiteY3"/>
                </a:cxn>
              </a:cxnLst>
              <a:rect l="l" t="t" r="r" b="b"/>
              <a:pathLst>
                <a:path w="155342" h="485126">
                  <a:moveTo>
                    <a:pt x="0" y="0"/>
                  </a:moveTo>
                  <a:lnTo>
                    <a:pt x="155342" y="0"/>
                  </a:lnTo>
                  <a:lnTo>
                    <a:pt x="155342" y="485127"/>
                  </a:lnTo>
                  <a:lnTo>
                    <a:pt x="0" y="485127"/>
                  </a:lnTo>
                  <a:close/>
                </a:path>
              </a:pathLst>
            </a:custGeom>
            <a:solidFill>
              <a:srgbClr val="F5F5F5"/>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42" name="Freeform 41">
              <a:extLst>
                <a:ext uri="{FF2B5EF4-FFF2-40B4-BE49-F238E27FC236}">
                  <a16:creationId xmlns:a16="http://schemas.microsoft.com/office/drawing/2014/main" id="{BE2E1EFB-185D-D9EF-CB78-47DBDD363728}"/>
                </a:ext>
              </a:extLst>
            </p:cNvPr>
            <p:cNvSpPr/>
            <p:nvPr/>
          </p:nvSpPr>
          <p:spPr>
            <a:xfrm>
              <a:off x="7482768" y="3091116"/>
              <a:ext cx="155342" cy="374381"/>
            </a:xfrm>
            <a:custGeom>
              <a:avLst/>
              <a:gdLst>
                <a:gd name="connsiteX0" fmla="*/ 0 w 155342"/>
                <a:gd name="connsiteY0" fmla="*/ 0 h 374381"/>
                <a:gd name="connsiteX1" fmla="*/ 155342 w 155342"/>
                <a:gd name="connsiteY1" fmla="*/ 0 h 374381"/>
                <a:gd name="connsiteX2" fmla="*/ 155342 w 155342"/>
                <a:gd name="connsiteY2" fmla="*/ 374381 h 374381"/>
                <a:gd name="connsiteX3" fmla="*/ 0 w 155342"/>
                <a:gd name="connsiteY3" fmla="*/ 374381 h 374381"/>
              </a:gdLst>
              <a:ahLst/>
              <a:cxnLst>
                <a:cxn ang="0">
                  <a:pos x="connsiteX0" y="connsiteY0"/>
                </a:cxn>
                <a:cxn ang="0">
                  <a:pos x="connsiteX1" y="connsiteY1"/>
                </a:cxn>
                <a:cxn ang="0">
                  <a:pos x="connsiteX2" y="connsiteY2"/>
                </a:cxn>
                <a:cxn ang="0">
                  <a:pos x="connsiteX3" y="connsiteY3"/>
                </a:cxn>
              </a:cxnLst>
              <a:rect l="l" t="t" r="r" b="b"/>
              <a:pathLst>
                <a:path w="155342" h="374381">
                  <a:moveTo>
                    <a:pt x="0" y="0"/>
                  </a:moveTo>
                  <a:lnTo>
                    <a:pt x="155342" y="0"/>
                  </a:lnTo>
                  <a:lnTo>
                    <a:pt x="155342" y="374381"/>
                  </a:lnTo>
                  <a:lnTo>
                    <a:pt x="0" y="374381"/>
                  </a:lnTo>
                  <a:close/>
                </a:path>
              </a:pathLst>
            </a:custGeom>
            <a:solidFill>
              <a:srgbClr val="F5F5F5"/>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43" name="Freeform 42">
              <a:extLst>
                <a:ext uri="{FF2B5EF4-FFF2-40B4-BE49-F238E27FC236}">
                  <a16:creationId xmlns:a16="http://schemas.microsoft.com/office/drawing/2014/main" id="{69704392-135A-3773-C119-169993DEF522}"/>
                </a:ext>
              </a:extLst>
            </p:cNvPr>
            <p:cNvSpPr/>
            <p:nvPr/>
          </p:nvSpPr>
          <p:spPr>
            <a:xfrm>
              <a:off x="7697430" y="3243152"/>
              <a:ext cx="155342" cy="222345"/>
            </a:xfrm>
            <a:custGeom>
              <a:avLst/>
              <a:gdLst>
                <a:gd name="connsiteX0" fmla="*/ 0 w 155342"/>
                <a:gd name="connsiteY0" fmla="*/ 0 h 222345"/>
                <a:gd name="connsiteX1" fmla="*/ 155342 w 155342"/>
                <a:gd name="connsiteY1" fmla="*/ 0 h 222345"/>
                <a:gd name="connsiteX2" fmla="*/ 155342 w 155342"/>
                <a:gd name="connsiteY2" fmla="*/ 222345 h 222345"/>
                <a:gd name="connsiteX3" fmla="*/ 0 w 155342"/>
                <a:gd name="connsiteY3" fmla="*/ 222345 h 222345"/>
              </a:gdLst>
              <a:ahLst/>
              <a:cxnLst>
                <a:cxn ang="0">
                  <a:pos x="connsiteX0" y="connsiteY0"/>
                </a:cxn>
                <a:cxn ang="0">
                  <a:pos x="connsiteX1" y="connsiteY1"/>
                </a:cxn>
                <a:cxn ang="0">
                  <a:pos x="connsiteX2" y="connsiteY2"/>
                </a:cxn>
                <a:cxn ang="0">
                  <a:pos x="connsiteX3" y="connsiteY3"/>
                </a:cxn>
              </a:cxnLst>
              <a:rect l="l" t="t" r="r" b="b"/>
              <a:pathLst>
                <a:path w="155342" h="222345">
                  <a:moveTo>
                    <a:pt x="0" y="0"/>
                  </a:moveTo>
                  <a:lnTo>
                    <a:pt x="155342" y="0"/>
                  </a:lnTo>
                  <a:lnTo>
                    <a:pt x="155342" y="222345"/>
                  </a:lnTo>
                  <a:lnTo>
                    <a:pt x="0" y="222345"/>
                  </a:lnTo>
                  <a:close/>
                </a:path>
              </a:pathLst>
            </a:custGeom>
            <a:solidFill>
              <a:srgbClr val="F5F5F5"/>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4" name="Graphic 13">
            <a:extLst>
              <a:ext uri="{FF2B5EF4-FFF2-40B4-BE49-F238E27FC236}">
                <a16:creationId xmlns:a16="http://schemas.microsoft.com/office/drawing/2014/main" id="{287C6FCB-7D6E-BDA6-4381-6DC582EB8E0B}"/>
              </a:ext>
            </a:extLst>
          </p:cNvPr>
          <p:cNvGrpSpPr/>
          <p:nvPr/>
        </p:nvGrpSpPr>
        <p:grpSpPr>
          <a:xfrm>
            <a:off x="4468045" y="3012402"/>
            <a:ext cx="4764510" cy="3311989"/>
            <a:chOff x="4468045" y="3012402"/>
            <a:chExt cx="4764510" cy="3311989"/>
          </a:xfrm>
        </p:grpSpPr>
        <p:sp>
          <p:nvSpPr>
            <p:cNvPr id="45" name="Freeform 44">
              <a:extLst>
                <a:ext uri="{FF2B5EF4-FFF2-40B4-BE49-F238E27FC236}">
                  <a16:creationId xmlns:a16="http://schemas.microsoft.com/office/drawing/2014/main" id="{8E55D4B5-851E-FF41-993C-45025F613538}"/>
                </a:ext>
              </a:extLst>
            </p:cNvPr>
            <p:cNvSpPr/>
            <p:nvPr/>
          </p:nvSpPr>
          <p:spPr>
            <a:xfrm>
              <a:off x="4471096" y="5701861"/>
              <a:ext cx="315911" cy="616357"/>
            </a:xfrm>
            <a:custGeom>
              <a:avLst/>
              <a:gdLst>
                <a:gd name="connsiteX0" fmla="*/ 0 w 315911"/>
                <a:gd name="connsiteY0" fmla="*/ 0 h 616357"/>
                <a:gd name="connsiteX1" fmla="*/ 315912 w 315911"/>
                <a:gd name="connsiteY1" fmla="*/ 0 h 616357"/>
                <a:gd name="connsiteX2" fmla="*/ 315912 w 315911"/>
                <a:gd name="connsiteY2" fmla="*/ 616358 h 616357"/>
                <a:gd name="connsiteX3" fmla="*/ 0 w 315911"/>
                <a:gd name="connsiteY3" fmla="*/ 616358 h 616357"/>
              </a:gdLst>
              <a:ahLst/>
              <a:cxnLst>
                <a:cxn ang="0">
                  <a:pos x="connsiteX0" y="connsiteY0"/>
                </a:cxn>
                <a:cxn ang="0">
                  <a:pos x="connsiteX1" y="connsiteY1"/>
                </a:cxn>
                <a:cxn ang="0">
                  <a:pos x="connsiteX2" y="connsiteY2"/>
                </a:cxn>
                <a:cxn ang="0">
                  <a:pos x="connsiteX3" y="connsiteY3"/>
                </a:cxn>
              </a:cxnLst>
              <a:rect l="l" t="t" r="r" b="b"/>
              <a:pathLst>
                <a:path w="315911" h="616357">
                  <a:moveTo>
                    <a:pt x="0" y="0"/>
                  </a:moveTo>
                  <a:lnTo>
                    <a:pt x="315912" y="0"/>
                  </a:lnTo>
                  <a:lnTo>
                    <a:pt x="315912" y="616358"/>
                  </a:lnTo>
                  <a:lnTo>
                    <a:pt x="0" y="616358"/>
                  </a:lnTo>
                  <a:close/>
                </a:path>
              </a:pathLst>
            </a:custGeom>
            <a:solidFill>
              <a:srgbClr val="768CFF"/>
            </a:solidFill>
            <a:ln w="10211" cap="flat">
              <a:noFill/>
              <a:prstDash val="solid"/>
              <a:miter/>
            </a:ln>
          </p:spPr>
          <p:txBody>
            <a:bodyPr rtlCol="0" anchor="ctr"/>
            <a:lstStyle/>
            <a:p>
              <a:endParaRPr lang="en-GR"/>
            </a:p>
          </p:txBody>
        </p:sp>
        <p:sp>
          <p:nvSpPr>
            <p:cNvPr id="46" name="Freeform 45">
              <a:extLst>
                <a:ext uri="{FF2B5EF4-FFF2-40B4-BE49-F238E27FC236}">
                  <a16:creationId xmlns:a16="http://schemas.microsoft.com/office/drawing/2014/main" id="{CDF1CD4F-0FBF-F722-8E05-B533C9EE1EB9}"/>
                </a:ext>
              </a:extLst>
            </p:cNvPr>
            <p:cNvSpPr/>
            <p:nvPr/>
          </p:nvSpPr>
          <p:spPr>
            <a:xfrm>
              <a:off x="5156905" y="5954080"/>
              <a:ext cx="315911" cy="364245"/>
            </a:xfrm>
            <a:custGeom>
              <a:avLst/>
              <a:gdLst>
                <a:gd name="connsiteX0" fmla="*/ 0 w 315911"/>
                <a:gd name="connsiteY0" fmla="*/ 0 h 364245"/>
                <a:gd name="connsiteX1" fmla="*/ 315912 w 315911"/>
                <a:gd name="connsiteY1" fmla="*/ 0 h 364245"/>
                <a:gd name="connsiteX2" fmla="*/ 315912 w 315911"/>
                <a:gd name="connsiteY2" fmla="*/ 364246 h 364245"/>
                <a:gd name="connsiteX3" fmla="*/ 0 w 315911"/>
                <a:gd name="connsiteY3" fmla="*/ 364246 h 364245"/>
              </a:gdLst>
              <a:ahLst/>
              <a:cxnLst>
                <a:cxn ang="0">
                  <a:pos x="connsiteX0" y="connsiteY0"/>
                </a:cxn>
                <a:cxn ang="0">
                  <a:pos x="connsiteX1" y="connsiteY1"/>
                </a:cxn>
                <a:cxn ang="0">
                  <a:pos x="connsiteX2" y="connsiteY2"/>
                </a:cxn>
                <a:cxn ang="0">
                  <a:pos x="connsiteX3" y="connsiteY3"/>
                </a:cxn>
              </a:cxnLst>
              <a:rect l="l" t="t" r="r" b="b"/>
              <a:pathLst>
                <a:path w="315911" h="364245">
                  <a:moveTo>
                    <a:pt x="0" y="0"/>
                  </a:moveTo>
                  <a:lnTo>
                    <a:pt x="315912" y="0"/>
                  </a:lnTo>
                  <a:lnTo>
                    <a:pt x="315912" y="364246"/>
                  </a:lnTo>
                  <a:lnTo>
                    <a:pt x="0" y="364246"/>
                  </a:lnTo>
                  <a:close/>
                </a:path>
              </a:pathLst>
            </a:custGeom>
            <a:solidFill>
              <a:srgbClr val="768CFF"/>
            </a:solidFill>
            <a:ln w="10211" cap="flat">
              <a:noFill/>
              <a:prstDash val="solid"/>
              <a:miter/>
            </a:ln>
          </p:spPr>
          <p:txBody>
            <a:bodyPr rtlCol="0" anchor="ctr"/>
            <a:lstStyle/>
            <a:p>
              <a:endParaRPr lang="en-GR"/>
            </a:p>
          </p:txBody>
        </p:sp>
        <p:sp>
          <p:nvSpPr>
            <p:cNvPr id="47" name="Freeform 46">
              <a:extLst>
                <a:ext uri="{FF2B5EF4-FFF2-40B4-BE49-F238E27FC236}">
                  <a16:creationId xmlns:a16="http://schemas.microsoft.com/office/drawing/2014/main" id="{A8462776-855D-C463-0FBB-DA17447A3626}"/>
                </a:ext>
              </a:extLst>
            </p:cNvPr>
            <p:cNvSpPr/>
            <p:nvPr/>
          </p:nvSpPr>
          <p:spPr>
            <a:xfrm>
              <a:off x="5156905" y="5954080"/>
              <a:ext cx="315911" cy="364245"/>
            </a:xfrm>
            <a:custGeom>
              <a:avLst/>
              <a:gdLst>
                <a:gd name="connsiteX0" fmla="*/ 0 w 315911"/>
                <a:gd name="connsiteY0" fmla="*/ 0 h 364245"/>
                <a:gd name="connsiteX1" fmla="*/ 315912 w 315911"/>
                <a:gd name="connsiteY1" fmla="*/ 0 h 364245"/>
                <a:gd name="connsiteX2" fmla="*/ 315912 w 315911"/>
                <a:gd name="connsiteY2" fmla="*/ 364246 h 364245"/>
                <a:gd name="connsiteX3" fmla="*/ 0 w 315911"/>
                <a:gd name="connsiteY3" fmla="*/ 364246 h 364245"/>
              </a:gdLst>
              <a:ahLst/>
              <a:cxnLst>
                <a:cxn ang="0">
                  <a:pos x="connsiteX0" y="connsiteY0"/>
                </a:cxn>
                <a:cxn ang="0">
                  <a:pos x="connsiteX1" y="connsiteY1"/>
                </a:cxn>
                <a:cxn ang="0">
                  <a:pos x="connsiteX2" y="connsiteY2"/>
                </a:cxn>
                <a:cxn ang="0">
                  <a:pos x="connsiteX3" y="connsiteY3"/>
                </a:cxn>
              </a:cxnLst>
              <a:rect l="l" t="t" r="r" b="b"/>
              <a:pathLst>
                <a:path w="315911" h="364245">
                  <a:moveTo>
                    <a:pt x="0" y="0"/>
                  </a:moveTo>
                  <a:lnTo>
                    <a:pt x="315912" y="0"/>
                  </a:lnTo>
                  <a:lnTo>
                    <a:pt x="315912" y="364246"/>
                  </a:lnTo>
                  <a:lnTo>
                    <a:pt x="0" y="364246"/>
                  </a:lnTo>
                  <a:close/>
                </a:path>
              </a:pathLst>
            </a:custGeom>
            <a:solidFill>
              <a:srgbClr val="FFFFFF"/>
            </a:solidFill>
            <a:ln w="10211" cap="flat">
              <a:noFill/>
              <a:prstDash val="solid"/>
              <a:miter/>
            </a:ln>
          </p:spPr>
          <p:txBody>
            <a:bodyPr rtlCol="0" anchor="ctr"/>
            <a:lstStyle/>
            <a:p>
              <a:endParaRPr lang="en-GR"/>
            </a:p>
          </p:txBody>
        </p:sp>
        <p:sp>
          <p:nvSpPr>
            <p:cNvPr id="48" name="Freeform 47">
              <a:extLst>
                <a:ext uri="{FF2B5EF4-FFF2-40B4-BE49-F238E27FC236}">
                  <a16:creationId xmlns:a16="http://schemas.microsoft.com/office/drawing/2014/main" id="{B26B2C0B-1F40-58D7-D5D9-BBE60DDBFDFD}"/>
                </a:ext>
              </a:extLst>
            </p:cNvPr>
            <p:cNvSpPr/>
            <p:nvPr/>
          </p:nvSpPr>
          <p:spPr>
            <a:xfrm>
              <a:off x="5794171" y="5494132"/>
              <a:ext cx="315911" cy="826327"/>
            </a:xfrm>
            <a:custGeom>
              <a:avLst/>
              <a:gdLst>
                <a:gd name="connsiteX0" fmla="*/ 315912 w 315911"/>
                <a:gd name="connsiteY0" fmla="*/ 824193 h 826327"/>
                <a:gd name="connsiteX1" fmla="*/ 0 w 315911"/>
                <a:gd name="connsiteY1" fmla="*/ 826327 h 826327"/>
                <a:gd name="connsiteX2" fmla="*/ 0 w 315911"/>
                <a:gd name="connsiteY2" fmla="*/ 0 h 826327"/>
                <a:gd name="connsiteX3" fmla="*/ 315912 w 315911"/>
                <a:gd name="connsiteY3" fmla="*/ 0 h 826327"/>
                <a:gd name="connsiteX4" fmla="*/ 315912 w 315911"/>
                <a:gd name="connsiteY4" fmla="*/ 824193 h 82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11" h="826327">
                  <a:moveTo>
                    <a:pt x="315912" y="824193"/>
                  </a:moveTo>
                  <a:lnTo>
                    <a:pt x="0" y="826327"/>
                  </a:lnTo>
                  <a:lnTo>
                    <a:pt x="0" y="0"/>
                  </a:lnTo>
                  <a:lnTo>
                    <a:pt x="315912" y="0"/>
                  </a:lnTo>
                  <a:lnTo>
                    <a:pt x="315912" y="824193"/>
                  </a:lnTo>
                  <a:close/>
                </a:path>
              </a:pathLst>
            </a:custGeom>
            <a:solidFill>
              <a:srgbClr val="768CFF"/>
            </a:solidFill>
            <a:ln w="10211" cap="flat">
              <a:noFill/>
              <a:prstDash val="solid"/>
              <a:miter/>
            </a:ln>
          </p:spPr>
          <p:txBody>
            <a:bodyPr rtlCol="0" anchor="ctr"/>
            <a:lstStyle/>
            <a:p>
              <a:endParaRPr lang="en-GR"/>
            </a:p>
          </p:txBody>
        </p:sp>
        <p:sp>
          <p:nvSpPr>
            <p:cNvPr id="49" name="Freeform 48">
              <a:extLst>
                <a:ext uri="{FF2B5EF4-FFF2-40B4-BE49-F238E27FC236}">
                  <a16:creationId xmlns:a16="http://schemas.microsoft.com/office/drawing/2014/main" id="{367F090B-4C80-4FEC-AA04-527EBE378DCE}"/>
                </a:ext>
              </a:extLst>
            </p:cNvPr>
            <p:cNvSpPr/>
            <p:nvPr/>
          </p:nvSpPr>
          <p:spPr>
            <a:xfrm>
              <a:off x="6461309" y="5883130"/>
              <a:ext cx="315911" cy="435195"/>
            </a:xfrm>
            <a:custGeom>
              <a:avLst/>
              <a:gdLst>
                <a:gd name="connsiteX0" fmla="*/ 0 w 315911"/>
                <a:gd name="connsiteY0" fmla="*/ 0 h 435195"/>
                <a:gd name="connsiteX1" fmla="*/ 315912 w 315911"/>
                <a:gd name="connsiteY1" fmla="*/ 0 h 435195"/>
                <a:gd name="connsiteX2" fmla="*/ 315912 w 315911"/>
                <a:gd name="connsiteY2" fmla="*/ 435196 h 435195"/>
                <a:gd name="connsiteX3" fmla="*/ 0 w 315911"/>
                <a:gd name="connsiteY3" fmla="*/ 435196 h 435195"/>
              </a:gdLst>
              <a:ahLst/>
              <a:cxnLst>
                <a:cxn ang="0">
                  <a:pos x="connsiteX0" y="connsiteY0"/>
                </a:cxn>
                <a:cxn ang="0">
                  <a:pos x="connsiteX1" y="connsiteY1"/>
                </a:cxn>
                <a:cxn ang="0">
                  <a:pos x="connsiteX2" y="connsiteY2"/>
                </a:cxn>
                <a:cxn ang="0">
                  <a:pos x="connsiteX3" y="connsiteY3"/>
                </a:cxn>
              </a:cxnLst>
              <a:rect l="l" t="t" r="r" b="b"/>
              <a:pathLst>
                <a:path w="315911" h="435195">
                  <a:moveTo>
                    <a:pt x="0" y="0"/>
                  </a:moveTo>
                  <a:lnTo>
                    <a:pt x="315912" y="0"/>
                  </a:lnTo>
                  <a:lnTo>
                    <a:pt x="315912" y="435196"/>
                  </a:lnTo>
                  <a:lnTo>
                    <a:pt x="0" y="435196"/>
                  </a:lnTo>
                  <a:close/>
                </a:path>
              </a:pathLst>
            </a:custGeom>
            <a:solidFill>
              <a:srgbClr val="768CFF"/>
            </a:solidFill>
            <a:ln w="10211" cap="flat">
              <a:noFill/>
              <a:prstDash val="solid"/>
              <a:miter/>
            </a:ln>
          </p:spPr>
          <p:txBody>
            <a:bodyPr rtlCol="0" anchor="ctr"/>
            <a:lstStyle/>
            <a:p>
              <a:endParaRPr lang="en-GR"/>
            </a:p>
          </p:txBody>
        </p:sp>
        <p:sp>
          <p:nvSpPr>
            <p:cNvPr id="50" name="Freeform 49">
              <a:extLst>
                <a:ext uri="{FF2B5EF4-FFF2-40B4-BE49-F238E27FC236}">
                  <a16:creationId xmlns:a16="http://schemas.microsoft.com/office/drawing/2014/main" id="{1377E724-750E-A6DC-E320-19CF6CFE4C62}"/>
                </a:ext>
              </a:extLst>
            </p:cNvPr>
            <p:cNvSpPr/>
            <p:nvPr/>
          </p:nvSpPr>
          <p:spPr>
            <a:xfrm>
              <a:off x="6461309" y="5883130"/>
              <a:ext cx="315911" cy="435195"/>
            </a:xfrm>
            <a:custGeom>
              <a:avLst/>
              <a:gdLst>
                <a:gd name="connsiteX0" fmla="*/ 0 w 315911"/>
                <a:gd name="connsiteY0" fmla="*/ 0 h 435195"/>
                <a:gd name="connsiteX1" fmla="*/ 315912 w 315911"/>
                <a:gd name="connsiteY1" fmla="*/ 0 h 435195"/>
                <a:gd name="connsiteX2" fmla="*/ 315912 w 315911"/>
                <a:gd name="connsiteY2" fmla="*/ 435196 h 435195"/>
                <a:gd name="connsiteX3" fmla="*/ 0 w 315911"/>
                <a:gd name="connsiteY3" fmla="*/ 435196 h 435195"/>
              </a:gdLst>
              <a:ahLst/>
              <a:cxnLst>
                <a:cxn ang="0">
                  <a:pos x="connsiteX0" y="connsiteY0"/>
                </a:cxn>
                <a:cxn ang="0">
                  <a:pos x="connsiteX1" y="connsiteY1"/>
                </a:cxn>
                <a:cxn ang="0">
                  <a:pos x="connsiteX2" y="connsiteY2"/>
                </a:cxn>
                <a:cxn ang="0">
                  <a:pos x="connsiteX3" y="connsiteY3"/>
                </a:cxn>
              </a:cxnLst>
              <a:rect l="l" t="t" r="r" b="b"/>
              <a:pathLst>
                <a:path w="315911" h="435195">
                  <a:moveTo>
                    <a:pt x="0" y="0"/>
                  </a:moveTo>
                  <a:lnTo>
                    <a:pt x="315912" y="0"/>
                  </a:lnTo>
                  <a:lnTo>
                    <a:pt x="315912" y="435196"/>
                  </a:lnTo>
                  <a:lnTo>
                    <a:pt x="0" y="435196"/>
                  </a:lnTo>
                  <a:close/>
                </a:path>
              </a:pathLst>
            </a:custGeom>
            <a:solidFill>
              <a:srgbClr val="FFFFFF"/>
            </a:solidFill>
            <a:ln w="10211" cap="flat">
              <a:noFill/>
              <a:prstDash val="solid"/>
              <a:miter/>
            </a:ln>
          </p:spPr>
          <p:txBody>
            <a:bodyPr rtlCol="0" anchor="ctr"/>
            <a:lstStyle/>
            <a:p>
              <a:endParaRPr lang="en-GR"/>
            </a:p>
          </p:txBody>
        </p:sp>
        <p:sp>
          <p:nvSpPr>
            <p:cNvPr id="51" name="Freeform 50">
              <a:extLst>
                <a:ext uri="{FF2B5EF4-FFF2-40B4-BE49-F238E27FC236}">
                  <a16:creationId xmlns:a16="http://schemas.microsoft.com/office/drawing/2014/main" id="{938870F0-0E74-C16E-86F3-D10496F76339}"/>
                </a:ext>
              </a:extLst>
            </p:cNvPr>
            <p:cNvSpPr/>
            <p:nvPr/>
          </p:nvSpPr>
          <p:spPr>
            <a:xfrm>
              <a:off x="7117245" y="5494026"/>
              <a:ext cx="315911" cy="824193"/>
            </a:xfrm>
            <a:custGeom>
              <a:avLst/>
              <a:gdLst>
                <a:gd name="connsiteX0" fmla="*/ 0 w 315911"/>
                <a:gd name="connsiteY0" fmla="*/ 0 h 824193"/>
                <a:gd name="connsiteX1" fmla="*/ 315912 w 315911"/>
                <a:gd name="connsiteY1" fmla="*/ 0 h 824193"/>
                <a:gd name="connsiteX2" fmla="*/ 315912 w 315911"/>
                <a:gd name="connsiteY2" fmla="*/ 824193 h 824193"/>
                <a:gd name="connsiteX3" fmla="*/ 0 w 315911"/>
                <a:gd name="connsiteY3" fmla="*/ 824193 h 824193"/>
              </a:gdLst>
              <a:ahLst/>
              <a:cxnLst>
                <a:cxn ang="0">
                  <a:pos x="connsiteX0" y="connsiteY0"/>
                </a:cxn>
                <a:cxn ang="0">
                  <a:pos x="connsiteX1" y="connsiteY1"/>
                </a:cxn>
                <a:cxn ang="0">
                  <a:pos x="connsiteX2" y="connsiteY2"/>
                </a:cxn>
                <a:cxn ang="0">
                  <a:pos x="connsiteX3" y="connsiteY3"/>
                </a:cxn>
              </a:cxnLst>
              <a:rect l="l" t="t" r="r" b="b"/>
              <a:pathLst>
                <a:path w="315911" h="824193">
                  <a:moveTo>
                    <a:pt x="0" y="0"/>
                  </a:moveTo>
                  <a:lnTo>
                    <a:pt x="315912" y="0"/>
                  </a:lnTo>
                  <a:lnTo>
                    <a:pt x="315912" y="824193"/>
                  </a:lnTo>
                  <a:lnTo>
                    <a:pt x="0" y="824193"/>
                  </a:lnTo>
                  <a:close/>
                </a:path>
              </a:pathLst>
            </a:custGeom>
            <a:solidFill>
              <a:srgbClr val="768CFF"/>
            </a:solidFill>
            <a:ln w="10211" cap="flat">
              <a:noFill/>
              <a:prstDash val="solid"/>
              <a:miter/>
            </a:ln>
          </p:spPr>
          <p:txBody>
            <a:bodyPr rtlCol="0" anchor="ctr"/>
            <a:lstStyle/>
            <a:p>
              <a:endParaRPr lang="en-GR"/>
            </a:p>
          </p:txBody>
        </p:sp>
        <p:sp>
          <p:nvSpPr>
            <p:cNvPr id="52" name="Freeform 51">
              <a:extLst>
                <a:ext uri="{FF2B5EF4-FFF2-40B4-BE49-F238E27FC236}">
                  <a16:creationId xmlns:a16="http://schemas.microsoft.com/office/drawing/2014/main" id="{102D6F16-A869-6C9F-29D0-3C402E1B151A}"/>
                </a:ext>
              </a:extLst>
            </p:cNvPr>
            <p:cNvSpPr/>
            <p:nvPr/>
          </p:nvSpPr>
          <p:spPr>
            <a:xfrm>
              <a:off x="7766993" y="4440126"/>
              <a:ext cx="315911" cy="1878199"/>
            </a:xfrm>
            <a:custGeom>
              <a:avLst/>
              <a:gdLst>
                <a:gd name="connsiteX0" fmla="*/ 0 w 315911"/>
                <a:gd name="connsiteY0" fmla="*/ 0 h 1878199"/>
                <a:gd name="connsiteX1" fmla="*/ 315912 w 315911"/>
                <a:gd name="connsiteY1" fmla="*/ 0 h 1878199"/>
                <a:gd name="connsiteX2" fmla="*/ 315912 w 315911"/>
                <a:gd name="connsiteY2" fmla="*/ 1878200 h 1878199"/>
                <a:gd name="connsiteX3" fmla="*/ 0 w 315911"/>
                <a:gd name="connsiteY3" fmla="*/ 1878200 h 1878199"/>
              </a:gdLst>
              <a:ahLst/>
              <a:cxnLst>
                <a:cxn ang="0">
                  <a:pos x="connsiteX0" y="connsiteY0"/>
                </a:cxn>
                <a:cxn ang="0">
                  <a:pos x="connsiteX1" y="connsiteY1"/>
                </a:cxn>
                <a:cxn ang="0">
                  <a:pos x="connsiteX2" y="connsiteY2"/>
                </a:cxn>
                <a:cxn ang="0">
                  <a:pos x="connsiteX3" y="connsiteY3"/>
                </a:cxn>
              </a:cxnLst>
              <a:rect l="l" t="t" r="r" b="b"/>
              <a:pathLst>
                <a:path w="315911" h="1878199">
                  <a:moveTo>
                    <a:pt x="0" y="0"/>
                  </a:moveTo>
                  <a:lnTo>
                    <a:pt x="315912" y="0"/>
                  </a:lnTo>
                  <a:lnTo>
                    <a:pt x="315912" y="1878200"/>
                  </a:lnTo>
                  <a:lnTo>
                    <a:pt x="0" y="1878200"/>
                  </a:lnTo>
                  <a:close/>
                </a:path>
              </a:pathLst>
            </a:custGeom>
            <a:solidFill>
              <a:srgbClr val="768CFF"/>
            </a:solidFill>
            <a:ln w="10211" cap="flat">
              <a:noFill/>
              <a:prstDash val="solid"/>
              <a:miter/>
            </a:ln>
          </p:spPr>
          <p:txBody>
            <a:bodyPr rtlCol="0" anchor="ctr"/>
            <a:lstStyle/>
            <a:p>
              <a:endParaRPr lang="en-GR"/>
            </a:p>
          </p:txBody>
        </p:sp>
        <p:sp>
          <p:nvSpPr>
            <p:cNvPr id="53" name="Freeform 52">
              <a:extLst>
                <a:ext uri="{FF2B5EF4-FFF2-40B4-BE49-F238E27FC236}">
                  <a16:creationId xmlns:a16="http://schemas.microsoft.com/office/drawing/2014/main" id="{3F416A4A-D026-5EC9-134C-C01316E39919}"/>
                </a:ext>
              </a:extLst>
            </p:cNvPr>
            <p:cNvSpPr/>
            <p:nvPr/>
          </p:nvSpPr>
          <p:spPr>
            <a:xfrm>
              <a:off x="7766993" y="4440126"/>
              <a:ext cx="315911" cy="1878199"/>
            </a:xfrm>
            <a:custGeom>
              <a:avLst/>
              <a:gdLst>
                <a:gd name="connsiteX0" fmla="*/ 0 w 315911"/>
                <a:gd name="connsiteY0" fmla="*/ 0 h 1878199"/>
                <a:gd name="connsiteX1" fmla="*/ 315912 w 315911"/>
                <a:gd name="connsiteY1" fmla="*/ 0 h 1878199"/>
                <a:gd name="connsiteX2" fmla="*/ 315912 w 315911"/>
                <a:gd name="connsiteY2" fmla="*/ 1878200 h 1878199"/>
                <a:gd name="connsiteX3" fmla="*/ 0 w 315911"/>
                <a:gd name="connsiteY3" fmla="*/ 1878200 h 1878199"/>
              </a:gdLst>
              <a:ahLst/>
              <a:cxnLst>
                <a:cxn ang="0">
                  <a:pos x="connsiteX0" y="connsiteY0"/>
                </a:cxn>
                <a:cxn ang="0">
                  <a:pos x="connsiteX1" y="connsiteY1"/>
                </a:cxn>
                <a:cxn ang="0">
                  <a:pos x="connsiteX2" y="connsiteY2"/>
                </a:cxn>
                <a:cxn ang="0">
                  <a:pos x="connsiteX3" y="connsiteY3"/>
                </a:cxn>
              </a:cxnLst>
              <a:rect l="l" t="t" r="r" b="b"/>
              <a:pathLst>
                <a:path w="315911" h="1878199">
                  <a:moveTo>
                    <a:pt x="0" y="0"/>
                  </a:moveTo>
                  <a:lnTo>
                    <a:pt x="315912" y="0"/>
                  </a:lnTo>
                  <a:lnTo>
                    <a:pt x="315912" y="1878200"/>
                  </a:lnTo>
                  <a:lnTo>
                    <a:pt x="0" y="1878200"/>
                  </a:lnTo>
                  <a:close/>
                </a:path>
              </a:pathLst>
            </a:custGeom>
            <a:solidFill>
              <a:srgbClr val="FFFFFF"/>
            </a:solidFill>
            <a:ln w="10211" cap="flat">
              <a:noFill/>
              <a:prstDash val="solid"/>
              <a:miter/>
            </a:ln>
          </p:spPr>
          <p:txBody>
            <a:bodyPr rtlCol="0" anchor="ctr"/>
            <a:lstStyle/>
            <a:p>
              <a:endParaRPr lang="en-GR"/>
            </a:p>
          </p:txBody>
        </p:sp>
        <p:sp>
          <p:nvSpPr>
            <p:cNvPr id="54" name="Freeform 53">
              <a:extLst>
                <a:ext uri="{FF2B5EF4-FFF2-40B4-BE49-F238E27FC236}">
                  <a16:creationId xmlns:a16="http://schemas.microsoft.com/office/drawing/2014/main" id="{FDBB9C8A-7A85-69DD-1BF3-3BF408E9EFBB}"/>
                </a:ext>
              </a:extLst>
            </p:cNvPr>
            <p:cNvSpPr/>
            <p:nvPr/>
          </p:nvSpPr>
          <p:spPr>
            <a:xfrm>
              <a:off x="4471992" y="5995302"/>
              <a:ext cx="314652" cy="323328"/>
            </a:xfrm>
            <a:custGeom>
              <a:avLst/>
              <a:gdLst>
                <a:gd name="connsiteX0" fmla="*/ 314589 w 314652"/>
                <a:gd name="connsiteY0" fmla="*/ 68 h 323328"/>
                <a:gd name="connsiteX1" fmla="*/ 161808 w 314652"/>
                <a:gd name="connsiteY1" fmla="*/ 166187 h 323328"/>
                <a:gd name="connsiteX2" fmla="*/ 64 w 314652"/>
                <a:gd name="connsiteY2" fmla="*/ 323237 h 323328"/>
                <a:gd name="connsiteX3" fmla="*/ 152845 w 314652"/>
                <a:gd name="connsiteY3" fmla="*/ 157011 h 323328"/>
                <a:gd name="connsiteX4" fmla="*/ 314589 w 314652"/>
                <a:gd name="connsiteY4" fmla="*/ 68 h 3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52" h="323328">
                  <a:moveTo>
                    <a:pt x="314589" y="68"/>
                  </a:moveTo>
                  <a:cubicBezTo>
                    <a:pt x="317043" y="2522"/>
                    <a:pt x="248654" y="76992"/>
                    <a:pt x="161808" y="166187"/>
                  </a:cubicBezTo>
                  <a:cubicBezTo>
                    <a:pt x="74961" y="255381"/>
                    <a:pt x="2518" y="326224"/>
                    <a:pt x="64" y="323237"/>
                  </a:cubicBezTo>
                  <a:cubicBezTo>
                    <a:pt x="-2390" y="320250"/>
                    <a:pt x="65999" y="246312"/>
                    <a:pt x="152845" y="157011"/>
                  </a:cubicBezTo>
                  <a:cubicBezTo>
                    <a:pt x="239692" y="67710"/>
                    <a:pt x="312455" y="-2493"/>
                    <a:pt x="314589" y="68"/>
                  </a:cubicBezTo>
                  <a:close/>
                </a:path>
              </a:pathLst>
            </a:custGeom>
            <a:solidFill>
              <a:srgbClr val="FFFFFF"/>
            </a:solidFill>
            <a:ln w="10211" cap="flat">
              <a:noFill/>
              <a:prstDash val="solid"/>
              <a:miter/>
            </a:ln>
          </p:spPr>
          <p:txBody>
            <a:bodyPr rtlCol="0" anchor="ctr"/>
            <a:lstStyle/>
            <a:p>
              <a:endParaRPr lang="en-GR"/>
            </a:p>
          </p:txBody>
        </p:sp>
        <p:sp>
          <p:nvSpPr>
            <p:cNvPr id="55" name="Freeform 54">
              <a:extLst>
                <a:ext uri="{FF2B5EF4-FFF2-40B4-BE49-F238E27FC236}">
                  <a16:creationId xmlns:a16="http://schemas.microsoft.com/office/drawing/2014/main" id="{60419DBC-506D-CE0D-4A8D-6046BE5E1ABD}"/>
                </a:ext>
              </a:extLst>
            </p:cNvPr>
            <p:cNvSpPr/>
            <p:nvPr/>
          </p:nvSpPr>
          <p:spPr>
            <a:xfrm>
              <a:off x="5155988" y="6000945"/>
              <a:ext cx="314759" cy="323445"/>
            </a:xfrm>
            <a:custGeom>
              <a:avLst/>
              <a:gdLst>
                <a:gd name="connsiteX0" fmla="*/ 314696 w 314759"/>
                <a:gd name="connsiteY0" fmla="*/ 79 h 323445"/>
                <a:gd name="connsiteX1" fmla="*/ 161914 w 314759"/>
                <a:gd name="connsiteY1" fmla="*/ 166305 h 323445"/>
                <a:gd name="connsiteX2" fmla="*/ 64 w 314759"/>
                <a:gd name="connsiteY2" fmla="*/ 323355 h 323445"/>
                <a:gd name="connsiteX3" fmla="*/ 152952 w 314759"/>
                <a:gd name="connsiteY3" fmla="*/ 157129 h 323445"/>
                <a:gd name="connsiteX4" fmla="*/ 314696 w 314759"/>
                <a:gd name="connsiteY4" fmla="*/ 79 h 323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45">
                  <a:moveTo>
                    <a:pt x="314696" y="79"/>
                  </a:moveTo>
                  <a:cubicBezTo>
                    <a:pt x="317150" y="2640"/>
                    <a:pt x="248761" y="77111"/>
                    <a:pt x="161914" y="166305"/>
                  </a:cubicBezTo>
                  <a:cubicBezTo>
                    <a:pt x="75068" y="255499"/>
                    <a:pt x="2518" y="326342"/>
                    <a:pt x="64" y="323355"/>
                  </a:cubicBezTo>
                  <a:cubicBezTo>
                    <a:pt x="-2390" y="320367"/>
                    <a:pt x="65999" y="246430"/>
                    <a:pt x="152952" y="157129"/>
                  </a:cubicBezTo>
                  <a:cubicBezTo>
                    <a:pt x="239905" y="67828"/>
                    <a:pt x="312242" y="-2695"/>
                    <a:pt x="314696" y="79"/>
                  </a:cubicBezTo>
                  <a:close/>
                </a:path>
              </a:pathLst>
            </a:custGeom>
            <a:solidFill>
              <a:srgbClr val="768CFF"/>
            </a:solidFill>
            <a:ln w="10211" cap="flat">
              <a:noFill/>
              <a:prstDash val="solid"/>
              <a:miter/>
            </a:ln>
          </p:spPr>
          <p:txBody>
            <a:bodyPr rtlCol="0" anchor="ctr"/>
            <a:lstStyle/>
            <a:p>
              <a:endParaRPr lang="en-GR"/>
            </a:p>
          </p:txBody>
        </p:sp>
        <p:sp>
          <p:nvSpPr>
            <p:cNvPr id="56" name="Freeform 55">
              <a:extLst>
                <a:ext uri="{FF2B5EF4-FFF2-40B4-BE49-F238E27FC236}">
                  <a16:creationId xmlns:a16="http://schemas.microsoft.com/office/drawing/2014/main" id="{64DACD39-B04F-5FE4-3883-1276BAD6593B}"/>
                </a:ext>
              </a:extLst>
            </p:cNvPr>
            <p:cNvSpPr/>
            <p:nvPr/>
          </p:nvSpPr>
          <p:spPr>
            <a:xfrm>
              <a:off x="6461548" y="5994982"/>
              <a:ext cx="315096" cy="323422"/>
            </a:xfrm>
            <a:custGeom>
              <a:avLst/>
              <a:gdLst>
                <a:gd name="connsiteX0" fmla="*/ 315033 w 315096"/>
                <a:gd name="connsiteY0" fmla="*/ 68 h 323422"/>
                <a:gd name="connsiteX1" fmla="*/ 162251 w 315096"/>
                <a:gd name="connsiteY1" fmla="*/ 166293 h 323422"/>
                <a:gd name="connsiteX2" fmla="*/ 81 w 315096"/>
                <a:gd name="connsiteY2" fmla="*/ 323343 h 323422"/>
                <a:gd name="connsiteX3" fmla="*/ 152969 w 315096"/>
                <a:gd name="connsiteY3" fmla="*/ 157118 h 323422"/>
                <a:gd name="connsiteX4" fmla="*/ 315033 w 315096"/>
                <a:gd name="connsiteY4" fmla="*/ 68 h 323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96" h="323422">
                  <a:moveTo>
                    <a:pt x="315033" y="68"/>
                  </a:moveTo>
                  <a:cubicBezTo>
                    <a:pt x="317487" y="2628"/>
                    <a:pt x="249098" y="76992"/>
                    <a:pt x="162251" y="166293"/>
                  </a:cubicBezTo>
                  <a:cubicBezTo>
                    <a:pt x="75405" y="255594"/>
                    <a:pt x="2855" y="326117"/>
                    <a:pt x="81" y="323343"/>
                  </a:cubicBezTo>
                  <a:cubicBezTo>
                    <a:pt x="-2693" y="320570"/>
                    <a:pt x="66016" y="246312"/>
                    <a:pt x="152969" y="157118"/>
                  </a:cubicBezTo>
                  <a:cubicBezTo>
                    <a:pt x="239922" y="67923"/>
                    <a:pt x="312579" y="-2493"/>
                    <a:pt x="315033" y="68"/>
                  </a:cubicBezTo>
                  <a:close/>
                </a:path>
              </a:pathLst>
            </a:custGeom>
            <a:solidFill>
              <a:srgbClr val="768CFF"/>
            </a:solidFill>
            <a:ln w="10211" cap="flat">
              <a:noFill/>
              <a:prstDash val="solid"/>
              <a:miter/>
            </a:ln>
          </p:spPr>
          <p:txBody>
            <a:bodyPr rtlCol="0" anchor="ctr"/>
            <a:lstStyle/>
            <a:p>
              <a:endParaRPr lang="en-GR"/>
            </a:p>
          </p:txBody>
        </p:sp>
        <p:sp>
          <p:nvSpPr>
            <p:cNvPr id="57" name="Freeform 56">
              <a:extLst>
                <a:ext uri="{FF2B5EF4-FFF2-40B4-BE49-F238E27FC236}">
                  <a16:creationId xmlns:a16="http://schemas.microsoft.com/office/drawing/2014/main" id="{D9411CDD-76DC-60B2-27FF-30BED9E93E28}"/>
                </a:ext>
              </a:extLst>
            </p:cNvPr>
            <p:cNvSpPr/>
            <p:nvPr/>
          </p:nvSpPr>
          <p:spPr>
            <a:xfrm>
              <a:off x="4468045" y="5708195"/>
              <a:ext cx="314652" cy="323328"/>
            </a:xfrm>
            <a:custGeom>
              <a:avLst/>
              <a:gdLst>
                <a:gd name="connsiteX0" fmla="*/ 314589 w 314652"/>
                <a:gd name="connsiteY0" fmla="*/ 68 h 323328"/>
                <a:gd name="connsiteX1" fmla="*/ 161808 w 314652"/>
                <a:gd name="connsiteY1" fmla="*/ 166187 h 323328"/>
                <a:gd name="connsiteX2" fmla="*/ 64 w 314652"/>
                <a:gd name="connsiteY2" fmla="*/ 323237 h 323328"/>
                <a:gd name="connsiteX3" fmla="*/ 152845 w 314652"/>
                <a:gd name="connsiteY3" fmla="*/ 157011 h 323328"/>
                <a:gd name="connsiteX4" fmla="*/ 314589 w 314652"/>
                <a:gd name="connsiteY4" fmla="*/ 68 h 32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52" h="323328">
                  <a:moveTo>
                    <a:pt x="314589" y="68"/>
                  </a:moveTo>
                  <a:cubicBezTo>
                    <a:pt x="317043" y="2522"/>
                    <a:pt x="248654" y="76992"/>
                    <a:pt x="161808" y="166187"/>
                  </a:cubicBezTo>
                  <a:cubicBezTo>
                    <a:pt x="74961" y="255381"/>
                    <a:pt x="2518" y="326224"/>
                    <a:pt x="64" y="323237"/>
                  </a:cubicBezTo>
                  <a:cubicBezTo>
                    <a:pt x="-2390" y="320250"/>
                    <a:pt x="65999" y="246312"/>
                    <a:pt x="152845" y="157011"/>
                  </a:cubicBezTo>
                  <a:cubicBezTo>
                    <a:pt x="239692" y="67710"/>
                    <a:pt x="312135" y="-2493"/>
                    <a:pt x="314589" y="68"/>
                  </a:cubicBezTo>
                  <a:close/>
                </a:path>
              </a:pathLst>
            </a:custGeom>
            <a:solidFill>
              <a:srgbClr val="FFFFFF"/>
            </a:solidFill>
            <a:ln w="10211" cap="flat">
              <a:noFill/>
              <a:prstDash val="solid"/>
              <a:miter/>
            </a:ln>
          </p:spPr>
          <p:txBody>
            <a:bodyPr rtlCol="0" anchor="ctr"/>
            <a:lstStyle/>
            <a:p>
              <a:endParaRPr lang="en-GR"/>
            </a:p>
          </p:txBody>
        </p:sp>
        <p:sp>
          <p:nvSpPr>
            <p:cNvPr id="58" name="Freeform 57">
              <a:extLst>
                <a:ext uri="{FF2B5EF4-FFF2-40B4-BE49-F238E27FC236}">
                  <a16:creationId xmlns:a16="http://schemas.microsoft.com/office/drawing/2014/main" id="{45B832D3-5504-36AA-72F3-8168A451E391}"/>
                </a:ext>
              </a:extLst>
            </p:cNvPr>
            <p:cNvSpPr/>
            <p:nvPr/>
          </p:nvSpPr>
          <p:spPr>
            <a:xfrm>
              <a:off x="5800188" y="5999895"/>
              <a:ext cx="314759" cy="323429"/>
            </a:xfrm>
            <a:custGeom>
              <a:avLst/>
              <a:gdLst>
                <a:gd name="connsiteX0" fmla="*/ 314696 w 314759"/>
                <a:gd name="connsiteY0" fmla="*/ 62 h 323429"/>
                <a:gd name="connsiteX1" fmla="*/ 161914 w 314759"/>
                <a:gd name="connsiteY1" fmla="*/ 166288 h 323429"/>
                <a:gd name="connsiteX2" fmla="*/ 64 w 314759"/>
                <a:gd name="connsiteY2" fmla="*/ 323338 h 323429"/>
                <a:gd name="connsiteX3" fmla="*/ 152952 w 314759"/>
                <a:gd name="connsiteY3" fmla="*/ 157113 h 323429"/>
                <a:gd name="connsiteX4" fmla="*/ 314696 w 314759"/>
                <a:gd name="connsiteY4" fmla="*/ 62 h 3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29">
                  <a:moveTo>
                    <a:pt x="314696" y="62"/>
                  </a:moveTo>
                  <a:cubicBezTo>
                    <a:pt x="317150" y="2623"/>
                    <a:pt x="248761" y="77094"/>
                    <a:pt x="161914" y="166288"/>
                  </a:cubicBezTo>
                  <a:cubicBezTo>
                    <a:pt x="75068" y="255482"/>
                    <a:pt x="2518" y="326326"/>
                    <a:pt x="64" y="323338"/>
                  </a:cubicBezTo>
                  <a:cubicBezTo>
                    <a:pt x="-2390" y="320351"/>
                    <a:pt x="65999" y="246413"/>
                    <a:pt x="152952" y="157113"/>
                  </a:cubicBezTo>
                  <a:cubicBezTo>
                    <a:pt x="239905" y="67812"/>
                    <a:pt x="312242" y="-2391"/>
                    <a:pt x="314696" y="62"/>
                  </a:cubicBezTo>
                  <a:close/>
                </a:path>
              </a:pathLst>
            </a:custGeom>
            <a:solidFill>
              <a:srgbClr val="FFFFFF"/>
            </a:solidFill>
            <a:ln w="10211" cap="flat">
              <a:noFill/>
              <a:prstDash val="solid"/>
              <a:miter/>
            </a:ln>
          </p:spPr>
          <p:txBody>
            <a:bodyPr rtlCol="0" anchor="ctr"/>
            <a:lstStyle/>
            <a:p>
              <a:endParaRPr lang="en-GR"/>
            </a:p>
          </p:txBody>
        </p:sp>
        <p:sp>
          <p:nvSpPr>
            <p:cNvPr id="59" name="Freeform 58">
              <a:extLst>
                <a:ext uri="{FF2B5EF4-FFF2-40B4-BE49-F238E27FC236}">
                  <a16:creationId xmlns:a16="http://schemas.microsoft.com/office/drawing/2014/main" id="{34589672-A604-63C2-960E-B1A4FC9E78B3}"/>
                </a:ext>
              </a:extLst>
            </p:cNvPr>
            <p:cNvSpPr/>
            <p:nvPr/>
          </p:nvSpPr>
          <p:spPr>
            <a:xfrm>
              <a:off x="5795920" y="5712889"/>
              <a:ext cx="314759" cy="323434"/>
            </a:xfrm>
            <a:custGeom>
              <a:avLst/>
              <a:gdLst>
                <a:gd name="connsiteX0" fmla="*/ 314696 w 314759"/>
                <a:gd name="connsiteY0" fmla="*/ 68 h 323434"/>
                <a:gd name="connsiteX1" fmla="*/ 161914 w 314759"/>
                <a:gd name="connsiteY1" fmla="*/ 166293 h 323434"/>
                <a:gd name="connsiteX2" fmla="*/ 64 w 314759"/>
                <a:gd name="connsiteY2" fmla="*/ 323343 h 323434"/>
                <a:gd name="connsiteX3" fmla="*/ 152952 w 314759"/>
                <a:gd name="connsiteY3" fmla="*/ 157118 h 323434"/>
                <a:gd name="connsiteX4" fmla="*/ 314696 w 314759"/>
                <a:gd name="connsiteY4" fmla="*/ 68 h 32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34">
                  <a:moveTo>
                    <a:pt x="314696" y="68"/>
                  </a:moveTo>
                  <a:cubicBezTo>
                    <a:pt x="317150" y="2628"/>
                    <a:pt x="248761" y="77099"/>
                    <a:pt x="161914" y="166293"/>
                  </a:cubicBezTo>
                  <a:cubicBezTo>
                    <a:pt x="75068" y="255488"/>
                    <a:pt x="2518" y="326331"/>
                    <a:pt x="64" y="323343"/>
                  </a:cubicBezTo>
                  <a:cubicBezTo>
                    <a:pt x="-2390" y="320356"/>
                    <a:pt x="65999" y="246419"/>
                    <a:pt x="152952" y="157118"/>
                  </a:cubicBezTo>
                  <a:cubicBezTo>
                    <a:pt x="239905" y="67817"/>
                    <a:pt x="312242" y="-2493"/>
                    <a:pt x="314696" y="68"/>
                  </a:cubicBezTo>
                  <a:close/>
                </a:path>
              </a:pathLst>
            </a:custGeom>
            <a:solidFill>
              <a:srgbClr val="FFFFFF"/>
            </a:solidFill>
            <a:ln w="10211" cap="flat">
              <a:noFill/>
              <a:prstDash val="solid"/>
              <a:miter/>
            </a:ln>
          </p:spPr>
          <p:txBody>
            <a:bodyPr rtlCol="0" anchor="ctr"/>
            <a:lstStyle/>
            <a:p>
              <a:endParaRPr lang="en-GR"/>
            </a:p>
          </p:txBody>
        </p:sp>
        <p:sp>
          <p:nvSpPr>
            <p:cNvPr id="60" name="Freeform 59">
              <a:extLst>
                <a:ext uri="{FF2B5EF4-FFF2-40B4-BE49-F238E27FC236}">
                  <a16:creationId xmlns:a16="http://schemas.microsoft.com/office/drawing/2014/main" id="{F4222D14-00EB-2905-B992-0B12FA6F80A7}"/>
                </a:ext>
              </a:extLst>
            </p:cNvPr>
            <p:cNvSpPr/>
            <p:nvPr/>
          </p:nvSpPr>
          <p:spPr>
            <a:xfrm>
              <a:off x="5795891" y="5493935"/>
              <a:ext cx="216349" cy="222518"/>
            </a:xfrm>
            <a:custGeom>
              <a:avLst/>
              <a:gdLst>
                <a:gd name="connsiteX0" fmla="*/ 216249 w 216349"/>
                <a:gd name="connsiteY0" fmla="*/ 90 h 222518"/>
                <a:gd name="connsiteX1" fmla="*/ 112652 w 216349"/>
                <a:gd name="connsiteY1" fmla="*/ 115744 h 222518"/>
                <a:gd name="connsiteX2" fmla="*/ 93 w 216349"/>
                <a:gd name="connsiteY2" fmla="*/ 222436 h 222518"/>
                <a:gd name="connsiteX3" fmla="*/ 103797 w 216349"/>
                <a:gd name="connsiteY3" fmla="*/ 106782 h 222518"/>
                <a:gd name="connsiteX4" fmla="*/ 216249 w 216349"/>
                <a:gd name="connsiteY4" fmla="*/ 90 h 222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9" h="222518">
                  <a:moveTo>
                    <a:pt x="216249" y="90"/>
                  </a:moveTo>
                  <a:cubicBezTo>
                    <a:pt x="218809" y="2651"/>
                    <a:pt x="172399" y="54396"/>
                    <a:pt x="112652" y="115744"/>
                  </a:cubicBezTo>
                  <a:cubicBezTo>
                    <a:pt x="52905" y="177092"/>
                    <a:pt x="2547" y="224783"/>
                    <a:pt x="93" y="222436"/>
                  </a:cubicBezTo>
                  <a:cubicBezTo>
                    <a:pt x="-2361" y="220089"/>
                    <a:pt x="44050" y="168130"/>
                    <a:pt x="103797" y="106782"/>
                  </a:cubicBezTo>
                  <a:cubicBezTo>
                    <a:pt x="163543" y="45434"/>
                    <a:pt x="213795" y="-2364"/>
                    <a:pt x="216249" y="90"/>
                  </a:cubicBezTo>
                  <a:close/>
                </a:path>
              </a:pathLst>
            </a:custGeom>
            <a:solidFill>
              <a:srgbClr val="FFFFFF"/>
            </a:solidFill>
            <a:ln w="10211" cap="flat">
              <a:noFill/>
              <a:prstDash val="solid"/>
              <a:miter/>
            </a:ln>
          </p:spPr>
          <p:txBody>
            <a:bodyPr rtlCol="0" anchor="ctr"/>
            <a:lstStyle/>
            <a:p>
              <a:endParaRPr lang="en-GR"/>
            </a:p>
          </p:txBody>
        </p:sp>
        <p:sp>
          <p:nvSpPr>
            <p:cNvPr id="61" name="Freeform 60">
              <a:extLst>
                <a:ext uri="{FF2B5EF4-FFF2-40B4-BE49-F238E27FC236}">
                  <a16:creationId xmlns:a16="http://schemas.microsoft.com/office/drawing/2014/main" id="{1B6880F1-3F56-6219-8015-F1CFA2C33D1A}"/>
                </a:ext>
              </a:extLst>
            </p:cNvPr>
            <p:cNvSpPr/>
            <p:nvPr/>
          </p:nvSpPr>
          <p:spPr>
            <a:xfrm>
              <a:off x="7766502" y="5994982"/>
              <a:ext cx="314759" cy="323434"/>
            </a:xfrm>
            <a:custGeom>
              <a:avLst/>
              <a:gdLst>
                <a:gd name="connsiteX0" fmla="*/ 314696 w 314759"/>
                <a:gd name="connsiteY0" fmla="*/ 68 h 323434"/>
                <a:gd name="connsiteX1" fmla="*/ 161808 w 314759"/>
                <a:gd name="connsiteY1" fmla="*/ 166293 h 323434"/>
                <a:gd name="connsiteX2" fmla="*/ 64 w 314759"/>
                <a:gd name="connsiteY2" fmla="*/ 323343 h 323434"/>
                <a:gd name="connsiteX3" fmla="*/ 152952 w 314759"/>
                <a:gd name="connsiteY3" fmla="*/ 157118 h 323434"/>
                <a:gd name="connsiteX4" fmla="*/ 314696 w 314759"/>
                <a:gd name="connsiteY4" fmla="*/ 68 h 32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34">
                  <a:moveTo>
                    <a:pt x="314696" y="68"/>
                  </a:moveTo>
                  <a:cubicBezTo>
                    <a:pt x="317150" y="2628"/>
                    <a:pt x="248654" y="76992"/>
                    <a:pt x="161808" y="166293"/>
                  </a:cubicBezTo>
                  <a:cubicBezTo>
                    <a:pt x="74961" y="255594"/>
                    <a:pt x="2518" y="326331"/>
                    <a:pt x="64" y="323343"/>
                  </a:cubicBezTo>
                  <a:cubicBezTo>
                    <a:pt x="-2390" y="320356"/>
                    <a:pt x="65999" y="246312"/>
                    <a:pt x="152952" y="157118"/>
                  </a:cubicBezTo>
                  <a:cubicBezTo>
                    <a:pt x="239905" y="67923"/>
                    <a:pt x="312242" y="-2493"/>
                    <a:pt x="314696" y="68"/>
                  </a:cubicBezTo>
                  <a:close/>
                </a:path>
              </a:pathLst>
            </a:custGeom>
            <a:solidFill>
              <a:srgbClr val="768CFF"/>
            </a:solidFill>
            <a:ln w="10211" cap="flat">
              <a:noFill/>
              <a:prstDash val="solid"/>
              <a:miter/>
            </a:ln>
          </p:spPr>
          <p:txBody>
            <a:bodyPr rtlCol="0" anchor="ctr"/>
            <a:lstStyle/>
            <a:p>
              <a:endParaRPr lang="en-GR"/>
            </a:p>
          </p:txBody>
        </p:sp>
        <p:sp>
          <p:nvSpPr>
            <p:cNvPr id="62" name="Freeform 61">
              <a:extLst>
                <a:ext uri="{FF2B5EF4-FFF2-40B4-BE49-F238E27FC236}">
                  <a16:creationId xmlns:a16="http://schemas.microsoft.com/office/drawing/2014/main" id="{66F69AAC-C91F-58AB-892A-22714960D5EE}"/>
                </a:ext>
              </a:extLst>
            </p:cNvPr>
            <p:cNvSpPr/>
            <p:nvPr/>
          </p:nvSpPr>
          <p:spPr>
            <a:xfrm>
              <a:off x="7762234" y="5707875"/>
              <a:ext cx="314759" cy="323405"/>
            </a:xfrm>
            <a:custGeom>
              <a:avLst/>
              <a:gdLst>
                <a:gd name="connsiteX0" fmla="*/ 314696 w 314759"/>
                <a:gd name="connsiteY0" fmla="*/ 68 h 323405"/>
                <a:gd name="connsiteX1" fmla="*/ 161808 w 314759"/>
                <a:gd name="connsiteY1" fmla="*/ 166293 h 323405"/>
                <a:gd name="connsiteX2" fmla="*/ 64 w 314759"/>
                <a:gd name="connsiteY2" fmla="*/ 323343 h 323405"/>
                <a:gd name="connsiteX3" fmla="*/ 152952 w 314759"/>
                <a:gd name="connsiteY3" fmla="*/ 157118 h 323405"/>
                <a:gd name="connsiteX4" fmla="*/ 314696 w 314759"/>
                <a:gd name="connsiteY4" fmla="*/ 68 h 32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05">
                  <a:moveTo>
                    <a:pt x="314696" y="68"/>
                  </a:moveTo>
                  <a:cubicBezTo>
                    <a:pt x="317150" y="2628"/>
                    <a:pt x="248761" y="76992"/>
                    <a:pt x="161808" y="166293"/>
                  </a:cubicBezTo>
                  <a:cubicBezTo>
                    <a:pt x="74854" y="255594"/>
                    <a:pt x="2518" y="325797"/>
                    <a:pt x="64" y="323343"/>
                  </a:cubicBezTo>
                  <a:cubicBezTo>
                    <a:pt x="-2390" y="320890"/>
                    <a:pt x="65999" y="246312"/>
                    <a:pt x="152952" y="157118"/>
                  </a:cubicBezTo>
                  <a:cubicBezTo>
                    <a:pt x="239905" y="67924"/>
                    <a:pt x="312242" y="-2493"/>
                    <a:pt x="314696" y="68"/>
                  </a:cubicBezTo>
                  <a:close/>
                </a:path>
              </a:pathLst>
            </a:custGeom>
            <a:solidFill>
              <a:srgbClr val="768CFF"/>
            </a:solidFill>
            <a:ln w="10211" cap="flat">
              <a:noFill/>
              <a:prstDash val="solid"/>
              <a:miter/>
            </a:ln>
          </p:spPr>
          <p:txBody>
            <a:bodyPr rtlCol="0" anchor="ctr"/>
            <a:lstStyle/>
            <a:p>
              <a:endParaRPr lang="en-GR"/>
            </a:p>
          </p:txBody>
        </p:sp>
        <p:sp>
          <p:nvSpPr>
            <p:cNvPr id="63" name="Freeform 62">
              <a:extLst>
                <a:ext uri="{FF2B5EF4-FFF2-40B4-BE49-F238E27FC236}">
                  <a16:creationId xmlns:a16="http://schemas.microsoft.com/office/drawing/2014/main" id="{2395C017-7607-B850-135F-742FFCC8637D}"/>
                </a:ext>
              </a:extLst>
            </p:cNvPr>
            <p:cNvSpPr/>
            <p:nvPr/>
          </p:nvSpPr>
          <p:spPr>
            <a:xfrm>
              <a:off x="7762234" y="5387907"/>
              <a:ext cx="314759" cy="323405"/>
            </a:xfrm>
            <a:custGeom>
              <a:avLst/>
              <a:gdLst>
                <a:gd name="connsiteX0" fmla="*/ 314696 w 314759"/>
                <a:gd name="connsiteY0" fmla="*/ 68 h 323405"/>
                <a:gd name="connsiteX1" fmla="*/ 161808 w 314759"/>
                <a:gd name="connsiteY1" fmla="*/ 166293 h 323405"/>
                <a:gd name="connsiteX2" fmla="*/ 64 w 314759"/>
                <a:gd name="connsiteY2" fmla="*/ 323343 h 323405"/>
                <a:gd name="connsiteX3" fmla="*/ 152952 w 314759"/>
                <a:gd name="connsiteY3" fmla="*/ 157118 h 323405"/>
                <a:gd name="connsiteX4" fmla="*/ 314696 w 314759"/>
                <a:gd name="connsiteY4" fmla="*/ 68 h 32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05">
                  <a:moveTo>
                    <a:pt x="314696" y="68"/>
                  </a:moveTo>
                  <a:cubicBezTo>
                    <a:pt x="317150" y="2628"/>
                    <a:pt x="248761" y="76992"/>
                    <a:pt x="161808" y="166293"/>
                  </a:cubicBezTo>
                  <a:cubicBezTo>
                    <a:pt x="74854" y="255594"/>
                    <a:pt x="2518" y="325797"/>
                    <a:pt x="64" y="323343"/>
                  </a:cubicBezTo>
                  <a:cubicBezTo>
                    <a:pt x="-2390" y="320889"/>
                    <a:pt x="65999" y="246419"/>
                    <a:pt x="152952" y="157118"/>
                  </a:cubicBezTo>
                  <a:cubicBezTo>
                    <a:pt x="239905" y="67817"/>
                    <a:pt x="312242" y="-2493"/>
                    <a:pt x="314696" y="68"/>
                  </a:cubicBezTo>
                  <a:close/>
                </a:path>
              </a:pathLst>
            </a:custGeom>
            <a:solidFill>
              <a:srgbClr val="768CFF"/>
            </a:solidFill>
            <a:ln w="10211" cap="flat">
              <a:noFill/>
              <a:prstDash val="solid"/>
              <a:miter/>
            </a:ln>
          </p:spPr>
          <p:txBody>
            <a:bodyPr rtlCol="0" anchor="ctr"/>
            <a:lstStyle/>
            <a:p>
              <a:endParaRPr lang="en-GR"/>
            </a:p>
          </p:txBody>
        </p:sp>
        <p:sp>
          <p:nvSpPr>
            <p:cNvPr id="64" name="Freeform 63">
              <a:extLst>
                <a:ext uri="{FF2B5EF4-FFF2-40B4-BE49-F238E27FC236}">
                  <a16:creationId xmlns:a16="http://schemas.microsoft.com/office/drawing/2014/main" id="{B4F37DE3-55F2-A381-ED8A-DFA878702DCD}"/>
                </a:ext>
              </a:extLst>
            </p:cNvPr>
            <p:cNvSpPr/>
            <p:nvPr/>
          </p:nvSpPr>
          <p:spPr>
            <a:xfrm>
              <a:off x="7126143" y="5994982"/>
              <a:ext cx="314759" cy="323434"/>
            </a:xfrm>
            <a:custGeom>
              <a:avLst/>
              <a:gdLst>
                <a:gd name="connsiteX0" fmla="*/ 314696 w 314759"/>
                <a:gd name="connsiteY0" fmla="*/ 68 h 323434"/>
                <a:gd name="connsiteX1" fmla="*/ 161914 w 314759"/>
                <a:gd name="connsiteY1" fmla="*/ 166293 h 323434"/>
                <a:gd name="connsiteX2" fmla="*/ 64 w 314759"/>
                <a:gd name="connsiteY2" fmla="*/ 323343 h 323434"/>
                <a:gd name="connsiteX3" fmla="*/ 152952 w 314759"/>
                <a:gd name="connsiteY3" fmla="*/ 157118 h 323434"/>
                <a:gd name="connsiteX4" fmla="*/ 314696 w 314759"/>
                <a:gd name="connsiteY4" fmla="*/ 68 h 32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34">
                  <a:moveTo>
                    <a:pt x="314696" y="68"/>
                  </a:moveTo>
                  <a:cubicBezTo>
                    <a:pt x="317150" y="2628"/>
                    <a:pt x="248761" y="76992"/>
                    <a:pt x="161914" y="166293"/>
                  </a:cubicBezTo>
                  <a:cubicBezTo>
                    <a:pt x="75068" y="255594"/>
                    <a:pt x="2518" y="326331"/>
                    <a:pt x="64" y="323343"/>
                  </a:cubicBezTo>
                  <a:cubicBezTo>
                    <a:pt x="-2390" y="320356"/>
                    <a:pt x="65999" y="246312"/>
                    <a:pt x="152952" y="157118"/>
                  </a:cubicBezTo>
                  <a:cubicBezTo>
                    <a:pt x="239905" y="67923"/>
                    <a:pt x="312242" y="-2493"/>
                    <a:pt x="314696" y="68"/>
                  </a:cubicBezTo>
                  <a:close/>
                </a:path>
              </a:pathLst>
            </a:custGeom>
            <a:solidFill>
              <a:srgbClr val="FFFFFF"/>
            </a:solidFill>
            <a:ln w="10211" cap="flat">
              <a:noFill/>
              <a:prstDash val="solid"/>
              <a:miter/>
            </a:ln>
          </p:spPr>
          <p:txBody>
            <a:bodyPr rtlCol="0" anchor="ctr"/>
            <a:lstStyle/>
            <a:p>
              <a:endParaRPr lang="en-GR"/>
            </a:p>
          </p:txBody>
        </p:sp>
        <p:sp>
          <p:nvSpPr>
            <p:cNvPr id="65" name="Freeform 64">
              <a:extLst>
                <a:ext uri="{FF2B5EF4-FFF2-40B4-BE49-F238E27FC236}">
                  <a16:creationId xmlns:a16="http://schemas.microsoft.com/office/drawing/2014/main" id="{09B4D2DA-8A61-BFC4-6751-23CC2DB41A45}"/>
                </a:ext>
              </a:extLst>
            </p:cNvPr>
            <p:cNvSpPr/>
            <p:nvPr/>
          </p:nvSpPr>
          <p:spPr>
            <a:xfrm>
              <a:off x="7121875" y="5707875"/>
              <a:ext cx="314759" cy="323405"/>
            </a:xfrm>
            <a:custGeom>
              <a:avLst/>
              <a:gdLst>
                <a:gd name="connsiteX0" fmla="*/ 314696 w 314759"/>
                <a:gd name="connsiteY0" fmla="*/ 68 h 323405"/>
                <a:gd name="connsiteX1" fmla="*/ 161914 w 314759"/>
                <a:gd name="connsiteY1" fmla="*/ 166293 h 323405"/>
                <a:gd name="connsiteX2" fmla="*/ 64 w 314759"/>
                <a:gd name="connsiteY2" fmla="*/ 323343 h 323405"/>
                <a:gd name="connsiteX3" fmla="*/ 152952 w 314759"/>
                <a:gd name="connsiteY3" fmla="*/ 157118 h 323405"/>
                <a:gd name="connsiteX4" fmla="*/ 314696 w 314759"/>
                <a:gd name="connsiteY4" fmla="*/ 68 h 32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405">
                  <a:moveTo>
                    <a:pt x="314696" y="68"/>
                  </a:moveTo>
                  <a:cubicBezTo>
                    <a:pt x="317149" y="2628"/>
                    <a:pt x="248761" y="76992"/>
                    <a:pt x="161914" y="166293"/>
                  </a:cubicBezTo>
                  <a:cubicBezTo>
                    <a:pt x="75068" y="255594"/>
                    <a:pt x="2518" y="325797"/>
                    <a:pt x="64" y="323343"/>
                  </a:cubicBezTo>
                  <a:cubicBezTo>
                    <a:pt x="-2390" y="320890"/>
                    <a:pt x="65999" y="246312"/>
                    <a:pt x="152952" y="157118"/>
                  </a:cubicBezTo>
                  <a:cubicBezTo>
                    <a:pt x="239905" y="67924"/>
                    <a:pt x="312242" y="-2493"/>
                    <a:pt x="314696" y="68"/>
                  </a:cubicBezTo>
                  <a:close/>
                </a:path>
              </a:pathLst>
            </a:custGeom>
            <a:solidFill>
              <a:srgbClr val="FFFFFF"/>
            </a:solidFill>
            <a:ln w="10211" cap="flat">
              <a:noFill/>
              <a:prstDash val="solid"/>
              <a:miter/>
            </a:ln>
          </p:spPr>
          <p:txBody>
            <a:bodyPr rtlCol="0" anchor="ctr"/>
            <a:lstStyle/>
            <a:p>
              <a:endParaRPr lang="en-GR"/>
            </a:p>
          </p:txBody>
        </p:sp>
        <p:sp>
          <p:nvSpPr>
            <p:cNvPr id="66" name="Freeform 65">
              <a:extLst>
                <a:ext uri="{FF2B5EF4-FFF2-40B4-BE49-F238E27FC236}">
                  <a16:creationId xmlns:a16="http://schemas.microsoft.com/office/drawing/2014/main" id="{9F49CF18-3B96-056B-0984-102F5C07E045}"/>
                </a:ext>
              </a:extLst>
            </p:cNvPr>
            <p:cNvSpPr/>
            <p:nvPr/>
          </p:nvSpPr>
          <p:spPr>
            <a:xfrm>
              <a:off x="7122272" y="5491167"/>
              <a:ext cx="214316" cy="220175"/>
            </a:xfrm>
            <a:custGeom>
              <a:avLst/>
              <a:gdLst>
                <a:gd name="connsiteX0" fmla="*/ 214223 w 214316"/>
                <a:gd name="connsiteY0" fmla="*/ 85 h 220175"/>
                <a:gd name="connsiteX1" fmla="*/ 111586 w 214316"/>
                <a:gd name="connsiteY1" fmla="*/ 114672 h 220175"/>
                <a:gd name="connsiteX2" fmla="*/ 94 w 214316"/>
                <a:gd name="connsiteY2" fmla="*/ 220083 h 220175"/>
                <a:gd name="connsiteX3" fmla="*/ 102730 w 214316"/>
                <a:gd name="connsiteY3" fmla="*/ 105496 h 220175"/>
                <a:gd name="connsiteX4" fmla="*/ 214223 w 214316"/>
                <a:gd name="connsiteY4" fmla="*/ 85 h 22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6" h="220175">
                  <a:moveTo>
                    <a:pt x="214223" y="85"/>
                  </a:moveTo>
                  <a:cubicBezTo>
                    <a:pt x="216677" y="2646"/>
                    <a:pt x="170693" y="53431"/>
                    <a:pt x="111586" y="114672"/>
                  </a:cubicBezTo>
                  <a:cubicBezTo>
                    <a:pt x="52479" y="175913"/>
                    <a:pt x="2548" y="222537"/>
                    <a:pt x="94" y="220083"/>
                  </a:cubicBezTo>
                  <a:cubicBezTo>
                    <a:pt x="-2360" y="217629"/>
                    <a:pt x="43624" y="166737"/>
                    <a:pt x="102730" y="105496"/>
                  </a:cubicBezTo>
                  <a:cubicBezTo>
                    <a:pt x="161837" y="44255"/>
                    <a:pt x="211235" y="-2262"/>
                    <a:pt x="214223" y="85"/>
                  </a:cubicBezTo>
                  <a:close/>
                </a:path>
              </a:pathLst>
            </a:custGeom>
            <a:solidFill>
              <a:srgbClr val="FFFFFF"/>
            </a:solidFill>
            <a:ln w="10211" cap="flat">
              <a:noFill/>
              <a:prstDash val="solid"/>
              <a:miter/>
            </a:ln>
          </p:spPr>
          <p:txBody>
            <a:bodyPr rtlCol="0" anchor="ctr"/>
            <a:lstStyle/>
            <a:p>
              <a:endParaRPr lang="en-GR"/>
            </a:p>
          </p:txBody>
        </p:sp>
        <p:sp>
          <p:nvSpPr>
            <p:cNvPr id="67" name="Freeform 66">
              <a:extLst>
                <a:ext uri="{FF2B5EF4-FFF2-40B4-BE49-F238E27FC236}">
                  <a16:creationId xmlns:a16="http://schemas.microsoft.com/office/drawing/2014/main" id="{F654B72D-0B52-4B17-364B-DC6C1FFF0F37}"/>
                </a:ext>
              </a:extLst>
            </p:cNvPr>
            <p:cNvSpPr/>
            <p:nvPr/>
          </p:nvSpPr>
          <p:spPr>
            <a:xfrm>
              <a:off x="7766502" y="5078501"/>
              <a:ext cx="314759" cy="323304"/>
            </a:xfrm>
            <a:custGeom>
              <a:avLst/>
              <a:gdLst>
                <a:gd name="connsiteX0" fmla="*/ 314696 w 314759"/>
                <a:gd name="connsiteY0" fmla="*/ 68 h 323304"/>
                <a:gd name="connsiteX1" fmla="*/ 161808 w 314759"/>
                <a:gd name="connsiteY1" fmla="*/ 166293 h 323304"/>
                <a:gd name="connsiteX2" fmla="*/ 64 w 314759"/>
                <a:gd name="connsiteY2" fmla="*/ 323237 h 323304"/>
                <a:gd name="connsiteX3" fmla="*/ 152952 w 314759"/>
                <a:gd name="connsiteY3" fmla="*/ 157118 h 323304"/>
                <a:gd name="connsiteX4" fmla="*/ 314696 w 314759"/>
                <a:gd name="connsiteY4" fmla="*/ 68 h 323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304">
                  <a:moveTo>
                    <a:pt x="314696" y="68"/>
                  </a:moveTo>
                  <a:cubicBezTo>
                    <a:pt x="317150" y="2628"/>
                    <a:pt x="248654" y="76992"/>
                    <a:pt x="161808" y="166293"/>
                  </a:cubicBezTo>
                  <a:cubicBezTo>
                    <a:pt x="74961" y="255594"/>
                    <a:pt x="2518" y="325797"/>
                    <a:pt x="64" y="323237"/>
                  </a:cubicBezTo>
                  <a:cubicBezTo>
                    <a:pt x="-2390" y="320676"/>
                    <a:pt x="65999" y="246312"/>
                    <a:pt x="152952" y="157118"/>
                  </a:cubicBezTo>
                  <a:cubicBezTo>
                    <a:pt x="239905" y="67923"/>
                    <a:pt x="312242" y="-2493"/>
                    <a:pt x="314696" y="68"/>
                  </a:cubicBezTo>
                  <a:close/>
                </a:path>
              </a:pathLst>
            </a:custGeom>
            <a:solidFill>
              <a:srgbClr val="768CFF"/>
            </a:solidFill>
            <a:ln w="10211" cap="flat">
              <a:noFill/>
              <a:prstDash val="solid"/>
              <a:miter/>
            </a:ln>
          </p:spPr>
          <p:txBody>
            <a:bodyPr rtlCol="0" anchor="ctr"/>
            <a:lstStyle/>
            <a:p>
              <a:endParaRPr lang="en-GR"/>
            </a:p>
          </p:txBody>
        </p:sp>
        <p:sp>
          <p:nvSpPr>
            <p:cNvPr id="68" name="Freeform 67">
              <a:extLst>
                <a:ext uri="{FF2B5EF4-FFF2-40B4-BE49-F238E27FC236}">
                  <a16:creationId xmlns:a16="http://schemas.microsoft.com/office/drawing/2014/main" id="{494D7A04-4927-6525-9C4F-32D12B50BD4A}"/>
                </a:ext>
              </a:extLst>
            </p:cNvPr>
            <p:cNvSpPr/>
            <p:nvPr/>
          </p:nvSpPr>
          <p:spPr>
            <a:xfrm>
              <a:off x="7766502" y="4503112"/>
              <a:ext cx="314759" cy="323304"/>
            </a:xfrm>
            <a:custGeom>
              <a:avLst/>
              <a:gdLst>
                <a:gd name="connsiteX0" fmla="*/ 314696 w 314759"/>
                <a:gd name="connsiteY0" fmla="*/ 68 h 323304"/>
                <a:gd name="connsiteX1" fmla="*/ 161808 w 314759"/>
                <a:gd name="connsiteY1" fmla="*/ 166293 h 323304"/>
                <a:gd name="connsiteX2" fmla="*/ 64 w 314759"/>
                <a:gd name="connsiteY2" fmla="*/ 323237 h 323304"/>
                <a:gd name="connsiteX3" fmla="*/ 152952 w 314759"/>
                <a:gd name="connsiteY3" fmla="*/ 157118 h 323304"/>
                <a:gd name="connsiteX4" fmla="*/ 314696 w 314759"/>
                <a:gd name="connsiteY4" fmla="*/ 68 h 323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304">
                  <a:moveTo>
                    <a:pt x="314696" y="68"/>
                  </a:moveTo>
                  <a:cubicBezTo>
                    <a:pt x="317150" y="2628"/>
                    <a:pt x="248654" y="76993"/>
                    <a:pt x="161808" y="166293"/>
                  </a:cubicBezTo>
                  <a:cubicBezTo>
                    <a:pt x="74961" y="255594"/>
                    <a:pt x="2518" y="325798"/>
                    <a:pt x="64" y="323237"/>
                  </a:cubicBezTo>
                  <a:cubicBezTo>
                    <a:pt x="-2390" y="320676"/>
                    <a:pt x="65999" y="246312"/>
                    <a:pt x="152952" y="157118"/>
                  </a:cubicBezTo>
                  <a:cubicBezTo>
                    <a:pt x="239905" y="67924"/>
                    <a:pt x="312242" y="-2493"/>
                    <a:pt x="314696" y="68"/>
                  </a:cubicBezTo>
                  <a:close/>
                </a:path>
              </a:pathLst>
            </a:custGeom>
            <a:solidFill>
              <a:srgbClr val="768CFF"/>
            </a:solidFill>
            <a:ln w="10211" cap="flat">
              <a:noFill/>
              <a:prstDash val="solid"/>
              <a:miter/>
            </a:ln>
          </p:spPr>
          <p:txBody>
            <a:bodyPr rtlCol="0" anchor="ctr"/>
            <a:lstStyle/>
            <a:p>
              <a:endParaRPr lang="en-GR"/>
            </a:p>
          </p:txBody>
        </p:sp>
        <p:sp>
          <p:nvSpPr>
            <p:cNvPr id="69" name="Freeform 68">
              <a:extLst>
                <a:ext uri="{FF2B5EF4-FFF2-40B4-BE49-F238E27FC236}">
                  <a16:creationId xmlns:a16="http://schemas.microsoft.com/office/drawing/2014/main" id="{7AF5CA02-6EE0-AB83-35A6-BC57129555FD}"/>
                </a:ext>
              </a:extLst>
            </p:cNvPr>
            <p:cNvSpPr/>
            <p:nvPr/>
          </p:nvSpPr>
          <p:spPr>
            <a:xfrm>
              <a:off x="7762234" y="4791394"/>
              <a:ext cx="314759" cy="323334"/>
            </a:xfrm>
            <a:custGeom>
              <a:avLst/>
              <a:gdLst>
                <a:gd name="connsiteX0" fmla="*/ 314696 w 314759"/>
                <a:gd name="connsiteY0" fmla="*/ 68 h 323334"/>
                <a:gd name="connsiteX1" fmla="*/ 161808 w 314759"/>
                <a:gd name="connsiteY1" fmla="*/ 166293 h 323334"/>
                <a:gd name="connsiteX2" fmla="*/ 64 w 314759"/>
                <a:gd name="connsiteY2" fmla="*/ 323237 h 323334"/>
                <a:gd name="connsiteX3" fmla="*/ 152952 w 314759"/>
                <a:gd name="connsiteY3" fmla="*/ 157118 h 323334"/>
                <a:gd name="connsiteX4" fmla="*/ 314696 w 314759"/>
                <a:gd name="connsiteY4" fmla="*/ 68 h 3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9" h="323334">
                  <a:moveTo>
                    <a:pt x="314696" y="68"/>
                  </a:moveTo>
                  <a:cubicBezTo>
                    <a:pt x="317150" y="2628"/>
                    <a:pt x="248761" y="76992"/>
                    <a:pt x="161808" y="166293"/>
                  </a:cubicBezTo>
                  <a:cubicBezTo>
                    <a:pt x="74854" y="255594"/>
                    <a:pt x="2518" y="326331"/>
                    <a:pt x="64" y="323237"/>
                  </a:cubicBezTo>
                  <a:cubicBezTo>
                    <a:pt x="-2390" y="320143"/>
                    <a:pt x="65999" y="246312"/>
                    <a:pt x="152952" y="157118"/>
                  </a:cubicBezTo>
                  <a:cubicBezTo>
                    <a:pt x="239905" y="67923"/>
                    <a:pt x="312242" y="-2493"/>
                    <a:pt x="314696" y="68"/>
                  </a:cubicBezTo>
                  <a:close/>
                </a:path>
              </a:pathLst>
            </a:custGeom>
            <a:solidFill>
              <a:srgbClr val="768CFF"/>
            </a:solidFill>
            <a:ln w="10211" cap="flat">
              <a:noFill/>
              <a:prstDash val="solid"/>
              <a:miter/>
            </a:ln>
          </p:spPr>
          <p:txBody>
            <a:bodyPr rtlCol="0" anchor="ctr"/>
            <a:lstStyle/>
            <a:p>
              <a:endParaRPr lang="en-GR"/>
            </a:p>
          </p:txBody>
        </p:sp>
        <p:sp>
          <p:nvSpPr>
            <p:cNvPr id="70" name="Freeform 69">
              <a:extLst>
                <a:ext uri="{FF2B5EF4-FFF2-40B4-BE49-F238E27FC236}">
                  <a16:creationId xmlns:a16="http://schemas.microsoft.com/office/drawing/2014/main" id="{E37B0F8F-70C4-9714-6BBE-E71123838D98}"/>
                </a:ext>
              </a:extLst>
            </p:cNvPr>
            <p:cNvSpPr/>
            <p:nvPr/>
          </p:nvSpPr>
          <p:spPr>
            <a:xfrm>
              <a:off x="8452909" y="3307594"/>
              <a:ext cx="298521" cy="3010731"/>
            </a:xfrm>
            <a:custGeom>
              <a:avLst/>
              <a:gdLst>
                <a:gd name="connsiteX0" fmla="*/ 0 w 298521"/>
                <a:gd name="connsiteY0" fmla="*/ 0 h 3010731"/>
                <a:gd name="connsiteX1" fmla="*/ 298522 w 298521"/>
                <a:gd name="connsiteY1" fmla="*/ 0 h 3010731"/>
                <a:gd name="connsiteX2" fmla="*/ 298522 w 298521"/>
                <a:gd name="connsiteY2" fmla="*/ 3010732 h 3010731"/>
                <a:gd name="connsiteX3" fmla="*/ 0 w 298521"/>
                <a:gd name="connsiteY3" fmla="*/ 3010732 h 3010731"/>
              </a:gdLst>
              <a:ahLst/>
              <a:cxnLst>
                <a:cxn ang="0">
                  <a:pos x="connsiteX0" y="connsiteY0"/>
                </a:cxn>
                <a:cxn ang="0">
                  <a:pos x="connsiteX1" y="connsiteY1"/>
                </a:cxn>
                <a:cxn ang="0">
                  <a:pos x="connsiteX2" y="connsiteY2"/>
                </a:cxn>
                <a:cxn ang="0">
                  <a:pos x="connsiteX3" y="connsiteY3"/>
                </a:cxn>
              </a:cxnLst>
              <a:rect l="l" t="t" r="r" b="b"/>
              <a:pathLst>
                <a:path w="298521" h="3010731">
                  <a:moveTo>
                    <a:pt x="0" y="0"/>
                  </a:moveTo>
                  <a:lnTo>
                    <a:pt x="298522" y="0"/>
                  </a:lnTo>
                  <a:lnTo>
                    <a:pt x="298522" y="3010732"/>
                  </a:lnTo>
                  <a:lnTo>
                    <a:pt x="0" y="3010732"/>
                  </a:lnTo>
                  <a:close/>
                </a:path>
              </a:pathLst>
            </a:custGeom>
            <a:solidFill>
              <a:srgbClr val="768CFF"/>
            </a:solidFill>
            <a:ln w="10211" cap="flat">
              <a:noFill/>
              <a:prstDash val="solid"/>
              <a:miter/>
            </a:ln>
          </p:spPr>
          <p:txBody>
            <a:bodyPr rtlCol="0" anchor="ctr"/>
            <a:lstStyle/>
            <a:p>
              <a:endParaRPr lang="en-GR"/>
            </a:p>
          </p:txBody>
        </p:sp>
        <p:sp>
          <p:nvSpPr>
            <p:cNvPr id="71" name="Freeform 70">
              <a:extLst>
                <a:ext uri="{FF2B5EF4-FFF2-40B4-BE49-F238E27FC236}">
                  <a16:creationId xmlns:a16="http://schemas.microsoft.com/office/drawing/2014/main" id="{98959A5C-1AF7-67E0-6725-E615297D0FD7}"/>
                </a:ext>
              </a:extLst>
            </p:cNvPr>
            <p:cNvSpPr/>
            <p:nvPr/>
          </p:nvSpPr>
          <p:spPr>
            <a:xfrm>
              <a:off x="8455514" y="6012801"/>
              <a:ext cx="297364" cy="305607"/>
            </a:xfrm>
            <a:custGeom>
              <a:avLst/>
              <a:gdLst>
                <a:gd name="connsiteX0" fmla="*/ 297303 w 297364"/>
                <a:gd name="connsiteY0" fmla="*/ 66 h 305607"/>
                <a:gd name="connsiteX1" fmla="*/ 152950 w 297364"/>
                <a:gd name="connsiteY1" fmla="*/ 157116 h 305607"/>
                <a:gd name="connsiteX2" fmla="*/ 62 w 297364"/>
                <a:gd name="connsiteY2" fmla="*/ 305524 h 305607"/>
                <a:gd name="connsiteX3" fmla="*/ 144415 w 297364"/>
                <a:gd name="connsiteY3" fmla="*/ 148474 h 305607"/>
                <a:gd name="connsiteX4" fmla="*/ 297303 w 297364"/>
                <a:gd name="connsiteY4" fmla="*/ 66 h 3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607">
                  <a:moveTo>
                    <a:pt x="297303" y="66"/>
                  </a:moveTo>
                  <a:cubicBezTo>
                    <a:pt x="299650" y="2413"/>
                    <a:pt x="234995" y="72723"/>
                    <a:pt x="152950" y="157116"/>
                  </a:cubicBezTo>
                  <a:cubicBezTo>
                    <a:pt x="70905" y="241509"/>
                    <a:pt x="2409" y="308298"/>
                    <a:pt x="62" y="305524"/>
                  </a:cubicBezTo>
                  <a:cubicBezTo>
                    <a:pt x="-2285" y="302750"/>
                    <a:pt x="62369" y="232761"/>
                    <a:pt x="144415" y="148474"/>
                  </a:cubicBezTo>
                  <a:cubicBezTo>
                    <a:pt x="226460" y="64187"/>
                    <a:pt x="294956" y="-2388"/>
                    <a:pt x="297303" y="66"/>
                  </a:cubicBezTo>
                  <a:close/>
                </a:path>
              </a:pathLst>
            </a:custGeom>
            <a:solidFill>
              <a:srgbClr val="FFFFFF"/>
            </a:solidFill>
            <a:ln w="10211" cap="flat">
              <a:noFill/>
              <a:prstDash val="solid"/>
              <a:miter/>
            </a:ln>
          </p:spPr>
          <p:txBody>
            <a:bodyPr rtlCol="0" anchor="ctr"/>
            <a:lstStyle/>
            <a:p>
              <a:endParaRPr lang="en-GR"/>
            </a:p>
          </p:txBody>
        </p:sp>
        <p:sp>
          <p:nvSpPr>
            <p:cNvPr id="72" name="Freeform 71">
              <a:extLst>
                <a:ext uri="{FF2B5EF4-FFF2-40B4-BE49-F238E27FC236}">
                  <a16:creationId xmlns:a16="http://schemas.microsoft.com/office/drawing/2014/main" id="{9E0C7D90-686E-689D-40C4-A1170C0F4FE7}"/>
                </a:ext>
              </a:extLst>
            </p:cNvPr>
            <p:cNvSpPr/>
            <p:nvPr/>
          </p:nvSpPr>
          <p:spPr>
            <a:xfrm>
              <a:off x="8451460" y="5741485"/>
              <a:ext cx="297364" cy="305584"/>
            </a:xfrm>
            <a:custGeom>
              <a:avLst/>
              <a:gdLst>
                <a:gd name="connsiteX0" fmla="*/ 297303 w 297364"/>
                <a:gd name="connsiteY0" fmla="*/ 66 h 305584"/>
                <a:gd name="connsiteX1" fmla="*/ 152950 w 297364"/>
                <a:gd name="connsiteY1" fmla="*/ 157116 h 305584"/>
                <a:gd name="connsiteX2" fmla="*/ 62 w 297364"/>
                <a:gd name="connsiteY2" fmla="*/ 305524 h 305584"/>
                <a:gd name="connsiteX3" fmla="*/ 144521 w 297364"/>
                <a:gd name="connsiteY3" fmla="*/ 148474 h 305584"/>
                <a:gd name="connsiteX4" fmla="*/ 297303 w 297364"/>
                <a:gd name="connsiteY4" fmla="*/ 66 h 30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584">
                  <a:moveTo>
                    <a:pt x="297303" y="66"/>
                  </a:moveTo>
                  <a:cubicBezTo>
                    <a:pt x="299650" y="2413"/>
                    <a:pt x="234995" y="72723"/>
                    <a:pt x="152950" y="157116"/>
                  </a:cubicBezTo>
                  <a:cubicBezTo>
                    <a:pt x="70905" y="241509"/>
                    <a:pt x="2409" y="307871"/>
                    <a:pt x="62" y="305524"/>
                  </a:cubicBezTo>
                  <a:cubicBezTo>
                    <a:pt x="-2285" y="303177"/>
                    <a:pt x="62369" y="232760"/>
                    <a:pt x="144521" y="148474"/>
                  </a:cubicBezTo>
                  <a:cubicBezTo>
                    <a:pt x="226673" y="64187"/>
                    <a:pt x="295062" y="-2388"/>
                    <a:pt x="297303" y="66"/>
                  </a:cubicBezTo>
                  <a:close/>
                </a:path>
              </a:pathLst>
            </a:custGeom>
            <a:solidFill>
              <a:srgbClr val="FFFFFF"/>
            </a:solidFill>
            <a:ln w="10211" cap="flat">
              <a:noFill/>
              <a:prstDash val="solid"/>
              <a:miter/>
            </a:ln>
          </p:spPr>
          <p:txBody>
            <a:bodyPr rtlCol="0" anchor="ctr"/>
            <a:lstStyle/>
            <a:p>
              <a:endParaRPr lang="en-GR"/>
            </a:p>
          </p:txBody>
        </p:sp>
        <p:sp>
          <p:nvSpPr>
            <p:cNvPr id="73" name="Freeform 72">
              <a:extLst>
                <a:ext uri="{FF2B5EF4-FFF2-40B4-BE49-F238E27FC236}">
                  <a16:creationId xmlns:a16="http://schemas.microsoft.com/office/drawing/2014/main" id="{351008D4-B11E-3CE8-B4C7-3256CB492372}"/>
                </a:ext>
              </a:extLst>
            </p:cNvPr>
            <p:cNvSpPr/>
            <p:nvPr/>
          </p:nvSpPr>
          <p:spPr>
            <a:xfrm>
              <a:off x="8451460" y="5439126"/>
              <a:ext cx="297364" cy="305883"/>
            </a:xfrm>
            <a:custGeom>
              <a:avLst/>
              <a:gdLst>
                <a:gd name="connsiteX0" fmla="*/ 297303 w 297364"/>
                <a:gd name="connsiteY0" fmla="*/ 60 h 305883"/>
                <a:gd name="connsiteX1" fmla="*/ 152950 w 297364"/>
                <a:gd name="connsiteY1" fmla="*/ 157110 h 305883"/>
                <a:gd name="connsiteX2" fmla="*/ 62 w 297364"/>
                <a:gd name="connsiteY2" fmla="*/ 305838 h 305883"/>
                <a:gd name="connsiteX3" fmla="*/ 144521 w 297364"/>
                <a:gd name="connsiteY3" fmla="*/ 148788 h 305883"/>
                <a:gd name="connsiteX4" fmla="*/ 297303 w 297364"/>
                <a:gd name="connsiteY4" fmla="*/ 60 h 30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883">
                  <a:moveTo>
                    <a:pt x="297303" y="60"/>
                  </a:moveTo>
                  <a:cubicBezTo>
                    <a:pt x="299650" y="2514"/>
                    <a:pt x="234995" y="72824"/>
                    <a:pt x="152950" y="157110"/>
                  </a:cubicBezTo>
                  <a:cubicBezTo>
                    <a:pt x="70905" y="241397"/>
                    <a:pt x="2409" y="307866"/>
                    <a:pt x="62" y="305838"/>
                  </a:cubicBezTo>
                  <a:cubicBezTo>
                    <a:pt x="-2285" y="303811"/>
                    <a:pt x="62369" y="233075"/>
                    <a:pt x="144521" y="148788"/>
                  </a:cubicBezTo>
                  <a:cubicBezTo>
                    <a:pt x="226673" y="64502"/>
                    <a:pt x="295062" y="-2287"/>
                    <a:pt x="297303" y="60"/>
                  </a:cubicBezTo>
                  <a:close/>
                </a:path>
              </a:pathLst>
            </a:custGeom>
            <a:solidFill>
              <a:srgbClr val="FFFFFF"/>
            </a:solidFill>
            <a:ln w="10211" cap="flat">
              <a:noFill/>
              <a:prstDash val="solid"/>
              <a:miter/>
            </a:ln>
          </p:spPr>
          <p:txBody>
            <a:bodyPr rtlCol="0" anchor="ctr"/>
            <a:lstStyle/>
            <a:p>
              <a:endParaRPr lang="en-GR"/>
            </a:p>
          </p:txBody>
        </p:sp>
        <p:sp>
          <p:nvSpPr>
            <p:cNvPr id="74" name="Freeform 73">
              <a:extLst>
                <a:ext uri="{FF2B5EF4-FFF2-40B4-BE49-F238E27FC236}">
                  <a16:creationId xmlns:a16="http://schemas.microsoft.com/office/drawing/2014/main" id="{7038CCD2-B0DB-43BB-3951-A0DBDD1E421A}"/>
                </a:ext>
              </a:extLst>
            </p:cNvPr>
            <p:cNvSpPr/>
            <p:nvPr/>
          </p:nvSpPr>
          <p:spPr>
            <a:xfrm>
              <a:off x="8455514" y="5146684"/>
              <a:ext cx="297364" cy="305584"/>
            </a:xfrm>
            <a:custGeom>
              <a:avLst/>
              <a:gdLst>
                <a:gd name="connsiteX0" fmla="*/ 297303 w 297364"/>
                <a:gd name="connsiteY0" fmla="*/ 60 h 305584"/>
                <a:gd name="connsiteX1" fmla="*/ 152950 w 297364"/>
                <a:gd name="connsiteY1" fmla="*/ 157111 h 305584"/>
                <a:gd name="connsiteX2" fmla="*/ 62 w 297364"/>
                <a:gd name="connsiteY2" fmla="*/ 305519 h 305584"/>
                <a:gd name="connsiteX3" fmla="*/ 144415 w 297364"/>
                <a:gd name="connsiteY3" fmla="*/ 148469 h 305584"/>
                <a:gd name="connsiteX4" fmla="*/ 297303 w 297364"/>
                <a:gd name="connsiteY4" fmla="*/ 60 h 30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584">
                  <a:moveTo>
                    <a:pt x="297303" y="60"/>
                  </a:moveTo>
                  <a:cubicBezTo>
                    <a:pt x="299650" y="2514"/>
                    <a:pt x="234995" y="72824"/>
                    <a:pt x="152950" y="157111"/>
                  </a:cubicBezTo>
                  <a:cubicBezTo>
                    <a:pt x="70905" y="241397"/>
                    <a:pt x="2409" y="307973"/>
                    <a:pt x="62" y="305519"/>
                  </a:cubicBezTo>
                  <a:cubicBezTo>
                    <a:pt x="-2285" y="303065"/>
                    <a:pt x="62369" y="232862"/>
                    <a:pt x="144415" y="148469"/>
                  </a:cubicBezTo>
                  <a:cubicBezTo>
                    <a:pt x="226460" y="64075"/>
                    <a:pt x="294956" y="-2287"/>
                    <a:pt x="297303" y="60"/>
                  </a:cubicBezTo>
                  <a:close/>
                </a:path>
              </a:pathLst>
            </a:custGeom>
            <a:solidFill>
              <a:srgbClr val="FFFFFF"/>
            </a:solidFill>
            <a:ln w="10211" cap="flat">
              <a:noFill/>
              <a:prstDash val="solid"/>
              <a:miter/>
            </a:ln>
          </p:spPr>
          <p:txBody>
            <a:bodyPr rtlCol="0" anchor="ctr"/>
            <a:lstStyle/>
            <a:p>
              <a:endParaRPr lang="en-GR"/>
            </a:p>
          </p:txBody>
        </p:sp>
        <p:sp>
          <p:nvSpPr>
            <p:cNvPr id="75" name="Freeform 74">
              <a:extLst>
                <a:ext uri="{FF2B5EF4-FFF2-40B4-BE49-F238E27FC236}">
                  <a16:creationId xmlns:a16="http://schemas.microsoft.com/office/drawing/2014/main" id="{2FE0EBBC-66C0-E6C4-31B9-E2457B2E8AEF}"/>
                </a:ext>
              </a:extLst>
            </p:cNvPr>
            <p:cNvSpPr/>
            <p:nvPr/>
          </p:nvSpPr>
          <p:spPr>
            <a:xfrm>
              <a:off x="8451460" y="4875367"/>
              <a:ext cx="297364" cy="305584"/>
            </a:xfrm>
            <a:custGeom>
              <a:avLst/>
              <a:gdLst>
                <a:gd name="connsiteX0" fmla="*/ 297303 w 297364"/>
                <a:gd name="connsiteY0" fmla="*/ 60 h 305584"/>
                <a:gd name="connsiteX1" fmla="*/ 152950 w 297364"/>
                <a:gd name="connsiteY1" fmla="*/ 157111 h 305584"/>
                <a:gd name="connsiteX2" fmla="*/ 62 w 297364"/>
                <a:gd name="connsiteY2" fmla="*/ 305519 h 305584"/>
                <a:gd name="connsiteX3" fmla="*/ 144521 w 297364"/>
                <a:gd name="connsiteY3" fmla="*/ 148469 h 305584"/>
                <a:gd name="connsiteX4" fmla="*/ 297303 w 297364"/>
                <a:gd name="connsiteY4" fmla="*/ 60 h 30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584">
                  <a:moveTo>
                    <a:pt x="297303" y="60"/>
                  </a:moveTo>
                  <a:cubicBezTo>
                    <a:pt x="299650" y="2514"/>
                    <a:pt x="234995" y="72824"/>
                    <a:pt x="152950" y="157111"/>
                  </a:cubicBezTo>
                  <a:cubicBezTo>
                    <a:pt x="70905" y="241397"/>
                    <a:pt x="2409" y="307972"/>
                    <a:pt x="62" y="305519"/>
                  </a:cubicBezTo>
                  <a:cubicBezTo>
                    <a:pt x="-2285" y="303065"/>
                    <a:pt x="62369" y="232862"/>
                    <a:pt x="144521" y="148469"/>
                  </a:cubicBezTo>
                  <a:cubicBezTo>
                    <a:pt x="226673" y="64075"/>
                    <a:pt x="295062" y="-2287"/>
                    <a:pt x="297303" y="60"/>
                  </a:cubicBezTo>
                  <a:close/>
                </a:path>
              </a:pathLst>
            </a:custGeom>
            <a:solidFill>
              <a:srgbClr val="FFFFFF"/>
            </a:solidFill>
            <a:ln w="10211" cap="flat">
              <a:noFill/>
              <a:prstDash val="solid"/>
              <a:miter/>
            </a:ln>
          </p:spPr>
          <p:txBody>
            <a:bodyPr rtlCol="0" anchor="ctr"/>
            <a:lstStyle/>
            <a:p>
              <a:endParaRPr lang="en-GR"/>
            </a:p>
          </p:txBody>
        </p:sp>
        <p:sp>
          <p:nvSpPr>
            <p:cNvPr id="76" name="Freeform 75">
              <a:extLst>
                <a:ext uri="{FF2B5EF4-FFF2-40B4-BE49-F238E27FC236}">
                  <a16:creationId xmlns:a16="http://schemas.microsoft.com/office/drawing/2014/main" id="{4A36AD7B-3196-5764-A887-94228D0C0D7A}"/>
                </a:ext>
              </a:extLst>
            </p:cNvPr>
            <p:cNvSpPr/>
            <p:nvPr/>
          </p:nvSpPr>
          <p:spPr>
            <a:xfrm>
              <a:off x="8451460" y="4573104"/>
              <a:ext cx="297364" cy="305483"/>
            </a:xfrm>
            <a:custGeom>
              <a:avLst/>
              <a:gdLst>
                <a:gd name="connsiteX0" fmla="*/ 297303 w 297364"/>
                <a:gd name="connsiteY0" fmla="*/ 66 h 305483"/>
                <a:gd name="connsiteX1" fmla="*/ 152950 w 297364"/>
                <a:gd name="connsiteY1" fmla="*/ 157116 h 305483"/>
                <a:gd name="connsiteX2" fmla="*/ 62 w 297364"/>
                <a:gd name="connsiteY2" fmla="*/ 305417 h 305483"/>
                <a:gd name="connsiteX3" fmla="*/ 144521 w 297364"/>
                <a:gd name="connsiteY3" fmla="*/ 148367 h 305483"/>
                <a:gd name="connsiteX4" fmla="*/ 297303 w 297364"/>
                <a:gd name="connsiteY4" fmla="*/ 66 h 305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483">
                  <a:moveTo>
                    <a:pt x="297303" y="66"/>
                  </a:moveTo>
                  <a:cubicBezTo>
                    <a:pt x="299650" y="2413"/>
                    <a:pt x="234995" y="72723"/>
                    <a:pt x="152950" y="157116"/>
                  </a:cubicBezTo>
                  <a:cubicBezTo>
                    <a:pt x="70905" y="241509"/>
                    <a:pt x="2409" y="307871"/>
                    <a:pt x="62" y="305417"/>
                  </a:cubicBezTo>
                  <a:cubicBezTo>
                    <a:pt x="-2285" y="302963"/>
                    <a:pt x="62369" y="232760"/>
                    <a:pt x="144521" y="148367"/>
                  </a:cubicBezTo>
                  <a:cubicBezTo>
                    <a:pt x="226673" y="63974"/>
                    <a:pt x="295062" y="-2388"/>
                    <a:pt x="297303" y="66"/>
                  </a:cubicBezTo>
                  <a:close/>
                </a:path>
              </a:pathLst>
            </a:custGeom>
            <a:solidFill>
              <a:srgbClr val="FFFFFF"/>
            </a:solidFill>
            <a:ln w="10211" cap="flat">
              <a:noFill/>
              <a:prstDash val="solid"/>
              <a:miter/>
            </a:ln>
          </p:spPr>
          <p:txBody>
            <a:bodyPr rtlCol="0" anchor="ctr"/>
            <a:lstStyle/>
            <a:p>
              <a:endParaRPr lang="en-GR"/>
            </a:p>
          </p:txBody>
        </p:sp>
        <p:sp>
          <p:nvSpPr>
            <p:cNvPr id="77" name="Freeform 76">
              <a:extLst>
                <a:ext uri="{FF2B5EF4-FFF2-40B4-BE49-F238E27FC236}">
                  <a16:creationId xmlns:a16="http://schemas.microsoft.com/office/drawing/2014/main" id="{47520C0C-8606-5119-C548-243EF48C59E3}"/>
                </a:ext>
              </a:extLst>
            </p:cNvPr>
            <p:cNvSpPr/>
            <p:nvPr/>
          </p:nvSpPr>
          <p:spPr>
            <a:xfrm>
              <a:off x="8451460" y="4218147"/>
              <a:ext cx="297364" cy="305578"/>
            </a:xfrm>
            <a:custGeom>
              <a:avLst/>
              <a:gdLst>
                <a:gd name="connsiteX0" fmla="*/ 297303 w 297364"/>
                <a:gd name="connsiteY0" fmla="*/ 60 h 305578"/>
                <a:gd name="connsiteX1" fmla="*/ 152950 w 297364"/>
                <a:gd name="connsiteY1" fmla="*/ 157110 h 305578"/>
                <a:gd name="connsiteX2" fmla="*/ 62 w 297364"/>
                <a:gd name="connsiteY2" fmla="*/ 305519 h 305578"/>
                <a:gd name="connsiteX3" fmla="*/ 144521 w 297364"/>
                <a:gd name="connsiteY3" fmla="*/ 148468 h 305578"/>
                <a:gd name="connsiteX4" fmla="*/ 297303 w 297364"/>
                <a:gd name="connsiteY4" fmla="*/ 60 h 30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578">
                  <a:moveTo>
                    <a:pt x="297303" y="60"/>
                  </a:moveTo>
                  <a:cubicBezTo>
                    <a:pt x="299650" y="2408"/>
                    <a:pt x="234995" y="72717"/>
                    <a:pt x="152950" y="157110"/>
                  </a:cubicBezTo>
                  <a:cubicBezTo>
                    <a:pt x="70905" y="241504"/>
                    <a:pt x="2409" y="307866"/>
                    <a:pt x="62" y="305519"/>
                  </a:cubicBezTo>
                  <a:cubicBezTo>
                    <a:pt x="-2285" y="303171"/>
                    <a:pt x="62369" y="232755"/>
                    <a:pt x="144521" y="148468"/>
                  </a:cubicBezTo>
                  <a:cubicBezTo>
                    <a:pt x="226673" y="64182"/>
                    <a:pt x="295062" y="-2287"/>
                    <a:pt x="297303" y="60"/>
                  </a:cubicBezTo>
                  <a:close/>
                </a:path>
              </a:pathLst>
            </a:custGeom>
            <a:solidFill>
              <a:srgbClr val="FFFFFF"/>
            </a:solidFill>
            <a:ln w="10211" cap="flat">
              <a:noFill/>
              <a:prstDash val="solid"/>
              <a:miter/>
            </a:ln>
          </p:spPr>
          <p:txBody>
            <a:bodyPr rtlCol="0" anchor="ctr"/>
            <a:lstStyle/>
            <a:p>
              <a:endParaRPr lang="en-GR"/>
            </a:p>
          </p:txBody>
        </p:sp>
        <p:sp>
          <p:nvSpPr>
            <p:cNvPr id="78" name="Freeform 77">
              <a:extLst>
                <a:ext uri="{FF2B5EF4-FFF2-40B4-BE49-F238E27FC236}">
                  <a16:creationId xmlns:a16="http://schemas.microsoft.com/office/drawing/2014/main" id="{23892846-DA09-054C-8DE4-368C6469700B}"/>
                </a:ext>
              </a:extLst>
            </p:cNvPr>
            <p:cNvSpPr/>
            <p:nvPr/>
          </p:nvSpPr>
          <p:spPr>
            <a:xfrm>
              <a:off x="8455514" y="3846540"/>
              <a:ext cx="297364" cy="305584"/>
            </a:xfrm>
            <a:custGeom>
              <a:avLst/>
              <a:gdLst>
                <a:gd name="connsiteX0" fmla="*/ 297303 w 297364"/>
                <a:gd name="connsiteY0" fmla="*/ 60 h 305584"/>
                <a:gd name="connsiteX1" fmla="*/ 152950 w 297364"/>
                <a:gd name="connsiteY1" fmla="*/ 157110 h 305584"/>
                <a:gd name="connsiteX2" fmla="*/ 62 w 297364"/>
                <a:gd name="connsiteY2" fmla="*/ 305519 h 305584"/>
                <a:gd name="connsiteX3" fmla="*/ 144415 w 297364"/>
                <a:gd name="connsiteY3" fmla="*/ 148468 h 305584"/>
                <a:gd name="connsiteX4" fmla="*/ 297303 w 297364"/>
                <a:gd name="connsiteY4" fmla="*/ 60 h 30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364" h="305584">
                  <a:moveTo>
                    <a:pt x="297303" y="60"/>
                  </a:moveTo>
                  <a:cubicBezTo>
                    <a:pt x="299650" y="2514"/>
                    <a:pt x="234995" y="72824"/>
                    <a:pt x="152950" y="157110"/>
                  </a:cubicBezTo>
                  <a:cubicBezTo>
                    <a:pt x="70905" y="241397"/>
                    <a:pt x="2409" y="307972"/>
                    <a:pt x="62" y="305519"/>
                  </a:cubicBezTo>
                  <a:cubicBezTo>
                    <a:pt x="-2285" y="303065"/>
                    <a:pt x="62369" y="232862"/>
                    <a:pt x="144415" y="148468"/>
                  </a:cubicBezTo>
                  <a:cubicBezTo>
                    <a:pt x="226460" y="64075"/>
                    <a:pt x="294956" y="-2287"/>
                    <a:pt x="297303" y="60"/>
                  </a:cubicBezTo>
                  <a:close/>
                </a:path>
              </a:pathLst>
            </a:custGeom>
            <a:solidFill>
              <a:srgbClr val="FFFFFF"/>
            </a:solidFill>
            <a:ln w="10211" cap="flat">
              <a:noFill/>
              <a:prstDash val="solid"/>
              <a:miter/>
            </a:ln>
          </p:spPr>
          <p:txBody>
            <a:bodyPr rtlCol="0" anchor="ctr"/>
            <a:lstStyle/>
            <a:p>
              <a:endParaRPr lang="en-GR"/>
            </a:p>
          </p:txBody>
        </p:sp>
        <p:sp>
          <p:nvSpPr>
            <p:cNvPr id="79" name="Freeform 78">
              <a:extLst>
                <a:ext uri="{FF2B5EF4-FFF2-40B4-BE49-F238E27FC236}">
                  <a16:creationId xmlns:a16="http://schemas.microsoft.com/office/drawing/2014/main" id="{E0444474-2D9D-B775-CDA3-C0645C9FED40}"/>
                </a:ext>
              </a:extLst>
            </p:cNvPr>
            <p:cNvSpPr/>
            <p:nvPr/>
          </p:nvSpPr>
          <p:spPr>
            <a:xfrm>
              <a:off x="8451460" y="3481649"/>
              <a:ext cx="297466" cy="305584"/>
            </a:xfrm>
            <a:custGeom>
              <a:avLst/>
              <a:gdLst>
                <a:gd name="connsiteX0" fmla="*/ 297410 w 297466"/>
                <a:gd name="connsiteY0" fmla="*/ 66 h 305584"/>
                <a:gd name="connsiteX1" fmla="*/ 152950 w 297466"/>
                <a:gd name="connsiteY1" fmla="*/ 157116 h 305584"/>
                <a:gd name="connsiteX2" fmla="*/ 62 w 297466"/>
                <a:gd name="connsiteY2" fmla="*/ 305524 h 305584"/>
                <a:gd name="connsiteX3" fmla="*/ 144521 w 297466"/>
                <a:gd name="connsiteY3" fmla="*/ 148474 h 305584"/>
                <a:gd name="connsiteX4" fmla="*/ 297410 w 297466"/>
                <a:gd name="connsiteY4" fmla="*/ 66 h 30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66" h="305584">
                  <a:moveTo>
                    <a:pt x="297410" y="66"/>
                  </a:moveTo>
                  <a:cubicBezTo>
                    <a:pt x="299650" y="2413"/>
                    <a:pt x="234995" y="72723"/>
                    <a:pt x="152950" y="157116"/>
                  </a:cubicBezTo>
                  <a:cubicBezTo>
                    <a:pt x="70905" y="241509"/>
                    <a:pt x="2409" y="307871"/>
                    <a:pt x="62" y="305524"/>
                  </a:cubicBezTo>
                  <a:cubicBezTo>
                    <a:pt x="-2285" y="303177"/>
                    <a:pt x="62369" y="232760"/>
                    <a:pt x="144521" y="148474"/>
                  </a:cubicBezTo>
                  <a:cubicBezTo>
                    <a:pt x="226673" y="64188"/>
                    <a:pt x="295062" y="-2388"/>
                    <a:pt x="297410" y="66"/>
                  </a:cubicBezTo>
                  <a:close/>
                </a:path>
              </a:pathLst>
            </a:custGeom>
            <a:solidFill>
              <a:srgbClr val="FFFFFF"/>
            </a:solidFill>
            <a:ln w="10211" cap="flat">
              <a:noFill/>
              <a:prstDash val="solid"/>
              <a:miter/>
            </a:ln>
          </p:spPr>
          <p:txBody>
            <a:bodyPr rtlCol="0" anchor="ctr"/>
            <a:lstStyle/>
            <a:p>
              <a:endParaRPr lang="en-GR"/>
            </a:p>
          </p:txBody>
        </p:sp>
        <p:sp>
          <p:nvSpPr>
            <p:cNvPr id="80" name="Freeform 79">
              <a:extLst>
                <a:ext uri="{FF2B5EF4-FFF2-40B4-BE49-F238E27FC236}">
                  <a16:creationId xmlns:a16="http://schemas.microsoft.com/office/drawing/2014/main" id="{C91C2AE6-F528-B345-C97F-41136D09B969}"/>
                </a:ext>
              </a:extLst>
            </p:cNvPr>
            <p:cNvSpPr/>
            <p:nvPr/>
          </p:nvSpPr>
          <p:spPr>
            <a:xfrm>
              <a:off x="8451419" y="3301649"/>
              <a:ext cx="177953" cy="183261"/>
            </a:xfrm>
            <a:custGeom>
              <a:avLst/>
              <a:gdLst>
                <a:gd name="connsiteX0" fmla="*/ 177850 w 177953"/>
                <a:gd name="connsiteY0" fmla="*/ 77 h 183261"/>
                <a:gd name="connsiteX1" fmla="*/ 93244 w 177953"/>
                <a:gd name="connsiteY1" fmla="*/ 96099 h 183261"/>
                <a:gd name="connsiteX2" fmla="*/ 103 w 177953"/>
                <a:gd name="connsiteY2" fmla="*/ 183160 h 183261"/>
                <a:gd name="connsiteX3" fmla="*/ 84816 w 177953"/>
                <a:gd name="connsiteY3" fmla="*/ 87137 h 183261"/>
                <a:gd name="connsiteX4" fmla="*/ 177850 w 177953"/>
                <a:gd name="connsiteY4" fmla="*/ 77 h 18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53" h="183261">
                  <a:moveTo>
                    <a:pt x="177850" y="77"/>
                  </a:moveTo>
                  <a:cubicBezTo>
                    <a:pt x="180198" y="2424"/>
                    <a:pt x="142322" y="45314"/>
                    <a:pt x="93244" y="96099"/>
                  </a:cubicBezTo>
                  <a:cubicBezTo>
                    <a:pt x="44167" y="146885"/>
                    <a:pt x="2450" y="185507"/>
                    <a:pt x="103" y="183160"/>
                  </a:cubicBezTo>
                  <a:cubicBezTo>
                    <a:pt x="-2244" y="180813"/>
                    <a:pt x="35738" y="137922"/>
                    <a:pt x="84816" y="87137"/>
                  </a:cubicBezTo>
                  <a:cubicBezTo>
                    <a:pt x="133893" y="36352"/>
                    <a:pt x="176036" y="-1950"/>
                    <a:pt x="177850" y="77"/>
                  </a:cubicBezTo>
                  <a:close/>
                </a:path>
              </a:pathLst>
            </a:custGeom>
            <a:solidFill>
              <a:srgbClr val="FFFFFF"/>
            </a:solidFill>
            <a:ln w="10211" cap="flat">
              <a:noFill/>
              <a:prstDash val="solid"/>
              <a:miter/>
            </a:ln>
          </p:spPr>
          <p:txBody>
            <a:bodyPr rtlCol="0" anchor="ctr"/>
            <a:lstStyle/>
            <a:p>
              <a:endParaRPr lang="en-GR"/>
            </a:p>
          </p:txBody>
        </p:sp>
        <p:sp>
          <p:nvSpPr>
            <p:cNvPr id="81" name="Freeform 80">
              <a:extLst>
                <a:ext uri="{FF2B5EF4-FFF2-40B4-BE49-F238E27FC236}">
                  <a16:creationId xmlns:a16="http://schemas.microsoft.com/office/drawing/2014/main" id="{604DD2E8-9821-4B28-29D4-10AE6FE09422}"/>
                </a:ext>
              </a:extLst>
            </p:cNvPr>
            <p:cNvSpPr/>
            <p:nvPr/>
          </p:nvSpPr>
          <p:spPr>
            <a:xfrm>
              <a:off x="4468429" y="3125611"/>
              <a:ext cx="4567972" cy="2421333"/>
            </a:xfrm>
            <a:custGeom>
              <a:avLst/>
              <a:gdLst>
                <a:gd name="connsiteX0" fmla="*/ 4567973 w 4567972"/>
                <a:gd name="connsiteY0" fmla="*/ 156056 h 2421333"/>
                <a:gd name="connsiteX1" fmla="*/ 4554637 w 4567972"/>
                <a:gd name="connsiteY1" fmla="*/ 146774 h 2421333"/>
                <a:gd name="connsiteX2" fmla="*/ 4538420 w 4567972"/>
                <a:gd name="connsiteY2" fmla="*/ 135358 h 2421333"/>
                <a:gd name="connsiteX3" fmla="*/ 4515374 w 4567972"/>
                <a:gd name="connsiteY3" fmla="*/ 120421 h 2421333"/>
                <a:gd name="connsiteX4" fmla="*/ 4352031 w 4567972"/>
                <a:gd name="connsiteY4" fmla="*/ 41469 h 2421333"/>
                <a:gd name="connsiteX5" fmla="*/ 4224748 w 4567972"/>
                <a:gd name="connsiteY5" fmla="*/ 9462 h 2421333"/>
                <a:gd name="connsiteX6" fmla="*/ 4069193 w 4567972"/>
                <a:gd name="connsiteY6" fmla="*/ 5941 h 2421333"/>
                <a:gd name="connsiteX7" fmla="*/ 3728955 w 4567972"/>
                <a:gd name="connsiteY7" fmla="*/ 163098 h 2421333"/>
                <a:gd name="connsiteX8" fmla="*/ 3578841 w 4567972"/>
                <a:gd name="connsiteY8" fmla="*/ 325482 h 2421333"/>
                <a:gd name="connsiteX9" fmla="*/ 3441637 w 4567972"/>
                <a:gd name="connsiteY9" fmla="*/ 522862 h 2421333"/>
                <a:gd name="connsiteX10" fmla="*/ 3153571 w 4567972"/>
                <a:gd name="connsiteY10" fmla="*/ 968300 h 2421333"/>
                <a:gd name="connsiteX11" fmla="*/ 2840753 w 4567972"/>
                <a:gd name="connsiteY11" fmla="*/ 1464416 h 2421333"/>
                <a:gd name="connsiteX12" fmla="*/ 2669088 w 4567972"/>
                <a:gd name="connsiteY12" fmla="*/ 1722823 h 2421333"/>
                <a:gd name="connsiteX13" fmla="*/ 2582241 w 4567972"/>
                <a:gd name="connsiteY13" fmla="*/ 1855548 h 2421333"/>
                <a:gd name="connsiteX14" fmla="*/ 2493901 w 4567972"/>
                <a:gd name="connsiteY14" fmla="*/ 1989872 h 2421333"/>
                <a:gd name="connsiteX15" fmla="*/ 2301857 w 4567972"/>
                <a:gd name="connsiteY15" fmla="*/ 2245932 h 2421333"/>
                <a:gd name="connsiteX16" fmla="*/ 2190685 w 4567972"/>
                <a:gd name="connsiteY16" fmla="*/ 2356358 h 2421333"/>
                <a:gd name="connsiteX17" fmla="*/ 2126671 w 4567972"/>
                <a:gd name="connsiteY17" fmla="*/ 2399995 h 2421333"/>
                <a:gd name="connsiteX18" fmla="*/ 2052627 w 4567972"/>
                <a:gd name="connsiteY18" fmla="*/ 2421334 h 2421333"/>
                <a:gd name="connsiteX19" fmla="*/ 1979117 w 4567972"/>
                <a:gd name="connsiteY19" fmla="*/ 2399995 h 2421333"/>
                <a:gd name="connsiteX20" fmla="*/ 1912329 w 4567972"/>
                <a:gd name="connsiteY20" fmla="*/ 2364787 h 2421333"/>
                <a:gd name="connsiteX21" fmla="*/ 1787714 w 4567972"/>
                <a:gd name="connsiteY21" fmla="*/ 2284021 h 2421333"/>
                <a:gd name="connsiteX22" fmla="*/ 1558435 w 4567972"/>
                <a:gd name="connsiteY22" fmla="*/ 2111074 h 2421333"/>
                <a:gd name="connsiteX23" fmla="*/ 1451104 w 4567972"/>
                <a:gd name="connsiteY23" fmla="*/ 2023587 h 2421333"/>
                <a:gd name="connsiteX24" fmla="*/ 1347080 w 4567972"/>
                <a:gd name="connsiteY24" fmla="*/ 1938234 h 2421333"/>
                <a:gd name="connsiteX25" fmla="*/ 1142553 w 4567972"/>
                <a:gd name="connsiteY25" fmla="*/ 1781824 h 2421333"/>
                <a:gd name="connsiteX26" fmla="*/ 931199 w 4567972"/>
                <a:gd name="connsiteY26" fmla="*/ 1671398 h 2421333"/>
                <a:gd name="connsiteX27" fmla="*/ 712375 w 4567972"/>
                <a:gd name="connsiteY27" fmla="*/ 1663609 h 2421333"/>
                <a:gd name="connsiteX28" fmla="*/ 526627 w 4567972"/>
                <a:gd name="connsiteY28" fmla="*/ 1737760 h 2421333"/>
                <a:gd name="connsiteX29" fmla="*/ 383447 w 4567972"/>
                <a:gd name="connsiteY29" fmla="*/ 1845412 h 2421333"/>
                <a:gd name="connsiteX30" fmla="*/ 174226 w 4567972"/>
                <a:gd name="connsiteY30" fmla="*/ 2043325 h 2421333"/>
                <a:gd name="connsiteX31" fmla="*/ 44810 w 4567972"/>
                <a:gd name="connsiteY31" fmla="*/ 2171355 h 2421333"/>
                <a:gd name="connsiteX32" fmla="*/ 11416 w 4567972"/>
                <a:gd name="connsiteY32" fmla="*/ 2204963 h 2421333"/>
                <a:gd name="connsiteX33" fmla="*/ 0 w 4567972"/>
                <a:gd name="connsiteY33" fmla="*/ 2216379 h 2421333"/>
                <a:gd name="connsiteX34" fmla="*/ 10669 w 4567972"/>
                <a:gd name="connsiteY34" fmla="*/ 2204536 h 2421333"/>
                <a:gd name="connsiteX35" fmla="*/ 43637 w 4567972"/>
                <a:gd name="connsiteY35" fmla="*/ 2170608 h 2421333"/>
                <a:gd name="connsiteX36" fmla="*/ 172413 w 4567972"/>
                <a:gd name="connsiteY36" fmla="*/ 2041831 h 2421333"/>
                <a:gd name="connsiteX37" fmla="*/ 380993 w 4567972"/>
                <a:gd name="connsiteY37" fmla="*/ 1843065 h 2421333"/>
                <a:gd name="connsiteX38" fmla="*/ 524493 w 4567972"/>
                <a:gd name="connsiteY38" fmla="*/ 1734666 h 2421333"/>
                <a:gd name="connsiteX39" fmla="*/ 711309 w 4567972"/>
                <a:gd name="connsiteY39" fmla="*/ 1659982 h 2421333"/>
                <a:gd name="connsiteX40" fmla="*/ 932052 w 4567972"/>
                <a:gd name="connsiteY40" fmla="*/ 1667450 h 2421333"/>
                <a:gd name="connsiteX41" fmla="*/ 1144901 w 4567972"/>
                <a:gd name="connsiteY41" fmla="*/ 1778196 h 2421333"/>
                <a:gd name="connsiteX42" fmla="*/ 1349747 w 4567972"/>
                <a:gd name="connsiteY42" fmla="*/ 1934606 h 2421333"/>
                <a:gd name="connsiteX43" fmla="*/ 1453984 w 4567972"/>
                <a:gd name="connsiteY43" fmla="*/ 2019960 h 2421333"/>
                <a:gd name="connsiteX44" fmla="*/ 1561315 w 4567972"/>
                <a:gd name="connsiteY44" fmla="*/ 2107340 h 2421333"/>
                <a:gd name="connsiteX45" fmla="*/ 1790488 w 4567972"/>
                <a:gd name="connsiteY45" fmla="*/ 2279860 h 2421333"/>
                <a:gd name="connsiteX46" fmla="*/ 1914782 w 4567972"/>
                <a:gd name="connsiteY46" fmla="*/ 2360306 h 2421333"/>
                <a:gd name="connsiteX47" fmla="*/ 1981038 w 4567972"/>
                <a:gd name="connsiteY47" fmla="*/ 2395301 h 2421333"/>
                <a:gd name="connsiteX48" fmla="*/ 2052307 w 4567972"/>
                <a:gd name="connsiteY48" fmla="*/ 2415999 h 2421333"/>
                <a:gd name="connsiteX49" fmla="*/ 2123790 w 4567972"/>
                <a:gd name="connsiteY49" fmla="*/ 2394661 h 2421333"/>
                <a:gd name="connsiteX50" fmla="*/ 2187164 w 4567972"/>
                <a:gd name="connsiteY50" fmla="*/ 2351984 h 2421333"/>
                <a:gd name="connsiteX51" fmla="*/ 2297590 w 4567972"/>
                <a:gd name="connsiteY51" fmla="*/ 2242198 h 2421333"/>
                <a:gd name="connsiteX52" fmla="*/ 2489633 w 4567972"/>
                <a:gd name="connsiteY52" fmla="*/ 1987098 h 2421333"/>
                <a:gd name="connsiteX53" fmla="*/ 2577867 w 4567972"/>
                <a:gd name="connsiteY53" fmla="*/ 1852774 h 2421333"/>
                <a:gd name="connsiteX54" fmla="*/ 2664820 w 4567972"/>
                <a:gd name="connsiteY54" fmla="*/ 1720049 h 2421333"/>
                <a:gd name="connsiteX55" fmla="*/ 2836486 w 4567972"/>
                <a:gd name="connsiteY55" fmla="*/ 1461749 h 2421333"/>
                <a:gd name="connsiteX56" fmla="*/ 3149517 w 4567972"/>
                <a:gd name="connsiteY56" fmla="*/ 965846 h 2421333"/>
                <a:gd name="connsiteX57" fmla="*/ 3438436 w 4567972"/>
                <a:gd name="connsiteY57" fmla="*/ 520621 h 2421333"/>
                <a:gd name="connsiteX58" fmla="*/ 3576067 w 4567972"/>
                <a:gd name="connsiteY58" fmla="*/ 323242 h 2421333"/>
                <a:gd name="connsiteX59" fmla="*/ 3727035 w 4567972"/>
                <a:gd name="connsiteY59" fmla="*/ 160644 h 2421333"/>
                <a:gd name="connsiteX60" fmla="*/ 4069513 w 4567972"/>
                <a:gd name="connsiteY60" fmla="*/ 3380 h 2421333"/>
                <a:gd name="connsiteX61" fmla="*/ 4225815 w 4567972"/>
                <a:gd name="connsiteY61" fmla="*/ 7435 h 2421333"/>
                <a:gd name="connsiteX62" fmla="*/ 4353311 w 4567972"/>
                <a:gd name="connsiteY62" fmla="*/ 39442 h 2421333"/>
                <a:gd name="connsiteX63" fmla="*/ 4516655 w 4567972"/>
                <a:gd name="connsiteY63" fmla="*/ 119461 h 2421333"/>
                <a:gd name="connsiteX64" fmla="*/ 4539593 w 4567972"/>
                <a:gd name="connsiteY64" fmla="*/ 134611 h 2421333"/>
                <a:gd name="connsiteX65" fmla="*/ 4555597 w 4567972"/>
                <a:gd name="connsiteY65" fmla="*/ 146347 h 2421333"/>
                <a:gd name="connsiteX66" fmla="*/ 4567973 w 4567972"/>
                <a:gd name="connsiteY66" fmla="*/ 156056 h 242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567972" h="2421333">
                  <a:moveTo>
                    <a:pt x="4567973" y="156056"/>
                  </a:moveTo>
                  <a:lnTo>
                    <a:pt x="4554637" y="146774"/>
                  </a:lnTo>
                  <a:lnTo>
                    <a:pt x="4538420" y="135358"/>
                  </a:lnTo>
                  <a:lnTo>
                    <a:pt x="4515374" y="120421"/>
                  </a:lnTo>
                  <a:cubicBezTo>
                    <a:pt x="4464088" y="88019"/>
                    <a:pt x="4409292" y="61527"/>
                    <a:pt x="4352031" y="41469"/>
                  </a:cubicBezTo>
                  <a:cubicBezTo>
                    <a:pt x="4310667" y="26959"/>
                    <a:pt x="4268065" y="16247"/>
                    <a:pt x="4224748" y="9462"/>
                  </a:cubicBezTo>
                  <a:cubicBezTo>
                    <a:pt x="4173280" y="1470"/>
                    <a:pt x="4120970" y="286"/>
                    <a:pt x="4069193" y="5941"/>
                  </a:cubicBezTo>
                  <a:cubicBezTo>
                    <a:pt x="3957808" y="17890"/>
                    <a:pt x="3835540" y="70489"/>
                    <a:pt x="3728955" y="163098"/>
                  </a:cubicBezTo>
                  <a:cubicBezTo>
                    <a:pt x="3673241" y="211685"/>
                    <a:pt x="3622915" y="266130"/>
                    <a:pt x="3578841" y="325482"/>
                  </a:cubicBezTo>
                  <a:cubicBezTo>
                    <a:pt x="3533498" y="387790"/>
                    <a:pt x="3488367" y="454153"/>
                    <a:pt x="3441637" y="522862"/>
                  </a:cubicBezTo>
                  <a:cubicBezTo>
                    <a:pt x="3348389" y="660494"/>
                    <a:pt x="3252687" y="810076"/>
                    <a:pt x="3153571" y="968300"/>
                  </a:cubicBezTo>
                  <a:cubicBezTo>
                    <a:pt x="3054455" y="1126523"/>
                    <a:pt x="2950858" y="1293496"/>
                    <a:pt x="2840753" y="1464416"/>
                  </a:cubicBezTo>
                  <a:cubicBezTo>
                    <a:pt x="2785381" y="1549769"/>
                    <a:pt x="2728515" y="1636190"/>
                    <a:pt x="2669088" y="1722823"/>
                  </a:cubicBezTo>
                  <a:cubicBezTo>
                    <a:pt x="2639321" y="1766033"/>
                    <a:pt x="2611154" y="1810737"/>
                    <a:pt x="2582241" y="1855548"/>
                  </a:cubicBezTo>
                  <a:cubicBezTo>
                    <a:pt x="2553328" y="1900358"/>
                    <a:pt x="2524095" y="1945169"/>
                    <a:pt x="2493901" y="1989872"/>
                  </a:cubicBezTo>
                  <a:cubicBezTo>
                    <a:pt x="2435071" y="2078992"/>
                    <a:pt x="2370940" y="2164505"/>
                    <a:pt x="2301857" y="2245932"/>
                  </a:cubicBezTo>
                  <a:cubicBezTo>
                    <a:pt x="2268004" y="2285835"/>
                    <a:pt x="2230812" y="2322772"/>
                    <a:pt x="2190685" y="2356358"/>
                  </a:cubicBezTo>
                  <a:cubicBezTo>
                    <a:pt x="2170937" y="2373119"/>
                    <a:pt x="2149481" y="2387736"/>
                    <a:pt x="2126671" y="2399995"/>
                  </a:cubicBezTo>
                  <a:cubicBezTo>
                    <a:pt x="2103988" y="2412777"/>
                    <a:pt x="2078638" y="2420085"/>
                    <a:pt x="2052627" y="2421334"/>
                  </a:cubicBezTo>
                  <a:cubicBezTo>
                    <a:pt x="2026979" y="2419029"/>
                    <a:pt x="2002013" y="2411785"/>
                    <a:pt x="1979117" y="2399995"/>
                  </a:cubicBezTo>
                  <a:cubicBezTo>
                    <a:pt x="1955965" y="2389326"/>
                    <a:pt x="1933987" y="2377270"/>
                    <a:pt x="1912329" y="2364787"/>
                  </a:cubicBezTo>
                  <a:cubicBezTo>
                    <a:pt x="1869652" y="2339501"/>
                    <a:pt x="1827936" y="2311975"/>
                    <a:pt x="1787714" y="2284021"/>
                  </a:cubicBezTo>
                  <a:cubicBezTo>
                    <a:pt x="1707482" y="2227795"/>
                    <a:pt x="1631518" y="2169434"/>
                    <a:pt x="1558435" y="2111074"/>
                  </a:cubicBezTo>
                  <a:cubicBezTo>
                    <a:pt x="1521808" y="2081915"/>
                    <a:pt x="1486024" y="2052746"/>
                    <a:pt x="1451104" y="2023587"/>
                  </a:cubicBezTo>
                  <a:cubicBezTo>
                    <a:pt x="1416216" y="1994354"/>
                    <a:pt x="1381541" y="1965760"/>
                    <a:pt x="1347080" y="1938234"/>
                  </a:cubicBezTo>
                  <a:cubicBezTo>
                    <a:pt x="1277944" y="1882861"/>
                    <a:pt x="1210089" y="1830048"/>
                    <a:pt x="1142553" y="1781824"/>
                  </a:cubicBezTo>
                  <a:cubicBezTo>
                    <a:pt x="1075018" y="1733599"/>
                    <a:pt x="1005455" y="1692309"/>
                    <a:pt x="931199" y="1671398"/>
                  </a:cubicBezTo>
                  <a:cubicBezTo>
                    <a:pt x="859833" y="1651980"/>
                    <a:pt x="784947" y="1649312"/>
                    <a:pt x="712375" y="1663609"/>
                  </a:cubicBezTo>
                  <a:cubicBezTo>
                    <a:pt x="646771" y="1677831"/>
                    <a:pt x="583990" y="1702893"/>
                    <a:pt x="526627" y="1737760"/>
                  </a:cubicBezTo>
                  <a:cubicBezTo>
                    <a:pt x="475460" y="1768818"/>
                    <a:pt x="427498" y="1804880"/>
                    <a:pt x="383447" y="1845412"/>
                  </a:cubicBezTo>
                  <a:cubicBezTo>
                    <a:pt x="300655" y="1921376"/>
                    <a:pt x="230879" y="1988272"/>
                    <a:pt x="174226" y="2043325"/>
                  </a:cubicBezTo>
                  <a:cubicBezTo>
                    <a:pt x="117573" y="2098378"/>
                    <a:pt x="74150" y="2141908"/>
                    <a:pt x="44810" y="2171355"/>
                  </a:cubicBezTo>
                  <a:lnTo>
                    <a:pt x="11416" y="2204963"/>
                  </a:lnTo>
                  <a:lnTo>
                    <a:pt x="0" y="2216379"/>
                  </a:lnTo>
                  <a:cubicBezTo>
                    <a:pt x="0" y="2216379"/>
                    <a:pt x="3627" y="2212218"/>
                    <a:pt x="10669" y="2204536"/>
                  </a:cubicBezTo>
                  <a:cubicBezTo>
                    <a:pt x="17711" y="2196854"/>
                    <a:pt x="29233" y="2185438"/>
                    <a:pt x="43637" y="2170608"/>
                  </a:cubicBezTo>
                  <a:cubicBezTo>
                    <a:pt x="72763" y="2140841"/>
                    <a:pt x="115973" y="2097204"/>
                    <a:pt x="172413" y="2041831"/>
                  </a:cubicBezTo>
                  <a:cubicBezTo>
                    <a:pt x="228852" y="1986458"/>
                    <a:pt x="298415" y="1919243"/>
                    <a:pt x="380993" y="1843065"/>
                  </a:cubicBezTo>
                  <a:cubicBezTo>
                    <a:pt x="425142" y="1802298"/>
                    <a:pt x="473209" y="1765991"/>
                    <a:pt x="524493" y="1734666"/>
                  </a:cubicBezTo>
                  <a:cubicBezTo>
                    <a:pt x="582186" y="1699575"/>
                    <a:pt x="645320" y="1674332"/>
                    <a:pt x="711309" y="1659982"/>
                  </a:cubicBezTo>
                  <a:cubicBezTo>
                    <a:pt x="784477" y="1645418"/>
                    <a:pt x="860036" y="1647968"/>
                    <a:pt x="932052" y="1667450"/>
                  </a:cubicBezTo>
                  <a:cubicBezTo>
                    <a:pt x="1006736" y="1688788"/>
                    <a:pt x="1077792" y="1729331"/>
                    <a:pt x="1144901" y="1778196"/>
                  </a:cubicBezTo>
                  <a:cubicBezTo>
                    <a:pt x="1212009" y="1827061"/>
                    <a:pt x="1280612" y="1879340"/>
                    <a:pt x="1349747" y="1934606"/>
                  </a:cubicBezTo>
                  <a:cubicBezTo>
                    <a:pt x="1384315" y="1962239"/>
                    <a:pt x="1419096" y="1990833"/>
                    <a:pt x="1453984" y="2019960"/>
                  </a:cubicBezTo>
                  <a:cubicBezTo>
                    <a:pt x="1488872" y="2049086"/>
                    <a:pt x="1524720" y="2078213"/>
                    <a:pt x="1561315" y="2107340"/>
                  </a:cubicBezTo>
                  <a:cubicBezTo>
                    <a:pt x="1634399" y="2165487"/>
                    <a:pt x="1710683" y="2223847"/>
                    <a:pt x="1790488" y="2279860"/>
                  </a:cubicBezTo>
                  <a:cubicBezTo>
                    <a:pt x="1830603" y="2307707"/>
                    <a:pt x="1871679" y="2335233"/>
                    <a:pt x="1914782" y="2360306"/>
                  </a:cubicBezTo>
                  <a:cubicBezTo>
                    <a:pt x="1936121" y="2372789"/>
                    <a:pt x="1958206" y="2384952"/>
                    <a:pt x="1981038" y="2395301"/>
                  </a:cubicBezTo>
                  <a:cubicBezTo>
                    <a:pt x="2003261" y="2406674"/>
                    <a:pt x="2027448" y="2413694"/>
                    <a:pt x="2052307" y="2415999"/>
                  </a:cubicBezTo>
                  <a:cubicBezTo>
                    <a:pt x="2077465" y="2414527"/>
                    <a:pt x="2101940" y="2407229"/>
                    <a:pt x="2123790" y="2394661"/>
                  </a:cubicBezTo>
                  <a:cubicBezTo>
                    <a:pt x="2146313" y="2382636"/>
                    <a:pt x="2167555" y="2368329"/>
                    <a:pt x="2187164" y="2351984"/>
                  </a:cubicBezTo>
                  <a:cubicBezTo>
                    <a:pt x="2227024" y="2318589"/>
                    <a:pt x="2263961" y="2281856"/>
                    <a:pt x="2297590" y="2242198"/>
                  </a:cubicBezTo>
                  <a:cubicBezTo>
                    <a:pt x="2366565" y="2161016"/>
                    <a:pt x="2430687" y="2075834"/>
                    <a:pt x="2489633" y="1987098"/>
                  </a:cubicBezTo>
                  <a:cubicBezTo>
                    <a:pt x="2519827" y="1942501"/>
                    <a:pt x="2549060" y="1897584"/>
                    <a:pt x="2577867" y="1852774"/>
                  </a:cubicBezTo>
                  <a:cubicBezTo>
                    <a:pt x="2606673" y="1807963"/>
                    <a:pt x="2634946" y="1763366"/>
                    <a:pt x="2664820" y="1720049"/>
                  </a:cubicBezTo>
                  <a:cubicBezTo>
                    <a:pt x="2724247" y="1633416"/>
                    <a:pt x="2781113" y="1546995"/>
                    <a:pt x="2836486" y="1461749"/>
                  </a:cubicBezTo>
                  <a:cubicBezTo>
                    <a:pt x="2946804" y="1291042"/>
                    <a:pt x="3049868" y="1124070"/>
                    <a:pt x="3149517" y="965846"/>
                  </a:cubicBezTo>
                  <a:cubicBezTo>
                    <a:pt x="3249166" y="807622"/>
                    <a:pt x="3345081" y="658147"/>
                    <a:pt x="3438436" y="520621"/>
                  </a:cubicBezTo>
                  <a:cubicBezTo>
                    <a:pt x="3485273" y="451912"/>
                    <a:pt x="3530510" y="385657"/>
                    <a:pt x="3576067" y="323242"/>
                  </a:cubicBezTo>
                  <a:cubicBezTo>
                    <a:pt x="3620376" y="263761"/>
                    <a:pt x="3671001" y="209242"/>
                    <a:pt x="3727035" y="160644"/>
                  </a:cubicBezTo>
                  <a:cubicBezTo>
                    <a:pt x="3834259" y="67822"/>
                    <a:pt x="3957487" y="15116"/>
                    <a:pt x="4069513" y="3380"/>
                  </a:cubicBezTo>
                  <a:cubicBezTo>
                    <a:pt x="4121568" y="-2221"/>
                    <a:pt x="4174123" y="-855"/>
                    <a:pt x="4225815" y="7435"/>
                  </a:cubicBezTo>
                  <a:cubicBezTo>
                    <a:pt x="4269217" y="14124"/>
                    <a:pt x="4311894" y="24836"/>
                    <a:pt x="4353311" y="39442"/>
                  </a:cubicBezTo>
                  <a:cubicBezTo>
                    <a:pt x="4410668" y="59713"/>
                    <a:pt x="4465486" y="86568"/>
                    <a:pt x="4516655" y="119461"/>
                  </a:cubicBezTo>
                  <a:lnTo>
                    <a:pt x="4539593" y="134611"/>
                  </a:lnTo>
                  <a:lnTo>
                    <a:pt x="4555597" y="146347"/>
                  </a:lnTo>
                  <a:cubicBezTo>
                    <a:pt x="4563599" y="152642"/>
                    <a:pt x="4567973" y="156056"/>
                    <a:pt x="4567973" y="156056"/>
                  </a:cubicBezTo>
                  <a:close/>
                </a:path>
              </a:pathLst>
            </a:custGeom>
            <a:solidFill>
              <a:srgbClr val="768CFF"/>
            </a:solidFill>
            <a:ln w="10211" cap="flat">
              <a:noFill/>
              <a:prstDash val="solid"/>
              <a:miter/>
            </a:ln>
          </p:spPr>
          <p:txBody>
            <a:bodyPr rtlCol="0" anchor="ctr"/>
            <a:lstStyle/>
            <a:p>
              <a:endParaRPr lang="en-GR"/>
            </a:p>
          </p:txBody>
        </p:sp>
        <p:sp>
          <p:nvSpPr>
            <p:cNvPr id="82" name="Freeform 81">
              <a:extLst>
                <a:ext uri="{FF2B5EF4-FFF2-40B4-BE49-F238E27FC236}">
                  <a16:creationId xmlns:a16="http://schemas.microsoft.com/office/drawing/2014/main" id="{0F48EEDA-6068-3A39-1F2F-2442EA81A52D}"/>
                </a:ext>
              </a:extLst>
            </p:cNvPr>
            <p:cNvSpPr/>
            <p:nvPr/>
          </p:nvSpPr>
          <p:spPr>
            <a:xfrm>
              <a:off x="5209324" y="4737689"/>
              <a:ext cx="124160" cy="124187"/>
            </a:xfrm>
            <a:custGeom>
              <a:avLst/>
              <a:gdLst>
                <a:gd name="connsiteX0" fmla="*/ 124155 w 124160"/>
                <a:gd name="connsiteY0" fmla="*/ 64015 h 124187"/>
                <a:gd name="connsiteX1" fmla="*/ 60172 w 124160"/>
                <a:gd name="connsiteY1" fmla="*/ 124157 h 124187"/>
                <a:gd name="connsiteX2" fmla="*/ 31 w 124160"/>
                <a:gd name="connsiteY2" fmla="*/ 60174 h 124187"/>
                <a:gd name="connsiteX3" fmla="*/ 62061 w 124160"/>
                <a:gd name="connsiteY3" fmla="*/ 0 h 124187"/>
                <a:gd name="connsiteX4" fmla="*/ 124155 w 124160"/>
                <a:gd name="connsiteY4" fmla="*/ 63791 h 124187"/>
                <a:gd name="connsiteX5" fmla="*/ 124155 w 124160"/>
                <a:gd name="connsiteY5" fmla="*/ 64015 h 12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60" h="124187">
                  <a:moveTo>
                    <a:pt x="124155" y="64015"/>
                  </a:moveTo>
                  <a:cubicBezTo>
                    <a:pt x="123099" y="98295"/>
                    <a:pt x="94452" y="125224"/>
                    <a:pt x="60172" y="124157"/>
                  </a:cubicBezTo>
                  <a:cubicBezTo>
                    <a:pt x="25893" y="123101"/>
                    <a:pt x="-1036" y="94454"/>
                    <a:pt x="31" y="60174"/>
                  </a:cubicBezTo>
                  <a:cubicBezTo>
                    <a:pt x="1066" y="26652"/>
                    <a:pt x="28528" y="11"/>
                    <a:pt x="62061" y="0"/>
                  </a:cubicBezTo>
                  <a:cubicBezTo>
                    <a:pt x="96821" y="470"/>
                    <a:pt x="124624" y="29020"/>
                    <a:pt x="124155" y="63791"/>
                  </a:cubicBezTo>
                  <a:cubicBezTo>
                    <a:pt x="124155" y="63866"/>
                    <a:pt x="124155" y="63940"/>
                    <a:pt x="124155" y="64015"/>
                  </a:cubicBezTo>
                  <a:close/>
                </a:path>
              </a:pathLst>
            </a:custGeom>
            <a:solidFill>
              <a:srgbClr val="768CFF"/>
            </a:solidFill>
            <a:ln w="10211" cap="flat">
              <a:noFill/>
              <a:prstDash val="solid"/>
              <a:miter/>
            </a:ln>
          </p:spPr>
          <p:txBody>
            <a:bodyPr rtlCol="0" anchor="ctr"/>
            <a:lstStyle/>
            <a:p>
              <a:endParaRPr lang="en-GR"/>
            </a:p>
          </p:txBody>
        </p:sp>
        <p:sp>
          <p:nvSpPr>
            <p:cNvPr id="83" name="Freeform 82">
              <a:extLst>
                <a:ext uri="{FF2B5EF4-FFF2-40B4-BE49-F238E27FC236}">
                  <a16:creationId xmlns:a16="http://schemas.microsoft.com/office/drawing/2014/main" id="{8ECB2BD3-716E-6F48-F8BB-C32B6C39CEA8}"/>
                </a:ext>
              </a:extLst>
            </p:cNvPr>
            <p:cNvSpPr/>
            <p:nvPr/>
          </p:nvSpPr>
          <p:spPr>
            <a:xfrm>
              <a:off x="5154772" y="4687789"/>
              <a:ext cx="227898" cy="227893"/>
            </a:xfrm>
            <a:custGeom>
              <a:avLst/>
              <a:gdLst>
                <a:gd name="connsiteX0" fmla="*/ 116613 w 227898"/>
                <a:gd name="connsiteY0" fmla="*/ 227861 h 227893"/>
                <a:gd name="connsiteX1" fmla="*/ 32 w 227898"/>
                <a:gd name="connsiteY1" fmla="*/ 116614 h 227893"/>
                <a:gd name="connsiteX2" fmla="*/ 111278 w 227898"/>
                <a:gd name="connsiteY2" fmla="*/ 32 h 227893"/>
                <a:gd name="connsiteX3" fmla="*/ 227860 w 227898"/>
                <a:gd name="connsiteY3" fmla="*/ 111279 h 227893"/>
                <a:gd name="connsiteX4" fmla="*/ 227892 w 227898"/>
                <a:gd name="connsiteY4" fmla="*/ 113915 h 227893"/>
                <a:gd name="connsiteX5" fmla="*/ 116613 w 227898"/>
                <a:gd name="connsiteY5" fmla="*/ 227861 h 227893"/>
                <a:gd name="connsiteX6" fmla="*/ 116613 w 227898"/>
                <a:gd name="connsiteY6" fmla="*/ 10637 h 227893"/>
                <a:gd name="connsiteX7" fmla="*/ 10701 w 227898"/>
                <a:gd name="connsiteY7" fmla="*/ 111215 h 227893"/>
                <a:gd name="connsiteX8" fmla="*/ 111278 w 227898"/>
                <a:gd name="connsiteY8" fmla="*/ 217128 h 227893"/>
                <a:gd name="connsiteX9" fmla="*/ 217191 w 227898"/>
                <a:gd name="connsiteY9" fmla="*/ 116550 h 227893"/>
                <a:gd name="connsiteX10" fmla="*/ 217223 w 227898"/>
                <a:gd name="connsiteY10" fmla="*/ 113915 h 227893"/>
                <a:gd name="connsiteX11" fmla="*/ 116613 w 227898"/>
                <a:gd name="connsiteY11" fmla="*/ 10637 h 227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898" h="227893">
                  <a:moveTo>
                    <a:pt x="116613" y="227861"/>
                  </a:moveTo>
                  <a:cubicBezTo>
                    <a:pt x="53697" y="229334"/>
                    <a:pt x="1504" y="179530"/>
                    <a:pt x="32" y="116614"/>
                  </a:cubicBezTo>
                  <a:cubicBezTo>
                    <a:pt x="-1441" y="53698"/>
                    <a:pt x="48363" y="1504"/>
                    <a:pt x="111278" y="32"/>
                  </a:cubicBezTo>
                  <a:cubicBezTo>
                    <a:pt x="174194" y="-1440"/>
                    <a:pt x="226387" y="48363"/>
                    <a:pt x="227860" y="111279"/>
                  </a:cubicBezTo>
                  <a:cubicBezTo>
                    <a:pt x="227881" y="112154"/>
                    <a:pt x="227892" y="113040"/>
                    <a:pt x="227892" y="113915"/>
                  </a:cubicBezTo>
                  <a:cubicBezTo>
                    <a:pt x="228542" y="176073"/>
                    <a:pt x="178771" y="227040"/>
                    <a:pt x="116613" y="227861"/>
                  </a:cubicBezTo>
                  <a:close/>
                  <a:moveTo>
                    <a:pt x="116613" y="10637"/>
                  </a:moveTo>
                  <a:cubicBezTo>
                    <a:pt x="59597" y="9165"/>
                    <a:pt x="12173" y="54189"/>
                    <a:pt x="10701" y="111215"/>
                  </a:cubicBezTo>
                  <a:cubicBezTo>
                    <a:pt x="9229" y="168231"/>
                    <a:pt x="54263" y="215645"/>
                    <a:pt x="111278" y="217128"/>
                  </a:cubicBezTo>
                  <a:cubicBezTo>
                    <a:pt x="168294" y="218601"/>
                    <a:pt x="215718" y="173566"/>
                    <a:pt x="217191" y="116550"/>
                  </a:cubicBezTo>
                  <a:cubicBezTo>
                    <a:pt x="217212" y="115675"/>
                    <a:pt x="217223" y="114789"/>
                    <a:pt x="217223" y="113915"/>
                  </a:cubicBezTo>
                  <a:cubicBezTo>
                    <a:pt x="217873" y="57646"/>
                    <a:pt x="172882" y="11459"/>
                    <a:pt x="116613" y="10637"/>
                  </a:cubicBezTo>
                  <a:close/>
                </a:path>
              </a:pathLst>
            </a:custGeom>
            <a:solidFill>
              <a:srgbClr val="768CFF"/>
            </a:solidFill>
            <a:ln w="10211" cap="flat">
              <a:noFill/>
              <a:prstDash val="solid"/>
              <a:miter/>
            </a:ln>
          </p:spPr>
          <p:txBody>
            <a:bodyPr rtlCol="0" anchor="ctr"/>
            <a:lstStyle/>
            <a:p>
              <a:endParaRPr lang="en-GR"/>
            </a:p>
          </p:txBody>
        </p:sp>
        <p:sp>
          <p:nvSpPr>
            <p:cNvPr id="84" name="Freeform 83">
              <a:extLst>
                <a:ext uri="{FF2B5EF4-FFF2-40B4-BE49-F238E27FC236}">
                  <a16:creationId xmlns:a16="http://schemas.microsoft.com/office/drawing/2014/main" id="{455A7AF6-0974-6D62-CA23-BE108390A506}"/>
                </a:ext>
              </a:extLst>
            </p:cNvPr>
            <p:cNvSpPr/>
            <p:nvPr/>
          </p:nvSpPr>
          <p:spPr>
            <a:xfrm>
              <a:off x="8546510" y="3062416"/>
              <a:ext cx="124170" cy="124187"/>
            </a:xfrm>
            <a:custGeom>
              <a:avLst/>
              <a:gdLst>
                <a:gd name="connsiteX0" fmla="*/ 124155 w 124170"/>
                <a:gd name="connsiteY0" fmla="*/ 64015 h 124187"/>
                <a:gd name="connsiteX1" fmla="*/ 60173 w 124170"/>
                <a:gd name="connsiteY1" fmla="*/ 124157 h 124187"/>
                <a:gd name="connsiteX2" fmla="*/ 31 w 124170"/>
                <a:gd name="connsiteY2" fmla="*/ 60174 h 124187"/>
                <a:gd name="connsiteX3" fmla="*/ 62061 w 124170"/>
                <a:gd name="connsiteY3" fmla="*/ 0 h 124187"/>
                <a:gd name="connsiteX4" fmla="*/ 124166 w 124170"/>
                <a:gd name="connsiteY4" fmla="*/ 63578 h 124187"/>
                <a:gd name="connsiteX5" fmla="*/ 124155 w 124170"/>
                <a:gd name="connsiteY5" fmla="*/ 64015 h 12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0" h="124187">
                  <a:moveTo>
                    <a:pt x="124155" y="64015"/>
                  </a:moveTo>
                  <a:cubicBezTo>
                    <a:pt x="123099" y="98295"/>
                    <a:pt x="94452" y="125224"/>
                    <a:pt x="60173" y="124157"/>
                  </a:cubicBezTo>
                  <a:cubicBezTo>
                    <a:pt x="25893" y="123101"/>
                    <a:pt x="-1036" y="94454"/>
                    <a:pt x="31" y="60174"/>
                  </a:cubicBezTo>
                  <a:cubicBezTo>
                    <a:pt x="1066" y="26651"/>
                    <a:pt x="28528" y="21"/>
                    <a:pt x="62061" y="0"/>
                  </a:cubicBezTo>
                  <a:cubicBezTo>
                    <a:pt x="96767" y="405"/>
                    <a:pt x="124571" y="28871"/>
                    <a:pt x="124166" y="63578"/>
                  </a:cubicBezTo>
                  <a:cubicBezTo>
                    <a:pt x="124155" y="63716"/>
                    <a:pt x="124155" y="63866"/>
                    <a:pt x="124155" y="64015"/>
                  </a:cubicBezTo>
                  <a:close/>
                </a:path>
              </a:pathLst>
            </a:custGeom>
            <a:solidFill>
              <a:srgbClr val="768CFF"/>
            </a:solidFill>
            <a:ln w="10211" cap="flat">
              <a:noFill/>
              <a:prstDash val="solid"/>
              <a:miter/>
            </a:ln>
          </p:spPr>
          <p:txBody>
            <a:bodyPr rtlCol="0" anchor="ctr"/>
            <a:lstStyle/>
            <a:p>
              <a:endParaRPr lang="en-GR"/>
            </a:p>
          </p:txBody>
        </p:sp>
        <p:sp>
          <p:nvSpPr>
            <p:cNvPr id="85" name="Freeform 84">
              <a:extLst>
                <a:ext uri="{FF2B5EF4-FFF2-40B4-BE49-F238E27FC236}">
                  <a16:creationId xmlns:a16="http://schemas.microsoft.com/office/drawing/2014/main" id="{1E2EA854-4AAC-333F-EB94-1D08092C7E52}"/>
                </a:ext>
              </a:extLst>
            </p:cNvPr>
            <p:cNvSpPr/>
            <p:nvPr/>
          </p:nvSpPr>
          <p:spPr>
            <a:xfrm>
              <a:off x="8492067" y="3012402"/>
              <a:ext cx="227894" cy="227898"/>
            </a:xfrm>
            <a:custGeom>
              <a:avLst/>
              <a:gdLst>
                <a:gd name="connsiteX0" fmla="*/ 116504 w 227894"/>
                <a:gd name="connsiteY0" fmla="*/ 227869 h 227898"/>
                <a:gd name="connsiteX1" fmla="*/ 30 w 227894"/>
                <a:gd name="connsiteY1" fmla="*/ 116515 h 227898"/>
                <a:gd name="connsiteX2" fmla="*/ 111383 w 227894"/>
                <a:gd name="connsiteY2" fmla="*/ 29 h 227898"/>
                <a:gd name="connsiteX3" fmla="*/ 227857 w 227894"/>
                <a:gd name="connsiteY3" fmla="*/ 111394 h 227898"/>
                <a:gd name="connsiteX4" fmla="*/ 227890 w 227894"/>
                <a:gd name="connsiteY4" fmla="*/ 114029 h 227898"/>
                <a:gd name="connsiteX5" fmla="*/ 116504 w 227894"/>
                <a:gd name="connsiteY5" fmla="*/ 227869 h 227898"/>
                <a:gd name="connsiteX6" fmla="*/ 116504 w 227894"/>
                <a:gd name="connsiteY6" fmla="*/ 10752 h 227898"/>
                <a:gd name="connsiteX7" fmla="*/ 10699 w 227894"/>
                <a:gd name="connsiteY7" fmla="*/ 111437 h 227898"/>
                <a:gd name="connsiteX8" fmla="*/ 111383 w 227894"/>
                <a:gd name="connsiteY8" fmla="*/ 217243 h 227898"/>
                <a:gd name="connsiteX9" fmla="*/ 217188 w 227894"/>
                <a:gd name="connsiteY9" fmla="*/ 116558 h 227898"/>
                <a:gd name="connsiteX10" fmla="*/ 217221 w 227894"/>
                <a:gd name="connsiteY10" fmla="*/ 114029 h 227898"/>
                <a:gd name="connsiteX11" fmla="*/ 116504 w 227894"/>
                <a:gd name="connsiteY11" fmla="*/ 10752 h 22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894" h="227898">
                  <a:moveTo>
                    <a:pt x="116504" y="227869"/>
                  </a:moveTo>
                  <a:cubicBezTo>
                    <a:pt x="53589" y="229288"/>
                    <a:pt x="1438" y="179431"/>
                    <a:pt x="30" y="116515"/>
                  </a:cubicBezTo>
                  <a:cubicBezTo>
                    <a:pt x="-1389" y="53599"/>
                    <a:pt x="48467" y="1448"/>
                    <a:pt x="111383" y="29"/>
                  </a:cubicBezTo>
                  <a:cubicBezTo>
                    <a:pt x="174299" y="-1379"/>
                    <a:pt x="226449" y="48478"/>
                    <a:pt x="227857" y="111394"/>
                  </a:cubicBezTo>
                  <a:cubicBezTo>
                    <a:pt x="227879" y="112269"/>
                    <a:pt x="227890" y="113154"/>
                    <a:pt x="227890" y="114029"/>
                  </a:cubicBezTo>
                  <a:cubicBezTo>
                    <a:pt x="228487" y="176188"/>
                    <a:pt x="178662" y="227112"/>
                    <a:pt x="116504" y="227869"/>
                  </a:cubicBezTo>
                  <a:close/>
                  <a:moveTo>
                    <a:pt x="116504" y="10752"/>
                  </a:moveTo>
                  <a:cubicBezTo>
                    <a:pt x="59488" y="9333"/>
                    <a:pt x="12118" y="54421"/>
                    <a:pt x="10699" y="111437"/>
                  </a:cubicBezTo>
                  <a:cubicBezTo>
                    <a:pt x="9280" y="168453"/>
                    <a:pt x="54367" y="215824"/>
                    <a:pt x="111383" y="217243"/>
                  </a:cubicBezTo>
                  <a:cubicBezTo>
                    <a:pt x="168399" y="218662"/>
                    <a:pt x="215769" y="173584"/>
                    <a:pt x="217188" y="116558"/>
                  </a:cubicBezTo>
                  <a:cubicBezTo>
                    <a:pt x="217210" y="115715"/>
                    <a:pt x="217221" y="114872"/>
                    <a:pt x="217221" y="114029"/>
                  </a:cubicBezTo>
                  <a:cubicBezTo>
                    <a:pt x="217871" y="57717"/>
                    <a:pt x="172816" y="11509"/>
                    <a:pt x="116504" y="10752"/>
                  </a:cubicBezTo>
                  <a:close/>
                </a:path>
              </a:pathLst>
            </a:custGeom>
            <a:solidFill>
              <a:srgbClr val="768CFF"/>
            </a:solidFill>
            <a:ln w="10211" cap="flat">
              <a:noFill/>
              <a:prstDash val="solid"/>
              <a:miter/>
            </a:ln>
          </p:spPr>
          <p:txBody>
            <a:bodyPr rtlCol="0" anchor="ctr"/>
            <a:lstStyle/>
            <a:p>
              <a:endParaRPr lang="en-GR"/>
            </a:p>
          </p:txBody>
        </p:sp>
      </p:grpSp>
      <p:grpSp>
        <p:nvGrpSpPr>
          <p:cNvPr id="86" name="Graphic 13">
            <a:extLst>
              <a:ext uri="{FF2B5EF4-FFF2-40B4-BE49-F238E27FC236}">
                <a16:creationId xmlns:a16="http://schemas.microsoft.com/office/drawing/2014/main" id="{D4569D40-7D3F-7B6C-82E8-27FE244C295F}"/>
              </a:ext>
            </a:extLst>
          </p:cNvPr>
          <p:cNvGrpSpPr/>
          <p:nvPr/>
        </p:nvGrpSpPr>
        <p:grpSpPr>
          <a:xfrm>
            <a:off x="4510038" y="2277486"/>
            <a:ext cx="4735180" cy="2304539"/>
            <a:chOff x="4510038" y="2277486"/>
            <a:chExt cx="4735180" cy="2304539"/>
          </a:xfrm>
        </p:grpSpPr>
        <p:sp>
          <p:nvSpPr>
            <p:cNvPr id="87" name="Freeform 86">
              <a:extLst>
                <a:ext uri="{FF2B5EF4-FFF2-40B4-BE49-F238E27FC236}">
                  <a16:creationId xmlns:a16="http://schemas.microsoft.com/office/drawing/2014/main" id="{B7E399D3-87D7-18CF-0ADC-345E79561CC9}"/>
                </a:ext>
              </a:extLst>
            </p:cNvPr>
            <p:cNvSpPr/>
            <p:nvPr/>
          </p:nvSpPr>
          <p:spPr>
            <a:xfrm>
              <a:off x="4512172" y="3842972"/>
              <a:ext cx="958618" cy="730517"/>
            </a:xfrm>
            <a:custGeom>
              <a:avLst/>
              <a:gdLst>
                <a:gd name="connsiteX0" fmla="*/ 0 w 958618"/>
                <a:gd name="connsiteY0" fmla="*/ 0 h 730517"/>
                <a:gd name="connsiteX1" fmla="*/ 0 w 958618"/>
                <a:gd name="connsiteY1" fmla="*/ 554370 h 730517"/>
                <a:gd name="connsiteX2" fmla="*/ 684209 w 958618"/>
                <a:gd name="connsiteY2" fmla="*/ 554370 h 730517"/>
                <a:gd name="connsiteX3" fmla="*/ 809891 w 958618"/>
                <a:gd name="connsiteY3" fmla="*/ 730518 h 730517"/>
                <a:gd name="connsiteX4" fmla="*/ 809891 w 958618"/>
                <a:gd name="connsiteY4" fmla="*/ 554370 h 730517"/>
                <a:gd name="connsiteX5" fmla="*/ 958618 w 958618"/>
                <a:gd name="connsiteY5" fmla="*/ 554370 h 730517"/>
                <a:gd name="connsiteX6" fmla="*/ 958618 w 958618"/>
                <a:gd name="connsiteY6" fmla="*/ 0 h 730517"/>
                <a:gd name="connsiteX7" fmla="*/ 0 w 958618"/>
                <a:gd name="connsiteY7" fmla="*/ 0 h 7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618" h="730517">
                  <a:moveTo>
                    <a:pt x="0" y="0"/>
                  </a:moveTo>
                  <a:lnTo>
                    <a:pt x="0" y="554370"/>
                  </a:lnTo>
                  <a:lnTo>
                    <a:pt x="684209" y="554370"/>
                  </a:lnTo>
                  <a:lnTo>
                    <a:pt x="809891" y="730518"/>
                  </a:lnTo>
                  <a:lnTo>
                    <a:pt x="809891" y="554370"/>
                  </a:lnTo>
                  <a:lnTo>
                    <a:pt x="958618" y="554370"/>
                  </a:lnTo>
                  <a:lnTo>
                    <a:pt x="958618" y="0"/>
                  </a:lnTo>
                  <a:lnTo>
                    <a:pt x="0" y="0"/>
                  </a:lnTo>
                  <a:close/>
                </a:path>
              </a:pathLst>
            </a:custGeom>
            <a:solidFill>
              <a:srgbClr val="FAFAFA"/>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88" name="Freeform 87">
              <a:extLst>
                <a:ext uri="{FF2B5EF4-FFF2-40B4-BE49-F238E27FC236}">
                  <a16:creationId xmlns:a16="http://schemas.microsoft.com/office/drawing/2014/main" id="{14F285D3-2F9E-D943-318C-3C20EC546576}"/>
                </a:ext>
              </a:extLst>
            </p:cNvPr>
            <p:cNvSpPr/>
            <p:nvPr/>
          </p:nvSpPr>
          <p:spPr>
            <a:xfrm>
              <a:off x="4510038" y="3841052"/>
              <a:ext cx="963205" cy="740973"/>
            </a:xfrm>
            <a:custGeom>
              <a:avLst/>
              <a:gdLst>
                <a:gd name="connsiteX0" fmla="*/ 2134 w 963205"/>
                <a:gd name="connsiteY0" fmla="*/ 1920 h 740973"/>
                <a:gd name="connsiteX1" fmla="*/ 6508 w 963205"/>
                <a:gd name="connsiteY1" fmla="*/ 1920 h 740973"/>
                <a:gd name="connsiteX2" fmla="*/ 19738 w 963205"/>
                <a:gd name="connsiteY2" fmla="*/ 1920 h 740973"/>
                <a:gd name="connsiteX3" fmla="*/ 71590 w 963205"/>
                <a:gd name="connsiteY3" fmla="*/ 1920 h 740973"/>
                <a:gd name="connsiteX4" fmla="*/ 268008 w 963205"/>
                <a:gd name="connsiteY4" fmla="*/ 1280 h 740973"/>
                <a:gd name="connsiteX5" fmla="*/ 960752 w 963205"/>
                <a:gd name="connsiteY5" fmla="*/ 0 h 740973"/>
                <a:gd name="connsiteX6" fmla="*/ 963206 w 963205"/>
                <a:gd name="connsiteY6" fmla="*/ 0 h 740973"/>
                <a:gd name="connsiteX7" fmla="*/ 963206 w 963205"/>
                <a:gd name="connsiteY7" fmla="*/ 2560 h 740973"/>
                <a:gd name="connsiteX8" fmla="*/ 963206 w 963205"/>
                <a:gd name="connsiteY8" fmla="*/ 557357 h 740973"/>
                <a:gd name="connsiteX9" fmla="*/ 963206 w 963205"/>
                <a:gd name="connsiteY9" fmla="*/ 559598 h 740973"/>
                <a:gd name="connsiteX10" fmla="*/ 811705 w 963205"/>
                <a:gd name="connsiteY10" fmla="*/ 559598 h 740973"/>
                <a:gd name="connsiteX11" fmla="*/ 814479 w 963205"/>
                <a:gd name="connsiteY11" fmla="*/ 556824 h 740973"/>
                <a:gd name="connsiteX12" fmla="*/ 814479 w 963205"/>
                <a:gd name="connsiteY12" fmla="*/ 740974 h 740973"/>
                <a:gd name="connsiteX13" fmla="*/ 809464 w 963205"/>
                <a:gd name="connsiteY13" fmla="*/ 733932 h 740973"/>
                <a:gd name="connsiteX14" fmla="*/ 684102 w 963205"/>
                <a:gd name="connsiteY14" fmla="*/ 557891 h 740973"/>
                <a:gd name="connsiteX15" fmla="*/ 686343 w 963205"/>
                <a:gd name="connsiteY15" fmla="*/ 558958 h 740973"/>
                <a:gd name="connsiteX16" fmla="*/ 2134 w 963205"/>
                <a:gd name="connsiteY16" fmla="*/ 558318 h 740973"/>
                <a:gd name="connsiteX17" fmla="*/ 0 w 963205"/>
                <a:gd name="connsiteY17" fmla="*/ 558318 h 740973"/>
                <a:gd name="connsiteX18" fmla="*/ 0 w 963205"/>
                <a:gd name="connsiteY18" fmla="*/ 556290 h 740973"/>
                <a:gd name="connsiteX19" fmla="*/ 1174 w 963205"/>
                <a:gd name="connsiteY19" fmla="*/ 150329 h 740973"/>
                <a:gd name="connsiteX20" fmla="*/ 1707 w 963205"/>
                <a:gd name="connsiteY20" fmla="*/ 40116 h 740973"/>
                <a:gd name="connsiteX21" fmla="*/ 1707 w 963205"/>
                <a:gd name="connsiteY21" fmla="*/ 11523 h 740973"/>
                <a:gd name="connsiteX22" fmla="*/ 1707 w 963205"/>
                <a:gd name="connsiteY22" fmla="*/ 1920 h 740973"/>
                <a:gd name="connsiteX23" fmla="*/ 1707 w 963205"/>
                <a:gd name="connsiteY23" fmla="*/ 11949 h 740973"/>
                <a:gd name="connsiteX24" fmla="*/ 1707 w 963205"/>
                <a:gd name="connsiteY24" fmla="*/ 40863 h 740973"/>
                <a:gd name="connsiteX25" fmla="*/ 1707 w 963205"/>
                <a:gd name="connsiteY25" fmla="*/ 151609 h 740973"/>
                <a:gd name="connsiteX26" fmla="*/ 2774 w 963205"/>
                <a:gd name="connsiteY26" fmla="*/ 556290 h 740973"/>
                <a:gd name="connsiteX27" fmla="*/ 747 w 963205"/>
                <a:gd name="connsiteY27" fmla="*/ 554156 h 740973"/>
                <a:gd name="connsiteX28" fmla="*/ 684956 w 963205"/>
                <a:gd name="connsiteY28" fmla="*/ 553623 h 740973"/>
                <a:gd name="connsiteX29" fmla="*/ 686236 w 963205"/>
                <a:gd name="connsiteY29" fmla="*/ 553623 h 740973"/>
                <a:gd name="connsiteX30" fmla="*/ 687090 w 963205"/>
                <a:gd name="connsiteY30" fmla="*/ 554690 h 740973"/>
                <a:gd name="connsiteX31" fmla="*/ 812878 w 963205"/>
                <a:gd name="connsiteY31" fmla="*/ 730838 h 740973"/>
                <a:gd name="connsiteX32" fmla="*/ 807864 w 963205"/>
                <a:gd name="connsiteY32" fmla="*/ 732438 h 740973"/>
                <a:gd name="connsiteX33" fmla="*/ 807864 w 963205"/>
                <a:gd name="connsiteY33" fmla="*/ 553516 h 740973"/>
                <a:gd name="connsiteX34" fmla="*/ 959365 w 963205"/>
                <a:gd name="connsiteY34" fmla="*/ 553516 h 740973"/>
                <a:gd name="connsiteX35" fmla="*/ 956591 w 963205"/>
                <a:gd name="connsiteY35" fmla="*/ 556290 h 740973"/>
                <a:gd name="connsiteX36" fmla="*/ 956591 w 963205"/>
                <a:gd name="connsiteY36" fmla="*/ 1494 h 740973"/>
                <a:gd name="connsiteX37" fmla="*/ 959152 w 963205"/>
                <a:gd name="connsiteY37" fmla="*/ 4054 h 740973"/>
                <a:gd name="connsiteX38" fmla="*/ 268008 w 963205"/>
                <a:gd name="connsiteY38" fmla="*/ 2774 h 740973"/>
                <a:gd name="connsiteX39" fmla="*/ 71056 w 963205"/>
                <a:gd name="connsiteY39" fmla="*/ 2134 h 740973"/>
                <a:gd name="connsiteX40" fmla="*/ 18778 w 963205"/>
                <a:gd name="connsiteY40" fmla="*/ 2134 h 740973"/>
                <a:gd name="connsiteX41" fmla="*/ 5228 w 963205"/>
                <a:gd name="connsiteY41" fmla="*/ 2134 h 74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3205" h="740973">
                  <a:moveTo>
                    <a:pt x="2134" y="1920"/>
                  </a:moveTo>
                  <a:lnTo>
                    <a:pt x="6508" y="1920"/>
                  </a:lnTo>
                  <a:lnTo>
                    <a:pt x="19738" y="1920"/>
                  </a:lnTo>
                  <a:lnTo>
                    <a:pt x="71590" y="1920"/>
                  </a:lnTo>
                  <a:lnTo>
                    <a:pt x="268008" y="1280"/>
                  </a:lnTo>
                  <a:lnTo>
                    <a:pt x="960752" y="0"/>
                  </a:lnTo>
                  <a:lnTo>
                    <a:pt x="963206" y="0"/>
                  </a:lnTo>
                  <a:lnTo>
                    <a:pt x="963206" y="2560"/>
                  </a:lnTo>
                  <a:cubicBezTo>
                    <a:pt x="963206" y="172414"/>
                    <a:pt x="963206" y="359658"/>
                    <a:pt x="963206" y="557357"/>
                  </a:cubicBezTo>
                  <a:lnTo>
                    <a:pt x="963206" y="559598"/>
                  </a:lnTo>
                  <a:lnTo>
                    <a:pt x="811705" y="559598"/>
                  </a:lnTo>
                  <a:lnTo>
                    <a:pt x="814479" y="556824"/>
                  </a:lnTo>
                  <a:lnTo>
                    <a:pt x="814479" y="740974"/>
                  </a:lnTo>
                  <a:lnTo>
                    <a:pt x="809464" y="733932"/>
                  </a:lnTo>
                  <a:lnTo>
                    <a:pt x="684102" y="557891"/>
                  </a:lnTo>
                  <a:lnTo>
                    <a:pt x="686343" y="558958"/>
                  </a:lnTo>
                  <a:lnTo>
                    <a:pt x="2134" y="558318"/>
                  </a:lnTo>
                  <a:lnTo>
                    <a:pt x="0" y="558318"/>
                  </a:lnTo>
                  <a:lnTo>
                    <a:pt x="0" y="556290"/>
                  </a:lnTo>
                  <a:cubicBezTo>
                    <a:pt x="533" y="385584"/>
                    <a:pt x="854" y="246885"/>
                    <a:pt x="1174" y="150329"/>
                  </a:cubicBezTo>
                  <a:cubicBezTo>
                    <a:pt x="1174" y="102531"/>
                    <a:pt x="1174" y="64975"/>
                    <a:pt x="1707" y="40116"/>
                  </a:cubicBezTo>
                  <a:cubicBezTo>
                    <a:pt x="1707" y="27633"/>
                    <a:pt x="1707" y="18138"/>
                    <a:pt x="1707" y="11523"/>
                  </a:cubicBezTo>
                  <a:cubicBezTo>
                    <a:pt x="1707" y="4908"/>
                    <a:pt x="1707" y="1920"/>
                    <a:pt x="1707" y="1920"/>
                  </a:cubicBezTo>
                  <a:cubicBezTo>
                    <a:pt x="1707" y="1920"/>
                    <a:pt x="1707" y="5441"/>
                    <a:pt x="1707" y="11949"/>
                  </a:cubicBezTo>
                  <a:cubicBezTo>
                    <a:pt x="1707" y="18458"/>
                    <a:pt x="1707" y="28273"/>
                    <a:pt x="1707" y="40863"/>
                  </a:cubicBezTo>
                  <a:cubicBezTo>
                    <a:pt x="1707" y="66362"/>
                    <a:pt x="1707" y="103598"/>
                    <a:pt x="1707" y="151609"/>
                  </a:cubicBezTo>
                  <a:cubicBezTo>
                    <a:pt x="1707" y="247631"/>
                    <a:pt x="2347" y="385690"/>
                    <a:pt x="2774" y="556290"/>
                  </a:cubicBezTo>
                  <a:lnTo>
                    <a:pt x="747" y="554156"/>
                  </a:lnTo>
                  <a:lnTo>
                    <a:pt x="684956" y="553623"/>
                  </a:lnTo>
                  <a:lnTo>
                    <a:pt x="686236" y="553623"/>
                  </a:lnTo>
                  <a:lnTo>
                    <a:pt x="687090" y="554690"/>
                  </a:lnTo>
                  <a:lnTo>
                    <a:pt x="812878" y="730838"/>
                  </a:lnTo>
                  <a:lnTo>
                    <a:pt x="807864" y="732438"/>
                  </a:lnTo>
                  <a:lnTo>
                    <a:pt x="807864" y="553516"/>
                  </a:lnTo>
                  <a:lnTo>
                    <a:pt x="959365" y="553516"/>
                  </a:lnTo>
                  <a:lnTo>
                    <a:pt x="956591" y="556290"/>
                  </a:lnTo>
                  <a:cubicBezTo>
                    <a:pt x="956591" y="359018"/>
                    <a:pt x="956591" y="172200"/>
                    <a:pt x="956591" y="1494"/>
                  </a:cubicBezTo>
                  <a:lnTo>
                    <a:pt x="959152" y="4054"/>
                  </a:lnTo>
                  <a:lnTo>
                    <a:pt x="268008" y="2774"/>
                  </a:lnTo>
                  <a:lnTo>
                    <a:pt x="71056" y="2134"/>
                  </a:lnTo>
                  <a:lnTo>
                    <a:pt x="18778" y="2134"/>
                  </a:lnTo>
                  <a:lnTo>
                    <a:pt x="5228" y="2134"/>
                  </a:ln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89" name="Freeform 88">
              <a:extLst>
                <a:ext uri="{FF2B5EF4-FFF2-40B4-BE49-F238E27FC236}">
                  <a16:creationId xmlns:a16="http://schemas.microsoft.com/office/drawing/2014/main" id="{6FDDE799-7983-5344-FD77-0C948AFFD821}"/>
                </a:ext>
              </a:extLst>
            </p:cNvPr>
            <p:cNvSpPr/>
            <p:nvPr/>
          </p:nvSpPr>
          <p:spPr>
            <a:xfrm>
              <a:off x="4689706" y="4061584"/>
              <a:ext cx="603444" cy="5548"/>
            </a:xfrm>
            <a:custGeom>
              <a:avLst/>
              <a:gdLst>
                <a:gd name="connsiteX0" fmla="*/ 603444 w 603444"/>
                <a:gd name="connsiteY0" fmla="*/ 2774 h 5548"/>
                <a:gd name="connsiteX1" fmla="*/ 301722 w 603444"/>
                <a:gd name="connsiteY1" fmla="*/ 5548 h 5548"/>
                <a:gd name="connsiteX2" fmla="*/ 0 w 603444"/>
                <a:gd name="connsiteY2" fmla="*/ 2774 h 5548"/>
                <a:gd name="connsiteX3" fmla="*/ 301722 w 603444"/>
                <a:gd name="connsiteY3" fmla="*/ 0 h 5548"/>
                <a:gd name="connsiteX4" fmla="*/ 603444 w 603444"/>
                <a:gd name="connsiteY4" fmla="*/ 2774 h 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44" h="5548">
                  <a:moveTo>
                    <a:pt x="603444" y="2774"/>
                  </a:moveTo>
                  <a:cubicBezTo>
                    <a:pt x="603444" y="4268"/>
                    <a:pt x="468373" y="5548"/>
                    <a:pt x="301722" y="5548"/>
                  </a:cubicBezTo>
                  <a:cubicBezTo>
                    <a:pt x="135071" y="5548"/>
                    <a:pt x="0" y="4268"/>
                    <a:pt x="0" y="2774"/>
                  </a:cubicBezTo>
                  <a:cubicBezTo>
                    <a:pt x="0" y="1280"/>
                    <a:pt x="135071" y="0"/>
                    <a:pt x="301722" y="0"/>
                  </a:cubicBezTo>
                  <a:cubicBezTo>
                    <a:pt x="468373" y="0"/>
                    <a:pt x="603444" y="1174"/>
                    <a:pt x="603444" y="2774"/>
                  </a:cubicBez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0" name="Freeform 89">
              <a:extLst>
                <a:ext uri="{FF2B5EF4-FFF2-40B4-BE49-F238E27FC236}">
                  <a16:creationId xmlns:a16="http://schemas.microsoft.com/office/drawing/2014/main" id="{E755A1D5-B4DE-93AE-DCA9-FCA19C4D9A5B}"/>
                </a:ext>
              </a:extLst>
            </p:cNvPr>
            <p:cNvSpPr/>
            <p:nvPr/>
          </p:nvSpPr>
          <p:spPr>
            <a:xfrm>
              <a:off x="4689706" y="4183746"/>
              <a:ext cx="603444" cy="5547"/>
            </a:xfrm>
            <a:custGeom>
              <a:avLst/>
              <a:gdLst>
                <a:gd name="connsiteX0" fmla="*/ 603444 w 603444"/>
                <a:gd name="connsiteY0" fmla="*/ 2774 h 5547"/>
                <a:gd name="connsiteX1" fmla="*/ 301722 w 603444"/>
                <a:gd name="connsiteY1" fmla="*/ 5548 h 5547"/>
                <a:gd name="connsiteX2" fmla="*/ 0 w 603444"/>
                <a:gd name="connsiteY2" fmla="*/ 2774 h 5547"/>
                <a:gd name="connsiteX3" fmla="*/ 301722 w 603444"/>
                <a:gd name="connsiteY3" fmla="*/ 0 h 5547"/>
                <a:gd name="connsiteX4" fmla="*/ 603444 w 603444"/>
                <a:gd name="connsiteY4" fmla="*/ 2774 h 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44" h="5547">
                  <a:moveTo>
                    <a:pt x="603444" y="2774"/>
                  </a:moveTo>
                  <a:cubicBezTo>
                    <a:pt x="603444" y="4268"/>
                    <a:pt x="468373" y="5548"/>
                    <a:pt x="301722" y="5548"/>
                  </a:cubicBezTo>
                  <a:cubicBezTo>
                    <a:pt x="135071" y="5548"/>
                    <a:pt x="0" y="4268"/>
                    <a:pt x="0" y="2774"/>
                  </a:cubicBezTo>
                  <a:cubicBezTo>
                    <a:pt x="0" y="1280"/>
                    <a:pt x="135071" y="0"/>
                    <a:pt x="301722" y="0"/>
                  </a:cubicBezTo>
                  <a:cubicBezTo>
                    <a:pt x="468373" y="0"/>
                    <a:pt x="603444" y="1280"/>
                    <a:pt x="603444" y="2774"/>
                  </a:cubicBez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1" name="Freeform 90">
              <a:extLst>
                <a:ext uri="{FF2B5EF4-FFF2-40B4-BE49-F238E27FC236}">
                  <a16:creationId xmlns:a16="http://schemas.microsoft.com/office/drawing/2014/main" id="{9B2AB276-03D7-BD7A-9F2D-8E082092F333}"/>
                </a:ext>
              </a:extLst>
            </p:cNvPr>
            <p:cNvSpPr/>
            <p:nvPr/>
          </p:nvSpPr>
          <p:spPr>
            <a:xfrm>
              <a:off x="8168577" y="2280473"/>
              <a:ext cx="880093" cy="660208"/>
            </a:xfrm>
            <a:custGeom>
              <a:avLst/>
              <a:gdLst>
                <a:gd name="connsiteX0" fmla="*/ 880094 w 880093"/>
                <a:gd name="connsiteY0" fmla="*/ 0 h 660208"/>
                <a:gd name="connsiteX1" fmla="*/ 0 w 880093"/>
                <a:gd name="connsiteY1" fmla="*/ 0 h 660208"/>
                <a:gd name="connsiteX2" fmla="*/ 0 w 880093"/>
                <a:gd name="connsiteY2" fmla="*/ 499317 h 660208"/>
                <a:gd name="connsiteX3" fmla="*/ 145527 w 880093"/>
                <a:gd name="connsiteY3" fmla="*/ 499317 h 660208"/>
                <a:gd name="connsiteX4" fmla="*/ 134644 w 880093"/>
                <a:gd name="connsiteY4" fmla="*/ 501344 h 660208"/>
                <a:gd name="connsiteX5" fmla="*/ 259259 w 880093"/>
                <a:gd name="connsiteY5" fmla="*/ 660208 h 660208"/>
                <a:gd name="connsiteX6" fmla="*/ 251151 w 880093"/>
                <a:gd name="connsiteY6" fmla="*/ 499317 h 660208"/>
                <a:gd name="connsiteX7" fmla="*/ 880094 w 880093"/>
                <a:gd name="connsiteY7" fmla="*/ 499317 h 660208"/>
                <a:gd name="connsiteX8" fmla="*/ 880094 w 880093"/>
                <a:gd name="connsiteY8" fmla="*/ 0 h 66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093" h="660208">
                  <a:moveTo>
                    <a:pt x="880094" y="0"/>
                  </a:moveTo>
                  <a:lnTo>
                    <a:pt x="0" y="0"/>
                  </a:lnTo>
                  <a:lnTo>
                    <a:pt x="0" y="499317"/>
                  </a:lnTo>
                  <a:lnTo>
                    <a:pt x="145527" y="499317"/>
                  </a:lnTo>
                  <a:lnTo>
                    <a:pt x="134644" y="501344"/>
                  </a:lnTo>
                  <a:lnTo>
                    <a:pt x="259259" y="660208"/>
                  </a:lnTo>
                  <a:lnTo>
                    <a:pt x="251151" y="499317"/>
                  </a:lnTo>
                  <a:lnTo>
                    <a:pt x="880094" y="499317"/>
                  </a:lnTo>
                  <a:lnTo>
                    <a:pt x="880094" y="0"/>
                  </a:lnTo>
                  <a:close/>
                </a:path>
              </a:pathLst>
            </a:custGeom>
            <a:solidFill>
              <a:srgbClr val="FAFAFA"/>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2" name="Freeform 91">
              <a:extLst>
                <a:ext uri="{FF2B5EF4-FFF2-40B4-BE49-F238E27FC236}">
                  <a16:creationId xmlns:a16="http://schemas.microsoft.com/office/drawing/2014/main" id="{2DB88A09-E77D-30DC-8F7E-303D31FA69EC}"/>
                </a:ext>
              </a:extLst>
            </p:cNvPr>
            <p:cNvSpPr/>
            <p:nvPr/>
          </p:nvSpPr>
          <p:spPr>
            <a:xfrm>
              <a:off x="8165590" y="2277486"/>
              <a:ext cx="884681" cy="671730"/>
            </a:xfrm>
            <a:custGeom>
              <a:avLst/>
              <a:gdLst>
                <a:gd name="connsiteX0" fmla="*/ 883081 w 884681"/>
                <a:gd name="connsiteY0" fmla="*/ 2881 h 671730"/>
                <a:gd name="connsiteX1" fmla="*/ 883081 w 884681"/>
                <a:gd name="connsiteY1" fmla="*/ 11523 h 671730"/>
                <a:gd name="connsiteX2" fmla="*/ 883081 w 884681"/>
                <a:gd name="connsiteY2" fmla="*/ 37342 h 671730"/>
                <a:gd name="connsiteX3" fmla="*/ 883615 w 884681"/>
                <a:gd name="connsiteY3" fmla="*/ 136672 h 671730"/>
                <a:gd name="connsiteX4" fmla="*/ 884682 w 884681"/>
                <a:gd name="connsiteY4" fmla="*/ 502304 h 671730"/>
                <a:gd name="connsiteX5" fmla="*/ 884682 w 884681"/>
                <a:gd name="connsiteY5" fmla="*/ 504438 h 671730"/>
                <a:gd name="connsiteX6" fmla="*/ 882654 w 884681"/>
                <a:gd name="connsiteY6" fmla="*/ 504438 h 671730"/>
                <a:gd name="connsiteX7" fmla="*/ 253178 w 884681"/>
                <a:gd name="connsiteY7" fmla="*/ 505078 h 671730"/>
                <a:gd name="connsiteX8" fmla="*/ 255845 w 884681"/>
                <a:gd name="connsiteY8" fmla="*/ 502198 h 671730"/>
                <a:gd name="connsiteX9" fmla="*/ 264060 w 884681"/>
                <a:gd name="connsiteY9" fmla="*/ 663089 h 671730"/>
                <a:gd name="connsiteX10" fmla="*/ 264060 w 884681"/>
                <a:gd name="connsiteY10" fmla="*/ 671731 h 671730"/>
                <a:gd name="connsiteX11" fmla="*/ 258726 w 884681"/>
                <a:gd name="connsiteY11" fmla="*/ 664903 h 671730"/>
                <a:gd name="connsiteX12" fmla="*/ 135391 w 884681"/>
                <a:gd name="connsiteY12" fmla="*/ 506038 h 671730"/>
                <a:gd name="connsiteX13" fmla="*/ 132617 w 884681"/>
                <a:gd name="connsiteY13" fmla="*/ 502411 h 671730"/>
                <a:gd name="connsiteX14" fmla="*/ 137098 w 884681"/>
                <a:gd name="connsiteY14" fmla="*/ 501557 h 671730"/>
                <a:gd name="connsiteX15" fmla="*/ 147767 w 884681"/>
                <a:gd name="connsiteY15" fmla="*/ 499637 h 671730"/>
                <a:gd name="connsiteX16" fmla="*/ 148300 w 884681"/>
                <a:gd name="connsiteY16" fmla="*/ 505078 h 671730"/>
                <a:gd name="connsiteX17" fmla="*/ 0 w 884681"/>
                <a:gd name="connsiteY17" fmla="*/ 505078 h 671730"/>
                <a:gd name="connsiteX18" fmla="*/ 0 w 884681"/>
                <a:gd name="connsiteY18" fmla="*/ 502304 h 671730"/>
                <a:gd name="connsiteX19" fmla="*/ 0 w 884681"/>
                <a:gd name="connsiteY19" fmla="*/ 2881 h 671730"/>
                <a:gd name="connsiteX20" fmla="*/ 0 w 884681"/>
                <a:gd name="connsiteY20" fmla="*/ 0 h 671730"/>
                <a:gd name="connsiteX21" fmla="*/ 3094 w 884681"/>
                <a:gd name="connsiteY21" fmla="*/ 0 h 671730"/>
                <a:gd name="connsiteX22" fmla="*/ 639186 w 884681"/>
                <a:gd name="connsiteY22" fmla="*/ 1280 h 671730"/>
                <a:gd name="connsiteX23" fmla="*/ 819387 w 884681"/>
                <a:gd name="connsiteY23" fmla="*/ 1920 h 671730"/>
                <a:gd name="connsiteX24" fmla="*/ 866971 w 884681"/>
                <a:gd name="connsiteY24" fmla="*/ 1920 h 671730"/>
                <a:gd name="connsiteX25" fmla="*/ 883188 w 884681"/>
                <a:gd name="connsiteY25" fmla="*/ 1920 h 671730"/>
                <a:gd name="connsiteX26" fmla="*/ 878813 w 884681"/>
                <a:gd name="connsiteY26" fmla="*/ 1920 h 671730"/>
                <a:gd name="connsiteX27" fmla="*/ 866437 w 884681"/>
                <a:gd name="connsiteY27" fmla="*/ 1920 h 671730"/>
                <a:gd name="connsiteX28" fmla="*/ 818320 w 884681"/>
                <a:gd name="connsiteY28" fmla="*/ 1920 h 671730"/>
                <a:gd name="connsiteX29" fmla="*/ 637478 w 884681"/>
                <a:gd name="connsiteY29" fmla="*/ 2561 h 671730"/>
                <a:gd name="connsiteX30" fmla="*/ 3094 w 884681"/>
                <a:gd name="connsiteY30" fmla="*/ 5441 h 671730"/>
                <a:gd name="connsiteX31" fmla="*/ 5655 w 884681"/>
                <a:gd name="connsiteY31" fmla="*/ 2881 h 671730"/>
                <a:gd name="connsiteX32" fmla="*/ 5655 w 884681"/>
                <a:gd name="connsiteY32" fmla="*/ 502304 h 671730"/>
                <a:gd name="connsiteX33" fmla="*/ 2881 w 884681"/>
                <a:gd name="connsiteY33" fmla="*/ 499530 h 671730"/>
                <a:gd name="connsiteX34" fmla="*/ 148407 w 884681"/>
                <a:gd name="connsiteY34" fmla="*/ 499530 h 671730"/>
                <a:gd name="connsiteX35" fmla="*/ 148941 w 884681"/>
                <a:gd name="connsiteY35" fmla="*/ 505078 h 671730"/>
                <a:gd name="connsiteX36" fmla="*/ 138272 w 884681"/>
                <a:gd name="connsiteY36" fmla="*/ 507105 h 671730"/>
                <a:gd name="connsiteX37" fmla="*/ 139978 w 884681"/>
                <a:gd name="connsiteY37" fmla="*/ 502624 h 671730"/>
                <a:gd name="connsiteX38" fmla="*/ 264594 w 884681"/>
                <a:gd name="connsiteY38" fmla="*/ 661488 h 671730"/>
                <a:gd name="connsiteX39" fmla="*/ 259686 w 884681"/>
                <a:gd name="connsiteY39" fmla="*/ 663302 h 671730"/>
                <a:gd name="connsiteX40" fmla="*/ 251684 w 884681"/>
                <a:gd name="connsiteY40" fmla="*/ 502518 h 671730"/>
                <a:gd name="connsiteX41" fmla="*/ 251684 w 884681"/>
                <a:gd name="connsiteY41" fmla="*/ 499637 h 671730"/>
                <a:gd name="connsiteX42" fmla="*/ 254565 w 884681"/>
                <a:gd name="connsiteY42" fmla="*/ 499637 h 671730"/>
                <a:gd name="connsiteX43" fmla="*/ 884041 w 884681"/>
                <a:gd name="connsiteY43" fmla="*/ 500277 h 671730"/>
                <a:gd name="connsiteX44" fmla="*/ 881907 w 884681"/>
                <a:gd name="connsiteY44" fmla="*/ 502304 h 671730"/>
                <a:gd name="connsiteX45" fmla="*/ 883081 w 884681"/>
                <a:gd name="connsiteY45" fmla="*/ 137952 h 671730"/>
                <a:gd name="connsiteX46" fmla="*/ 883615 w 884681"/>
                <a:gd name="connsiteY46" fmla="*/ 38089 h 671730"/>
                <a:gd name="connsiteX47" fmla="*/ 883615 w 884681"/>
                <a:gd name="connsiteY47" fmla="*/ 11949 h 671730"/>
                <a:gd name="connsiteX48" fmla="*/ 883081 w 884681"/>
                <a:gd name="connsiteY48" fmla="*/ 2881 h 67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84681" h="671730">
                  <a:moveTo>
                    <a:pt x="883081" y="2881"/>
                  </a:moveTo>
                  <a:cubicBezTo>
                    <a:pt x="883081" y="2881"/>
                    <a:pt x="883081" y="5761"/>
                    <a:pt x="883081" y="11523"/>
                  </a:cubicBezTo>
                  <a:cubicBezTo>
                    <a:pt x="883081" y="17284"/>
                    <a:pt x="883081" y="26139"/>
                    <a:pt x="883081" y="37342"/>
                  </a:cubicBezTo>
                  <a:cubicBezTo>
                    <a:pt x="883081" y="60281"/>
                    <a:pt x="883081" y="93675"/>
                    <a:pt x="883615" y="136672"/>
                  </a:cubicBezTo>
                  <a:cubicBezTo>
                    <a:pt x="883615" y="223412"/>
                    <a:pt x="884255" y="348455"/>
                    <a:pt x="884682" y="502304"/>
                  </a:cubicBezTo>
                  <a:lnTo>
                    <a:pt x="884682" y="504438"/>
                  </a:lnTo>
                  <a:lnTo>
                    <a:pt x="882654" y="504438"/>
                  </a:lnTo>
                  <a:lnTo>
                    <a:pt x="253178" y="505078"/>
                  </a:lnTo>
                  <a:lnTo>
                    <a:pt x="255845" y="502198"/>
                  </a:lnTo>
                  <a:cubicBezTo>
                    <a:pt x="258405" y="553196"/>
                    <a:pt x="261180" y="607609"/>
                    <a:pt x="264060" y="663089"/>
                  </a:cubicBezTo>
                  <a:lnTo>
                    <a:pt x="264060" y="671731"/>
                  </a:lnTo>
                  <a:lnTo>
                    <a:pt x="258726" y="664903"/>
                  </a:lnTo>
                  <a:lnTo>
                    <a:pt x="135391" y="506038"/>
                  </a:lnTo>
                  <a:lnTo>
                    <a:pt x="132617" y="502411"/>
                  </a:lnTo>
                  <a:lnTo>
                    <a:pt x="137098" y="501557"/>
                  </a:lnTo>
                  <a:lnTo>
                    <a:pt x="147767" y="499637"/>
                  </a:lnTo>
                  <a:lnTo>
                    <a:pt x="148300" y="505078"/>
                  </a:lnTo>
                  <a:lnTo>
                    <a:pt x="0" y="505078"/>
                  </a:lnTo>
                  <a:lnTo>
                    <a:pt x="0" y="502304"/>
                  </a:lnTo>
                  <a:cubicBezTo>
                    <a:pt x="0" y="324556"/>
                    <a:pt x="0" y="155983"/>
                    <a:pt x="0" y="2881"/>
                  </a:cubicBezTo>
                  <a:lnTo>
                    <a:pt x="0" y="0"/>
                  </a:lnTo>
                  <a:lnTo>
                    <a:pt x="3094" y="0"/>
                  </a:lnTo>
                  <a:lnTo>
                    <a:pt x="639186" y="1280"/>
                  </a:lnTo>
                  <a:lnTo>
                    <a:pt x="819387" y="1920"/>
                  </a:lnTo>
                  <a:lnTo>
                    <a:pt x="866971" y="1920"/>
                  </a:lnTo>
                  <a:lnTo>
                    <a:pt x="883188" y="1920"/>
                  </a:lnTo>
                  <a:lnTo>
                    <a:pt x="878813" y="1920"/>
                  </a:lnTo>
                  <a:lnTo>
                    <a:pt x="866437" y="1920"/>
                  </a:lnTo>
                  <a:lnTo>
                    <a:pt x="818320" y="1920"/>
                  </a:lnTo>
                  <a:lnTo>
                    <a:pt x="637478" y="2561"/>
                  </a:lnTo>
                  <a:lnTo>
                    <a:pt x="3094" y="5441"/>
                  </a:lnTo>
                  <a:lnTo>
                    <a:pt x="5655" y="2881"/>
                  </a:lnTo>
                  <a:cubicBezTo>
                    <a:pt x="5655" y="155983"/>
                    <a:pt x="5655" y="324556"/>
                    <a:pt x="5655" y="502304"/>
                  </a:cubicBezTo>
                  <a:lnTo>
                    <a:pt x="2881" y="499530"/>
                  </a:lnTo>
                  <a:lnTo>
                    <a:pt x="148407" y="499530"/>
                  </a:lnTo>
                  <a:lnTo>
                    <a:pt x="148941" y="505078"/>
                  </a:lnTo>
                  <a:lnTo>
                    <a:pt x="138272" y="507105"/>
                  </a:lnTo>
                  <a:lnTo>
                    <a:pt x="139978" y="502624"/>
                  </a:lnTo>
                  <a:cubicBezTo>
                    <a:pt x="182655" y="557037"/>
                    <a:pt x="224691" y="610596"/>
                    <a:pt x="264594" y="661488"/>
                  </a:cubicBezTo>
                  <a:lnTo>
                    <a:pt x="259686" y="663302"/>
                  </a:lnTo>
                  <a:cubicBezTo>
                    <a:pt x="256912" y="607929"/>
                    <a:pt x="254245" y="553516"/>
                    <a:pt x="251684" y="502518"/>
                  </a:cubicBezTo>
                  <a:lnTo>
                    <a:pt x="251684" y="499637"/>
                  </a:lnTo>
                  <a:lnTo>
                    <a:pt x="254565" y="499637"/>
                  </a:lnTo>
                  <a:lnTo>
                    <a:pt x="884041" y="500277"/>
                  </a:lnTo>
                  <a:lnTo>
                    <a:pt x="881907" y="502304"/>
                  </a:lnTo>
                  <a:cubicBezTo>
                    <a:pt x="882441" y="348988"/>
                    <a:pt x="882761" y="224373"/>
                    <a:pt x="883081" y="137952"/>
                  </a:cubicBezTo>
                  <a:cubicBezTo>
                    <a:pt x="883081" y="94742"/>
                    <a:pt x="883081" y="61134"/>
                    <a:pt x="883615" y="38089"/>
                  </a:cubicBezTo>
                  <a:cubicBezTo>
                    <a:pt x="883615" y="26780"/>
                    <a:pt x="883615" y="18031"/>
                    <a:pt x="883615" y="11949"/>
                  </a:cubicBezTo>
                  <a:cubicBezTo>
                    <a:pt x="883615" y="5868"/>
                    <a:pt x="883081" y="2881"/>
                    <a:pt x="883081" y="2881"/>
                  </a:cubicBez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3" name="Freeform 92">
              <a:extLst>
                <a:ext uri="{FF2B5EF4-FFF2-40B4-BE49-F238E27FC236}">
                  <a16:creationId xmlns:a16="http://schemas.microsoft.com/office/drawing/2014/main" id="{46420519-C4C0-919B-44DD-28E54850B0E2}"/>
                </a:ext>
              </a:extLst>
            </p:cNvPr>
            <p:cNvSpPr/>
            <p:nvPr/>
          </p:nvSpPr>
          <p:spPr>
            <a:xfrm>
              <a:off x="8334268" y="2479773"/>
              <a:ext cx="548711" cy="5548"/>
            </a:xfrm>
            <a:custGeom>
              <a:avLst/>
              <a:gdLst>
                <a:gd name="connsiteX0" fmla="*/ 0 w 548711"/>
                <a:gd name="connsiteY0" fmla="*/ 2774 h 5548"/>
                <a:gd name="connsiteX1" fmla="*/ 274303 w 548711"/>
                <a:gd name="connsiteY1" fmla="*/ 0 h 5548"/>
                <a:gd name="connsiteX2" fmla="*/ 548712 w 548711"/>
                <a:gd name="connsiteY2" fmla="*/ 2774 h 5548"/>
                <a:gd name="connsiteX3" fmla="*/ 274303 w 548711"/>
                <a:gd name="connsiteY3" fmla="*/ 5548 h 5548"/>
                <a:gd name="connsiteX4" fmla="*/ 0 w 548711"/>
                <a:gd name="connsiteY4" fmla="*/ 2774 h 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711" h="5548">
                  <a:moveTo>
                    <a:pt x="0" y="2774"/>
                  </a:moveTo>
                  <a:cubicBezTo>
                    <a:pt x="0" y="1280"/>
                    <a:pt x="122801" y="0"/>
                    <a:pt x="274303" y="0"/>
                  </a:cubicBezTo>
                  <a:cubicBezTo>
                    <a:pt x="425804" y="0"/>
                    <a:pt x="548712" y="1280"/>
                    <a:pt x="548712" y="2774"/>
                  </a:cubicBezTo>
                  <a:cubicBezTo>
                    <a:pt x="548712" y="4268"/>
                    <a:pt x="425910" y="5548"/>
                    <a:pt x="274303" y="5548"/>
                  </a:cubicBezTo>
                  <a:cubicBezTo>
                    <a:pt x="122695" y="5548"/>
                    <a:pt x="0" y="4374"/>
                    <a:pt x="0" y="2774"/>
                  </a:cubicBez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93">
              <a:extLst>
                <a:ext uri="{FF2B5EF4-FFF2-40B4-BE49-F238E27FC236}">
                  <a16:creationId xmlns:a16="http://schemas.microsoft.com/office/drawing/2014/main" id="{71673719-D596-5FA9-3274-D94EAC954C72}"/>
                </a:ext>
              </a:extLst>
            </p:cNvPr>
            <p:cNvSpPr/>
            <p:nvPr/>
          </p:nvSpPr>
          <p:spPr>
            <a:xfrm>
              <a:off x="8334268" y="2586785"/>
              <a:ext cx="548711" cy="5548"/>
            </a:xfrm>
            <a:custGeom>
              <a:avLst/>
              <a:gdLst>
                <a:gd name="connsiteX0" fmla="*/ 0 w 548711"/>
                <a:gd name="connsiteY0" fmla="*/ 2774 h 5548"/>
                <a:gd name="connsiteX1" fmla="*/ 274303 w 548711"/>
                <a:gd name="connsiteY1" fmla="*/ 0 h 5548"/>
                <a:gd name="connsiteX2" fmla="*/ 548712 w 548711"/>
                <a:gd name="connsiteY2" fmla="*/ 2774 h 5548"/>
                <a:gd name="connsiteX3" fmla="*/ 274303 w 548711"/>
                <a:gd name="connsiteY3" fmla="*/ 5548 h 5548"/>
                <a:gd name="connsiteX4" fmla="*/ 0 w 548711"/>
                <a:gd name="connsiteY4" fmla="*/ 2774 h 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711" h="5548">
                  <a:moveTo>
                    <a:pt x="0" y="2774"/>
                  </a:moveTo>
                  <a:cubicBezTo>
                    <a:pt x="0" y="1280"/>
                    <a:pt x="122801" y="0"/>
                    <a:pt x="274303" y="0"/>
                  </a:cubicBezTo>
                  <a:cubicBezTo>
                    <a:pt x="425804" y="0"/>
                    <a:pt x="548712" y="1280"/>
                    <a:pt x="548712" y="2774"/>
                  </a:cubicBezTo>
                  <a:cubicBezTo>
                    <a:pt x="548712" y="4268"/>
                    <a:pt x="425910" y="5548"/>
                    <a:pt x="274303" y="5548"/>
                  </a:cubicBezTo>
                  <a:cubicBezTo>
                    <a:pt x="122695" y="5548"/>
                    <a:pt x="0" y="4374"/>
                    <a:pt x="0" y="2774"/>
                  </a:cubicBez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5" name="Freeform 94">
              <a:extLst>
                <a:ext uri="{FF2B5EF4-FFF2-40B4-BE49-F238E27FC236}">
                  <a16:creationId xmlns:a16="http://schemas.microsoft.com/office/drawing/2014/main" id="{3F17F25D-73E5-4795-24B6-72B98FE0C081}"/>
                </a:ext>
              </a:extLst>
            </p:cNvPr>
            <p:cNvSpPr/>
            <p:nvPr/>
          </p:nvSpPr>
          <p:spPr>
            <a:xfrm>
              <a:off x="5045694" y="2301114"/>
              <a:ext cx="981809" cy="952609"/>
            </a:xfrm>
            <a:custGeom>
              <a:avLst/>
              <a:gdLst>
                <a:gd name="connsiteX0" fmla="*/ 881734 w 981809"/>
                <a:gd name="connsiteY0" fmla="*/ 726307 h 952609"/>
                <a:gd name="connsiteX1" fmla="*/ 726306 w 981809"/>
                <a:gd name="connsiteY1" fmla="*/ 70936 h 952609"/>
                <a:gd name="connsiteX2" fmla="*/ 70936 w 981809"/>
                <a:gd name="connsiteY2" fmla="*/ 226371 h 952609"/>
                <a:gd name="connsiteX3" fmla="*/ 226363 w 981809"/>
                <a:gd name="connsiteY3" fmla="*/ 881736 h 952609"/>
                <a:gd name="connsiteX4" fmla="*/ 768428 w 981809"/>
                <a:gd name="connsiteY4" fmla="*/ 852523 h 952609"/>
                <a:gd name="connsiteX5" fmla="*/ 981810 w 981809"/>
                <a:gd name="connsiteY5" fmla="*/ 902882 h 952609"/>
                <a:gd name="connsiteX6" fmla="*/ 981810 w 981809"/>
                <a:gd name="connsiteY6" fmla="*/ 902882 h 9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809" h="952609">
                  <a:moveTo>
                    <a:pt x="881734" y="726307"/>
                  </a:moveTo>
                  <a:cubicBezTo>
                    <a:pt x="1019792" y="502415"/>
                    <a:pt x="950197" y="208991"/>
                    <a:pt x="726306" y="70936"/>
                  </a:cubicBezTo>
                  <a:cubicBezTo>
                    <a:pt x="502405" y="-67117"/>
                    <a:pt x="208994" y="2472"/>
                    <a:pt x="70936" y="226371"/>
                  </a:cubicBezTo>
                  <a:cubicBezTo>
                    <a:pt x="-67116" y="450264"/>
                    <a:pt x="2472" y="743687"/>
                    <a:pt x="226363" y="881736"/>
                  </a:cubicBezTo>
                  <a:cubicBezTo>
                    <a:pt x="395468" y="986005"/>
                    <a:pt x="611517" y="974355"/>
                    <a:pt x="768428" y="852523"/>
                  </a:cubicBezTo>
                  <a:lnTo>
                    <a:pt x="981810" y="902882"/>
                  </a:lnTo>
                  <a:lnTo>
                    <a:pt x="981810" y="902882"/>
                  </a:lnTo>
                  <a:close/>
                </a:path>
              </a:pathLst>
            </a:custGeom>
            <a:solidFill>
              <a:srgbClr val="FFFFFF"/>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6" name="Freeform 95">
              <a:extLst>
                <a:ext uri="{FF2B5EF4-FFF2-40B4-BE49-F238E27FC236}">
                  <a16:creationId xmlns:a16="http://schemas.microsoft.com/office/drawing/2014/main" id="{B91E3934-B42D-477C-4220-D132724412CD}"/>
                </a:ext>
              </a:extLst>
            </p:cNvPr>
            <p:cNvSpPr/>
            <p:nvPr/>
          </p:nvSpPr>
          <p:spPr>
            <a:xfrm>
              <a:off x="5049426" y="2304953"/>
              <a:ext cx="978931" cy="949484"/>
            </a:xfrm>
            <a:custGeom>
              <a:avLst/>
              <a:gdLst>
                <a:gd name="connsiteX0" fmla="*/ 767897 w 978931"/>
                <a:gd name="connsiteY0" fmla="*/ 847404 h 949484"/>
                <a:gd name="connsiteX1" fmla="*/ 763522 w 978931"/>
                <a:gd name="connsiteY1" fmla="*/ 847404 h 949484"/>
                <a:gd name="connsiteX2" fmla="*/ 538298 w 978931"/>
                <a:gd name="connsiteY2" fmla="*/ 940866 h 949484"/>
                <a:gd name="connsiteX3" fmla="*/ 464254 w 978931"/>
                <a:gd name="connsiteY3" fmla="*/ 944387 h 949484"/>
                <a:gd name="connsiteX4" fmla="*/ 425525 w 978931"/>
                <a:gd name="connsiteY4" fmla="*/ 942146 h 949484"/>
                <a:gd name="connsiteX5" fmla="*/ 386156 w 978931"/>
                <a:gd name="connsiteY5" fmla="*/ 935958 h 949484"/>
                <a:gd name="connsiteX6" fmla="*/ 94997 w 978931"/>
                <a:gd name="connsiteY6" fmla="*/ 748074 h 949484"/>
                <a:gd name="connsiteX7" fmla="*/ 16472 w 978931"/>
                <a:gd name="connsiteY7" fmla="*/ 567979 h 949484"/>
                <a:gd name="connsiteX8" fmla="*/ 22127 w 978931"/>
                <a:gd name="connsiteY8" fmla="*/ 360784 h 949484"/>
                <a:gd name="connsiteX9" fmla="*/ 121990 w 978931"/>
                <a:gd name="connsiteY9" fmla="*/ 169272 h 949484"/>
                <a:gd name="connsiteX10" fmla="*/ 301444 w 978931"/>
                <a:gd name="connsiteY10" fmla="*/ 41242 h 949484"/>
                <a:gd name="connsiteX11" fmla="*/ 510131 w 978931"/>
                <a:gd name="connsiteY11" fmla="*/ 9235 h 949484"/>
                <a:gd name="connsiteX12" fmla="*/ 702175 w 978931"/>
                <a:gd name="connsiteY12" fmla="*/ 65568 h 949484"/>
                <a:gd name="connsiteX13" fmla="*/ 924412 w 978931"/>
                <a:gd name="connsiteY13" fmla="*/ 337631 h 949484"/>
                <a:gd name="connsiteX14" fmla="*/ 945750 w 978931"/>
                <a:gd name="connsiteY14" fmla="*/ 489560 h 949484"/>
                <a:gd name="connsiteX15" fmla="*/ 877148 w 978931"/>
                <a:gd name="connsiteY15" fmla="*/ 722255 h 949484"/>
                <a:gd name="connsiteX16" fmla="*/ 876615 w 978931"/>
                <a:gd name="connsiteY16" fmla="*/ 723215 h 949484"/>
                <a:gd name="connsiteX17" fmla="*/ 877148 w 978931"/>
                <a:gd name="connsiteY17" fmla="*/ 724175 h 949484"/>
                <a:gd name="connsiteX18" fmla="*/ 978931 w 978931"/>
                <a:gd name="connsiteY18" fmla="*/ 899790 h 949484"/>
                <a:gd name="connsiteX19" fmla="*/ 880882 w 978931"/>
                <a:gd name="connsiteY19" fmla="*/ 723215 h 949484"/>
                <a:gd name="connsiteX20" fmla="*/ 951085 w 978931"/>
                <a:gd name="connsiteY20" fmla="*/ 489667 h 949484"/>
                <a:gd name="connsiteX21" fmla="*/ 929853 w 978931"/>
                <a:gd name="connsiteY21" fmla="*/ 335284 h 949484"/>
                <a:gd name="connsiteX22" fmla="*/ 705802 w 978931"/>
                <a:gd name="connsiteY22" fmla="*/ 58846 h 949484"/>
                <a:gd name="connsiteX23" fmla="*/ 511091 w 978931"/>
                <a:gd name="connsiteY23" fmla="*/ 1339 h 949484"/>
                <a:gd name="connsiteX24" fmla="*/ 298990 w 978931"/>
                <a:gd name="connsiteY24" fmla="*/ 33347 h 949484"/>
                <a:gd name="connsiteX25" fmla="*/ 116655 w 978931"/>
                <a:gd name="connsiteY25" fmla="*/ 163511 h 949484"/>
                <a:gd name="connsiteX26" fmla="*/ 14552 w 978931"/>
                <a:gd name="connsiteY26" fmla="*/ 358436 h 949484"/>
                <a:gd name="connsiteX27" fmla="*/ 9004 w 978931"/>
                <a:gd name="connsiteY27" fmla="*/ 569046 h 949484"/>
                <a:gd name="connsiteX28" fmla="*/ 89236 w 978931"/>
                <a:gd name="connsiteY28" fmla="*/ 751382 h 949484"/>
                <a:gd name="connsiteX29" fmla="*/ 384983 w 978931"/>
                <a:gd name="connsiteY29" fmla="*/ 941079 h 949484"/>
                <a:gd name="connsiteX30" fmla="*/ 424992 w 978931"/>
                <a:gd name="connsiteY30" fmla="*/ 947054 h 949484"/>
                <a:gd name="connsiteX31" fmla="*/ 464148 w 978931"/>
                <a:gd name="connsiteY31" fmla="*/ 949188 h 949484"/>
                <a:gd name="connsiteX32" fmla="*/ 538831 w 978931"/>
                <a:gd name="connsiteY32" fmla="*/ 945347 h 949484"/>
                <a:gd name="connsiteX33" fmla="*/ 764696 w 978931"/>
                <a:gd name="connsiteY33" fmla="*/ 850285 h 949484"/>
                <a:gd name="connsiteX34" fmla="*/ 978078 w 978931"/>
                <a:gd name="connsiteY34" fmla="*/ 898616 h 94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8931" h="949484">
                  <a:moveTo>
                    <a:pt x="767897" y="847404"/>
                  </a:moveTo>
                  <a:lnTo>
                    <a:pt x="763522" y="847404"/>
                  </a:lnTo>
                  <a:cubicBezTo>
                    <a:pt x="697971" y="897816"/>
                    <a:pt x="620279" y="930058"/>
                    <a:pt x="538298" y="940866"/>
                  </a:cubicBezTo>
                  <a:cubicBezTo>
                    <a:pt x="513769" y="944206"/>
                    <a:pt x="488996" y="945390"/>
                    <a:pt x="464254" y="944387"/>
                  </a:cubicBezTo>
                  <a:cubicBezTo>
                    <a:pt x="451558" y="943533"/>
                    <a:pt x="438648" y="943213"/>
                    <a:pt x="425525" y="942146"/>
                  </a:cubicBezTo>
                  <a:lnTo>
                    <a:pt x="386156" y="935958"/>
                  </a:lnTo>
                  <a:cubicBezTo>
                    <a:pt x="268764" y="912582"/>
                    <a:pt x="164666" y="845409"/>
                    <a:pt x="94997" y="748074"/>
                  </a:cubicBezTo>
                  <a:cubicBezTo>
                    <a:pt x="56257" y="694344"/>
                    <a:pt x="29476" y="632933"/>
                    <a:pt x="16472" y="567979"/>
                  </a:cubicBezTo>
                  <a:cubicBezTo>
                    <a:pt x="3120" y="499333"/>
                    <a:pt x="5051" y="428597"/>
                    <a:pt x="22127" y="360784"/>
                  </a:cubicBezTo>
                  <a:cubicBezTo>
                    <a:pt x="39749" y="289930"/>
                    <a:pt x="73979" y="224282"/>
                    <a:pt x="121990" y="169272"/>
                  </a:cubicBezTo>
                  <a:cubicBezTo>
                    <a:pt x="170801" y="112956"/>
                    <a:pt x="232308" y="69069"/>
                    <a:pt x="301444" y="41242"/>
                  </a:cubicBezTo>
                  <a:cubicBezTo>
                    <a:pt x="367731" y="15084"/>
                    <a:pt x="439054" y="4145"/>
                    <a:pt x="510131" y="9235"/>
                  </a:cubicBezTo>
                  <a:cubicBezTo>
                    <a:pt x="577507" y="13650"/>
                    <a:pt x="643090" y="32886"/>
                    <a:pt x="702175" y="65568"/>
                  </a:cubicBezTo>
                  <a:cubicBezTo>
                    <a:pt x="808354" y="124455"/>
                    <a:pt x="887903" y="221828"/>
                    <a:pt x="924412" y="337631"/>
                  </a:cubicBezTo>
                  <a:cubicBezTo>
                    <a:pt x="939178" y="386902"/>
                    <a:pt x="946380" y="438124"/>
                    <a:pt x="945750" y="489560"/>
                  </a:cubicBezTo>
                  <a:cubicBezTo>
                    <a:pt x="943745" y="571809"/>
                    <a:pt x="920081" y="652073"/>
                    <a:pt x="877148" y="722255"/>
                  </a:cubicBezTo>
                  <a:lnTo>
                    <a:pt x="876615" y="723215"/>
                  </a:lnTo>
                  <a:lnTo>
                    <a:pt x="877148" y="724175"/>
                  </a:lnTo>
                  <a:lnTo>
                    <a:pt x="978931" y="899790"/>
                  </a:lnTo>
                  <a:lnTo>
                    <a:pt x="880882" y="723215"/>
                  </a:lnTo>
                  <a:cubicBezTo>
                    <a:pt x="924423" y="652895"/>
                    <a:pt x="948642" y="572332"/>
                    <a:pt x="951085" y="489667"/>
                  </a:cubicBezTo>
                  <a:cubicBezTo>
                    <a:pt x="951960" y="437420"/>
                    <a:pt x="944790" y="385355"/>
                    <a:pt x="929853" y="335284"/>
                  </a:cubicBezTo>
                  <a:cubicBezTo>
                    <a:pt x="893333" y="217838"/>
                    <a:pt x="813134" y="118893"/>
                    <a:pt x="705802" y="58846"/>
                  </a:cubicBezTo>
                  <a:cubicBezTo>
                    <a:pt x="645896" y="25633"/>
                    <a:pt x="579427" y="6001"/>
                    <a:pt x="511091" y="1339"/>
                  </a:cubicBezTo>
                  <a:cubicBezTo>
                    <a:pt x="438883" y="-4054"/>
                    <a:pt x="366387" y="6886"/>
                    <a:pt x="298990" y="33347"/>
                  </a:cubicBezTo>
                  <a:cubicBezTo>
                    <a:pt x="228713" y="61598"/>
                    <a:pt x="166202" y="106224"/>
                    <a:pt x="116655" y="163511"/>
                  </a:cubicBezTo>
                  <a:cubicBezTo>
                    <a:pt x="67588" y="219428"/>
                    <a:pt x="32585" y="286259"/>
                    <a:pt x="14552" y="358436"/>
                  </a:cubicBezTo>
                  <a:cubicBezTo>
                    <a:pt x="-2756" y="427381"/>
                    <a:pt x="-4649" y="499291"/>
                    <a:pt x="9004" y="569046"/>
                  </a:cubicBezTo>
                  <a:cubicBezTo>
                    <a:pt x="22456" y="634842"/>
                    <a:pt x="49813" y="697012"/>
                    <a:pt x="89236" y="751382"/>
                  </a:cubicBezTo>
                  <a:cubicBezTo>
                    <a:pt x="160068" y="849965"/>
                    <a:pt x="265841" y="917810"/>
                    <a:pt x="384983" y="941079"/>
                  </a:cubicBezTo>
                  <a:lnTo>
                    <a:pt x="424992" y="947054"/>
                  </a:lnTo>
                  <a:cubicBezTo>
                    <a:pt x="438115" y="948228"/>
                    <a:pt x="451238" y="948548"/>
                    <a:pt x="464148" y="949188"/>
                  </a:cubicBezTo>
                  <a:cubicBezTo>
                    <a:pt x="489103" y="950127"/>
                    <a:pt x="514100" y="948836"/>
                    <a:pt x="538831" y="945347"/>
                  </a:cubicBezTo>
                  <a:cubicBezTo>
                    <a:pt x="621186" y="934134"/>
                    <a:pt x="699113" y="901337"/>
                    <a:pt x="764696" y="850285"/>
                  </a:cubicBezTo>
                  <a:lnTo>
                    <a:pt x="978078" y="898616"/>
                  </a:ln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7" name="Freeform 96">
              <a:extLst>
                <a:ext uri="{FF2B5EF4-FFF2-40B4-BE49-F238E27FC236}">
                  <a16:creationId xmlns:a16="http://schemas.microsoft.com/office/drawing/2014/main" id="{B43590D1-E6DD-2F06-03E9-3644A5469599}"/>
                </a:ext>
              </a:extLst>
            </p:cNvPr>
            <p:cNvSpPr/>
            <p:nvPr/>
          </p:nvSpPr>
          <p:spPr>
            <a:xfrm>
              <a:off x="5487152" y="2584650"/>
              <a:ext cx="105753" cy="275213"/>
            </a:xfrm>
            <a:custGeom>
              <a:avLst/>
              <a:gdLst>
                <a:gd name="connsiteX0" fmla="*/ 68 w 105753"/>
                <a:gd name="connsiteY0" fmla="*/ 29768 h 275213"/>
                <a:gd name="connsiteX1" fmla="*/ 13511 w 105753"/>
                <a:gd name="connsiteY1" fmla="*/ 243152 h 275213"/>
                <a:gd name="connsiteX2" fmla="*/ 45519 w 105753"/>
                <a:gd name="connsiteY2" fmla="*/ 275159 h 275213"/>
                <a:gd name="connsiteX3" fmla="*/ 45519 w 105753"/>
                <a:gd name="connsiteY3" fmla="*/ 275159 h 275213"/>
                <a:gd name="connsiteX4" fmla="*/ 81900 w 105753"/>
                <a:gd name="connsiteY4" fmla="*/ 244432 h 275213"/>
                <a:gd name="connsiteX5" fmla="*/ 105586 w 105753"/>
                <a:gd name="connsiteY5" fmla="*/ 30088 h 275213"/>
                <a:gd name="connsiteX6" fmla="*/ 81644 w 105753"/>
                <a:gd name="connsiteY6" fmla="*/ 161 h 275213"/>
                <a:gd name="connsiteX7" fmla="*/ 78273 w 105753"/>
                <a:gd name="connsiteY7" fmla="*/ 1 h 275213"/>
                <a:gd name="connsiteX8" fmla="*/ 26208 w 105753"/>
                <a:gd name="connsiteY8" fmla="*/ 748 h 275213"/>
                <a:gd name="connsiteX9" fmla="*/ 15 w 105753"/>
                <a:gd name="connsiteY9" fmla="*/ 28723 h 275213"/>
                <a:gd name="connsiteX10" fmla="*/ 68 w 105753"/>
                <a:gd name="connsiteY10" fmla="*/ 29768 h 27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53" h="275213">
                  <a:moveTo>
                    <a:pt x="68" y="29768"/>
                  </a:moveTo>
                  <a:lnTo>
                    <a:pt x="13511" y="243152"/>
                  </a:lnTo>
                  <a:cubicBezTo>
                    <a:pt x="14781" y="260276"/>
                    <a:pt x="28395" y="273889"/>
                    <a:pt x="45519" y="275159"/>
                  </a:cubicBezTo>
                  <a:lnTo>
                    <a:pt x="45519" y="275159"/>
                  </a:lnTo>
                  <a:cubicBezTo>
                    <a:pt x="63869" y="276183"/>
                    <a:pt x="79830" y="262698"/>
                    <a:pt x="81900" y="244432"/>
                  </a:cubicBezTo>
                  <a:lnTo>
                    <a:pt x="105586" y="30088"/>
                  </a:lnTo>
                  <a:cubicBezTo>
                    <a:pt x="107239" y="15216"/>
                    <a:pt x="96517" y="1815"/>
                    <a:pt x="81644" y="161"/>
                  </a:cubicBezTo>
                  <a:cubicBezTo>
                    <a:pt x="80524" y="44"/>
                    <a:pt x="79393" y="-9"/>
                    <a:pt x="78273" y="1"/>
                  </a:cubicBezTo>
                  <a:lnTo>
                    <a:pt x="26208" y="748"/>
                  </a:lnTo>
                  <a:cubicBezTo>
                    <a:pt x="11250" y="1239"/>
                    <a:pt x="-476" y="13765"/>
                    <a:pt x="15" y="28723"/>
                  </a:cubicBezTo>
                  <a:cubicBezTo>
                    <a:pt x="26" y="29075"/>
                    <a:pt x="47" y="29416"/>
                    <a:pt x="68" y="29768"/>
                  </a:cubicBezTo>
                  <a:close/>
                </a:path>
              </a:pathLst>
            </a:custGeom>
            <a:solidFill>
              <a:srgbClr val="768CFF"/>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97">
              <a:extLst>
                <a:ext uri="{FF2B5EF4-FFF2-40B4-BE49-F238E27FC236}">
                  <a16:creationId xmlns:a16="http://schemas.microsoft.com/office/drawing/2014/main" id="{57DC6F0D-BC35-2CF0-7A1A-79359F4F2C5A}"/>
                </a:ext>
              </a:extLst>
            </p:cNvPr>
            <p:cNvSpPr/>
            <p:nvPr/>
          </p:nvSpPr>
          <p:spPr>
            <a:xfrm>
              <a:off x="5488401" y="2911476"/>
              <a:ext cx="103970" cy="103946"/>
            </a:xfrm>
            <a:custGeom>
              <a:avLst/>
              <a:gdLst>
                <a:gd name="connsiteX0" fmla="*/ 101243 w 103970"/>
                <a:gd name="connsiteY0" fmla="*/ 68468 h 103946"/>
                <a:gd name="connsiteX1" fmla="*/ 35479 w 103970"/>
                <a:gd name="connsiteY1" fmla="*/ 101243 h 103946"/>
                <a:gd name="connsiteX2" fmla="*/ 2703 w 103970"/>
                <a:gd name="connsiteY2" fmla="*/ 35479 h 103946"/>
                <a:gd name="connsiteX3" fmla="*/ 68275 w 103970"/>
                <a:gd name="connsiteY3" fmla="*/ 2639 h 103946"/>
                <a:gd name="connsiteX4" fmla="*/ 101371 w 103970"/>
                <a:gd name="connsiteY4" fmla="*/ 68073 h 103946"/>
                <a:gd name="connsiteX5" fmla="*/ 101243 w 103970"/>
                <a:gd name="connsiteY5" fmla="*/ 68468 h 10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70" h="103946">
                  <a:moveTo>
                    <a:pt x="101243" y="68468"/>
                  </a:moveTo>
                  <a:cubicBezTo>
                    <a:pt x="92131" y="95685"/>
                    <a:pt x="62685" y="110355"/>
                    <a:pt x="35479" y="101243"/>
                  </a:cubicBezTo>
                  <a:cubicBezTo>
                    <a:pt x="8262" y="92132"/>
                    <a:pt x="-6408" y="62696"/>
                    <a:pt x="2703" y="35479"/>
                  </a:cubicBezTo>
                  <a:cubicBezTo>
                    <a:pt x="11782" y="8347"/>
                    <a:pt x="41101" y="-6344"/>
                    <a:pt x="68275" y="2639"/>
                  </a:cubicBezTo>
                  <a:cubicBezTo>
                    <a:pt x="95481" y="11569"/>
                    <a:pt x="110301" y="40867"/>
                    <a:pt x="101371" y="68073"/>
                  </a:cubicBezTo>
                  <a:cubicBezTo>
                    <a:pt x="101328" y="68201"/>
                    <a:pt x="101286" y="68340"/>
                    <a:pt x="101243" y="68468"/>
                  </a:cubicBezTo>
                  <a:close/>
                </a:path>
              </a:pathLst>
            </a:custGeom>
            <a:solidFill>
              <a:srgbClr val="768CFF"/>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9" name="Graphic 13">
            <a:extLst>
              <a:ext uri="{FF2B5EF4-FFF2-40B4-BE49-F238E27FC236}">
                <a16:creationId xmlns:a16="http://schemas.microsoft.com/office/drawing/2014/main" id="{7BA4FCC7-FBA6-3625-A074-541504767490}"/>
              </a:ext>
            </a:extLst>
          </p:cNvPr>
          <p:cNvGrpSpPr/>
          <p:nvPr/>
        </p:nvGrpSpPr>
        <p:grpSpPr>
          <a:xfrm>
            <a:off x="5483416" y="2394696"/>
            <a:ext cx="2877053" cy="3923629"/>
            <a:chOff x="5483416" y="2394696"/>
            <a:chExt cx="2877053" cy="3923629"/>
          </a:xfrm>
        </p:grpSpPr>
        <p:sp>
          <p:nvSpPr>
            <p:cNvPr id="100" name="Freeform 99">
              <a:extLst>
                <a:ext uri="{FF2B5EF4-FFF2-40B4-BE49-F238E27FC236}">
                  <a16:creationId xmlns:a16="http://schemas.microsoft.com/office/drawing/2014/main" id="{4E53E302-BAE1-92FC-1A36-F48EB0587D50}"/>
                </a:ext>
              </a:extLst>
            </p:cNvPr>
            <p:cNvSpPr/>
            <p:nvPr/>
          </p:nvSpPr>
          <p:spPr>
            <a:xfrm>
              <a:off x="6220543" y="4786233"/>
              <a:ext cx="1392707" cy="1532091"/>
            </a:xfrm>
            <a:custGeom>
              <a:avLst/>
              <a:gdLst>
                <a:gd name="connsiteX0" fmla="*/ 1097174 w 1392707"/>
                <a:gd name="connsiteY0" fmla="*/ 0 h 1532091"/>
                <a:gd name="connsiteX1" fmla="*/ 1139850 w 1392707"/>
                <a:gd name="connsiteY1" fmla="*/ 119494 h 1532091"/>
                <a:gd name="connsiteX2" fmla="*/ 1363901 w 1392707"/>
                <a:gd name="connsiteY2" fmla="*/ 539006 h 1532091"/>
                <a:gd name="connsiteX3" fmla="*/ 1392708 w 1392707"/>
                <a:gd name="connsiteY3" fmla="*/ 831555 h 1532091"/>
                <a:gd name="connsiteX4" fmla="*/ 1332214 w 1392707"/>
                <a:gd name="connsiteY4" fmla="*/ 1532092 h 1532091"/>
                <a:gd name="connsiteX5" fmla="*/ 30585 w 1392707"/>
                <a:gd name="connsiteY5" fmla="*/ 1532092 h 1532091"/>
                <a:gd name="connsiteX6" fmla="*/ 3378 w 1392707"/>
                <a:gd name="connsiteY6" fmla="*/ 805629 h 1532091"/>
                <a:gd name="connsiteX7" fmla="*/ 112417 w 1392707"/>
                <a:gd name="connsiteY7" fmla="*/ 464215 h 1532091"/>
                <a:gd name="connsiteX8" fmla="*/ 211639 w 1392707"/>
                <a:gd name="connsiteY8" fmla="*/ 224052 h 1532091"/>
                <a:gd name="connsiteX9" fmla="*/ 214627 w 1392707"/>
                <a:gd name="connsiteY9" fmla="*/ 103171 h 153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07" h="1532091">
                  <a:moveTo>
                    <a:pt x="1097174" y="0"/>
                  </a:moveTo>
                  <a:lnTo>
                    <a:pt x="1139850" y="119494"/>
                  </a:lnTo>
                  <a:cubicBezTo>
                    <a:pt x="1139850" y="119494"/>
                    <a:pt x="1335201" y="298843"/>
                    <a:pt x="1363901" y="539006"/>
                  </a:cubicBezTo>
                  <a:cubicBezTo>
                    <a:pt x="1392601" y="779169"/>
                    <a:pt x="1392708" y="831555"/>
                    <a:pt x="1392708" y="831555"/>
                  </a:cubicBezTo>
                  <a:lnTo>
                    <a:pt x="1332214" y="1532092"/>
                  </a:lnTo>
                  <a:lnTo>
                    <a:pt x="30585" y="1532092"/>
                  </a:lnTo>
                  <a:cubicBezTo>
                    <a:pt x="30585" y="1532092"/>
                    <a:pt x="-12092" y="965773"/>
                    <a:pt x="3378" y="805629"/>
                  </a:cubicBezTo>
                  <a:cubicBezTo>
                    <a:pt x="18849" y="645485"/>
                    <a:pt x="112417" y="464215"/>
                    <a:pt x="112417" y="464215"/>
                  </a:cubicBezTo>
                  <a:lnTo>
                    <a:pt x="211639" y="224052"/>
                  </a:lnTo>
                  <a:lnTo>
                    <a:pt x="214627" y="103171"/>
                  </a:lnTo>
                  <a:close/>
                </a:path>
              </a:pathLst>
            </a:custGeom>
            <a:solidFill>
              <a:srgbClr val="263238"/>
            </a:solidFill>
            <a:ln w="10211" cap="flat">
              <a:noFill/>
              <a:prstDash val="solid"/>
              <a:miter/>
            </a:ln>
          </p:spPr>
          <p:txBody>
            <a:bodyPr rtlCol="0" anchor="ctr"/>
            <a:lstStyle/>
            <a:p>
              <a:endParaRPr lang="en-GR"/>
            </a:p>
          </p:txBody>
        </p:sp>
        <p:sp>
          <p:nvSpPr>
            <p:cNvPr id="101" name="Freeform 100">
              <a:extLst>
                <a:ext uri="{FF2B5EF4-FFF2-40B4-BE49-F238E27FC236}">
                  <a16:creationId xmlns:a16="http://schemas.microsoft.com/office/drawing/2014/main" id="{8C4B9FA4-0A52-AC15-8951-E9550BB99EB2}"/>
                </a:ext>
              </a:extLst>
            </p:cNvPr>
            <p:cNvSpPr/>
            <p:nvPr/>
          </p:nvSpPr>
          <p:spPr>
            <a:xfrm>
              <a:off x="6448506" y="4917953"/>
              <a:ext cx="909326" cy="121011"/>
            </a:xfrm>
            <a:custGeom>
              <a:avLst/>
              <a:gdLst>
                <a:gd name="connsiteX0" fmla="*/ 909327 w 909326"/>
                <a:gd name="connsiteY0" fmla="*/ 45 h 121011"/>
                <a:gd name="connsiteX1" fmla="*/ 900152 w 909326"/>
                <a:gd name="connsiteY1" fmla="*/ 1965 h 121011"/>
                <a:gd name="connsiteX2" fmla="*/ 873799 w 909326"/>
                <a:gd name="connsiteY2" fmla="*/ 6659 h 121011"/>
                <a:gd name="connsiteX3" fmla="*/ 776817 w 909326"/>
                <a:gd name="connsiteY3" fmla="*/ 22557 h 121011"/>
                <a:gd name="connsiteX4" fmla="*/ 455997 w 909326"/>
                <a:gd name="connsiteY4" fmla="*/ 70674 h 121011"/>
                <a:gd name="connsiteX5" fmla="*/ 133897 w 909326"/>
                <a:gd name="connsiteY5" fmla="*/ 110470 h 121011"/>
                <a:gd name="connsiteX6" fmla="*/ 35955 w 909326"/>
                <a:gd name="connsiteY6" fmla="*/ 119112 h 121011"/>
                <a:gd name="connsiteX7" fmla="*/ 9282 w 909326"/>
                <a:gd name="connsiteY7" fmla="*/ 120820 h 121011"/>
                <a:gd name="connsiteX8" fmla="*/ 0 w 909326"/>
                <a:gd name="connsiteY8" fmla="*/ 120820 h 121011"/>
                <a:gd name="connsiteX9" fmla="*/ 9175 w 909326"/>
                <a:gd name="connsiteY9" fmla="*/ 119433 h 121011"/>
                <a:gd name="connsiteX10" fmla="*/ 35741 w 909326"/>
                <a:gd name="connsiteY10" fmla="*/ 116765 h 121011"/>
                <a:gd name="connsiteX11" fmla="*/ 133470 w 909326"/>
                <a:gd name="connsiteY11" fmla="*/ 106096 h 121011"/>
                <a:gd name="connsiteX12" fmla="*/ 455250 w 909326"/>
                <a:gd name="connsiteY12" fmla="*/ 64700 h 121011"/>
                <a:gd name="connsiteX13" fmla="*/ 776177 w 909326"/>
                <a:gd name="connsiteY13" fmla="*/ 18289 h 121011"/>
                <a:gd name="connsiteX14" fmla="*/ 873479 w 909326"/>
                <a:gd name="connsiteY14" fmla="*/ 4099 h 121011"/>
                <a:gd name="connsiteX15" fmla="*/ 899938 w 909326"/>
                <a:gd name="connsiteY15" fmla="*/ 471 h 121011"/>
                <a:gd name="connsiteX16" fmla="*/ 909327 w 909326"/>
                <a:gd name="connsiteY16" fmla="*/ 45 h 121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326" h="121011">
                  <a:moveTo>
                    <a:pt x="909327" y="45"/>
                  </a:moveTo>
                  <a:cubicBezTo>
                    <a:pt x="906308" y="866"/>
                    <a:pt x="903245" y="1506"/>
                    <a:pt x="900152" y="1965"/>
                  </a:cubicBezTo>
                  <a:lnTo>
                    <a:pt x="873799" y="6659"/>
                  </a:lnTo>
                  <a:lnTo>
                    <a:pt x="776817" y="22557"/>
                  </a:lnTo>
                  <a:cubicBezTo>
                    <a:pt x="694772" y="35680"/>
                    <a:pt x="581466" y="53070"/>
                    <a:pt x="455997" y="70674"/>
                  </a:cubicBezTo>
                  <a:cubicBezTo>
                    <a:pt x="330529" y="88279"/>
                    <a:pt x="216583" y="102682"/>
                    <a:pt x="133897" y="110470"/>
                  </a:cubicBezTo>
                  <a:cubicBezTo>
                    <a:pt x="92608" y="114738"/>
                    <a:pt x="59214" y="117512"/>
                    <a:pt x="35955" y="119112"/>
                  </a:cubicBezTo>
                  <a:lnTo>
                    <a:pt x="9282" y="120820"/>
                  </a:lnTo>
                  <a:cubicBezTo>
                    <a:pt x="6199" y="121076"/>
                    <a:pt x="3083" y="121076"/>
                    <a:pt x="0" y="120820"/>
                  </a:cubicBezTo>
                  <a:cubicBezTo>
                    <a:pt x="3009" y="120094"/>
                    <a:pt x="6081" y="119635"/>
                    <a:pt x="9175" y="119433"/>
                  </a:cubicBezTo>
                  <a:lnTo>
                    <a:pt x="35741" y="116765"/>
                  </a:lnTo>
                  <a:cubicBezTo>
                    <a:pt x="58893" y="114418"/>
                    <a:pt x="92288" y="111111"/>
                    <a:pt x="133470" y="106096"/>
                  </a:cubicBezTo>
                  <a:cubicBezTo>
                    <a:pt x="216049" y="96921"/>
                    <a:pt x="329782" y="82197"/>
                    <a:pt x="455250" y="64700"/>
                  </a:cubicBezTo>
                  <a:cubicBezTo>
                    <a:pt x="580719" y="47202"/>
                    <a:pt x="694025" y="30345"/>
                    <a:pt x="776177" y="18289"/>
                  </a:cubicBezTo>
                  <a:lnTo>
                    <a:pt x="873479" y="4099"/>
                  </a:lnTo>
                  <a:lnTo>
                    <a:pt x="899938" y="471"/>
                  </a:lnTo>
                  <a:cubicBezTo>
                    <a:pt x="903053" y="66"/>
                    <a:pt x="906190" y="-83"/>
                    <a:pt x="909327" y="45"/>
                  </a:cubicBezTo>
                  <a:close/>
                </a:path>
              </a:pathLst>
            </a:custGeom>
            <a:solidFill>
              <a:srgbClr val="455A64"/>
            </a:solidFill>
            <a:ln w="10211" cap="flat">
              <a:noFill/>
              <a:prstDash val="solid"/>
              <a:miter/>
            </a:ln>
          </p:spPr>
          <p:txBody>
            <a:bodyPr rtlCol="0" anchor="ctr"/>
            <a:lstStyle/>
            <a:p>
              <a:endParaRPr lang="en-GR"/>
            </a:p>
          </p:txBody>
        </p:sp>
        <p:sp>
          <p:nvSpPr>
            <p:cNvPr id="102" name="Freeform 101">
              <a:extLst>
                <a:ext uri="{FF2B5EF4-FFF2-40B4-BE49-F238E27FC236}">
                  <a16:creationId xmlns:a16="http://schemas.microsoft.com/office/drawing/2014/main" id="{6D9BFBE2-3B4B-1080-4BD6-9D6852EC8FA9}"/>
                </a:ext>
              </a:extLst>
            </p:cNvPr>
            <p:cNvSpPr/>
            <p:nvPr/>
          </p:nvSpPr>
          <p:spPr>
            <a:xfrm>
              <a:off x="6432716" y="5341883"/>
              <a:ext cx="186069" cy="258940"/>
            </a:xfrm>
            <a:custGeom>
              <a:avLst/>
              <a:gdLst>
                <a:gd name="connsiteX0" fmla="*/ 186069 w 186069"/>
                <a:gd name="connsiteY0" fmla="*/ 0 h 258940"/>
                <a:gd name="connsiteX1" fmla="*/ 181268 w 186069"/>
                <a:gd name="connsiteY1" fmla="*/ 11629 h 258940"/>
                <a:gd name="connsiteX2" fmla="*/ 165798 w 186069"/>
                <a:gd name="connsiteY2" fmla="*/ 42357 h 258940"/>
                <a:gd name="connsiteX3" fmla="*/ 105624 w 186069"/>
                <a:gd name="connsiteY3" fmla="*/ 138379 h 258940"/>
                <a:gd name="connsiteX4" fmla="*/ 33714 w 186069"/>
                <a:gd name="connsiteY4" fmla="*/ 226186 h 258940"/>
                <a:gd name="connsiteX5" fmla="*/ 9495 w 186069"/>
                <a:gd name="connsiteY5" fmla="*/ 250619 h 258940"/>
                <a:gd name="connsiteX6" fmla="*/ 0 w 186069"/>
                <a:gd name="connsiteY6" fmla="*/ 258941 h 258940"/>
                <a:gd name="connsiteX7" fmla="*/ 8002 w 186069"/>
                <a:gd name="connsiteY7" fmla="*/ 249125 h 258940"/>
                <a:gd name="connsiteX8" fmla="*/ 30727 w 186069"/>
                <a:gd name="connsiteY8" fmla="*/ 223519 h 258940"/>
                <a:gd name="connsiteX9" fmla="*/ 101143 w 186069"/>
                <a:gd name="connsiteY9" fmla="*/ 135072 h 258940"/>
                <a:gd name="connsiteX10" fmla="*/ 162384 w 186069"/>
                <a:gd name="connsiteY10" fmla="*/ 40116 h 258940"/>
                <a:gd name="connsiteX11" fmla="*/ 179348 w 186069"/>
                <a:gd name="connsiteY11" fmla="*/ 10349 h 258940"/>
                <a:gd name="connsiteX12" fmla="*/ 186069 w 186069"/>
                <a:gd name="connsiteY12" fmla="*/ 0 h 2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069" h="258940">
                  <a:moveTo>
                    <a:pt x="186069" y="0"/>
                  </a:moveTo>
                  <a:cubicBezTo>
                    <a:pt x="184885" y="4033"/>
                    <a:pt x="183274" y="7938"/>
                    <a:pt x="181268" y="11629"/>
                  </a:cubicBezTo>
                  <a:cubicBezTo>
                    <a:pt x="177961" y="19098"/>
                    <a:pt x="172626" y="29553"/>
                    <a:pt x="165798" y="42357"/>
                  </a:cubicBezTo>
                  <a:cubicBezTo>
                    <a:pt x="147831" y="75634"/>
                    <a:pt x="127730" y="107705"/>
                    <a:pt x="105624" y="138379"/>
                  </a:cubicBezTo>
                  <a:cubicBezTo>
                    <a:pt x="83507" y="169117"/>
                    <a:pt x="59491" y="198447"/>
                    <a:pt x="33714" y="226186"/>
                  </a:cubicBezTo>
                  <a:cubicBezTo>
                    <a:pt x="23792" y="236856"/>
                    <a:pt x="15470" y="245071"/>
                    <a:pt x="9495" y="250619"/>
                  </a:cubicBezTo>
                  <a:cubicBezTo>
                    <a:pt x="6636" y="253724"/>
                    <a:pt x="3446" y="256508"/>
                    <a:pt x="0" y="258941"/>
                  </a:cubicBezTo>
                  <a:cubicBezTo>
                    <a:pt x="2241" y="255345"/>
                    <a:pt x="4929" y="252048"/>
                    <a:pt x="8002" y="249125"/>
                  </a:cubicBezTo>
                  <a:lnTo>
                    <a:pt x="30727" y="223519"/>
                  </a:lnTo>
                  <a:cubicBezTo>
                    <a:pt x="49825" y="202181"/>
                    <a:pt x="75324" y="170920"/>
                    <a:pt x="101143" y="135072"/>
                  </a:cubicBezTo>
                  <a:cubicBezTo>
                    <a:pt x="126962" y="99223"/>
                    <a:pt x="147874" y="65188"/>
                    <a:pt x="162384" y="40116"/>
                  </a:cubicBezTo>
                  <a:lnTo>
                    <a:pt x="179348" y="10349"/>
                  </a:lnTo>
                  <a:cubicBezTo>
                    <a:pt x="181215" y="6668"/>
                    <a:pt x="183466" y="3201"/>
                    <a:pt x="186069" y="0"/>
                  </a:cubicBezTo>
                  <a:close/>
                </a:path>
              </a:pathLst>
            </a:custGeom>
            <a:solidFill>
              <a:srgbClr val="455A64"/>
            </a:solidFill>
            <a:ln w="10211" cap="flat">
              <a:noFill/>
              <a:prstDash val="solid"/>
              <a:miter/>
            </a:ln>
          </p:spPr>
          <p:txBody>
            <a:bodyPr rtlCol="0" anchor="ctr"/>
            <a:lstStyle/>
            <a:p>
              <a:endParaRPr lang="en-GR"/>
            </a:p>
          </p:txBody>
        </p:sp>
        <p:sp>
          <p:nvSpPr>
            <p:cNvPr id="103" name="Freeform 102">
              <a:extLst>
                <a:ext uri="{FF2B5EF4-FFF2-40B4-BE49-F238E27FC236}">
                  <a16:creationId xmlns:a16="http://schemas.microsoft.com/office/drawing/2014/main" id="{307D714A-4A0D-890B-4CE2-9BA2C9D1D41F}"/>
                </a:ext>
              </a:extLst>
            </p:cNvPr>
            <p:cNvSpPr/>
            <p:nvPr/>
          </p:nvSpPr>
          <p:spPr>
            <a:xfrm>
              <a:off x="7945167" y="3457922"/>
              <a:ext cx="243934" cy="673351"/>
            </a:xfrm>
            <a:custGeom>
              <a:avLst/>
              <a:gdLst>
                <a:gd name="connsiteX0" fmla="*/ 208261 w 243934"/>
                <a:gd name="connsiteY0" fmla="*/ 58680 h 673351"/>
                <a:gd name="connsiteX1" fmla="*/ 242936 w 243934"/>
                <a:gd name="connsiteY1" fmla="*/ 558211 h 673351"/>
                <a:gd name="connsiteX2" fmla="*/ 208261 w 243934"/>
                <a:gd name="connsiteY2" fmla="*/ 673118 h 673351"/>
                <a:gd name="connsiteX3" fmla="*/ 42676 w 243934"/>
                <a:gd name="connsiteY3" fmla="*/ 560878 h 673351"/>
                <a:gd name="connsiteX4" fmla="*/ 0 w 243934"/>
                <a:gd name="connsiteY4" fmla="*/ 464856 h 673351"/>
                <a:gd name="connsiteX5" fmla="*/ 24005 w 243934"/>
                <a:gd name="connsiteY5" fmla="*/ 211036 h 673351"/>
                <a:gd name="connsiteX6" fmla="*/ 0 w 243934"/>
                <a:gd name="connsiteY6" fmla="*/ 0 h 67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4" h="673351">
                  <a:moveTo>
                    <a:pt x="208261" y="58680"/>
                  </a:moveTo>
                  <a:cubicBezTo>
                    <a:pt x="208261" y="58680"/>
                    <a:pt x="234934" y="507426"/>
                    <a:pt x="242936" y="558211"/>
                  </a:cubicBezTo>
                  <a:cubicBezTo>
                    <a:pt x="250937" y="608996"/>
                    <a:pt x="208261" y="673118"/>
                    <a:pt x="208261" y="673118"/>
                  </a:cubicBezTo>
                  <a:cubicBezTo>
                    <a:pt x="208261" y="673118"/>
                    <a:pt x="109465" y="683787"/>
                    <a:pt x="42676" y="560878"/>
                  </a:cubicBezTo>
                  <a:lnTo>
                    <a:pt x="0" y="464856"/>
                  </a:lnTo>
                  <a:cubicBezTo>
                    <a:pt x="25745" y="382874"/>
                    <a:pt x="33928" y="296389"/>
                    <a:pt x="24005" y="211036"/>
                  </a:cubicBezTo>
                  <a:cubicBezTo>
                    <a:pt x="8002" y="66789"/>
                    <a:pt x="0" y="0"/>
                    <a:pt x="0" y="0"/>
                  </a:cubicBezTo>
                  <a:close/>
                </a:path>
              </a:pathLst>
            </a:custGeom>
            <a:solidFill>
              <a:srgbClr val="FFBE9D"/>
            </a:solidFill>
            <a:ln w="10211" cap="flat">
              <a:noFill/>
              <a:prstDash val="solid"/>
              <a:miter/>
            </a:ln>
          </p:spPr>
          <p:txBody>
            <a:bodyPr rtlCol="0" anchor="ctr"/>
            <a:lstStyle/>
            <a:p>
              <a:endParaRPr lang="en-GR"/>
            </a:p>
          </p:txBody>
        </p:sp>
        <p:sp>
          <p:nvSpPr>
            <p:cNvPr id="104" name="Freeform 103">
              <a:extLst>
                <a:ext uri="{FF2B5EF4-FFF2-40B4-BE49-F238E27FC236}">
                  <a16:creationId xmlns:a16="http://schemas.microsoft.com/office/drawing/2014/main" id="{FCFD15D5-C9E3-274F-8CAB-5DB300AF7129}"/>
                </a:ext>
              </a:extLst>
            </p:cNvPr>
            <p:cNvSpPr/>
            <p:nvPr/>
          </p:nvSpPr>
          <p:spPr>
            <a:xfrm>
              <a:off x="7809322" y="2686104"/>
              <a:ext cx="230291" cy="430001"/>
            </a:xfrm>
            <a:custGeom>
              <a:avLst/>
              <a:gdLst>
                <a:gd name="connsiteX0" fmla="*/ 224292 w 230291"/>
                <a:gd name="connsiteY0" fmla="*/ 204966 h 430001"/>
                <a:gd name="connsiteX1" fmla="*/ 181615 w 230291"/>
                <a:gd name="connsiteY1" fmla="*/ 426138 h 430001"/>
                <a:gd name="connsiteX2" fmla="*/ 136592 w 230291"/>
                <a:gd name="connsiteY2" fmla="*/ 429658 h 430001"/>
                <a:gd name="connsiteX3" fmla="*/ 2375 w 230291"/>
                <a:gd name="connsiteY3" fmla="*/ 229078 h 430001"/>
                <a:gd name="connsiteX4" fmla="*/ 90608 w 230291"/>
                <a:gd name="connsiteY4" fmla="*/ 4385 h 430001"/>
                <a:gd name="connsiteX5" fmla="*/ 134778 w 230291"/>
                <a:gd name="connsiteY5" fmla="*/ 118 h 430001"/>
                <a:gd name="connsiteX6" fmla="*/ 224292 w 230291"/>
                <a:gd name="connsiteY6" fmla="*/ 204966 h 43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291" h="430001">
                  <a:moveTo>
                    <a:pt x="224292" y="204966"/>
                  </a:moveTo>
                  <a:cubicBezTo>
                    <a:pt x="235921" y="313258"/>
                    <a:pt x="234961" y="406933"/>
                    <a:pt x="181615" y="426138"/>
                  </a:cubicBezTo>
                  <a:cubicBezTo>
                    <a:pt x="177135" y="427738"/>
                    <a:pt x="141286" y="429125"/>
                    <a:pt x="136592" y="429658"/>
                  </a:cubicBezTo>
                  <a:cubicBezTo>
                    <a:pt x="75138" y="436273"/>
                    <a:pt x="15071" y="346439"/>
                    <a:pt x="2375" y="229078"/>
                  </a:cubicBezTo>
                  <a:cubicBezTo>
                    <a:pt x="-10321" y="111717"/>
                    <a:pt x="29154" y="11107"/>
                    <a:pt x="90608" y="4385"/>
                  </a:cubicBezTo>
                  <a:cubicBezTo>
                    <a:pt x="96369" y="4385"/>
                    <a:pt x="129124" y="-842"/>
                    <a:pt x="134778" y="118"/>
                  </a:cubicBezTo>
                  <a:cubicBezTo>
                    <a:pt x="189297" y="9933"/>
                    <a:pt x="212769" y="98594"/>
                    <a:pt x="224292" y="204966"/>
                  </a:cubicBezTo>
                  <a:close/>
                </a:path>
              </a:pathLst>
            </a:custGeom>
            <a:solidFill>
              <a:srgbClr val="455A64"/>
            </a:solidFill>
            <a:ln w="10211" cap="flat">
              <a:noFill/>
              <a:prstDash val="solid"/>
              <a:miter/>
            </a:ln>
          </p:spPr>
          <p:txBody>
            <a:bodyPr rtlCol="0" anchor="ctr"/>
            <a:lstStyle/>
            <a:p>
              <a:endParaRPr lang="en-GR"/>
            </a:p>
          </p:txBody>
        </p:sp>
        <p:sp>
          <p:nvSpPr>
            <p:cNvPr id="105" name="Freeform 104">
              <a:extLst>
                <a:ext uri="{FF2B5EF4-FFF2-40B4-BE49-F238E27FC236}">
                  <a16:creationId xmlns:a16="http://schemas.microsoft.com/office/drawing/2014/main" id="{B04EE0C8-253D-7607-28DB-CD83FD14A321}"/>
                </a:ext>
              </a:extLst>
            </p:cNvPr>
            <p:cNvSpPr/>
            <p:nvPr/>
          </p:nvSpPr>
          <p:spPr>
            <a:xfrm>
              <a:off x="7931569" y="3109513"/>
              <a:ext cx="310453" cy="410290"/>
            </a:xfrm>
            <a:custGeom>
              <a:avLst/>
              <a:gdLst>
                <a:gd name="connsiteX0" fmla="*/ 272643 w 310453"/>
                <a:gd name="connsiteY0" fmla="*/ 169274 h 410290"/>
                <a:gd name="connsiteX1" fmla="*/ 309452 w 310453"/>
                <a:gd name="connsiteY1" fmla="*/ 227741 h 410290"/>
                <a:gd name="connsiteX2" fmla="*/ 272643 w 310453"/>
                <a:gd name="connsiteY2" fmla="*/ 348302 h 410290"/>
                <a:gd name="connsiteX3" fmla="*/ 216631 w 310453"/>
                <a:gd name="connsiteY3" fmla="*/ 410290 h 410290"/>
                <a:gd name="connsiteX4" fmla="*/ 13918 w 310453"/>
                <a:gd name="connsiteY4" fmla="*/ 348302 h 410290"/>
                <a:gd name="connsiteX5" fmla="*/ 48 w 310453"/>
                <a:gd name="connsiteY5" fmla="*/ 287595 h 410290"/>
                <a:gd name="connsiteX6" fmla="*/ 48 w 310453"/>
                <a:gd name="connsiteY6" fmla="*/ 169274 h 410290"/>
                <a:gd name="connsiteX7" fmla="*/ 36857 w 310453"/>
                <a:gd name="connsiteY7" fmla="*/ 91815 h 410290"/>
                <a:gd name="connsiteX8" fmla="*/ 49979 w 310453"/>
                <a:gd name="connsiteY8" fmla="*/ 3368 h 410290"/>
                <a:gd name="connsiteX9" fmla="*/ 54269 w 310453"/>
                <a:gd name="connsiteY9" fmla="*/ 29 h 410290"/>
                <a:gd name="connsiteX10" fmla="*/ 54461 w 310453"/>
                <a:gd name="connsiteY10" fmla="*/ 61 h 410290"/>
                <a:gd name="connsiteX11" fmla="*/ 93936 w 310453"/>
                <a:gd name="connsiteY11" fmla="*/ 36122 h 410290"/>
                <a:gd name="connsiteX12" fmla="*/ 102152 w 310453"/>
                <a:gd name="connsiteY12" fmla="*/ 79653 h 41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53" h="410290">
                  <a:moveTo>
                    <a:pt x="272643" y="169274"/>
                  </a:moveTo>
                  <a:cubicBezTo>
                    <a:pt x="272643" y="169274"/>
                    <a:pt x="317667" y="184317"/>
                    <a:pt x="309452" y="227741"/>
                  </a:cubicBezTo>
                  <a:cubicBezTo>
                    <a:pt x="299743" y="268668"/>
                    <a:pt x="287442" y="308933"/>
                    <a:pt x="272643" y="348302"/>
                  </a:cubicBezTo>
                  <a:lnTo>
                    <a:pt x="216631" y="410290"/>
                  </a:lnTo>
                  <a:lnTo>
                    <a:pt x="13918" y="348302"/>
                  </a:lnTo>
                  <a:cubicBezTo>
                    <a:pt x="4241" y="329567"/>
                    <a:pt x="-539" y="308677"/>
                    <a:pt x="48" y="287595"/>
                  </a:cubicBezTo>
                  <a:cubicBezTo>
                    <a:pt x="1435" y="253560"/>
                    <a:pt x="48" y="169274"/>
                    <a:pt x="48" y="169274"/>
                  </a:cubicBezTo>
                  <a:cubicBezTo>
                    <a:pt x="17770" y="146420"/>
                    <a:pt x="30327" y="119993"/>
                    <a:pt x="36857" y="91815"/>
                  </a:cubicBezTo>
                  <a:cubicBezTo>
                    <a:pt x="43685" y="56714"/>
                    <a:pt x="48592" y="15851"/>
                    <a:pt x="49979" y="3368"/>
                  </a:cubicBezTo>
                  <a:cubicBezTo>
                    <a:pt x="50246" y="1266"/>
                    <a:pt x="52156" y="-228"/>
                    <a:pt x="54269" y="29"/>
                  </a:cubicBezTo>
                  <a:cubicBezTo>
                    <a:pt x="54333" y="39"/>
                    <a:pt x="54396" y="50"/>
                    <a:pt x="54461" y="61"/>
                  </a:cubicBezTo>
                  <a:cubicBezTo>
                    <a:pt x="73195" y="4019"/>
                    <a:pt x="88303" y="17825"/>
                    <a:pt x="93936" y="36122"/>
                  </a:cubicBezTo>
                  <a:cubicBezTo>
                    <a:pt x="104605" y="70157"/>
                    <a:pt x="102152" y="79653"/>
                    <a:pt x="102152" y="79653"/>
                  </a:cubicBezTo>
                  <a:close/>
                </a:path>
              </a:pathLst>
            </a:custGeom>
            <a:solidFill>
              <a:srgbClr val="FFBE9D"/>
            </a:solidFill>
            <a:ln w="10211" cap="flat">
              <a:noFill/>
              <a:prstDash val="solid"/>
              <a:miter/>
            </a:ln>
          </p:spPr>
          <p:txBody>
            <a:bodyPr rtlCol="0" anchor="ctr"/>
            <a:lstStyle/>
            <a:p>
              <a:endParaRPr lang="en-GR"/>
            </a:p>
          </p:txBody>
        </p:sp>
        <p:sp>
          <p:nvSpPr>
            <p:cNvPr id="106" name="Freeform 105">
              <a:extLst>
                <a:ext uri="{FF2B5EF4-FFF2-40B4-BE49-F238E27FC236}">
                  <a16:creationId xmlns:a16="http://schemas.microsoft.com/office/drawing/2014/main" id="{C0422DFF-8722-94F4-CB3B-321DEF76E371}"/>
                </a:ext>
              </a:extLst>
            </p:cNvPr>
            <p:cNvSpPr/>
            <p:nvPr/>
          </p:nvSpPr>
          <p:spPr>
            <a:xfrm>
              <a:off x="7983149" y="3087702"/>
              <a:ext cx="71909" cy="135178"/>
            </a:xfrm>
            <a:custGeom>
              <a:avLst/>
              <a:gdLst>
                <a:gd name="connsiteX0" fmla="*/ 59534 w 71909"/>
                <a:gd name="connsiteY0" fmla="*/ 46411 h 135178"/>
                <a:gd name="connsiteX1" fmla="*/ 30514 w 71909"/>
                <a:gd name="connsiteY1" fmla="*/ 0 h 135178"/>
                <a:gd name="connsiteX2" fmla="*/ 0 w 71909"/>
                <a:gd name="connsiteY2" fmla="*/ 23472 h 135178"/>
                <a:gd name="connsiteX3" fmla="*/ 56546 w 71909"/>
                <a:gd name="connsiteY3" fmla="*/ 135178 h 135178"/>
                <a:gd name="connsiteX4" fmla="*/ 71910 w 71909"/>
                <a:gd name="connsiteY4" fmla="*/ 88341 h 135178"/>
                <a:gd name="connsiteX5" fmla="*/ 59534 w 71909"/>
                <a:gd name="connsiteY5" fmla="*/ 46411 h 13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09" h="135178">
                  <a:moveTo>
                    <a:pt x="59534" y="46411"/>
                  </a:moveTo>
                  <a:lnTo>
                    <a:pt x="30514" y="0"/>
                  </a:lnTo>
                  <a:lnTo>
                    <a:pt x="0" y="23472"/>
                  </a:lnTo>
                  <a:lnTo>
                    <a:pt x="56546" y="135178"/>
                  </a:lnTo>
                  <a:lnTo>
                    <a:pt x="71910" y="88341"/>
                  </a:lnTo>
                  <a:lnTo>
                    <a:pt x="59534" y="46411"/>
                  </a:lnTo>
                  <a:close/>
                </a:path>
              </a:pathLst>
            </a:custGeom>
            <a:solidFill>
              <a:srgbClr val="455A64"/>
            </a:solidFill>
            <a:ln w="10211" cap="flat">
              <a:noFill/>
              <a:prstDash val="solid"/>
              <a:miter/>
            </a:ln>
          </p:spPr>
          <p:txBody>
            <a:bodyPr rtlCol="0" anchor="ctr"/>
            <a:lstStyle/>
            <a:p>
              <a:endParaRPr lang="en-GR"/>
            </a:p>
          </p:txBody>
        </p:sp>
        <p:sp>
          <p:nvSpPr>
            <p:cNvPr id="107" name="Freeform 106">
              <a:extLst>
                <a:ext uri="{FF2B5EF4-FFF2-40B4-BE49-F238E27FC236}">
                  <a16:creationId xmlns:a16="http://schemas.microsoft.com/office/drawing/2014/main" id="{0FF59B83-4DD1-8E3B-7515-56CAA7A33944}"/>
                </a:ext>
              </a:extLst>
            </p:cNvPr>
            <p:cNvSpPr/>
            <p:nvPr/>
          </p:nvSpPr>
          <p:spPr>
            <a:xfrm>
              <a:off x="7987283" y="3102776"/>
              <a:ext cx="248915" cy="324664"/>
            </a:xfrm>
            <a:custGeom>
              <a:avLst/>
              <a:gdLst>
                <a:gd name="connsiteX0" fmla="*/ 55399 w 248915"/>
                <a:gd name="connsiteY0" fmla="*/ 31337 h 324664"/>
                <a:gd name="connsiteX1" fmla="*/ 116747 w 248915"/>
                <a:gd name="connsiteY1" fmla="*/ 6158 h 324664"/>
                <a:gd name="connsiteX2" fmla="*/ 116747 w 248915"/>
                <a:gd name="connsiteY2" fmla="*/ 84683 h 324664"/>
                <a:gd name="connsiteX3" fmla="*/ 160917 w 248915"/>
                <a:gd name="connsiteY3" fmla="*/ 138029 h 324664"/>
                <a:gd name="connsiteX4" fmla="*/ 216929 w 248915"/>
                <a:gd name="connsiteY4" fmla="*/ 176011 h 324664"/>
                <a:gd name="connsiteX5" fmla="*/ 243816 w 248915"/>
                <a:gd name="connsiteY5" fmla="*/ 244720 h 324664"/>
                <a:gd name="connsiteX6" fmla="*/ 123468 w 248915"/>
                <a:gd name="connsiteY6" fmla="*/ 324099 h 324664"/>
                <a:gd name="connsiteX7" fmla="*/ 99356 w 248915"/>
                <a:gd name="connsiteY7" fmla="*/ 287824 h 324664"/>
                <a:gd name="connsiteX8" fmla="*/ 65642 w 248915"/>
                <a:gd name="connsiteY8" fmla="*/ 266486 h 324664"/>
                <a:gd name="connsiteX9" fmla="*/ 67882 w 248915"/>
                <a:gd name="connsiteY9" fmla="*/ 234478 h 324664"/>
                <a:gd name="connsiteX10" fmla="*/ 39502 w 248915"/>
                <a:gd name="connsiteY10" fmla="*/ 209405 h 324664"/>
                <a:gd name="connsiteX11" fmla="*/ 39502 w 248915"/>
                <a:gd name="connsiteY11" fmla="*/ 175478 h 324664"/>
                <a:gd name="connsiteX12" fmla="*/ 70123 w 248915"/>
                <a:gd name="connsiteY12" fmla="*/ 140269 h 324664"/>
                <a:gd name="connsiteX13" fmla="*/ 15710 w 248915"/>
                <a:gd name="connsiteY13" fmla="*/ 157340 h 324664"/>
                <a:gd name="connsiteX14" fmla="*/ 3227 w 248915"/>
                <a:gd name="connsiteY14" fmla="*/ 130027 h 324664"/>
                <a:gd name="connsiteX15" fmla="*/ 45904 w 248915"/>
                <a:gd name="connsiteY15" fmla="*/ 81162 h 32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915" h="324664">
                  <a:moveTo>
                    <a:pt x="55399" y="31337"/>
                  </a:moveTo>
                  <a:cubicBezTo>
                    <a:pt x="55399" y="31337"/>
                    <a:pt x="87407" y="-16674"/>
                    <a:pt x="116747" y="6158"/>
                  </a:cubicBezTo>
                  <a:cubicBezTo>
                    <a:pt x="146087" y="28990"/>
                    <a:pt x="139365" y="42646"/>
                    <a:pt x="116747" y="84683"/>
                  </a:cubicBezTo>
                  <a:cubicBezTo>
                    <a:pt x="116747" y="84683"/>
                    <a:pt x="174573" y="76681"/>
                    <a:pt x="160917" y="138029"/>
                  </a:cubicBezTo>
                  <a:cubicBezTo>
                    <a:pt x="160917" y="138029"/>
                    <a:pt x="218316" y="126719"/>
                    <a:pt x="216929" y="176011"/>
                  </a:cubicBezTo>
                  <a:cubicBezTo>
                    <a:pt x="216929" y="176011"/>
                    <a:pt x="264194" y="215167"/>
                    <a:pt x="243816" y="244720"/>
                  </a:cubicBezTo>
                  <a:cubicBezTo>
                    <a:pt x="223438" y="274274"/>
                    <a:pt x="145126" y="330927"/>
                    <a:pt x="123468" y="324099"/>
                  </a:cubicBezTo>
                  <a:cubicBezTo>
                    <a:pt x="101810" y="317271"/>
                    <a:pt x="99356" y="287824"/>
                    <a:pt x="99356" y="287824"/>
                  </a:cubicBezTo>
                  <a:cubicBezTo>
                    <a:pt x="99356" y="287824"/>
                    <a:pt x="73537" y="278755"/>
                    <a:pt x="65642" y="266486"/>
                  </a:cubicBezTo>
                  <a:cubicBezTo>
                    <a:pt x="57747" y="254216"/>
                    <a:pt x="67882" y="234478"/>
                    <a:pt x="67882" y="234478"/>
                  </a:cubicBezTo>
                  <a:cubicBezTo>
                    <a:pt x="67882" y="234478"/>
                    <a:pt x="45157" y="214847"/>
                    <a:pt x="39502" y="209405"/>
                  </a:cubicBezTo>
                  <a:cubicBezTo>
                    <a:pt x="33848" y="203964"/>
                    <a:pt x="39502" y="175478"/>
                    <a:pt x="39502" y="175478"/>
                  </a:cubicBezTo>
                  <a:lnTo>
                    <a:pt x="70123" y="140269"/>
                  </a:lnTo>
                  <a:cubicBezTo>
                    <a:pt x="70123" y="140269"/>
                    <a:pt x="25953" y="164061"/>
                    <a:pt x="15710" y="157340"/>
                  </a:cubicBezTo>
                  <a:cubicBezTo>
                    <a:pt x="5468" y="150618"/>
                    <a:pt x="-5628" y="144857"/>
                    <a:pt x="3227" y="130027"/>
                  </a:cubicBezTo>
                  <a:cubicBezTo>
                    <a:pt x="16308" y="112775"/>
                    <a:pt x="30562" y="96440"/>
                    <a:pt x="45904" y="81162"/>
                  </a:cubicBezTo>
                  <a:close/>
                </a:path>
              </a:pathLst>
            </a:custGeom>
            <a:solidFill>
              <a:srgbClr val="FFBE9D"/>
            </a:solidFill>
            <a:ln w="10211" cap="flat">
              <a:noFill/>
              <a:prstDash val="solid"/>
              <a:miter/>
            </a:ln>
          </p:spPr>
          <p:txBody>
            <a:bodyPr rtlCol="0" anchor="ctr"/>
            <a:lstStyle/>
            <a:p>
              <a:endParaRPr lang="en-GR"/>
            </a:p>
          </p:txBody>
        </p:sp>
        <p:sp>
          <p:nvSpPr>
            <p:cNvPr id="108" name="Freeform 107">
              <a:extLst>
                <a:ext uri="{FF2B5EF4-FFF2-40B4-BE49-F238E27FC236}">
                  <a16:creationId xmlns:a16="http://schemas.microsoft.com/office/drawing/2014/main" id="{10D3F8F1-AF00-2E9A-7FE2-85A9AF0666EA}"/>
                </a:ext>
              </a:extLst>
            </p:cNvPr>
            <p:cNvSpPr/>
            <p:nvPr/>
          </p:nvSpPr>
          <p:spPr>
            <a:xfrm>
              <a:off x="8091547" y="3278573"/>
              <a:ext cx="112665" cy="115013"/>
            </a:xfrm>
            <a:custGeom>
              <a:avLst/>
              <a:gdLst>
                <a:gd name="connsiteX0" fmla="*/ 0 w 112665"/>
                <a:gd name="connsiteY0" fmla="*/ 115014 h 115013"/>
                <a:gd name="connsiteX1" fmla="*/ 13443 w 112665"/>
                <a:gd name="connsiteY1" fmla="*/ 95489 h 115013"/>
                <a:gd name="connsiteX2" fmla="*/ 52705 w 112665"/>
                <a:gd name="connsiteY2" fmla="*/ 52812 h 115013"/>
                <a:gd name="connsiteX3" fmla="*/ 97729 w 112665"/>
                <a:gd name="connsiteY3" fmla="*/ 18138 h 115013"/>
                <a:gd name="connsiteX4" fmla="*/ 112666 w 112665"/>
                <a:gd name="connsiteY4" fmla="*/ 0 h 115013"/>
                <a:gd name="connsiteX5" fmla="*/ 100610 w 112665"/>
                <a:gd name="connsiteY5" fmla="*/ 21338 h 115013"/>
                <a:gd name="connsiteX6" fmla="*/ 56013 w 112665"/>
                <a:gd name="connsiteY6" fmla="*/ 57827 h 115013"/>
                <a:gd name="connsiteX7" fmla="*/ 16644 w 112665"/>
                <a:gd name="connsiteY7" fmla="*/ 98263 h 115013"/>
                <a:gd name="connsiteX8" fmla="*/ 0 w 112665"/>
                <a:gd name="connsiteY8" fmla="*/ 115014 h 11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65" h="115013">
                  <a:moveTo>
                    <a:pt x="0" y="115014"/>
                  </a:moveTo>
                  <a:cubicBezTo>
                    <a:pt x="3958" y="108153"/>
                    <a:pt x="8450" y="101624"/>
                    <a:pt x="13443" y="95489"/>
                  </a:cubicBezTo>
                  <a:cubicBezTo>
                    <a:pt x="24091" y="79197"/>
                    <a:pt x="37353" y="64783"/>
                    <a:pt x="52705" y="52812"/>
                  </a:cubicBezTo>
                  <a:cubicBezTo>
                    <a:pt x="68496" y="42303"/>
                    <a:pt x="83539" y="30717"/>
                    <a:pt x="97729" y="18138"/>
                  </a:cubicBezTo>
                  <a:cubicBezTo>
                    <a:pt x="103032" y="12366"/>
                    <a:pt x="108025" y="6316"/>
                    <a:pt x="112666" y="0"/>
                  </a:cubicBezTo>
                  <a:cubicBezTo>
                    <a:pt x="110788" y="8130"/>
                    <a:pt x="106595" y="15534"/>
                    <a:pt x="100610" y="21338"/>
                  </a:cubicBezTo>
                  <a:cubicBezTo>
                    <a:pt x="87028" y="34995"/>
                    <a:pt x="72081" y="47222"/>
                    <a:pt x="56013" y="57827"/>
                  </a:cubicBezTo>
                  <a:cubicBezTo>
                    <a:pt x="41140" y="69488"/>
                    <a:pt x="27900" y="83081"/>
                    <a:pt x="16644" y="98263"/>
                  </a:cubicBezTo>
                  <a:cubicBezTo>
                    <a:pt x="11982" y="104654"/>
                    <a:pt x="6370" y="110309"/>
                    <a:pt x="0" y="115014"/>
                  </a:cubicBezTo>
                  <a:close/>
                </a:path>
              </a:pathLst>
            </a:custGeom>
            <a:solidFill>
              <a:srgbClr val="EB996E"/>
            </a:solidFill>
            <a:ln w="10211" cap="flat">
              <a:noFill/>
              <a:prstDash val="solid"/>
              <a:miter/>
            </a:ln>
          </p:spPr>
          <p:txBody>
            <a:bodyPr rtlCol="0" anchor="ctr"/>
            <a:lstStyle/>
            <a:p>
              <a:endParaRPr lang="en-GR"/>
            </a:p>
          </p:txBody>
        </p:sp>
        <p:sp>
          <p:nvSpPr>
            <p:cNvPr id="109" name="Freeform 108">
              <a:extLst>
                <a:ext uri="{FF2B5EF4-FFF2-40B4-BE49-F238E27FC236}">
                  <a16:creationId xmlns:a16="http://schemas.microsoft.com/office/drawing/2014/main" id="{99ABA223-F153-2F47-EFB3-3B1AF981B023}"/>
                </a:ext>
              </a:extLst>
            </p:cNvPr>
            <p:cNvSpPr/>
            <p:nvPr/>
          </p:nvSpPr>
          <p:spPr>
            <a:xfrm>
              <a:off x="8055058" y="3240805"/>
              <a:ext cx="93172" cy="105091"/>
            </a:xfrm>
            <a:custGeom>
              <a:avLst/>
              <a:gdLst>
                <a:gd name="connsiteX0" fmla="*/ 0 w 93172"/>
                <a:gd name="connsiteY0" fmla="*/ 105091 h 105091"/>
                <a:gd name="connsiteX1" fmla="*/ 43423 w 93172"/>
                <a:gd name="connsiteY1" fmla="*/ 49612 h 105091"/>
                <a:gd name="connsiteX2" fmla="*/ 76177 w 93172"/>
                <a:gd name="connsiteY2" fmla="*/ 12056 h 105091"/>
                <a:gd name="connsiteX3" fmla="*/ 93141 w 93172"/>
                <a:gd name="connsiteY3" fmla="*/ 0 h 105091"/>
                <a:gd name="connsiteX4" fmla="*/ 79058 w 93172"/>
                <a:gd name="connsiteY4" fmla="*/ 14830 h 105091"/>
                <a:gd name="connsiteX5" fmla="*/ 47584 w 93172"/>
                <a:gd name="connsiteY5" fmla="*/ 53239 h 105091"/>
                <a:gd name="connsiteX6" fmla="*/ 0 w 93172"/>
                <a:gd name="connsiteY6" fmla="*/ 105091 h 10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72" h="105091">
                  <a:moveTo>
                    <a:pt x="0" y="105091"/>
                  </a:moveTo>
                  <a:cubicBezTo>
                    <a:pt x="12995" y="85492"/>
                    <a:pt x="27515" y="66938"/>
                    <a:pt x="43423" y="49612"/>
                  </a:cubicBezTo>
                  <a:cubicBezTo>
                    <a:pt x="56013" y="34995"/>
                    <a:pt x="66682" y="20912"/>
                    <a:pt x="76177" y="12056"/>
                  </a:cubicBezTo>
                  <a:cubicBezTo>
                    <a:pt x="80754" y="6700"/>
                    <a:pt x="86580" y="2561"/>
                    <a:pt x="93141" y="0"/>
                  </a:cubicBezTo>
                  <a:cubicBezTo>
                    <a:pt x="93675" y="640"/>
                    <a:pt x="87380" y="5335"/>
                    <a:pt x="79058" y="14830"/>
                  </a:cubicBezTo>
                  <a:cubicBezTo>
                    <a:pt x="70736" y="24326"/>
                    <a:pt x="60387" y="38409"/>
                    <a:pt x="47584" y="53239"/>
                  </a:cubicBezTo>
                  <a:cubicBezTo>
                    <a:pt x="33160" y="71782"/>
                    <a:pt x="17241" y="89130"/>
                    <a:pt x="0" y="105091"/>
                  </a:cubicBezTo>
                  <a:close/>
                </a:path>
              </a:pathLst>
            </a:custGeom>
            <a:solidFill>
              <a:srgbClr val="EB996E"/>
            </a:solidFill>
            <a:ln w="10211" cap="flat">
              <a:noFill/>
              <a:prstDash val="solid"/>
              <a:miter/>
            </a:ln>
          </p:spPr>
          <p:txBody>
            <a:bodyPr rtlCol="0" anchor="ctr"/>
            <a:lstStyle/>
            <a:p>
              <a:endParaRPr lang="en-GR"/>
            </a:p>
          </p:txBody>
        </p:sp>
        <p:sp>
          <p:nvSpPr>
            <p:cNvPr id="110" name="Freeform 109">
              <a:extLst>
                <a:ext uri="{FF2B5EF4-FFF2-40B4-BE49-F238E27FC236}">
                  <a16:creationId xmlns:a16="http://schemas.microsoft.com/office/drawing/2014/main" id="{2FDB3784-5C00-0D8D-C1B0-9FC345E25B0F}"/>
                </a:ext>
              </a:extLst>
            </p:cNvPr>
            <p:cNvSpPr/>
            <p:nvPr/>
          </p:nvSpPr>
          <p:spPr>
            <a:xfrm>
              <a:off x="8057406" y="3184898"/>
              <a:ext cx="45983" cy="58146"/>
            </a:xfrm>
            <a:custGeom>
              <a:avLst/>
              <a:gdLst>
                <a:gd name="connsiteX0" fmla="*/ 0 w 45983"/>
                <a:gd name="connsiteY0" fmla="*/ 58147 h 58146"/>
                <a:gd name="connsiteX1" fmla="*/ 24646 w 45983"/>
                <a:gd name="connsiteY1" fmla="*/ 30087 h 58146"/>
                <a:gd name="connsiteX2" fmla="*/ 45984 w 45983"/>
                <a:gd name="connsiteY2" fmla="*/ 0 h 58146"/>
                <a:gd name="connsiteX3" fmla="*/ 29020 w 45983"/>
                <a:gd name="connsiteY3" fmla="*/ 33715 h 58146"/>
                <a:gd name="connsiteX4" fmla="*/ 0 w 45983"/>
                <a:gd name="connsiteY4" fmla="*/ 58147 h 58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83" h="58146">
                  <a:moveTo>
                    <a:pt x="0" y="58147"/>
                  </a:moveTo>
                  <a:cubicBezTo>
                    <a:pt x="7383" y="48097"/>
                    <a:pt x="15630" y="38697"/>
                    <a:pt x="24646" y="30087"/>
                  </a:cubicBezTo>
                  <a:cubicBezTo>
                    <a:pt x="32317" y="20463"/>
                    <a:pt x="39444" y="10424"/>
                    <a:pt x="45984" y="0"/>
                  </a:cubicBezTo>
                  <a:cubicBezTo>
                    <a:pt x="44437" y="12878"/>
                    <a:pt x="38430" y="24795"/>
                    <a:pt x="29020" y="33715"/>
                  </a:cubicBezTo>
                  <a:cubicBezTo>
                    <a:pt x="21157" y="43786"/>
                    <a:pt x="11267" y="52108"/>
                    <a:pt x="0" y="58147"/>
                  </a:cubicBezTo>
                  <a:close/>
                </a:path>
              </a:pathLst>
            </a:custGeom>
            <a:solidFill>
              <a:srgbClr val="EB996E"/>
            </a:solidFill>
            <a:ln w="10211" cap="flat">
              <a:noFill/>
              <a:prstDash val="solid"/>
              <a:miter/>
            </a:ln>
          </p:spPr>
          <p:txBody>
            <a:bodyPr rtlCol="0" anchor="ctr"/>
            <a:lstStyle/>
            <a:p>
              <a:endParaRPr lang="en-GR"/>
            </a:p>
          </p:txBody>
        </p:sp>
        <p:sp>
          <p:nvSpPr>
            <p:cNvPr id="111" name="Freeform 110">
              <a:extLst>
                <a:ext uri="{FF2B5EF4-FFF2-40B4-BE49-F238E27FC236}">
                  <a16:creationId xmlns:a16="http://schemas.microsoft.com/office/drawing/2014/main" id="{7643C839-A1CA-ABFC-49BE-1D4BEBDE4B82}"/>
                </a:ext>
              </a:extLst>
            </p:cNvPr>
            <p:cNvSpPr/>
            <p:nvPr/>
          </p:nvSpPr>
          <p:spPr>
            <a:xfrm>
              <a:off x="7975876" y="3301726"/>
              <a:ext cx="76515" cy="108718"/>
            </a:xfrm>
            <a:custGeom>
              <a:avLst/>
              <a:gdLst>
                <a:gd name="connsiteX0" fmla="*/ 18 w 76515"/>
                <a:gd name="connsiteY0" fmla="*/ 0 h 108718"/>
                <a:gd name="connsiteX1" fmla="*/ 18902 w 76515"/>
                <a:gd name="connsiteY1" fmla="*/ 7788 h 108718"/>
                <a:gd name="connsiteX2" fmla="*/ 52723 w 76515"/>
                <a:gd name="connsiteY2" fmla="*/ 43744 h 108718"/>
                <a:gd name="connsiteX3" fmla="*/ 71928 w 76515"/>
                <a:gd name="connsiteY3" fmla="*/ 88981 h 108718"/>
                <a:gd name="connsiteX4" fmla="*/ 76515 w 76515"/>
                <a:gd name="connsiteY4" fmla="*/ 108719 h 108718"/>
                <a:gd name="connsiteX5" fmla="*/ 68300 w 76515"/>
                <a:gd name="connsiteY5" fmla="*/ 90261 h 108718"/>
                <a:gd name="connsiteX6" fmla="*/ 47922 w 76515"/>
                <a:gd name="connsiteY6" fmla="*/ 46624 h 108718"/>
                <a:gd name="connsiteX7" fmla="*/ 16662 w 76515"/>
                <a:gd name="connsiteY7" fmla="*/ 10989 h 108718"/>
                <a:gd name="connsiteX8" fmla="*/ 18 w 76515"/>
                <a:gd name="connsiteY8" fmla="*/ 0 h 10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15" h="108718">
                  <a:moveTo>
                    <a:pt x="18" y="0"/>
                  </a:moveTo>
                  <a:cubicBezTo>
                    <a:pt x="6867" y="960"/>
                    <a:pt x="13365" y="3649"/>
                    <a:pt x="18902" y="7788"/>
                  </a:cubicBezTo>
                  <a:cubicBezTo>
                    <a:pt x="32783" y="17017"/>
                    <a:pt x="44359" y="29319"/>
                    <a:pt x="52723" y="43744"/>
                  </a:cubicBezTo>
                  <a:cubicBezTo>
                    <a:pt x="60928" y="57998"/>
                    <a:pt x="67372" y="73180"/>
                    <a:pt x="71928" y="88981"/>
                  </a:cubicBezTo>
                  <a:cubicBezTo>
                    <a:pt x="74435" y="95297"/>
                    <a:pt x="75982" y="101944"/>
                    <a:pt x="76515" y="108719"/>
                  </a:cubicBezTo>
                  <a:cubicBezTo>
                    <a:pt x="72952" y="102968"/>
                    <a:pt x="70188" y="96759"/>
                    <a:pt x="68300" y="90261"/>
                  </a:cubicBezTo>
                  <a:cubicBezTo>
                    <a:pt x="62667" y="75207"/>
                    <a:pt x="55849" y="60612"/>
                    <a:pt x="47922" y="46624"/>
                  </a:cubicBezTo>
                  <a:cubicBezTo>
                    <a:pt x="39846" y="32872"/>
                    <a:pt x="29241" y="20784"/>
                    <a:pt x="16662" y="10989"/>
                  </a:cubicBezTo>
                  <a:cubicBezTo>
                    <a:pt x="6846" y="3201"/>
                    <a:pt x="-409" y="0"/>
                    <a:pt x="18" y="0"/>
                  </a:cubicBezTo>
                  <a:close/>
                </a:path>
              </a:pathLst>
            </a:custGeom>
            <a:solidFill>
              <a:srgbClr val="EB996E"/>
            </a:solidFill>
            <a:ln w="10211" cap="flat">
              <a:noFill/>
              <a:prstDash val="solid"/>
              <a:miter/>
            </a:ln>
          </p:spPr>
          <p:txBody>
            <a:bodyPr rtlCol="0" anchor="ctr"/>
            <a:lstStyle/>
            <a:p>
              <a:endParaRPr lang="en-GR"/>
            </a:p>
          </p:txBody>
        </p:sp>
        <p:sp>
          <p:nvSpPr>
            <p:cNvPr id="112" name="Freeform 111">
              <a:extLst>
                <a:ext uri="{FF2B5EF4-FFF2-40B4-BE49-F238E27FC236}">
                  <a16:creationId xmlns:a16="http://schemas.microsoft.com/office/drawing/2014/main" id="{1AE7CB9C-6EFD-769C-A1A4-C2E79E57C4A2}"/>
                </a:ext>
              </a:extLst>
            </p:cNvPr>
            <p:cNvSpPr/>
            <p:nvPr/>
          </p:nvSpPr>
          <p:spPr>
            <a:xfrm rot="-370799">
              <a:off x="7867492" y="2684996"/>
              <a:ext cx="190976" cy="427620"/>
            </a:xfrm>
            <a:custGeom>
              <a:avLst/>
              <a:gdLst>
                <a:gd name="connsiteX0" fmla="*/ 190977 w 190976"/>
                <a:gd name="connsiteY0" fmla="*/ 213810 h 427620"/>
                <a:gd name="connsiteX1" fmla="*/ 95488 w 190976"/>
                <a:gd name="connsiteY1" fmla="*/ 427620 h 427620"/>
                <a:gd name="connsiteX2" fmla="*/ 0 w 190976"/>
                <a:gd name="connsiteY2" fmla="*/ 213810 h 427620"/>
                <a:gd name="connsiteX3" fmla="*/ 95488 w 190976"/>
                <a:gd name="connsiteY3" fmla="*/ 0 h 427620"/>
                <a:gd name="connsiteX4" fmla="*/ 190977 w 190976"/>
                <a:gd name="connsiteY4" fmla="*/ 213810 h 427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76" h="427620">
                  <a:moveTo>
                    <a:pt x="190977" y="213810"/>
                  </a:moveTo>
                  <a:cubicBezTo>
                    <a:pt x="190977" y="331894"/>
                    <a:pt x="148225" y="427620"/>
                    <a:pt x="95488" y="427620"/>
                  </a:cubicBezTo>
                  <a:cubicBezTo>
                    <a:pt x="42751" y="427620"/>
                    <a:pt x="0" y="331894"/>
                    <a:pt x="0" y="213810"/>
                  </a:cubicBezTo>
                  <a:cubicBezTo>
                    <a:pt x="0" y="95726"/>
                    <a:pt x="42751" y="0"/>
                    <a:pt x="95488" y="0"/>
                  </a:cubicBezTo>
                  <a:cubicBezTo>
                    <a:pt x="148225" y="0"/>
                    <a:pt x="190977" y="95726"/>
                    <a:pt x="190977" y="213810"/>
                  </a:cubicBezTo>
                  <a:close/>
                </a:path>
              </a:pathLst>
            </a:custGeom>
            <a:solidFill>
              <a:srgbClr val="263238"/>
            </a:solidFill>
            <a:ln w="10211" cap="flat">
              <a:noFill/>
              <a:prstDash val="solid"/>
              <a:miter/>
            </a:ln>
          </p:spPr>
          <p:txBody>
            <a:bodyPr rtlCol="0" anchor="ctr"/>
            <a:lstStyle/>
            <a:p>
              <a:endParaRPr lang="en-GR"/>
            </a:p>
          </p:txBody>
        </p:sp>
        <p:sp>
          <p:nvSpPr>
            <p:cNvPr id="113" name="Freeform 112">
              <a:extLst>
                <a:ext uri="{FF2B5EF4-FFF2-40B4-BE49-F238E27FC236}">
                  <a16:creationId xmlns:a16="http://schemas.microsoft.com/office/drawing/2014/main" id="{BC8DFA7E-472D-D6A4-B561-643FFB4DFAC7}"/>
                </a:ext>
              </a:extLst>
            </p:cNvPr>
            <p:cNvSpPr/>
            <p:nvPr/>
          </p:nvSpPr>
          <p:spPr>
            <a:xfrm>
              <a:off x="7865363" y="2691876"/>
              <a:ext cx="170843" cy="416951"/>
            </a:xfrm>
            <a:custGeom>
              <a:avLst/>
              <a:gdLst>
                <a:gd name="connsiteX0" fmla="*/ 101248 w 170843"/>
                <a:gd name="connsiteY0" fmla="*/ 416951 h 416951"/>
                <a:gd name="connsiteX1" fmla="*/ 168464 w 170843"/>
                <a:gd name="connsiteY1" fmla="*/ 198660 h 416951"/>
                <a:gd name="connsiteX2" fmla="*/ 56865 w 170843"/>
                <a:gd name="connsiteY2" fmla="*/ 0 h 416951"/>
                <a:gd name="connsiteX3" fmla="*/ 2772 w 170843"/>
                <a:gd name="connsiteY3" fmla="*/ 216904 h 416951"/>
                <a:gd name="connsiteX4" fmla="*/ 101248 w 170843"/>
                <a:gd name="connsiteY4" fmla="*/ 416951 h 416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43" h="416951">
                  <a:moveTo>
                    <a:pt x="101248" y="416951"/>
                  </a:moveTo>
                  <a:cubicBezTo>
                    <a:pt x="150326" y="392412"/>
                    <a:pt x="179666" y="302044"/>
                    <a:pt x="168464" y="198660"/>
                  </a:cubicBezTo>
                  <a:cubicBezTo>
                    <a:pt x="157261" y="95276"/>
                    <a:pt x="109783" y="14190"/>
                    <a:pt x="56865" y="0"/>
                  </a:cubicBezTo>
                  <a:cubicBezTo>
                    <a:pt x="15255" y="23686"/>
                    <a:pt x="-8430" y="113413"/>
                    <a:pt x="2772" y="216904"/>
                  </a:cubicBezTo>
                  <a:cubicBezTo>
                    <a:pt x="13975" y="320395"/>
                    <a:pt x="55798" y="401907"/>
                    <a:pt x="101248" y="416951"/>
                  </a:cubicBezTo>
                  <a:close/>
                </a:path>
              </a:pathLst>
            </a:custGeom>
            <a:solidFill>
              <a:srgbClr val="E0E0E0"/>
            </a:solidFill>
            <a:ln w="10211" cap="flat">
              <a:noFill/>
              <a:prstDash val="solid"/>
              <a:miter/>
            </a:ln>
          </p:spPr>
          <p:txBody>
            <a:bodyPr rtlCol="0" anchor="ctr"/>
            <a:lstStyle/>
            <a:p>
              <a:endParaRPr lang="en-GR"/>
            </a:p>
          </p:txBody>
        </p:sp>
        <p:sp>
          <p:nvSpPr>
            <p:cNvPr id="114" name="Freeform 113">
              <a:extLst>
                <a:ext uri="{FF2B5EF4-FFF2-40B4-BE49-F238E27FC236}">
                  <a16:creationId xmlns:a16="http://schemas.microsoft.com/office/drawing/2014/main" id="{BFD08F8B-3D0A-F56D-EA87-F7B4EE1174EE}"/>
                </a:ext>
              </a:extLst>
            </p:cNvPr>
            <p:cNvSpPr/>
            <p:nvPr/>
          </p:nvSpPr>
          <p:spPr>
            <a:xfrm>
              <a:off x="7956595" y="2822787"/>
              <a:ext cx="12498" cy="201540"/>
            </a:xfrm>
            <a:custGeom>
              <a:avLst/>
              <a:gdLst>
                <a:gd name="connsiteX0" fmla="*/ 12257 w 12498"/>
                <a:gd name="connsiteY0" fmla="*/ 201541 h 201540"/>
                <a:gd name="connsiteX1" fmla="*/ 3509 w 12498"/>
                <a:gd name="connsiteY1" fmla="*/ 100930 h 201540"/>
                <a:gd name="connsiteX2" fmla="*/ 201 w 12498"/>
                <a:gd name="connsiteY2" fmla="*/ 0 h 201540"/>
                <a:gd name="connsiteX3" fmla="*/ 9056 w 12498"/>
                <a:gd name="connsiteY3" fmla="*/ 100610 h 201540"/>
                <a:gd name="connsiteX4" fmla="*/ 12257 w 12498"/>
                <a:gd name="connsiteY4" fmla="*/ 201541 h 20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8" h="201540">
                  <a:moveTo>
                    <a:pt x="12257" y="201541"/>
                  </a:moveTo>
                  <a:cubicBezTo>
                    <a:pt x="7520" y="168189"/>
                    <a:pt x="4607" y="134602"/>
                    <a:pt x="3509" y="100930"/>
                  </a:cubicBezTo>
                  <a:cubicBezTo>
                    <a:pt x="607" y="67365"/>
                    <a:pt x="-492" y="33683"/>
                    <a:pt x="201" y="0"/>
                  </a:cubicBezTo>
                  <a:cubicBezTo>
                    <a:pt x="5066" y="33341"/>
                    <a:pt x="8021" y="66928"/>
                    <a:pt x="9056" y="100610"/>
                  </a:cubicBezTo>
                  <a:cubicBezTo>
                    <a:pt x="11958" y="134175"/>
                    <a:pt x="13025" y="167869"/>
                    <a:pt x="12257" y="201541"/>
                  </a:cubicBezTo>
                  <a:close/>
                </a:path>
              </a:pathLst>
            </a:custGeom>
            <a:solidFill>
              <a:srgbClr val="FFFFFF"/>
            </a:solidFill>
            <a:ln w="10211" cap="flat">
              <a:noFill/>
              <a:prstDash val="solid"/>
              <a:miter/>
            </a:ln>
          </p:spPr>
          <p:txBody>
            <a:bodyPr rtlCol="0" anchor="ctr"/>
            <a:lstStyle/>
            <a:p>
              <a:endParaRPr lang="en-GR"/>
            </a:p>
          </p:txBody>
        </p:sp>
        <p:sp>
          <p:nvSpPr>
            <p:cNvPr id="115" name="Freeform 114">
              <a:extLst>
                <a:ext uri="{FF2B5EF4-FFF2-40B4-BE49-F238E27FC236}">
                  <a16:creationId xmlns:a16="http://schemas.microsoft.com/office/drawing/2014/main" id="{EEF48B06-53CA-EBCB-2345-1E13CCE8CD43}"/>
                </a:ext>
              </a:extLst>
            </p:cNvPr>
            <p:cNvSpPr/>
            <p:nvPr/>
          </p:nvSpPr>
          <p:spPr>
            <a:xfrm>
              <a:off x="7936840" y="2762719"/>
              <a:ext cx="13681" cy="193752"/>
            </a:xfrm>
            <a:custGeom>
              <a:avLst/>
              <a:gdLst>
                <a:gd name="connsiteX0" fmla="*/ 13661 w 13681"/>
                <a:gd name="connsiteY0" fmla="*/ 193752 h 193752"/>
                <a:gd name="connsiteX1" fmla="*/ 7793 w 13681"/>
                <a:gd name="connsiteY1" fmla="*/ 165586 h 193752"/>
                <a:gd name="connsiteX2" fmla="*/ 1285 w 13681"/>
                <a:gd name="connsiteY2" fmla="*/ 97089 h 193752"/>
                <a:gd name="connsiteX3" fmla="*/ 324 w 13681"/>
                <a:gd name="connsiteY3" fmla="*/ 28380 h 193752"/>
                <a:gd name="connsiteX4" fmla="*/ 2672 w 13681"/>
                <a:gd name="connsiteY4" fmla="*/ 0 h 193752"/>
                <a:gd name="connsiteX5" fmla="*/ 4272 w 13681"/>
                <a:gd name="connsiteY5" fmla="*/ 28380 h 193752"/>
                <a:gd name="connsiteX6" fmla="*/ 6833 w 13681"/>
                <a:gd name="connsiteY6" fmla="*/ 96876 h 193752"/>
                <a:gd name="connsiteX7" fmla="*/ 11740 w 13681"/>
                <a:gd name="connsiteY7" fmla="*/ 165159 h 193752"/>
                <a:gd name="connsiteX8" fmla="*/ 13661 w 13681"/>
                <a:gd name="connsiteY8" fmla="*/ 193752 h 1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1" h="193752">
                  <a:moveTo>
                    <a:pt x="13661" y="193752"/>
                  </a:moveTo>
                  <a:cubicBezTo>
                    <a:pt x="10652" y="184609"/>
                    <a:pt x="8689" y="175166"/>
                    <a:pt x="7793" y="165586"/>
                  </a:cubicBezTo>
                  <a:cubicBezTo>
                    <a:pt x="5339" y="148088"/>
                    <a:pt x="2778" y="123976"/>
                    <a:pt x="1285" y="97089"/>
                  </a:cubicBezTo>
                  <a:cubicBezTo>
                    <a:pt x="-209" y="70203"/>
                    <a:pt x="-209" y="45984"/>
                    <a:pt x="324" y="28380"/>
                  </a:cubicBezTo>
                  <a:cubicBezTo>
                    <a:pt x="47" y="18863"/>
                    <a:pt x="837" y="9346"/>
                    <a:pt x="2672" y="0"/>
                  </a:cubicBezTo>
                  <a:cubicBezTo>
                    <a:pt x="4027" y="9400"/>
                    <a:pt x="4571" y="18895"/>
                    <a:pt x="4272" y="28380"/>
                  </a:cubicBezTo>
                  <a:cubicBezTo>
                    <a:pt x="4272" y="45984"/>
                    <a:pt x="5339" y="70097"/>
                    <a:pt x="6833" y="96876"/>
                  </a:cubicBezTo>
                  <a:cubicBezTo>
                    <a:pt x="8326" y="123656"/>
                    <a:pt x="10247" y="147661"/>
                    <a:pt x="11740" y="165159"/>
                  </a:cubicBezTo>
                  <a:cubicBezTo>
                    <a:pt x="13159" y="174622"/>
                    <a:pt x="13810" y="184182"/>
                    <a:pt x="13661" y="193752"/>
                  </a:cubicBezTo>
                  <a:close/>
                </a:path>
              </a:pathLst>
            </a:custGeom>
            <a:solidFill>
              <a:srgbClr val="FFFFFF"/>
            </a:solidFill>
            <a:ln w="10211" cap="flat">
              <a:noFill/>
              <a:prstDash val="solid"/>
              <a:miter/>
            </a:ln>
          </p:spPr>
          <p:txBody>
            <a:bodyPr rtlCol="0" anchor="ctr"/>
            <a:lstStyle/>
            <a:p>
              <a:endParaRPr lang="en-GR"/>
            </a:p>
          </p:txBody>
        </p:sp>
        <p:sp>
          <p:nvSpPr>
            <p:cNvPr id="116" name="Freeform 115">
              <a:extLst>
                <a:ext uri="{FF2B5EF4-FFF2-40B4-BE49-F238E27FC236}">
                  <a16:creationId xmlns:a16="http://schemas.microsoft.com/office/drawing/2014/main" id="{E718236D-2F7B-E663-2576-CB35A9F69494}"/>
                </a:ext>
              </a:extLst>
            </p:cNvPr>
            <p:cNvSpPr/>
            <p:nvPr/>
          </p:nvSpPr>
          <p:spPr>
            <a:xfrm>
              <a:off x="7985063" y="3100924"/>
              <a:ext cx="254464" cy="329045"/>
            </a:xfrm>
            <a:custGeom>
              <a:avLst/>
              <a:gdLst>
                <a:gd name="connsiteX0" fmla="*/ 57619 w 254464"/>
                <a:gd name="connsiteY0" fmla="*/ 32976 h 329045"/>
                <a:gd name="connsiteX1" fmla="*/ 57619 w 254464"/>
                <a:gd name="connsiteY1" fmla="*/ 36390 h 329045"/>
                <a:gd name="connsiteX2" fmla="*/ 56126 w 254464"/>
                <a:gd name="connsiteY2" fmla="*/ 46099 h 329045"/>
                <a:gd name="connsiteX3" fmla="*/ 49831 w 254464"/>
                <a:gd name="connsiteY3" fmla="*/ 83121 h 329045"/>
                <a:gd name="connsiteX4" fmla="*/ 49831 w 254464"/>
                <a:gd name="connsiteY4" fmla="*/ 83121 h 329045"/>
                <a:gd name="connsiteX5" fmla="*/ 49831 w 254464"/>
                <a:gd name="connsiteY5" fmla="*/ 83121 h 329045"/>
                <a:gd name="connsiteX6" fmla="*/ 29133 w 254464"/>
                <a:gd name="connsiteY6" fmla="*/ 105313 h 329045"/>
                <a:gd name="connsiteX7" fmla="*/ 6621 w 254464"/>
                <a:gd name="connsiteY7" fmla="*/ 133906 h 329045"/>
                <a:gd name="connsiteX8" fmla="*/ 4807 w 254464"/>
                <a:gd name="connsiteY8" fmla="*/ 142548 h 329045"/>
                <a:gd name="connsiteX9" fmla="*/ 9929 w 254464"/>
                <a:gd name="connsiteY9" fmla="*/ 150017 h 329045"/>
                <a:gd name="connsiteX10" fmla="*/ 18677 w 254464"/>
                <a:gd name="connsiteY10" fmla="*/ 156098 h 329045"/>
                <a:gd name="connsiteX11" fmla="*/ 28066 w 254464"/>
                <a:gd name="connsiteY11" fmla="*/ 157165 h 329045"/>
                <a:gd name="connsiteX12" fmla="*/ 71916 w 254464"/>
                <a:gd name="connsiteY12" fmla="*/ 139347 h 329045"/>
                <a:gd name="connsiteX13" fmla="*/ 82585 w 254464"/>
                <a:gd name="connsiteY13" fmla="*/ 134013 h 329045"/>
                <a:gd name="connsiteX14" fmla="*/ 74903 w 254464"/>
                <a:gd name="connsiteY14" fmla="*/ 142761 h 329045"/>
                <a:gd name="connsiteX15" fmla="*/ 44390 w 254464"/>
                <a:gd name="connsiteY15" fmla="*/ 178076 h 329045"/>
                <a:gd name="connsiteX16" fmla="*/ 44923 w 254464"/>
                <a:gd name="connsiteY16" fmla="*/ 177330 h 329045"/>
                <a:gd name="connsiteX17" fmla="*/ 44923 w 254464"/>
                <a:gd name="connsiteY17" fmla="*/ 211471 h 329045"/>
                <a:gd name="connsiteX18" fmla="*/ 73516 w 254464"/>
                <a:gd name="connsiteY18" fmla="*/ 236117 h 329045"/>
                <a:gd name="connsiteX19" fmla="*/ 75864 w 254464"/>
                <a:gd name="connsiteY19" fmla="*/ 237610 h 329045"/>
                <a:gd name="connsiteX20" fmla="*/ 74263 w 254464"/>
                <a:gd name="connsiteY20" fmla="*/ 239958 h 329045"/>
                <a:gd name="connsiteX21" fmla="*/ 74263 w 254464"/>
                <a:gd name="connsiteY21" fmla="*/ 270685 h 329045"/>
                <a:gd name="connsiteX22" fmla="*/ 107551 w 254464"/>
                <a:gd name="connsiteY22" fmla="*/ 289569 h 329045"/>
                <a:gd name="connsiteX23" fmla="*/ 103817 w 254464"/>
                <a:gd name="connsiteY23" fmla="*/ 292023 h 329045"/>
                <a:gd name="connsiteX24" fmla="*/ 103817 w 254464"/>
                <a:gd name="connsiteY24" fmla="*/ 291170 h 329045"/>
                <a:gd name="connsiteX25" fmla="*/ 103817 w 254464"/>
                <a:gd name="connsiteY25" fmla="*/ 291170 h 329045"/>
                <a:gd name="connsiteX26" fmla="*/ 105630 w 254464"/>
                <a:gd name="connsiteY26" fmla="*/ 293410 h 329045"/>
                <a:gd name="connsiteX27" fmla="*/ 109258 w 254464"/>
                <a:gd name="connsiteY27" fmla="*/ 291063 h 329045"/>
                <a:gd name="connsiteX28" fmla="*/ 109258 w 254464"/>
                <a:gd name="connsiteY28" fmla="*/ 291063 h 329045"/>
                <a:gd name="connsiteX29" fmla="*/ 109258 w 254464"/>
                <a:gd name="connsiteY29" fmla="*/ 292343 h 329045"/>
                <a:gd name="connsiteX30" fmla="*/ 109258 w 254464"/>
                <a:gd name="connsiteY30" fmla="*/ 295010 h 329045"/>
                <a:gd name="connsiteX31" fmla="*/ 110218 w 254464"/>
                <a:gd name="connsiteY31" fmla="*/ 300452 h 329045"/>
                <a:gd name="connsiteX32" fmla="*/ 113952 w 254464"/>
                <a:gd name="connsiteY32" fmla="*/ 311121 h 329045"/>
                <a:gd name="connsiteX33" fmla="*/ 120674 w 254464"/>
                <a:gd name="connsiteY33" fmla="*/ 319443 h 329045"/>
                <a:gd name="connsiteX34" fmla="*/ 129636 w 254464"/>
                <a:gd name="connsiteY34" fmla="*/ 323711 h 329045"/>
                <a:gd name="connsiteX35" fmla="*/ 150974 w 254464"/>
                <a:gd name="connsiteY35" fmla="*/ 317522 h 329045"/>
                <a:gd name="connsiteX36" fmla="*/ 172312 w 254464"/>
                <a:gd name="connsiteY36" fmla="*/ 305786 h 329045"/>
                <a:gd name="connsiteX37" fmla="*/ 209121 w 254464"/>
                <a:gd name="connsiteY37" fmla="*/ 279113 h 329045"/>
                <a:gd name="connsiteX38" fmla="*/ 241128 w 254464"/>
                <a:gd name="connsiteY38" fmla="*/ 248386 h 329045"/>
                <a:gd name="connsiteX39" fmla="*/ 248489 w 254464"/>
                <a:gd name="connsiteY39" fmla="*/ 230142 h 329045"/>
                <a:gd name="connsiteX40" fmla="*/ 243262 w 254464"/>
                <a:gd name="connsiteY40" fmla="*/ 210831 h 329045"/>
                <a:gd name="connsiteX41" fmla="*/ 217549 w 254464"/>
                <a:gd name="connsiteY41" fmla="*/ 179570 h 329045"/>
                <a:gd name="connsiteX42" fmla="*/ 216696 w 254464"/>
                <a:gd name="connsiteY42" fmla="*/ 178716 h 329045"/>
                <a:gd name="connsiteX43" fmla="*/ 216696 w 254464"/>
                <a:gd name="connsiteY43" fmla="*/ 177436 h 329045"/>
                <a:gd name="connsiteX44" fmla="*/ 213175 w 254464"/>
                <a:gd name="connsiteY44" fmla="*/ 158552 h 329045"/>
                <a:gd name="connsiteX45" fmla="*/ 200265 w 254464"/>
                <a:gd name="connsiteY45" fmla="*/ 145642 h 329045"/>
                <a:gd name="connsiteX46" fmla="*/ 163884 w 254464"/>
                <a:gd name="connsiteY46" fmla="*/ 141801 h 329045"/>
                <a:gd name="connsiteX47" fmla="*/ 160576 w 254464"/>
                <a:gd name="connsiteY47" fmla="*/ 141801 h 329045"/>
                <a:gd name="connsiteX48" fmla="*/ 161110 w 254464"/>
                <a:gd name="connsiteY48" fmla="*/ 138387 h 329045"/>
                <a:gd name="connsiteX49" fmla="*/ 162817 w 254464"/>
                <a:gd name="connsiteY49" fmla="*/ 127718 h 329045"/>
                <a:gd name="connsiteX50" fmla="*/ 162817 w 254464"/>
                <a:gd name="connsiteY50" fmla="*/ 117049 h 329045"/>
                <a:gd name="connsiteX51" fmla="*/ 155242 w 254464"/>
                <a:gd name="connsiteY51" fmla="*/ 98591 h 329045"/>
                <a:gd name="connsiteX52" fmla="*/ 119500 w 254464"/>
                <a:gd name="connsiteY52" fmla="*/ 87922 h 329045"/>
                <a:gd name="connsiteX53" fmla="*/ 115659 w 254464"/>
                <a:gd name="connsiteY53" fmla="*/ 87922 h 329045"/>
                <a:gd name="connsiteX54" fmla="*/ 117473 w 254464"/>
                <a:gd name="connsiteY54" fmla="*/ 84615 h 329045"/>
                <a:gd name="connsiteX55" fmla="*/ 133583 w 254464"/>
                <a:gd name="connsiteY55" fmla="*/ 52607 h 329045"/>
                <a:gd name="connsiteX56" fmla="*/ 137104 w 254464"/>
                <a:gd name="connsiteY56" fmla="*/ 37137 h 329045"/>
                <a:gd name="connsiteX57" fmla="*/ 132943 w 254464"/>
                <a:gd name="connsiteY57" fmla="*/ 23267 h 329045"/>
                <a:gd name="connsiteX58" fmla="*/ 112992 w 254464"/>
                <a:gd name="connsiteY58" fmla="*/ 4916 h 329045"/>
                <a:gd name="connsiteX59" fmla="*/ 91014 w 254464"/>
                <a:gd name="connsiteY59" fmla="*/ 4916 h 329045"/>
                <a:gd name="connsiteX60" fmla="*/ 65408 w 254464"/>
                <a:gd name="connsiteY60" fmla="*/ 24120 h 329045"/>
                <a:gd name="connsiteX61" fmla="*/ 59860 w 254464"/>
                <a:gd name="connsiteY61" fmla="*/ 30522 h 329045"/>
                <a:gd name="connsiteX62" fmla="*/ 57940 w 254464"/>
                <a:gd name="connsiteY62" fmla="*/ 32656 h 329045"/>
                <a:gd name="connsiteX63" fmla="*/ 59433 w 254464"/>
                <a:gd name="connsiteY63" fmla="*/ 30202 h 329045"/>
                <a:gd name="connsiteX64" fmla="*/ 64554 w 254464"/>
                <a:gd name="connsiteY64" fmla="*/ 23267 h 329045"/>
                <a:gd name="connsiteX65" fmla="*/ 74156 w 254464"/>
                <a:gd name="connsiteY65" fmla="*/ 13238 h 329045"/>
                <a:gd name="connsiteX66" fmla="*/ 90160 w 254464"/>
                <a:gd name="connsiteY66" fmla="*/ 2569 h 329045"/>
                <a:gd name="connsiteX67" fmla="*/ 114166 w 254464"/>
                <a:gd name="connsiteY67" fmla="*/ 2569 h 329045"/>
                <a:gd name="connsiteX68" fmla="*/ 120034 w 254464"/>
                <a:gd name="connsiteY68" fmla="*/ 6196 h 329045"/>
                <a:gd name="connsiteX69" fmla="*/ 125475 w 254464"/>
                <a:gd name="connsiteY69" fmla="*/ 10570 h 329045"/>
                <a:gd name="connsiteX70" fmla="*/ 136144 w 254464"/>
                <a:gd name="connsiteY70" fmla="*/ 21240 h 329045"/>
                <a:gd name="connsiteX71" fmla="*/ 141052 w 254464"/>
                <a:gd name="connsiteY71" fmla="*/ 36923 h 329045"/>
                <a:gd name="connsiteX72" fmla="*/ 137531 w 254464"/>
                <a:gd name="connsiteY72" fmla="*/ 53781 h 329045"/>
                <a:gd name="connsiteX73" fmla="*/ 121527 w 254464"/>
                <a:gd name="connsiteY73" fmla="*/ 86428 h 329045"/>
                <a:gd name="connsiteX74" fmla="*/ 119500 w 254464"/>
                <a:gd name="connsiteY74" fmla="*/ 83441 h 329045"/>
                <a:gd name="connsiteX75" fmla="*/ 139985 w 254464"/>
                <a:gd name="connsiteY75" fmla="*/ 84721 h 329045"/>
                <a:gd name="connsiteX76" fmla="*/ 159083 w 254464"/>
                <a:gd name="connsiteY76" fmla="*/ 95390 h 329045"/>
                <a:gd name="connsiteX77" fmla="*/ 168045 w 254464"/>
                <a:gd name="connsiteY77" fmla="*/ 116729 h 329045"/>
                <a:gd name="connsiteX78" fmla="*/ 168045 w 254464"/>
                <a:gd name="connsiteY78" fmla="*/ 128358 h 329045"/>
                <a:gd name="connsiteX79" fmla="*/ 166231 w 254464"/>
                <a:gd name="connsiteY79" fmla="*/ 139988 h 329045"/>
                <a:gd name="connsiteX80" fmla="*/ 163457 w 254464"/>
                <a:gd name="connsiteY80" fmla="*/ 137107 h 329045"/>
                <a:gd name="connsiteX81" fmla="*/ 203039 w 254464"/>
                <a:gd name="connsiteY81" fmla="*/ 141161 h 329045"/>
                <a:gd name="connsiteX82" fmla="*/ 218296 w 254464"/>
                <a:gd name="connsiteY82" fmla="*/ 156311 h 329045"/>
                <a:gd name="connsiteX83" fmla="*/ 222457 w 254464"/>
                <a:gd name="connsiteY83" fmla="*/ 177650 h 329045"/>
                <a:gd name="connsiteX84" fmla="*/ 221497 w 254464"/>
                <a:gd name="connsiteY84" fmla="*/ 175516 h 329045"/>
                <a:gd name="connsiteX85" fmla="*/ 248596 w 254464"/>
                <a:gd name="connsiteY85" fmla="*/ 208377 h 329045"/>
                <a:gd name="connsiteX86" fmla="*/ 254464 w 254464"/>
                <a:gd name="connsiteY86" fmla="*/ 229715 h 329045"/>
                <a:gd name="connsiteX87" fmla="*/ 252224 w 254464"/>
                <a:gd name="connsiteY87" fmla="*/ 241345 h 329045"/>
                <a:gd name="connsiteX88" fmla="*/ 246036 w 254464"/>
                <a:gd name="connsiteY88" fmla="*/ 251267 h 329045"/>
                <a:gd name="connsiteX89" fmla="*/ 214028 w 254464"/>
                <a:gd name="connsiteY89" fmla="*/ 283274 h 329045"/>
                <a:gd name="connsiteX90" fmla="*/ 176580 w 254464"/>
                <a:gd name="connsiteY90" fmla="*/ 310481 h 329045"/>
                <a:gd name="connsiteX91" fmla="*/ 155242 w 254464"/>
                <a:gd name="connsiteY91" fmla="*/ 322430 h 329045"/>
                <a:gd name="connsiteX92" fmla="*/ 130916 w 254464"/>
                <a:gd name="connsiteY92" fmla="*/ 329045 h 329045"/>
                <a:gd name="connsiteX93" fmla="*/ 108938 w 254464"/>
                <a:gd name="connsiteY93" fmla="*/ 313895 h 329045"/>
                <a:gd name="connsiteX94" fmla="*/ 104670 w 254464"/>
                <a:gd name="connsiteY94" fmla="*/ 302265 h 329045"/>
                <a:gd name="connsiteX95" fmla="*/ 103603 w 254464"/>
                <a:gd name="connsiteY95" fmla="*/ 296291 h 329045"/>
                <a:gd name="connsiteX96" fmla="*/ 103603 w 254464"/>
                <a:gd name="connsiteY96" fmla="*/ 293197 h 329045"/>
                <a:gd name="connsiteX97" fmla="*/ 103603 w 254464"/>
                <a:gd name="connsiteY97" fmla="*/ 291276 h 329045"/>
                <a:gd name="connsiteX98" fmla="*/ 103603 w 254464"/>
                <a:gd name="connsiteY98" fmla="*/ 291276 h 329045"/>
                <a:gd name="connsiteX99" fmla="*/ 107231 w 254464"/>
                <a:gd name="connsiteY99" fmla="*/ 288929 h 329045"/>
                <a:gd name="connsiteX100" fmla="*/ 109045 w 254464"/>
                <a:gd name="connsiteY100" fmla="*/ 291170 h 329045"/>
                <a:gd name="connsiteX101" fmla="*/ 109045 w 254464"/>
                <a:gd name="connsiteY101" fmla="*/ 296824 h 329045"/>
                <a:gd name="connsiteX102" fmla="*/ 105310 w 254464"/>
                <a:gd name="connsiteY102" fmla="*/ 295331 h 329045"/>
                <a:gd name="connsiteX103" fmla="*/ 70529 w 254464"/>
                <a:gd name="connsiteY103" fmla="*/ 275486 h 329045"/>
                <a:gd name="connsiteX104" fmla="*/ 64127 w 254464"/>
                <a:gd name="connsiteY104" fmla="*/ 266844 h 329045"/>
                <a:gd name="connsiteX105" fmla="*/ 62741 w 254464"/>
                <a:gd name="connsiteY105" fmla="*/ 256175 h 329045"/>
                <a:gd name="connsiteX106" fmla="*/ 70316 w 254464"/>
                <a:gd name="connsiteY106" fmla="*/ 237610 h 329045"/>
                <a:gd name="connsiteX107" fmla="*/ 71063 w 254464"/>
                <a:gd name="connsiteY107" fmla="*/ 241451 h 329045"/>
                <a:gd name="connsiteX108" fmla="*/ 40869 w 254464"/>
                <a:gd name="connsiteY108" fmla="*/ 214992 h 329045"/>
                <a:gd name="connsiteX109" fmla="*/ 36174 w 254464"/>
                <a:gd name="connsiteY109" fmla="*/ 195574 h 329045"/>
                <a:gd name="connsiteX110" fmla="*/ 39482 w 254464"/>
                <a:gd name="connsiteY110" fmla="*/ 176796 h 329045"/>
                <a:gd name="connsiteX111" fmla="*/ 39482 w 254464"/>
                <a:gd name="connsiteY111" fmla="*/ 176796 h 329045"/>
                <a:gd name="connsiteX112" fmla="*/ 39482 w 254464"/>
                <a:gd name="connsiteY112" fmla="*/ 176796 h 329045"/>
                <a:gd name="connsiteX113" fmla="*/ 70316 w 254464"/>
                <a:gd name="connsiteY113" fmla="*/ 141801 h 329045"/>
                <a:gd name="connsiteX114" fmla="*/ 72983 w 254464"/>
                <a:gd name="connsiteY114" fmla="*/ 145215 h 329045"/>
                <a:gd name="connsiteX115" fmla="*/ 27639 w 254464"/>
                <a:gd name="connsiteY115" fmla="*/ 163033 h 329045"/>
                <a:gd name="connsiteX116" fmla="*/ 15370 w 254464"/>
                <a:gd name="connsiteY116" fmla="*/ 161326 h 329045"/>
                <a:gd name="connsiteX117" fmla="*/ 6408 w 254464"/>
                <a:gd name="connsiteY117" fmla="*/ 154818 h 329045"/>
                <a:gd name="connsiteX118" fmla="*/ 113 w 254464"/>
                <a:gd name="connsiteY118" fmla="*/ 145109 h 329045"/>
                <a:gd name="connsiteX119" fmla="*/ 2354 w 254464"/>
                <a:gd name="connsiteY119" fmla="*/ 134440 h 329045"/>
                <a:gd name="connsiteX120" fmla="*/ 25825 w 254464"/>
                <a:gd name="connsiteY120" fmla="*/ 105526 h 329045"/>
                <a:gd name="connsiteX121" fmla="*/ 47164 w 254464"/>
                <a:gd name="connsiteY121" fmla="*/ 84188 h 329045"/>
                <a:gd name="connsiteX122" fmla="*/ 47164 w 254464"/>
                <a:gd name="connsiteY122" fmla="*/ 84188 h 329045"/>
                <a:gd name="connsiteX123" fmla="*/ 54632 w 254464"/>
                <a:gd name="connsiteY123" fmla="*/ 47272 h 329045"/>
                <a:gd name="connsiteX124" fmla="*/ 56766 w 254464"/>
                <a:gd name="connsiteY124" fmla="*/ 37777 h 329045"/>
                <a:gd name="connsiteX125" fmla="*/ 57619 w 254464"/>
                <a:gd name="connsiteY125" fmla="*/ 32976 h 32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54464" h="329045">
                  <a:moveTo>
                    <a:pt x="57619" y="32976"/>
                  </a:moveTo>
                  <a:cubicBezTo>
                    <a:pt x="57769" y="34107"/>
                    <a:pt x="57769" y="35259"/>
                    <a:pt x="57619" y="36390"/>
                  </a:cubicBezTo>
                  <a:lnTo>
                    <a:pt x="56126" y="46099"/>
                  </a:lnTo>
                  <a:lnTo>
                    <a:pt x="49831" y="83121"/>
                  </a:lnTo>
                  <a:lnTo>
                    <a:pt x="49831" y="83121"/>
                  </a:lnTo>
                  <a:lnTo>
                    <a:pt x="49831" y="83121"/>
                  </a:lnTo>
                  <a:cubicBezTo>
                    <a:pt x="43643" y="89522"/>
                    <a:pt x="36708" y="96991"/>
                    <a:pt x="29133" y="105313"/>
                  </a:cubicBezTo>
                  <a:cubicBezTo>
                    <a:pt x="20758" y="114125"/>
                    <a:pt x="13225" y="123696"/>
                    <a:pt x="6621" y="133906"/>
                  </a:cubicBezTo>
                  <a:cubicBezTo>
                    <a:pt x="5095" y="136520"/>
                    <a:pt x="4466" y="139550"/>
                    <a:pt x="4807" y="142548"/>
                  </a:cubicBezTo>
                  <a:cubicBezTo>
                    <a:pt x="5586" y="145567"/>
                    <a:pt x="7400" y="148203"/>
                    <a:pt x="9929" y="150017"/>
                  </a:cubicBezTo>
                  <a:cubicBezTo>
                    <a:pt x="12735" y="152204"/>
                    <a:pt x="15647" y="154231"/>
                    <a:pt x="18677" y="156098"/>
                  </a:cubicBezTo>
                  <a:cubicBezTo>
                    <a:pt x="21569" y="157602"/>
                    <a:pt x="24908" y="157986"/>
                    <a:pt x="28066" y="157165"/>
                  </a:cubicBezTo>
                  <a:cubicBezTo>
                    <a:pt x="43397" y="153164"/>
                    <a:pt x="58142" y="147178"/>
                    <a:pt x="71916" y="139347"/>
                  </a:cubicBezTo>
                  <a:lnTo>
                    <a:pt x="82585" y="134013"/>
                  </a:lnTo>
                  <a:lnTo>
                    <a:pt x="74903" y="142761"/>
                  </a:lnTo>
                  <a:lnTo>
                    <a:pt x="44390" y="178076"/>
                  </a:lnTo>
                  <a:lnTo>
                    <a:pt x="44923" y="177330"/>
                  </a:lnTo>
                  <a:cubicBezTo>
                    <a:pt x="40175" y="188212"/>
                    <a:pt x="40175" y="200588"/>
                    <a:pt x="44923" y="211471"/>
                  </a:cubicBezTo>
                  <a:cubicBezTo>
                    <a:pt x="52712" y="221521"/>
                    <a:pt x="62431" y="229897"/>
                    <a:pt x="73516" y="236117"/>
                  </a:cubicBezTo>
                  <a:lnTo>
                    <a:pt x="75864" y="237610"/>
                  </a:lnTo>
                  <a:lnTo>
                    <a:pt x="74263" y="239958"/>
                  </a:lnTo>
                  <a:cubicBezTo>
                    <a:pt x="67755" y="249133"/>
                    <a:pt x="63594" y="263110"/>
                    <a:pt x="74263" y="270685"/>
                  </a:cubicBezTo>
                  <a:cubicBezTo>
                    <a:pt x="84313" y="278665"/>
                    <a:pt x="95548" y="285035"/>
                    <a:pt x="107551" y="289569"/>
                  </a:cubicBezTo>
                  <a:lnTo>
                    <a:pt x="103817" y="292023"/>
                  </a:lnTo>
                  <a:lnTo>
                    <a:pt x="103817" y="291170"/>
                  </a:lnTo>
                  <a:lnTo>
                    <a:pt x="103817" y="291170"/>
                  </a:lnTo>
                  <a:cubicBezTo>
                    <a:pt x="104563" y="291916"/>
                    <a:pt x="102109" y="289356"/>
                    <a:pt x="105630" y="293410"/>
                  </a:cubicBezTo>
                  <a:cubicBezTo>
                    <a:pt x="112885" y="289249"/>
                    <a:pt x="107658" y="291703"/>
                    <a:pt x="109258" y="291063"/>
                  </a:cubicBezTo>
                  <a:lnTo>
                    <a:pt x="109258" y="291063"/>
                  </a:lnTo>
                  <a:lnTo>
                    <a:pt x="109258" y="292343"/>
                  </a:lnTo>
                  <a:lnTo>
                    <a:pt x="109258" y="295010"/>
                  </a:lnTo>
                  <a:cubicBezTo>
                    <a:pt x="109461" y="296846"/>
                    <a:pt x="109781" y="298659"/>
                    <a:pt x="110218" y="300452"/>
                  </a:cubicBezTo>
                  <a:cubicBezTo>
                    <a:pt x="111040" y="304143"/>
                    <a:pt x="112288" y="307728"/>
                    <a:pt x="113952" y="311121"/>
                  </a:cubicBezTo>
                  <a:cubicBezTo>
                    <a:pt x="115617" y="314322"/>
                    <a:pt x="117900" y="317149"/>
                    <a:pt x="120674" y="319443"/>
                  </a:cubicBezTo>
                  <a:cubicBezTo>
                    <a:pt x="123138" y="321769"/>
                    <a:pt x="126275" y="323262"/>
                    <a:pt x="129636" y="323711"/>
                  </a:cubicBezTo>
                  <a:cubicBezTo>
                    <a:pt x="137104" y="323145"/>
                    <a:pt x="144370" y="321033"/>
                    <a:pt x="150974" y="317522"/>
                  </a:cubicBezTo>
                  <a:cubicBezTo>
                    <a:pt x="158325" y="314055"/>
                    <a:pt x="165452" y="310139"/>
                    <a:pt x="172312" y="305786"/>
                  </a:cubicBezTo>
                  <a:cubicBezTo>
                    <a:pt x="185136" y="297688"/>
                    <a:pt x="197427" y="288780"/>
                    <a:pt x="209121" y="279113"/>
                  </a:cubicBezTo>
                  <a:cubicBezTo>
                    <a:pt x="220739" y="269906"/>
                    <a:pt x="231451" y="259621"/>
                    <a:pt x="241128" y="248386"/>
                  </a:cubicBezTo>
                  <a:cubicBezTo>
                    <a:pt x="245683" y="243372"/>
                    <a:pt x="248287" y="236906"/>
                    <a:pt x="248489" y="230142"/>
                  </a:cubicBezTo>
                  <a:cubicBezTo>
                    <a:pt x="248233" y="223388"/>
                    <a:pt x="246441" y="216795"/>
                    <a:pt x="243262" y="210831"/>
                  </a:cubicBezTo>
                  <a:cubicBezTo>
                    <a:pt x="236679" y="198924"/>
                    <a:pt x="227962" y="188319"/>
                    <a:pt x="217549" y="179570"/>
                  </a:cubicBezTo>
                  <a:lnTo>
                    <a:pt x="216696" y="178716"/>
                  </a:lnTo>
                  <a:lnTo>
                    <a:pt x="216696" y="177436"/>
                  </a:lnTo>
                  <a:cubicBezTo>
                    <a:pt x="217027" y="170949"/>
                    <a:pt x="215821" y="164484"/>
                    <a:pt x="213175" y="158552"/>
                  </a:cubicBezTo>
                  <a:cubicBezTo>
                    <a:pt x="210369" y="152972"/>
                    <a:pt x="205845" y="148448"/>
                    <a:pt x="200265" y="145642"/>
                  </a:cubicBezTo>
                  <a:cubicBezTo>
                    <a:pt x="188775" y="140852"/>
                    <a:pt x="176132" y="139518"/>
                    <a:pt x="163884" y="141801"/>
                  </a:cubicBezTo>
                  <a:lnTo>
                    <a:pt x="160576" y="141801"/>
                  </a:lnTo>
                  <a:lnTo>
                    <a:pt x="161110" y="138387"/>
                  </a:lnTo>
                  <a:cubicBezTo>
                    <a:pt x="161643" y="134760"/>
                    <a:pt x="162390" y="131025"/>
                    <a:pt x="162817" y="127718"/>
                  </a:cubicBezTo>
                  <a:cubicBezTo>
                    <a:pt x="163137" y="124165"/>
                    <a:pt x="163137" y="120602"/>
                    <a:pt x="162817" y="117049"/>
                  </a:cubicBezTo>
                  <a:cubicBezTo>
                    <a:pt x="162518" y="110199"/>
                    <a:pt x="159840" y="103670"/>
                    <a:pt x="155242" y="98591"/>
                  </a:cubicBezTo>
                  <a:cubicBezTo>
                    <a:pt x="145501" y="89906"/>
                    <a:pt x="132410" y="86002"/>
                    <a:pt x="119500" y="87922"/>
                  </a:cubicBezTo>
                  <a:lnTo>
                    <a:pt x="115659" y="87922"/>
                  </a:lnTo>
                  <a:lnTo>
                    <a:pt x="117473" y="84615"/>
                  </a:lnTo>
                  <a:cubicBezTo>
                    <a:pt x="123437" y="74255"/>
                    <a:pt x="128814" y="63564"/>
                    <a:pt x="133583" y="52607"/>
                  </a:cubicBezTo>
                  <a:cubicBezTo>
                    <a:pt x="135685" y="47710"/>
                    <a:pt x="136880" y="42461"/>
                    <a:pt x="137104" y="37137"/>
                  </a:cubicBezTo>
                  <a:cubicBezTo>
                    <a:pt x="137115" y="32208"/>
                    <a:pt x="135675" y="27374"/>
                    <a:pt x="132943" y="23267"/>
                  </a:cubicBezTo>
                  <a:cubicBezTo>
                    <a:pt x="127694" y="15777"/>
                    <a:pt x="120887" y="9525"/>
                    <a:pt x="112992" y="4916"/>
                  </a:cubicBezTo>
                  <a:cubicBezTo>
                    <a:pt x="106004" y="1768"/>
                    <a:pt x="98002" y="1768"/>
                    <a:pt x="91014" y="4916"/>
                  </a:cubicBezTo>
                  <a:cubicBezTo>
                    <a:pt x="81155" y="9333"/>
                    <a:pt x="72407" y="15894"/>
                    <a:pt x="65408" y="24120"/>
                  </a:cubicBezTo>
                  <a:cubicBezTo>
                    <a:pt x="62847" y="26788"/>
                    <a:pt x="61140" y="29028"/>
                    <a:pt x="59860" y="30522"/>
                  </a:cubicBezTo>
                  <a:cubicBezTo>
                    <a:pt x="58580" y="32015"/>
                    <a:pt x="58046" y="32762"/>
                    <a:pt x="57940" y="32656"/>
                  </a:cubicBezTo>
                  <a:cubicBezTo>
                    <a:pt x="58334" y="31781"/>
                    <a:pt x="58836" y="30959"/>
                    <a:pt x="59433" y="30202"/>
                  </a:cubicBezTo>
                  <a:cubicBezTo>
                    <a:pt x="60991" y="27780"/>
                    <a:pt x="62698" y="25465"/>
                    <a:pt x="64554" y="23267"/>
                  </a:cubicBezTo>
                  <a:cubicBezTo>
                    <a:pt x="67520" y="19703"/>
                    <a:pt x="70721" y="16353"/>
                    <a:pt x="74156" y="13238"/>
                  </a:cubicBezTo>
                  <a:cubicBezTo>
                    <a:pt x="78830" y="8778"/>
                    <a:pt x="84250" y="5161"/>
                    <a:pt x="90160" y="2569"/>
                  </a:cubicBezTo>
                  <a:cubicBezTo>
                    <a:pt x="97799" y="-856"/>
                    <a:pt x="106526" y="-856"/>
                    <a:pt x="114166" y="2569"/>
                  </a:cubicBezTo>
                  <a:lnTo>
                    <a:pt x="120034" y="6196"/>
                  </a:lnTo>
                  <a:lnTo>
                    <a:pt x="125475" y="10570"/>
                  </a:lnTo>
                  <a:cubicBezTo>
                    <a:pt x="129518" y="13600"/>
                    <a:pt x="133114" y="17196"/>
                    <a:pt x="136144" y="21240"/>
                  </a:cubicBezTo>
                  <a:cubicBezTo>
                    <a:pt x="139356" y="25838"/>
                    <a:pt x="141062" y="31311"/>
                    <a:pt x="141052" y="36923"/>
                  </a:cubicBezTo>
                  <a:cubicBezTo>
                    <a:pt x="140924" y="42706"/>
                    <a:pt x="139729" y="48425"/>
                    <a:pt x="137531" y="53781"/>
                  </a:cubicBezTo>
                  <a:cubicBezTo>
                    <a:pt x="132847" y="64973"/>
                    <a:pt x="127502" y="75876"/>
                    <a:pt x="121527" y="86428"/>
                  </a:cubicBezTo>
                  <a:lnTo>
                    <a:pt x="119500" y="83441"/>
                  </a:lnTo>
                  <a:cubicBezTo>
                    <a:pt x="126350" y="82694"/>
                    <a:pt x="133274" y="83131"/>
                    <a:pt x="139985" y="84721"/>
                  </a:cubicBezTo>
                  <a:cubicBezTo>
                    <a:pt x="147272" y="86290"/>
                    <a:pt x="153929" y="90002"/>
                    <a:pt x="159083" y="95390"/>
                  </a:cubicBezTo>
                  <a:cubicBezTo>
                    <a:pt x="164460" y="101248"/>
                    <a:pt x="167629" y="108791"/>
                    <a:pt x="168045" y="116729"/>
                  </a:cubicBezTo>
                  <a:cubicBezTo>
                    <a:pt x="168365" y="120602"/>
                    <a:pt x="168365" y="124485"/>
                    <a:pt x="168045" y="128358"/>
                  </a:cubicBezTo>
                  <a:cubicBezTo>
                    <a:pt x="168045" y="132199"/>
                    <a:pt x="166871" y="136040"/>
                    <a:pt x="166231" y="139988"/>
                  </a:cubicBezTo>
                  <a:lnTo>
                    <a:pt x="163457" y="137107"/>
                  </a:lnTo>
                  <a:cubicBezTo>
                    <a:pt x="176761" y="134472"/>
                    <a:pt x="190546" y="135880"/>
                    <a:pt x="203039" y="141161"/>
                  </a:cubicBezTo>
                  <a:cubicBezTo>
                    <a:pt x="209611" y="144447"/>
                    <a:pt x="214967" y="149760"/>
                    <a:pt x="218296" y="156311"/>
                  </a:cubicBezTo>
                  <a:cubicBezTo>
                    <a:pt x="221369" y="162990"/>
                    <a:pt x="222798" y="170309"/>
                    <a:pt x="222457" y="177650"/>
                  </a:cubicBezTo>
                  <a:lnTo>
                    <a:pt x="221497" y="175516"/>
                  </a:lnTo>
                  <a:cubicBezTo>
                    <a:pt x="232507" y="184681"/>
                    <a:pt x="241693" y="195830"/>
                    <a:pt x="248596" y="208377"/>
                  </a:cubicBezTo>
                  <a:cubicBezTo>
                    <a:pt x="252256" y="214906"/>
                    <a:pt x="254272" y="222236"/>
                    <a:pt x="254464" y="229715"/>
                  </a:cubicBezTo>
                  <a:cubicBezTo>
                    <a:pt x="254475" y="233695"/>
                    <a:pt x="253717" y="237653"/>
                    <a:pt x="252224" y="241345"/>
                  </a:cubicBezTo>
                  <a:cubicBezTo>
                    <a:pt x="250591" y="244897"/>
                    <a:pt x="248511" y="248237"/>
                    <a:pt x="246036" y="251267"/>
                  </a:cubicBezTo>
                  <a:cubicBezTo>
                    <a:pt x="236455" y="262971"/>
                    <a:pt x="225732" y="273693"/>
                    <a:pt x="214028" y="283274"/>
                  </a:cubicBezTo>
                  <a:cubicBezTo>
                    <a:pt x="202164" y="293165"/>
                    <a:pt x="189660" y="302255"/>
                    <a:pt x="176580" y="310481"/>
                  </a:cubicBezTo>
                  <a:cubicBezTo>
                    <a:pt x="169720" y="314887"/>
                    <a:pt x="162593" y="318877"/>
                    <a:pt x="155242" y="322430"/>
                  </a:cubicBezTo>
                  <a:cubicBezTo>
                    <a:pt x="147741" y="326452"/>
                    <a:pt x="139419" y="328714"/>
                    <a:pt x="130916" y="329045"/>
                  </a:cubicBezTo>
                  <a:cubicBezTo>
                    <a:pt x="121463" y="328138"/>
                    <a:pt x="113142" y="322409"/>
                    <a:pt x="108938" y="313895"/>
                  </a:cubicBezTo>
                  <a:cubicBezTo>
                    <a:pt x="107060" y="310203"/>
                    <a:pt x="105630" y="306298"/>
                    <a:pt x="104670" y="302265"/>
                  </a:cubicBezTo>
                  <a:cubicBezTo>
                    <a:pt x="104211" y="300292"/>
                    <a:pt x="103859" y="298297"/>
                    <a:pt x="103603" y="296291"/>
                  </a:cubicBezTo>
                  <a:lnTo>
                    <a:pt x="103603" y="293197"/>
                  </a:lnTo>
                  <a:lnTo>
                    <a:pt x="103603" y="291276"/>
                  </a:lnTo>
                  <a:lnTo>
                    <a:pt x="103603" y="291276"/>
                  </a:lnTo>
                  <a:cubicBezTo>
                    <a:pt x="105204" y="290529"/>
                    <a:pt x="100083" y="293090"/>
                    <a:pt x="107231" y="288929"/>
                  </a:cubicBezTo>
                  <a:cubicBezTo>
                    <a:pt x="110752" y="292877"/>
                    <a:pt x="108298" y="290316"/>
                    <a:pt x="109045" y="291170"/>
                  </a:cubicBezTo>
                  <a:lnTo>
                    <a:pt x="109045" y="296824"/>
                  </a:lnTo>
                  <a:lnTo>
                    <a:pt x="105310" y="295331"/>
                  </a:lnTo>
                  <a:cubicBezTo>
                    <a:pt x="92774" y="290519"/>
                    <a:pt x="81049" y="283829"/>
                    <a:pt x="70529" y="275486"/>
                  </a:cubicBezTo>
                  <a:cubicBezTo>
                    <a:pt x="67798" y="273107"/>
                    <a:pt x="65611" y="270151"/>
                    <a:pt x="64127" y="266844"/>
                  </a:cubicBezTo>
                  <a:cubicBezTo>
                    <a:pt x="62719" y="263472"/>
                    <a:pt x="62239" y="259792"/>
                    <a:pt x="62741" y="256175"/>
                  </a:cubicBezTo>
                  <a:cubicBezTo>
                    <a:pt x="63679" y="249453"/>
                    <a:pt x="66283" y="243073"/>
                    <a:pt x="70316" y="237610"/>
                  </a:cubicBezTo>
                  <a:lnTo>
                    <a:pt x="71063" y="241451"/>
                  </a:lnTo>
                  <a:cubicBezTo>
                    <a:pt x="59294" y="234794"/>
                    <a:pt x="49009" y="225789"/>
                    <a:pt x="40869" y="214992"/>
                  </a:cubicBezTo>
                  <a:cubicBezTo>
                    <a:pt x="37423" y="209124"/>
                    <a:pt x="35791" y="202370"/>
                    <a:pt x="36174" y="195574"/>
                  </a:cubicBezTo>
                  <a:cubicBezTo>
                    <a:pt x="36292" y="189183"/>
                    <a:pt x="37412" y="182846"/>
                    <a:pt x="39482" y="176796"/>
                  </a:cubicBezTo>
                  <a:lnTo>
                    <a:pt x="39482" y="176796"/>
                  </a:lnTo>
                  <a:lnTo>
                    <a:pt x="39482" y="176796"/>
                  </a:lnTo>
                  <a:lnTo>
                    <a:pt x="70316" y="141801"/>
                  </a:lnTo>
                  <a:lnTo>
                    <a:pt x="72983" y="145215"/>
                  </a:lnTo>
                  <a:cubicBezTo>
                    <a:pt x="58772" y="153228"/>
                    <a:pt x="43504" y="159224"/>
                    <a:pt x="27639" y="163033"/>
                  </a:cubicBezTo>
                  <a:cubicBezTo>
                    <a:pt x="23478" y="164068"/>
                    <a:pt x="19083" y="163449"/>
                    <a:pt x="15370" y="161326"/>
                  </a:cubicBezTo>
                  <a:cubicBezTo>
                    <a:pt x="12383" y="159192"/>
                    <a:pt x="9288" y="157272"/>
                    <a:pt x="6408" y="154818"/>
                  </a:cubicBezTo>
                  <a:cubicBezTo>
                    <a:pt x="3207" y="152449"/>
                    <a:pt x="967" y="149003"/>
                    <a:pt x="113" y="145109"/>
                  </a:cubicBezTo>
                  <a:cubicBezTo>
                    <a:pt x="-314" y="141406"/>
                    <a:pt x="476" y="137662"/>
                    <a:pt x="2354" y="134440"/>
                  </a:cubicBezTo>
                  <a:cubicBezTo>
                    <a:pt x="9257" y="124090"/>
                    <a:pt x="17120" y="114413"/>
                    <a:pt x="25825" y="105526"/>
                  </a:cubicBezTo>
                  <a:cubicBezTo>
                    <a:pt x="33507" y="97204"/>
                    <a:pt x="40656" y="89949"/>
                    <a:pt x="47164" y="84188"/>
                  </a:cubicBezTo>
                  <a:lnTo>
                    <a:pt x="47164" y="84188"/>
                  </a:lnTo>
                  <a:cubicBezTo>
                    <a:pt x="50365" y="68504"/>
                    <a:pt x="52818" y="56128"/>
                    <a:pt x="54632" y="47272"/>
                  </a:cubicBezTo>
                  <a:lnTo>
                    <a:pt x="56766" y="37777"/>
                  </a:lnTo>
                  <a:cubicBezTo>
                    <a:pt x="56713" y="36134"/>
                    <a:pt x="57001" y="34501"/>
                    <a:pt x="57619" y="32976"/>
                  </a:cubicBezTo>
                  <a:close/>
                </a:path>
              </a:pathLst>
            </a:custGeom>
            <a:solidFill>
              <a:srgbClr val="EB996E"/>
            </a:solidFill>
            <a:ln w="10211" cap="flat">
              <a:noFill/>
              <a:prstDash val="solid"/>
              <a:miter/>
            </a:ln>
          </p:spPr>
          <p:txBody>
            <a:bodyPr rtlCol="0" anchor="ctr"/>
            <a:lstStyle/>
            <a:p>
              <a:endParaRPr lang="en-GR"/>
            </a:p>
          </p:txBody>
        </p:sp>
        <p:sp>
          <p:nvSpPr>
            <p:cNvPr id="117" name="Freeform 116">
              <a:extLst>
                <a:ext uri="{FF2B5EF4-FFF2-40B4-BE49-F238E27FC236}">
                  <a16:creationId xmlns:a16="http://schemas.microsoft.com/office/drawing/2014/main" id="{ADE1CB41-DDC0-1112-0C13-C94C005C1BD5}"/>
                </a:ext>
              </a:extLst>
            </p:cNvPr>
            <p:cNvSpPr/>
            <p:nvPr/>
          </p:nvSpPr>
          <p:spPr>
            <a:xfrm>
              <a:off x="5649641" y="4615206"/>
              <a:ext cx="622931" cy="651672"/>
            </a:xfrm>
            <a:custGeom>
              <a:avLst/>
              <a:gdLst>
                <a:gd name="connsiteX0" fmla="*/ 622931 w 622931"/>
                <a:gd name="connsiteY0" fmla="*/ 500277 h 651672"/>
                <a:gd name="connsiteX1" fmla="*/ 219960 w 622931"/>
                <a:gd name="connsiteY1" fmla="*/ 0 h 651672"/>
                <a:gd name="connsiteX2" fmla="*/ 69 w 622931"/>
                <a:gd name="connsiteY2" fmla="*/ 186070 h 651672"/>
                <a:gd name="connsiteX3" fmla="*/ 554116 w 622931"/>
                <a:gd name="connsiteY3" fmla="*/ 651673 h 651672"/>
                <a:gd name="connsiteX4" fmla="*/ 622931 w 622931"/>
                <a:gd name="connsiteY4" fmla="*/ 606116 h 65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31" h="651672">
                  <a:moveTo>
                    <a:pt x="622931" y="500277"/>
                  </a:moveTo>
                  <a:lnTo>
                    <a:pt x="219960" y="0"/>
                  </a:lnTo>
                  <a:cubicBezTo>
                    <a:pt x="219960" y="0"/>
                    <a:pt x="5724" y="180416"/>
                    <a:pt x="69" y="186070"/>
                  </a:cubicBezTo>
                  <a:cubicBezTo>
                    <a:pt x="-5585" y="191725"/>
                    <a:pt x="335186" y="523323"/>
                    <a:pt x="554116" y="651673"/>
                  </a:cubicBezTo>
                  <a:lnTo>
                    <a:pt x="622931" y="606116"/>
                  </a:lnTo>
                  <a:close/>
                </a:path>
              </a:pathLst>
            </a:custGeom>
            <a:solidFill>
              <a:srgbClr val="FFBE9D"/>
            </a:solidFill>
            <a:ln w="10211" cap="flat">
              <a:noFill/>
              <a:prstDash val="solid"/>
              <a:miter/>
            </a:ln>
          </p:spPr>
          <p:txBody>
            <a:bodyPr rtlCol="0" anchor="ctr"/>
            <a:lstStyle/>
            <a:p>
              <a:endParaRPr lang="en-GR"/>
            </a:p>
          </p:txBody>
        </p:sp>
        <p:sp>
          <p:nvSpPr>
            <p:cNvPr id="118" name="Freeform 117">
              <a:extLst>
                <a:ext uri="{FF2B5EF4-FFF2-40B4-BE49-F238E27FC236}">
                  <a16:creationId xmlns:a16="http://schemas.microsoft.com/office/drawing/2014/main" id="{AFEB1EA5-F2FF-2B2A-013F-AA6698B6D276}"/>
                </a:ext>
              </a:extLst>
            </p:cNvPr>
            <p:cNvSpPr/>
            <p:nvPr/>
          </p:nvSpPr>
          <p:spPr>
            <a:xfrm>
              <a:off x="6192768" y="4941688"/>
              <a:ext cx="479604" cy="357062"/>
            </a:xfrm>
            <a:custGeom>
              <a:avLst/>
              <a:gdLst>
                <a:gd name="connsiteX0" fmla="*/ 418228 w 479604"/>
                <a:gd name="connsiteY0" fmla="*/ 13758 h 357062"/>
                <a:gd name="connsiteX1" fmla="*/ 279530 w 479604"/>
                <a:gd name="connsiteY1" fmla="*/ 2022 h 357062"/>
                <a:gd name="connsiteX2" fmla="*/ 180734 w 479604"/>
                <a:gd name="connsiteY2" fmla="*/ 69024 h 357062"/>
                <a:gd name="connsiteX3" fmla="*/ 142219 w 479604"/>
                <a:gd name="connsiteY3" fmla="*/ 120876 h 357062"/>
                <a:gd name="connsiteX4" fmla="*/ 92074 w 479604"/>
                <a:gd name="connsiteY4" fmla="*/ 157685 h 357062"/>
                <a:gd name="connsiteX5" fmla="*/ 56866 w 479604"/>
                <a:gd name="connsiteY5" fmla="*/ 157685 h 357062"/>
                <a:gd name="connsiteX6" fmla="*/ 0 w 479604"/>
                <a:gd name="connsiteY6" fmla="*/ 315055 h 357062"/>
                <a:gd name="connsiteX7" fmla="*/ 70309 w 479604"/>
                <a:gd name="connsiteY7" fmla="*/ 356878 h 357062"/>
                <a:gd name="connsiteX8" fmla="*/ 239308 w 479604"/>
                <a:gd name="connsiteY8" fmla="*/ 274939 h 357062"/>
                <a:gd name="connsiteX9" fmla="*/ 274516 w 479604"/>
                <a:gd name="connsiteY9" fmla="*/ 263203 h 357062"/>
                <a:gd name="connsiteX10" fmla="*/ 418442 w 479604"/>
                <a:gd name="connsiteY10" fmla="*/ 226394 h 357062"/>
                <a:gd name="connsiteX11" fmla="*/ 418442 w 479604"/>
                <a:gd name="connsiteY11" fmla="*/ 214658 h 357062"/>
                <a:gd name="connsiteX12" fmla="*/ 282838 w 479604"/>
                <a:gd name="connsiteY12" fmla="*/ 202922 h 357062"/>
                <a:gd name="connsiteX13" fmla="*/ 232693 w 479604"/>
                <a:gd name="connsiteY13" fmla="*/ 211351 h 357062"/>
                <a:gd name="connsiteX14" fmla="*/ 319753 w 479604"/>
                <a:gd name="connsiteY14" fmla="*/ 178597 h 357062"/>
                <a:gd name="connsiteX15" fmla="*/ 458451 w 479604"/>
                <a:gd name="connsiteY15" fmla="*/ 167928 h 357062"/>
                <a:gd name="connsiteX16" fmla="*/ 478509 w 479604"/>
                <a:gd name="connsiteY16" fmla="*/ 135920 h 357062"/>
                <a:gd name="connsiteX17" fmla="*/ 451729 w 479604"/>
                <a:gd name="connsiteY17" fmla="*/ 132613 h 357062"/>
                <a:gd name="connsiteX18" fmla="*/ 479576 w 479604"/>
                <a:gd name="connsiteY18" fmla="*/ 94204 h 357062"/>
                <a:gd name="connsiteX19" fmla="*/ 359228 w 479604"/>
                <a:gd name="connsiteY19" fmla="*/ 75106 h 357062"/>
                <a:gd name="connsiteX20" fmla="*/ 418228 w 479604"/>
                <a:gd name="connsiteY20" fmla="*/ 13758 h 35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604" h="357062">
                  <a:moveTo>
                    <a:pt x="418228" y="13758"/>
                  </a:moveTo>
                  <a:cubicBezTo>
                    <a:pt x="418228" y="13758"/>
                    <a:pt x="291053" y="-6300"/>
                    <a:pt x="279530" y="2022"/>
                  </a:cubicBezTo>
                  <a:cubicBezTo>
                    <a:pt x="268008" y="10344"/>
                    <a:pt x="180734" y="69024"/>
                    <a:pt x="180734" y="69024"/>
                  </a:cubicBezTo>
                  <a:cubicBezTo>
                    <a:pt x="169137" y="87194"/>
                    <a:pt x="156260" y="104520"/>
                    <a:pt x="142219" y="120876"/>
                  </a:cubicBezTo>
                  <a:cubicBezTo>
                    <a:pt x="142219" y="120876"/>
                    <a:pt x="113839" y="154377"/>
                    <a:pt x="92074" y="157685"/>
                  </a:cubicBezTo>
                  <a:cubicBezTo>
                    <a:pt x="80434" y="159851"/>
                    <a:pt x="68506" y="159851"/>
                    <a:pt x="56866" y="157685"/>
                  </a:cubicBezTo>
                  <a:lnTo>
                    <a:pt x="0" y="315055"/>
                  </a:lnTo>
                  <a:cubicBezTo>
                    <a:pt x="0" y="315055"/>
                    <a:pt x="43530" y="360293"/>
                    <a:pt x="70309" y="356878"/>
                  </a:cubicBezTo>
                  <a:cubicBezTo>
                    <a:pt x="97089" y="353464"/>
                    <a:pt x="239308" y="274939"/>
                    <a:pt x="239308" y="274939"/>
                  </a:cubicBezTo>
                  <a:lnTo>
                    <a:pt x="274516" y="263203"/>
                  </a:lnTo>
                  <a:cubicBezTo>
                    <a:pt x="274516" y="263203"/>
                    <a:pt x="411720" y="268218"/>
                    <a:pt x="418442" y="226394"/>
                  </a:cubicBezTo>
                  <a:lnTo>
                    <a:pt x="418442" y="214658"/>
                  </a:lnTo>
                  <a:lnTo>
                    <a:pt x="282838" y="202922"/>
                  </a:lnTo>
                  <a:lnTo>
                    <a:pt x="232693" y="211351"/>
                  </a:lnTo>
                  <a:lnTo>
                    <a:pt x="319753" y="178597"/>
                  </a:lnTo>
                  <a:cubicBezTo>
                    <a:pt x="319753" y="178597"/>
                    <a:pt x="446928" y="171128"/>
                    <a:pt x="458451" y="167928"/>
                  </a:cubicBezTo>
                  <a:cubicBezTo>
                    <a:pt x="469974" y="164727"/>
                    <a:pt x="483523" y="146589"/>
                    <a:pt x="478509" y="135920"/>
                  </a:cubicBezTo>
                  <a:lnTo>
                    <a:pt x="451729" y="132613"/>
                  </a:lnTo>
                  <a:cubicBezTo>
                    <a:pt x="451729" y="132613"/>
                    <a:pt x="480643" y="112661"/>
                    <a:pt x="479576" y="94204"/>
                  </a:cubicBezTo>
                  <a:lnTo>
                    <a:pt x="359228" y="75106"/>
                  </a:lnTo>
                  <a:cubicBezTo>
                    <a:pt x="359228" y="75106"/>
                    <a:pt x="431671" y="38724"/>
                    <a:pt x="418228" y="13758"/>
                  </a:cubicBezTo>
                  <a:close/>
                </a:path>
              </a:pathLst>
            </a:custGeom>
            <a:solidFill>
              <a:srgbClr val="FFBE9D"/>
            </a:solidFill>
            <a:ln w="10211" cap="flat">
              <a:noFill/>
              <a:prstDash val="solid"/>
              <a:miter/>
            </a:ln>
          </p:spPr>
          <p:txBody>
            <a:bodyPr rtlCol="0" anchor="ctr"/>
            <a:lstStyle/>
            <a:p>
              <a:endParaRPr lang="en-GR"/>
            </a:p>
          </p:txBody>
        </p:sp>
        <p:sp>
          <p:nvSpPr>
            <p:cNvPr id="119" name="Freeform 118">
              <a:extLst>
                <a:ext uri="{FF2B5EF4-FFF2-40B4-BE49-F238E27FC236}">
                  <a16:creationId xmlns:a16="http://schemas.microsoft.com/office/drawing/2014/main" id="{16A93533-C3ED-865A-055F-7D02F277F1BF}"/>
                </a:ext>
              </a:extLst>
            </p:cNvPr>
            <p:cNvSpPr/>
            <p:nvPr/>
          </p:nvSpPr>
          <p:spPr>
            <a:xfrm>
              <a:off x="6393560" y="5048055"/>
              <a:ext cx="264807" cy="60387"/>
            </a:xfrm>
            <a:custGeom>
              <a:avLst/>
              <a:gdLst>
                <a:gd name="connsiteX0" fmla="*/ 264807 w 264807"/>
                <a:gd name="connsiteY0" fmla="*/ 24753 h 60387"/>
                <a:gd name="connsiteX1" fmla="*/ 254138 w 264807"/>
                <a:gd name="connsiteY1" fmla="*/ 23259 h 60387"/>
                <a:gd name="connsiteX2" fmla="*/ 224371 w 264807"/>
                <a:gd name="connsiteY2" fmla="*/ 18458 h 60387"/>
                <a:gd name="connsiteX3" fmla="*/ 125362 w 264807"/>
                <a:gd name="connsiteY3" fmla="*/ 5975 h 60387"/>
                <a:gd name="connsiteX4" fmla="*/ 111385 w 264807"/>
                <a:gd name="connsiteY4" fmla="*/ 4801 h 60387"/>
                <a:gd name="connsiteX5" fmla="*/ 98476 w 264807"/>
                <a:gd name="connsiteY5" fmla="*/ 7042 h 60387"/>
                <a:gd name="connsiteX6" fmla="*/ 74470 w 264807"/>
                <a:gd name="connsiteY6" fmla="*/ 17711 h 60387"/>
                <a:gd name="connsiteX7" fmla="*/ 34568 w 264807"/>
                <a:gd name="connsiteY7" fmla="*/ 38089 h 60387"/>
                <a:gd name="connsiteX8" fmla="*/ 9175 w 264807"/>
                <a:gd name="connsiteY8" fmla="*/ 54093 h 60387"/>
                <a:gd name="connsiteX9" fmla="*/ 0 w 264807"/>
                <a:gd name="connsiteY9" fmla="*/ 60388 h 60387"/>
                <a:gd name="connsiteX10" fmla="*/ 7789 w 264807"/>
                <a:gd name="connsiteY10" fmla="*/ 52386 h 60387"/>
                <a:gd name="connsiteX11" fmla="*/ 32541 w 264807"/>
                <a:gd name="connsiteY11" fmla="*/ 34675 h 60387"/>
                <a:gd name="connsiteX12" fmla="*/ 72230 w 264807"/>
                <a:gd name="connsiteY12" fmla="*/ 13336 h 60387"/>
                <a:gd name="connsiteX13" fmla="*/ 96662 w 264807"/>
                <a:gd name="connsiteY13" fmla="*/ 2667 h 60387"/>
                <a:gd name="connsiteX14" fmla="*/ 111172 w 264807"/>
                <a:gd name="connsiteY14" fmla="*/ 0 h 60387"/>
                <a:gd name="connsiteX15" fmla="*/ 126002 w 264807"/>
                <a:gd name="connsiteY15" fmla="*/ 1174 h 60387"/>
                <a:gd name="connsiteX16" fmla="*/ 225011 w 264807"/>
                <a:gd name="connsiteY16" fmla="*/ 15364 h 60387"/>
                <a:gd name="connsiteX17" fmla="*/ 254671 w 264807"/>
                <a:gd name="connsiteY17" fmla="*/ 21872 h 60387"/>
                <a:gd name="connsiteX18" fmla="*/ 264807 w 264807"/>
                <a:gd name="connsiteY18" fmla="*/ 24753 h 6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807" h="60387">
                  <a:moveTo>
                    <a:pt x="264807" y="24753"/>
                  </a:moveTo>
                  <a:cubicBezTo>
                    <a:pt x="261211" y="24646"/>
                    <a:pt x="257627" y="24144"/>
                    <a:pt x="254138" y="23259"/>
                  </a:cubicBezTo>
                  <a:cubicBezTo>
                    <a:pt x="247203" y="21978"/>
                    <a:pt x="236961" y="20271"/>
                    <a:pt x="224371" y="18458"/>
                  </a:cubicBezTo>
                  <a:cubicBezTo>
                    <a:pt x="199085" y="14724"/>
                    <a:pt x="164091" y="10243"/>
                    <a:pt x="125362" y="5975"/>
                  </a:cubicBezTo>
                  <a:cubicBezTo>
                    <a:pt x="120732" y="5292"/>
                    <a:pt x="116069" y="4897"/>
                    <a:pt x="111385" y="4801"/>
                  </a:cubicBezTo>
                  <a:cubicBezTo>
                    <a:pt x="106990" y="4876"/>
                    <a:pt x="102637" y="5633"/>
                    <a:pt x="98476" y="7042"/>
                  </a:cubicBezTo>
                  <a:cubicBezTo>
                    <a:pt x="90261" y="10349"/>
                    <a:pt x="82045" y="14190"/>
                    <a:pt x="74470" y="17711"/>
                  </a:cubicBezTo>
                  <a:cubicBezTo>
                    <a:pt x="59214" y="24859"/>
                    <a:pt x="45664" y="31794"/>
                    <a:pt x="34568" y="38089"/>
                  </a:cubicBezTo>
                  <a:cubicBezTo>
                    <a:pt x="25819" y="42954"/>
                    <a:pt x="17337" y="48299"/>
                    <a:pt x="9175" y="54093"/>
                  </a:cubicBezTo>
                  <a:cubicBezTo>
                    <a:pt x="6295" y="56440"/>
                    <a:pt x="3222" y="58542"/>
                    <a:pt x="0" y="60388"/>
                  </a:cubicBezTo>
                  <a:cubicBezTo>
                    <a:pt x="2070" y="57251"/>
                    <a:pt x="4716" y="54541"/>
                    <a:pt x="7789" y="52386"/>
                  </a:cubicBezTo>
                  <a:cubicBezTo>
                    <a:pt x="15577" y="45856"/>
                    <a:pt x="23856" y="39946"/>
                    <a:pt x="32541" y="34675"/>
                  </a:cubicBezTo>
                  <a:cubicBezTo>
                    <a:pt x="43210" y="27953"/>
                    <a:pt x="56973" y="20591"/>
                    <a:pt x="72230" y="13336"/>
                  </a:cubicBezTo>
                  <a:cubicBezTo>
                    <a:pt x="79912" y="9602"/>
                    <a:pt x="87700" y="5868"/>
                    <a:pt x="96662" y="2667"/>
                  </a:cubicBezTo>
                  <a:cubicBezTo>
                    <a:pt x="101324" y="1024"/>
                    <a:pt x="106222" y="118"/>
                    <a:pt x="111172" y="0"/>
                  </a:cubicBezTo>
                  <a:cubicBezTo>
                    <a:pt x="116133" y="107"/>
                    <a:pt x="121084" y="501"/>
                    <a:pt x="126002" y="1174"/>
                  </a:cubicBezTo>
                  <a:cubicBezTo>
                    <a:pt x="164838" y="5548"/>
                    <a:pt x="199832" y="10563"/>
                    <a:pt x="225011" y="15364"/>
                  </a:cubicBezTo>
                  <a:cubicBezTo>
                    <a:pt x="237601" y="17711"/>
                    <a:pt x="247736" y="19951"/>
                    <a:pt x="254671" y="21872"/>
                  </a:cubicBezTo>
                  <a:cubicBezTo>
                    <a:pt x="258171" y="22341"/>
                    <a:pt x="261585" y="23312"/>
                    <a:pt x="264807" y="24753"/>
                  </a:cubicBezTo>
                  <a:close/>
                </a:path>
              </a:pathLst>
            </a:custGeom>
            <a:solidFill>
              <a:srgbClr val="EB996E"/>
            </a:solidFill>
            <a:ln w="10211" cap="flat">
              <a:noFill/>
              <a:prstDash val="solid"/>
              <a:miter/>
            </a:ln>
          </p:spPr>
          <p:txBody>
            <a:bodyPr rtlCol="0" anchor="ctr"/>
            <a:lstStyle/>
            <a:p>
              <a:endParaRPr lang="en-GR"/>
            </a:p>
          </p:txBody>
        </p:sp>
        <p:sp>
          <p:nvSpPr>
            <p:cNvPr id="120" name="Freeform 119">
              <a:extLst>
                <a:ext uri="{FF2B5EF4-FFF2-40B4-BE49-F238E27FC236}">
                  <a16:creationId xmlns:a16="http://schemas.microsoft.com/office/drawing/2014/main" id="{98D64501-39D1-3D70-B6AC-B80C5F970D08}"/>
                </a:ext>
              </a:extLst>
            </p:cNvPr>
            <p:cNvSpPr/>
            <p:nvPr/>
          </p:nvSpPr>
          <p:spPr>
            <a:xfrm>
              <a:off x="6390893" y="5007411"/>
              <a:ext cx="164624" cy="57322"/>
            </a:xfrm>
            <a:custGeom>
              <a:avLst/>
              <a:gdLst>
                <a:gd name="connsiteX0" fmla="*/ 164624 w 164624"/>
                <a:gd name="connsiteY0" fmla="*/ 14717 h 57322"/>
                <a:gd name="connsiteX1" fmla="*/ 138698 w 164624"/>
                <a:gd name="connsiteY1" fmla="*/ 8316 h 57322"/>
                <a:gd name="connsiteX2" fmla="*/ 19524 w 164624"/>
                <a:gd name="connsiteY2" fmla="*/ 39150 h 57322"/>
                <a:gd name="connsiteX3" fmla="*/ 0 w 164624"/>
                <a:gd name="connsiteY3" fmla="*/ 57287 h 57322"/>
                <a:gd name="connsiteX4" fmla="*/ 16964 w 164624"/>
                <a:gd name="connsiteY4" fmla="*/ 35949 h 57322"/>
                <a:gd name="connsiteX5" fmla="*/ 139552 w 164624"/>
                <a:gd name="connsiteY5" fmla="*/ 3941 h 57322"/>
                <a:gd name="connsiteX6" fmla="*/ 164624 w 164624"/>
                <a:gd name="connsiteY6" fmla="*/ 14717 h 5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24" h="57322">
                  <a:moveTo>
                    <a:pt x="164624" y="14717"/>
                  </a:moveTo>
                  <a:cubicBezTo>
                    <a:pt x="164624" y="15571"/>
                    <a:pt x="154809" y="11410"/>
                    <a:pt x="138698" y="8316"/>
                  </a:cubicBezTo>
                  <a:cubicBezTo>
                    <a:pt x="96342" y="-252"/>
                    <a:pt x="52407" y="11122"/>
                    <a:pt x="19524" y="39150"/>
                  </a:cubicBezTo>
                  <a:cubicBezTo>
                    <a:pt x="7042" y="49819"/>
                    <a:pt x="747" y="57927"/>
                    <a:pt x="0" y="57287"/>
                  </a:cubicBezTo>
                  <a:cubicBezTo>
                    <a:pt x="4182" y="49115"/>
                    <a:pt x="9944" y="41860"/>
                    <a:pt x="16964" y="35949"/>
                  </a:cubicBezTo>
                  <a:cubicBezTo>
                    <a:pt x="49707" y="5094"/>
                    <a:pt x="95904" y="-6963"/>
                    <a:pt x="139552" y="3941"/>
                  </a:cubicBezTo>
                  <a:cubicBezTo>
                    <a:pt x="148557" y="5776"/>
                    <a:pt x="157092" y="9447"/>
                    <a:pt x="164624" y="14717"/>
                  </a:cubicBezTo>
                  <a:close/>
                </a:path>
              </a:pathLst>
            </a:custGeom>
            <a:solidFill>
              <a:srgbClr val="EB996E"/>
            </a:solidFill>
            <a:ln w="10211" cap="flat">
              <a:noFill/>
              <a:prstDash val="solid"/>
              <a:miter/>
            </a:ln>
          </p:spPr>
          <p:txBody>
            <a:bodyPr rtlCol="0" anchor="ctr"/>
            <a:lstStyle/>
            <a:p>
              <a:endParaRPr lang="en-GR"/>
            </a:p>
          </p:txBody>
        </p:sp>
        <p:sp>
          <p:nvSpPr>
            <p:cNvPr id="121" name="Freeform 120">
              <a:extLst>
                <a:ext uri="{FF2B5EF4-FFF2-40B4-BE49-F238E27FC236}">
                  <a16:creationId xmlns:a16="http://schemas.microsoft.com/office/drawing/2014/main" id="{3E23DE44-050A-F2A9-5328-6FCBD3462ECA}"/>
                </a:ext>
              </a:extLst>
            </p:cNvPr>
            <p:cNvSpPr/>
            <p:nvPr/>
          </p:nvSpPr>
          <p:spPr>
            <a:xfrm>
              <a:off x="7283149" y="3540502"/>
              <a:ext cx="930451" cy="840445"/>
            </a:xfrm>
            <a:custGeom>
              <a:avLst/>
              <a:gdLst>
                <a:gd name="connsiteX0" fmla="*/ 905913 w 930451"/>
                <a:gd name="connsiteY0" fmla="*/ 493022 h 840445"/>
                <a:gd name="connsiteX1" fmla="*/ 930452 w 930451"/>
                <a:gd name="connsiteY1" fmla="*/ 578375 h 840445"/>
                <a:gd name="connsiteX2" fmla="*/ 906020 w 930451"/>
                <a:gd name="connsiteY2" fmla="*/ 693069 h 840445"/>
                <a:gd name="connsiteX3" fmla="*/ 875613 w 930451"/>
                <a:gd name="connsiteY3" fmla="*/ 721769 h 840445"/>
                <a:gd name="connsiteX4" fmla="*/ 779591 w 930451"/>
                <a:gd name="connsiteY4" fmla="*/ 839130 h 840445"/>
                <a:gd name="connsiteX5" fmla="*/ 17177 w 930451"/>
                <a:gd name="connsiteY5" fmla="*/ 493342 h 840445"/>
                <a:gd name="connsiteX6" fmla="*/ 0 w 930451"/>
                <a:gd name="connsiteY6" fmla="*/ 0 h 840445"/>
                <a:gd name="connsiteX7" fmla="*/ 161637 w 930451"/>
                <a:gd name="connsiteY7" fmla="*/ 106692 h 840445"/>
                <a:gd name="connsiteX8" fmla="*/ 615393 w 930451"/>
                <a:gd name="connsiteY8" fmla="*/ 458774 h 840445"/>
                <a:gd name="connsiteX9" fmla="*/ 648361 w 930451"/>
                <a:gd name="connsiteY9" fmla="*/ 364672 h 840445"/>
                <a:gd name="connsiteX10" fmla="*/ 905913 w 930451"/>
                <a:gd name="connsiteY10" fmla="*/ 493022 h 84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451" h="840445">
                  <a:moveTo>
                    <a:pt x="905913" y="493022"/>
                  </a:moveTo>
                  <a:cubicBezTo>
                    <a:pt x="920124" y="519386"/>
                    <a:pt x="928499" y="548491"/>
                    <a:pt x="930452" y="578375"/>
                  </a:cubicBezTo>
                  <a:cubicBezTo>
                    <a:pt x="930452" y="620092"/>
                    <a:pt x="906020" y="693069"/>
                    <a:pt x="906020" y="693069"/>
                  </a:cubicBezTo>
                  <a:lnTo>
                    <a:pt x="875613" y="721769"/>
                  </a:lnTo>
                  <a:cubicBezTo>
                    <a:pt x="875613" y="721769"/>
                    <a:pt x="895564" y="812990"/>
                    <a:pt x="779591" y="839130"/>
                  </a:cubicBezTo>
                  <a:cubicBezTo>
                    <a:pt x="663618" y="865269"/>
                    <a:pt x="17177" y="493342"/>
                    <a:pt x="17177" y="493342"/>
                  </a:cubicBezTo>
                  <a:lnTo>
                    <a:pt x="0" y="0"/>
                  </a:lnTo>
                  <a:cubicBezTo>
                    <a:pt x="0" y="0"/>
                    <a:pt x="93888" y="39156"/>
                    <a:pt x="161637" y="106692"/>
                  </a:cubicBezTo>
                  <a:cubicBezTo>
                    <a:pt x="229386" y="174228"/>
                    <a:pt x="615393" y="458774"/>
                    <a:pt x="615393" y="458774"/>
                  </a:cubicBezTo>
                  <a:cubicBezTo>
                    <a:pt x="615393" y="458774"/>
                    <a:pt x="631077" y="358057"/>
                    <a:pt x="648361" y="364672"/>
                  </a:cubicBezTo>
                  <a:cubicBezTo>
                    <a:pt x="665645" y="371287"/>
                    <a:pt x="905913" y="493022"/>
                    <a:pt x="905913" y="493022"/>
                  </a:cubicBezTo>
                  <a:close/>
                </a:path>
              </a:pathLst>
            </a:custGeom>
            <a:solidFill>
              <a:srgbClr val="E0E0E0"/>
            </a:solidFill>
            <a:ln w="10211" cap="flat">
              <a:noFill/>
              <a:prstDash val="solid"/>
              <a:miter/>
            </a:ln>
          </p:spPr>
          <p:txBody>
            <a:bodyPr rtlCol="0" anchor="ctr"/>
            <a:lstStyle/>
            <a:p>
              <a:endParaRPr lang="en-GR"/>
            </a:p>
          </p:txBody>
        </p:sp>
        <p:sp>
          <p:nvSpPr>
            <p:cNvPr id="122" name="Freeform 121">
              <a:extLst>
                <a:ext uri="{FF2B5EF4-FFF2-40B4-BE49-F238E27FC236}">
                  <a16:creationId xmlns:a16="http://schemas.microsoft.com/office/drawing/2014/main" id="{82AEB667-165E-B727-8725-3DDE621C8061}"/>
                </a:ext>
              </a:extLst>
            </p:cNvPr>
            <p:cNvSpPr/>
            <p:nvPr/>
          </p:nvSpPr>
          <p:spPr>
            <a:xfrm>
              <a:off x="6089278" y="3368301"/>
              <a:ext cx="1266353" cy="1536679"/>
            </a:xfrm>
            <a:custGeom>
              <a:avLst/>
              <a:gdLst>
                <a:gd name="connsiteX0" fmla="*/ 1193872 w 1266353"/>
                <a:gd name="connsiteY0" fmla="*/ 172200 h 1536679"/>
                <a:gd name="connsiteX1" fmla="*/ 843819 w 1266353"/>
                <a:gd name="connsiteY1" fmla="*/ 97516 h 1536679"/>
                <a:gd name="connsiteX2" fmla="*/ 752705 w 1266353"/>
                <a:gd name="connsiteY2" fmla="*/ 3841 h 1536679"/>
                <a:gd name="connsiteX3" fmla="*/ 350160 w 1266353"/>
                <a:gd name="connsiteY3" fmla="*/ 0 h 1536679"/>
                <a:gd name="connsiteX4" fmla="*/ 301615 w 1266353"/>
                <a:gd name="connsiteY4" fmla="*/ 88127 h 1536679"/>
                <a:gd name="connsiteX5" fmla="*/ 0 w 1266353"/>
                <a:gd name="connsiteY5" fmla="*/ 271530 h 1536679"/>
                <a:gd name="connsiteX6" fmla="*/ 103704 w 1266353"/>
                <a:gd name="connsiteY6" fmla="*/ 832515 h 1536679"/>
                <a:gd name="connsiteX7" fmla="*/ 351013 w 1266353"/>
                <a:gd name="connsiteY7" fmla="*/ 1536680 h 1536679"/>
                <a:gd name="connsiteX8" fmla="*/ 1228653 w 1266353"/>
                <a:gd name="connsiteY8" fmla="*/ 1432015 h 1536679"/>
                <a:gd name="connsiteX9" fmla="*/ 1236121 w 1266353"/>
                <a:gd name="connsiteY9" fmla="*/ 1026587 h 1536679"/>
                <a:gd name="connsiteX10" fmla="*/ 1261514 w 1266353"/>
                <a:gd name="connsiteY10" fmla="*/ 830381 h 1536679"/>
                <a:gd name="connsiteX11" fmla="*/ 1264074 w 1266353"/>
                <a:gd name="connsiteY11" fmla="*/ 703845 h 1536679"/>
                <a:gd name="connsiteX12" fmla="*/ 1193872 w 1266353"/>
                <a:gd name="connsiteY12" fmla="*/ 172200 h 153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6353" h="1536679">
                  <a:moveTo>
                    <a:pt x="1193872" y="172200"/>
                  </a:moveTo>
                  <a:lnTo>
                    <a:pt x="843819" y="97516"/>
                  </a:lnTo>
                  <a:lnTo>
                    <a:pt x="752705" y="3841"/>
                  </a:lnTo>
                  <a:lnTo>
                    <a:pt x="350160" y="0"/>
                  </a:lnTo>
                  <a:lnTo>
                    <a:pt x="301615" y="88127"/>
                  </a:lnTo>
                  <a:lnTo>
                    <a:pt x="0" y="271530"/>
                  </a:lnTo>
                  <a:cubicBezTo>
                    <a:pt x="0" y="271530"/>
                    <a:pt x="75964" y="773941"/>
                    <a:pt x="103704" y="832515"/>
                  </a:cubicBezTo>
                  <a:cubicBezTo>
                    <a:pt x="131443" y="891089"/>
                    <a:pt x="351013" y="1536680"/>
                    <a:pt x="351013" y="1536680"/>
                  </a:cubicBezTo>
                  <a:lnTo>
                    <a:pt x="1228653" y="1432015"/>
                  </a:lnTo>
                  <a:lnTo>
                    <a:pt x="1236121" y="1026587"/>
                  </a:lnTo>
                  <a:lnTo>
                    <a:pt x="1261514" y="830381"/>
                  </a:lnTo>
                  <a:cubicBezTo>
                    <a:pt x="1266955" y="788419"/>
                    <a:pt x="1267808" y="745988"/>
                    <a:pt x="1264074" y="703845"/>
                  </a:cubicBezTo>
                  <a:cubicBezTo>
                    <a:pt x="1247217" y="520975"/>
                    <a:pt x="1193872" y="172200"/>
                    <a:pt x="1193872" y="172200"/>
                  </a:cubicBezTo>
                  <a:close/>
                </a:path>
              </a:pathLst>
            </a:custGeom>
            <a:solidFill>
              <a:srgbClr val="E0E0E0"/>
            </a:solidFill>
            <a:ln w="10211" cap="flat">
              <a:noFill/>
              <a:prstDash val="solid"/>
              <a:miter/>
            </a:ln>
          </p:spPr>
          <p:txBody>
            <a:bodyPr rtlCol="0" anchor="ctr"/>
            <a:lstStyle/>
            <a:p>
              <a:endParaRPr lang="en-GR"/>
            </a:p>
          </p:txBody>
        </p:sp>
        <p:sp>
          <p:nvSpPr>
            <p:cNvPr id="123" name="Freeform 122">
              <a:extLst>
                <a:ext uri="{FF2B5EF4-FFF2-40B4-BE49-F238E27FC236}">
                  <a16:creationId xmlns:a16="http://schemas.microsoft.com/office/drawing/2014/main" id="{DE8BF661-7D1D-A738-2774-D04593C73EAD}"/>
                </a:ext>
              </a:extLst>
            </p:cNvPr>
            <p:cNvSpPr/>
            <p:nvPr/>
          </p:nvSpPr>
          <p:spPr>
            <a:xfrm>
              <a:off x="5483416" y="3639348"/>
              <a:ext cx="745733" cy="1294119"/>
            </a:xfrm>
            <a:custGeom>
              <a:avLst/>
              <a:gdLst>
                <a:gd name="connsiteX0" fmla="*/ 501518 w 745733"/>
                <a:gd name="connsiteY0" fmla="*/ 1096847 h 1294119"/>
                <a:gd name="connsiteX1" fmla="*/ 213452 w 745733"/>
                <a:gd name="connsiteY1" fmla="*/ 1294119 h 1294119"/>
                <a:gd name="connsiteX2" fmla="*/ 112949 w 745733"/>
                <a:gd name="connsiteY2" fmla="*/ 1150833 h 1294119"/>
                <a:gd name="connsiteX3" fmla="*/ 139835 w 745733"/>
                <a:gd name="connsiteY3" fmla="*/ 1126933 h 1294119"/>
                <a:gd name="connsiteX4" fmla="*/ 390 w 745733"/>
                <a:gd name="connsiteY4" fmla="*/ 917711 h 1294119"/>
                <a:gd name="connsiteX5" fmla="*/ 165761 w 745733"/>
                <a:gd name="connsiteY5" fmla="*/ 608305 h 1294119"/>
                <a:gd name="connsiteX6" fmla="*/ 605008 w 745733"/>
                <a:gd name="connsiteY6" fmla="*/ 163 h 1294119"/>
                <a:gd name="connsiteX7" fmla="*/ 745733 w 745733"/>
                <a:gd name="connsiteY7" fmla="*/ 416260 h 1294119"/>
                <a:gd name="connsiteX8" fmla="*/ 722154 w 745733"/>
                <a:gd name="connsiteY8" fmla="*/ 535969 h 1294119"/>
                <a:gd name="connsiteX9" fmla="*/ 572787 w 745733"/>
                <a:gd name="connsiteY9" fmla="*/ 724066 h 1294119"/>
                <a:gd name="connsiteX10" fmla="*/ 390452 w 745733"/>
                <a:gd name="connsiteY10" fmla="*/ 946838 h 129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733" h="1294119">
                  <a:moveTo>
                    <a:pt x="501518" y="1096847"/>
                  </a:moveTo>
                  <a:lnTo>
                    <a:pt x="213452" y="1294119"/>
                  </a:lnTo>
                  <a:lnTo>
                    <a:pt x="112949" y="1150833"/>
                  </a:lnTo>
                  <a:lnTo>
                    <a:pt x="139835" y="1126933"/>
                  </a:lnTo>
                  <a:cubicBezTo>
                    <a:pt x="139835" y="1126933"/>
                    <a:pt x="-8572" y="1004238"/>
                    <a:pt x="390" y="917711"/>
                  </a:cubicBezTo>
                  <a:cubicBezTo>
                    <a:pt x="9352" y="831184"/>
                    <a:pt x="165761" y="608305"/>
                    <a:pt x="165761" y="608305"/>
                  </a:cubicBezTo>
                  <a:cubicBezTo>
                    <a:pt x="165761" y="608305"/>
                    <a:pt x="501091" y="59483"/>
                    <a:pt x="605008" y="163"/>
                  </a:cubicBezTo>
                  <a:cubicBezTo>
                    <a:pt x="619518" y="-8052"/>
                    <a:pt x="745733" y="296552"/>
                    <a:pt x="745733" y="416260"/>
                  </a:cubicBezTo>
                  <a:cubicBezTo>
                    <a:pt x="745733" y="535969"/>
                    <a:pt x="722154" y="535969"/>
                    <a:pt x="722154" y="535969"/>
                  </a:cubicBezTo>
                  <a:cubicBezTo>
                    <a:pt x="722154" y="535969"/>
                    <a:pt x="620691" y="634445"/>
                    <a:pt x="572787" y="724066"/>
                  </a:cubicBezTo>
                  <a:cubicBezTo>
                    <a:pt x="524883" y="813687"/>
                    <a:pt x="444118" y="910670"/>
                    <a:pt x="390452" y="946838"/>
                  </a:cubicBezTo>
                  <a:close/>
                </a:path>
              </a:pathLst>
            </a:custGeom>
            <a:solidFill>
              <a:srgbClr val="E0E0E0"/>
            </a:solidFill>
            <a:ln w="10211" cap="flat">
              <a:noFill/>
              <a:prstDash val="solid"/>
              <a:miter/>
            </a:ln>
          </p:spPr>
          <p:txBody>
            <a:bodyPr rtlCol="0" anchor="ctr"/>
            <a:lstStyle/>
            <a:p>
              <a:endParaRPr lang="en-GR"/>
            </a:p>
          </p:txBody>
        </p:sp>
        <p:sp>
          <p:nvSpPr>
            <p:cNvPr id="124" name="Freeform 123">
              <a:extLst>
                <a:ext uri="{FF2B5EF4-FFF2-40B4-BE49-F238E27FC236}">
                  <a16:creationId xmlns:a16="http://schemas.microsoft.com/office/drawing/2014/main" id="{5104160F-C1AE-47EF-AFAD-00F49050C977}"/>
                </a:ext>
              </a:extLst>
            </p:cNvPr>
            <p:cNvSpPr/>
            <p:nvPr/>
          </p:nvSpPr>
          <p:spPr>
            <a:xfrm>
              <a:off x="5712979" y="4515113"/>
              <a:ext cx="171025" cy="84562"/>
            </a:xfrm>
            <a:custGeom>
              <a:avLst/>
              <a:gdLst>
                <a:gd name="connsiteX0" fmla="*/ 0 w 171025"/>
                <a:gd name="connsiteY0" fmla="*/ 870 h 84562"/>
                <a:gd name="connsiteX1" fmla="*/ 7788 w 171025"/>
                <a:gd name="connsiteY1" fmla="*/ 17 h 84562"/>
                <a:gd name="connsiteX2" fmla="*/ 29127 w 171025"/>
                <a:gd name="connsiteY2" fmla="*/ 1191 h 84562"/>
                <a:gd name="connsiteX3" fmla="*/ 95915 w 171025"/>
                <a:gd name="connsiteY3" fmla="*/ 21462 h 84562"/>
                <a:gd name="connsiteX4" fmla="*/ 152675 w 171025"/>
                <a:gd name="connsiteY4" fmla="*/ 62218 h 84562"/>
                <a:gd name="connsiteX5" fmla="*/ 171026 w 171025"/>
                <a:gd name="connsiteY5" fmla="*/ 84517 h 84562"/>
                <a:gd name="connsiteX6" fmla="*/ 93461 w 171025"/>
                <a:gd name="connsiteY6" fmla="*/ 26476 h 84562"/>
                <a:gd name="connsiteX7" fmla="*/ 28593 w 171025"/>
                <a:gd name="connsiteY7" fmla="*/ 5138 h 84562"/>
                <a:gd name="connsiteX8" fmla="*/ 0 w 171025"/>
                <a:gd name="connsiteY8" fmla="*/ 870 h 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25" h="84562">
                  <a:moveTo>
                    <a:pt x="0" y="870"/>
                  </a:moveTo>
                  <a:cubicBezTo>
                    <a:pt x="0" y="870"/>
                    <a:pt x="2774" y="230"/>
                    <a:pt x="7788" y="17"/>
                  </a:cubicBezTo>
                  <a:cubicBezTo>
                    <a:pt x="14915" y="-90"/>
                    <a:pt x="22053" y="305"/>
                    <a:pt x="29127" y="1191"/>
                  </a:cubicBezTo>
                  <a:cubicBezTo>
                    <a:pt x="52364" y="4157"/>
                    <a:pt x="74950" y="11006"/>
                    <a:pt x="95915" y="21462"/>
                  </a:cubicBezTo>
                  <a:cubicBezTo>
                    <a:pt x="116891" y="31929"/>
                    <a:pt x="136052" y="45692"/>
                    <a:pt x="152675" y="62218"/>
                  </a:cubicBezTo>
                  <a:cubicBezTo>
                    <a:pt x="159866" y="68705"/>
                    <a:pt x="166043" y="76216"/>
                    <a:pt x="171026" y="84517"/>
                  </a:cubicBezTo>
                  <a:cubicBezTo>
                    <a:pt x="169639" y="86011"/>
                    <a:pt x="142006" y="50376"/>
                    <a:pt x="93461" y="26476"/>
                  </a:cubicBezTo>
                  <a:cubicBezTo>
                    <a:pt x="72955" y="16319"/>
                    <a:pt x="51116" y="9139"/>
                    <a:pt x="28593" y="5138"/>
                  </a:cubicBezTo>
                  <a:cubicBezTo>
                    <a:pt x="10989" y="2151"/>
                    <a:pt x="0" y="1831"/>
                    <a:pt x="0" y="870"/>
                  </a:cubicBezTo>
                  <a:close/>
                </a:path>
              </a:pathLst>
            </a:custGeom>
            <a:solidFill>
              <a:srgbClr val="263238"/>
            </a:solidFill>
            <a:ln w="10211" cap="flat">
              <a:noFill/>
              <a:prstDash val="solid"/>
              <a:miter/>
            </a:ln>
          </p:spPr>
          <p:txBody>
            <a:bodyPr rtlCol="0" anchor="ctr"/>
            <a:lstStyle/>
            <a:p>
              <a:endParaRPr lang="en-GR"/>
            </a:p>
          </p:txBody>
        </p:sp>
        <p:sp>
          <p:nvSpPr>
            <p:cNvPr id="125" name="Freeform 124">
              <a:extLst>
                <a:ext uri="{FF2B5EF4-FFF2-40B4-BE49-F238E27FC236}">
                  <a16:creationId xmlns:a16="http://schemas.microsoft.com/office/drawing/2014/main" id="{2934B17E-881B-B1ED-6AEB-453EF5CF3290}"/>
                </a:ext>
              </a:extLst>
            </p:cNvPr>
            <p:cNvSpPr/>
            <p:nvPr/>
          </p:nvSpPr>
          <p:spPr>
            <a:xfrm>
              <a:off x="5800654" y="4418787"/>
              <a:ext cx="75147" cy="168999"/>
            </a:xfrm>
            <a:custGeom>
              <a:avLst/>
              <a:gdLst>
                <a:gd name="connsiteX0" fmla="*/ 25 w 75147"/>
                <a:gd name="connsiteY0" fmla="*/ 0 h 168999"/>
                <a:gd name="connsiteX1" fmla="*/ 21363 w 75147"/>
                <a:gd name="connsiteY1" fmla="*/ 18244 h 168999"/>
                <a:gd name="connsiteX2" fmla="*/ 58492 w 75147"/>
                <a:gd name="connsiteY2" fmla="*/ 75004 h 168999"/>
                <a:gd name="connsiteX3" fmla="*/ 74495 w 75147"/>
                <a:gd name="connsiteY3" fmla="*/ 140940 h 168999"/>
                <a:gd name="connsiteX4" fmla="*/ 73322 w 75147"/>
                <a:gd name="connsiteY4" fmla="*/ 169000 h 168999"/>
                <a:gd name="connsiteX5" fmla="*/ 70655 w 75147"/>
                <a:gd name="connsiteY5" fmla="*/ 141260 h 168999"/>
                <a:gd name="connsiteX6" fmla="*/ 53371 w 75147"/>
                <a:gd name="connsiteY6" fmla="*/ 77245 h 168999"/>
                <a:gd name="connsiteX7" fmla="*/ 18376 w 75147"/>
                <a:gd name="connsiteY7" fmla="*/ 20805 h 168999"/>
                <a:gd name="connsiteX8" fmla="*/ 25 w 75147"/>
                <a:gd name="connsiteY8" fmla="*/ 0 h 16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47" h="168999">
                  <a:moveTo>
                    <a:pt x="25" y="0"/>
                  </a:moveTo>
                  <a:cubicBezTo>
                    <a:pt x="8091" y="4865"/>
                    <a:pt x="15303" y="11032"/>
                    <a:pt x="21363" y="18244"/>
                  </a:cubicBezTo>
                  <a:cubicBezTo>
                    <a:pt x="36930" y="34877"/>
                    <a:pt x="49487" y="54082"/>
                    <a:pt x="58492" y="75004"/>
                  </a:cubicBezTo>
                  <a:cubicBezTo>
                    <a:pt x="67496" y="95926"/>
                    <a:pt x="72906" y="118214"/>
                    <a:pt x="74495" y="140940"/>
                  </a:cubicBezTo>
                  <a:cubicBezTo>
                    <a:pt x="75658" y="150296"/>
                    <a:pt x="75264" y="159771"/>
                    <a:pt x="73322" y="169000"/>
                  </a:cubicBezTo>
                  <a:cubicBezTo>
                    <a:pt x="72468" y="169000"/>
                    <a:pt x="72682" y="158330"/>
                    <a:pt x="70655" y="141260"/>
                  </a:cubicBezTo>
                  <a:cubicBezTo>
                    <a:pt x="67902" y="119217"/>
                    <a:pt x="62087" y="97676"/>
                    <a:pt x="53371" y="77245"/>
                  </a:cubicBezTo>
                  <a:cubicBezTo>
                    <a:pt x="44505" y="56835"/>
                    <a:pt x="32715" y="37822"/>
                    <a:pt x="18376" y="20805"/>
                  </a:cubicBezTo>
                  <a:cubicBezTo>
                    <a:pt x="7494" y="7788"/>
                    <a:pt x="-508" y="747"/>
                    <a:pt x="25" y="0"/>
                  </a:cubicBezTo>
                  <a:close/>
                </a:path>
              </a:pathLst>
            </a:custGeom>
            <a:solidFill>
              <a:srgbClr val="263238"/>
            </a:solidFill>
            <a:ln w="10211" cap="flat">
              <a:noFill/>
              <a:prstDash val="solid"/>
              <a:miter/>
            </a:ln>
          </p:spPr>
          <p:txBody>
            <a:bodyPr rtlCol="0" anchor="ctr"/>
            <a:lstStyle/>
            <a:p>
              <a:endParaRPr lang="en-GR"/>
            </a:p>
          </p:txBody>
        </p:sp>
        <p:sp>
          <p:nvSpPr>
            <p:cNvPr id="126" name="Freeform 125">
              <a:extLst>
                <a:ext uri="{FF2B5EF4-FFF2-40B4-BE49-F238E27FC236}">
                  <a16:creationId xmlns:a16="http://schemas.microsoft.com/office/drawing/2014/main" id="{2189FE62-DC45-C7ED-A254-166182CA70AA}"/>
                </a:ext>
              </a:extLst>
            </p:cNvPr>
            <p:cNvSpPr/>
            <p:nvPr/>
          </p:nvSpPr>
          <p:spPr>
            <a:xfrm>
              <a:off x="6772716" y="4106394"/>
              <a:ext cx="136757" cy="334158"/>
            </a:xfrm>
            <a:custGeom>
              <a:avLst/>
              <a:gdLst>
                <a:gd name="connsiteX0" fmla="*/ 131681 w 136757"/>
                <a:gd name="connsiteY0" fmla="*/ 0 h 334158"/>
                <a:gd name="connsiteX1" fmla="*/ 134348 w 136757"/>
                <a:gd name="connsiteY1" fmla="*/ 14617 h 334158"/>
                <a:gd name="connsiteX2" fmla="*/ 136055 w 136757"/>
                <a:gd name="connsiteY2" fmla="*/ 31794 h 334158"/>
                <a:gd name="connsiteX3" fmla="*/ 136695 w 136757"/>
                <a:gd name="connsiteY3" fmla="*/ 54733 h 334158"/>
                <a:gd name="connsiteX4" fmla="*/ 135415 w 136757"/>
                <a:gd name="connsiteY4" fmla="*/ 82579 h 334158"/>
                <a:gd name="connsiteX5" fmla="*/ 131254 w 136757"/>
                <a:gd name="connsiteY5" fmla="*/ 114587 h 334158"/>
                <a:gd name="connsiteX6" fmla="*/ 77908 w 136757"/>
                <a:gd name="connsiteY6" fmla="*/ 250192 h 334158"/>
                <a:gd name="connsiteX7" fmla="*/ 59238 w 136757"/>
                <a:gd name="connsiteY7" fmla="*/ 276225 h 334158"/>
                <a:gd name="connsiteX8" fmla="*/ 41100 w 136757"/>
                <a:gd name="connsiteY8" fmla="*/ 297563 h 334158"/>
                <a:gd name="connsiteX9" fmla="*/ 24883 w 136757"/>
                <a:gd name="connsiteY9" fmla="*/ 313887 h 334158"/>
                <a:gd name="connsiteX10" fmla="*/ 11867 w 136757"/>
                <a:gd name="connsiteY10" fmla="*/ 325303 h 334158"/>
                <a:gd name="connsiteX11" fmla="*/ 24 w 136757"/>
                <a:gd name="connsiteY11" fmla="*/ 334158 h 334158"/>
                <a:gd name="connsiteX12" fmla="*/ 38219 w 136757"/>
                <a:gd name="connsiteY12" fmla="*/ 295002 h 334158"/>
                <a:gd name="connsiteX13" fmla="*/ 55503 w 136757"/>
                <a:gd name="connsiteY13" fmla="*/ 273664 h 334158"/>
                <a:gd name="connsiteX14" fmla="*/ 73534 w 136757"/>
                <a:gd name="connsiteY14" fmla="*/ 247738 h 334158"/>
                <a:gd name="connsiteX15" fmla="*/ 106395 w 136757"/>
                <a:gd name="connsiteY15" fmla="*/ 183723 h 334158"/>
                <a:gd name="connsiteX16" fmla="*/ 126453 w 136757"/>
                <a:gd name="connsiteY16" fmla="*/ 114267 h 334158"/>
                <a:gd name="connsiteX17" fmla="*/ 131041 w 136757"/>
                <a:gd name="connsiteY17" fmla="*/ 83006 h 334158"/>
                <a:gd name="connsiteX18" fmla="*/ 132961 w 136757"/>
                <a:gd name="connsiteY18" fmla="*/ 55586 h 334158"/>
                <a:gd name="connsiteX19" fmla="*/ 131681 w 136757"/>
                <a:gd name="connsiteY19" fmla="*/ 0 h 3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757" h="334158">
                  <a:moveTo>
                    <a:pt x="131681" y="0"/>
                  </a:moveTo>
                  <a:cubicBezTo>
                    <a:pt x="133057" y="4769"/>
                    <a:pt x="133943" y="9666"/>
                    <a:pt x="134348" y="14617"/>
                  </a:cubicBezTo>
                  <a:cubicBezTo>
                    <a:pt x="135234" y="20303"/>
                    <a:pt x="135799" y="26043"/>
                    <a:pt x="136055" y="31794"/>
                  </a:cubicBezTo>
                  <a:cubicBezTo>
                    <a:pt x="136663" y="39422"/>
                    <a:pt x="136877" y="47083"/>
                    <a:pt x="136695" y="54733"/>
                  </a:cubicBezTo>
                  <a:cubicBezTo>
                    <a:pt x="136770" y="64036"/>
                    <a:pt x="136343" y="73329"/>
                    <a:pt x="135415" y="82579"/>
                  </a:cubicBezTo>
                  <a:cubicBezTo>
                    <a:pt x="134881" y="92608"/>
                    <a:pt x="132961" y="103171"/>
                    <a:pt x="131254" y="114587"/>
                  </a:cubicBezTo>
                  <a:cubicBezTo>
                    <a:pt x="122761" y="162918"/>
                    <a:pt x="104624" y="209030"/>
                    <a:pt x="77908" y="250192"/>
                  </a:cubicBezTo>
                  <a:cubicBezTo>
                    <a:pt x="71507" y="259474"/>
                    <a:pt x="65639" y="268436"/>
                    <a:pt x="59238" y="276225"/>
                  </a:cubicBezTo>
                  <a:cubicBezTo>
                    <a:pt x="53562" y="283640"/>
                    <a:pt x="47501" y="290767"/>
                    <a:pt x="41100" y="297563"/>
                  </a:cubicBezTo>
                  <a:cubicBezTo>
                    <a:pt x="35990" y="303292"/>
                    <a:pt x="30580" y="308744"/>
                    <a:pt x="24883" y="313887"/>
                  </a:cubicBezTo>
                  <a:cubicBezTo>
                    <a:pt x="20797" y="317973"/>
                    <a:pt x="16444" y="321782"/>
                    <a:pt x="11867" y="325303"/>
                  </a:cubicBezTo>
                  <a:cubicBezTo>
                    <a:pt x="8229" y="328642"/>
                    <a:pt x="4260" y="331608"/>
                    <a:pt x="24" y="334158"/>
                  </a:cubicBezTo>
                  <a:cubicBezTo>
                    <a:pt x="-723" y="333198"/>
                    <a:pt x="15921" y="320288"/>
                    <a:pt x="38219" y="295002"/>
                  </a:cubicBezTo>
                  <a:cubicBezTo>
                    <a:pt x="43768" y="288601"/>
                    <a:pt x="49742" y="281666"/>
                    <a:pt x="55503" y="273664"/>
                  </a:cubicBezTo>
                  <a:cubicBezTo>
                    <a:pt x="61265" y="265662"/>
                    <a:pt x="67346" y="257020"/>
                    <a:pt x="73534" y="247738"/>
                  </a:cubicBezTo>
                  <a:cubicBezTo>
                    <a:pt x="86294" y="227381"/>
                    <a:pt x="97284" y="205957"/>
                    <a:pt x="106395" y="183723"/>
                  </a:cubicBezTo>
                  <a:cubicBezTo>
                    <a:pt x="115037" y="161179"/>
                    <a:pt x="121748" y="137942"/>
                    <a:pt x="126453" y="114267"/>
                  </a:cubicBezTo>
                  <a:cubicBezTo>
                    <a:pt x="128267" y="103598"/>
                    <a:pt x="130294" y="92928"/>
                    <a:pt x="131041" y="83006"/>
                  </a:cubicBezTo>
                  <a:cubicBezTo>
                    <a:pt x="131788" y="73084"/>
                    <a:pt x="132641" y="64015"/>
                    <a:pt x="132961" y="55586"/>
                  </a:cubicBezTo>
                  <a:cubicBezTo>
                    <a:pt x="133815" y="21018"/>
                    <a:pt x="130507" y="213"/>
                    <a:pt x="131681" y="0"/>
                  </a:cubicBezTo>
                  <a:close/>
                </a:path>
              </a:pathLst>
            </a:custGeom>
            <a:solidFill>
              <a:srgbClr val="263238"/>
            </a:solidFill>
            <a:ln w="10211" cap="flat">
              <a:noFill/>
              <a:prstDash val="solid"/>
              <a:miter/>
            </a:ln>
          </p:spPr>
          <p:txBody>
            <a:bodyPr rtlCol="0" anchor="ctr"/>
            <a:lstStyle/>
            <a:p>
              <a:endParaRPr lang="en-GR"/>
            </a:p>
          </p:txBody>
        </p:sp>
        <p:sp>
          <p:nvSpPr>
            <p:cNvPr id="127" name="Freeform 126">
              <a:extLst>
                <a:ext uri="{FF2B5EF4-FFF2-40B4-BE49-F238E27FC236}">
                  <a16:creationId xmlns:a16="http://schemas.microsoft.com/office/drawing/2014/main" id="{31B04DA0-AA70-97DB-BBE5-C8FC493CA2FB}"/>
                </a:ext>
              </a:extLst>
            </p:cNvPr>
            <p:cNvSpPr/>
            <p:nvPr/>
          </p:nvSpPr>
          <p:spPr>
            <a:xfrm>
              <a:off x="6390466" y="3457389"/>
              <a:ext cx="492272" cy="457813"/>
            </a:xfrm>
            <a:custGeom>
              <a:avLst/>
              <a:gdLst>
                <a:gd name="connsiteX0" fmla="*/ 492272 w 492272"/>
                <a:gd name="connsiteY0" fmla="*/ 457814 h 457813"/>
                <a:gd name="connsiteX1" fmla="*/ 485444 w 492272"/>
                <a:gd name="connsiteY1" fmla="*/ 452693 h 457813"/>
                <a:gd name="connsiteX2" fmla="*/ 466346 w 492272"/>
                <a:gd name="connsiteY2" fmla="*/ 437436 h 457813"/>
                <a:gd name="connsiteX3" fmla="*/ 393476 w 492272"/>
                <a:gd name="connsiteY3" fmla="*/ 384090 h 457813"/>
                <a:gd name="connsiteX4" fmla="*/ 281877 w 492272"/>
                <a:gd name="connsiteY4" fmla="*/ 309406 h 457813"/>
                <a:gd name="connsiteX5" fmla="*/ 148514 w 492272"/>
                <a:gd name="connsiteY5" fmla="*/ 209969 h 457813"/>
                <a:gd name="connsiteX6" fmla="*/ 152675 w 492272"/>
                <a:gd name="connsiteY6" fmla="*/ 209969 h 457813"/>
                <a:gd name="connsiteX7" fmla="*/ 139338 w 492272"/>
                <a:gd name="connsiteY7" fmla="*/ 230667 h 457813"/>
                <a:gd name="connsiteX8" fmla="*/ 102530 w 492272"/>
                <a:gd name="connsiteY8" fmla="*/ 327970 h 457813"/>
                <a:gd name="connsiteX9" fmla="*/ 100930 w 492272"/>
                <a:gd name="connsiteY9" fmla="*/ 336399 h 457813"/>
                <a:gd name="connsiteX10" fmla="*/ 97516 w 492272"/>
                <a:gd name="connsiteY10" fmla="*/ 328610 h 457813"/>
                <a:gd name="connsiteX11" fmla="*/ 18671 w 492272"/>
                <a:gd name="connsiteY11" fmla="*/ 95916 h 457813"/>
                <a:gd name="connsiteX12" fmla="*/ 3841 w 492272"/>
                <a:gd name="connsiteY12" fmla="*/ 25606 h 457813"/>
                <a:gd name="connsiteX13" fmla="*/ 747 w 492272"/>
                <a:gd name="connsiteY13" fmla="*/ 6615 h 457813"/>
                <a:gd name="connsiteX14" fmla="*/ 0 w 492272"/>
                <a:gd name="connsiteY14" fmla="*/ 0 h 457813"/>
                <a:gd name="connsiteX15" fmla="*/ 1707 w 492272"/>
                <a:gd name="connsiteY15" fmla="*/ 6402 h 457813"/>
                <a:gd name="connsiteX16" fmla="*/ 5655 w 492272"/>
                <a:gd name="connsiteY16" fmla="*/ 25286 h 457813"/>
                <a:gd name="connsiteX17" fmla="*/ 21978 w 492272"/>
                <a:gd name="connsiteY17" fmla="*/ 95062 h 457813"/>
                <a:gd name="connsiteX18" fmla="*/ 102423 w 492272"/>
                <a:gd name="connsiteY18" fmla="*/ 326370 h 457813"/>
                <a:gd name="connsiteX19" fmla="*/ 97302 w 492272"/>
                <a:gd name="connsiteY19" fmla="*/ 326370 h 457813"/>
                <a:gd name="connsiteX20" fmla="*/ 134537 w 492272"/>
                <a:gd name="connsiteY20" fmla="*/ 227253 h 457813"/>
                <a:gd name="connsiteX21" fmla="*/ 148087 w 492272"/>
                <a:gd name="connsiteY21" fmla="*/ 205915 h 457813"/>
                <a:gd name="connsiteX22" fmla="*/ 149901 w 492272"/>
                <a:gd name="connsiteY22" fmla="*/ 203354 h 457813"/>
                <a:gd name="connsiteX23" fmla="*/ 152248 w 492272"/>
                <a:gd name="connsiteY23" fmla="*/ 205488 h 457813"/>
                <a:gd name="connsiteX24" fmla="*/ 284545 w 492272"/>
                <a:gd name="connsiteY24" fmla="*/ 305031 h 457813"/>
                <a:gd name="connsiteX25" fmla="*/ 395610 w 492272"/>
                <a:gd name="connsiteY25" fmla="*/ 381209 h 457813"/>
                <a:gd name="connsiteX26" fmla="*/ 467520 w 492272"/>
                <a:gd name="connsiteY26" fmla="*/ 435836 h 457813"/>
                <a:gd name="connsiteX27" fmla="*/ 485977 w 492272"/>
                <a:gd name="connsiteY27" fmla="*/ 451946 h 457813"/>
                <a:gd name="connsiteX28" fmla="*/ 492272 w 492272"/>
                <a:gd name="connsiteY28" fmla="*/ 457814 h 4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2272" h="457813">
                  <a:moveTo>
                    <a:pt x="492272" y="457814"/>
                  </a:moveTo>
                  <a:cubicBezTo>
                    <a:pt x="489829" y="456342"/>
                    <a:pt x="487546" y="454624"/>
                    <a:pt x="485444" y="452693"/>
                  </a:cubicBezTo>
                  <a:cubicBezTo>
                    <a:pt x="480963" y="449279"/>
                    <a:pt x="474775" y="443837"/>
                    <a:pt x="466346" y="437436"/>
                  </a:cubicBezTo>
                  <a:cubicBezTo>
                    <a:pt x="449702" y="424206"/>
                    <a:pt x="424950" y="405428"/>
                    <a:pt x="393476" y="384090"/>
                  </a:cubicBezTo>
                  <a:cubicBezTo>
                    <a:pt x="362002" y="362752"/>
                    <a:pt x="324020" y="337359"/>
                    <a:pt x="281877" y="309406"/>
                  </a:cubicBezTo>
                  <a:cubicBezTo>
                    <a:pt x="235424" y="279020"/>
                    <a:pt x="190891" y="245818"/>
                    <a:pt x="148514" y="209969"/>
                  </a:cubicBezTo>
                  <a:lnTo>
                    <a:pt x="152675" y="209969"/>
                  </a:lnTo>
                  <a:cubicBezTo>
                    <a:pt x="148194" y="216371"/>
                    <a:pt x="143606" y="223412"/>
                    <a:pt x="139338" y="230667"/>
                  </a:cubicBezTo>
                  <a:cubicBezTo>
                    <a:pt x="121585" y="260754"/>
                    <a:pt x="109134" y="293669"/>
                    <a:pt x="102530" y="327970"/>
                  </a:cubicBezTo>
                  <a:lnTo>
                    <a:pt x="100930" y="336399"/>
                  </a:lnTo>
                  <a:lnTo>
                    <a:pt x="97516" y="328610"/>
                  </a:lnTo>
                  <a:cubicBezTo>
                    <a:pt x="64271" y="253585"/>
                    <a:pt x="37875" y="175700"/>
                    <a:pt x="18671" y="95916"/>
                  </a:cubicBezTo>
                  <a:cubicBezTo>
                    <a:pt x="11523" y="66149"/>
                    <a:pt x="6615" y="42570"/>
                    <a:pt x="3841" y="25606"/>
                  </a:cubicBezTo>
                  <a:cubicBezTo>
                    <a:pt x="2240" y="17391"/>
                    <a:pt x="1387" y="10989"/>
                    <a:pt x="747" y="6615"/>
                  </a:cubicBezTo>
                  <a:cubicBezTo>
                    <a:pt x="331" y="4428"/>
                    <a:pt x="85" y="2219"/>
                    <a:pt x="0" y="0"/>
                  </a:cubicBezTo>
                  <a:cubicBezTo>
                    <a:pt x="832" y="2059"/>
                    <a:pt x="1398" y="4204"/>
                    <a:pt x="1707" y="6402"/>
                  </a:cubicBezTo>
                  <a:cubicBezTo>
                    <a:pt x="2667" y="11203"/>
                    <a:pt x="3948" y="17071"/>
                    <a:pt x="5655" y="25286"/>
                  </a:cubicBezTo>
                  <a:cubicBezTo>
                    <a:pt x="9069" y="41716"/>
                    <a:pt x="14403" y="65509"/>
                    <a:pt x="21978" y="95062"/>
                  </a:cubicBezTo>
                  <a:cubicBezTo>
                    <a:pt x="42250" y="174291"/>
                    <a:pt x="69157" y="251664"/>
                    <a:pt x="102423" y="326370"/>
                  </a:cubicBezTo>
                  <a:lnTo>
                    <a:pt x="97302" y="326370"/>
                  </a:lnTo>
                  <a:cubicBezTo>
                    <a:pt x="103928" y="291439"/>
                    <a:pt x="116528" y="257906"/>
                    <a:pt x="134537" y="227253"/>
                  </a:cubicBezTo>
                  <a:cubicBezTo>
                    <a:pt x="138912" y="219892"/>
                    <a:pt x="143606" y="212743"/>
                    <a:pt x="148087" y="205915"/>
                  </a:cubicBezTo>
                  <a:lnTo>
                    <a:pt x="149901" y="203354"/>
                  </a:lnTo>
                  <a:lnTo>
                    <a:pt x="152248" y="205488"/>
                  </a:lnTo>
                  <a:cubicBezTo>
                    <a:pt x="194380" y="241209"/>
                    <a:pt x="238550" y="274443"/>
                    <a:pt x="284545" y="305031"/>
                  </a:cubicBezTo>
                  <a:cubicBezTo>
                    <a:pt x="326474" y="333625"/>
                    <a:pt x="364456" y="359018"/>
                    <a:pt x="395610" y="381209"/>
                  </a:cubicBezTo>
                  <a:cubicBezTo>
                    <a:pt x="426764" y="403401"/>
                    <a:pt x="451303" y="422072"/>
                    <a:pt x="467520" y="435836"/>
                  </a:cubicBezTo>
                  <a:cubicBezTo>
                    <a:pt x="475842" y="442450"/>
                    <a:pt x="481816" y="448212"/>
                    <a:pt x="485977" y="451946"/>
                  </a:cubicBezTo>
                  <a:cubicBezTo>
                    <a:pt x="488207" y="453749"/>
                    <a:pt x="490319" y="455712"/>
                    <a:pt x="492272" y="457814"/>
                  </a:cubicBezTo>
                  <a:close/>
                </a:path>
              </a:pathLst>
            </a:custGeom>
            <a:solidFill>
              <a:srgbClr val="263238"/>
            </a:solidFill>
            <a:ln w="10211" cap="flat">
              <a:noFill/>
              <a:prstDash val="solid"/>
              <a:miter/>
            </a:ln>
          </p:spPr>
          <p:txBody>
            <a:bodyPr rtlCol="0" anchor="ctr"/>
            <a:lstStyle/>
            <a:p>
              <a:endParaRPr lang="en-GR"/>
            </a:p>
          </p:txBody>
        </p:sp>
        <p:sp>
          <p:nvSpPr>
            <p:cNvPr id="128" name="Freeform 127">
              <a:extLst>
                <a:ext uri="{FF2B5EF4-FFF2-40B4-BE49-F238E27FC236}">
                  <a16:creationId xmlns:a16="http://schemas.microsoft.com/office/drawing/2014/main" id="{3D20275E-C5FA-D3DB-9DE5-C1366FD11860}"/>
                </a:ext>
              </a:extLst>
            </p:cNvPr>
            <p:cNvSpPr/>
            <p:nvPr/>
          </p:nvSpPr>
          <p:spPr>
            <a:xfrm>
              <a:off x="6882952" y="3466137"/>
              <a:ext cx="152781" cy="448318"/>
            </a:xfrm>
            <a:custGeom>
              <a:avLst/>
              <a:gdLst>
                <a:gd name="connsiteX0" fmla="*/ 49718 w 152781"/>
                <a:gd name="connsiteY0" fmla="*/ 0 h 448318"/>
                <a:gd name="connsiteX1" fmla="*/ 52599 w 152781"/>
                <a:gd name="connsiteY1" fmla="*/ 4374 h 448318"/>
                <a:gd name="connsiteX2" fmla="*/ 60174 w 152781"/>
                <a:gd name="connsiteY2" fmla="*/ 17604 h 448318"/>
                <a:gd name="connsiteX3" fmla="*/ 86100 w 152781"/>
                <a:gd name="connsiteY3" fmla="*/ 67963 h 448318"/>
                <a:gd name="connsiteX4" fmla="*/ 151074 w 152781"/>
                <a:gd name="connsiteY4" fmla="*/ 249338 h 448318"/>
                <a:gd name="connsiteX5" fmla="*/ 152782 w 152781"/>
                <a:gd name="connsiteY5" fmla="*/ 256700 h 448318"/>
                <a:gd name="connsiteX6" fmla="*/ 146807 w 152781"/>
                <a:gd name="connsiteY6" fmla="*/ 252006 h 448318"/>
                <a:gd name="connsiteX7" fmla="*/ 96022 w 152781"/>
                <a:gd name="connsiteY7" fmla="*/ 204955 h 448318"/>
                <a:gd name="connsiteX8" fmla="*/ 68923 w 152781"/>
                <a:gd name="connsiteY8" fmla="*/ 171453 h 448318"/>
                <a:gd name="connsiteX9" fmla="*/ 73937 w 152781"/>
                <a:gd name="connsiteY9" fmla="*/ 169960 h 448318"/>
                <a:gd name="connsiteX10" fmla="*/ 64655 w 152781"/>
                <a:gd name="connsiteY10" fmla="*/ 334158 h 448318"/>
                <a:gd name="connsiteX11" fmla="*/ 64655 w 152781"/>
                <a:gd name="connsiteY11" fmla="*/ 334158 h 448318"/>
                <a:gd name="connsiteX12" fmla="*/ 64655 w 152781"/>
                <a:gd name="connsiteY12" fmla="*/ 334158 h 448318"/>
                <a:gd name="connsiteX13" fmla="*/ 18031 w 152781"/>
                <a:gd name="connsiteY13" fmla="*/ 417805 h 448318"/>
                <a:gd name="connsiteX14" fmla="*/ 4908 w 152781"/>
                <a:gd name="connsiteY14" fmla="*/ 440530 h 448318"/>
                <a:gd name="connsiteX15" fmla="*/ 0 w 152781"/>
                <a:gd name="connsiteY15" fmla="*/ 448318 h 448318"/>
                <a:gd name="connsiteX16" fmla="*/ 3841 w 152781"/>
                <a:gd name="connsiteY16" fmla="*/ 439996 h 448318"/>
                <a:gd name="connsiteX17" fmla="*/ 15897 w 152781"/>
                <a:gd name="connsiteY17" fmla="*/ 416524 h 448318"/>
                <a:gd name="connsiteX18" fmla="*/ 60814 w 152781"/>
                <a:gd name="connsiteY18" fmla="*/ 332131 h 448318"/>
                <a:gd name="connsiteX19" fmla="*/ 60814 w 152781"/>
                <a:gd name="connsiteY19" fmla="*/ 332985 h 448318"/>
                <a:gd name="connsiteX20" fmla="*/ 68923 w 152781"/>
                <a:gd name="connsiteY20" fmla="*/ 168786 h 448318"/>
                <a:gd name="connsiteX21" fmla="*/ 68923 w 152781"/>
                <a:gd name="connsiteY21" fmla="*/ 160998 h 448318"/>
                <a:gd name="connsiteX22" fmla="*/ 73510 w 152781"/>
                <a:gd name="connsiteY22" fmla="*/ 167399 h 448318"/>
                <a:gd name="connsiteX23" fmla="*/ 150221 w 152781"/>
                <a:gd name="connsiteY23" fmla="*/ 246885 h 448318"/>
                <a:gd name="connsiteX24" fmla="*/ 145847 w 152781"/>
                <a:gd name="connsiteY24" fmla="*/ 249552 h 448318"/>
                <a:gd name="connsiteX25" fmla="*/ 83006 w 152781"/>
                <a:gd name="connsiteY25" fmla="*/ 68176 h 448318"/>
                <a:gd name="connsiteX26" fmla="*/ 58574 w 152781"/>
                <a:gd name="connsiteY26" fmla="*/ 17177 h 448318"/>
                <a:gd name="connsiteX27" fmla="*/ 51852 w 152781"/>
                <a:gd name="connsiteY27" fmla="*/ 3521 h 448318"/>
                <a:gd name="connsiteX28" fmla="*/ 49718 w 152781"/>
                <a:gd name="connsiteY28" fmla="*/ 0 h 4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781" h="448318">
                  <a:moveTo>
                    <a:pt x="49718" y="0"/>
                  </a:moveTo>
                  <a:cubicBezTo>
                    <a:pt x="50870" y="1323"/>
                    <a:pt x="51841" y="2795"/>
                    <a:pt x="52599" y="4374"/>
                  </a:cubicBezTo>
                  <a:cubicBezTo>
                    <a:pt x="54412" y="7362"/>
                    <a:pt x="57080" y="11736"/>
                    <a:pt x="60174" y="17604"/>
                  </a:cubicBezTo>
                  <a:cubicBezTo>
                    <a:pt x="66682" y="29127"/>
                    <a:pt x="75644" y="46198"/>
                    <a:pt x="86100" y="67963"/>
                  </a:cubicBezTo>
                  <a:cubicBezTo>
                    <a:pt x="114469" y="125800"/>
                    <a:pt x="136266" y="186636"/>
                    <a:pt x="151074" y="249338"/>
                  </a:cubicBezTo>
                  <a:lnTo>
                    <a:pt x="152782" y="256700"/>
                  </a:lnTo>
                  <a:lnTo>
                    <a:pt x="146807" y="252006"/>
                  </a:lnTo>
                  <a:cubicBezTo>
                    <a:pt x="128509" y="237869"/>
                    <a:pt x="111513" y="222121"/>
                    <a:pt x="96022" y="204955"/>
                  </a:cubicBezTo>
                  <a:cubicBezTo>
                    <a:pt x="86377" y="194296"/>
                    <a:pt x="77330" y="183104"/>
                    <a:pt x="68923" y="171453"/>
                  </a:cubicBezTo>
                  <a:lnTo>
                    <a:pt x="73937" y="169960"/>
                  </a:lnTo>
                  <a:cubicBezTo>
                    <a:pt x="70416" y="231628"/>
                    <a:pt x="67322" y="287321"/>
                    <a:pt x="64655" y="334158"/>
                  </a:cubicBezTo>
                  <a:lnTo>
                    <a:pt x="64655" y="334158"/>
                  </a:lnTo>
                  <a:lnTo>
                    <a:pt x="64655" y="334158"/>
                  </a:lnTo>
                  <a:cubicBezTo>
                    <a:pt x="45344" y="368726"/>
                    <a:pt x="29447" y="397213"/>
                    <a:pt x="18031" y="417805"/>
                  </a:cubicBezTo>
                  <a:lnTo>
                    <a:pt x="4908" y="440530"/>
                  </a:lnTo>
                  <a:cubicBezTo>
                    <a:pt x="3553" y="443293"/>
                    <a:pt x="1910" y="445907"/>
                    <a:pt x="0" y="448318"/>
                  </a:cubicBezTo>
                  <a:cubicBezTo>
                    <a:pt x="960" y="445406"/>
                    <a:pt x="2251" y="442621"/>
                    <a:pt x="3841" y="439996"/>
                  </a:cubicBezTo>
                  <a:cubicBezTo>
                    <a:pt x="6828" y="434022"/>
                    <a:pt x="10883" y="426233"/>
                    <a:pt x="15897" y="416524"/>
                  </a:cubicBezTo>
                  <a:cubicBezTo>
                    <a:pt x="26566" y="395826"/>
                    <a:pt x="42143" y="367019"/>
                    <a:pt x="60814" y="332131"/>
                  </a:cubicBezTo>
                  <a:lnTo>
                    <a:pt x="60814" y="332985"/>
                  </a:lnTo>
                  <a:cubicBezTo>
                    <a:pt x="63161" y="286787"/>
                    <a:pt x="65935" y="230454"/>
                    <a:pt x="68923" y="168786"/>
                  </a:cubicBezTo>
                  <a:lnTo>
                    <a:pt x="68923" y="160998"/>
                  </a:lnTo>
                  <a:lnTo>
                    <a:pt x="73510" y="167399"/>
                  </a:lnTo>
                  <a:cubicBezTo>
                    <a:pt x="95190" y="197390"/>
                    <a:pt x="121020" y="224149"/>
                    <a:pt x="150221" y="246885"/>
                  </a:cubicBezTo>
                  <a:lnTo>
                    <a:pt x="145847" y="249552"/>
                  </a:lnTo>
                  <a:cubicBezTo>
                    <a:pt x="131262" y="187073"/>
                    <a:pt x="110201" y="126291"/>
                    <a:pt x="83006" y="68176"/>
                  </a:cubicBezTo>
                  <a:cubicBezTo>
                    <a:pt x="72977" y="46838"/>
                    <a:pt x="64548" y="29020"/>
                    <a:pt x="58574" y="17177"/>
                  </a:cubicBezTo>
                  <a:cubicBezTo>
                    <a:pt x="55906" y="11629"/>
                    <a:pt x="53666" y="7148"/>
                    <a:pt x="51852" y="3521"/>
                  </a:cubicBezTo>
                  <a:cubicBezTo>
                    <a:pt x="51041" y="2411"/>
                    <a:pt x="50337" y="1227"/>
                    <a:pt x="49718" y="0"/>
                  </a:cubicBezTo>
                  <a:close/>
                </a:path>
              </a:pathLst>
            </a:custGeom>
            <a:solidFill>
              <a:srgbClr val="263238"/>
            </a:solidFill>
            <a:ln w="10211" cap="flat">
              <a:noFill/>
              <a:prstDash val="solid"/>
              <a:miter/>
            </a:ln>
          </p:spPr>
          <p:txBody>
            <a:bodyPr rtlCol="0" anchor="ctr"/>
            <a:lstStyle/>
            <a:p>
              <a:endParaRPr lang="en-GR"/>
            </a:p>
          </p:txBody>
        </p:sp>
        <p:sp>
          <p:nvSpPr>
            <p:cNvPr id="129" name="Freeform 128">
              <a:extLst>
                <a:ext uri="{FF2B5EF4-FFF2-40B4-BE49-F238E27FC236}">
                  <a16:creationId xmlns:a16="http://schemas.microsoft.com/office/drawing/2014/main" id="{B66B0D24-D6A5-A07B-492C-D441256C5590}"/>
                </a:ext>
              </a:extLst>
            </p:cNvPr>
            <p:cNvSpPr/>
            <p:nvPr/>
          </p:nvSpPr>
          <p:spPr>
            <a:xfrm>
              <a:off x="7321665" y="3714836"/>
              <a:ext cx="36351" cy="378435"/>
            </a:xfrm>
            <a:custGeom>
              <a:avLst/>
              <a:gdLst>
                <a:gd name="connsiteX0" fmla="*/ 36168 w 36351"/>
                <a:gd name="connsiteY0" fmla="*/ 378435 h 378435"/>
                <a:gd name="connsiteX1" fmla="*/ 15363 w 36351"/>
                <a:gd name="connsiteY1" fmla="*/ 189484 h 378435"/>
                <a:gd name="connsiteX2" fmla="*/ 213 w 36351"/>
                <a:gd name="connsiteY2" fmla="*/ 0 h 378435"/>
                <a:gd name="connsiteX3" fmla="*/ 20911 w 36351"/>
                <a:gd name="connsiteY3" fmla="*/ 188951 h 378435"/>
                <a:gd name="connsiteX4" fmla="*/ 36168 w 36351"/>
                <a:gd name="connsiteY4" fmla="*/ 378435 h 378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1" h="378435">
                  <a:moveTo>
                    <a:pt x="36168" y="378435"/>
                  </a:moveTo>
                  <a:cubicBezTo>
                    <a:pt x="34567" y="378435"/>
                    <a:pt x="25499" y="293936"/>
                    <a:pt x="15363" y="189484"/>
                  </a:cubicBezTo>
                  <a:cubicBezTo>
                    <a:pt x="5227" y="85033"/>
                    <a:pt x="-1281" y="107"/>
                    <a:pt x="213" y="0"/>
                  </a:cubicBezTo>
                  <a:cubicBezTo>
                    <a:pt x="1706" y="-107"/>
                    <a:pt x="10882" y="84393"/>
                    <a:pt x="20911" y="188951"/>
                  </a:cubicBezTo>
                  <a:cubicBezTo>
                    <a:pt x="30940" y="293509"/>
                    <a:pt x="37555" y="378222"/>
                    <a:pt x="36168" y="378435"/>
                  </a:cubicBezTo>
                  <a:close/>
                </a:path>
              </a:pathLst>
            </a:custGeom>
            <a:solidFill>
              <a:srgbClr val="263238"/>
            </a:solidFill>
            <a:ln w="10211" cap="flat">
              <a:noFill/>
              <a:prstDash val="solid"/>
              <a:miter/>
            </a:ln>
          </p:spPr>
          <p:txBody>
            <a:bodyPr rtlCol="0" anchor="ctr"/>
            <a:lstStyle/>
            <a:p>
              <a:endParaRPr lang="en-GR"/>
            </a:p>
          </p:txBody>
        </p:sp>
        <p:sp>
          <p:nvSpPr>
            <p:cNvPr id="130" name="Freeform 129">
              <a:extLst>
                <a:ext uri="{FF2B5EF4-FFF2-40B4-BE49-F238E27FC236}">
                  <a16:creationId xmlns:a16="http://schemas.microsoft.com/office/drawing/2014/main" id="{C3EEB2C6-BBB1-9756-BB61-5621BFC29063}"/>
                </a:ext>
              </a:extLst>
            </p:cNvPr>
            <p:cNvSpPr/>
            <p:nvPr/>
          </p:nvSpPr>
          <p:spPr>
            <a:xfrm>
              <a:off x="7897156" y="3993194"/>
              <a:ext cx="83005" cy="152035"/>
            </a:xfrm>
            <a:custGeom>
              <a:avLst/>
              <a:gdLst>
                <a:gd name="connsiteX0" fmla="*/ 83006 w 83005"/>
                <a:gd name="connsiteY0" fmla="*/ 152036 h 152035"/>
                <a:gd name="connsiteX1" fmla="*/ 64335 w 83005"/>
                <a:gd name="connsiteY1" fmla="*/ 134218 h 152035"/>
                <a:gd name="connsiteX2" fmla="*/ 28593 w 83005"/>
                <a:gd name="connsiteY2" fmla="*/ 83113 h 152035"/>
                <a:gd name="connsiteX3" fmla="*/ 4908 w 83005"/>
                <a:gd name="connsiteY3" fmla="*/ 25393 h 152035"/>
                <a:gd name="connsiteX4" fmla="*/ 0 w 83005"/>
                <a:gd name="connsiteY4" fmla="*/ 0 h 152035"/>
                <a:gd name="connsiteX5" fmla="*/ 33501 w 83005"/>
                <a:gd name="connsiteY5" fmla="*/ 80446 h 152035"/>
                <a:gd name="connsiteX6" fmla="*/ 83006 w 83005"/>
                <a:gd name="connsiteY6" fmla="*/ 152036 h 15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05" h="152035">
                  <a:moveTo>
                    <a:pt x="83006" y="152036"/>
                  </a:moveTo>
                  <a:cubicBezTo>
                    <a:pt x="75953" y="147032"/>
                    <a:pt x="69659" y="141025"/>
                    <a:pt x="64335" y="134218"/>
                  </a:cubicBezTo>
                  <a:cubicBezTo>
                    <a:pt x="50572" y="118556"/>
                    <a:pt x="38579" y="101421"/>
                    <a:pt x="28593" y="83113"/>
                  </a:cubicBezTo>
                  <a:cubicBezTo>
                    <a:pt x="18639" y="64783"/>
                    <a:pt x="10691" y="45429"/>
                    <a:pt x="4908" y="25393"/>
                  </a:cubicBezTo>
                  <a:cubicBezTo>
                    <a:pt x="2091" y="17199"/>
                    <a:pt x="438" y="8653"/>
                    <a:pt x="0" y="0"/>
                  </a:cubicBezTo>
                  <a:cubicBezTo>
                    <a:pt x="9293" y="27559"/>
                    <a:pt x="20485" y="54434"/>
                    <a:pt x="33501" y="80446"/>
                  </a:cubicBezTo>
                  <a:cubicBezTo>
                    <a:pt x="48288" y="105443"/>
                    <a:pt x="64836" y="129374"/>
                    <a:pt x="83006" y="152036"/>
                  </a:cubicBezTo>
                  <a:close/>
                </a:path>
              </a:pathLst>
            </a:custGeom>
            <a:solidFill>
              <a:srgbClr val="263238"/>
            </a:solidFill>
            <a:ln w="10211" cap="flat">
              <a:noFill/>
              <a:prstDash val="solid"/>
              <a:miter/>
            </a:ln>
          </p:spPr>
          <p:txBody>
            <a:bodyPr rtlCol="0" anchor="ctr"/>
            <a:lstStyle/>
            <a:p>
              <a:endParaRPr lang="en-GR"/>
            </a:p>
          </p:txBody>
        </p:sp>
        <p:sp>
          <p:nvSpPr>
            <p:cNvPr id="131" name="Freeform 130">
              <a:extLst>
                <a:ext uri="{FF2B5EF4-FFF2-40B4-BE49-F238E27FC236}">
                  <a16:creationId xmlns:a16="http://schemas.microsoft.com/office/drawing/2014/main" id="{210A0F1F-1BE3-6091-6F6B-D6B575AC79FC}"/>
                </a:ext>
              </a:extLst>
            </p:cNvPr>
            <p:cNvSpPr/>
            <p:nvPr/>
          </p:nvSpPr>
          <p:spPr>
            <a:xfrm>
              <a:off x="7889513" y="3965134"/>
              <a:ext cx="38322" cy="192365"/>
            </a:xfrm>
            <a:custGeom>
              <a:avLst/>
              <a:gdLst>
                <a:gd name="connsiteX0" fmla="*/ 38264 w 38322"/>
                <a:gd name="connsiteY0" fmla="*/ 192365 h 192365"/>
                <a:gd name="connsiteX1" fmla="*/ 33035 w 38322"/>
                <a:gd name="connsiteY1" fmla="*/ 186284 h 192365"/>
                <a:gd name="connsiteX2" fmla="*/ 21513 w 38322"/>
                <a:gd name="connsiteY2" fmla="*/ 167719 h 192365"/>
                <a:gd name="connsiteX3" fmla="*/ 7003 w 38322"/>
                <a:gd name="connsiteY3" fmla="*/ 27526 h 192365"/>
                <a:gd name="connsiteX4" fmla="*/ 14365 w 38322"/>
                <a:gd name="connsiteY4" fmla="*/ 7042 h 192365"/>
                <a:gd name="connsiteX5" fmla="*/ 18312 w 38322"/>
                <a:gd name="connsiteY5" fmla="*/ 0 h 192365"/>
                <a:gd name="connsiteX6" fmla="*/ 10844 w 38322"/>
                <a:gd name="connsiteY6" fmla="*/ 28487 h 192365"/>
                <a:gd name="connsiteX7" fmla="*/ 6470 w 38322"/>
                <a:gd name="connsiteY7" fmla="*/ 98477 h 192365"/>
                <a:gd name="connsiteX8" fmla="*/ 25034 w 38322"/>
                <a:gd name="connsiteY8" fmla="*/ 166012 h 192365"/>
                <a:gd name="connsiteX9" fmla="*/ 38264 w 38322"/>
                <a:gd name="connsiteY9" fmla="*/ 192365 h 1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322" h="192365">
                  <a:moveTo>
                    <a:pt x="38264" y="192365"/>
                  </a:moveTo>
                  <a:cubicBezTo>
                    <a:pt x="38264" y="192365"/>
                    <a:pt x="36130" y="190445"/>
                    <a:pt x="33035" y="186284"/>
                  </a:cubicBezTo>
                  <a:cubicBezTo>
                    <a:pt x="28683" y="180426"/>
                    <a:pt x="24831" y="174217"/>
                    <a:pt x="21513" y="167719"/>
                  </a:cubicBezTo>
                  <a:cubicBezTo>
                    <a:pt x="-796" y="124477"/>
                    <a:pt x="-5971" y="74418"/>
                    <a:pt x="7003" y="27526"/>
                  </a:cubicBezTo>
                  <a:cubicBezTo>
                    <a:pt x="8902" y="20517"/>
                    <a:pt x="11366" y="13667"/>
                    <a:pt x="14365" y="7042"/>
                  </a:cubicBezTo>
                  <a:cubicBezTo>
                    <a:pt x="15293" y="4503"/>
                    <a:pt x="16626" y="2123"/>
                    <a:pt x="18312" y="0"/>
                  </a:cubicBezTo>
                  <a:cubicBezTo>
                    <a:pt x="19166" y="0"/>
                    <a:pt x="14898" y="10669"/>
                    <a:pt x="10844" y="28487"/>
                  </a:cubicBezTo>
                  <a:cubicBezTo>
                    <a:pt x="5595" y="51425"/>
                    <a:pt x="4112" y="75068"/>
                    <a:pt x="6470" y="98477"/>
                  </a:cubicBezTo>
                  <a:cubicBezTo>
                    <a:pt x="8998" y="121842"/>
                    <a:pt x="15261" y="144642"/>
                    <a:pt x="25034" y="166012"/>
                  </a:cubicBezTo>
                  <a:cubicBezTo>
                    <a:pt x="32609" y="182443"/>
                    <a:pt x="39010" y="191725"/>
                    <a:pt x="38264" y="192365"/>
                  </a:cubicBezTo>
                  <a:close/>
                </a:path>
              </a:pathLst>
            </a:custGeom>
            <a:solidFill>
              <a:srgbClr val="263238"/>
            </a:solidFill>
            <a:ln w="10211" cap="flat">
              <a:noFill/>
              <a:prstDash val="solid"/>
              <a:miter/>
            </a:ln>
          </p:spPr>
          <p:txBody>
            <a:bodyPr rtlCol="0" anchor="ctr"/>
            <a:lstStyle/>
            <a:p>
              <a:endParaRPr lang="en-GR"/>
            </a:p>
          </p:txBody>
        </p:sp>
        <p:sp>
          <p:nvSpPr>
            <p:cNvPr id="132" name="Freeform 131">
              <a:extLst>
                <a:ext uri="{FF2B5EF4-FFF2-40B4-BE49-F238E27FC236}">
                  <a16:creationId xmlns:a16="http://schemas.microsoft.com/office/drawing/2014/main" id="{6164CCDC-64A8-2A00-B6E1-900F3720C4E6}"/>
                </a:ext>
              </a:extLst>
            </p:cNvPr>
            <p:cNvSpPr/>
            <p:nvPr/>
          </p:nvSpPr>
          <p:spPr>
            <a:xfrm>
              <a:off x="6075835" y="3948170"/>
              <a:ext cx="128562" cy="280385"/>
            </a:xfrm>
            <a:custGeom>
              <a:avLst/>
              <a:gdLst>
                <a:gd name="connsiteX0" fmla="*/ 0 w 128562"/>
                <a:gd name="connsiteY0" fmla="*/ 0 h 280385"/>
                <a:gd name="connsiteX1" fmla="*/ 5761 w 128562"/>
                <a:gd name="connsiteY1" fmla="*/ 10669 h 280385"/>
                <a:gd name="connsiteX2" fmla="*/ 19845 w 128562"/>
                <a:gd name="connsiteY2" fmla="*/ 40543 h 280385"/>
                <a:gd name="connsiteX3" fmla="*/ 66789 w 128562"/>
                <a:gd name="connsiteY3" fmla="*/ 138913 h 280385"/>
                <a:gd name="connsiteX4" fmla="*/ 112239 w 128562"/>
                <a:gd name="connsiteY4" fmla="*/ 238136 h 280385"/>
                <a:gd name="connsiteX5" fmla="*/ 124722 w 128562"/>
                <a:gd name="connsiteY5" fmla="*/ 268756 h 280385"/>
                <a:gd name="connsiteX6" fmla="*/ 128563 w 128562"/>
                <a:gd name="connsiteY6" fmla="*/ 280386 h 280385"/>
                <a:gd name="connsiteX7" fmla="*/ 122801 w 128562"/>
                <a:gd name="connsiteY7" fmla="*/ 269717 h 280385"/>
                <a:gd name="connsiteX8" fmla="*/ 108611 w 128562"/>
                <a:gd name="connsiteY8" fmla="*/ 239843 h 280385"/>
                <a:gd name="connsiteX9" fmla="*/ 61774 w 128562"/>
                <a:gd name="connsiteY9" fmla="*/ 141473 h 280385"/>
                <a:gd name="connsiteX10" fmla="*/ 16324 w 128562"/>
                <a:gd name="connsiteY10" fmla="*/ 42250 h 280385"/>
                <a:gd name="connsiteX11" fmla="*/ 3734 w 128562"/>
                <a:gd name="connsiteY11" fmla="*/ 11629 h 280385"/>
                <a:gd name="connsiteX12" fmla="*/ 0 w 128562"/>
                <a:gd name="connsiteY12" fmla="*/ 0 h 28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62" h="280385">
                  <a:moveTo>
                    <a:pt x="0" y="0"/>
                  </a:moveTo>
                  <a:cubicBezTo>
                    <a:pt x="2272" y="3350"/>
                    <a:pt x="4204" y="6924"/>
                    <a:pt x="5761" y="10669"/>
                  </a:cubicBezTo>
                  <a:lnTo>
                    <a:pt x="19845" y="40543"/>
                  </a:lnTo>
                  <a:lnTo>
                    <a:pt x="66789" y="138913"/>
                  </a:lnTo>
                  <a:cubicBezTo>
                    <a:pt x="85139" y="177428"/>
                    <a:pt x="101250" y="212423"/>
                    <a:pt x="112239" y="238136"/>
                  </a:cubicBezTo>
                  <a:cubicBezTo>
                    <a:pt x="117787" y="251045"/>
                    <a:pt x="122054" y="261501"/>
                    <a:pt x="124722" y="268756"/>
                  </a:cubicBezTo>
                  <a:cubicBezTo>
                    <a:pt x="126429" y="272480"/>
                    <a:pt x="127709" y="276385"/>
                    <a:pt x="128563" y="280386"/>
                  </a:cubicBezTo>
                  <a:cubicBezTo>
                    <a:pt x="126194" y="277089"/>
                    <a:pt x="124252" y="273504"/>
                    <a:pt x="122801" y="269717"/>
                  </a:cubicBezTo>
                  <a:lnTo>
                    <a:pt x="108611" y="239843"/>
                  </a:lnTo>
                  <a:cubicBezTo>
                    <a:pt x="96129" y="213490"/>
                    <a:pt x="79805" y="179242"/>
                    <a:pt x="61774" y="141473"/>
                  </a:cubicBezTo>
                  <a:cubicBezTo>
                    <a:pt x="43743" y="103704"/>
                    <a:pt x="27206" y="67963"/>
                    <a:pt x="16324" y="42250"/>
                  </a:cubicBezTo>
                  <a:cubicBezTo>
                    <a:pt x="10776" y="29340"/>
                    <a:pt x="6508" y="18884"/>
                    <a:pt x="3734" y="11629"/>
                  </a:cubicBezTo>
                  <a:cubicBezTo>
                    <a:pt x="2038" y="7906"/>
                    <a:pt x="790" y="4012"/>
                    <a:pt x="0" y="0"/>
                  </a:cubicBezTo>
                  <a:close/>
                </a:path>
              </a:pathLst>
            </a:custGeom>
            <a:solidFill>
              <a:srgbClr val="263238"/>
            </a:solidFill>
            <a:ln w="10211" cap="flat">
              <a:noFill/>
              <a:prstDash val="solid"/>
              <a:miter/>
            </a:ln>
          </p:spPr>
          <p:txBody>
            <a:bodyPr rtlCol="0" anchor="ctr"/>
            <a:lstStyle/>
            <a:p>
              <a:endParaRPr lang="en-GR"/>
            </a:p>
          </p:txBody>
        </p:sp>
        <p:sp>
          <p:nvSpPr>
            <p:cNvPr id="133" name="Freeform 132">
              <a:extLst>
                <a:ext uri="{FF2B5EF4-FFF2-40B4-BE49-F238E27FC236}">
                  <a16:creationId xmlns:a16="http://schemas.microsoft.com/office/drawing/2014/main" id="{A2DBDD15-750E-B7A6-A7E7-3E792D7D0C1D}"/>
                </a:ext>
              </a:extLst>
            </p:cNvPr>
            <p:cNvSpPr/>
            <p:nvPr/>
          </p:nvSpPr>
          <p:spPr>
            <a:xfrm>
              <a:off x="6976093" y="4533481"/>
              <a:ext cx="133470" cy="310045"/>
            </a:xfrm>
            <a:custGeom>
              <a:avLst/>
              <a:gdLst>
                <a:gd name="connsiteX0" fmla="*/ 133470 w 133470"/>
                <a:gd name="connsiteY0" fmla="*/ 0 h 310045"/>
                <a:gd name="connsiteX1" fmla="*/ 130376 w 133470"/>
                <a:gd name="connsiteY1" fmla="*/ 13016 h 310045"/>
                <a:gd name="connsiteX2" fmla="*/ 119707 w 133470"/>
                <a:gd name="connsiteY2" fmla="*/ 47691 h 310045"/>
                <a:gd name="connsiteX3" fmla="*/ 77031 w 133470"/>
                <a:gd name="connsiteY3" fmla="*/ 159397 h 310045"/>
                <a:gd name="connsiteX4" fmla="*/ 25072 w 133470"/>
                <a:gd name="connsiteY4" fmla="*/ 267369 h 310045"/>
                <a:gd name="connsiteX5" fmla="*/ 7255 w 133470"/>
                <a:gd name="connsiteY5" fmla="*/ 299377 h 310045"/>
                <a:gd name="connsiteX6" fmla="*/ 0 w 133470"/>
                <a:gd name="connsiteY6" fmla="*/ 310046 h 310045"/>
                <a:gd name="connsiteX7" fmla="*/ 5441 w 133470"/>
                <a:gd name="connsiteY7" fmla="*/ 297883 h 310045"/>
                <a:gd name="connsiteX8" fmla="*/ 21551 w 133470"/>
                <a:gd name="connsiteY8" fmla="*/ 265342 h 310045"/>
                <a:gd name="connsiteX9" fmla="*/ 71910 w 133470"/>
                <a:gd name="connsiteY9" fmla="*/ 157050 h 310045"/>
                <a:gd name="connsiteX10" fmla="*/ 116293 w 133470"/>
                <a:gd name="connsiteY10" fmla="*/ 46091 h 310045"/>
                <a:gd name="connsiteX11" fmla="*/ 128883 w 133470"/>
                <a:gd name="connsiteY11" fmla="*/ 12163 h 310045"/>
                <a:gd name="connsiteX12" fmla="*/ 133470 w 133470"/>
                <a:gd name="connsiteY12" fmla="*/ 0 h 31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70" h="310045">
                  <a:moveTo>
                    <a:pt x="133470" y="0"/>
                  </a:moveTo>
                  <a:cubicBezTo>
                    <a:pt x="132969" y="4449"/>
                    <a:pt x="131934" y="8823"/>
                    <a:pt x="130376" y="13016"/>
                  </a:cubicBezTo>
                  <a:cubicBezTo>
                    <a:pt x="128029" y="21232"/>
                    <a:pt x="124295" y="33074"/>
                    <a:pt x="119707" y="47691"/>
                  </a:cubicBezTo>
                  <a:cubicBezTo>
                    <a:pt x="109892" y="76711"/>
                    <a:pt x="95168" y="116507"/>
                    <a:pt x="77031" y="159397"/>
                  </a:cubicBezTo>
                  <a:cubicBezTo>
                    <a:pt x="58893" y="202287"/>
                    <a:pt x="39582" y="240376"/>
                    <a:pt x="25072" y="267369"/>
                  </a:cubicBezTo>
                  <a:cubicBezTo>
                    <a:pt x="17818" y="280919"/>
                    <a:pt x="11736" y="291695"/>
                    <a:pt x="7255" y="299377"/>
                  </a:cubicBezTo>
                  <a:cubicBezTo>
                    <a:pt x="5207" y="303164"/>
                    <a:pt x="2774" y="306739"/>
                    <a:pt x="0" y="310046"/>
                  </a:cubicBezTo>
                  <a:cubicBezTo>
                    <a:pt x="1366" y="305810"/>
                    <a:pt x="3190" y="301724"/>
                    <a:pt x="5441" y="297883"/>
                  </a:cubicBezTo>
                  <a:cubicBezTo>
                    <a:pt x="9709" y="289134"/>
                    <a:pt x="15150" y="278252"/>
                    <a:pt x="21551" y="265342"/>
                  </a:cubicBezTo>
                  <a:cubicBezTo>
                    <a:pt x="35101" y="238029"/>
                    <a:pt x="53559" y="199833"/>
                    <a:pt x="71910" y="157050"/>
                  </a:cubicBezTo>
                  <a:cubicBezTo>
                    <a:pt x="90260" y="114267"/>
                    <a:pt x="105624" y="74791"/>
                    <a:pt x="116293" y="46091"/>
                  </a:cubicBezTo>
                  <a:cubicBezTo>
                    <a:pt x="121308" y="32541"/>
                    <a:pt x="125469" y="21232"/>
                    <a:pt x="128883" y="12163"/>
                  </a:cubicBezTo>
                  <a:cubicBezTo>
                    <a:pt x="130024" y="7970"/>
                    <a:pt x="131561" y="3894"/>
                    <a:pt x="133470" y="0"/>
                  </a:cubicBezTo>
                  <a:close/>
                </a:path>
              </a:pathLst>
            </a:custGeom>
            <a:solidFill>
              <a:srgbClr val="263238"/>
            </a:solidFill>
            <a:ln w="10211" cap="flat">
              <a:noFill/>
              <a:prstDash val="solid"/>
              <a:miter/>
            </a:ln>
          </p:spPr>
          <p:txBody>
            <a:bodyPr rtlCol="0" anchor="ctr"/>
            <a:lstStyle/>
            <a:p>
              <a:endParaRPr lang="en-GR"/>
            </a:p>
          </p:txBody>
        </p:sp>
        <p:sp>
          <p:nvSpPr>
            <p:cNvPr id="134" name="Freeform 133">
              <a:extLst>
                <a:ext uri="{FF2B5EF4-FFF2-40B4-BE49-F238E27FC236}">
                  <a16:creationId xmlns:a16="http://schemas.microsoft.com/office/drawing/2014/main" id="{6475CE49-9189-D997-AD7E-DAB7AC4D7B04}"/>
                </a:ext>
              </a:extLst>
            </p:cNvPr>
            <p:cNvSpPr/>
            <p:nvPr/>
          </p:nvSpPr>
          <p:spPr>
            <a:xfrm>
              <a:off x="7019577" y="4712282"/>
              <a:ext cx="83797" cy="119082"/>
            </a:xfrm>
            <a:custGeom>
              <a:avLst/>
              <a:gdLst>
                <a:gd name="connsiteX0" fmla="*/ 83798 w 83797"/>
                <a:gd name="connsiteY0" fmla="*/ 14 h 119082"/>
                <a:gd name="connsiteX1" fmla="*/ 75263 w 83797"/>
                <a:gd name="connsiteY1" fmla="*/ 19859 h 119082"/>
                <a:gd name="connsiteX2" fmla="*/ 48270 w 83797"/>
                <a:gd name="connsiteY2" fmla="*/ 64029 h 119082"/>
                <a:gd name="connsiteX3" fmla="*/ 15729 w 83797"/>
                <a:gd name="connsiteY3" fmla="*/ 104465 h 119082"/>
                <a:gd name="connsiteX4" fmla="*/ 45 w 83797"/>
                <a:gd name="connsiteY4" fmla="*/ 119082 h 119082"/>
                <a:gd name="connsiteX5" fmla="*/ 43682 w 83797"/>
                <a:gd name="connsiteY5" fmla="*/ 60829 h 119082"/>
                <a:gd name="connsiteX6" fmla="*/ 83798 w 83797"/>
                <a:gd name="connsiteY6" fmla="*/ 14 h 11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97" h="119082">
                  <a:moveTo>
                    <a:pt x="83798" y="14"/>
                  </a:moveTo>
                  <a:cubicBezTo>
                    <a:pt x="81995" y="7024"/>
                    <a:pt x="79114" y="13724"/>
                    <a:pt x="75263" y="19859"/>
                  </a:cubicBezTo>
                  <a:cubicBezTo>
                    <a:pt x="67239" y="35159"/>
                    <a:pt x="58224" y="49914"/>
                    <a:pt x="48270" y="64029"/>
                  </a:cubicBezTo>
                  <a:cubicBezTo>
                    <a:pt x="38305" y="78187"/>
                    <a:pt x="27433" y="91695"/>
                    <a:pt x="15729" y="104465"/>
                  </a:cubicBezTo>
                  <a:cubicBezTo>
                    <a:pt x="11291" y="110120"/>
                    <a:pt x="5999" y="115049"/>
                    <a:pt x="45" y="119082"/>
                  </a:cubicBezTo>
                  <a:cubicBezTo>
                    <a:pt x="-1128" y="118015"/>
                    <a:pt x="20637" y="93690"/>
                    <a:pt x="43682" y="60829"/>
                  </a:cubicBezTo>
                  <a:cubicBezTo>
                    <a:pt x="66727" y="27967"/>
                    <a:pt x="82198" y="-732"/>
                    <a:pt x="83798" y="14"/>
                  </a:cubicBezTo>
                  <a:close/>
                </a:path>
              </a:pathLst>
            </a:custGeom>
            <a:solidFill>
              <a:srgbClr val="263238"/>
            </a:solidFill>
            <a:ln w="10211" cap="flat">
              <a:noFill/>
              <a:prstDash val="solid"/>
              <a:miter/>
            </a:ln>
          </p:spPr>
          <p:txBody>
            <a:bodyPr rtlCol="0" anchor="ctr"/>
            <a:lstStyle/>
            <a:p>
              <a:endParaRPr lang="en-GR"/>
            </a:p>
          </p:txBody>
        </p:sp>
        <p:sp>
          <p:nvSpPr>
            <p:cNvPr id="135" name="Freeform 134">
              <a:extLst>
                <a:ext uri="{FF2B5EF4-FFF2-40B4-BE49-F238E27FC236}">
                  <a16:creationId xmlns:a16="http://schemas.microsoft.com/office/drawing/2014/main" id="{1F7375A0-35B1-7D62-1FBA-C747467FE1E4}"/>
                </a:ext>
              </a:extLst>
            </p:cNvPr>
            <p:cNvSpPr/>
            <p:nvPr/>
          </p:nvSpPr>
          <p:spPr>
            <a:xfrm>
              <a:off x="6881031" y="3913282"/>
              <a:ext cx="160127" cy="799013"/>
            </a:xfrm>
            <a:custGeom>
              <a:avLst/>
              <a:gdLst>
                <a:gd name="connsiteX0" fmla="*/ 159930 w 160127"/>
                <a:gd name="connsiteY0" fmla="*/ 799014 h 799013"/>
                <a:gd name="connsiteX1" fmla="*/ 158756 w 160127"/>
                <a:gd name="connsiteY1" fmla="*/ 790799 h 799013"/>
                <a:gd name="connsiteX2" fmla="*/ 156409 w 160127"/>
                <a:gd name="connsiteY2" fmla="*/ 767113 h 799013"/>
                <a:gd name="connsiteX3" fmla="*/ 147660 w 160127"/>
                <a:gd name="connsiteY3" fmla="*/ 680053 h 799013"/>
                <a:gd name="connsiteX4" fmla="*/ 105731 w 160127"/>
                <a:gd name="connsiteY4" fmla="*/ 394439 h 799013"/>
                <a:gd name="connsiteX5" fmla="*/ 36595 w 160127"/>
                <a:gd name="connsiteY5" fmla="*/ 113947 h 799013"/>
                <a:gd name="connsiteX6" fmla="*/ 21658 w 160127"/>
                <a:gd name="connsiteY6" fmla="*/ 66362 h 799013"/>
                <a:gd name="connsiteX7" fmla="*/ 9816 w 160127"/>
                <a:gd name="connsiteY7" fmla="*/ 30620 h 799013"/>
                <a:gd name="connsiteX8" fmla="*/ 2240 w 160127"/>
                <a:gd name="connsiteY8" fmla="*/ 8002 h 799013"/>
                <a:gd name="connsiteX9" fmla="*/ 0 w 160127"/>
                <a:gd name="connsiteY9" fmla="*/ 0 h 799013"/>
                <a:gd name="connsiteX10" fmla="*/ 3307 w 160127"/>
                <a:gd name="connsiteY10" fmla="*/ 7682 h 799013"/>
                <a:gd name="connsiteX11" fmla="*/ 11843 w 160127"/>
                <a:gd name="connsiteY11" fmla="*/ 29874 h 799013"/>
                <a:gd name="connsiteX12" fmla="*/ 24539 w 160127"/>
                <a:gd name="connsiteY12" fmla="*/ 65402 h 799013"/>
                <a:gd name="connsiteX13" fmla="*/ 40329 w 160127"/>
                <a:gd name="connsiteY13" fmla="*/ 112773 h 799013"/>
                <a:gd name="connsiteX14" fmla="*/ 111172 w 160127"/>
                <a:gd name="connsiteY14" fmla="*/ 393052 h 799013"/>
                <a:gd name="connsiteX15" fmla="*/ 151608 w 160127"/>
                <a:gd name="connsiteY15" fmla="*/ 679306 h 799013"/>
                <a:gd name="connsiteX16" fmla="*/ 158543 w 160127"/>
                <a:gd name="connsiteY16" fmla="*/ 766686 h 799013"/>
                <a:gd name="connsiteX17" fmla="*/ 159823 w 160127"/>
                <a:gd name="connsiteY17" fmla="*/ 790372 h 799013"/>
                <a:gd name="connsiteX18" fmla="*/ 159930 w 160127"/>
                <a:gd name="connsiteY18" fmla="*/ 799014 h 799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0127" h="799013">
                  <a:moveTo>
                    <a:pt x="159930" y="799014"/>
                  </a:moveTo>
                  <a:cubicBezTo>
                    <a:pt x="159300" y="796315"/>
                    <a:pt x="158906" y="793562"/>
                    <a:pt x="158756" y="790799"/>
                  </a:cubicBezTo>
                  <a:cubicBezTo>
                    <a:pt x="158116" y="784931"/>
                    <a:pt x="157369" y="777035"/>
                    <a:pt x="156409" y="767113"/>
                  </a:cubicBezTo>
                  <a:cubicBezTo>
                    <a:pt x="154489" y="746522"/>
                    <a:pt x="151501" y="716755"/>
                    <a:pt x="147660" y="680053"/>
                  </a:cubicBezTo>
                  <a:cubicBezTo>
                    <a:pt x="139658" y="606542"/>
                    <a:pt x="127176" y="505078"/>
                    <a:pt x="105731" y="394439"/>
                  </a:cubicBezTo>
                  <a:cubicBezTo>
                    <a:pt x="87753" y="299761"/>
                    <a:pt x="64676" y="206128"/>
                    <a:pt x="36595" y="113947"/>
                  </a:cubicBezTo>
                  <a:cubicBezTo>
                    <a:pt x="31367" y="96236"/>
                    <a:pt x="25926" y="80339"/>
                    <a:pt x="21658" y="66362"/>
                  </a:cubicBezTo>
                  <a:cubicBezTo>
                    <a:pt x="17391" y="52385"/>
                    <a:pt x="13230" y="40329"/>
                    <a:pt x="9816" y="30620"/>
                  </a:cubicBezTo>
                  <a:cubicBezTo>
                    <a:pt x="6402" y="20911"/>
                    <a:pt x="4161" y="13657"/>
                    <a:pt x="2240" y="8002"/>
                  </a:cubicBezTo>
                  <a:cubicBezTo>
                    <a:pt x="1184" y="5430"/>
                    <a:pt x="427" y="2742"/>
                    <a:pt x="0" y="0"/>
                  </a:cubicBezTo>
                  <a:cubicBezTo>
                    <a:pt x="1259" y="2486"/>
                    <a:pt x="2369" y="5057"/>
                    <a:pt x="3307" y="7682"/>
                  </a:cubicBezTo>
                  <a:cubicBezTo>
                    <a:pt x="5441" y="13230"/>
                    <a:pt x="8215" y="20591"/>
                    <a:pt x="11843" y="29874"/>
                  </a:cubicBezTo>
                  <a:cubicBezTo>
                    <a:pt x="15470" y="39156"/>
                    <a:pt x="19845" y="51212"/>
                    <a:pt x="24539" y="65402"/>
                  </a:cubicBezTo>
                  <a:cubicBezTo>
                    <a:pt x="29233" y="79592"/>
                    <a:pt x="35208" y="95062"/>
                    <a:pt x="40329" y="112773"/>
                  </a:cubicBezTo>
                  <a:cubicBezTo>
                    <a:pt x="69616" y="204677"/>
                    <a:pt x="93269" y="298278"/>
                    <a:pt x="111172" y="393052"/>
                  </a:cubicBezTo>
                  <a:cubicBezTo>
                    <a:pt x="132510" y="504011"/>
                    <a:pt x="144566" y="605688"/>
                    <a:pt x="151608" y="679306"/>
                  </a:cubicBezTo>
                  <a:cubicBezTo>
                    <a:pt x="154915" y="716114"/>
                    <a:pt x="157369" y="745988"/>
                    <a:pt x="158543" y="766686"/>
                  </a:cubicBezTo>
                  <a:lnTo>
                    <a:pt x="159823" y="790372"/>
                  </a:lnTo>
                  <a:cubicBezTo>
                    <a:pt x="160186" y="793242"/>
                    <a:pt x="160229" y="796144"/>
                    <a:pt x="159930" y="799014"/>
                  </a:cubicBezTo>
                  <a:close/>
                </a:path>
              </a:pathLst>
            </a:custGeom>
            <a:solidFill>
              <a:srgbClr val="263238"/>
            </a:solidFill>
            <a:ln w="10211" cap="flat">
              <a:noFill/>
              <a:prstDash val="solid"/>
              <a:miter/>
            </a:ln>
          </p:spPr>
          <p:txBody>
            <a:bodyPr rtlCol="0" anchor="ctr"/>
            <a:lstStyle/>
            <a:p>
              <a:endParaRPr lang="en-GR"/>
            </a:p>
          </p:txBody>
        </p:sp>
        <p:sp>
          <p:nvSpPr>
            <p:cNvPr id="136" name="Freeform 135">
              <a:extLst>
                <a:ext uri="{FF2B5EF4-FFF2-40B4-BE49-F238E27FC236}">
                  <a16:creationId xmlns:a16="http://schemas.microsoft.com/office/drawing/2014/main" id="{647CE5CC-D8A4-33C0-5F82-A115054E3D96}"/>
                </a:ext>
              </a:extLst>
            </p:cNvPr>
            <p:cNvSpPr/>
            <p:nvPr/>
          </p:nvSpPr>
          <p:spPr>
            <a:xfrm>
              <a:off x="7052057" y="4683703"/>
              <a:ext cx="19560" cy="99131"/>
            </a:xfrm>
            <a:custGeom>
              <a:avLst/>
              <a:gdLst>
                <a:gd name="connsiteX0" fmla="*/ 7042 w 19560"/>
                <a:gd name="connsiteY0" fmla="*/ 99117 h 99131"/>
                <a:gd name="connsiteX1" fmla="*/ 13763 w 19560"/>
                <a:gd name="connsiteY1" fmla="*/ 48865 h 99131"/>
                <a:gd name="connsiteX2" fmla="*/ 0 w 19560"/>
                <a:gd name="connsiteY2" fmla="*/ 0 h 99131"/>
                <a:gd name="connsiteX3" fmla="*/ 9282 w 19560"/>
                <a:gd name="connsiteY3" fmla="*/ 12376 h 99131"/>
                <a:gd name="connsiteX4" fmla="*/ 19311 w 19560"/>
                <a:gd name="connsiteY4" fmla="*/ 48438 h 99131"/>
                <a:gd name="connsiteX5" fmla="*/ 14403 w 19560"/>
                <a:gd name="connsiteY5" fmla="*/ 85567 h 99131"/>
                <a:gd name="connsiteX6" fmla="*/ 7042 w 19560"/>
                <a:gd name="connsiteY6" fmla="*/ 99117 h 9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0" h="99131">
                  <a:moveTo>
                    <a:pt x="7042" y="99117"/>
                  </a:moveTo>
                  <a:cubicBezTo>
                    <a:pt x="11768" y="82793"/>
                    <a:pt x="14030" y="65861"/>
                    <a:pt x="13763" y="48865"/>
                  </a:cubicBezTo>
                  <a:cubicBezTo>
                    <a:pt x="11747" y="31965"/>
                    <a:pt x="7095" y="15470"/>
                    <a:pt x="0" y="0"/>
                  </a:cubicBezTo>
                  <a:cubicBezTo>
                    <a:pt x="534" y="0"/>
                    <a:pt x="4694" y="3948"/>
                    <a:pt x="9282" y="12376"/>
                  </a:cubicBezTo>
                  <a:cubicBezTo>
                    <a:pt x="15012" y="23600"/>
                    <a:pt x="18425" y="35870"/>
                    <a:pt x="19311" y="48438"/>
                  </a:cubicBezTo>
                  <a:cubicBezTo>
                    <a:pt x="20239" y="61017"/>
                    <a:pt x="18575" y="73660"/>
                    <a:pt x="14403" y="85567"/>
                  </a:cubicBezTo>
                  <a:cubicBezTo>
                    <a:pt x="11096" y="94635"/>
                    <a:pt x="7575" y="99437"/>
                    <a:pt x="7042" y="99117"/>
                  </a:cubicBezTo>
                  <a:close/>
                </a:path>
              </a:pathLst>
            </a:custGeom>
            <a:solidFill>
              <a:srgbClr val="263238"/>
            </a:solidFill>
            <a:ln w="10211" cap="flat">
              <a:noFill/>
              <a:prstDash val="solid"/>
              <a:miter/>
            </a:ln>
          </p:spPr>
          <p:txBody>
            <a:bodyPr rtlCol="0" anchor="ctr"/>
            <a:lstStyle/>
            <a:p>
              <a:endParaRPr lang="en-GR"/>
            </a:p>
          </p:txBody>
        </p:sp>
        <p:sp>
          <p:nvSpPr>
            <p:cNvPr id="137" name="Freeform 136">
              <a:extLst>
                <a:ext uri="{FF2B5EF4-FFF2-40B4-BE49-F238E27FC236}">
                  <a16:creationId xmlns:a16="http://schemas.microsoft.com/office/drawing/2014/main" id="{B4C6E7B6-55A1-F3D2-D03B-72D0948F8591}"/>
                </a:ext>
              </a:extLst>
            </p:cNvPr>
            <p:cNvSpPr/>
            <p:nvPr/>
          </p:nvSpPr>
          <p:spPr>
            <a:xfrm>
              <a:off x="7040482" y="4804050"/>
              <a:ext cx="5855" cy="30302"/>
            </a:xfrm>
            <a:custGeom>
              <a:avLst/>
              <a:gdLst>
                <a:gd name="connsiteX0" fmla="*/ 2079 w 5855"/>
                <a:gd name="connsiteY0" fmla="*/ 30302 h 30302"/>
                <a:gd name="connsiteX1" fmla="*/ 159 w 5855"/>
                <a:gd name="connsiteY1" fmla="*/ 15045 h 30302"/>
                <a:gd name="connsiteX2" fmla="*/ 3786 w 5855"/>
                <a:gd name="connsiteY2" fmla="*/ 1 h 30302"/>
                <a:gd name="connsiteX3" fmla="*/ 5707 w 5855"/>
                <a:gd name="connsiteY3" fmla="*/ 15365 h 30302"/>
                <a:gd name="connsiteX4" fmla="*/ 2079 w 5855"/>
                <a:gd name="connsiteY4" fmla="*/ 30302 h 3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5" h="30302">
                  <a:moveTo>
                    <a:pt x="2079" y="30302"/>
                  </a:moveTo>
                  <a:cubicBezTo>
                    <a:pt x="479" y="30302"/>
                    <a:pt x="-375" y="23367"/>
                    <a:pt x="159" y="15045"/>
                  </a:cubicBezTo>
                  <a:cubicBezTo>
                    <a:pt x="692" y="6723"/>
                    <a:pt x="2293" y="-106"/>
                    <a:pt x="3786" y="1"/>
                  </a:cubicBezTo>
                  <a:cubicBezTo>
                    <a:pt x="5280" y="108"/>
                    <a:pt x="6240" y="6936"/>
                    <a:pt x="5707" y="15365"/>
                  </a:cubicBezTo>
                  <a:cubicBezTo>
                    <a:pt x="5173" y="23794"/>
                    <a:pt x="3573" y="30408"/>
                    <a:pt x="2079" y="30302"/>
                  </a:cubicBezTo>
                  <a:close/>
                </a:path>
              </a:pathLst>
            </a:custGeom>
            <a:solidFill>
              <a:srgbClr val="263238"/>
            </a:solidFill>
            <a:ln w="10211" cap="flat">
              <a:noFill/>
              <a:prstDash val="solid"/>
              <a:miter/>
            </a:ln>
          </p:spPr>
          <p:txBody>
            <a:bodyPr rtlCol="0" anchor="ctr"/>
            <a:lstStyle/>
            <a:p>
              <a:endParaRPr lang="en-GR"/>
            </a:p>
          </p:txBody>
        </p:sp>
        <p:sp>
          <p:nvSpPr>
            <p:cNvPr id="138" name="Freeform 137">
              <a:extLst>
                <a:ext uri="{FF2B5EF4-FFF2-40B4-BE49-F238E27FC236}">
                  <a16:creationId xmlns:a16="http://schemas.microsoft.com/office/drawing/2014/main" id="{588EFEA5-48F8-AF51-1BAB-5824ADF1B2BE}"/>
                </a:ext>
              </a:extLst>
            </p:cNvPr>
            <p:cNvSpPr/>
            <p:nvPr/>
          </p:nvSpPr>
          <p:spPr>
            <a:xfrm>
              <a:off x="5597006" y="4628010"/>
              <a:ext cx="297134" cy="162171"/>
            </a:xfrm>
            <a:custGeom>
              <a:avLst/>
              <a:gdLst>
                <a:gd name="connsiteX0" fmla="*/ 297134 w 297134"/>
                <a:gd name="connsiteY0" fmla="*/ 0 h 162171"/>
                <a:gd name="connsiteX1" fmla="*/ 284331 w 297134"/>
                <a:gd name="connsiteY1" fmla="*/ 4268 h 162171"/>
                <a:gd name="connsiteX2" fmla="*/ 249550 w 297134"/>
                <a:gd name="connsiteY2" fmla="*/ 15577 h 162171"/>
                <a:gd name="connsiteX3" fmla="*/ 199299 w 297134"/>
                <a:gd name="connsiteY3" fmla="*/ 35635 h 162171"/>
                <a:gd name="connsiteX4" fmla="*/ 140085 w 297134"/>
                <a:gd name="connsiteY4" fmla="*/ 65402 h 162171"/>
                <a:gd name="connsiteX5" fmla="*/ 39476 w 297134"/>
                <a:gd name="connsiteY5" fmla="*/ 131657 h 162171"/>
                <a:gd name="connsiteX6" fmla="*/ 10669 w 297134"/>
                <a:gd name="connsiteY6" fmla="*/ 154170 h 162171"/>
                <a:gd name="connsiteX7" fmla="*/ 0 w 297134"/>
                <a:gd name="connsiteY7" fmla="*/ 162171 h 162171"/>
                <a:gd name="connsiteX8" fmla="*/ 9495 w 297134"/>
                <a:gd name="connsiteY8" fmla="*/ 152569 h 162171"/>
                <a:gd name="connsiteX9" fmla="*/ 37235 w 297134"/>
                <a:gd name="connsiteY9" fmla="*/ 128563 h 162171"/>
                <a:gd name="connsiteX10" fmla="*/ 137631 w 297134"/>
                <a:gd name="connsiteY10" fmla="*/ 60601 h 162171"/>
                <a:gd name="connsiteX11" fmla="*/ 197485 w 297134"/>
                <a:gd name="connsiteY11" fmla="*/ 30941 h 162171"/>
                <a:gd name="connsiteX12" fmla="*/ 248590 w 297134"/>
                <a:gd name="connsiteY12" fmla="*/ 11843 h 162171"/>
                <a:gd name="connsiteX13" fmla="*/ 284011 w 297134"/>
                <a:gd name="connsiteY13" fmla="*/ 2240 h 162171"/>
                <a:gd name="connsiteX14" fmla="*/ 297134 w 297134"/>
                <a:gd name="connsiteY14" fmla="*/ 0 h 16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7134" h="162171">
                  <a:moveTo>
                    <a:pt x="297134" y="0"/>
                  </a:moveTo>
                  <a:cubicBezTo>
                    <a:pt x="293005" y="1814"/>
                    <a:pt x="288727" y="3244"/>
                    <a:pt x="284331" y="4268"/>
                  </a:cubicBezTo>
                  <a:cubicBezTo>
                    <a:pt x="276009" y="6722"/>
                    <a:pt x="264167" y="10456"/>
                    <a:pt x="249550" y="15577"/>
                  </a:cubicBezTo>
                  <a:cubicBezTo>
                    <a:pt x="234933" y="20698"/>
                    <a:pt x="217543" y="27527"/>
                    <a:pt x="199299" y="35635"/>
                  </a:cubicBezTo>
                  <a:cubicBezTo>
                    <a:pt x="181054" y="43744"/>
                    <a:pt x="160677" y="53986"/>
                    <a:pt x="140085" y="65402"/>
                  </a:cubicBezTo>
                  <a:cubicBezTo>
                    <a:pt x="105080" y="85161"/>
                    <a:pt x="71462" y="107300"/>
                    <a:pt x="39476" y="131657"/>
                  </a:cubicBezTo>
                  <a:cubicBezTo>
                    <a:pt x="27206" y="141046"/>
                    <a:pt x="17391" y="148728"/>
                    <a:pt x="10669" y="154170"/>
                  </a:cubicBezTo>
                  <a:cubicBezTo>
                    <a:pt x="7426" y="157232"/>
                    <a:pt x="3841" y="159910"/>
                    <a:pt x="0" y="162171"/>
                  </a:cubicBezTo>
                  <a:cubicBezTo>
                    <a:pt x="2784" y="158619"/>
                    <a:pt x="5975" y="155396"/>
                    <a:pt x="9495" y="152569"/>
                  </a:cubicBezTo>
                  <a:cubicBezTo>
                    <a:pt x="15790" y="146594"/>
                    <a:pt x="25286" y="138379"/>
                    <a:pt x="37235" y="128563"/>
                  </a:cubicBezTo>
                  <a:cubicBezTo>
                    <a:pt x="68752" y="103149"/>
                    <a:pt x="102327" y="80424"/>
                    <a:pt x="137631" y="60601"/>
                  </a:cubicBezTo>
                  <a:cubicBezTo>
                    <a:pt x="158329" y="49078"/>
                    <a:pt x="178601" y="39262"/>
                    <a:pt x="197485" y="30941"/>
                  </a:cubicBezTo>
                  <a:cubicBezTo>
                    <a:pt x="214193" y="23728"/>
                    <a:pt x="231242" y="17348"/>
                    <a:pt x="248590" y="11843"/>
                  </a:cubicBezTo>
                  <a:cubicBezTo>
                    <a:pt x="260219" y="8023"/>
                    <a:pt x="272040" y="4812"/>
                    <a:pt x="284011" y="2240"/>
                  </a:cubicBezTo>
                  <a:cubicBezTo>
                    <a:pt x="288290" y="992"/>
                    <a:pt x="292685" y="235"/>
                    <a:pt x="297134" y="0"/>
                  </a:cubicBezTo>
                  <a:close/>
                </a:path>
              </a:pathLst>
            </a:custGeom>
            <a:solidFill>
              <a:srgbClr val="263238"/>
            </a:solidFill>
            <a:ln w="10211" cap="flat">
              <a:noFill/>
              <a:prstDash val="solid"/>
              <a:miter/>
            </a:ln>
          </p:spPr>
          <p:txBody>
            <a:bodyPr rtlCol="0" anchor="ctr"/>
            <a:lstStyle/>
            <a:p>
              <a:endParaRPr lang="en-GR"/>
            </a:p>
          </p:txBody>
        </p:sp>
        <p:sp>
          <p:nvSpPr>
            <p:cNvPr id="139" name="Freeform 138">
              <a:extLst>
                <a:ext uri="{FF2B5EF4-FFF2-40B4-BE49-F238E27FC236}">
                  <a16:creationId xmlns:a16="http://schemas.microsoft.com/office/drawing/2014/main" id="{476F7C46-6BAF-67E0-D90A-F5E87C83B3CA}"/>
                </a:ext>
              </a:extLst>
            </p:cNvPr>
            <p:cNvSpPr/>
            <p:nvPr/>
          </p:nvSpPr>
          <p:spPr>
            <a:xfrm>
              <a:off x="5639789" y="4626526"/>
              <a:ext cx="243148" cy="79629"/>
            </a:xfrm>
            <a:custGeom>
              <a:avLst/>
              <a:gdLst>
                <a:gd name="connsiteX0" fmla="*/ 243149 w 243148"/>
                <a:gd name="connsiteY0" fmla="*/ 1803 h 79629"/>
                <a:gd name="connsiteX1" fmla="*/ 205167 w 243148"/>
                <a:gd name="connsiteY1" fmla="*/ 4364 h 79629"/>
                <a:gd name="connsiteX2" fmla="*/ 116080 w 243148"/>
                <a:gd name="connsiteY2" fmla="*/ 23035 h 79629"/>
                <a:gd name="connsiteX3" fmla="*/ 32967 w 243148"/>
                <a:gd name="connsiteY3" fmla="*/ 60590 h 79629"/>
                <a:gd name="connsiteX4" fmla="*/ 0 w 243148"/>
                <a:gd name="connsiteY4" fmla="*/ 79581 h 79629"/>
                <a:gd name="connsiteX5" fmla="*/ 7788 w 243148"/>
                <a:gd name="connsiteY5" fmla="*/ 72967 h 79629"/>
                <a:gd name="connsiteX6" fmla="*/ 30940 w 243148"/>
                <a:gd name="connsiteY6" fmla="*/ 57283 h 79629"/>
                <a:gd name="connsiteX7" fmla="*/ 114373 w 243148"/>
                <a:gd name="connsiteY7" fmla="*/ 17807 h 79629"/>
                <a:gd name="connsiteX8" fmla="*/ 204953 w 243148"/>
                <a:gd name="connsiteY8" fmla="*/ 416 h 79629"/>
                <a:gd name="connsiteX9" fmla="*/ 232906 w 243148"/>
                <a:gd name="connsiteY9" fmla="*/ 416 h 79629"/>
                <a:gd name="connsiteX10" fmla="*/ 243149 w 243148"/>
                <a:gd name="connsiteY10" fmla="*/ 1803 h 7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148" h="79629">
                  <a:moveTo>
                    <a:pt x="243149" y="1803"/>
                  </a:moveTo>
                  <a:cubicBezTo>
                    <a:pt x="243149" y="2763"/>
                    <a:pt x="228532" y="1803"/>
                    <a:pt x="205167" y="4364"/>
                  </a:cubicBezTo>
                  <a:cubicBezTo>
                    <a:pt x="174845" y="7095"/>
                    <a:pt x="144950" y="13358"/>
                    <a:pt x="116080" y="23035"/>
                  </a:cubicBezTo>
                  <a:cubicBezTo>
                    <a:pt x="87263" y="32936"/>
                    <a:pt x="59438" y="45504"/>
                    <a:pt x="32967" y="60590"/>
                  </a:cubicBezTo>
                  <a:cubicBezTo>
                    <a:pt x="12589" y="72220"/>
                    <a:pt x="960" y="80328"/>
                    <a:pt x="0" y="79581"/>
                  </a:cubicBezTo>
                  <a:cubicBezTo>
                    <a:pt x="2262" y="77010"/>
                    <a:pt x="4886" y="74791"/>
                    <a:pt x="7788" y="72967"/>
                  </a:cubicBezTo>
                  <a:cubicBezTo>
                    <a:pt x="15235" y="67355"/>
                    <a:pt x="22960" y="62116"/>
                    <a:pt x="30940" y="57283"/>
                  </a:cubicBezTo>
                  <a:cubicBezTo>
                    <a:pt x="57112" y="40916"/>
                    <a:pt x="85118" y="27665"/>
                    <a:pt x="114373" y="17807"/>
                  </a:cubicBezTo>
                  <a:cubicBezTo>
                    <a:pt x="143638" y="7927"/>
                    <a:pt x="174109" y="2081"/>
                    <a:pt x="204953" y="416"/>
                  </a:cubicBezTo>
                  <a:cubicBezTo>
                    <a:pt x="214267" y="-139"/>
                    <a:pt x="223592" y="-139"/>
                    <a:pt x="232906" y="416"/>
                  </a:cubicBezTo>
                  <a:cubicBezTo>
                    <a:pt x="236374" y="352"/>
                    <a:pt x="239831" y="821"/>
                    <a:pt x="243149" y="1803"/>
                  </a:cubicBezTo>
                  <a:close/>
                </a:path>
              </a:pathLst>
            </a:custGeom>
            <a:solidFill>
              <a:srgbClr val="263238"/>
            </a:solidFill>
            <a:ln w="10211" cap="flat">
              <a:noFill/>
              <a:prstDash val="solid"/>
              <a:miter/>
            </a:ln>
          </p:spPr>
          <p:txBody>
            <a:bodyPr rtlCol="0" anchor="ctr"/>
            <a:lstStyle/>
            <a:p>
              <a:endParaRPr lang="en-GR"/>
            </a:p>
          </p:txBody>
        </p:sp>
        <p:sp>
          <p:nvSpPr>
            <p:cNvPr id="140" name="Freeform 139">
              <a:extLst>
                <a:ext uri="{FF2B5EF4-FFF2-40B4-BE49-F238E27FC236}">
                  <a16:creationId xmlns:a16="http://schemas.microsoft.com/office/drawing/2014/main" id="{D0A88634-2D91-FA60-80F2-BD16252EEB72}"/>
                </a:ext>
              </a:extLst>
            </p:cNvPr>
            <p:cNvSpPr/>
            <p:nvPr/>
          </p:nvSpPr>
          <p:spPr>
            <a:xfrm>
              <a:off x="6093638" y="3986366"/>
              <a:ext cx="102330" cy="222238"/>
            </a:xfrm>
            <a:custGeom>
              <a:avLst/>
              <a:gdLst>
                <a:gd name="connsiteX0" fmla="*/ 2255 w 102330"/>
                <a:gd name="connsiteY0" fmla="*/ 0 h 222238"/>
                <a:gd name="connsiteX1" fmla="*/ 102331 w 102330"/>
                <a:gd name="connsiteY1" fmla="*/ 222239 h 222238"/>
                <a:gd name="connsiteX2" fmla="*/ 2255 w 102330"/>
                <a:gd name="connsiteY2" fmla="*/ 0 h 222238"/>
              </a:gdLst>
              <a:ahLst/>
              <a:cxnLst>
                <a:cxn ang="0">
                  <a:pos x="connsiteX0" y="connsiteY0"/>
                </a:cxn>
                <a:cxn ang="0">
                  <a:pos x="connsiteX1" y="connsiteY1"/>
                </a:cxn>
                <a:cxn ang="0">
                  <a:pos x="connsiteX2" y="connsiteY2"/>
                </a:cxn>
              </a:cxnLst>
              <a:rect l="l" t="t" r="r" b="b"/>
              <a:pathLst>
                <a:path w="102330" h="222238">
                  <a:moveTo>
                    <a:pt x="2255" y="0"/>
                  </a:moveTo>
                  <a:cubicBezTo>
                    <a:pt x="-10079" y="87188"/>
                    <a:pt x="28874" y="173683"/>
                    <a:pt x="102331" y="222239"/>
                  </a:cubicBezTo>
                  <a:cubicBezTo>
                    <a:pt x="77152" y="158224"/>
                    <a:pt x="33622" y="65829"/>
                    <a:pt x="2255" y="0"/>
                  </a:cubicBezTo>
                  <a:close/>
                </a:path>
              </a:pathLst>
            </a:custGeom>
            <a:solidFill>
              <a:srgbClr val="000000"/>
            </a:solidFill>
            <a:ln w="10211" cap="flat">
              <a:noFill/>
              <a:prstDash val="solid"/>
              <a:miter/>
            </a:ln>
          </p:spPr>
          <p:txBody>
            <a:bodyPr rtlCol="0" anchor="ctr"/>
            <a:lstStyle/>
            <a:p>
              <a:endParaRPr lang="en-GR"/>
            </a:p>
          </p:txBody>
        </p:sp>
        <p:sp>
          <p:nvSpPr>
            <p:cNvPr id="141" name="Freeform 140">
              <a:extLst>
                <a:ext uri="{FF2B5EF4-FFF2-40B4-BE49-F238E27FC236}">
                  <a16:creationId xmlns:a16="http://schemas.microsoft.com/office/drawing/2014/main" id="{67FBA824-2902-1DBC-56BB-CE1B2F19B5BE}"/>
                </a:ext>
              </a:extLst>
            </p:cNvPr>
            <p:cNvSpPr/>
            <p:nvPr/>
          </p:nvSpPr>
          <p:spPr>
            <a:xfrm>
              <a:off x="6503665" y="3664477"/>
              <a:ext cx="320392" cy="205808"/>
            </a:xfrm>
            <a:custGeom>
              <a:avLst/>
              <a:gdLst>
                <a:gd name="connsiteX0" fmla="*/ 0 w 320392"/>
                <a:gd name="connsiteY0" fmla="*/ 72657 h 205808"/>
                <a:gd name="connsiteX1" fmla="*/ 54733 w 320392"/>
                <a:gd name="connsiteY1" fmla="*/ 145421 h 205808"/>
                <a:gd name="connsiteX2" fmla="*/ 53666 w 320392"/>
                <a:gd name="connsiteY2" fmla="*/ 87060 h 205808"/>
                <a:gd name="connsiteX3" fmla="*/ 320393 w 320392"/>
                <a:gd name="connsiteY3" fmla="*/ 205808 h 205808"/>
                <a:gd name="connsiteX4" fmla="*/ 34034 w 320392"/>
                <a:gd name="connsiteY4" fmla="*/ 0 h 205808"/>
                <a:gd name="connsiteX5" fmla="*/ 0 w 320392"/>
                <a:gd name="connsiteY5" fmla="*/ 72444 h 20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92" h="205808">
                  <a:moveTo>
                    <a:pt x="0" y="72657"/>
                  </a:moveTo>
                  <a:cubicBezTo>
                    <a:pt x="13518" y="100130"/>
                    <a:pt x="32082" y="124819"/>
                    <a:pt x="54733" y="145421"/>
                  </a:cubicBezTo>
                  <a:lnTo>
                    <a:pt x="53666" y="87060"/>
                  </a:lnTo>
                  <a:lnTo>
                    <a:pt x="320393" y="205808"/>
                  </a:lnTo>
                  <a:lnTo>
                    <a:pt x="34034" y="0"/>
                  </a:lnTo>
                  <a:cubicBezTo>
                    <a:pt x="18351" y="26353"/>
                    <a:pt x="15684" y="46091"/>
                    <a:pt x="0" y="72444"/>
                  </a:cubicBezTo>
                </a:path>
              </a:pathLst>
            </a:custGeom>
            <a:solidFill>
              <a:srgbClr val="000000"/>
            </a:solidFill>
            <a:ln w="10211" cap="flat">
              <a:noFill/>
              <a:prstDash val="solid"/>
              <a:miter/>
            </a:ln>
          </p:spPr>
          <p:txBody>
            <a:bodyPr rtlCol="0" anchor="ctr"/>
            <a:lstStyle/>
            <a:p>
              <a:endParaRPr lang="en-GR"/>
            </a:p>
          </p:txBody>
        </p:sp>
        <p:sp>
          <p:nvSpPr>
            <p:cNvPr id="142" name="Freeform 141">
              <a:extLst>
                <a:ext uri="{FF2B5EF4-FFF2-40B4-BE49-F238E27FC236}">
                  <a16:creationId xmlns:a16="http://schemas.microsoft.com/office/drawing/2014/main" id="{C2054B75-CD49-9F16-B976-4B7A4F336177}"/>
                </a:ext>
              </a:extLst>
            </p:cNvPr>
            <p:cNvSpPr/>
            <p:nvPr/>
          </p:nvSpPr>
          <p:spPr>
            <a:xfrm>
              <a:off x="6945899" y="3635884"/>
              <a:ext cx="64118" cy="161424"/>
            </a:xfrm>
            <a:custGeom>
              <a:avLst/>
              <a:gdLst>
                <a:gd name="connsiteX0" fmla="*/ 51212 w 64118"/>
                <a:gd name="connsiteY0" fmla="*/ 55800 h 161424"/>
                <a:gd name="connsiteX1" fmla="*/ 8535 w 64118"/>
                <a:gd name="connsiteY1" fmla="*/ 0 h 161424"/>
                <a:gd name="connsiteX2" fmla="*/ 4054 w 64118"/>
                <a:gd name="connsiteY2" fmla="*/ 94315 h 161424"/>
                <a:gd name="connsiteX3" fmla="*/ 0 w 64118"/>
                <a:gd name="connsiteY3" fmla="*/ 161424 h 161424"/>
                <a:gd name="connsiteX4" fmla="*/ 11416 w 64118"/>
                <a:gd name="connsiteY4" fmla="*/ 69456 h 161424"/>
                <a:gd name="connsiteX5" fmla="*/ 61134 w 64118"/>
                <a:gd name="connsiteY5" fmla="*/ 116614 h 161424"/>
                <a:gd name="connsiteX6" fmla="*/ 51212 w 64118"/>
                <a:gd name="connsiteY6" fmla="*/ 55800 h 16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18" h="161424">
                  <a:moveTo>
                    <a:pt x="51212" y="55800"/>
                  </a:moveTo>
                  <a:cubicBezTo>
                    <a:pt x="39796" y="37875"/>
                    <a:pt x="8535" y="0"/>
                    <a:pt x="8535" y="0"/>
                  </a:cubicBezTo>
                  <a:cubicBezTo>
                    <a:pt x="7468" y="27953"/>
                    <a:pt x="5014" y="66255"/>
                    <a:pt x="4054" y="94315"/>
                  </a:cubicBezTo>
                  <a:lnTo>
                    <a:pt x="0" y="161424"/>
                  </a:lnTo>
                  <a:cubicBezTo>
                    <a:pt x="4161" y="138059"/>
                    <a:pt x="7255" y="92928"/>
                    <a:pt x="11416" y="69456"/>
                  </a:cubicBezTo>
                  <a:lnTo>
                    <a:pt x="61134" y="116614"/>
                  </a:lnTo>
                  <a:cubicBezTo>
                    <a:pt x="67375" y="95894"/>
                    <a:pt x="63716" y="73457"/>
                    <a:pt x="51212" y="55800"/>
                  </a:cubicBezTo>
                  <a:close/>
                </a:path>
              </a:pathLst>
            </a:custGeom>
            <a:solidFill>
              <a:srgbClr val="000000"/>
            </a:solidFill>
            <a:ln w="10211" cap="flat">
              <a:noFill/>
              <a:prstDash val="solid"/>
              <a:miter/>
            </a:ln>
          </p:spPr>
          <p:txBody>
            <a:bodyPr rtlCol="0" anchor="ctr"/>
            <a:lstStyle/>
            <a:p>
              <a:endParaRPr lang="en-GR"/>
            </a:p>
          </p:txBody>
        </p:sp>
        <p:sp>
          <p:nvSpPr>
            <p:cNvPr id="143" name="Freeform 142">
              <a:extLst>
                <a:ext uri="{FF2B5EF4-FFF2-40B4-BE49-F238E27FC236}">
                  <a16:creationId xmlns:a16="http://schemas.microsoft.com/office/drawing/2014/main" id="{BCADA619-5388-846F-2737-F92A5C1E8B12}"/>
                </a:ext>
              </a:extLst>
            </p:cNvPr>
            <p:cNvSpPr/>
            <p:nvPr/>
          </p:nvSpPr>
          <p:spPr>
            <a:xfrm>
              <a:off x="7323265" y="3760500"/>
              <a:ext cx="51267" cy="307698"/>
            </a:xfrm>
            <a:custGeom>
              <a:avLst/>
              <a:gdLst>
                <a:gd name="connsiteX0" fmla="*/ 0 w 51267"/>
                <a:gd name="connsiteY0" fmla="*/ 0 h 307698"/>
                <a:gd name="connsiteX1" fmla="*/ 34568 w 51267"/>
                <a:gd name="connsiteY1" fmla="*/ 307699 h 307698"/>
                <a:gd name="connsiteX2" fmla="*/ 0 w 51267"/>
                <a:gd name="connsiteY2" fmla="*/ 0 h 307698"/>
              </a:gdLst>
              <a:ahLst/>
              <a:cxnLst>
                <a:cxn ang="0">
                  <a:pos x="connsiteX0" y="connsiteY0"/>
                </a:cxn>
                <a:cxn ang="0">
                  <a:pos x="connsiteX1" y="connsiteY1"/>
                </a:cxn>
                <a:cxn ang="0">
                  <a:pos x="connsiteX2" y="connsiteY2"/>
                </a:cxn>
              </a:cxnLst>
              <a:rect l="l" t="t" r="r" b="b"/>
              <a:pathLst>
                <a:path w="51267" h="307698">
                  <a:moveTo>
                    <a:pt x="0" y="0"/>
                  </a:moveTo>
                  <a:lnTo>
                    <a:pt x="34568" y="307699"/>
                  </a:lnTo>
                  <a:cubicBezTo>
                    <a:pt x="48864" y="207515"/>
                    <a:pt x="76177" y="153103"/>
                    <a:pt x="0" y="0"/>
                  </a:cubicBezTo>
                  <a:close/>
                </a:path>
              </a:pathLst>
            </a:custGeom>
            <a:solidFill>
              <a:srgbClr val="000000"/>
            </a:solidFill>
            <a:ln w="10211" cap="flat">
              <a:noFill/>
              <a:prstDash val="solid"/>
              <a:miter/>
            </a:ln>
          </p:spPr>
          <p:txBody>
            <a:bodyPr rtlCol="0" anchor="ctr"/>
            <a:lstStyle/>
            <a:p>
              <a:endParaRPr lang="en-GR"/>
            </a:p>
          </p:txBody>
        </p:sp>
        <p:sp>
          <p:nvSpPr>
            <p:cNvPr id="144" name="Freeform 143">
              <a:extLst>
                <a:ext uri="{FF2B5EF4-FFF2-40B4-BE49-F238E27FC236}">
                  <a16:creationId xmlns:a16="http://schemas.microsoft.com/office/drawing/2014/main" id="{4E907330-8361-439E-D96D-19D752315990}"/>
                </a:ext>
              </a:extLst>
            </p:cNvPr>
            <p:cNvSpPr/>
            <p:nvPr/>
          </p:nvSpPr>
          <p:spPr>
            <a:xfrm>
              <a:off x="7898009" y="3998209"/>
              <a:ext cx="195564" cy="241710"/>
            </a:xfrm>
            <a:custGeom>
              <a:avLst/>
              <a:gdLst>
                <a:gd name="connsiteX0" fmla="*/ 185322 w 195564"/>
                <a:gd name="connsiteY0" fmla="*/ 205915 h 241710"/>
                <a:gd name="connsiteX1" fmla="*/ 129523 w 195564"/>
                <a:gd name="connsiteY1" fmla="*/ 180736 h 241710"/>
                <a:gd name="connsiteX2" fmla="*/ 2347 w 195564"/>
                <a:gd name="connsiteY2" fmla="*/ 7895 h 241710"/>
                <a:gd name="connsiteX3" fmla="*/ 0 w 195564"/>
                <a:gd name="connsiteY3" fmla="*/ 0 h 241710"/>
                <a:gd name="connsiteX4" fmla="*/ 149367 w 195564"/>
                <a:gd name="connsiteY4" fmla="*/ 235575 h 241710"/>
                <a:gd name="connsiteX5" fmla="*/ 177854 w 195564"/>
                <a:gd name="connsiteY5" fmla="*/ 241550 h 241710"/>
                <a:gd name="connsiteX6" fmla="*/ 195564 w 195564"/>
                <a:gd name="connsiteY6" fmla="*/ 221598 h 241710"/>
                <a:gd name="connsiteX7" fmla="*/ 185322 w 195564"/>
                <a:gd name="connsiteY7" fmla="*/ 205915 h 24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64" h="241710">
                  <a:moveTo>
                    <a:pt x="185322" y="205915"/>
                  </a:moveTo>
                  <a:cubicBezTo>
                    <a:pt x="172519" y="195246"/>
                    <a:pt x="144140" y="188631"/>
                    <a:pt x="129523" y="180736"/>
                  </a:cubicBezTo>
                  <a:cubicBezTo>
                    <a:pt x="63268" y="144674"/>
                    <a:pt x="28166" y="78739"/>
                    <a:pt x="2347" y="7895"/>
                  </a:cubicBezTo>
                  <a:lnTo>
                    <a:pt x="0" y="0"/>
                  </a:lnTo>
                  <a:cubicBezTo>
                    <a:pt x="2667" y="94956"/>
                    <a:pt x="62948" y="196526"/>
                    <a:pt x="149367" y="235575"/>
                  </a:cubicBezTo>
                  <a:cubicBezTo>
                    <a:pt x="158095" y="240259"/>
                    <a:pt x="167985" y="242329"/>
                    <a:pt x="177854" y="241550"/>
                  </a:cubicBezTo>
                  <a:cubicBezTo>
                    <a:pt x="187968" y="240355"/>
                    <a:pt x="195575" y="231777"/>
                    <a:pt x="195564" y="221598"/>
                  </a:cubicBezTo>
                  <a:cubicBezTo>
                    <a:pt x="194241" y="215272"/>
                    <a:pt x="190582" y="209671"/>
                    <a:pt x="185322" y="205915"/>
                  </a:cubicBezTo>
                  <a:close/>
                </a:path>
              </a:pathLst>
            </a:custGeom>
            <a:solidFill>
              <a:srgbClr val="000000"/>
            </a:solidFill>
            <a:ln w="10211" cap="flat">
              <a:noFill/>
              <a:prstDash val="solid"/>
              <a:miter/>
            </a:ln>
          </p:spPr>
          <p:txBody>
            <a:bodyPr rtlCol="0" anchor="ctr"/>
            <a:lstStyle/>
            <a:p>
              <a:endParaRPr lang="en-GR"/>
            </a:p>
          </p:txBody>
        </p:sp>
        <p:sp>
          <p:nvSpPr>
            <p:cNvPr id="145" name="Freeform 144">
              <a:extLst>
                <a:ext uri="{FF2B5EF4-FFF2-40B4-BE49-F238E27FC236}">
                  <a16:creationId xmlns:a16="http://schemas.microsoft.com/office/drawing/2014/main" id="{5B14D063-2B2C-0EC6-F831-20FD2DE849D2}"/>
                </a:ext>
              </a:extLst>
            </p:cNvPr>
            <p:cNvSpPr/>
            <p:nvPr/>
          </p:nvSpPr>
          <p:spPr>
            <a:xfrm>
              <a:off x="6709045" y="4238052"/>
              <a:ext cx="191060" cy="235613"/>
            </a:xfrm>
            <a:custGeom>
              <a:avLst/>
              <a:gdLst>
                <a:gd name="connsiteX0" fmla="*/ 0 w 191060"/>
                <a:gd name="connsiteY0" fmla="*/ 229920 h 235613"/>
                <a:gd name="connsiteX1" fmla="*/ 190763 w 191060"/>
                <a:gd name="connsiteY1" fmla="*/ 0 h 235613"/>
                <a:gd name="connsiteX2" fmla="*/ 176787 w 191060"/>
                <a:gd name="connsiteY2" fmla="*/ 115974 h 235613"/>
                <a:gd name="connsiteX3" fmla="*/ 111385 w 191060"/>
                <a:gd name="connsiteY3" fmla="*/ 211143 h 235613"/>
                <a:gd name="connsiteX4" fmla="*/ 0 w 191060"/>
                <a:gd name="connsiteY4" fmla="*/ 229920 h 23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0" h="235613">
                  <a:moveTo>
                    <a:pt x="0" y="229920"/>
                  </a:moveTo>
                  <a:cubicBezTo>
                    <a:pt x="109678" y="193539"/>
                    <a:pt x="162597" y="90261"/>
                    <a:pt x="190763" y="0"/>
                  </a:cubicBezTo>
                  <a:cubicBezTo>
                    <a:pt x="192342" y="39156"/>
                    <a:pt x="187627" y="78312"/>
                    <a:pt x="176787" y="115974"/>
                  </a:cubicBezTo>
                  <a:cubicBezTo>
                    <a:pt x="165670" y="153849"/>
                    <a:pt x="142753" y="187180"/>
                    <a:pt x="111385" y="211143"/>
                  </a:cubicBezTo>
                  <a:cubicBezTo>
                    <a:pt x="79389" y="234839"/>
                    <a:pt x="37993" y="241816"/>
                    <a:pt x="0" y="229920"/>
                  </a:cubicBezTo>
                </a:path>
              </a:pathLst>
            </a:custGeom>
            <a:solidFill>
              <a:srgbClr val="000000"/>
            </a:solidFill>
            <a:ln w="10211" cap="flat">
              <a:noFill/>
              <a:prstDash val="solid"/>
              <a:miter/>
            </a:ln>
          </p:spPr>
          <p:txBody>
            <a:bodyPr rtlCol="0" anchor="ctr"/>
            <a:lstStyle/>
            <a:p>
              <a:endParaRPr lang="en-GR"/>
            </a:p>
          </p:txBody>
        </p:sp>
        <p:sp>
          <p:nvSpPr>
            <p:cNvPr id="146" name="Freeform 145">
              <a:extLst>
                <a:ext uri="{FF2B5EF4-FFF2-40B4-BE49-F238E27FC236}">
                  <a16:creationId xmlns:a16="http://schemas.microsoft.com/office/drawing/2014/main" id="{16286509-3F61-B066-2239-93BABDBB5243}"/>
                </a:ext>
              </a:extLst>
            </p:cNvPr>
            <p:cNvSpPr/>
            <p:nvPr/>
          </p:nvSpPr>
          <p:spPr>
            <a:xfrm>
              <a:off x="5642882" y="4633131"/>
              <a:ext cx="229920" cy="94058"/>
            </a:xfrm>
            <a:custGeom>
              <a:avLst/>
              <a:gdLst>
                <a:gd name="connsiteX0" fmla="*/ 229920 w 229920"/>
                <a:gd name="connsiteY0" fmla="*/ 2240 h 94058"/>
                <a:gd name="connsiteX1" fmla="*/ 7896 w 229920"/>
                <a:gd name="connsiteY1" fmla="*/ 73617 h 94058"/>
                <a:gd name="connsiteX2" fmla="*/ 428 w 229920"/>
                <a:gd name="connsiteY2" fmla="*/ 88234 h 94058"/>
                <a:gd name="connsiteX3" fmla="*/ 11097 w 229920"/>
                <a:gd name="connsiteY3" fmla="*/ 93995 h 94058"/>
                <a:gd name="connsiteX4" fmla="*/ 23260 w 229920"/>
                <a:gd name="connsiteY4" fmla="*/ 88981 h 94058"/>
                <a:gd name="connsiteX5" fmla="*/ 229814 w 229920"/>
                <a:gd name="connsiteY5" fmla="*/ 0 h 9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920" h="94058">
                  <a:moveTo>
                    <a:pt x="229920" y="2240"/>
                  </a:moveTo>
                  <a:cubicBezTo>
                    <a:pt x="149550" y="-2870"/>
                    <a:pt x="70225" y="22629"/>
                    <a:pt x="7896" y="73617"/>
                  </a:cubicBezTo>
                  <a:cubicBezTo>
                    <a:pt x="3415" y="77351"/>
                    <a:pt x="-1493" y="82686"/>
                    <a:pt x="428" y="88234"/>
                  </a:cubicBezTo>
                  <a:cubicBezTo>
                    <a:pt x="2444" y="92181"/>
                    <a:pt x="6691" y="94475"/>
                    <a:pt x="11097" y="93995"/>
                  </a:cubicBezTo>
                  <a:cubicBezTo>
                    <a:pt x="15461" y="93217"/>
                    <a:pt x="19611" y="91499"/>
                    <a:pt x="23260" y="88981"/>
                  </a:cubicBezTo>
                  <a:cubicBezTo>
                    <a:pt x="88363" y="51297"/>
                    <a:pt x="157701" y="21424"/>
                    <a:pt x="229814" y="0"/>
                  </a:cubicBezTo>
                </a:path>
              </a:pathLst>
            </a:custGeom>
            <a:solidFill>
              <a:srgbClr val="000000"/>
            </a:solidFill>
            <a:ln w="10211" cap="flat">
              <a:noFill/>
              <a:prstDash val="solid"/>
              <a:miter/>
            </a:ln>
          </p:spPr>
          <p:txBody>
            <a:bodyPr rtlCol="0" anchor="ctr"/>
            <a:lstStyle/>
            <a:p>
              <a:endParaRPr lang="en-GR"/>
            </a:p>
          </p:txBody>
        </p:sp>
        <p:sp>
          <p:nvSpPr>
            <p:cNvPr id="147" name="Freeform 146">
              <a:extLst>
                <a:ext uri="{FF2B5EF4-FFF2-40B4-BE49-F238E27FC236}">
                  <a16:creationId xmlns:a16="http://schemas.microsoft.com/office/drawing/2014/main" id="{9B6CCED3-AED5-DFDC-E94A-B05D737E935A}"/>
                </a:ext>
              </a:extLst>
            </p:cNvPr>
            <p:cNvSpPr/>
            <p:nvPr/>
          </p:nvSpPr>
          <p:spPr>
            <a:xfrm>
              <a:off x="6991029" y="4414695"/>
              <a:ext cx="202095" cy="405039"/>
            </a:xfrm>
            <a:custGeom>
              <a:avLst/>
              <a:gdLst>
                <a:gd name="connsiteX0" fmla="*/ 197912 w 202095"/>
                <a:gd name="connsiteY0" fmla="*/ 6120 h 405039"/>
                <a:gd name="connsiteX1" fmla="*/ 167718 w 202095"/>
                <a:gd name="connsiteY1" fmla="*/ 5586 h 405039"/>
                <a:gd name="connsiteX2" fmla="*/ 150221 w 202095"/>
                <a:gd name="connsiteY2" fmla="*/ 33753 h 405039"/>
                <a:gd name="connsiteX3" fmla="*/ 19951 w 202095"/>
                <a:gd name="connsiteY3" fmla="*/ 357135 h 405039"/>
                <a:gd name="connsiteX4" fmla="*/ 0 w 202095"/>
                <a:gd name="connsiteY4" fmla="*/ 405040 h 405039"/>
                <a:gd name="connsiteX5" fmla="*/ 136565 w 202095"/>
                <a:gd name="connsiteY5" fmla="*/ 176080 h 405039"/>
                <a:gd name="connsiteX6" fmla="*/ 200579 w 202095"/>
                <a:gd name="connsiteY6" fmla="*/ 31086 h 405039"/>
                <a:gd name="connsiteX7" fmla="*/ 197912 w 202095"/>
                <a:gd name="connsiteY7" fmla="*/ 6120 h 4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095" h="405039">
                  <a:moveTo>
                    <a:pt x="197912" y="6120"/>
                  </a:moveTo>
                  <a:cubicBezTo>
                    <a:pt x="189494" y="-1829"/>
                    <a:pt x="176414" y="-2064"/>
                    <a:pt x="167718" y="5586"/>
                  </a:cubicBezTo>
                  <a:cubicBezTo>
                    <a:pt x="159567" y="13321"/>
                    <a:pt x="153539" y="23020"/>
                    <a:pt x="150221" y="33753"/>
                  </a:cubicBezTo>
                  <a:lnTo>
                    <a:pt x="19951" y="357135"/>
                  </a:lnTo>
                  <a:lnTo>
                    <a:pt x="0" y="405040"/>
                  </a:lnTo>
                  <a:lnTo>
                    <a:pt x="136565" y="176080"/>
                  </a:lnTo>
                  <a:cubicBezTo>
                    <a:pt x="163771" y="130416"/>
                    <a:pt x="191510" y="83471"/>
                    <a:pt x="200579" y="31086"/>
                  </a:cubicBezTo>
                  <a:cubicBezTo>
                    <a:pt x="203300" y="22764"/>
                    <a:pt x="202329" y="13673"/>
                    <a:pt x="197912" y="6120"/>
                  </a:cubicBezTo>
                  <a:close/>
                </a:path>
              </a:pathLst>
            </a:custGeom>
            <a:solidFill>
              <a:srgbClr val="000000"/>
            </a:solidFill>
            <a:ln w="10211" cap="flat">
              <a:noFill/>
              <a:prstDash val="solid"/>
              <a:miter/>
            </a:ln>
          </p:spPr>
          <p:txBody>
            <a:bodyPr rtlCol="0" anchor="ctr"/>
            <a:lstStyle/>
            <a:p>
              <a:endParaRPr lang="en-GR"/>
            </a:p>
          </p:txBody>
        </p:sp>
        <p:sp>
          <p:nvSpPr>
            <p:cNvPr id="148" name="Freeform 147">
              <a:extLst>
                <a:ext uri="{FF2B5EF4-FFF2-40B4-BE49-F238E27FC236}">
                  <a16:creationId xmlns:a16="http://schemas.microsoft.com/office/drawing/2014/main" id="{57DFBCE4-3E4A-2A47-1A7E-CB92D6138D4A}"/>
                </a:ext>
              </a:extLst>
            </p:cNvPr>
            <p:cNvSpPr/>
            <p:nvPr/>
          </p:nvSpPr>
          <p:spPr>
            <a:xfrm>
              <a:off x="6223236" y="2394696"/>
              <a:ext cx="836214" cy="751784"/>
            </a:xfrm>
            <a:custGeom>
              <a:avLst/>
              <a:gdLst>
                <a:gd name="connsiteX0" fmla="*/ 69608 w 836214"/>
                <a:gd name="connsiteY0" fmla="*/ 208839 h 751784"/>
                <a:gd name="connsiteX1" fmla="*/ 420728 w 836214"/>
                <a:gd name="connsiteY1" fmla="*/ 5058 h 751784"/>
                <a:gd name="connsiteX2" fmla="*/ 572975 w 836214"/>
                <a:gd name="connsiteY2" fmla="*/ 13807 h 751784"/>
                <a:gd name="connsiteX3" fmla="*/ 719462 w 836214"/>
                <a:gd name="connsiteY3" fmla="*/ 97773 h 751784"/>
                <a:gd name="connsiteX4" fmla="*/ 812390 w 836214"/>
                <a:gd name="connsiteY4" fmla="*/ 281283 h 751784"/>
                <a:gd name="connsiteX5" fmla="*/ 836182 w 836214"/>
                <a:gd name="connsiteY5" fmla="*/ 493279 h 751784"/>
                <a:gd name="connsiteX6" fmla="*/ 782837 w 836214"/>
                <a:gd name="connsiteY6" fmla="*/ 697273 h 751784"/>
                <a:gd name="connsiteX7" fmla="*/ 604449 w 836214"/>
                <a:gd name="connsiteY7" fmla="*/ 739950 h 751784"/>
                <a:gd name="connsiteX8" fmla="*/ 305715 w 836214"/>
                <a:gd name="connsiteY8" fmla="*/ 742937 h 751784"/>
                <a:gd name="connsiteX9" fmla="*/ 52217 w 836214"/>
                <a:gd name="connsiteY9" fmla="*/ 598477 h 751784"/>
                <a:gd name="connsiteX10" fmla="*/ 69608 w 836214"/>
                <a:gd name="connsiteY10" fmla="*/ 208839 h 75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6214" h="751784">
                  <a:moveTo>
                    <a:pt x="69608" y="208839"/>
                  </a:moveTo>
                  <a:cubicBezTo>
                    <a:pt x="150373" y="96066"/>
                    <a:pt x="284270" y="30130"/>
                    <a:pt x="420728" y="5058"/>
                  </a:cubicBezTo>
                  <a:cubicBezTo>
                    <a:pt x="478127" y="-5611"/>
                    <a:pt x="515789" y="2177"/>
                    <a:pt x="572975" y="13807"/>
                  </a:cubicBezTo>
                  <a:cubicBezTo>
                    <a:pt x="630151" y="23718"/>
                    <a:pt x="682014" y="53443"/>
                    <a:pt x="719462" y="97773"/>
                  </a:cubicBezTo>
                  <a:cubicBezTo>
                    <a:pt x="762886" y="151759"/>
                    <a:pt x="800441" y="213000"/>
                    <a:pt x="812390" y="281283"/>
                  </a:cubicBezTo>
                  <a:cubicBezTo>
                    <a:pt x="824660" y="351486"/>
                    <a:pt x="836929" y="422116"/>
                    <a:pt x="836182" y="493279"/>
                  </a:cubicBezTo>
                  <a:cubicBezTo>
                    <a:pt x="835435" y="564442"/>
                    <a:pt x="820605" y="637099"/>
                    <a:pt x="782837" y="697273"/>
                  </a:cubicBezTo>
                  <a:lnTo>
                    <a:pt x="604449" y="739950"/>
                  </a:lnTo>
                  <a:cubicBezTo>
                    <a:pt x="505120" y="749659"/>
                    <a:pt x="404297" y="759368"/>
                    <a:pt x="305715" y="742937"/>
                  </a:cubicBezTo>
                  <a:cubicBezTo>
                    <a:pt x="207132" y="726507"/>
                    <a:pt x="109617" y="680203"/>
                    <a:pt x="52217" y="598477"/>
                  </a:cubicBezTo>
                  <a:cubicBezTo>
                    <a:pt x="-27588" y="485171"/>
                    <a:pt x="-11264" y="321612"/>
                    <a:pt x="69608" y="208839"/>
                  </a:cubicBezTo>
                  <a:close/>
                </a:path>
              </a:pathLst>
            </a:custGeom>
            <a:solidFill>
              <a:srgbClr val="263238"/>
            </a:solidFill>
            <a:ln w="10211" cap="flat">
              <a:noFill/>
              <a:prstDash val="solid"/>
              <a:miter/>
            </a:ln>
          </p:spPr>
          <p:txBody>
            <a:bodyPr rtlCol="0" anchor="ctr"/>
            <a:lstStyle/>
            <a:p>
              <a:endParaRPr lang="en-GR"/>
            </a:p>
          </p:txBody>
        </p:sp>
        <p:sp>
          <p:nvSpPr>
            <p:cNvPr id="149" name="Freeform 148">
              <a:extLst>
                <a:ext uri="{FF2B5EF4-FFF2-40B4-BE49-F238E27FC236}">
                  <a16:creationId xmlns:a16="http://schemas.microsoft.com/office/drawing/2014/main" id="{6EAB0FC0-F192-0A84-5BF4-8E4FAD85E13F}"/>
                </a:ext>
              </a:extLst>
            </p:cNvPr>
            <p:cNvSpPr/>
            <p:nvPr/>
          </p:nvSpPr>
          <p:spPr>
            <a:xfrm>
              <a:off x="6957742" y="3028792"/>
              <a:ext cx="147429" cy="187794"/>
            </a:xfrm>
            <a:custGeom>
              <a:avLst/>
              <a:gdLst>
                <a:gd name="connsiteX0" fmla="*/ 0 w 147429"/>
                <a:gd name="connsiteY0" fmla="*/ 168269 h 187794"/>
                <a:gd name="connsiteX1" fmla="*/ 11416 w 147429"/>
                <a:gd name="connsiteY1" fmla="*/ 177017 h 187794"/>
                <a:gd name="connsiteX2" fmla="*/ 49291 w 147429"/>
                <a:gd name="connsiteY2" fmla="*/ 187686 h 187794"/>
                <a:gd name="connsiteX3" fmla="*/ 105944 w 147429"/>
                <a:gd name="connsiteY3" fmla="*/ 172430 h 187794"/>
                <a:gd name="connsiteX4" fmla="*/ 132404 w 147429"/>
                <a:gd name="connsiteY4" fmla="*/ 41839 h 187794"/>
                <a:gd name="connsiteX5" fmla="*/ 86313 w 147429"/>
                <a:gd name="connsiteY5" fmla="*/ 5777 h 187794"/>
                <a:gd name="connsiteX6" fmla="*/ 47371 w 147429"/>
                <a:gd name="connsiteY6" fmla="*/ 336 h 187794"/>
                <a:gd name="connsiteX7" fmla="*/ 33501 w 147429"/>
                <a:gd name="connsiteY7" fmla="*/ 3963 h 187794"/>
                <a:gd name="connsiteX8" fmla="*/ 83432 w 147429"/>
                <a:gd name="connsiteY8" fmla="*/ 12819 h 187794"/>
                <a:gd name="connsiteX9" fmla="*/ 124082 w 147429"/>
                <a:gd name="connsiteY9" fmla="*/ 47280 h 187794"/>
                <a:gd name="connsiteX10" fmla="*/ 100289 w 147429"/>
                <a:gd name="connsiteY10" fmla="*/ 164641 h 187794"/>
                <a:gd name="connsiteX11" fmla="*/ 49398 w 147429"/>
                <a:gd name="connsiteY11" fmla="*/ 180538 h 187794"/>
                <a:gd name="connsiteX12" fmla="*/ 0 w 147429"/>
                <a:gd name="connsiteY12" fmla="*/ 168269 h 18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29" h="187794">
                  <a:moveTo>
                    <a:pt x="0" y="168269"/>
                  </a:moveTo>
                  <a:cubicBezTo>
                    <a:pt x="0" y="168269"/>
                    <a:pt x="3201" y="172536"/>
                    <a:pt x="11416" y="177017"/>
                  </a:cubicBezTo>
                  <a:cubicBezTo>
                    <a:pt x="23066" y="183397"/>
                    <a:pt x="36019" y="187046"/>
                    <a:pt x="49291" y="187686"/>
                  </a:cubicBezTo>
                  <a:cubicBezTo>
                    <a:pt x="69306" y="188636"/>
                    <a:pt x="89119" y="183301"/>
                    <a:pt x="105944" y="172430"/>
                  </a:cubicBezTo>
                  <a:cubicBezTo>
                    <a:pt x="148439" y="143100"/>
                    <a:pt x="160132" y="85401"/>
                    <a:pt x="132404" y="41839"/>
                  </a:cubicBezTo>
                  <a:cubicBezTo>
                    <a:pt x="121137" y="25344"/>
                    <a:pt x="105037" y="12744"/>
                    <a:pt x="86313" y="5777"/>
                  </a:cubicBezTo>
                  <a:cubicBezTo>
                    <a:pt x="73916" y="1040"/>
                    <a:pt x="60600" y="-827"/>
                    <a:pt x="47371" y="336"/>
                  </a:cubicBezTo>
                  <a:cubicBezTo>
                    <a:pt x="38089" y="1296"/>
                    <a:pt x="33288" y="3430"/>
                    <a:pt x="33501" y="3963"/>
                  </a:cubicBezTo>
                  <a:cubicBezTo>
                    <a:pt x="33714" y="4497"/>
                    <a:pt x="54306" y="229"/>
                    <a:pt x="83432" y="12819"/>
                  </a:cubicBezTo>
                  <a:cubicBezTo>
                    <a:pt x="100034" y="20127"/>
                    <a:pt x="114159" y="32098"/>
                    <a:pt x="124082" y="47280"/>
                  </a:cubicBezTo>
                  <a:cubicBezTo>
                    <a:pt x="147703" y="86660"/>
                    <a:pt x="137386" y="137563"/>
                    <a:pt x="100289" y="164641"/>
                  </a:cubicBezTo>
                  <a:cubicBezTo>
                    <a:pt x="85236" y="174777"/>
                    <a:pt x="67546" y="180303"/>
                    <a:pt x="49398" y="180538"/>
                  </a:cubicBezTo>
                  <a:cubicBezTo>
                    <a:pt x="17818" y="179791"/>
                    <a:pt x="853" y="166241"/>
                    <a:pt x="0" y="168269"/>
                  </a:cubicBezTo>
                  <a:close/>
                </a:path>
              </a:pathLst>
            </a:custGeom>
            <a:solidFill>
              <a:srgbClr val="E0E0E0"/>
            </a:solidFill>
            <a:ln w="10211" cap="flat">
              <a:noFill/>
              <a:prstDash val="solid"/>
              <a:miter/>
            </a:ln>
          </p:spPr>
          <p:txBody>
            <a:bodyPr rtlCol="0" anchor="ctr"/>
            <a:lstStyle/>
            <a:p>
              <a:endParaRPr lang="en-GR"/>
            </a:p>
          </p:txBody>
        </p:sp>
        <p:sp>
          <p:nvSpPr>
            <p:cNvPr id="150" name="Freeform 149">
              <a:extLst>
                <a:ext uri="{FF2B5EF4-FFF2-40B4-BE49-F238E27FC236}">
                  <a16:creationId xmlns:a16="http://schemas.microsoft.com/office/drawing/2014/main" id="{E035290F-199B-F948-6C17-81D6BA514BDE}"/>
                </a:ext>
              </a:extLst>
            </p:cNvPr>
            <p:cNvSpPr/>
            <p:nvPr/>
          </p:nvSpPr>
          <p:spPr>
            <a:xfrm>
              <a:off x="6153223" y="2994049"/>
              <a:ext cx="274454" cy="283050"/>
            </a:xfrm>
            <a:custGeom>
              <a:avLst/>
              <a:gdLst>
                <a:gd name="connsiteX0" fmla="*/ 176 w 274454"/>
                <a:gd name="connsiteY0" fmla="*/ 122780 h 283050"/>
                <a:gd name="connsiteX1" fmla="*/ 54695 w 274454"/>
                <a:gd name="connsiteY1" fmla="*/ 17368 h 283050"/>
                <a:gd name="connsiteX2" fmla="*/ 169174 w 274454"/>
                <a:gd name="connsiteY2" fmla="*/ 19929 h 283050"/>
                <a:gd name="connsiteX3" fmla="*/ 199688 w 274454"/>
                <a:gd name="connsiteY3" fmla="*/ 51936 h 283050"/>
                <a:gd name="connsiteX4" fmla="*/ 274372 w 274454"/>
                <a:gd name="connsiteY4" fmla="*/ 165030 h 283050"/>
                <a:gd name="connsiteX5" fmla="*/ 192540 w 274454"/>
                <a:gd name="connsiteY5" fmla="*/ 275029 h 283050"/>
                <a:gd name="connsiteX6" fmla="*/ 56082 w 274454"/>
                <a:gd name="connsiteY6" fmla="*/ 251130 h 283050"/>
                <a:gd name="connsiteX7" fmla="*/ 176 w 274454"/>
                <a:gd name="connsiteY7" fmla="*/ 122780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454" h="283050">
                  <a:moveTo>
                    <a:pt x="176" y="122780"/>
                  </a:moveTo>
                  <a:cubicBezTo>
                    <a:pt x="1125" y="81117"/>
                    <a:pt x="21247" y="42227"/>
                    <a:pt x="54695" y="17368"/>
                  </a:cubicBezTo>
                  <a:cubicBezTo>
                    <a:pt x="88623" y="-5677"/>
                    <a:pt x="138020" y="-6744"/>
                    <a:pt x="169174" y="19929"/>
                  </a:cubicBezTo>
                  <a:lnTo>
                    <a:pt x="199688" y="51936"/>
                  </a:lnTo>
                  <a:cubicBezTo>
                    <a:pt x="246226" y="69765"/>
                    <a:pt x="276249" y="115237"/>
                    <a:pt x="274372" y="165030"/>
                  </a:cubicBezTo>
                  <a:cubicBezTo>
                    <a:pt x="270680" y="214438"/>
                    <a:pt x="238801" y="257286"/>
                    <a:pt x="192540" y="275029"/>
                  </a:cubicBezTo>
                  <a:cubicBezTo>
                    <a:pt x="146001" y="291406"/>
                    <a:pt x="94288" y="282348"/>
                    <a:pt x="56082" y="251130"/>
                  </a:cubicBezTo>
                  <a:cubicBezTo>
                    <a:pt x="18516" y="219357"/>
                    <a:pt x="-2139" y="171922"/>
                    <a:pt x="176" y="122780"/>
                  </a:cubicBezTo>
                  <a:close/>
                </a:path>
              </a:pathLst>
            </a:custGeom>
            <a:solidFill>
              <a:srgbClr val="263238"/>
            </a:solidFill>
            <a:ln w="10211" cap="flat">
              <a:noFill/>
              <a:prstDash val="solid"/>
              <a:miter/>
            </a:ln>
          </p:spPr>
          <p:txBody>
            <a:bodyPr rtlCol="0" anchor="ctr"/>
            <a:lstStyle/>
            <a:p>
              <a:endParaRPr lang="en-GR"/>
            </a:p>
          </p:txBody>
        </p:sp>
        <p:sp>
          <p:nvSpPr>
            <p:cNvPr id="151" name="Freeform 150">
              <a:extLst>
                <a:ext uri="{FF2B5EF4-FFF2-40B4-BE49-F238E27FC236}">
                  <a16:creationId xmlns:a16="http://schemas.microsoft.com/office/drawing/2014/main" id="{E13D01E9-8610-DDA8-FCEC-5DEF654C420C}"/>
                </a:ext>
              </a:extLst>
            </p:cNvPr>
            <p:cNvSpPr/>
            <p:nvPr/>
          </p:nvSpPr>
          <p:spPr>
            <a:xfrm>
              <a:off x="6178665" y="3035423"/>
              <a:ext cx="145027" cy="200746"/>
            </a:xfrm>
            <a:custGeom>
              <a:avLst/>
              <a:gdLst>
                <a:gd name="connsiteX0" fmla="*/ 18264 w 145027"/>
                <a:gd name="connsiteY0" fmla="*/ 200687 h 200746"/>
                <a:gd name="connsiteX1" fmla="*/ 6208 w 145027"/>
                <a:gd name="connsiteY1" fmla="*/ 165479 h 200746"/>
                <a:gd name="connsiteX2" fmla="*/ 42376 w 145027"/>
                <a:gd name="connsiteY2" fmla="*/ 81726 h 200746"/>
                <a:gd name="connsiteX3" fmla="*/ 110872 w 145027"/>
                <a:gd name="connsiteY3" fmla="*/ 19205 h 200746"/>
                <a:gd name="connsiteX4" fmla="*/ 145013 w 145027"/>
                <a:gd name="connsiteY4" fmla="*/ 0 h 200746"/>
                <a:gd name="connsiteX5" fmla="*/ 107778 w 145027"/>
                <a:gd name="connsiteY5" fmla="*/ 13763 h 200746"/>
                <a:gd name="connsiteX6" fmla="*/ 8875 w 145027"/>
                <a:gd name="connsiteY6" fmla="*/ 122589 h 200746"/>
                <a:gd name="connsiteX7" fmla="*/ 20 w 145027"/>
                <a:gd name="connsiteY7" fmla="*/ 165265 h 200746"/>
                <a:gd name="connsiteX8" fmla="*/ 9836 w 145027"/>
                <a:gd name="connsiteY8" fmla="*/ 193432 h 200746"/>
                <a:gd name="connsiteX9" fmla="*/ 18264 w 145027"/>
                <a:gd name="connsiteY9" fmla="*/ 200687 h 20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027" h="200746">
                  <a:moveTo>
                    <a:pt x="18264" y="200687"/>
                  </a:moveTo>
                  <a:cubicBezTo>
                    <a:pt x="10711" y="190477"/>
                    <a:pt x="6507" y="178175"/>
                    <a:pt x="6208" y="165479"/>
                  </a:cubicBezTo>
                  <a:cubicBezTo>
                    <a:pt x="6208" y="142220"/>
                    <a:pt x="21145" y="110959"/>
                    <a:pt x="42376" y="81726"/>
                  </a:cubicBezTo>
                  <a:cubicBezTo>
                    <a:pt x="61026" y="56717"/>
                    <a:pt x="84274" y="35507"/>
                    <a:pt x="110872" y="19205"/>
                  </a:cubicBezTo>
                  <a:cubicBezTo>
                    <a:pt x="131357" y="6508"/>
                    <a:pt x="145547" y="1387"/>
                    <a:pt x="145013" y="0"/>
                  </a:cubicBezTo>
                  <a:cubicBezTo>
                    <a:pt x="131805" y="2038"/>
                    <a:pt x="119141" y="6711"/>
                    <a:pt x="107778" y="13763"/>
                  </a:cubicBezTo>
                  <a:cubicBezTo>
                    <a:pt x="63320" y="37641"/>
                    <a:pt x="28411" y="76061"/>
                    <a:pt x="8875" y="122589"/>
                  </a:cubicBezTo>
                  <a:cubicBezTo>
                    <a:pt x="2751" y="135968"/>
                    <a:pt x="-279" y="150553"/>
                    <a:pt x="20" y="165265"/>
                  </a:cubicBezTo>
                  <a:cubicBezTo>
                    <a:pt x="447" y="175412"/>
                    <a:pt x="3861" y="185217"/>
                    <a:pt x="9836" y="193432"/>
                  </a:cubicBezTo>
                  <a:cubicBezTo>
                    <a:pt x="14317" y="199300"/>
                    <a:pt x="17944" y="201114"/>
                    <a:pt x="18264" y="200687"/>
                  </a:cubicBezTo>
                  <a:close/>
                </a:path>
              </a:pathLst>
            </a:custGeom>
            <a:solidFill>
              <a:srgbClr val="455A64"/>
            </a:solidFill>
            <a:ln w="10211" cap="flat">
              <a:noFill/>
              <a:prstDash val="solid"/>
              <a:miter/>
            </a:ln>
          </p:spPr>
          <p:txBody>
            <a:bodyPr rtlCol="0" anchor="ctr"/>
            <a:lstStyle/>
            <a:p>
              <a:endParaRPr lang="en-GR"/>
            </a:p>
          </p:txBody>
        </p:sp>
        <p:sp>
          <p:nvSpPr>
            <p:cNvPr id="152" name="Freeform 151">
              <a:extLst>
                <a:ext uri="{FF2B5EF4-FFF2-40B4-BE49-F238E27FC236}">
                  <a16:creationId xmlns:a16="http://schemas.microsoft.com/office/drawing/2014/main" id="{DE4698AB-7755-AEC5-F4E3-E50B77AFF9A2}"/>
                </a:ext>
              </a:extLst>
            </p:cNvPr>
            <p:cNvSpPr/>
            <p:nvPr/>
          </p:nvSpPr>
          <p:spPr>
            <a:xfrm>
              <a:off x="6274254" y="3053134"/>
              <a:ext cx="57881" cy="230667"/>
            </a:xfrm>
            <a:custGeom>
              <a:avLst/>
              <a:gdLst>
                <a:gd name="connsiteX0" fmla="*/ 13255 w 57881"/>
                <a:gd name="connsiteY0" fmla="*/ 230667 h 230667"/>
                <a:gd name="connsiteX1" fmla="*/ 13255 w 57881"/>
                <a:gd name="connsiteY1" fmla="*/ 111066 h 230667"/>
                <a:gd name="connsiteX2" fmla="*/ 57745 w 57881"/>
                <a:gd name="connsiteY2" fmla="*/ 0 h 230667"/>
                <a:gd name="connsiteX3" fmla="*/ 35660 w 57881"/>
                <a:gd name="connsiteY3" fmla="*/ 28273 h 230667"/>
                <a:gd name="connsiteX4" fmla="*/ 3013 w 57881"/>
                <a:gd name="connsiteY4" fmla="*/ 196099 h 230667"/>
                <a:gd name="connsiteX5" fmla="*/ 13255 w 57881"/>
                <a:gd name="connsiteY5" fmla="*/ 230667 h 23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81" h="230667">
                  <a:moveTo>
                    <a:pt x="13255" y="230667"/>
                  </a:moveTo>
                  <a:cubicBezTo>
                    <a:pt x="16242" y="230667"/>
                    <a:pt x="452" y="176575"/>
                    <a:pt x="13255" y="111066"/>
                  </a:cubicBezTo>
                  <a:cubicBezTo>
                    <a:pt x="26058" y="45557"/>
                    <a:pt x="60306" y="1387"/>
                    <a:pt x="57745" y="0"/>
                  </a:cubicBezTo>
                  <a:cubicBezTo>
                    <a:pt x="48687" y="7970"/>
                    <a:pt x="41197" y="17561"/>
                    <a:pt x="35660" y="28273"/>
                  </a:cubicBezTo>
                  <a:cubicBezTo>
                    <a:pt x="5499" y="78675"/>
                    <a:pt x="-6056" y="138059"/>
                    <a:pt x="3013" y="196099"/>
                  </a:cubicBezTo>
                  <a:cubicBezTo>
                    <a:pt x="4272" y="208156"/>
                    <a:pt x="7750" y="219870"/>
                    <a:pt x="13255" y="230667"/>
                  </a:cubicBezTo>
                  <a:close/>
                </a:path>
              </a:pathLst>
            </a:custGeom>
            <a:solidFill>
              <a:srgbClr val="455A64"/>
            </a:solidFill>
            <a:ln w="10211" cap="flat">
              <a:noFill/>
              <a:prstDash val="solid"/>
              <a:miter/>
            </a:ln>
          </p:spPr>
          <p:txBody>
            <a:bodyPr rtlCol="0" anchor="ctr"/>
            <a:lstStyle/>
            <a:p>
              <a:endParaRPr lang="en-GR"/>
            </a:p>
          </p:txBody>
        </p:sp>
        <p:sp>
          <p:nvSpPr>
            <p:cNvPr id="153" name="Freeform 152">
              <a:extLst>
                <a:ext uri="{FF2B5EF4-FFF2-40B4-BE49-F238E27FC236}">
                  <a16:creationId xmlns:a16="http://schemas.microsoft.com/office/drawing/2014/main" id="{3DB50C63-CDB0-210A-4CBF-F4CAEBCD614D}"/>
                </a:ext>
              </a:extLst>
            </p:cNvPr>
            <p:cNvSpPr/>
            <p:nvPr/>
          </p:nvSpPr>
          <p:spPr>
            <a:xfrm>
              <a:off x="6395239" y="2459181"/>
              <a:ext cx="623999" cy="1455594"/>
            </a:xfrm>
            <a:custGeom>
              <a:avLst/>
              <a:gdLst>
                <a:gd name="connsiteX0" fmla="*/ 451011 w 623999"/>
                <a:gd name="connsiteY0" fmla="*/ 968227 h 1455594"/>
                <a:gd name="connsiteX1" fmla="*/ 440982 w 623999"/>
                <a:gd name="connsiteY1" fmla="*/ 853640 h 1455594"/>
                <a:gd name="connsiteX2" fmla="*/ 615528 w 623999"/>
                <a:gd name="connsiteY2" fmla="*/ 636949 h 1455594"/>
                <a:gd name="connsiteX3" fmla="*/ 614461 w 623999"/>
                <a:gd name="connsiteY3" fmla="*/ 259367 h 1455594"/>
                <a:gd name="connsiteX4" fmla="*/ 357443 w 623999"/>
                <a:gd name="connsiteY4" fmla="*/ 3307 h 1455594"/>
                <a:gd name="connsiteX5" fmla="*/ 294175 w 623999"/>
                <a:gd name="connsiteY5" fmla="*/ 0 h 1455594"/>
                <a:gd name="connsiteX6" fmla="*/ 59455 w 623999"/>
                <a:gd name="connsiteY6" fmla="*/ 110959 h 1455594"/>
                <a:gd name="connsiteX7" fmla="*/ 28 w 623999"/>
                <a:gd name="connsiteY7" fmla="*/ 179562 h 1455594"/>
                <a:gd name="connsiteX8" fmla="*/ 51347 w 623999"/>
                <a:gd name="connsiteY8" fmla="*/ 996820 h 1455594"/>
                <a:gd name="connsiteX9" fmla="*/ 487072 w 623999"/>
                <a:gd name="connsiteY9" fmla="*/ 1455594 h 1455594"/>
                <a:gd name="connsiteX10" fmla="*/ 512038 w 623999"/>
                <a:gd name="connsiteY10" fmla="*/ 1326177 h 145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3999" h="1455594">
                  <a:moveTo>
                    <a:pt x="451011" y="968227"/>
                  </a:moveTo>
                  <a:cubicBezTo>
                    <a:pt x="445783" y="905065"/>
                    <a:pt x="440982" y="853320"/>
                    <a:pt x="440982" y="853640"/>
                  </a:cubicBezTo>
                  <a:cubicBezTo>
                    <a:pt x="440982" y="853960"/>
                    <a:pt x="586935" y="828034"/>
                    <a:pt x="615528" y="636949"/>
                  </a:cubicBezTo>
                  <a:cubicBezTo>
                    <a:pt x="629825" y="541994"/>
                    <a:pt x="623637" y="386437"/>
                    <a:pt x="614461" y="259367"/>
                  </a:cubicBezTo>
                  <a:cubicBezTo>
                    <a:pt x="606246" y="144994"/>
                    <a:pt x="498808" y="-4694"/>
                    <a:pt x="357443" y="3307"/>
                  </a:cubicBezTo>
                  <a:lnTo>
                    <a:pt x="294175" y="0"/>
                  </a:lnTo>
                  <a:lnTo>
                    <a:pt x="59455" y="110959"/>
                  </a:lnTo>
                  <a:cubicBezTo>
                    <a:pt x="24845" y="114928"/>
                    <a:pt x="-975" y="144738"/>
                    <a:pt x="28" y="179562"/>
                  </a:cubicBezTo>
                  <a:lnTo>
                    <a:pt x="51347" y="996820"/>
                  </a:lnTo>
                  <a:lnTo>
                    <a:pt x="487072" y="1455594"/>
                  </a:lnTo>
                  <a:lnTo>
                    <a:pt x="512038" y="1326177"/>
                  </a:lnTo>
                  <a:close/>
                </a:path>
              </a:pathLst>
            </a:custGeom>
            <a:solidFill>
              <a:srgbClr val="FFBE9D"/>
            </a:solidFill>
            <a:ln w="10211" cap="flat">
              <a:noFill/>
              <a:prstDash val="solid"/>
              <a:miter/>
            </a:ln>
          </p:spPr>
          <p:txBody>
            <a:bodyPr rtlCol="0" anchor="ctr"/>
            <a:lstStyle/>
            <a:p>
              <a:endParaRPr lang="en-GR"/>
            </a:p>
          </p:txBody>
        </p:sp>
        <p:sp>
          <p:nvSpPr>
            <p:cNvPr id="154" name="Freeform 153">
              <a:extLst>
                <a:ext uri="{FF2B5EF4-FFF2-40B4-BE49-F238E27FC236}">
                  <a16:creationId xmlns:a16="http://schemas.microsoft.com/office/drawing/2014/main" id="{26AC4AA0-8746-ECD6-5185-CCB5846F1F6A}"/>
                </a:ext>
              </a:extLst>
            </p:cNvPr>
            <p:cNvSpPr/>
            <p:nvPr/>
          </p:nvSpPr>
          <p:spPr>
            <a:xfrm>
              <a:off x="6725226" y="3032743"/>
              <a:ext cx="86221" cy="79682"/>
            </a:xfrm>
            <a:custGeom>
              <a:avLst/>
              <a:gdLst>
                <a:gd name="connsiteX0" fmla="*/ 36 w 86221"/>
                <a:gd name="connsiteY0" fmla="*/ 37355 h 79682"/>
                <a:gd name="connsiteX1" fmla="*/ 12412 w 86221"/>
                <a:gd name="connsiteY1" fmla="*/ 11749 h 79682"/>
                <a:gd name="connsiteX2" fmla="*/ 61917 w 86221"/>
                <a:gd name="connsiteY2" fmla="*/ 5668 h 79682"/>
                <a:gd name="connsiteX3" fmla="*/ 86029 w 86221"/>
                <a:gd name="connsiteY3" fmla="*/ 55920 h 79682"/>
                <a:gd name="connsiteX4" fmla="*/ 86029 w 86221"/>
                <a:gd name="connsiteY4" fmla="*/ 55920 h 79682"/>
                <a:gd name="connsiteX5" fmla="*/ 51674 w 86221"/>
                <a:gd name="connsiteY5" fmla="*/ 78965 h 79682"/>
                <a:gd name="connsiteX6" fmla="*/ 44953 w 86221"/>
                <a:gd name="connsiteY6" fmla="*/ 79605 h 79682"/>
                <a:gd name="connsiteX7" fmla="*/ 14013 w 86221"/>
                <a:gd name="connsiteY7" fmla="*/ 69576 h 79682"/>
                <a:gd name="connsiteX8" fmla="*/ 36 w 86221"/>
                <a:gd name="connsiteY8" fmla="*/ 37355 h 7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21" h="79682">
                  <a:moveTo>
                    <a:pt x="36" y="37355"/>
                  </a:moveTo>
                  <a:cubicBezTo>
                    <a:pt x="911" y="27604"/>
                    <a:pt x="5317" y="18503"/>
                    <a:pt x="12412" y="11749"/>
                  </a:cubicBezTo>
                  <a:cubicBezTo>
                    <a:pt x="25642" y="-1246"/>
                    <a:pt x="45945" y="-3742"/>
                    <a:pt x="61917" y="5668"/>
                  </a:cubicBezTo>
                  <a:cubicBezTo>
                    <a:pt x="78465" y="16806"/>
                    <a:pt x="87693" y="36032"/>
                    <a:pt x="86029" y="55920"/>
                  </a:cubicBezTo>
                  <a:lnTo>
                    <a:pt x="86029" y="55920"/>
                  </a:lnTo>
                  <a:cubicBezTo>
                    <a:pt x="78443" y="68211"/>
                    <a:pt x="65918" y="76607"/>
                    <a:pt x="51674" y="78965"/>
                  </a:cubicBezTo>
                  <a:cubicBezTo>
                    <a:pt x="49402" y="78965"/>
                    <a:pt x="47162" y="79179"/>
                    <a:pt x="44953" y="79605"/>
                  </a:cubicBezTo>
                  <a:cubicBezTo>
                    <a:pt x="33750" y="80267"/>
                    <a:pt x="22697" y="76682"/>
                    <a:pt x="14013" y="69576"/>
                  </a:cubicBezTo>
                  <a:cubicBezTo>
                    <a:pt x="4667" y="61542"/>
                    <a:pt x="-487" y="49668"/>
                    <a:pt x="36" y="37355"/>
                  </a:cubicBezTo>
                  <a:close/>
                </a:path>
              </a:pathLst>
            </a:custGeom>
            <a:solidFill>
              <a:srgbClr val="EB996E"/>
            </a:solidFill>
            <a:ln w="10211" cap="flat">
              <a:noFill/>
              <a:prstDash val="solid"/>
              <a:miter/>
            </a:ln>
          </p:spPr>
          <p:txBody>
            <a:bodyPr rtlCol="0" anchor="ctr"/>
            <a:lstStyle/>
            <a:p>
              <a:endParaRPr lang="en-GR"/>
            </a:p>
          </p:txBody>
        </p:sp>
        <p:sp>
          <p:nvSpPr>
            <p:cNvPr id="155" name="Freeform 154">
              <a:extLst>
                <a:ext uri="{FF2B5EF4-FFF2-40B4-BE49-F238E27FC236}">
                  <a16:creationId xmlns:a16="http://schemas.microsoft.com/office/drawing/2014/main" id="{D32EDCFA-2BCE-2873-F9A7-5137B7DF906F}"/>
                </a:ext>
              </a:extLst>
            </p:cNvPr>
            <p:cNvSpPr/>
            <p:nvPr/>
          </p:nvSpPr>
          <p:spPr>
            <a:xfrm>
              <a:off x="6910578" y="2826310"/>
              <a:ext cx="48768" cy="46927"/>
            </a:xfrm>
            <a:custGeom>
              <a:avLst/>
              <a:gdLst>
                <a:gd name="connsiteX0" fmla="*/ 48764 w 48768"/>
                <a:gd name="connsiteY0" fmla="*/ 21869 h 46927"/>
                <a:gd name="connsiteX1" fmla="*/ 25399 w 48768"/>
                <a:gd name="connsiteY1" fmla="*/ 46835 h 46927"/>
                <a:gd name="connsiteX2" fmla="*/ 60 w 48768"/>
                <a:gd name="connsiteY2" fmla="*/ 25635 h 46927"/>
                <a:gd name="connsiteX3" fmla="*/ 6 w 48768"/>
                <a:gd name="connsiteY3" fmla="*/ 24963 h 46927"/>
                <a:gd name="connsiteX4" fmla="*/ 23265 w 48768"/>
                <a:gd name="connsiteY4" fmla="*/ 104 h 46927"/>
                <a:gd name="connsiteX5" fmla="*/ 48711 w 48768"/>
                <a:gd name="connsiteY5" fmla="*/ 21186 h 46927"/>
                <a:gd name="connsiteX6" fmla="*/ 48764 w 48768"/>
                <a:gd name="connsiteY6" fmla="*/ 21869 h 4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 h="46927">
                  <a:moveTo>
                    <a:pt x="48764" y="21869"/>
                  </a:moveTo>
                  <a:cubicBezTo>
                    <a:pt x="49010" y="35141"/>
                    <a:pt x="38661" y="46205"/>
                    <a:pt x="25399" y="46835"/>
                  </a:cubicBezTo>
                  <a:cubicBezTo>
                    <a:pt x="12543" y="47976"/>
                    <a:pt x="1201" y="38481"/>
                    <a:pt x="60" y="25635"/>
                  </a:cubicBezTo>
                  <a:cubicBezTo>
                    <a:pt x="39" y="25411"/>
                    <a:pt x="17" y="25187"/>
                    <a:pt x="6" y="24963"/>
                  </a:cubicBezTo>
                  <a:cubicBezTo>
                    <a:pt x="-292" y="11733"/>
                    <a:pt x="10035" y="680"/>
                    <a:pt x="23265" y="104"/>
                  </a:cubicBezTo>
                  <a:cubicBezTo>
                    <a:pt x="36111" y="-1102"/>
                    <a:pt x="47505" y="8340"/>
                    <a:pt x="48711" y="21186"/>
                  </a:cubicBezTo>
                  <a:cubicBezTo>
                    <a:pt x="48732" y="21410"/>
                    <a:pt x="48753" y="21645"/>
                    <a:pt x="48764" y="21869"/>
                  </a:cubicBezTo>
                  <a:close/>
                </a:path>
              </a:pathLst>
            </a:custGeom>
            <a:solidFill>
              <a:srgbClr val="263238"/>
            </a:solidFill>
            <a:ln w="10211" cap="flat">
              <a:noFill/>
              <a:prstDash val="solid"/>
              <a:miter/>
            </a:ln>
          </p:spPr>
          <p:txBody>
            <a:bodyPr rtlCol="0" anchor="ctr"/>
            <a:lstStyle/>
            <a:p>
              <a:endParaRPr lang="en-GR"/>
            </a:p>
          </p:txBody>
        </p:sp>
        <p:sp>
          <p:nvSpPr>
            <p:cNvPr id="156" name="Freeform 155">
              <a:extLst>
                <a:ext uri="{FF2B5EF4-FFF2-40B4-BE49-F238E27FC236}">
                  <a16:creationId xmlns:a16="http://schemas.microsoft.com/office/drawing/2014/main" id="{47BC3EAD-A5B0-DED1-10C8-1BB6B03B360E}"/>
                </a:ext>
              </a:extLst>
            </p:cNvPr>
            <p:cNvSpPr/>
            <p:nvPr/>
          </p:nvSpPr>
          <p:spPr>
            <a:xfrm>
              <a:off x="6870683" y="2766985"/>
              <a:ext cx="97146" cy="26159"/>
            </a:xfrm>
            <a:custGeom>
              <a:avLst/>
              <a:gdLst>
                <a:gd name="connsiteX0" fmla="*/ 96768 w 97146"/>
                <a:gd name="connsiteY0" fmla="*/ 25075 h 26159"/>
                <a:gd name="connsiteX1" fmla="*/ 48757 w 97146"/>
                <a:gd name="connsiteY1" fmla="*/ 15046 h 26159"/>
                <a:gd name="connsiteX2" fmla="*/ 319 w 97146"/>
                <a:gd name="connsiteY2" fmla="*/ 25715 h 26159"/>
                <a:gd name="connsiteX3" fmla="*/ 10348 w 97146"/>
                <a:gd name="connsiteY3" fmla="*/ 12379 h 26159"/>
                <a:gd name="connsiteX4" fmla="*/ 49077 w 97146"/>
                <a:gd name="connsiteY4" fmla="*/ 2 h 26159"/>
                <a:gd name="connsiteX5" fmla="*/ 87272 w 97146"/>
                <a:gd name="connsiteY5" fmla="*/ 11952 h 26159"/>
                <a:gd name="connsiteX6" fmla="*/ 96768 w 97146"/>
                <a:gd name="connsiteY6" fmla="*/ 25075 h 2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46" h="26159">
                  <a:moveTo>
                    <a:pt x="96768" y="25075"/>
                  </a:moveTo>
                  <a:cubicBezTo>
                    <a:pt x="93781" y="28276"/>
                    <a:pt x="75430" y="14406"/>
                    <a:pt x="48757" y="15046"/>
                  </a:cubicBezTo>
                  <a:cubicBezTo>
                    <a:pt x="22084" y="15686"/>
                    <a:pt x="3200" y="28702"/>
                    <a:pt x="319" y="25715"/>
                  </a:cubicBezTo>
                  <a:cubicBezTo>
                    <a:pt x="-1068" y="24328"/>
                    <a:pt x="2026" y="18567"/>
                    <a:pt x="10348" y="12379"/>
                  </a:cubicBezTo>
                  <a:cubicBezTo>
                    <a:pt x="21668" y="4355"/>
                    <a:pt x="35197" y="34"/>
                    <a:pt x="49077" y="2"/>
                  </a:cubicBezTo>
                  <a:cubicBezTo>
                    <a:pt x="62744" y="-115"/>
                    <a:pt x="76113" y="4067"/>
                    <a:pt x="87272" y="11952"/>
                  </a:cubicBezTo>
                  <a:cubicBezTo>
                    <a:pt x="95381" y="17927"/>
                    <a:pt x="98261" y="23688"/>
                    <a:pt x="96768" y="25075"/>
                  </a:cubicBezTo>
                  <a:close/>
                </a:path>
              </a:pathLst>
            </a:custGeom>
            <a:solidFill>
              <a:srgbClr val="263238"/>
            </a:solidFill>
            <a:ln w="10211" cap="flat">
              <a:noFill/>
              <a:prstDash val="solid"/>
              <a:miter/>
            </a:ln>
          </p:spPr>
          <p:txBody>
            <a:bodyPr rtlCol="0" anchor="ctr"/>
            <a:lstStyle/>
            <a:p>
              <a:endParaRPr lang="en-GR"/>
            </a:p>
          </p:txBody>
        </p:sp>
        <p:sp>
          <p:nvSpPr>
            <p:cNvPr id="157" name="Freeform 156">
              <a:extLst>
                <a:ext uri="{FF2B5EF4-FFF2-40B4-BE49-F238E27FC236}">
                  <a16:creationId xmlns:a16="http://schemas.microsoft.com/office/drawing/2014/main" id="{23E09928-392B-C094-085B-BCF53C22DDAC}"/>
                </a:ext>
              </a:extLst>
            </p:cNvPr>
            <p:cNvSpPr/>
            <p:nvPr/>
          </p:nvSpPr>
          <p:spPr>
            <a:xfrm>
              <a:off x="6800938" y="2782123"/>
              <a:ext cx="80872" cy="220417"/>
            </a:xfrm>
            <a:custGeom>
              <a:avLst/>
              <a:gdLst>
                <a:gd name="connsiteX0" fmla="*/ 14265 w 80872"/>
                <a:gd name="connsiteY0" fmla="*/ 219266 h 220417"/>
                <a:gd name="connsiteX1" fmla="*/ 56941 w 80872"/>
                <a:gd name="connsiteY1" fmla="*/ 211157 h 220417"/>
                <a:gd name="connsiteX2" fmla="*/ 71131 w 80872"/>
                <a:gd name="connsiteY2" fmla="*/ 204436 h 220417"/>
                <a:gd name="connsiteX3" fmla="*/ 66437 w 80872"/>
                <a:gd name="connsiteY3" fmla="*/ 184591 h 220417"/>
                <a:gd name="connsiteX4" fmla="*/ 46165 w 80872"/>
                <a:gd name="connsiteY4" fmla="*/ 133486 h 220417"/>
                <a:gd name="connsiteX5" fmla="*/ 288 w 80872"/>
                <a:gd name="connsiteY5" fmla="*/ 15 h 220417"/>
                <a:gd name="connsiteX6" fmla="*/ 56728 w 80872"/>
                <a:gd name="connsiteY6" fmla="*/ 129538 h 220417"/>
                <a:gd name="connsiteX7" fmla="*/ 76252 w 80872"/>
                <a:gd name="connsiteY7" fmla="*/ 180857 h 220417"/>
                <a:gd name="connsiteX8" fmla="*/ 79986 w 80872"/>
                <a:gd name="connsiteY8" fmla="*/ 207210 h 220417"/>
                <a:gd name="connsiteX9" fmla="*/ 69317 w 80872"/>
                <a:gd name="connsiteY9" fmla="*/ 217132 h 220417"/>
                <a:gd name="connsiteX10" fmla="*/ 58008 w 80872"/>
                <a:gd name="connsiteY10" fmla="*/ 218839 h 220417"/>
                <a:gd name="connsiteX11" fmla="*/ 14265 w 80872"/>
                <a:gd name="connsiteY11" fmla="*/ 219266 h 22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872" h="220417">
                  <a:moveTo>
                    <a:pt x="14265" y="219266"/>
                  </a:moveTo>
                  <a:cubicBezTo>
                    <a:pt x="14265" y="217772"/>
                    <a:pt x="30482" y="214785"/>
                    <a:pt x="56941" y="211157"/>
                  </a:cubicBezTo>
                  <a:cubicBezTo>
                    <a:pt x="63662" y="210410"/>
                    <a:pt x="70064" y="209023"/>
                    <a:pt x="71131" y="204436"/>
                  </a:cubicBezTo>
                  <a:cubicBezTo>
                    <a:pt x="71707" y="197490"/>
                    <a:pt x="70064" y="190544"/>
                    <a:pt x="66437" y="184591"/>
                  </a:cubicBezTo>
                  <a:lnTo>
                    <a:pt x="46165" y="133486"/>
                  </a:lnTo>
                  <a:cubicBezTo>
                    <a:pt x="17892" y="60829"/>
                    <a:pt x="-2699" y="1081"/>
                    <a:pt x="288" y="15"/>
                  </a:cubicBezTo>
                  <a:cubicBezTo>
                    <a:pt x="3275" y="-1052"/>
                    <a:pt x="28561" y="56881"/>
                    <a:pt x="56728" y="129538"/>
                  </a:cubicBezTo>
                  <a:lnTo>
                    <a:pt x="76252" y="180857"/>
                  </a:lnTo>
                  <a:cubicBezTo>
                    <a:pt x="80626" y="188901"/>
                    <a:pt x="81950" y="198258"/>
                    <a:pt x="79986" y="207210"/>
                  </a:cubicBezTo>
                  <a:cubicBezTo>
                    <a:pt x="78141" y="211979"/>
                    <a:pt x="74214" y="215638"/>
                    <a:pt x="69317" y="217132"/>
                  </a:cubicBezTo>
                  <a:cubicBezTo>
                    <a:pt x="65636" y="218210"/>
                    <a:pt x="61838" y="218775"/>
                    <a:pt x="58008" y="218839"/>
                  </a:cubicBezTo>
                  <a:cubicBezTo>
                    <a:pt x="30909" y="220866"/>
                    <a:pt x="14371" y="220866"/>
                    <a:pt x="14265" y="219266"/>
                  </a:cubicBezTo>
                  <a:close/>
                </a:path>
              </a:pathLst>
            </a:custGeom>
            <a:solidFill>
              <a:srgbClr val="263238"/>
            </a:solidFill>
            <a:ln w="10211" cap="flat">
              <a:noFill/>
              <a:prstDash val="solid"/>
              <a:miter/>
            </a:ln>
          </p:spPr>
          <p:txBody>
            <a:bodyPr rtlCol="0" anchor="ctr"/>
            <a:lstStyle/>
            <a:p>
              <a:endParaRPr lang="en-GR"/>
            </a:p>
          </p:txBody>
        </p:sp>
        <p:sp>
          <p:nvSpPr>
            <p:cNvPr id="158" name="Freeform 157">
              <a:extLst>
                <a:ext uri="{FF2B5EF4-FFF2-40B4-BE49-F238E27FC236}">
                  <a16:creationId xmlns:a16="http://schemas.microsoft.com/office/drawing/2014/main" id="{516B1C49-43B4-2450-3DEA-6C6CC9383B48}"/>
                </a:ext>
              </a:extLst>
            </p:cNvPr>
            <p:cNvSpPr/>
            <p:nvPr/>
          </p:nvSpPr>
          <p:spPr>
            <a:xfrm>
              <a:off x="6580163" y="3246566"/>
              <a:ext cx="260112" cy="114002"/>
            </a:xfrm>
            <a:custGeom>
              <a:avLst/>
              <a:gdLst>
                <a:gd name="connsiteX0" fmla="*/ 256058 w 260112"/>
                <a:gd name="connsiteY0" fmla="*/ 65829 h 114002"/>
                <a:gd name="connsiteX1" fmla="*/ 0 w 260112"/>
                <a:gd name="connsiteY1" fmla="*/ 0 h 114002"/>
                <a:gd name="connsiteX2" fmla="*/ 260112 w 260112"/>
                <a:gd name="connsiteY2" fmla="*/ 112026 h 114002"/>
              </a:gdLst>
              <a:ahLst/>
              <a:cxnLst>
                <a:cxn ang="0">
                  <a:pos x="connsiteX0" y="connsiteY0"/>
                </a:cxn>
                <a:cxn ang="0">
                  <a:pos x="connsiteX1" y="connsiteY1"/>
                </a:cxn>
                <a:cxn ang="0">
                  <a:pos x="connsiteX2" y="connsiteY2"/>
                </a:cxn>
              </a:cxnLst>
              <a:rect l="l" t="t" r="r" b="b"/>
              <a:pathLst>
                <a:path w="260112" h="114002">
                  <a:moveTo>
                    <a:pt x="256058" y="65829"/>
                  </a:moveTo>
                  <a:cubicBezTo>
                    <a:pt x="166267" y="67963"/>
                    <a:pt x="77628" y="45173"/>
                    <a:pt x="0" y="0"/>
                  </a:cubicBezTo>
                  <a:cubicBezTo>
                    <a:pt x="0" y="0"/>
                    <a:pt x="69242" y="131551"/>
                    <a:pt x="260112" y="112026"/>
                  </a:cubicBezTo>
                  <a:close/>
                </a:path>
              </a:pathLst>
            </a:custGeom>
            <a:solidFill>
              <a:srgbClr val="EB996E"/>
            </a:solidFill>
            <a:ln w="10211" cap="flat">
              <a:noFill/>
              <a:prstDash val="solid"/>
              <a:miter/>
            </a:ln>
          </p:spPr>
          <p:txBody>
            <a:bodyPr rtlCol="0" anchor="ctr"/>
            <a:lstStyle/>
            <a:p>
              <a:endParaRPr lang="en-GR"/>
            </a:p>
          </p:txBody>
        </p:sp>
        <p:sp>
          <p:nvSpPr>
            <p:cNvPr id="159" name="Freeform 158">
              <a:extLst>
                <a:ext uri="{FF2B5EF4-FFF2-40B4-BE49-F238E27FC236}">
                  <a16:creationId xmlns:a16="http://schemas.microsoft.com/office/drawing/2014/main" id="{A91E8520-9624-0E11-7271-91E5D7FF2D90}"/>
                </a:ext>
              </a:extLst>
            </p:cNvPr>
            <p:cNvSpPr/>
            <p:nvPr/>
          </p:nvSpPr>
          <p:spPr>
            <a:xfrm>
              <a:off x="6733753" y="3020272"/>
              <a:ext cx="88705" cy="75132"/>
            </a:xfrm>
            <a:custGeom>
              <a:avLst/>
              <a:gdLst>
                <a:gd name="connsiteX0" fmla="*/ 4099 w 88705"/>
                <a:gd name="connsiteY0" fmla="*/ 1 h 75132"/>
                <a:gd name="connsiteX1" fmla="*/ 33440 w 88705"/>
                <a:gd name="connsiteY1" fmla="*/ 48439 h 75132"/>
                <a:gd name="connsiteX2" fmla="*/ 88705 w 88705"/>
                <a:gd name="connsiteY2" fmla="*/ 69031 h 75132"/>
                <a:gd name="connsiteX3" fmla="*/ 69074 w 88705"/>
                <a:gd name="connsiteY3" fmla="*/ 75112 h 75132"/>
                <a:gd name="connsiteX4" fmla="*/ 22984 w 88705"/>
                <a:gd name="connsiteY4" fmla="*/ 59535 h 75132"/>
                <a:gd name="connsiteX5" fmla="*/ 258 w 88705"/>
                <a:gd name="connsiteY5" fmla="*/ 18886 h 75132"/>
                <a:gd name="connsiteX6" fmla="*/ 4099 w 88705"/>
                <a:gd name="connsiteY6" fmla="*/ 1 h 7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705" h="75132">
                  <a:moveTo>
                    <a:pt x="4099" y="1"/>
                  </a:moveTo>
                  <a:cubicBezTo>
                    <a:pt x="8474" y="1"/>
                    <a:pt x="8794" y="28275"/>
                    <a:pt x="33440" y="48439"/>
                  </a:cubicBezTo>
                  <a:cubicBezTo>
                    <a:pt x="58085" y="68604"/>
                    <a:pt x="88385" y="65083"/>
                    <a:pt x="88705" y="69031"/>
                  </a:cubicBezTo>
                  <a:cubicBezTo>
                    <a:pt x="88705" y="70844"/>
                    <a:pt x="81984" y="74685"/>
                    <a:pt x="69074" y="75112"/>
                  </a:cubicBezTo>
                  <a:cubicBezTo>
                    <a:pt x="52356" y="75507"/>
                    <a:pt x="36032" y="69991"/>
                    <a:pt x="22984" y="59535"/>
                  </a:cubicBezTo>
                  <a:cubicBezTo>
                    <a:pt x="10426" y="49442"/>
                    <a:pt x="2286" y="34868"/>
                    <a:pt x="258" y="18886"/>
                  </a:cubicBezTo>
                  <a:cubicBezTo>
                    <a:pt x="-915" y="7043"/>
                    <a:pt x="2179" y="-105"/>
                    <a:pt x="4099" y="1"/>
                  </a:cubicBezTo>
                  <a:close/>
                </a:path>
              </a:pathLst>
            </a:custGeom>
            <a:solidFill>
              <a:srgbClr val="263238"/>
            </a:solidFill>
            <a:ln w="10211" cap="flat">
              <a:noFill/>
              <a:prstDash val="solid"/>
              <a:miter/>
            </a:ln>
          </p:spPr>
          <p:txBody>
            <a:bodyPr rtlCol="0" anchor="ctr"/>
            <a:lstStyle/>
            <a:p>
              <a:endParaRPr lang="en-GR"/>
            </a:p>
          </p:txBody>
        </p:sp>
        <p:sp>
          <p:nvSpPr>
            <p:cNvPr id="160" name="Freeform 159">
              <a:extLst>
                <a:ext uri="{FF2B5EF4-FFF2-40B4-BE49-F238E27FC236}">
                  <a16:creationId xmlns:a16="http://schemas.microsoft.com/office/drawing/2014/main" id="{1B88E7A3-BF9A-D1DE-512B-56837C335E5F}"/>
                </a:ext>
              </a:extLst>
            </p:cNvPr>
            <p:cNvSpPr/>
            <p:nvPr/>
          </p:nvSpPr>
          <p:spPr>
            <a:xfrm>
              <a:off x="6865308" y="2656645"/>
              <a:ext cx="90420" cy="29457"/>
            </a:xfrm>
            <a:custGeom>
              <a:avLst/>
              <a:gdLst>
                <a:gd name="connsiteX0" fmla="*/ 89767 w 90420"/>
                <a:gd name="connsiteY0" fmla="*/ 26802 h 29457"/>
                <a:gd name="connsiteX1" fmla="*/ 45170 w 90420"/>
                <a:gd name="connsiteY1" fmla="*/ 26802 h 29457"/>
                <a:gd name="connsiteX2" fmla="*/ 574 w 90420"/>
                <a:gd name="connsiteY2" fmla="*/ 24882 h 29457"/>
                <a:gd name="connsiteX3" fmla="*/ 9536 w 90420"/>
                <a:gd name="connsiteY3" fmla="*/ 10158 h 29457"/>
                <a:gd name="connsiteX4" fmla="*/ 81445 w 90420"/>
                <a:gd name="connsiteY4" fmla="*/ 11759 h 29457"/>
                <a:gd name="connsiteX5" fmla="*/ 89767 w 90420"/>
                <a:gd name="connsiteY5" fmla="*/ 26802 h 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420" h="29457">
                  <a:moveTo>
                    <a:pt x="89767" y="26802"/>
                  </a:moveTo>
                  <a:cubicBezTo>
                    <a:pt x="85180" y="32777"/>
                    <a:pt x="66935" y="26802"/>
                    <a:pt x="45170" y="26802"/>
                  </a:cubicBezTo>
                  <a:cubicBezTo>
                    <a:pt x="23405" y="26802"/>
                    <a:pt x="4841" y="31177"/>
                    <a:pt x="574" y="24882"/>
                  </a:cubicBezTo>
                  <a:cubicBezTo>
                    <a:pt x="-1347" y="21894"/>
                    <a:pt x="1534" y="15920"/>
                    <a:pt x="9536" y="10158"/>
                  </a:cubicBezTo>
                  <a:cubicBezTo>
                    <a:pt x="31610" y="-3946"/>
                    <a:pt x="60022" y="-3317"/>
                    <a:pt x="81445" y="11759"/>
                  </a:cubicBezTo>
                  <a:cubicBezTo>
                    <a:pt x="89127" y="17733"/>
                    <a:pt x="91794" y="23815"/>
                    <a:pt x="89767" y="26802"/>
                  </a:cubicBezTo>
                  <a:close/>
                </a:path>
              </a:pathLst>
            </a:custGeom>
            <a:solidFill>
              <a:srgbClr val="263238"/>
            </a:solidFill>
            <a:ln w="10211" cap="flat">
              <a:noFill/>
              <a:prstDash val="solid"/>
              <a:miter/>
            </a:ln>
          </p:spPr>
          <p:txBody>
            <a:bodyPr rtlCol="0" anchor="ctr"/>
            <a:lstStyle/>
            <a:p>
              <a:endParaRPr lang="en-GR"/>
            </a:p>
          </p:txBody>
        </p:sp>
        <p:sp>
          <p:nvSpPr>
            <p:cNvPr id="161" name="Freeform 160">
              <a:extLst>
                <a:ext uri="{FF2B5EF4-FFF2-40B4-BE49-F238E27FC236}">
                  <a16:creationId xmlns:a16="http://schemas.microsoft.com/office/drawing/2014/main" id="{D83EE28B-2FEA-B4E3-22D8-3D130F114FDF}"/>
                </a:ext>
              </a:extLst>
            </p:cNvPr>
            <p:cNvSpPr/>
            <p:nvPr/>
          </p:nvSpPr>
          <p:spPr>
            <a:xfrm>
              <a:off x="6663168" y="2830350"/>
              <a:ext cx="48971" cy="46755"/>
            </a:xfrm>
            <a:custGeom>
              <a:avLst/>
              <a:gdLst>
                <a:gd name="connsiteX0" fmla="*/ 0 w 48971"/>
                <a:gd name="connsiteY0" fmla="*/ 23271 h 46755"/>
                <a:gd name="connsiteX1" fmla="*/ 24752 w 48971"/>
                <a:gd name="connsiteY1" fmla="*/ 46743 h 46755"/>
                <a:gd name="connsiteX2" fmla="*/ 48961 w 48971"/>
                <a:gd name="connsiteY2" fmla="*/ 24029 h 46755"/>
                <a:gd name="connsiteX3" fmla="*/ 48971 w 48971"/>
                <a:gd name="connsiteY3" fmla="*/ 23591 h 46755"/>
                <a:gd name="connsiteX4" fmla="*/ 24219 w 48971"/>
                <a:gd name="connsiteY4" fmla="*/ 12 h 46755"/>
                <a:gd name="connsiteX5" fmla="*/ 11 w 48971"/>
                <a:gd name="connsiteY5" fmla="*/ 22727 h 46755"/>
                <a:gd name="connsiteX6" fmla="*/ 0 w 48971"/>
                <a:gd name="connsiteY6" fmla="*/ 23271 h 4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71" h="46755">
                  <a:moveTo>
                    <a:pt x="0" y="23271"/>
                  </a:moveTo>
                  <a:cubicBezTo>
                    <a:pt x="523" y="36511"/>
                    <a:pt x="11501" y="46925"/>
                    <a:pt x="24752" y="46743"/>
                  </a:cubicBezTo>
                  <a:cubicBezTo>
                    <a:pt x="37705" y="47159"/>
                    <a:pt x="48544" y="36992"/>
                    <a:pt x="48961" y="24029"/>
                  </a:cubicBezTo>
                  <a:cubicBezTo>
                    <a:pt x="48971" y="23890"/>
                    <a:pt x="48971" y="23741"/>
                    <a:pt x="48971" y="23591"/>
                  </a:cubicBezTo>
                  <a:cubicBezTo>
                    <a:pt x="48448" y="10329"/>
                    <a:pt x="37491" y="-116"/>
                    <a:pt x="24219" y="12"/>
                  </a:cubicBezTo>
                  <a:cubicBezTo>
                    <a:pt x="11267" y="-404"/>
                    <a:pt x="427" y="9764"/>
                    <a:pt x="11" y="22727"/>
                  </a:cubicBezTo>
                  <a:cubicBezTo>
                    <a:pt x="0" y="22908"/>
                    <a:pt x="0" y="23090"/>
                    <a:pt x="0" y="23271"/>
                  </a:cubicBezTo>
                  <a:close/>
                </a:path>
              </a:pathLst>
            </a:custGeom>
            <a:solidFill>
              <a:srgbClr val="263238"/>
            </a:solidFill>
            <a:ln w="10211" cap="flat">
              <a:noFill/>
              <a:prstDash val="solid"/>
              <a:miter/>
            </a:ln>
          </p:spPr>
          <p:txBody>
            <a:bodyPr rtlCol="0" anchor="ctr"/>
            <a:lstStyle/>
            <a:p>
              <a:endParaRPr lang="en-GR"/>
            </a:p>
          </p:txBody>
        </p:sp>
        <p:sp>
          <p:nvSpPr>
            <p:cNvPr id="162" name="Freeform 161">
              <a:extLst>
                <a:ext uri="{FF2B5EF4-FFF2-40B4-BE49-F238E27FC236}">
                  <a16:creationId xmlns:a16="http://schemas.microsoft.com/office/drawing/2014/main" id="{AE3B0452-462C-9C02-9B85-3737AB39DC80}"/>
                </a:ext>
              </a:extLst>
            </p:cNvPr>
            <p:cNvSpPr/>
            <p:nvPr/>
          </p:nvSpPr>
          <p:spPr>
            <a:xfrm>
              <a:off x="6621958" y="2783731"/>
              <a:ext cx="96988" cy="28389"/>
            </a:xfrm>
            <a:custGeom>
              <a:avLst/>
              <a:gdLst>
                <a:gd name="connsiteX0" fmla="*/ 454 w 96988"/>
                <a:gd name="connsiteY0" fmla="*/ 27960 h 28389"/>
                <a:gd name="connsiteX1" fmla="*/ 47825 w 96988"/>
                <a:gd name="connsiteY1" fmla="*/ 15264 h 28389"/>
                <a:gd name="connsiteX2" fmla="*/ 96689 w 96988"/>
                <a:gd name="connsiteY2" fmla="*/ 23052 h 28389"/>
                <a:gd name="connsiteX3" fmla="*/ 86020 w 96988"/>
                <a:gd name="connsiteY3" fmla="*/ 10249 h 28389"/>
                <a:gd name="connsiteX4" fmla="*/ 46651 w 96988"/>
                <a:gd name="connsiteY4" fmla="*/ 114 h 28389"/>
                <a:gd name="connsiteX5" fmla="*/ 9203 w 96988"/>
                <a:gd name="connsiteY5" fmla="*/ 14090 h 28389"/>
                <a:gd name="connsiteX6" fmla="*/ 454 w 96988"/>
                <a:gd name="connsiteY6" fmla="*/ 27960 h 2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88" h="28389">
                  <a:moveTo>
                    <a:pt x="454" y="27960"/>
                  </a:moveTo>
                  <a:cubicBezTo>
                    <a:pt x="3655" y="31054"/>
                    <a:pt x="21793" y="16438"/>
                    <a:pt x="47825" y="15264"/>
                  </a:cubicBezTo>
                  <a:cubicBezTo>
                    <a:pt x="73858" y="14090"/>
                    <a:pt x="94022" y="26466"/>
                    <a:pt x="96689" y="23052"/>
                  </a:cubicBezTo>
                  <a:cubicBezTo>
                    <a:pt x="98077" y="21559"/>
                    <a:pt x="94662" y="16011"/>
                    <a:pt x="86020" y="10249"/>
                  </a:cubicBezTo>
                  <a:cubicBezTo>
                    <a:pt x="74274" y="2845"/>
                    <a:pt x="60511" y="-697"/>
                    <a:pt x="46651" y="114"/>
                  </a:cubicBezTo>
                  <a:cubicBezTo>
                    <a:pt x="32995" y="658"/>
                    <a:pt x="19872" y="5555"/>
                    <a:pt x="9203" y="14090"/>
                  </a:cubicBezTo>
                  <a:cubicBezTo>
                    <a:pt x="1415" y="20705"/>
                    <a:pt x="-1146" y="26573"/>
                    <a:pt x="454" y="27960"/>
                  </a:cubicBezTo>
                  <a:close/>
                </a:path>
              </a:pathLst>
            </a:custGeom>
            <a:solidFill>
              <a:srgbClr val="263238"/>
            </a:solidFill>
            <a:ln w="10211" cap="flat">
              <a:noFill/>
              <a:prstDash val="solid"/>
              <a:miter/>
            </a:ln>
          </p:spPr>
          <p:txBody>
            <a:bodyPr rtlCol="0" anchor="ctr"/>
            <a:lstStyle/>
            <a:p>
              <a:endParaRPr lang="en-GR"/>
            </a:p>
          </p:txBody>
        </p:sp>
        <p:sp>
          <p:nvSpPr>
            <p:cNvPr id="163" name="Freeform 162">
              <a:extLst>
                <a:ext uri="{FF2B5EF4-FFF2-40B4-BE49-F238E27FC236}">
                  <a16:creationId xmlns:a16="http://schemas.microsoft.com/office/drawing/2014/main" id="{76A6AB24-2EE7-ECBB-A1EC-AA6E74D3657A}"/>
                </a:ext>
              </a:extLst>
            </p:cNvPr>
            <p:cNvSpPr/>
            <p:nvPr/>
          </p:nvSpPr>
          <p:spPr>
            <a:xfrm>
              <a:off x="6621962" y="2745452"/>
              <a:ext cx="90135" cy="31666"/>
            </a:xfrm>
            <a:custGeom>
              <a:avLst/>
              <a:gdLst>
                <a:gd name="connsiteX0" fmla="*/ 770 w 90135"/>
                <a:gd name="connsiteY0" fmla="*/ 29430 h 31666"/>
                <a:gd name="connsiteX1" fmla="*/ 45260 w 90135"/>
                <a:gd name="connsiteY1" fmla="*/ 26870 h 31666"/>
                <a:gd name="connsiteX2" fmla="*/ 89644 w 90135"/>
                <a:gd name="connsiteY2" fmla="*/ 22602 h 31666"/>
                <a:gd name="connsiteX3" fmla="*/ 79935 w 90135"/>
                <a:gd name="connsiteY3" fmla="*/ 8306 h 31666"/>
                <a:gd name="connsiteX4" fmla="*/ 8239 w 90135"/>
                <a:gd name="connsiteY4" fmla="*/ 13854 h 31666"/>
                <a:gd name="connsiteX5" fmla="*/ 770 w 90135"/>
                <a:gd name="connsiteY5" fmla="*/ 29430 h 3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35" h="31666">
                  <a:moveTo>
                    <a:pt x="770" y="29430"/>
                  </a:moveTo>
                  <a:cubicBezTo>
                    <a:pt x="5678" y="35192"/>
                    <a:pt x="23495" y="28150"/>
                    <a:pt x="45260" y="26870"/>
                  </a:cubicBezTo>
                  <a:cubicBezTo>
                    <a:pt x="67025" y="25589"/>
                    <a:pt x="85696" y="29004"/>
                    <a:pt x="89644" y="22602"/>
                  </a:cubicBezTo>
                  <a:cubicBezTo>
                    <a:pt x="91458" y="19508"/>
                    <a:pt x="88257" y="13640"/>
                    <a:pt x="79935" y="8306"/>
                  </a:cubicBezTo>
                  <a:cubicBezTo>
                    <a:pt x="57114" y="-4530"/>
                    <a:pt x="28808" y="-2342"/>
                    <a:pt x="8239" y="13854"/>
                  </a:cubicBezTo>
                  <a:cubicBezTo>
                    <a:pt x="877" y="20362"/>
                    <a:pt x="-1364" y="26656"/>
                    <a:pt x="770" y="29430"/>
                  </a:cubicBezTo>
                  <a:close/>
                </a:path>
              </a:pathLst>
            </a:custGeom>
            <a:solidFill>
              <a:srgbClr val="263238"/>
            </a:solidFill>
            <a:ln w="10211" cap="flat">
              <a:noFill/>
              <a:prstDash val="solid"/>
              <a:miter/>
            </a:ln>
          </p:spPr>
          <p:txBody>
            <a:bodyPr rtlCol="0" anchor="ctr"/>
            <a:lstStyle/>
            <a:p>
              <a:endParaRPr lang="en-GR"/>
            </a:p>
          </p:txBody>
        </p:sp>
        <p:sp>
          <p:nvSpPr>
            <p:cNvPr id="164" name="Freeform 163">
              <a:extLst>
                <a:ext uri="{FF2B5EF4-FFF2-40B4-BE49-F238E27FC236}">
                  <a16:creationId xmlns:a16="http://schemas.microsoft.com/office/drawing/2014/main" id="{4E7B9C05-4942-B32E-AFA2-789C765644C8}"/>
                </a:ext>
              </a:extLst>
            </p:cNvPr>
            <p:cNvSpPr/>
            <p:nvPr/>
          </p:nvSpPr>
          <p:spPr>
            <a:xfrm>
              <a:off x="6328051" y="2908324"/>
              <a:ext cx="135767" cy="198972"/>
            </a:xfrm>
            <a:custGeom>
              <a:avLst/>
              <a:gdLst>
                <a:gd name="connsiteX0" fmla="*/ 135711 w 135767"/>
                <a:gd name="connsiteY0" fmla="*/ 51241 h 198972"/>
                <a:gd name="connsiteX1" fmla="*/ 104878 w 135767"/>
                <a:gd name="connsiteY1" fmla="*/ 1629 h 198972"/>
                <a:gd name="connsiteX2" fmla="*/ 1 w 135767"/>
                <a:gd name="connsiteY2" fmla="*/ 94878 h 198972"/>
                <a:gd name="connsiteX3" fmla="*/ 131124 w 135767"/>
                <a:gd name="connsiteY3" fmla="*/ 194101 h 198972"/>
                <a:gd name="connsiteX4" fmla="*/ 135711 w 135767"/>
                <a:gd name="connsiteY4" fmla="*/ 51241 h 198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7" h="198972">
                  <a:moveTo>
                    <a:pt x="135711" y="51241"/>
                  </a:moveTo>
                  <a:cubicBezTo>
                    <a:pt x="135711" y="37051"/>
                    <a:pt x="118854" y="3657"/>
                    <a:pt x="104878" y="1629"/>
                  </a:cubicBezTo>
                  <a:cubicBezTo>
                    <a:pt x="67322" y="-3919"/>
                    <a:pt x="-213" y="-291"/>
                    <a:pt x="1" y="94878"/>
                  </a:cubicBezTo>
                  <a:cubicBezTo>
                    <a:pt x="1" y="225042"/>
                    <a:pt x="130910" y="197835"/>
                    <a:pt x="131124" y="194101"/>
                  </a:cubicBezTo>
                  <a:cubicBezTo>
                    <a:pt x="131337" y="190367"/>
                    <a:pt x="136352" y="100319"/>
                    <a:pt x="135711" y="51241"/>
                  </a:cubicBezTo>
                  <a:close/>
                </a:path>
              </a:pathLst>
            </a:custGeom>
            <a:solidFill>
              <a:srgbClr val="FFBE9D"/>
            </a:solidFill>
            <a:ln w="10211" cap="flat">
              <a:noFill/>
              <a:prstDash val="solid"/>
              <a:miter/>
            </a:ln>
          </p:spPr>
          <p:txBody>
            <a:bodyPr rtlCol="0" anchor="ctr"/>
            <a:lstStyle/>
            <a:p>
              <a:endParaRPr lang="en-GR"/>
            </a:p>
          </p:txBody>
        </p:sp>
        <p:sp>
          <p:nvSpPr>
            <p:cNvPr id="165" name="Freeform 164">
              <a:extLst>
                <a:ext uri="{FF2B5EF4-FFF2-40B4-BE49-F238E27FC236}">
                  <a16:creationId xmlns:a16="http://schemas.microsoft.com/office/drawing/2014/main" id="{241CB9D6-F147-A88C-8F34-B1ABE79622CE}"/>
                </a:ext>
              </a:extLst>
            </p:cNvPr>
            <p:cNvSpPr/>
            <p:nvPr/>
          </p:nvSpPr>
          <p:spPr>
            <a:xfrm>
              <a:off x="6350095" y="2949270"/>
              <a:ext cx="58188" cy="113778"/>
            </a:xfrm>
            <a:custGeom>
              <a:avLst/>
              <a:gdLst>
                <a:gd name="connsiteX0" fmla="*/ 58189 w 58188"/>
                <a:gd name="connsiteY0" fmla="*/ 102797 h 113778"/>
                <a:gd name="connsiteX1" fmla="*/ 52107 w 58188"/>
                <a:gd name="connsiteY1" fmla="*/ 106211 h 113778"/>
                <a:gd name="connsiteX2" fmla="*/ 35143 w 58188"/>
                <a:gd name="connsiteY2" fmla="*/ 106211 h 113778"/>
                <a:gd name="connsiteX3" fmla="*/ 9111 w 58188"/>
                <a:gd name="connsiteY3" fmla="*/ 55960 h 113778"/>
                <a:gd name="connsiteX4" fmla="*/ 15406 w 58188"/>
                <a:gd name="connsiteY4" fmla="*/ 23952 h 113778"/>
                <a:gd name="connsiteX5" fmla="*/ 32369 w 58188"/>
                <a:gd name="connsiteY5" fmla="*/ 6561 h 113778"/>
                <a:gd name="connsiteX6" fmla="*/ 45812 w 58188"/>
                <a:gd name="connsiteY6" fmla="*/ 12749 h 113778"/>
                <a:gd name="connsiteX7" fmla="*/ 47413 w 58188"/>
                <a:gd name="connsiteY7" fmla="*/ 19151 h 113778"/>
                <a:gd name="connsiteX8" fmla="*/ 49120 w 58188"/>
                <a:gd name="connsiteY8" fmla="*/ 11576 h 113778"/>
                <a:gd name="connsiteX9" fmla="*/ 43999 w 58188"/>
                <a:gd name="connsiteY9" fmla="*/ 3467 h 113778"/>
                <a:gd name="connsiteX10" fmla="*/ 31409 w 58188"/>
                <a:gd name="connsiteY10" fmla="*/ 160 h 113778"/>
                <a:gd name="connsiteX11" fmla="*/ 7830 w 58188"/>
                <a:gd name="connsiteY11" fmla="*/ 20431 h 113778"/>
                <a:gd name="connsiteX12" fmla="*/ 42 w 58188"/>
                <a:gd name="connsiteY12" fmla="*/ 56706 h 113778"/>
                <a:gd name="connsiteX13" fmla="*/ 33223 w 58188"/>
                <a:gd name="connsiteY13" fmla="*/ 112826 h 113778"/>
                <a:gd name="connsiteX14" fmla="*/ 53921 w 58188"/>
                <a:gd name="connsiteY14" fmla="*/ 109305 h 113778"/>
                <a:gd name="connsiteX15" fmla="*/ 58189 w 58188"/>
                <a:gd name="connsiteY15" fmla="*/ 102797 h 11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188" h="113778">
                  <a:moveTo>
                    <a:pt x="58189" y="102797"/>
                  </a:moveTo>
                  <a:cubicBezTo>
                    <a:pt x="58189" y="102797"/>
                    <a:pt x="55948" y="104398"/>
                    <a:pt x="52107" y="106211"/>
                  </a:cubicBezTo>
                  <a:cubicBezTo>
                    <a:pt x="46666" y="108409"/>
                    <a:pt x="40585" y="108409"/>
                    <a:pt x="35143" y="106211"/>
                  </a:cubicBezTo>
                  <a:cubicBezTo>
                    <a:pt x="21380" y="101197"/>
                    <a:pt x="9751" y="79432"/>
                    <a:pt x="9111" y="55960"/>
                  </a:cubicBezTo>
                  <a:cubicBezTo>
                    <a:pt x="8855" y="44960"/>
                    <a:pt x="10999" y="34034"/>
                    <a:pt x="15406" y="23952"/>
                  </a:cubicBezTo>
                  <a:cubicBezTo>
                    <a:pt x="17827" y="15705"/>
                    <a:pt x="24175" y="9186"/>
                    <a:pt x="32369" y="6561"/>
                  </a:cubicBezTo>
                  <a:cubicBezTo>
                    <a:pt x="37757" y="5089"/>
                    <a:pt x="43423" y="7703"/>
                    <a:pt x="45812" y="12749"/>
                  </a:cubicBezTo>
                  <a:cubicBezTo>
                    <a:pt x="47519" y="16377"/>
                    <a:pt x="46666" y="18938"/>
                    <a:pt x="47413" y="19151"/>
                  </a:cubicBezTo>
                  <a:cubicBezTo>
                    <a:pt x="48160" y="19364"/>
                    <a:pt x="50187" y="17017"/>
                    <a:pt x="49120" y="11576"/>
                  </a:cubicBezTo>
                  <a:cubicBezTo>
                    <a:pt x="48416" y="8354"/>
                    <a:pt x="46602" y="5484"/>
                    <a:pt x="43999" y="3467"/>
                  </a:cubicBezTo>
                  <a:cubicBezTo>
                    <a:pt x="40414" y="736"/>
                    <a:pt x="35879" y="-459"/>
                    <a:pt x="31409" y="160"/>
                  </a:cubicBezTo>
                  <a:cubicBezTo>
                    <a:pt x="20580" y="2390"/>
                    <a:pt x="11661" y="10050"/>
                    <a:pt x="7830" y="20431"/>
                  </a:cubicBezTo>
                  <a:cubicBezTo>
                    <a:pt x="2304" y="31698"/>
                    <a:pt x="-374" y="44159"/>
                    <a:pt x="42" y="56706"/>
                  </a:cubicBezTo>
                  <a:cubicBezTo>
                    <a:pt x="896" y="82953"/>
                    <a:pt x="14445" y="107385"/>
                    <a:pt x="33223" y="112826"/>
                  </a:cubicBezTo>
                  <a:cubicBezTo>
                    <a:pt x="40296" y="114875"/>
                    <a:pt x="47925" y="113584"/>
                    <a:pt x="53921" y="109305"/>
                  </a:cubicBezTo>
                  <a:cubicBezTo>
                    <a:pt x="58189" y="105998"/>
                    <a:pt x="58189" y="103010"/>
                    <a:pt x="58189" y="102797"/>
                  </a:cubicBezTo>
                  <a:close/>
                </a:path>
              </a:pathLst>
            </a:custGeom>
            <a:solidFill>
              <a:srgbClr val="EB996E"/>
            </a:solidFill>
            <a:ln w="10211" cap="flat">
              <a:noFill/>
              <a:prstDash val="solid"/>
              <a:miter/>
            </a:ln>
          </p:spPr>
          <p:txBody>
            <a:bodyPr rtlCol="0" anchor="ctr"/>
            <a:lstStyle/>
            <a:p>
              <a:endParaRPr lang="en-GR"/>
            </a:p>
          </p:txBody>
        </p:sp>
        <p:sp>
          <p:nvSpPr>
            <p:cNvPr id="166" name="Freeform 165">
              <a:extLst>
                <a:ext uri="{FF2B5EF4-FFF2-40B4-BE49-F238E27FC236}">
                  <a16:creationId xmlns:a16="http://schemas.microsoft.com/office/drawing/2014/main" id="{3E2E689D-F7B3-9268-4B36-223A9526095C}"/>
                </a:ext>
              </a:extLst>
            </p:cNvPr>
            <p:cNvSpPr/>
            <p:nvPr/>
          </p:nvSpPr>
          <p:spPr>
            <a:xfrm>
              <a:off x="6327398" y="2439550"/>
              <a:ext cx="496167" cy="500170"/>
            </a:xfrm>
            <a:custGeom>
              <a:avLst/>
              <a:gdLst>
                <a:gd name="connsiteX0" fmla="*/ 85154 w 496167"/>
                <a:gd name="connsiteY0" fmla="*/ 468163 h 500170"/>
                <a:gd name="connsiteX1" fmla="*/ 120255 w 496167"/>
                <a:gd name="connsiteY1" fmla="*/ 500171 h 500170"/>
                <a:gd name="connsiteX2" fmla="*/ 495594 w 496167"/>
                <a:gd name="connsiteY2" fmla="*/ 17818 h 500170"/>
                <a:gd name="connsiteX3" fmla="*/ 291067 w 496167"/>
                <a:gd name="connsiteY3" fmla="*/ 8642 h 500170"/>
                <a:gd name="connsiteX4" fmla="*/ 441 w 496167"/>
                <a:gd name="connsiteY4" fmla="*/ 223519 h 500170"/>
                <a:gd name="connsiteX5" fmla="*/ 85154 w 496167"/>
                <a:gd name="connsiteY5" fmla="*/ 468163 h 50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167" h="500170">
                  <a:moveTo>
                    <a:pt x="85154" y="468163"/>
                  </a:moveTo>
                  <a:lnTo>
                    <a:pt x="120255" y="500171"/>
                  </a:lnTo>
                  <a:cubicBezTo>
                    <a:pt x="253725" y="354963"/>
                    <a:pt x="509890" y="-3521"/>
                    <a:pt x="495594" y="17818"/>
                  </a:cubicBezTo>
                  <a:cubicBezTo>
                    <a:pt x="429253" y="-2277"/>
                    <a:pt x="358944" y="-5431"/>
                    <a:pt x="291067" y="8642"/>
                  </a:cubicBezTo>
                  <a:cubicBezTo>
                    <a:pt x="186510" y="33395"/>
                    <a:pt x="-10548" y="99117"/>
                    <a:pt x="441" y="223519"/>
                  </a:cubicBezTo>
                  <a:cubicBezTo>
                    <a:pt x="11430" y="347922"/>
                    <a:pt x="85154" y="468163"/>
                    <a:pt x="85154" y="468163"/>
                  </a:cubicBezTo>
                  <a:close/>
                </a:path>
              </a:pathLst>
            </a:custGeom>
            <a:solidFill>
              <a:srgbClr val="263238"/>
            </a:solidFill>
            <a:ln w="10211" cap="flat">
              <a:noFill/>
              <a:prstDash val="solid"/>
              <a:miter/>
            </a:ln>
          </p:spPr>
          <p:txBody>
            <a:bodyPr rtlCol="0" anchor="ctr"/>
            <a:lstStyle/>
            <a:p>
              <a:endParaRPr lang="en-GR"/>
            </a:p>
          </p:txBody>
        </p:sp>
        <p:sp>
          <p:nvSpPr>
            <p:cNvPr id="167" name="Freeform 166">
              <a:extLst>
                <a:ext uri="{FF2B5EF4-FFF2-40B4-BE49-F238E27FC236}">
                  <a16:creationId xmlns:a16="http://schemas.microsoft.com/office/drawing/2014/main" id="{22FBE232-6616-B64F-453F-2A650CB9DD86}"/>
                </a:ext>
              </a:extLst>
            </p:cNvPr>
            <p:cNvSpPr/>
            <p:nvPr/>
          </p:nvSpPr>
          <p:spPr>
            <a:xfrm>
              <a:off x="6279012" y="3068924"/>
              <a:ext cx="157224" cy="187932"/>
            </a:xfrm>
            <a:custGeom>
              <a:avLst/>
              <a:gdLst>
                <a:gd name="connsiteX0" fmla="*/ 157225 w 157224"/>
                <a:gd name="connsiteY0" fmla="*/ 161425 h 187932"/>
                <a:gd name="connsiteX1" fmla="*/ 146555 w 157224"/>
                <a:gd name="connsiteY1" fmla="*/ 171560 h 187932"/>
                <a:gd name="connsiteX2" fmla="*/ 110174 w 157224"/>
                <a:gd name="connsiteY2" fmla="*/ 186497 h 187932"/>
                <a:gd name="connsiteX3" fmla="*/ 52134 w 157224"/>
                <a:gd name="connsiteY3" fmla="*/ 178495 h 187932"/>
                <a:gd name="connsiteX4" fmla="*/ 5297 w 157224"/>
                <a:gd name="connsiteY4" fmla="*/ 124082 h 187932"/>
                <a:gd name="connsiteX5" fmla="*/ 9138 w 157224"/>
                <a:gd name="connsiteY5" fmla="*/ 52386 h 187932"/>
                <a:gd name="connsiteX6" fmla="*/ 50320 w 157224"/>
                <a:gd name="connsiteY6" fmla="*/ 10669 h 187932"/>
                <a:gd name="connsiteX7" fmla="*/ 88302 w 157224"/>
                <a:gd name="connsiteY7" fmla="*/ 0 h 187932"/>
                <a:gd name="connsiteX8" fmla="*/ 102492 w 157224"/>
                <a:gd name="connsiteY8" fmla="*/ 1921 h 187932"/>
                <a:gd name="connsiteX9" fmla="*/ 54054 w 157224"/>
                <a:gd name="connsiteY9" fmla="*/ 16964 h 187932"/>
                <a:gd name="connsiteX10" fmla="*/ 18100 w 157224"/>
                <a:gd name="connsiteY10" fmla="*/ 56440 h 187932"/>
                <a:gd name="connsiteX11" fmla="*/ 56508 w 157224"/>
                <a:gd name="connsiteY11" fmla="*/ 169320 h 187932"/>
                <a:gd name="connsiteX12" fmla="*/ 109107 w 157224"/>
                <a:gd name="connsiteY12" fmla="*/ 178602 h 187932"/>
                <a:gd name="connsiteX13" fmla="*/ 157225 w 157224"/>
                <a:gd name="connsiteY13" fmla="*/ 161425 h 18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224" h="187932">
                  <a:moveTo>
                    <a:pt x="157225" y="161425"/>
                  </a:moveTo>
                  <a:cubicBezTo>
                    <a:pt x="157225" y="161425"/>
                    <a:pt x="154557" y="166012"/>
                    <a:pt x="146555" y="171560"/>
                  </a:cubicBezTo>
                  <a:cubicBezTo>
                    <a:pt x="135684" y="179178"/>
                    <a:pt x="123254" y="184278"/>
                    <a:pt x="110174" y="186497"/>
                  </a:cubicBezTo>
                  <a:cubicBezTo>
                    <a:pt x="90468" y="189943"/>
                    <a:pt x="70175" y="187148"/>
                    <a:pt x="52134" y="178495"/>
                  </a:cubicBezTo>
                  <a:cubicBezTo>
                    <a:pt x="29889" y="167325"/>
                    <a:pt x="13032" y="147736"/>
                    <a:pt x="5297" y="124082"/>
                  </a:cubicBezTo>
                  <a:cubicBezTo>
                    <a:pt x="-2918" y="100610"/>
                    <a:pt x="-1531" y="74844"/>
                    <a:pt x="9138" y="52386"/>
                  </a:cubicBezTo>
                  <a:cubicBezTo>
                    <a:pt x="18238" y="34568"/>
                    <a:pt x="32620" y="19994"/>
                    <a:pt x="50320" y="10669"/>
                  </a:cubicBezTo>
                  <a:cubicBezTo>
                    <a:pt x="62035" y="4353"/>
                    <a:pt x="75009" y="704"/>
                    <a:pt x="88302" y="0"/>
                  </a:cubicBezTo>
                  <a:cubicBezTo>
                    <a:pt x="97584" y="0"/>
                    <a:pt x="102599" y="1280"/>
                    <a:pt x="102492" y="1921"/>
                  </a:cubicBezTo>
                  <a:cubicBezTo>
                    <a:pt x="102385" y="2561"/>
                    <a:pt x="81154" y="854"/>
                    <a:pt x="54054" y="16964"/>
                  </a:cubicBezTo>
                  <a:cubicBezTo>
                    <a:pt x="38510" y="26374"/>
                    <a:pt x="26016" y="40084"/>
                    <a:pt x="18100" y="56440"/>
                  </a:cubicBezTo>
                  <a:cubicBezTo>
                    <a:pt x="15" y="98348"/>
                    <a:pt x="16617" y="147138"/>
                    <a:pt x="56508" y="169320"/>
                  </a:cubicBezTo>
                  <a:cubicBezTo>
                    <a:pt x="72768" y="177471"/>
                    <a:pt x="91044" y="180693"/>
                    <a:pt x="109107" y="178602"/>
                  </a:cubicBezTo>
                  <a:cubicBezTo>
                    <a:pt x="141008" y="175081"/>
                    <a:pt x="156158" y="159504"/>
                    <a:pt x="157225" y="161425"/>
                  </a:cubicBezTo>
                  <a:close/>
                </a:path>
              </a:pathLst>
            </a:custGeom>
            <a:solidFill>
              <a:srgbClr val="E0E0E0"/>
            </a:solidFill>
            <a:ln w="10211" cap="flat">
              <a:noFill/>
              <a:prstDash val="solid"/>
              <a:miter/>
            </a:ln>
          </p:spPr>
          <p:txBody>
            <a:bodyPr rtlCol="0" anchor="ctr"/>
            <a:lstStyle/>
            <a:p>
              <a:endParaRPr lang="en-GR"/>
            </a:p>
          </p:txBody>
        </p:sp>
        <p:sp>
          <p:nvSpPr>
            <p:cNvPr id="168" name="Freeform 167">
              <a:extLst>
                <a:ext uri="{FF2B5EF4-FFF2-40B4-BE49-F238E27FC236}">
                  <a16:creationId xmlns:a16="http://schemas.microsoft.com/office/drawing/2014/main" id="{32AF7CF9-064A-62B7-1640-F40C4667FA44}"/>
                </a:ext>
              </a:extLst>
            </p:cNvPr>
            <p:cNvSpPr/>
            <p:nvPr/>
          </p:nvSpPr>
          <p:spPr>
            <a:xfrm>
              <a:off x="6319125" y="2419065"/>
              <a:ext cx="408057" cy="602594"/>
            </a:xfrm>
            <a:custGeom>
              <a:avLst/>
              <a:gdLst>
                <a:gd name="connsiteX0" fmla="*/ 5192 w 408057"/>
                <a:gd name="connsiteY0" fmla="*/ 602595 h 602594"/>
                <a:gd name="connsiteX1" fmla="*/ 4552 w 408057"/>
                <a:gd name="connsiteY1" fmla="*/ 572401 h 602594"/>
                <a:gd name="connsiteX2" fmla="*/ 10207 w 408057"/>
                <a:gd name="connsiteY2" fmla="*/ 490782 h 602594"/>
                <a:gd name="connsiteX3" fmla="*/ 117645 w 408057"/>
                <a:gd name="connsiteY3" fmla="*/ 246244 h 602594"/>
                <a:gd name="connsiteX4" fmla="*/ 314596 w 408057"/>
                <a:gd name="connsiteY4" fmla="*/ 62415 h 602594"/>
                <a:gd name="connsiteX5" fmla="*/ 382985 w 408057"/>
                <a:gd name="connsiteY5" fmla="*/ 16751 h 602594"/>
                <a:gd name="connsiteX6" fmla="*/ 408057 w 408057"/>
                <a:gd name="connsiteY6" fmla="*/ 0 h 602594"/>
                <a:gd name="connsiteX7" fmla="*/ 400909 w 408057"/>
                <a:gd name="connsiteY7" fmla="*/ 3201 h 602594"/>
                <a:gd name="connsiteX8" fmla="*/ 381171 w 408057"/>
                <a:gd name="connsiteY8" fmla="*/ 13870 h 602594"/>
                <a:gd name="connsiteX9" fmla="*/ 310969 w 408057"/>
                <a:gd name="connsiteY9" fmla="*/ 57187 h 602594"/>
                <a:gd name="connsiteX10" fmla="*/ 110496 w 408057"/>
                <a:gd name="connsiteY10" fmla="*/ 240910 h 602594"/>
                <a:gd name="connsiteX11" fmla="*/ 3805 w 408057"/>
                <a:gd name="connsiteY11" fmla="*/ 489928 h 602594"/>
                <a:gd name="connsiteX12" fmla="*/ 925 w 408057"/>
                <a:gd name="connsiteY12" fmla="*/ 572507 h 602594"/>
                <a:gd name="connsiteX13" fmla="*/ 3379 w 408057"/>
                <a:gd name="connsiteY13" fmla="*/ 594913 h 602594"/>
                <a:gd name="connsiteX14" fmla="*/ 5192 w 408057"/>
                <a:gd name="connsiteY14" fmla="*/ 602595 h 60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8057" h="602594">
                  <a:moveTo>
                    <a:pt x="5192" y="602595"/>
                  </a:moveTo>
                  <a:cubicBezTo>
                    <a:pt x="5609" y="592523"/>
                    <a:pt x="5395" y="582440"/>
                    <a:pt x="4552" y="572401"/>
                  </a:cubicBezTo>
                  <a:cubicBezTo>
                    <a:pt x="4029" y="545077"/>
                    <a:pt x="5918" y="517764"/>
                    <a:pt x="10207" y="490782"/>
                  </a:cubicBezTo>
                  <a:cubicBezTo>
                    <a:pt x="25656" y="401758"/>
                    <a:pt x="62528" y="317834"/>
                    <a:pt x="117645" y="246244"/>
                  </a:cubicBezTo>
                  <a:cubicBezTo>
                    <a:pt x="173508" y="175262"/>
                    <a:pt x="239934" y="113264"/>
                    <a:pt x="314596" y="62415"/>
                  </a:cubicBezTo>
                  <a:cubicBezTo>
                    <a:pt x="342976" y="42463"/>
                    <a:pt x="366555" y="27206"/>
                    <a:pt x="382985" y="16751"/>
                  </a:cubicBezTo>
                  <a:cubicBezTo>
                    <a:pt x="391744" y="11794"/>
                    <a:pt x="400120" y="6195"/>
                    <a:pt x="408057" y="0"/>
                  </a:cubicBezTo>
                  <a:cubicBezTo>
                    <a:pt x="405529" y="696"/>
                    <a:pt x="403118" y="1775"/>
                    <a:pt x="400909" y="3201"/>
                  </a:cubicBezTo>
                  <a:cubicBezTo>
                    <a:pt x="396321" y="5548"/>
                    <a:pt x="389600" y="8962"/>
                    <a:pt x="381171" y="13870"/>
                  </a:cubicBezTo>
                  <a:cubicBezTo>
                    <a:pt x="364207" y="23366"/>
                    <a:pt x="339989" y="37876"/>
                    <a:pt x="310969" y="57187"/>
                  </a:cubicBezTo>
                  <a:cubicBezTo>
                    <a:pt x="234557" y="107065"/>
                    <a:pt x="166829" y="169128"/>
                    <a:pt x="110496" y="240910"/>
                  </a:cubicBezTo>
                  <a:cubicBezTo>
                    <a:pt x="54334" y="313492"/>
                    <a:pt x="17611" y="399198"/>
                    <a:pt x="3805" y="489928"/>
                  </a:cubicBezTo>
                  <a:cubicBezTo>
                    <a:pt x="18" y="517284"/>
                    <a:pt x="-942" y="544960"/>
                    <a:pt x="925" y="572507"/>
                  </a:cubicBezTo>
                  <a:cubicBezTo>
                    <a:pt x="925" y="582323"/>
                    <a:pt x="2845" y="589792"/>
                    <a:pt x="3379" y="594913"/>
                  </a:cubicBezTo>
                  <a:cubicBezTo>
                    <a:pt x="3667" y="597537"/>
                    <a:pt x="4275" y="600119"/>
                    <a:pt x="5192" y="602595"/>
                  </a:cubicBezTo>
                  <a:close/>
                </a:path>
              </a:pathLst>
            </a:custGeom>
            <a:solidFill>
              <a:srgbClr val="455A64"/>
            </a:solidFill>
            <a:ln w="10211" cap="flat">
              <a:noFill/>
              <a:prstDash val="solid"/>
              <a:miter/>
            </a:ln>
          </p:spPr>
          <p:txBody>
            <a:bodyPr rtlCol="0" anchor="ctr"/>
            <a:lstStyle/>
            <a:p>
              <a:endParaRPr lang="en-GR"/>
            </a:p>
          </p:txBody>
        </p:sp>
        <p:sp>
          <p:nvSpPr>
            <p:cNvPr id="169" name="Freeform 168">
              <a:extLst>
                <a:ext uri="{FF2B5EF4-FFF2-40B4-BE49-F238E27FC236}">
                  <a16:creationId xmlns:a16="http://schemas.microsoft.com/office/drawing/2014/main" id="{0EC578C6-87C4-C74C-78D9-1C3BF75BFF19}"/>
                </a:ext>
              </a:extLst>
            </p:cNvPr>
            <p:cNvSpPr/>
            <p:nvPr/>
          </p:nvSpPr>
          <p:spPr>
            <a:xfrm>
              <a:off x="6279198" y="2416185"/>
              <a:ext cx="365939" cy="613263"/>
            </a:xfrm>
            <a:custGeom>
              <a:avLst/>
              <a:gdLst>
                <a:gd name="connsiteX0" fmla="*/ 365940 w 365939"/>
                <a:gd name="connsiteY0" fmla="*/ 0 h 613263"/>
                <a:gd name="connsiteX1" fmla="*/ 358578 w 365939"/>
                <a:gd name="connsiteY1" fmla="*/ 2987 h 613263"/>
                <a:gd name="connsiteX2" fmla="*/ 338200 w 365939"/>
                <a:gd name="connsiteY2" fmla="*/ 13657 h 613263"/>
                <a:gd name="connsiteX3" fmla="*/ 265864 w 365939"/>
                <a:gd name="connsiteY3" fmla="*/ 56333 h 613263"/>
                <a:gd name="connsiteX4" fmla="*/ 165254 w 365939"/>
                <a:gd name="connsiteY4" fmla="*/ 129524 h 613263"/>
                <a:gd name="connsiteX5" fmla="*/ 57069 w 365939"/>
                <a:gd name="connsiteY5" fmla="*/ 237176 h 613263"/>
                <a:gd name="connsiteX6" fmla="*/ 18020 w 365939"/>
                <a:gd name="connsiteY6" fmla="*/ 306632 h 613263"/>
                <a:gd name="connsiteX7" fmla="*/ 1377 w 365939"/>
                <a:gd name="connsiteY7" fmla="*/ 378862 h 613263"/>
                <a:gd name="connsiteX8" fmla="*/ 9592 w 365939"/>
                <a:gd name="connsiteY8" fmla="*/ 503371 h 613263"/>
                <a:gd name="connsiteX9" fmla="*/ 30930 w 365939"/>
                <a:gd name="connsiteY9" fmla="*/ 584564 h 613263"/>
                <a:gd name="connsiteX10" fmla="*/ 38078 w 365939"/>
                <a:gd name="connsiteY10" fmla="*/ 605902 h 613263"/>
                <a:gd name="connsiteX11" fmla="*/ 41066 w 365939"/>
                <a:gd name="connsiteY11" fmla="*/ 613264 h 613263"/>
                <a:gd name="connsiteX12" fmla="*/ 34344 w 365939"/>
                <a:gd name="connsiteY12" fmla="*/ 583283 h 613263"/>
                <a:gd name="connsiteX13" fmla="*/ 16207 w 365939"/>
                <a:gd name="connsiteY13" fmla="*/ 501878 h 613263"/>
                <a:gd name="connsiteX14" fmla="*/ 9912 w 365939"/>
                <a:gd name="connsiteY14" fmla="*/ 379396 h 613263"/>
                <a:gd name="connsiteX15" fmla="*/ 26556 w 365939"/>
                <a:gd name="connsiteY15" fmla="*/ 309406 h 613263"/>
                <a:gd name="connsiteX16" fmla="*/ 64644 w 365939"/>
                <a:gd name="connsiteY16" fmla="*/ 242190 h 613263"/>
                <a:gd name="connsiteX17" fmla="*/ 171335 w 365939"/>
                <a:gd name="connsiteY17" fmla="*/ 135498 h 613263"/>
                <a:gd name="connsiteX18" fmla="*/ 270131 w 365939"/>
                <a:gd name="connsiteY18" fmla="*/ 60814 h 613263"/>
                <a:gd name="connsiteX19" fmla="*/ 340654 w 365939"/>
                <a:gd name="connsiteY19" fmla="*/ 16110 h 613263"/>
                <a:gd name="connsiteX20" fmla="*/ 365940 w 365939"/>
                <a:gd name="connsiteY20" fmla="*/ 0 h 61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5939" h="613263">
                  <a:moveTo>
                    <a:pt x="365940" y="0"/>
                  </a:moveTo>
                  <a:cubicBezTo>
                    <a:pt x="363358" y="657"/>
                    <a:pt x="360882" y="1662"/>
                    <a:pt x="358578" y="2987"/>
                  </a:cubicBezTo>
                  <a:cubicBezTo>
                    <a:pt x="353777" y="5121"/>
                    <a:pt x="346949" y="8642"/>
                    <a:pt x="338200" y="13657"/>
                  </a:cubicBezTo>
                  <a:cubicBezTo>
                    <a:pt x="320703" y="22832"/>
                    <a:pt x="295524" y="36915"/>
                    <a:pt x="265864" y="56333"/>
                  </a:cubicBezTo>
                  <a:cubicBezTo>
                    <a:pt x="230986" y="78834"/>
                    <a:pt x="197400" y="103267"/>
                    <a:pt x="165254" y="129524"/>
                  </a:cubicBezTo>
                  <a:cubicBezTo>
                    <a:pt x="125031" y="160966"/>
                    <a:pt x="88714" y="197102"/>
                    <a:pt x="57069" y="237176"/>
                  </a:cubicBezTo>
                  <a:cubicBezTo>
                    <a:pt x="41002" y="258471"/>
                    <a:pt x="27868" y="281837"/>
                    <a:pt x="18020" y="306632"/>
                  </a:cubicBezTo>
                  <a:cubicBezTo>
                    <a:pt x="9229" y="329848"/>
                    <a:pt x="3628" y="354142"/>
                    <a:pt x="1377" y="378862"/>
                  </a:cubicBezTo>
                  <a:cubicBezTo>
                    <a:pt x="-1973" y="420547"/>
                    <a:pt x="801" y="462487"/>
                    <a:pt x="9592" y="503371"/>
                  </a:cubicBezTo>
                  <a:cubicBezTo>
                    <a:pt x="16634" y="538153"/>
                    <a:pt x="24742" y="565679"/>
                    <a:pt x="30930" y="584564"/>
                  </a:cubicBezTo>
                  <a:cubicBezTo>
                    <a:pt x="33917" y="594059"/>
                    <a:pt x="36265" y="601314"/>
                    <a:pt x="38078" y="605902"/>
                  </a:cubicBezTo>
                  <a:cubicBezTo>
                    <a:pt x="38761" y="608473"/>
                    <a:pt x="39764" y="610948"/>
                    <a:pt x="41066" y="613264"/>
                  </a:cubicBezTo>
                  <a:cubicBezTo>
                    <a:pt x="39561" y="603117"/>
                    <a:pt x="37310" y="593099"/>
                    <a:pt x="34344" y="583283"/>
                  </a:cubicBezTo>
                  <a:cubicBezTo>
                    <a:pt x="29543" y="564186"/>
                    <a:pt x="22395" y="536446"/>
                    <a:pt x="16207" y="501878"/>
                  </a:cubicBezTo>
                  <a:cubicBezTo>
                    <a:pt x="8482" y="461537"/>
                    <a:pt x="6359" y="420322"/>
                    <a:pt x="9912" y="379396"/>
                  </a:cubicBezTo>
                  <a:cubicBezTo>
                    <a:pt x="12366" y="355433"/>
                    <a:pt x="17956" y="331907"/>
                    <a:pt x="26556" y="309406"/>
                  </a:cubicBezTo>
                  <a:cubicBezTo>
                    <a:pt x="36201" y="285400"/>
                    <a:pt x="49004" y="262792"/>
                    <a:pt x="64644" y="242190"/>
                  </a:cubicBezTo>
                  <a:cubicBezTo>
                    <a:pt x="95969" y="202618"/>
                    <a:pt x="131764" y="166823"/>
                    <a:pt x="171335" y="135498"/>
                  </a:cubicBezTo>
                  <a:cubicBezTo>
                    <a:pt x="202991" y="108954"/>
                    <a:pt x="235969" y="84030"/>
                    <a:pt x="270131" y="60814"/>
                  </a:cubicBezTo>
                  <a:cubicBezTo>
                    <a:pt x="299365" y="41076"/>
                    <a:pt x="323477" y="26246"/>
                    <a:pt x="340654" y="16110"/>
                  </a:cubicBezTo>
                  <a:cubicBezTo>
                    <a:pt x="349424" y="11289"/>
                    <a:pt x="357863" y="5908"/>
                    <a:pt x="365940" y="0"/>
                  </a:cubicBezTo>
                  <a:close/>
                </a:path>
              </a:pathLst>
            </a:custGeom>
            <a:solidFill>
              <a:srgbClr val="455A64"/>
            </a:solidFill>
            <a:ln w="10211" cap="flat">
              <a:noFill/>
              <a:prstDash val="solid"/>
              <a:miter/>
            </a:ln>
          </p:spPr>
          <p:txBody>
            <a:bodyPr rtlCol="0" anchor="ctr"/>
            <a:lstStyle/>
            <a:p>
              <a:endParaRPr lang="en-GR"/>
            </a:p>
          </p:txBody>
        </p:sp>
        <p:sp>
          <p:nvSpPr>
            <p:cNvPr id="170" name="Freeform 169">
              <a:extLst>
                <a:ext uri="{FF2B5EF4-FFF2-40B4-BE49-F238E27FC236}">
                  <a16:creationId xmlns:a16="http://schemas.microsoft.com/office/drawing/2014/main" id="{70C059B1-9A04-BA93-0825-D617B04EC6B7}"/>
                </a:ext>
              </a:extLst>
            </p:cNvPr>
            <p:cNvSpPr/>
            <p:nvPr/>
          </p:nvSpPr>
          <p:spPr>
            <a:xfrm>
              <a:off x="6410204" y="2439870"/>
              <a:ext cx="369684" cy="471257"/>
            </a:xfrm>
            <a:custGeom>
              <a:avLst/>
              <a:gdLst>
                <a:gd name="connsiteX0" fmla="*/ 0 w 369684"/>
                <a:gd name="connsiteY0" fmla="*/ 471257 h 471257"/>
                <a:gd name="connsiteX1" fmla="*/ 15897 w 369684"/>
                <a:gd name="connsiteY1" fmla="*/ 453760 h 471257"/>
                <a:gd name="connsiteX2" fmla="*/ 56653 w 369684"/>
                <a:gd name="connsiteY2" fmla="*/ 404148 h 471257"/>
                <a:gd name="connsiteX3" fmla="*/ 188310 w 369684"/>
                <a:gd name="connsiteY3" fmla="*/ 238349 h 471257"/>
                <a:gd name="connsiteX4" fmla="*/ 318046 w 369684"/>
                <a:gd name="connsiteY4" fmla="*/ 70950 h 471257"/>
                <a:gd name="connsiteX5" fmla="*/ 356561 w 369684"/>
                <a:gd name="connsiteY5" fmla="*/ 19631 h 471257"/>
                <a:gd name="connsiteX6" fmla="*/ 369684 w 369684"/>
                <a:gd name="connsiteY6" fmla="*/ 0 h 471257"/>
                <a:gd name="connsiteX7" fmla="*/ 353787 w 369684"/>
                <a:gd name="connsiteY7" fmla="*/ 17391 h 471257"/>
                <a:gd name="connsiteX8" fmla="*/ 313138 w 369684"/>
                <a:gd name="connsiteY8" fmla="*/ 67002 h 471257"/>
                <a:gd name="connsiteX9" fmla="*/ 181375 w 369684"/>
                <a:gd name="connsiteY9" fmla="*/ 232908 h 471257"/>
                <a:gd name="connsiteX10" fmla="*/ 51425 w 369684"/>
                <a:gd name="connsiteY10" fmla="*/ 400307 h 471257"/>
                <a:gd name="connsiteX11" fmla="*/ 12910 w 369684"/>
                <a:gd name="connsiteY11" fmla="*/ 451732 h 471257"/>
                <a:gd name="connsiteX12" fmla="*/ 0 w 369684"/>
                <a:gd name="connsiteY12" fmla="*/ 471257 h 4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684" h="471257">
                  <a:moveTo>
                    <a:pt x="0" y="471257"/>
                  </a:moveTo>
                  <a:cubicBezTo>
                    <a:pt x="5911" y="466019"/>
                    <a:pt x="11245" y="460150"/>
                    <a:pt x="15897" y="453760"/>
                  </a:cubicBezTo>
                  <a:lnTo>
                    <a:pt x="56653" y="404148"/>
                  </a:lnTo>
                  <a:cubicBezTo>
                    <a:pt x="90687" y="362005"/>
                    <a:pt x="137311" y="303431"/>
                    <a:pt x="188310" y="238349"/>
                  </a:cubicBezTo>
                  <a:cubicBezTo>
                    <a:pt x="239308" y="173267"/>
                    <a:pt x="285185" y="114160"/>
                    <a:pt x="318046" y="70950"/>
                  </a:cubicBezTo>
                  <a:lnTo>
                    <a:pt x="356561" y="19631"/>
                  </a:lnTo>
                  <a:cubicBezTo>
                    <a:pt x="361587" y="13550"/>
                    <a:pt x="365982" y="6967"/>
                    <a:pt x="369684" y="0"/>
                  </a:cubicBezTo>
                  <a:cubicBezTo>
                    <a:pt x="363848" y="5281"/>
                    <a:pt x="358535" y="11107"/>
                    <a:pt x="353787" y="17391"/>
                  </a:cubicBezTo>
                  <a:lnTo>
                    <a:pt x="313138" y="67002"/>
                  </a:lnTo>
                  <a:cubicBezTo>
                    <a:pt x="278997" y="109679"/>
                    <a:pt x="232373" y="167826"/>
                    <a:pt x="181375" y="232908"/>
                  </a:cubicBezTo>
                  <a:cubicBezTo>
                    <a:pt x="130376" y="297990"/>
                    <a:pt x="84499" y="357204"/>
                    <a:pt x="51425" y="400307"/>
                  </a:cubicBezTo>
                  <a:lnTo>
                    <a:pt x="12910" y="451732"/>
                  </a:lnTo>
                  <a:cubicBezTo>
                    <a:pt x="8055" y="457857"/>
                    <a:pt x="3734" y="464397"/>
                    <a:pt x="0" y="471257"/>
                  </a:cubicBezTo>
                  <a:close/>
                </a:path>
              </a:pathLst>
            </a:custGeom>
            <a:solidFill>
              <a:srgbClr val="E0E0E0"/>
            </a:solidFill>
            <a:ln w="10211" cap="flat">
              <a:noFill/>
              <a:prstDash val="solid"/>
              <a:miter/>
            </a:ln>
          </p:spPr>
          <p:txBody>
            <a:bodyPr rtlCol="0" anchor="ctr"/>
            <a:lstStyle/>
            <a:p>
              <a:endParaRPr lang="en-GR"/>
            </a:p>
          </p:txBody>
        </p:sp>
        <p:sp>
          <p:nvSpPr>
            <p:cNvPr id="171" name="Freeform 170">
              <a:extLst>
                <a:ext uri="{FF2B5EF4-FFF2-40B4-BE49-F238E27FC236}">
                  <a16:creationId xmlns:a16="http://schemas.microsoft.com/office/drawing/2014/main" id="{C9433F7E-1289-C4AC-2AFB-967AAD035CD8}"/>
                </a:ext>
              </a:extLst>
            </p:cNvPr>
            <p:cNvSpPr/>
            <p:nvPr/>
          </p:nvSpPr>
          <p:spPr>
            <a:xfrm>
              <a:off x="6700560" y="3005929"/>
              <a:ext cx="46573" cy="16157"/>
            </a:xfrm>
            <a:custGeom>
              <a:avLst/>
              <a:gdLst>
                <a:gd name="connsiteX0" fmla="*/ 46574 w 46573"/>
                <a:gd name="connsiteY0" fmla="*/ 6021 h 16157"/>
                <a:gd name="connsiteX1" fmla="*/ 22462 w 46573"/>
                <a:gd name="connsiteY1" fmla="*/ 6768 h 16157"/>
                <a:gd name="connsiteX2" fmla="*/ 163 w 46573"/>
                <a:gd name="connsiteY2" fmla="*/ 16157 h 16157"/>
                <a:gd name="connsiteX3" fmla="*/ 21502 w 46573"/>
                <a:gd name="connsiteY3" fmla="*/ 1327 h 16157"/>
                <a:gd name="connsiteX4" fmla="*/ 46574 w 46573"/>
                <a:gd name="connsiteY4" fmla="*/ 6021 h 1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73" h="16157">
                  <a:moveTo>
                    <a:pt x="46574" y="6021"/>
                  </a:moveTo>
                  <a:cubicBezTo>
                    <a:pt x="38529" y="5616"/>
                    <a:pt x="30464" y="5872"/>
                    <a:pt x="22462" y="6768"/>
                  </a:cubicBezTo>
                  <a:cubicBezTo>
                    <a:pt x="14780" y="9265"/>
                    <a:pt x="7322" y="12412"/>
                    <a:pt x="163" y="16157"/>
                  </a:cubicBezTo>
                  <a:cubicBezTo>
                    <a:pt x="-1224" y="15410"/>
                    <a:pt x="6245" y="4528"/>
                    <a:pt x="21502" y="1327"/>
                  </a:cubicBezTo>
                  <a:cubicBezTo>
                    <a:pt x="30112" y="-1511"/>
                    <a:pt x="39575" y="271"/>
                    <a:pt x="46574" y="6021"/>
                  </a:cubicBezTo>
                  <a:close/>
                </a:path>
              </a:pathLst>
            </a:custGeom>
            <a:solidFill>
              <a:srgbClr val="EB996E"/>
            </a:solidFill>
            <a:ln w="10211" cap="flat">
              <a:noFill/>
              <a:prstDash val="solid"/>
              <a:miter/>
            </a:ln>
          </p:spPr>
          <p:txBody>
            <a:bodyPr rtlCol="0" anchor="ctr"/>
            <a:lstStyle/>
            <a:p>
              <a:endParaRPr lang="en-GR"/>
            </a:p>
          </p:txBody>
        </p:sp>
        <p:sp>
          <p:nvSpPr>
            <p:cNvPr id="172" name="Freeform 171">
              <a:extLst>
                <a:ext uri="{FF2B5EF4-FFF2-40B4-BE49-F238E27FC236}">
                  <a16:creationId xmlns:a16="http://schemas.microsoft.com/office/drawing/2014/main" id="{3C15F147-D07D-9B68-F746-554F315179CA}"/>
                </a:ext>
              </a:extLst>
            </p:cNvPr>
            <p:cNvSpPr/>
            <p:nvPr/>
          </p:nvSpPr>
          <p:spPr>
            <a:xfrm>
              <a:off x="6563306" y="2844544"/>
              <a:ext cx="48437" cy="7434"/>
            </a:xfrm>
            <a:custGeom>
              <a:avLst/>
              <a:gdLst>
                <a:gd name="connsiteX0" fmla="*/ 48438 w 48437"/>
                <a:gd name="connsiteY0" fmla="*/ 3849 h 7434"/>
                <a:gd name="connsiteX1" fmla="*/ 23899 w 48437"/>
                <a:gd name="connsiteY1" fmla="*/ 6836 h 7434"/>
                <a:gd name="connsiteX2" fmla="*/ 0 w 48437"/>
                <a:gd name="connsiteY2" fmla="*/ 968 h 7434"/>
                <a:gd name="connsiteX3" fmla="*/ 24219 w 48437"/>
                <a:gd name="connsiteY3" fmla="*/ 968 h 7434"/>
                <a:gd name="connsiteX4" fmla="*/ 48438 w 48437"/>
                <a:gd name="connsiteY4" fmla="*/ 3849 h 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37" h="7434">
                  <a:moveTo>
                    <a:pt x="48438" y="3849"/>
                  </a:moveTo>
                  <a:cubicBezTo>
                    <a:pt x="40713" y="7188"/>
                    <a:pt x="32199" y="8223"/>
                    <a:pt x="23899" y="6836"/>
                  </a:cubicBezTo>
                  <a:cubicBezTo>
                    <a:pt x="15545" y="7156"/>
                    <a:pt x="7255" y="5129"/>
                    <a:pt x="0" y="968"/>
                  </a:cubicBezTo>
                  <a:cubicBezTo>
                    <a:pt x="8023" y="-323"/>
                    <a:pt x="16196" y="-323"/>
                    <a:pt x="24219" y="968"/>
                  </a:cubicBezTo>
                  <a:cubicBezTo>
                    <a:pt x="32391" y="744"/>
                    <a:pt x="40553" y="1715"/>
                    <a:pt x="48438" y="3849"/>
                  </a:cubicBezTo>
                  <a:close/>
                </a:path>
              </a:pathLst>
            </a:custGeom>
            <a:solidFill>
              <a:srgbClr val="EB996E"/>
            </a:solidFill>
            <a:ln w="10211" cap="flat">
              <a:noFill/>
              <a:prstDash val="solid"/>
              <a:miter/>
            </a:ln>
          </p:spPr>
          <p:txBody>
            <a:bodyPr rtlCol="0" anchor="ctr"/>
            <a:lstStyle/>
            <a:p>
              <a:endParaRPr lang="en-GR"/>
            </a:p>
          </p:txBody>
        </p:sp>
        <p:sp>
          <p:nvSpPr>
            <p:cNvPr id="173" name="Freeform 172">
              <a:extLst>
                <a:ext uri="{FF2B5EF4-FFF2-40B4-BE49-F238E27FC236}">
                  <a16:creationId xmlns:a16="http://schemas.microsoft.com/office/drawing/2014/main" id="{3D3CBA9D-2B10-222B-747B-7448E3A6CF7B}"/>
                </a:ext>
              </a:extLst>
            </p:cNvPr>
            <p:cNvSpPr/>
            <p:nvPr/>
          </p:nvSpPr>
          <p:spPr>
            <a:xfrm>
              <a:off x="6571998" y="2856333"/>
              <a:ext cx="33770" cy="12035"/>
            </a:xfrm>
            <a:custGeom>
              <a:avLst/>
              <a:gdLst>
                <a:gd name="connsiteX0" fmla="*/ 33771 w 33770"/>
                <a:gd name="connsiteY0" fmla="*/ 1022 h 12035"/>
                <a:gd name="connsiteX1" fmla="*/ 17340 w 33770"/>
                <a:gd name="connsiteY1" fmla="*/ 7743 h 12035"/>
                <a:gd name="connsiteX2" fmla="*/ 57 w 33770"/>
                <a:gd name="connsiteY2" fmla="*/ 11584 h 12035"/>
                <a:gd name="connsiteX3" fmla="*/ 15740 w 33770"/>
                <a:gd name="connsiteY3" fmla="*/ 2409 h 12035"/>
                <a:gd name="connsiteX4" fmla="*/ 33771 w 33770"/>
                <a:gd name="connsiteY4" fmla="*/ 1022 h 1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0" h="12035">
                  <a:moveTo>
                    <a:pt x="33771" y="1022"/>
                  </a:moveTo>
                  <a:cubicBezTo>
                    <a:pt x="33771" y="2622"/>
                    <a:pt x="26409" y="4863"/>
                    <a:pt x="17340" y="7743"/>
                  </a:cubicBezTo>
                  <a:cubicBezTo>
                    <a:pt x="8272" y="10624"/>
                    <a:pt x="803" y="13078"/>
                    <a:pt x="57" y="11584"/>
                  </a:cubicBezTo>
                  <a:cubicBezTo>
                    <a:pt x="-690" y="10091"/>
                    <a:pt x="6031" y="5396"/>
                    <a:pt x="15740" y="2409"/>
                  </a:cubicBezTo>
                  <a:cubicBezTo>
                    <a:pt x="25449" y="-579"/>
                    <a:pt x="33664" y="-472"/>
                    <a:pt x="33771" y="1022"/>
                  </a:cubicBezTo>
                  <a:close/>
                </a:path>
              </a:pathLst>
            </a:custGeom>
            <a:solidFill>
              <a:srgbClr val="EB996E"/>
            </a:solidFill>
            <a:ln w="10211" cap="flat">
              <a:noFill/>
              <a:prstDash val="solid"/>
              <a:miter/>
            </a:ln>
          </p:spPr>
          <p:txBody>
            <a:bodyPr rtlCol="0" anchor="ctr"/>
            <a:lstStyle/>
            <a:p>
              <a:endParaRPr lang="en-GR"/>
            </a:p>
          </p:txBody>
        </p:sp>
        <p:sp>
          <p:nvSpPr>
            <p:cNvPr id="174" name="Freeform 173">
              <a:extLst>
                <a:ext uri="{FF2B5EF4-FFF2-40B4-BE49-F238E27FC236}">
                  <a16:creationId xmlns:a16="http://schemas.microsoft.com/office/drawing/2014/main" id="{BC18842D-2C17-EC85-E5EC-CB1CCA7C8864}"/>
                </a:ext>
              </a:extLst>
            </p:cNvPr>
            <p:cNvSpPr/>
            <p:nvPr/>
          </p:nvSpPr>
          <p:spPr>
            <a:xfrm>
              <a:off x="6974354" y="2833050"/>
              <a:ext cx="29724" cy="12021"/>
            </a:xfrm>
            <a:custGeom>
              <a:avLst/>
              <a:gdLst>
                <a:gd name="connsiteX0" fmla="*/ 29692 w 29724"/>
                <a:gd name="connsiteY0" fmla="*/ 513 h 12021"/>
                <a:gd name="connsiteX1" fmla="*/ 15822 w 29724"/>
                <a:gd name="connsiteY1" fmla="*/ 8622 h 12021"/>
                <a:gd name="connsiteX2" fmla="*/ 32 w 29724"/>
                <a:gd name="connsiteY2" fmla="*/ 11396 h 12021"/>
                <a:gd name="connsiteX3" fmla="*/ 13902 w 29724"/>
                <a:gd name="connsiteY3" fmla="*/ 3394 h 12021"/>
                <a:gd name="connsiteX4" fmla="*/ 29692 w 29724"/>
                <a:gd name="connsiteY4" fmla="*/ 513 h 1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4" h="12021">
                  <a:moveTo>
                    <a:pt x="29692" y="513"/>
                  </a:moveTo>
                  <a:cubicBezTo>
                    <a:pt x="30226" y="2007"/>
                    <a:pt x="24038" y="5634"/>
                    <a:pt x="15822" y="8622"/>
                  </a:cubicBezTo>
                  <a:cubicBezTo>
                    <a:pt x="7607" y="11609"/>
                    <a:pt x="565" y="12889"/>
                    <a:pt x="32" y="11396"/>
                  </a:cubicBezTo>
                  <a:cubicBezTo>
                    <a:pt x="-501" y="9902"/>
                    <a:pt x="5687" y="6381"/>
                    <a:pt x="13902" y="3394"/>
                  </a:cubicBezTo>
                  <a:cubicBezTo>
                    <a:pt x="22117" y="406"/>
                    <a:pt x="29159" y="-767"/>
                    <a:pt x="29692" y="513"/>
                  </a:cubicBezTo>
                  <a:close/>
                </a:path>
              </a:pathLst>
            </a:custGeom>
            <a:solidFill>
              <a:srgbClr val="EB996E"/>
            </a:solidFill>
            <a:ln w="10211" cap="flat">
              <a:noFill/>
              <a:prstDash val="solid"/>
              <a:miter/>
            </a:ln>
          </p:spPr>
          <p:txBody>
            <a:bodyPr rtlCol="0" anchor="ctr"/>
            <a:lstStyle/>
            <a:p>
              <a:endParaRPr lang="en-GR"/>
            </a:p>
          </p:txBody>
        </p:sp>
        <p:sp>
          <p:nvSpPr>
            <p:cNvPr id="175" name="Freeform 174">
              <a:extLst>
                <a:ext uri="{FF2B5EF4-FFF2-40B4-BE49-F238E27FC236}">
                  <a16:creationId xmlns:a16="http://schemas.microsoft.com/office/drawing/2014/main" id="{9863D859-AC09-8CDF-11BD-8CD18C5B9004}"/>
                </a:ext>
              </a:extLst>
            </p:cNvPr>
            <p:cNvSpPr/>
            <p:nvPr/>
          </p:nvSpPr>
          <p:spPr>
            <a:xfrm>
              <a:off x="6973393" y="2848798"/>
              <a:ext cx="28753" cy="10971"/>
            </a:xfrm>
            <a:custGeom>
              <a:avLst/>
              <a:gdLst>
                <a:gd name="connsiteX0" fmla="*/ 28732 w 28753"/>
                <a:gd name="connsiteY0" fmla="*/ 10371 h 10971"/>
                <a:gd name="connsiteX1" fmla="*/ 13476 w 28753"/>
                <a:gd name="connsiteY1" fmla="*/ 8130 h 10971"/>
                <a:gd name="connsiteX2" fmla="*/ 33 w 28753"/>
                <a:gd name="connsiteY2" fmla="*/ 555 h 10971"/>
                <a:gd name="connsiteX3" fmla="*/ 15289 w 28753"/>
                <a:gd name="connsiteY3" fmla="*/ 2795 h 10971"/>
                <a:gd name="connsiteX4" fmla="*/ 28732 w 28753"/>
                <a:gd name="connsiteY4" fmla="*/ 10371 h 10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3" h="10971">
                  <a:moveTo>
                    <a:pt x="28732" y="10371"/>
                  </a:moveTo>
                  <a:cubicBezTo>
                    <a:pt x="28199" y="11864"/>
                    <a:pt x="21371" y="10371"/>
                    <a:pt x="13476" y="8130"/>
                  </a:cubicBezTo>
                  <a:cubicBezTo>
                    <a:pt x="5580" y="5889"/>
                    <a:pt x="-501" y="1942"/>
                    <a:pt x="33" y="555"/>
                  </a:cubicBezTo>
                  <a:cubicBezTo>
                    <a:pt x="566" y="-832"/>
                    <a:pt x="7394" y="555"/>
                    <a:pt x="15289" y="2795"/>
                  </a:cubicBezTo>
                  <a:cubicBezTo>
                    <a:pt x="23185" y="5036"/>
                    <a:pt x="29159" y="8983"/>
                    <a:pt x="28732" y="10371"/>
                  </a:cubicBezTo>
                  <a:close/>
                </a:path>
              </a:pathLst>
            </a:custGeom>
            <a:solidFill>
              <a:srgbClr val="EB996E"/>
            </a:solidFill>
            <a:ln w="10211" cap="flat">
              <a:noFill/>
              <a:prstDash val="solid"/>
              <a:miter/>
            </a:ln>
          </p:spPr>
          <p:txBody>
            <a:bodyPr rtlCol="0" anchor="ctr"/>
            <a:lstStyle/>
            <a:p>
              <a:endParaRPr lang="en-GR"/>
            </a:p>
          </p:txBody>
        </p:sp>
      </p:grpSp>
      <p:sp>
        <p:nvSpPr>
          <p:cNvPr id="176" name="Freeform 175">
            <a:extLst>
              <a:ext uri="{FF2B5EF4-FFF2-40B4-BE49-F238E27FC236}">
                <a16:creationId xmlns:a16="http://schemas.microsoft.com/office/drawing/2014/main" id="{3E6373FD-7B92-455F-AE90-FB9CD4A7E861}"/>
              </a:ext>
            </a:extLst>
          </p:cNvPr>
          <p:cNvSpPr/>
          <p:nvPr/>
        </p:nvSpPr>
        <p:spPr>
          <a:xfrm>
            <a:off x="4296656" y="6315552"/>
            <a:ext cx="4865107" cy="5547"/>
          </a:xfrm>
          <a:custGeom>
            <a:avLst/>
            <a:gdLst>
              <a:gd name="connsiteX0" fmla="*/ 4865107 w 4865107"/>
              <a:gd name="connsiteY0" fmla="*/ 2774 h 5547"/>
              <a:gd name="connsiteX1" fmla="*/ 2432554 w 4865107"/>
              <a:gd name="connsiteY1" fmla="*/ 5548 h 5547"/>
              <a:gd name="connsiteX2" fmla="*/ 0 w 4865107"/>
              <a:gd name="connsiteY2" fmla="*/ 2774 h 5547"/>
              <a:gd name="connsiteX3" fmla="*/ 2432554 w 4865107"/>
              <a:gd name="connsiteY3" fmla="*/ 0 h 5547"/>
              <a:gd name="connsiteX4" fmla="*/ 4865107 w 4865107"/>
              <a:gd name="connsiteY4" fmla="*/ 2774 h 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107" h="5547">
                <a:moveTo>
                  <a:pt x="4865107" y="2774"/>
                </a:moveTo>
                <a:cubicBezTo>
                  <a:pt x="4865107" y="4268"/>
                  <a:pt x="3775899" y="5548"/>
                  <a:pt x="2432554" y="5548"/>
                </a:cubicBezTo>
                <a:cubicBezTo>
                  <a:pt x="1089208" y="5548"/>
                  <a:pt x="0" y="4268"/>
                  <a:pt x="0" y="2774"/>
                </a:cubicBezTo>
                <a:cubicBezTo>
                  <a:pt x="0" y="1280"/>
                  <a:pt x="1088888" y="0"/>
                  <a:pt x="2432554" y="0"/>
                </a:cubicBezTo>
                <a:cubicBezTo>
                  <a:pt x="3776219" y="0"/>
                  <a:pt x="4865107" y="1173"/>
                  <a:pt x="4865107" y="2774"/>
                </a:cubicBezTo>
                <a:close/>
              </a:path>
            </a:pathLst>
          </a:custGeom>
          <a:solidFill>
            <a:srgbClr val="263238"/>
          </a:solidFill>
          <a:ln w="10211" cap="flat">
            <a:noFill/>
            <a:prstDash val="solid"/>
            <a:miter/>
          </a:ln>
        </p:spPr>
        <p:txBody>
          <a:bodyPr rtlCol="0" anchor="ctr"/>
          <a:lstStyle/>
          <a:p>
            <a:endParaRPr lang="en-GR"/>
          </a:p>
        </p:txBody>
      </p:sp>
      <p:sp>
        <p:nvSpPr>
          <p:cNvPr id="6" name="Rectangle 5">
            <a:extLst>
              <a:ext uri="{FF2B5EF4-FFF2-40B4-BE49-F238E27FC236}">
                <a16:creationId xmlns:a16="http://schemas.microsoft.com/office/drawing/2014/main" id="{27E7C864-D436-013C-BE29-47DF306C0DCB}"/>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087C8522-F20A-C8B6-9B04-3D9851D97AE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C870648D-89FD-A569-7FB0-C98B62B5DFF6}"/>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024BCDE-ADA1-6CE0-610F-FD24754BF00E}"/>
              </a:ext>
            </a:extLst>
          </p:cNvPr>
          <p:cNvSpPr txBox="1"/>
          <p:nvPr/>
        </p:nvSpPr>
        <p:spPr>
          <a:xfrm>
            <a:off x="779872" y="1011275"/>
            <a:ext cx="758425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011021"/>
                </a:solidFill>
                <a:latin typeface="Open Sans" panose="020B0606030504020204" pitchFamily="34" charset="0"/>
                <a:ea typeface="Open Sans" panose="020B0606030504020204" pitchFamily="34" charset="0"/>
                <a:cs typeface="Open Sans" panose="020B0606030504020204" pitchFamily="34" charset="0"/>
              </a:rPr>
              <a:t>Conclusion</a:t>
            </a:r>
            <a:endParaRPr kumimoji="0" lang="el-GR" sz="2000" b="0" i="1" u="none" strike="noStrike" kern="1200" cap="none" spc="0" normalizeH="0" baseline="0" noProof="0" dirty="0">
              <a:ln>
                <a:noFill/>
              </a:ln>
              <a:solidFill>
                <a:srgbClr val="0110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FE912B24-8C20-28DB-2F28-3925ADC777BC}"/>
              </a:ext>
            </a:extLst>
          </p:cNvPr>
          <p:cNvSpPr txBox="1"/>
          <p:nvPr/>
        </p:nvSpPr>
        <p:spPr>
          <a:xfrm>
            <a:off x="341194" y="2436344"/>
            <a:ext cx="4612942" cy="2677656"/>
          </a:xfrm>
          <a:prstGeom prst="rect">
            <a:avLst/>
          </a:prstGeom>
          <a:noFill/>
        </p:spPr>
        <p:txBody>
          <a:bodyPr wrap="square">
            <a:spAutoFit/>
          </a:bodyPr>
          <a:lstStyle/>
          <a:p>
            <a:r>
              <a:rPr lang="en-GB" sz="2400" dirty="0"/>
              <a:t>Systemic thinking requires us to look beyond events, search for patterns, and examine the underlying beliefs that shape them.</a:t>
            </a:r>
            <a:br>
              <a:rPr lang="en-GB" sz="2400" dirty="0"/>
            </a:br>
            <a:r>
              <a:rPr lang="en-GB" sz="2400" dirty="0"/>
              <a:t>Only then can we choose interventions that create meaningful, lasting results.</a:t>
            </a:r>
          </a:p>
        </p:txBody>
      </p:sp>
    </p:spTree>
    <p:extLst>
      <p:ext uri="{BB962C8B-B14F-4D97-AF65-F5344CB8AC3E}">
        <p14:creationId xmlns:p14="http://schemas.microsoft.com/office/powerpoint/2010/main" val="4226499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EA9E2-5CD7-F46F-4F6F-071B5FA7CB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1BC3737-B23B-88B8-51D2-96B81369FF8B}"/>
              </a:ext>
            </a:extLst>
          </p:cNvPr>
          <p:cNvSpPr/>
          <p:nvPr/>
        </p:nvSpPr>
        <p:spPr>
          <a:xfrm>
            <a:off x="3418609" y="-10"/>
            <a:ext cx="5725391" cy="6858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4" name="Picture 3">
            <a:extLst>
              <a:ext uri="{FF2B5EF4-FFF2-40B4-BE49-F238E27FC236}">
                <a16:creationId xmlns:a16="http://schemas.microsoft.com/office/drawing/2014/main" id="{BC9A8FCF-313B-10B3-4200-3D529112B1E3}"/>
              </a:ext>
            </a:extLst>
          </p:cNvPr>
          <p:cNvPicPr>
            <a:picLocks noChangeAspect="1"/>
          </p:cNvPicPr>
          <p:nvPr/>
        </p:nvPicPr>
        <p:blipFill>
          <a:blip r:embed="rId2"/>
          <a:srcRect l="27921" r="26937" b="2"/>
          <a:stretch>
            <a:fillRect/>
          </a:stretch>
        </p:blipFill>
        <p:spPr>
          <a:xfrm>
            <a:off x="3540643" y="10"/>
            <a:ext cx="5603358" cy="6857990"/>
          </a:xfrm>
          <a:prstGeom prst="rect">
            <a:avLst/>
          </a:prstGeom>
        </p:spPr>
      </p:pic>
      <p:sp>
        <p:nvSpPr>
          <p:cNvPr id="6" name="Rectangle 5">
            <a:extLst>
              <a:ext uri="{FF2B5EF4-FFF2-40B4-BE49-F238E27FC236}">
                <a16:creationId xmlns:a16="http://schemas.microsoft.com/office/drawing/2014/main" id="{E4D53C2C-89C7-AC9B-2167-CE556D83879A}"/>
              </a:ext>
            </a:extLst>
          </p:cNvPr>
          <p:cNvSpPr/>
          <p:nvPr/>
        </p:nvSpPr>
        <p:spPr>
          <a:xfrm>
            <a:off x="166254" y="145473"/>
            <a:ext cx="3096491" cy="1125408"/>
          </a:xfrm>
          <a:prstGeom prst="rect">
            <a:avLst/>
          </a:prstGeom>
          <a:solidFill>
            <a:schemeClr val="bg1"/>
          </a:solidFill>
          <a:ln>
            <a:noFill/>
          </a:ln>
          <a:effectLst>
            <a:outerShdw blurRad="342900" dist="38100" dir="5400000" sx="104000" sy="104000" algn="t" rotWithShape="0">
              <a:schemeClr val="bg1">
                <a:lumMod val="95000"/>
                <a:alpha val="6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7" name="Rectangle 6">
            <a:extLst>
              <a:ext uri="{FF2B5EF4-FFF2-40B4-BE49-F238E27FC236}">
                <a16:creationId xmlns:a16="http://schemas.microsoft.com/office/drawing/2014/main" id="{5EE02046-FB6A-36A8-DCF2-E9B542AD9DED}"/>
              </a:ext>
            </a:extLst>
          </p:cNvPr>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11" name="Picture 2" descr="Οικονομικό Πανεπιστήμιο Αθηνών">
            <a:extLst>
              <a:ext uri="{FF2B5EF4-FFF2-40B4-BE49-F238E27FC236}">
                <a16:creationId xmlns:a16="http://schemas.microsoft.com/office/drawing/2014/main" id="{9032DE1B-D229-67E5-E4A6-201E4E5D0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6F7AA05-0764-CCD9-EDE5-CAB6D14A84A5}"/>
              </a:ext>
            </a:extLst>
          </p:cNvPr>
          <p:cNvSpPr txBox="1"/>
          <p:nvPr/>
        </p:nvSpPr>
        <p:spPr>
          <a:xfrm>
            <a:off x="424105" y="2703258"/>
            <a:ext cx="2705957" cy="1535805"/>
          </a:xfrm>
          <a:prstGeom prst="rect">
            <a:avLst/>
          </a:prstGeom>
          <a:noFill/>
        </p:spPr>
        <p:txBody>
          <a:bodyPr wrap="square">
            <a:spAutoFit/>
          </a:bodyPr>
          <a:lstStyle/>
          <a:p>
            <a:pPr defTabSz="1066800">
              <a:spcBef>
                <a:spcPct val="0"/>
              </a:spcBef>
              <a:spcAft>
                <a:spcPct val="35000"/>
              </a:spcAft>
            </a:pPr>
            <a:r>
              <a:rPr lang="en-GB" sz="2800" dirty="0">
                <a:solidFill>
                  <a:srgbClr val="11366B"/>
                </a:solidFill>
                <a:latin typeface="Open Sans" panose="020B0606030504020204" pitchFamily="34" charset="0"/>
                <a:ea typeface="Open Sans" panose="020B0606030504020204" pitchFamily="34" charset="0"/>
                <a:cs typeface="Open Sans" panose="020B0606030504020204" pitchFamily="34" charset="0"/>
              </a:rPr>
              <a:t>Agile </a:t>
            </a:r>
            <a:r>
              <a:rPr lang="en-US" sz="2800" dirty="0">
                <a:solidFill>
                  <a:srgbClr val="11366B"/>
                </a:solidFill>
                <a:latin typeface="Open Sans" panose="020B0606030504020204" pitchFamily="34" charset="0"/>
                <a:ea typeface="Open Sans" panose="020B0606030504020204" pitchFamily="34" charset="0"/>
                <a:cs typeface="Open Sans" panose="020B0606030504020204" pitchFamily="34" charset="0"/>
              </a:rPr>
              <a:t>methodology</a:t>
            </a:r>
            <a:endParaRPr lang="el-GR" sz="2800" dirty="0">
              <a:solidFill>
                <a:srgbClr val="11366B"/>
              </a:solidFill>
              <a:latin typeface="Open Sans" panose="020B0606030504020204" pitchFamily="34" charset="0"/>
              <a:ea typeface="Open Sans" panose="020B0606030504020204" pitchFamily="34" charset="0"/>
              <a:cs typeface="Open Sans" panose="020B0606030504020204" pitchFamily="34" charset="0"/>
            </a:endParaRPr>
          </a:p>
          <a:p>
            <a:pPr defTabSz="1066800">
              <a:spcBef>
                <a:spcPct val="0"/>
              </a:spcBef>
              <a:spcAft>
                <a:spcPct val="35000"/>
              </a:spcAft>
            </a:pPr>
            <a:endParaRPr lang="el-GR" sz="2800" dirty="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C77AF5C8-4D59-E540-4E2A-5849333C43F6}"/>
              </a:ext>
            </a:extLst>
          </p:cNvPr>
          <p:cNvSpPr/>
          <p:nvPr/>
        </p:nvSpPr>
        <p:spPr>
          <a:xfrm>
            <a:off x="316105" y="400355"/>
            <a:ext cx="648000" cy="648000"/>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nvGrpSpPr>
          <p:cNvPr id="3" name="Group 2">
            <a:extLst>
              <a:ext uri="{FF2B5EF4-FFF2-40B4-BE49-F238E27FC236}">
                <a16:creationId xmlns:a16="http://schemas.microsoft.com/office/drawing/2014/main" id="{6AA21240-D707-4461-AD28-0ABDAB1E1050}"/>
              </a:ext>
            </a:extLst>
          </p:cNvPr>
          <p:cNvGrpSpPr/>
          <p:nvPr/>
        </p:nvGrpSpPr>
        <p:grpSpPr>
          <a:xfrm>
            <a:off x="522991" y="4362403"/>
            <a:ext cx="3017652" cy="1080124"/>
            <a:chOff x="5631327" y="659889"/>
            <a:chExt cx="3017652" cy="1080124"/>
          </a:xfrm>
        </p:grpSpPr>
        <p:sp>
          <p:nvSpPr>
            <p:cNvPr id="12" name="Rectangle 11">
              <a:extLst>
                <a:ext uri="{FF2B5EF4-FFF2-40B4-BE49-F238E27FC236}">
                  <a16:creationId xmlns:a16="http://schemas.microsoft.com/office/drawing/2014/main" id="{BA05BE97-3B5C-6E6A-1905-DAF973DD7842}"/>
                </a:ext>
              </a:extLst>
            </p:cNvPr>
            <p:cNvSpPr/>
            <p:nvPr/>
          </p:nvSpPr>
          <p:spPr>
            <a:xfrm>
              <a:off x="5631327" y="659889"/>
              <a:ext cx="2546008" cy="1080124"/>
            </a:xfrm>
            <a:prstGeom prst="rect">
              <a:avLst/>
            </a:pr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3">
                <a:hueOff val="0"/>
                <a:satOff val="0"/>
                <a:lumOff val="0"/>
                <a:alphaOff val="0"/>
              </a:schemeClr>
            </a:fontRef>
          </p:style>
          <p:txBody>
            <a:bodyPr/>
            <a:lstStyle/>
            <a:p>
              <a:endParaRPr lang="el-GR" sz="160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1BC4BB0-A1AF-2634-DF41-4008B34ABF1F}"/>
                </a:ext>
              </a:extLst>
            </p:cNvPr>
            <p:cNvSpPr txBox="1"/>
            <p:nvPr/>
          </p:nvSpPr>
          <p:spPr>
            <a:xfrm>
              <a:off x="5631327" y="659889"/>
              <a:ext cx="3017652" cy="1080124"/>
            </a:xfrm>
            <a:prstGeom prst="rect">
              <a:avLst/>
            </a:prstGeom>
          </p:spPr>
          <p:style>
            <a:lnRef idx="0">
              <a:scrgbClr r="0" g="0" b="0"/>
            </a:lnRef>
            <a:fillRef idx="0">
              <a:scrgbClr r="0" g="0" b="0"/>
            </a:fillRef>
            <a:effectRef idx="0">
              <a:scrgbClr r="0" g="0" b="0"/>
            </a:effectRef>
            <a:fontRef idx="minor">
              <a:schemeClr val="accent3">
                <a:hueOff val="0"/>
                <a:satOff val="0"/>
                <a:lumOff val="0"/>
                <a:alphaOff val="0"/>
              </a:schemeClr>
            </a:fontRef>
          </p:style>
          <p:txBody>
            <a:bodyPr spcFirstLastPara="0" vert="horz" wrap="square" lIns="0" tIns="0" rIns="0" bIns="0" numCol="1" spcCol="1270" anchor="ctr" anchorCtr="0">
              <a:noAutofit/>
            </a:bodyPr>
            <a:lstStyle/>
            <a:p>
              <a:pPr defTabSz="1066800">
                <a:lnSpc>
                  <a:spcPct val="90000"/>
                </a:lnSpc>
                <a:spcBef>
                  <a:spcPct val="0"/>
                </a:spcBef>
                <a:spcAft>
                  <a:spcPct val="35000"/>
                </a:spcAft>
              </a:pPr>
              <a:endParaRPr lang="el-GR" sz="2000" kern="1200" dirty="0">
                <a:solidFill>
                  <a:srgbClr val="11366B"/>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6" name="Picture 15">
            <a:extLst>
              <a:ext uri="{FF2B5EF4-FFF2-40B4-BE49-F238E27FC236}">
                <a16:creationId xmlns:a16="http://schemas.microsoft.com/office/drawing/2014/main" id="{234E797F-F1B1-4C0D-9861-CF35635EE1DA}"/>
              </a:ext>
            </a:extLst>
          </p:cNvPr>
          <p:cNvPicPr>
            <a:picLocks noChangeAspect="1"/>
          </p:cNvPicPr>
          <p:nvPr/>
        </p:nvPicPr>
        <p:blipFill>
          <a:blip r:embed="rId4"/>
          <a:stretch>
            <a:fillRect/>
          </a:stretch>
        </p:blipFill>
        <p:spPr>
          <a:xfrm>
            <a:off x="424105" y="492177"/>
            <a:ext cx="432000" cy="432000"/>
          </a:xfrm>
          <a:prstGeom prst="rect">
            <a:avLst/>
          </a:prstGeom>
        </p:spPr>
      </p:pic>
    </p:spTree>
    <p:extLst>
      <p:ext uri="{BB962C8B-B14F-4D97-AF65-F5344CB8AC3E}">
        <p14:creationId xmlns:p14="http://schemas.microsoft.com/office/powerpoint/2010/main" val="1273903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88CF9-6251-0482-8A02-7506C6EE7D55}"/>
            </a:ext>
          </a:extLst>
        </p:cNvPr>
        <p:cNvGrpSpPr/>
        <p:nvPr/>
      </p:nvGrpSpPr>
      <p:grpSpPr>
        <a:xfrm>
          <a:off x="0" y="0"/>
          <a:ext cx="0" cy="0"/>
          <a:chOff x="0" y="0"/>
          <a:chExt cx="0" cy="0"/>
        </a:xfrm>
      </p:grpSpPr>
      <p:pic>
        <p:nvPicPr>
          <p:cNvPr id="5" name="Content Placeholder 4" descr="A blue background with dots and lines&#10;&#10;AI-generated content may be incorrect.">
            <a:extLst>
              <a:ext uri="{FF2B5EF4-FFF2-40B4-BE49-F238E27FC236}">
                <a16:creationId xmlns:a16="http://schemas.microsoft.com/office/drawing/2014/main" id="{35ABCC26-29A9-0FB3-AF62-3634C6DADA7D}"/>
              </a:ext>
            </a:extLst>
          </p:cNvPr>
          <p:cNvPicPr>
            <a:picLocks noGrp="1" noRot="1" noChangeAspect="1" noMove="1" noResize="1" noEditPoints="1" noAdjustHandles="1" noChangeArrowheads="1" noChangeShapeType="1" noCrop="1"/>
          </p:cNvPicPr>
          <p:nvPr>
            <p:ph idx="1"/>
          </p:nvPr>
        </p:nvPicPr>
        <p:blipFill>
          <a:blip r:embed="rId2"/>
          <a:srcRect l="26320"/>
          <a:stretch>
            <a:fillRect/>
          </a:stretch>
        </p:blipFill>
        <p:spPr>
          <a:xfrm>
            <a:off x="20" y="1282"/>
            <a:ext cx="9143980" cy="6856718"/>
          </a:xfrm>
          <a:prstGeom prst="rect">
            <a:avLst/>
          </a:prstGeom>
        </p:spPr>
      </p:pic>
      <p:sp>
        <p:nvSpPr>
          <p:cNvPr id="20" name="Rectangle 19">
            <a:extLst>
              <a:ext uri="{FF2B5EF4-FFF2-40B4-BE49-F238E27FC236}">
                <a16:creationId xmlns:a16="http://schemas.microsoft.com/office/drawing/2014/main" id="{E1C27529-7767-628E-7459-2DE190F6942D}"/>
              </a:ext>
            </a:extLst>
          </p:cNvPr>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0B5EA95E-BA2D-2655-5002-A7466524D1A5}"/>
              </a:ext>
            </a:extLst>
          </p:cNvPr>
          <p:cNvSpPr txBox="1"/>
          <p:nvPr/>
        </p:nvSpPr>
        <p:spPr>
          <a:xfrm>
            <a:off x="798858" y="1019319"/>
            <a:ext cx="758425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Open Sans" panose="020B0606030504020204" pitchFamily="34" charset="0"/>
                <a:ea typeface="Open Sans" panose="020B0606030504020204" pitchFamily="34" charset="0"/>
                <a:cs typeface="Open Sans" panose="020B0606030504020204" pitchFamily="34" charset="0"/>
              </a:rPr>
              <a:t>Agile methodology</a:t>
            </a:r>
            <a:r>
              <a:rPr kumimoji="0" lang="en-GB"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l-GR"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EDBB4124-E8E6-3F35-F18A-DDB7C424D5FC}"/>
              </a:ext>
            </a:extLst>
          </p:cNvPr>
          <p:cNvSpPr txBox="1">
            <a:spLocks/>
          </p:cNvSpPr>
          <p:nvPr/>
        </p:nvSpPr>
        <p:spPr>
          <a:xfrm>
            <a:off x="457199" y="1695279"/>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solidFill>
                  <a:schemeClr val="bg1"/>
                </a:solidFill>
              </a:rPr>
              <a:t>Agile came into change management to make the process more flexible, relying on collaboration and continuous learning—rather than on large, rigid project‑management plans </a:t>
            </a:r>
            <a:r>
              <a:rPr lang="en-GB" sz="2800" dirty="0">
                <a:solidFill>
                  <a:schemeClr val="bg1"/>
                </a:solidFill>
              </a:rPr>
              <a:t>that quickly become outdated.</a:t>
            </a:r>
          </a:p>
          <a:p>
            <a:r>
              <a:rPr lang="en-GB" sz="2400" dirty="0">
                <a:solidFill>
                  <a:schemeClr val="bg1"/>
                </a:solidFill>
              </a:rPr>
              <a:t>Agile methodology began in software development (with the </a:t>
            </a:r>
            <a:r>
              <a:rPr lang="en-GB" sz="2400" b="1" dirty="0">
                <a:solidFill>
                  <a:schemeClr val="bg1"/>
                </a:solidFill>
              </a:rPr>
              <a:t>Agile Manifesto in 2001</a:t>
            </a:r>
            <a:r>
              <a:rPr lang="en-GB" sz="2400" dirty="0">
                <a:solidFill>
                  <a:schemeClr val="bg1"/>
                </a:solidFill>
              </a:rPr>
              <a:t>) and later moved into organizational change as organizations recognized the increasing complexity of their environment.</a:t>
            </a:r>
          </a:p>
          <a:p>
            <a:endParaRPr lang="en-GB" dirty="0">
              <a:solidFill>
                <a:schemeClr val="bg1"/>
              </a:solidFill>
            </a:endParaRPr>
          </a:p>
        </p:txBody>
      </p:sp>
      <p:sp>
        <p:nvSpPr>
          <p:cNvPr id="10" name="TextBox 9">
            <a:extLst>
              <a:ext uri="{FF2B5EF4-FFF2-40B4-BE49-F238E27FC236}">
                <a16:creationId xmlns:a16="http://schemas.microsoft.com/office/drawing/2014/main" id="{638B171C-8F0F-E963-75F7-9FD7565B879D}"/>
              </a:ext>
            </a:extLst>
          </p:cNvPr>
          <p:cNvSpPr txBox="1"/>
          <p:nvPr/>
        </p:nvSpPr>
        <p:spPr>
          <a:xfrm>
            <a:off x="3014847" y="5217165"/>
            <a:ext cx="4395887" cy="1200329"/>
          </a:xfrm>
          <a:prstGeom prst="rect">
            <a:avLst/>
          </a:prstGeom>
          <a:noFill/>
        </p:spPr>
        <p:txBody>
          <a:bodyPr wrap="square">
            <a:spAutoFit/>
          </a:bodyPr>
          <a:lstStyle/>
          <a:p>
            <a:r>
              <a:rPr lang="en-GB" b="1" dirty="0">
                <a:solidFill>
                  <a:schemeClr val="bg1"/>
                </a:solidFill>
              </a:rPr>
              <a:t>Core Principle</a:t>
            </a:r>
            <a:br>
              <a:rPr lang="en-GB" dirty="0">
                <a:solidFill>
                  <a:schemeClr val="bg1"/>
                </a:solidFill>
              </a:rPr>
            </a:br>
            <a:r>
              <a:rPr lang="en-GB" dirty="0">
                <a:solidFill>
                  <a:schemeClr val="bg1"/>
                </a:solidFill>
              </a:rPr>
              <a:t>Instead of long‑term, inflexible planning, Agile focuses on small, quick steps and continuous learning and adaptation.</a:t>
            </a:r>
          </a:p>
        </p:txBody>
      </p:sp>
      <p:grpSp>
        <p:nvGrpSpPr>
          <p:cNvPr id="52" name="Group 51">
            <a:extLst>
              <a:ext uri="{FF2B5EF4-FFF2-40B4-BE49-F238E27FC236}">
                <a16:creationId xmlns:a16="http://schemas.microsoft.com/office/drawing/2014/main" id="{591E6936-078B-EF18-DE03-6E990E7A99AD}"/>
              </a:ext>
            </a:extLst>
          </p:cNvPr>
          <p:cNvGrpSpPr/>
          <p:nvPr/>
        </p:nvGrpSpPr>
        <p:grpSpPr>
          <a:xfrm>
            <a:off x="1545774" y="5267919"/>
            <a:ext cx="982663" cy="953323"/>
            <a:chOff x="5045694" y="2301114"/>
            <a:chExt cx="982663" cy="953323"/>
          </a:xfrm>
        </p:grpSpPr>
        <p:sp>
          <p:nvSpPr>
            <p:cNvPr id="48" name="Freeform 47">
              <a:extLst>
                <a:ext uri="{FF2B5EF4-FFF2-40B4-BE49-F238E27FC236}">
                  <a16:creationId xmlns:a16="http://schemas.microsoft.com/office/drawing/2014/main" id="{12EA16A3-CB4E-62F7-B3E2-7914F612E077}"/>
                </a:ext>
              </a:extLst>
            </p:cNvPr>
            <p:cNvSpPr/>
            <p:nvPr/>
          </p:nvSpPr>
          <p:spPr>
            <a:xfrm>
              <a:off x="5045694" y="2301114"/>
              <a:ext cx="981809" cy="952609"/>
            </a:xfrm>
            <a:custGeom>
              <a:avLst/>
              <a:gdLst>
                <a:gd name="connsiteX0" fmla="*/ 881734 w 981809"/>
                <a:gd name="connsiteY0" fmla="*/ 726307 h 952609"/>
                <a:gd name="connsiteX1" fmla="*/ 726306 w 981809"/>
                <a:gd name="connsiteY1" fmla="*/ 70936 h 952609"/>
                <a:gd name="connsiteX2" fmla="*/ 70936 w 981809"/>
                <a:gd name="connsiteY2" fmla="*/ 226371 h 952609"/>
                <a:gd name="connsiteX3" fmla="*/ 226363 w 981809"/>
                <a:gd name="connsiteY3" fmla="*/ 881736 h 952609"/>
                <a:gd name="connsiteX4" fmla="*/ 768428 w 981809"/>
                <a:gd name="connsiteY4" fmla="*/ 852523 h 952609"/>
                <a:gd name="connsiteX5" fmla="*/ 981810 w 981809"/>
                <a:gd name="connsiteY5" fmla="*/ 902882 h 952609"/>
                <a:gd name="connsiteX6" fmla="*/ 981810 w 981809"/>
                <a:gd name="connsiteY6" fmla="*/ 902882 h 95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809" h="952609">
                  <a:moveTo>
                    <a:pt x="881734" y="726307"/>
                  </a:moveTo>
                  <a:cubicBezTo>
                    <a:pt x="1019792" y="502415"/>
                    <a:pt x="950197" y="208991"/>
                    <a:pt x="726306" y="70936"/>
                  </a:cubicBezTo>
                  <a:cubicBezTo>
                    <a:pt x="502405" y="-67117"/>
                    <a:pt x="208994" y="2472"/>
                    <a:pt x="70936" y="226371"/>
                  </a:cubicBezTo>
                  <a:cubicBezTo>
                    <a:pt x="-67116" y="450264"/>
                    <a:pt x="2472" y="743687"/>
                    <a:pt x="226363" y="881736"/>
                  </a:cubicBezTo>
                  <a:cubicBezTo>
                    <a:pt x="395468" y="986005"/>
                    <a:pt x="611517" y="974355"/>
                    <a:pt x="768428" y="852523"/>
                  </a:cubicBezTo>
                  <a:lnTo>
                    <a:pt x="981810" y="902882"/>
                  </a:lnTo>
                  <a:lnTo>
                    <a:pt x="981810" y="902882"/>
                  </a:lnTo>
                  <a:close/>
                </a:path>
              </a:pathLst>
            </a:custGeom>
            <a:solidFill>
              <a:srgbClr val="FFFFFF"/>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49" name="Freeform 48">
              <a:extLst>
                <a:ext uri="{FF2B5EF4-FFF2-40B4-BE49-F238E27FC236}">
                  <a16:creationId xmlns:a16="http://schemas.microsoft.com/office/drawing/2014/main" id="{28D2086E-340C-DF57-BF8A-C543068F4E93}"/>
                </a:ext>
              </a:extLst>
            </p:cNvPr>
            <p:cNvSpPr/>
            <p:nvPr/>
          </p:nvSpPr>
          <p:spPr>
            <a:xfrm>
              <a:off x="5049426" y="2304953"/>
              <a:ext cx="978931" cy="949484"/>
            </a:xfrm>
            <a:custGeom>
              <a:avLst/>
              <a:gdLst>
                <a:gd name="connsiteX0" fmla="*/ 767897 w 978931"/>
                <a:gd name="connsiteY0" fmla="*/ 847404 h 949484"/>
                <a:gd name="connsiteX1" fmla="*/ 763522 w 978931"/>
                <a:gd name="connsiteY1" fmla="*/ 847404 h 949484"/>
                <a:gd name="connsiteX2" fmla="*/ 538298 w 978931"/>
                <a:gd name="connsiteY2" fmla="*/ 940866 h 949484"/>
                <a:gd name="connsiteX3" fmla="*/ 464254 w 978931"/>
                <a:gd name="connsiteY3" fmla="*/ 944387 h 949484"/>
                <a:gd name="connsiteX4" fmla="*/ 425525 w 978931"/>
                <a:gd name="connsiteY4" fmla="*/ 942146 h 949484"/>
                <a:gd name="connsiteX5" fmla="*/ 386156 w 978931"/>
                <a:gd name="connsiteY5" fmla="*/ 935958 h 949484"/>
                <a:gd name="connsiteX6" fmla="*/ 94997 w 978931"/>
                <a:gd name="connsiteY6" fmla="*/ 748074 h 949484"/>
                <a:gd name="connsiteX7" fmla="*/ 16472 w 978931"/>
                <a:gd name="connsiteY7" fmla="*/ 567979 h 949484"/>
                <a:gd name="connsiteX8" fmla="*/ 22127 w 978931"/>
                <a:gd name="connsiteY8" fmla="*/ 360784 h 949484"/>
                <a:gd name="connsiteX9" fmla="*/ 121990 w 978931"/>
                <a:gd name="connsiteY9" fmla="*/ 169272 h 949484"/>
                <a:gd name="connsiteX10" fmla="*/ 301444 w 978931"/>
                <a:gd name="connsiteY10" fmla="*/ 41242 h 949484"/>
                <a:gd name="connsiteX11" fmla="*/ 510131 w 978931"/>
                <a:gd name="connsiteY11" fmla="*/ 9235 h 949484"/>
                <a:gd name="connsiteX12" fmla="*/ 702175 w 978931"/>
                <a:gd name="connsiteY12" fmla="*/ 65568 h 949484"/>
                <a:gd name="connsiteX13" fmla="*/ 924412 w 978931"/>
                <a:gd name="connsiteY13" fmla="*/ 337631 h 949484"/>
                <a:gd name="connsiteX14" fmla="*/ 945750 w 978931"/>
                <a:gd name="connsiteY14" fmla="*/ 489560 h 949484"/>
                <a:gd name="connsiteX15" fmla="*/ 877148 w 978931"/>
                <a:gd name="connsiteY15" fmla="*/ 722255 h 949484"/>
                <a:gd name="connsiteX16" fmla="*/ 876615 w 978931"/>
                <a:gd name="connsiteY16" fmla="*/ 723215 h 949484"/>
                <a:gd name="connsiteX17" fmla="*/ 877148 w 978931"/>
                <a:gd name="connsiteY17" fmla="*/ 724175 h 949484"/>
                <a:gd name="connsiteX18" fmla="*/ 978931 w 978931"/>
                <a:gd name="connsiteY18" fmla="*/ 899790 h 949484"/>
                <a:gd name="connsiteX19" fmla="*/ 880882 w 978931"/>
                <a:gd name="connsiteY19" fmla="*/ 723215 h 949484"/>
                <a:gd name="connsiteX20" fmla="*/ 951085 w 978931"/>
                <a:gd name="connsiteY20" fmla="*/ 489667 h 949484"/>
                <a:gd name="connsiteX21" fmla="*/ 929853 w 978931"/>
                <a:gd name="connsiteY21" fmla="*/ 335284 h 949484"/>
                <a:gd name="connsiteX22" fmla="*/ 705802 w 978931"/>
                <a:gd name="connsiteY22" fmla="*/ 58846 h 949484"/>
                <a:gd name="connsiteX23" fmla="*/ 511091 w 978931"/>
                <a:gd name="connsiteY23" fmla="*/ 1339 h 949484"/>
                <a:gd name="connsiteX24" fmla="*/ 298990 w 978931"/>
                <a:gd name="connsiteY24" fmla="*/ 33347 h 949484"/>
                <a:gd name="connsiteX25" fmla="*/ 116655 w 978931"/>
                <a:gd name="connsiteY25" fmla="*/ 163511 h 949484"/>
                <a:gd name="connsiteX26" fmla="*/ 14552 w 978931"/>
                <a:gd name="connsiteY26" fmla="*/ 358436 h 949484"/>
                <a:gd name="connsiteX27" fmla="*/ 9004 w 978931"/>
                <a:gd name="connsiteY27" fmla="*/ 569046 h 949484"/>
                <a:gd name="connsiteX28" fmla="*/ 89236 w 978931"/>
                <a:gd name="connsiteY28" fmla="*/ 751382 h 949484"/>
                <a:gd name="connsiteX29" fmla="*/ 384983 w 978931"/>
                <a:gd name="connsiteY29" fmla="*/ 941079 h 949484"/>
                <a:gd name="connsiteX30" fmla="*/ 424992 w 978931"/>
                <a:gd name="connsiteY30" fmla="*/ 947054 h 949484"/>
                <a:gd name="connsiteX31" fmla="*/ 464148 w 978931"/>
                <a:gd name="connsiteY31" fmla="*/ 949188 h 949484"/>
                <a:gd name="connsiteX32" fmla="*/ 538831 w 978931"/>
                <a:gd name="connsiteY32" fmla="*/ 945347 h 949484"/>
                <a:gd name="connsiteX33" fmla="*/ 764696 w 978931"/>
                <a:gd name="connsiteY33" fmla="*/ 850285 h 949484"/>
                <a:gd name="connsiteX34" fmla="*/ 978078 w 978931"/>
                <a:gd name="connsiteY34" fmla="*/ 898616 h 94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8931" h="949484">
                  <a:moveTo>
                    <a:pt x="767897" y="847404"/>
                  </a:moveTo>
                  <a:lnTo>
                    <a:pt x="763522" y="847404"/>
                  </a:lnTo>
                  <a:cubicBezTo>
                    <a:pt x="697971" y="897816"/>
                    <a:pt x="620279" y="930058"/>
                    <a:pt x="538298" y="940866"/>
                  </a:cubicBezTo>
                  <a:cubicBezTo>
                    <a:pt x="513769" y="944206"/>
                    <a:pt x="488996" y="945390"/>
                    <a:pt x="464254" y="944387"/>
                  </a:cubicBezTo>
                  <a:cubicBezTo>
                    <a:pt x="451558" y="943533"/>
                    <a:pt x="438648" y="943213"/>
                    <a:pt x="425525" y="942146"/>
                  </a:cubicBezTo>
                  <a:lnTo>
                    <a:pt x="386156" y="935958"/>
                  </a:lnTo>
                  <a:cubicBezTo>
                    <a:pt x="268764" y="912582"/>
                    <a:pt x="164666" y="845409"/>
                    <a:pt x="94997" y="748074"/>
                  </a:cubicBezTo>
                  <a:cubicBezTo>
                    <a:pt x="56257" y="694344"/>
                    <a:pt x="29476" y="632933"/>
                    <a:pt x="16472" y="567979"/>
                  </a:cubicBezTo>
                  <a:cubicBezTo>
                    <a:pt x="3120" y="499333"/>
                    <a:pt x="5051" y="428597"/>
                    <a:pt x="22127" y="360784"/>
                  </a:cubicBezTo>
                  <a:cubicBezTo>
                    <a:pt x="39749" y="289930"/>
                    <a:pt x="73979" y="224282"/>
                    <a:pt x="121990" y="169272"/>
                  </a:cubicBezTo>
                  <a:cubicBezTo>
                    <a:pt x="170801" y="112956"/>
                    <a:pt x="232308" y="69069"/>
                    <a:pt x="301444" y="41242"/>
                  </a:cubicBezTo>
                  <a:cubicBezTo>
                    <a:pt x="367731" y="15084"/>
                    <a:pt x="439054" y="4145"/>
                    <a:pt x="510131" y="9235"/>
                  </a:cubicBezTo>
                  <a:cubicBezTo>
                    <a:pt x="577507" y="13650"/>
                    <a:pt x="643090" y="32886"/>
                    <a:pt x="702175" y="65568"/>
                  </a:cubicBezTo>
                  <a:cubicBezTo>
                    <a:pt x="808354" y="124455"/>
                    <a:pt x="887903" y="221828"/>
                    <a:pt x="924412" y="337631"/>
                  </a:cubicBezTo>
                  <a:cubicBezTo>
                    <a:pt x="939178" y="386902"/>
                    <a:pt x="946380" y="438124"/>
                    <a:pt x="945750" y="489560"/>
                  </a:cubicBezTo>
                  <a:cubicBezTo>
                    <a:pt x="943745" y="571809"/>
                    <a:pt x="920081" y="652073"/>
                    <a:pt x="877148" y="722255"/>
                  </a:cubicBezTo>
                  <a:lnTo>
                    <a:pt x="876615" y="723215"/>
                  </a:lnTo>
                  <a:lnTo>
                    <a:pt x="877148" y="724175"/>
                  </a:lnTo>
                  <a:lnTo>
                    <a:pt x="978931" y="899790"/>
                  </a:lnTo>
                  <a:lnTo>
                    <a:pt x="880882" y="723215"/>
                  </a:lnTo>
                  <a:cubicBezTo>
                    <a:pt x="924423" y="652895"/>
                    <a:pt x="948642" y="572332"/>
                    <a:pt x="951085" y="489667"/>
                  </a:cubicBezTo>
                  <a:cubicBezTo>
                    <a:pt x="951960" y="437420"/>
                    <a:pt x="944790" y="385355"/>
                    <a:pt x="929853" y="335284"/>
                  </a:cubicBezTo>
                  <a:cubicBezTo>
                    <a:pt x="893333" y="217838"/>
                    <a:pt x="813134" y="118893"/>
                    <a:pt x="705802" y="58846"/>
                  </a:cubicBezTo>
                  <a:cubicBezTo>
                    <a:pt x="645896" y="25633"/>
                    <a:pt x="579427" y="6001"/>
                    <a:pt x="511091" y="1339"/>
                  </a:cubicBezTo>
                  <a:cubicBezTo>
                    <a:pt x="438883" y="-4054"/>
                    <a:pt x="366387" y="6886"/>
                    <a:pt x="298990" y="33347"/>
                  </a:cubicBezTo>
                  <a:cubicBezTo>
                    <a:pt x="228713" y="61598"/>
                    <a:pt x="166202" y="106224"/>
                    <a:pt x="116655" y="163511"/>
                  </a:cubicBezTo>
                  <a:cubicBezTo>
                    <a:pt x="67588" y="219428"/>
                    <a:pt x="32585" y="286259"/>
                    <a:pt x="14552" y="358436"/>
                  </a:cubicBezTo>
                  <a:cubicBezTo>
                    <a:pt x="-2756" y="427381"/>
                    <a:pt x="-4649" y="499291"/>
                    <a:pt x="9004" y="569046"/>
                  </a:cubicBezTo>
                  <a:cubicBezTo>
                    <a:pt x="22456" y="634842"/>
                    <a:pt x="49813" y="697012"/>
                    <a:pt x="89236" y="751382"/>
                  </a:cubicBezTo>
                  <a:cubicBezTo>
                    <a:pt x="160068" y="849965"/>
                    <a:pt x="265841" y="917810"/>
                    <a:pt x="384983" y="941079"/>
                  </a:cubicBezTo>
                  <a:lnTo>
                    <a:pt x="424992" y="947054"/>
                  </a:lnTo>
                  <a:cubicBezTo>
                    <a:pt x="438115" y="948228"/>
                    <a:pt x="451238" y="948548"/>
                    <a:pt x="464148" y="949188"/>
                  </a:cubicBezTo>
                  <a:cubicBezTo>
                    <a:pt x="489103" y="950127"/>
                    <a:pt x="514100" y="948836"/>
                    <a:pt x="538831" y="945347"/>
                  </a:cubicBezTo>
                  <a:cubicBezTo>
                    <a:pt x="621186" y="934134"/>
                    <a:pt x="699113" y="901337"/>
                    <a:pt x="764696" y="850285"/>
                  </a:cubicBezTo>
                  <a:lnTo>
                    <a:pt x="978078" y="898616"/>
                  </a:lnTo>
                  <a:close/>
                </a:path>
              </a:pathLst>
            </a:custGeom>
            <a:solidFill>
              <a:srgbClr val="263238"/>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50" name="Freeform 49">
              <a:extLst>
                <a:ext uri="{FF2B5EF4-FFF2-40B4-BE49-F238E27FC236}">
                  <a16:creationId xmlns:a16="http://schemas.microsoft.com/office/drawing/2014/main" id="{9BBC9463-2620-5FB8-9DA3-4B680D0F8B88}"/>
                </a:ext>
              </a:extLst>
            </p:cNvPr>
            <p:cNvSpPr/>
            <p:nvPr/>
          </p:nvSpPr>
          <p:spPr>
            <a:xfrm>
              <a:off x="5487152" y="2584650"/>
              <a:ext cx="105753" cy="275213"/>
            </a:xfrm>
            <a:custGeom>
              <a:avLst/>
              <a:gdLst>
                <a:gd name="connsiteX0" fmla="*/ 68 w 105753"/>
                <a:gd name="connsiteY0" fmla="*/ 29768 h 275213"/>
                <a:gd name="connsiteX1" fmla="*/ 13511 w 105753"/>
                <a:gd name="connsiteY1" fmla="*/ 243152 h 275213"/>
                <a:gd name="connsiteX2" fmla="*/ 45519 w 105753"/>
                <a:gd name="connsiteY2" fmla="*/ 275159 h 275213"/>
                <a:gd name="connsiteX3" fmla="*/ 45519 w 105753"/>
                <a:gd name="connsiteY3" fmla="*/ 275159 h 275213"/>
                <a:gd name="connsiteX4" fmla="*/ 81900 w 105753"/>
                <a:gd name="connsiteY4" fmla="*/ 244432 h 275213"/>
                <a:gd name="connsiteX5" fmla="*/ 105586 w 105753"/>
                <a:gd name="connsiteY5" fmla="*/ 30088 h 275213"/>
                <a:gd name="connsiteX6" fmla="*/ 81644 w 105753"/>
                <a:gd name="connsiteY6" fmla="*/ 161 h 275213"/>
                <a:gd name="connsiteX7" fmla="*/ 78273 w 105753"/>
                <a:gd name="connsiteY7" fmla="*/ 1 h 275213"/>
                <a:gd name="connsiteX8" fmla="*/ 26208 w 105753"/>
                <a:gd name="connsiteY8" fmla="*/ 748 h 275213"/>
                <a:gd name="connsiteX9" fmla="*/ 15 w 105753"/>
                <a:gd name="connsiteY9" fmla="*/ 28723 h 275213"/>
                <a:gd name="connsiteX10" fmla="*/ 68 w 105753"/>
                <a:gd name="connsiteY10" fmla="*/ 29768 h 275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753" h="275213">
                  <a:moveTo>
                    <a:pt x="68" y="29768"/>
                  </a:moveTo>
                  <a:lnTo>
                    <a:pt x="13511" y="243152"/>
                  </a:lnTo>
                  <a:cubicBezTo>
                    <a:pt x="14781" y="260276"/>
                    <a:pt x="28395" y="273889"/>
                    <a:pt x="45519" y="275159"/>
                  </a:cubicBezTo>
                  <a:lnTo>
                    <a:pt x="45519" y="275159"/>
                  </a:lnTo>
                  <a:cubicBezTo>
                    <a:pt x="63869" y="276183"/>
                    <a:pt x="79830" y="262698"/>
                    <a:pt x="81900" y="244432"/>
                  </a:cubicBezTo>
                  <a:lnTo>
                    <a:pt x="105586" y="30088"/>
                  </a:lnTo>
                  <a:cubicBezTo>
                    <a:pt x="107239" y="15216"/>
                    <a:pt x="96517" y="1815"/>
                    <a:pt x="81644" y="161"/>
                  </a:cubicBezTo>
                  <a:cubicBezTo>
                    <a:pt x="80524" y="44"/>
                    <a:pt x="79393" y="-9"/>
                    <a:pt x="78273" y="1"/>
                  </a:cubicBezTo>
                  <a:lnTo>
                    <a:pt x="26208" y="748"/>
                  </a:lnTo>
                  <a:cubicBezTo>
                    <a:pt x="11250" y="1239"/>
                    <a:pt x="-476" y="13765"/>
                    <a:pt x="15" y="28723"/>
                  </a:cubicBezTo>
                  <a:cubicBezTo>
                    <a:pt x="26" y="29075"/>
                    <a:pt x="47" y="29416"/>
                    <a:pt x="68" y="29768"/>
                  </a:cubicBezTo>
                  <a:close/>
                </a:path>
              </a:pathLst>
            </a:custGeom>
            <a:solidFill>
              <a:srgbClr val="4497FF"/>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sp>
          <p:nvSpPr>
            <p:cNvPr id="51" name="Freeform 50">
              <a:extLst>
                <a:ext uri="{FF2B5EF4-FFF2-40B4-BE49-F238E27FC236}">
                  <a16:creationId xmlns:a16="http://schemas.microsoft.com/office/drawing/2014/main" id="{8BEB3240-EEE9-ED3F-404C-C6E9B8364A83}"/>
                </a:ext>
              </a:extLst>
            </p:cNvPr>
            <p:cNvSpPr/>
            <p:nvPr/>
          </p:nvSpPr>
          <p:spPr>
            <a:xfrm>
              <a:off x="5488401" y="2911476"/>
              <a:ext cx="103970" cy="103946"/>
            </a:xfrm>
            <a:custGeom>
              <a:avLst/>
              <a:gdLst>
                <a:gd name="connsiteX0" fmla="*/ 101243 w 103970"/>
                <a:gd name="connsiteY0" fmla="*/ 68468 h 103946"/>
                <a:gd name="connsiteX1" fmla="*/ 35479 w 103970"/>
                <a:gd name="connsiteY1" fmla="*/ 101243 h 103946"/>
                <a:gd name="connsiteX2" fmla="*/ 2703 w 103970"/>
                <a:gd name="connsiteY2" fmla="*/ 35479 h 103946"/>
                <a:gd name="connsiteX3" fmla="*/ 68275 w 103970"/>
                <a:gd name="connsiteY3" fmla="*/ 2639 h 103946"/>
                <a:gd name="connsiteX4" fmla="*/ 101371 w 103970"/>
                <a:gd name="connsiteY4" fmla="*/ 68073 h 103946"/>
                <a:gd name="connsiteX5" fmla="*/ 101243 w 103970"/>
                <a:gd name="connsiteY5" fmla="*/ 68468 h 10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970" h="103946">
                  <a:moveTo>
                    <a:pt x="101243" y="68468"/>
                  </a:moveTo>
                  <a:cubicBezTo>
                    <a:pt x="92131" y="95685"/>
                    <a:pt x="62685" y="110355"/>
                    <a:pt x="35479" y="101243"/>
                  </a:cubicBezTo>
                  <a:cubicBezTo>
                    <a:pt x="8262" y="92132"/>
                    <a:pt x="-6408" y="62696"/>
                    <a:pt x="2703" y="35479"/>
                  </a:cubicBezTo>
                  <a:cubicBezTo>
                    <a:pt x="11782" y="8347"/>
                    <a:pt x="41101" y="-6344"/>
                    <a:pt x="68275" y="2639"/>
                  </a:cubicBezTo>
                  <a:cubicBezTo>
                    <a:pt x="95481" y="11569"/>
                    <a:pt x="110301" y="40867"/>
                    <a:pt x="101371" y="68073"/>
                  </a:cubicBezTo>
                  <a:cubicBezTo>
                    <a:pt x="101328" y="68201"/>
                    <a:pt x="101286" y="68340"/>
                    <a:pt x="101243" y="68468"/>
                  </a:cubicBezTo>
                  <a:close/>
                </a:path>
              </a:pathLst>
            </a:custGeom>
            <a:solidFill>
              <a:srgbClr val="4497FF"/>
            </a:solidFill>
            <a:ln w="10211" cap="flat">
              <a:noFill/>
              <a:prstDash val="solid"/>
              <a:miter/>
            </a:ln>
          </p:spPr>
          <p:txBody>
            <a:bodyPr rtlCol="0" anchor="ctr"/>
            <a:lstStyle/>
            <a:p>
              <a:endParaRPr lang="en-GR">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946702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F3445-BDB1-070C-6D20-2A12F21DEC4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ADB1DD7-D537-C21B-861A-0F3869DF4F81}"/>
              </a:ext>
            </a:extLst>
          </p:cNvPr>
          <p:cNvSpPr>
            <a:spLocks noGrp="1" noRot="1" noMove="1" noResize="1" noEditPoints="1" noAdjustHandles="1" noChangeArrowheads="1" noChangeShapeType="1"/>
          </p:cNvSpPr>
          <p:nvPr/>
        </p:nvSpPr>
        <p:spPr>
          <a:xfrm>
            <a:off x="-1" y="6318000"/>
            <a:ext cx="9144001" cy="540000"/>
          </a:xfrm>
          <a:prstGeom prst="rect">
            <a:avLst/>
          </a:prstGeom>
          <a:solidFill>
            <a:srgbClr val="011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Οικονομικό Πανεπιστήμιο Αθηνών">
            <a:extLst>
              <a:ext uri="{FF2B5EF4-FFF2-40B4-BE49-F238E27FC236}">
                <a16:creationId xmlns:a16="http://schemas.microsoft.com/office/drawing/2014/main" id="{27494DF6-B65C-DC68-BE37-4E889D4A1FE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37455" y="6386969"/>
            <a:ext cx="1892240" cy="41771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020618B-AA8E-249B-920A-B85B076C00F6}"/>
              </a:ext>
            </a:extLst>
          </p:cNvPr>
          <p:cNvSpPr txBox="1">
            <a:spLocks noGrp="1" noRot="1" noMove="1" noResize="1" noEditPoints="1" noAdjustHandles="1" noChangeArrowheads="1" noChangeShapeType="1"/>
          </p:cNvSpPr>
          <p:nvPr/>
        </p:nvSpPr>
        <p:spPr>
          <a:xfrm>
            <a:off x="1028699" y="294538"/>
            <a:ext cx="3543301" cy="1033669"/>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35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657CDECA-544A-D07D-7DAE-CED12003E95A}"/>
              </a:ext>
            </a:extLst>
          </p:cNvPr>
          <p:cNvSpPr txBox="1"/>
          <p:nvPr/>
        </p:nvSpPr>
        <p:spPr>
          <a:xfrm>
            <a:off x="779872" y="1011275"/>
            <a:ext cx="7584253" cy="523220"/>
          </a:xfrm>
          <a:prstGeom prst="rect">
            <a:avLst/>
          </a:prstGeom>
          <a:noFill/>
        </p:spPr>
        <p:txBody>
          <a:bodyPr wrap="square">
            <a:spAutoFit/>
          </a:bodyPr>
          <a:lstStyle/>
          <a:p>
            <a:pPr algn="ctr"/>
            <a:r>
              <a:rPr lang="en-GB" sz="2800" b="1" dirty="0"/>
              <a:t>How is Agile applied to change?</a:t>
            </a:r>
          </a:p>
        </p:txBody>
      </p:sp>
      <p:grpSp>
        <p:nvGrpSpPr>
          <p:cNvPr id="203" name="Group 202">
            <a:extLst>
              <a:ext uri="{FF2B5EF4-FFF2-40B4-BE49-F238E27FC236}">
                <a16:creationId xmlns:a16="http://schemas.microsoft.com/office/drawing/2014/main" id="{BDCB1EDF-A167-DFF2-F303-BFC632877F3F}"/>
              </a:ext>
            </a:extLst>
          </p:cNvPr>
          <p:cNvGrpSpPr/>
          <p:nvPr/>
        </p:nvGrpSpPr>
        <p:grpSpPr>
          <a:xfrm>
            <a:off x="657004" y="1971654"/>
            <a:ext cx="7829993" cy="4004154"/>
            <a:chOff x="779872" y="1995718"/>
            <a:chExt cx="7829993" cy="4004154"/>
          </a:xfrm>
        </p:grpSpPr>
        <p:sp>
          <p:nvSpPr>
            <p:cNvPr id="186" name="TextBox 185">
              <a:extLst>
                <a:ext uri="{FF2B5EF4-FFF2-40B4-BE49-F238E27FC236}">
                  <a16:creationId xmlns:a16="http://schemas.microsoft.com/office/drawing/2014/main" id="{4B27330F-5368-ABDE-901F-D2307DA128B8}"/>
                </a:ext>
              </a:extLst>
            </p:cNvPr>
            <p:cNvSpPr txBox="1"/>
            <p:nvPr/>
          </p:nvSpPr>
          <p:spPr>
            <a:xfrm>
              <a:off x="779872" y="3806430"/>
              <a:ext cx="1548000" cy="1477328"/>
            </a:xfrm>
            <a:prstGeom prst="rect">
              <a:avLst/>
            </a:prstGeom>
            <a:noFill/>
          </p:spPr>
          <p:txBody>
            <a:bodyPr wrap="square" rtlCol="0" anchor="ctr" anchorCtr="0">
              <a:spAutoFit/>
            </a:bodyPr>
            <a:lstStyle/>
            <a:p>
              <a:r>
                <a:rPr lang="en-GB" dirty="0"/>
                <a:t>We test changes on a small scale, learn quickly, and iterate.</a:t>
              </a:r>
            </a:p>
          </p:txBody>
        </p:sp>
        <p:sp>
          <p:nvSpPr>
            <p:cNvPr id="188" name="TextBox 187">
              <a:extLst>
                <a:ext uri="{FF2B5EF4-FFF2-40B4-BE49-F238E27FC236}">
                  <a16:creationId xmlns:a16="http://schemas.microsoft.com/office/drawing/2014/main" id="{99CB9C8C-ECF1-3F29-C6A7-0ED2A4E718EE}"/>
                </a:ext>
              </a:extLst>
            </p:cNvPr>
            <p:cNvSpPr txBox="1"/>
            <p:nvPr/>
          </p:nvSpPr>
          <p:spPr>
            <a:xfrm>
              <a:off x="2327872" y="3650023"/>
              <a:ext cx="1548000" cy="1692771"/>
            </a:xfrm>
            <a:prstGeom prst="rect">
              <a:avLst/>
            </a:prstGeom>
            <a:noFill/>
          </p:spPr>
          <p:txBody>
            <a:bodyPr wrap="square" rtlCol="0" anchor="ctr" anchorCtr="0">
              <a:spAutoFit/>
            </a:bodyPr>
            <a:lstStyle/>
            <a:p>
              <a:pPr algn="ctr"/>
              <a:r>
                <a:rPr lang="en-GB" dirty="0"/>
                <a:t>We collect feedback from employees and customers at every stage.</a:t>
              </a:r>
            </a:p>
            <a:p>
              <a:pPr algn="ctr"/>
              <a:r>
                <a:rPr lang="el-GR"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190" name="TextBox 189">
              <a:extLst>
                <a:ext uri="{FF2B5EF4-FFF2-40B4-BE49-F238E27FC236}">
                  <a16:creationId xmlns:a16="http://schemas.microsoft.com/office/drawing/2014/main" id="{AAF40A4A-BB79-E5E7-1DB9-CF1EFC902CD4}"/>
                </a:ext>
              </a:extLst>
            </p:cNvPr>
            <p:cNvSpPr txBox="1"/>
            <p:nvPr/>
          </p:nvSpPr>
          <p:spPr>
            <a:xfrm>
              <a:off x="3932383" y="3753103"/>
              <a:ext cx="1548000" cy="2246769"/>
            </a:xfrm>
            <a:prstGeom prst="rect">
              <a:avLst/>
            </a:prstGeom>
            <a:noFill/>
          </p:spPr>
          <p:txBody>
            <a:bodyPr wrap="square" rtlCol="0" anchor="ctr" anchorCtr="0">
              <a:spAutoFit/>
            </a:bodyPr>
            <a:lstStyle/>
            <a:p>
              <a:pPr algn="ctr"/>
              <a:r>
                <a:rPr lang="en-GB" dirty="0"/>
                <a:t>We provide frequent updates on results so the whole team knows the progress.</a:t>
              </a:r>
            </a:p>
            <a:p>
              <a:pPr algn="ctr"/>
              <a:r>
                <a:rPr lang="el-GR" sz="1400" dirty="0">
                  <a:latin typeface="Open Sans" panose="020B0606030504020204" pitchFamily="34" charset="0"/>
                  <a:ea typeface="Open Sans" panose="020B0606030504020204" pitchFamily="34" charset="0"/>
                  <a:cs typeface="Open Sans" panose="020B0606030504020204" pitchFamily="34" charset="0"/>
                </a:rPr>
                <a:t>.</a:t>
              </a:r>
            </a:p>
          </p:txBody>
        </p:sp>
        <p:sp>
          <p:nvSpPr>
            <p:cNvPr id="192" name="TextBox 191">
              <a:extLst>
                <a:ext uri="{FF2B5EF4-FFF2-40B4-BE49-F238E27FC236}">
                  <a16:creationId xmlns:a16="http://schemas.microsoft.com/office/drawing/2014/main" id="{E4525B2A-E611-1557-D2C7-49E7C6D76298}"/>
                </a:ext>
              </a:extLst>
            </p:cNvPr>
            <p:cNvSpPr txBox="1"/>
            <p:nvPr/>
          </p:nvSpPr>
          <p:spPr>
            <a:xfrm>
              <a:off x="5491366" y="3806430"/>
              <a:ext cx="1548000" cy="1477328"/>
            </a:xfrm>
            <a:prstGeom prst="rect">
              <a:avLst/>
            </a:prstGeom>
            <a:noFill/>
          </p:spPr>
          <p:txBody>
            <a:bodyPr wrap="square" rtlCol="0" anchor="ctr" anchorCtr="0">
              <a:spAutoFit/>
            </a:bodyPr>
            <a:lstStyle/>
            <a:p>
              <a:r>
                <a:rPr lang="en-GB" dirty="0"/>
                <a:t>Teams have autonomy to find solutions and improve processes.</a:t>
              </a:r>
            </a:p>
          </p:txBody>
        </p:sp>
        <p:sp>
          <p:nvSpPr>
            <p:cNvPr id="194" name="TextBox 193">
              <a:extLst>
                <a:ext uri="{FF2B5EF4-FFF2-40B4-BE49-F238E27FC236}">
                  <a16:creationId xmlns:a16="http://schemas.microsoft.com/office/drawing/2014/main" id="{375512DE-7729-4E95-449E-6DB398E4DE2D}"/>
                </a:ext>
              </a:extLst>
            </p:cNvPr>
            <p:cNvSpPr txBox="1"/>
            <p:nvPr/>
          </p:nvSpPr>
          <p:spPr>
            <a:xfrm>
              <a:off x="7061865" y="3852597"/>
              <a:ext cx="1548000" cy="2031325"/>
            </a:xfrm>
            <a:prstGeom prst="rect">
              <a:avLst/>
            </a:prstGeom>
            <a:noFill/>
          </p:spPr>
          <p:txBody>
            <a:bodyPr wrap="square" rtlCol="0" anchor="ctr" anchorCtr="0">
              <a:spAutoFit/>
            </a:bodyPr>
            <a:lstStyle/>
            <a:p>
              <a:pPr algn="ctr"/>
              <a:r>
                <a:rPr lang="en-GB" dirty="0"/>
                <a:t>The goal is to respond to real data, </a:t>
              </a:r>
              <a:r>
                <a:rPr lang="en-GB" b="1" dirty="0"/>
                <a:t>not</a:t>
              </a:r>
              <a:r>
                <a:rPr lang="en-GB" dirty="0"/>
                <a:t> to follow outdated plans.</a:t>
              </a:r>
            </a:p>
          </p:txBody>
        </p:sp>
        <p:grpSp>
          <p:nvGrpSpPr>
            <p:cNvPr id="202" name="Group 201">
              <a:extLst>
                <a:ext uri="{FF2B5EF4-FFF2-40B4-BE49-F238E27FC236}">
                  <a16:creationId xmlns:a16="http://schemas.microsoft.com/office/drawing/2014/main" id="{4B027FEE-6E54-548C-1873-4AEEBB1051E9}"/>
                </a:ext>
              </a:extLst>
            </p:cNvPr>
            <p:cNvGrpSpPr>
              <a:grpSpLocks noChangeAspect="1"/>
            </p:cNvGrpSpPr>
            <p:nvPr/>
          </p:nvGrpSpPr>
          <p:grpSpPr>
            <a:xfrm>
              <a:off x="941119" y="1995718"/>
              <a:ext cx="7668746" cy="1620000"/>
              <a:chOff x="1060778" y="1964247"/>
              <a:chExt cx="7022440" cy="1483470"/>
            </a:xfrm>
          </p:grpSpPr>
          <p:sp>
            <p:nvSpPr>
              <p:cNvPr id="5" name="Freeform 4">
                <a:extLst>
                  <a:ext uri="{FF2B5EF4-FFF2-40B4-BE49-F238E27FC236}">
                    <a16:creationId xmlns:a16="http://schemas.microsoft.com/office/drawing/2014/main" id="{A4D7C3A1-5B1D-962C-3EBF-E5F579782558}"/>
                  </a:ext>
                </a:extLst>
              </p:cNvPr>
              <p:cNvSpPr>
                <a:spLocks noChangeArrowheads="1"/>
              </p:cNvSpPr>
              <p:nvPr/>
            </p:nvSpPr>
            <p:spPr bwMode="auto">
              <a:xfrm>
                <a:off x="1071336" y="2005162"/>
                <a:ext cx="1402662" cy="1402661"/>
              </a:xfrm>
              <a:custGeom>
                <a:avLst/>
                <a:gdLst>
                  <a:gd name="connsiteX0" fmla="*/ 2130734 w 4261470"/>
                  <a:gd name="connsiteY0" fmla="*/ 372908 h 4261467"/>
                  <a:gd name="connsiteX1" fmla="*/ 1461433 w 4261470"/>
                  <a:gd name="connsiteY1" fmla="*/ 504768 h 4261467"/>
                  <a:gd name="connsiteX2" fmla="*/ 372909 w 4261470"/>
                  <a:gd name="connsiteY2" fmla="*/ 2130735 h 4261467"/>
                  <a:gd name="connsiteX3" fmla="*/ 2130734 w 4261470"/>
                  <a:gd name="connsiteY3" fmla="*/ 3888561 h 4261467"/>
                  <a:gd name="connsiteX4" fmla="*/ 3888560 w 4261470"/>
                  <a:gd name="connsiteY4" fmla="*/ 2130735 h 4261467"/>
                  <a:gd name="connsiteX5" fmla="*/ 2800945 w 4261470"/>
                  <a:gd name="connsiteY5" fmla="*/ 504768 h 4261467"/>
                  <a:gd name="connsiteX6" fmla="*/ 2130734 w 4261470"/>
                  <a:gd name="connsiteY6" fmla="*/ 372908 h 4261467"/>
                  <a:gd name="connsiteX7" fmla="*/ 2130280 w 4261470"/>
                  <a:gd name="connsiteY7" fmla="*/ 0 h 4261467"/>
                  <a:gd name="connsiteX8" fmla="*/ 4261470 w 4261470"/>
                  <a:gd name="connsiteY8" fmla="*/ 2131189 h 4261467"/>
                  <a:gd name="connsiteX9" fmla="*/ 2130280 w 4261470"/>
                  <a:gd name="connsiteY9" fmla="*/ 4261467 h 4261467"/>
                  <a:gd name="connsiteX10" fmla="*/ 0 w 4261470"/>
                  <a:gd name="connsiteY10" fmla="*/ 2131189 h 4261467"/>
                  <a:gd name="connsiteX11" fmla="*/ 2130280 w 4261470"/>
                  <a:gd name="connsiteY11" fmla="*/ 0 h 426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1470" h="4261467">
                    <a:moveTo>
                      <a:pt x="2130734" y="372908"/>
                    </a:moveTo>
                    <a:cubicBezTo>
                      <a:pt x="1893387" y="372908"/>
                      <a:pt x="1667862" y="420196"/>
                      <a:pt x="1461433" y="504768"/>
                    </a:cubicBezTo>
                    <a:cubicBezTo>
                      <a:pt x="822141" y="768487"/>
                      <a:pt x="372909" y="1397777"/>
                      <a:pt x="372909" y="2130735"/>
                    </a:cubicBezTo>
                    <a:cubicBezTo>
                      <a:pt x="372909" y="3101041"/>
                      <a:pt x="1160429" y="3888561"/>
                      <a:pt x="2130734" y="3888561"/>
                    </a:cubicBezTo>
                    <a:cubicBezTo>
                      <a:pt x="3101949" y="3888561"/>
                      <a:pt x="3888560" y="3101041"/>
                      <a:pt x="3888560" y="2130735"/>
                    </a:cubicBezTo>
                    <a:cubicBezTo>
                      <a:pt x="3888560" y="1397777"/>
                      <a:pt x="3439328" y="768487"/>
                      <a:pt x="2800945" y="504768"/>
                    </a:cubicBezTo>
                    <a:cubicBezTo>
                      <a:pt x="2593607" y="420196"/>
                      <a:pt x="2368082" y="372908"/>
                      <a:pt x="2130734" y="372908"/>
                    </a:cubicBezTo>
                    <a:close/>
                    <a:moveTo>
                      <a:pt x="2130280" y="0"/>
                    </a:moveTo>
                    <a:cubicBezTo>
                      <a:pt x="3307301" y="0"/>
                      <a:pt x="4261470" y="954169"/>
                      <a:pt x="4261470" y="2131189"/>
                    </a:cubicBezTo>
                    <a:cubicBezTo>
                      <a:pt x="4261470" y="3307299"/>
                      <a:pt x="3307301" y="4261467"/>
                      <a:pt x="2130280" y="4261467"/>
                    </a:cubicBezTo>
                    <a:cubicBezTo>
                      <a:pt x="953259" y="4261467"/>
                      <a:pt x="0" y="3307299"/>
                      <a:pt x="0" y="2131189"/>
                    </a:cubicBezTo>
                    <a:cubicBezTo>
                      <a:pt x="0" y="954169"/>
                      <a:pt x="953259" y="0"/>
                      <a:pt x="2130280" y="0"/>
                    </a:cubicBezTo>
                    <a:close/>
                  </a:path>
                </a:pathLst>
              </a:custGeom>
              <a:solidFill>
                <a:srgbClr val="FFFFFF">
                  <a:lumMod val="9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12">
                <a:extLst>
                  <a:ext uri="{FF2B5EF4-FFF2-40B4-BE49-F238E27FC236}">
                    <a16:creationId xmlns:a16="http://schemas.microsoft.com/office/drawing/2014/main" id="{8C88F818-4BF6-E11E-20C6-C39AE0CCCD15}"/>
                  </a:ext>
                </a:extLst>
              </p:cNvPr>
              <p:cNvSpPr>
                <a:spLocks noChangeArrowheads="1"/>
              </p:cNvSpPr>
              <p:nvPr/>
            </p:nvSpPr>
            <p:spPr bwMode="auto">
              <a:xfrm>
                <a:off x="2474297" y="2005162"/>
                <a:ext cx="1402661" cy="1402661"/>
              </a:xfrm>
              <a:custGeom>
                <a:avLst/>
                <a:gdLst>
                  <a:gd name="connsiteX0" fmla="*/ 2131188 w 4261468"/>
                  <a:gd name="connsiteY0" fmla="*/ 372908 h 4261469"/>
                  <a:gd name="connsiteX1" fmla="*/ 1461150 w 4261468"/>
                  <a:gd name="connsiteY1" fmla="*/ 504768 h 4261469"/>
                  <a:gd name="connsiteX2" fmla="*/ 372906 w 4261468"/>
                  <a:gd name="connsiteY2" fmla="*/ 2130735 h 4261469"/>
                  <a:gd name="connsiteX3" fmla="*/ 2131188 w 4261468"/>
                  <a:gd name="connsiteY3" fmla="*/ 3888561 h 4261469"/>
                  <a:gd name="connsiteX4" fmla="*/ 3888560 w 4261468"/>
                  <a:gd name="connsiteY4" fmla="*/ 2130735 h 4261469"/>
                  <a:gd name="connsiteX5" fmla="*/ 2800316 w 4261468"/>
                  <a:gd name="connsiteY5" fmla="*/ 504768 h 4261469"/>
                  <a:gd name="connsiteX6" fmla="*/ 2131188 w 4261468"/>
                  <a:gd name="connsiteY6" fmla="*/ 372908 h 4261469"/>
                  <a:gd name="connsiteX7" fmla="*/ 2131189 w 4261468"/>
                  <a:gd name="connsiteY7" fmla="*/ 0 h 4261469"/>
                  <a:gd name="connsiteX8" fmla="*/ 4261468 w 4261468"/>
                  <a:gd name="connsiteY8" fmla="*/ 2131189 h 4261469"/>
                  <a:gd name="connsiteX9" fmla="*/ 2131189 w 4261468"/>
                  <a:gd name="connsiteY9" fmla="*/ 4261469 h 4261469"/>
                  <a:gd name="connsiteX10" fmla="*/ 0 w 4261468"/>
                  <a:gd name="connsiteY10" fmla="*/ 2131189 h 4261469"/>
                  <a:gd name="connsiteX11" fmla="*/ 2131189 w 4261468"/>
                  <a:gd name="connsiteY11" fmla="*/ 0 h 42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1468" h="4261469">
                    <a:moveTo>
                      <a:pt x="2131188" y="372908"/>
                    </a:moveTo>
                    <a:cubicBezTo>
                      <a:pt x="1893902" y="372908"/>
                      <a:pt x="1667525" y="420196"/>
                      <a:pt x="1461150" y="504768"/>
                    </a:cubicBezTo>
                    <a:cubicBezTo>
                      <a:pt x="822932" y="768487"/>
                      <a:pt x="372906" y="1397777"/>
                      <a:pt x="372906" y="2130735"/>
                    </a:cubicBezTo>
                    <a:cubicBezTo>
                      <a:pt x="372906" y="3101041"/>
                      <a:pt x="1160224" y="3888561"/>
                      <a:pt x="2131188" y="3888561"/>
                    </a:cubicBezTo>
                    <a:cubicBezTo>
                      <a:pt x="3102152" y="3888561"/>
                      <a:pt x="3888560" y="3101041"/>
                      <a:pt x="3888560" y="2130735"/>
                    </a:cubicBezTo>
                    <a:cubicBezTo>
                      <a:pt x="3888560" y="1397777"/>
                      <a:pt x="3439444" y="768487"/>
                      <a:pt x="2800316" y="504768"/>
                    </a:cubicBezTo>
                    <a:cubicBezTo>
                      <a:pt x="2593941" y="420196"/>
                      <a:pt x="2368474" y="372908"/>
                      <a:pt x="2131188" y="372908"/>
                    </a:cubicBezTo>
                    <a:close/>
                    <a:moveTo>
                      <a:pt x="2131189" y="0"/>
                    </a:moveTo>
                    <a:cubicBezTo>
                      <a:pt x="3308209" y="0"/>
                      <a:pt x="4261468" y="954169"/>
                      <a:pt x="4261468" y="2131189"/>
                    </a:cubicBezTo>
                    <a:cubicBezTo>
                      <a:pt x="4261468" y="3307300"/>
                      <a:pt x="3308209" y="4261469"/>
                      <a:pt x="2131189" y="4261469"/>
                    </a:cubicBezTo>
                    <a:cubicBezTo>
                      <a:pt x="954169" y="4261469"/>
                      <a:pt x="0" y="3307300"/>
                      <a:pt x="0" y="2131189"/>
                    </a:cubicBezTo>
                    <a:cubicBezTo>
                      <a:pt x="0" y="954169"/>
                      <a:pt x="954169" y="0"/>
                      <a:pt x="2131189" y="0"/>
                    </a:cubicBezTo>
                    <a:close/>
                  </a:path>
                </a:pathLst>
              </a:custGeom>
              <a:solidFill>
                <a:srgbClr val="FFFFFF">
                  <a:lumMod val="9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Freeform 13">
                <a:extLst>
                  <a:ext uri="{FF2B5EF4-FFF2-40B4-BE49-F238E27FC236}">
                    <a16:creationId xmlns:a16="http://schemas.microsoft.com/office/drawing/2014/main" id="{8324BB26-307C-D9AE-902D-FB9F63ED2E88}"/>
                  </a:ext>
                </a:extLst>
              </p:cNvPr>
              <p:cNvSpPr>
                <a:spLocks noChangeArrowheads="1"/>
              </p:cNvSpPr>
              <p:nvPr/>
            </p:nvSpPr>
            <p:spPr bwMode="auto">
              <a:xfrm>
                <a:off x="3875938" y="2005162"/>
                <a:ext cx="1402661" cy="1402661"/>
              </a:xfrm>
              <a:custGeom>
                <a:avLst/>
                <a:gdLst>
                  <a:gd name="connsiteX0" fmla="*/ 2131642 w 4261468"/>
                  <a:gd name="connsiteY0" fmla="*/ 372908 h 4261469"/>
                  <a:gd name="connsiteX1" fmla="*/ 1460522 w 4261468"/>
                  <a:gd name="connsiteY1" fmla="*/ 504768 h 4261469"/>
                  <a:gd name="connsiteX2" fmla="*/ 372906 w 4261468"/>
                  <a:gd name="connsiteY2" fmla="*/ 2130735 h 4261469"/>
                  <a:gd name="connsiteX3" fmla="*/ 2131642 w 4261468"/>
                  <a:gd name="connsiteY3" fmla="*/ 3888561 h 4261469"/>
                  <a:gd name="connsiteX4" fmla="*/ 3888560 w 4261468"/>
                  <a:gd name="connsiteY4" fmla="*/ 2130735 h 4261469"/>
                  <a:gd name="connsiteX5" fmla="*/ 2800944 w 4261468"/>
                  <a:gd name="connsiteY5" fmla="*/ 504768 h 4261469"/>
                  <a:gd name="connsiteX6" fmla="*/ 2131642 w 4261468"/>
                  <a:gd name="connsiteY6" fmla="*/ 372908 h 4261469"/>
                  <a:gd name="connsiteX7" fmla="*/ 2131188 w 4261468"/>
                  <a:gd name="connsiteY7" fmla="*/ 0 h 4261469"/>
                  <a:gd name="connsiteX8" fmla="*/ 4261468 w 4261468"/>
                  <a:gd name="connsiteY8" fmla="*/ 2131189 h 4261469"/>
                  <a:gd name="connsiteX9" fmla="*/ 2131188 w 4261468"/>
                  <a:gd name="connsiteY9" fmla="*/ 4261469 h 4261469"/>
                  <a:gd name="connsiteX10" fmla="*/ 0 w 4261468"/>
                  <a:gd name="connsiteY10" fmla="*/ 2131189 h 4261469"/>
                  <a:gd name="connsiteX11" fmla="*/ 2131188 w 4261468"/>
                  <a:gd name="connsiteY11" fmla="*/ 0 h 42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1468" h="4261469">
                    <a:moveTo>
                      <a:pt x="2131642" y="372908"/>
                    </a:moveTo>
                    <a:cubicBezTo>
                      <a:pt x="1894295" y="372908"/>
                      <a:pt x="1667860" y="420196"/>
                      <a:pt x="1460522" y="504768"/>
                    </a:cubicBezTo>
                    <a:cubicBezTo>
                      <a:pt x="823048" y="768487"/>
                      <a:pt x="372906" y="1397777"/>
                      <a:pt x="372906" y="2130735"/>
                    </a:cubicBezTo>
                    <a:cubicBezTo>
                      <a:pt x="372906" y="3101041"/>
                      <a:pt x="1160427" y="3888561"/>
                      <a:pt x="2131642" y="3888561"/>
                    </a:cubicBezTo>
                    <a:cubicBezTo>
                      <a:pt x="3101948" y="3888561"/>
                      <a:pt x="3888560" y="3101041"/>
                      <a:pt x="3888560" y="2130735"/>
                    </a:cubicBezTo>
                    <a:cubicBezTo>
                      <a:pt x="3888560" y="1397777"/>
                      <a:pt x="3439327" y="768487"/>
                      <a:pt x="2800944" y="504768"/>
                    </a:cubicBezTo>
                    <a:cubicBezTo>
                      <a:pt x="2594515" y="420196"/>
                      <a:pt x="2368080" y="372908"/>
                      <a:pt x="2131642" y="372908"/>
                    </a:cubicBezTo>
                    <a:close/>
                    <a:moveTo>
                      <a:pt x="2131188" y="0"/>
                    </a:moveTo>
                    <a:cubicBezTo>
                      <a:pt x="3307299" y="0"/>
                      <a:pt x="4261468" y="954169"/>
                      <a:pt x="4261468" y="2131189"/>
                    </a:cubicBezTo>
                    <a:cubicBezTo>
                      <a:pt x="4261468" y="3307300"/>
                      <a:pt x="3307299" y="4261469"/>
                      <a:pt x="2131188" y="4261469"/>
                    </a:cubicBezTo>
                    <a:cubicBezTo>
                      <a:pt x="954168" y="4261469"/>
                      <a:pt x="0" y="3307300"/>
                      <a:pt x="0" y="2131189"/>
                    </a:cubicBezTo>
                    <a:cubicBezTo>
                      <a:pt x="0" y="954169"/>
                      <a:pt x="954168" y="0"/>
                      <a:pt x="2131188" y="0"/>
                    </a:cubicBezTo>
                    <a:close/>
                  </a:path>
                </a:pathLst>
              </a:custGeom>
              <a:solidFill>
                <a:srgbClr val="FFFFFF">
                  <a:lumMod val="9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Freeform 15">
                <a:extLst>
                  <a:ext uri="{FF2B5EF4-FFF2-40B4-BE49-F238E27FC236}">
                    <a16:creationId xmlns:a16="http://schemas.microsoft.com/office/drawing/2014/main" id="{792BBC10-85E3-2812-3180-702018F0E144}"/>
                  </a:ext>
                </a:extLst>
              </p:cNvPr>
              <p:cNvSpPr>
                <a:spLocks noChangeArrowheads="1"/>
              </p:cNvSpPr>
              <p:nvPr/>
            </p:nvSpPr>
            <p:spPr bwMode="auto">
              <a:xfrm>
                <a:off x="6680557" y="2005162"/>
                <a:ext cx="1402661" cy="1402661"/>
              </a:xfrm>
              <a:custGeom>
                <a:avLst/>
                <a:gdLst>
                  <a:gd name="connsiteX0" fmla="*/ 2130734 w 4261468"/>
                  <a:gd name="connsiteY0" fmla="*/ 372908 h 4261469"/>
                  <a:gd name="connsiteX1" fmla="*/ 1460522 w 4261468"/>
                  <a:gd name="connsiteY1" fmla="*/ 504768 h 4261469"/>
                  <a:gd name="connsiteX2" fmla="*/ 372908 w 4261468"/>
                  <a:gd name="connsiteY2" fmla="*/ 2130735 h 4261469"/>
                  <a:gd name="connsiteX3" fmla="*/ 2130734 w 4261468"/>
                  <a:gd name="connsiteY3" fmla="*/ 3888563 h 4261469"/>
                  <a:gd name="connsiteX4" fmla="*/ 3888558 w 4261468"/>
                  <a:gd name="connsiteY4" fmla="*/ 2130735 h 4261469"/>
                  <a:gd name="connsiteX5" fmla="*/ 2800034 w 4261468"/>
                  <a:gd name="connsiteY5" fmla="*/ 504768 h 4261469"/>
                  <a:gd name="connsiteX6" fmla="*/ 2130734 w 4261468"/>
                  <a:gd name="connsiteY6" fmla="*/ 372908 h 4261469"/>
                  <a:gd name="connsiteX7" fmla="*/ 2130734 w 4261468"/>
                  <a:gd name="connsiteY7" fmla="*/ 0 h 4261469"/>
                  <a:gd name="connsiteX8" fmla="*/ 4261468 w 4261468"/>
                  <a:gd name="connsiteY8" fmla="*/ 2131189 h 4261469"/>
                  <a:gd name="connsiteX9" fmla="*/ 2130734 w 4261468"/>
                  <a:gd name="connsiteY9" fmla="*/ 4261469 h 4261469"/>
                  <a:gd name="connsiteX10" fmla="*/ 0 w 4261468"/>
                  <a:gd name="connsiteY10" fmla="*/ 2131189 h 4261469"/>
                  <a:gd name="connsiteX11" fmla="*/ 2130734 w 4261468"/>
                  <a:gd name="connsiteY11" fmla="*/ 0 h 42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1468" h="4261469">
                    <a:moveTo>
                      <a:pt x="2130734" y="372908"/>
                    </a:moveTo>
                    <a:cubicBezTo>
                      <a:pt x="1893386" y="372908"/>
                      <a:pt x="1666952" y="420196"/>
                      <a:pt x="1460522" y="504768"/>
                    </a:cubicBezTo>
                    <a:cubicBezTo>
                      <a:pt x="822140" y="768488"/>
                      <a:pt x="372908" y="1397777"/>
                      <a:pt x="372908" y="2130735"/>
                    </a:cubicBezTo>
                    <a:cubicBezTo>
                      <a:pt x="372908" y="3101042"/>
                      <a:pt x="1159518" y="3888563"/>
                      <a:pt x="2130734" y="3888563"/>
                    </a:cubicBezTo>
                    <a:cubicBezTo>
                      <a:pt x="3101948" y="3888563"/>
                      <a:pt x="3888558" y="3101042"/>
                      <a:pt x="3888558" y="2130735"/>
                    </a:cubicBezTo>
                    <a:cubicBezTo>
                      <a:pt x="3888558" y="1397777"/>
                      <a:pt x="3439326" y="768488"/>
                      <a:pt x="2800034" y="504768"/>
                    </a:cubicBezTo>
                    <a:cubicBezTo>
                      <a:pt x="2593606" y="420196"/>
                      <a:pt x="2368080" y="372908"/>
                      <a:pt x="2130734" y="372908"/>
                    </a:cubicBezTo>
                    <a:close/>
                    <a:moveTo>
                      <a:pt x="2130734" y="0"/>
                    </a:moveTo>
                    <a:cubicBezTo>
                      <a:pt x="3307504" y="0"/>
                      <a:pt x="4261468" y="954169"/>
                      <a:pt x="4261468" y="2131189"/>
                    </a:cubicBezTo>
                    <a:cubicBezTo>
                      <a:pt x="4261468" y="3307300"/>
                      <a:pt x="3307504" y="4261469"/>
                      <a:pt x="2130734" y="4261469"/>
                    </a:cubicBezTo>
                    <a:cubicBezTo>
                      <a:pt x="953964" y="4261469"/>
                      <a:pt x="0" y="3307300"/>
                      <a:pt x="0" y="2131189"/>
                    </a:cubicBezTo>
                    <a:cubicBezTo>
                      <a:pt x="0" y="954169"/>
                      <a:pt x="953964" y="0"/>
                      <a:pt x="2130734" y="0"/>
                    </a:cubicBezTo>
                    <a:close/>
                  </a:path>
                </a:pathLst>
              </a:custGeom>
              <a:solidFill>
                <a:srgbClr val="FFFFFF">
                  <a:lumMod val="9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Freeform 16">
                <a:extLst>
                  <a:ext uri="{FF2B5EF4-FFF2-40B4-BE49-F238E27FC236}">
                    <a16:creationId xmlns:a16="http://schemas.microsoft.com/office/drawing/2014/main" id="{F29A0673-5738-2E1F-93FD-06D10956CCC5}"/>
                  </a:ext>
                </a:extLst>
              </p:cNvPr>
              <p:cNvSpPr>
                <a:spLocks noChangeArrowheads="1"/>
              </p:cNvSpPr>
              <p:nvPr/>
            </p:nvSpPr>
            <p:spPr bwMode="auto">
              <a:xfrm>
                <a:off x="5278974" y="2005162"/>
                <a:ext cx="1402661" cy="1402661"/>
              </a:xfrm>
              <a:custGeom>
                <a:avLst/>
                <a:gdLst>
                  <a:gd name="connsiteX0" fmla="*/ 2131642 w 4261468"/>
                  <a:gd name="connsiteY0" fmla="*/ 372908 h 4261469"/>
                  <a:gd name="connsiteX1" fmla="*/ 1460522 w 4261468"/>
                  <a:gd name="connsiteY1" fmla="*/ 504768 h 4261469"/>
                  <a:gd name="connsiteX2" fmla="*/ 372906 w 4261468"/>
                  <a:gd name="connsiteY2" fmla="*/ 2130735 h 4261469"/>
                  <a:gd name="connsiteX3" fmla="*/ 2131642 w 4261468"/>
                  <a:gd name="connsiteY3" fmla="*/ 3888561 h 4261469"/>
                  <a:gd name="connsiteX4" fmla="*/ 3888560 w 4261468"/>
                  <a:gd name="connsiteY4" fmla="*/ 2130735 h 4261469"/>
                  <a:gd name="connsiteX5" fmla="*/ 2800944 w 4261468"/>
                  <a:gd name="connsiteY5" fmla="*/ 504768 h 4261469"/>
                  <a:gd name="connsiteX6" fmla="*/ 2131642 w 4261468"/>
                  <a:gd name="connsiteY6" fmla="*/ 372908 h 4261469"/>
                  <a:gd name="connsiteX7" fmla="*/ 2131188 w 4261468"/>
                  <a:gd name="connsiteY7" fmla="*/ 0 h 4261469"/>
                  <a:gd name="connsiteX8" fmla="*/ 4261468 w 4261468"/>
                  <a:gd name="connsiteY8" fmla="*/ 2131189 h 4261469"/>
                  <a:gd name="connsiteX9" fmla="*/ 2131188 w 4261468"/>
                  <a:gd name="connsiteY9" fmla="*/ 4261469 h 4261469"/>
                  <a:gd name="connsiteX10" fmla="*/ 0 w 4261468"/>
                  <a:gd name="connsiteY10" fmla="*/ 2131189 h 4261469"/>
                  <a:gd name="connsiteX11" fmla="*/ 2131188 w 4261468"/>
                  <a:gd name="connsiteY11" fmla="*/ 0 h 42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1468" h="4261469">
                    <a:moveTo>
                      <a:pt x="2131642" y="372908"/>
                    </a:moveTo>
                    <a:cubicBezTo>
                      <a:pt x="1894295" y="372908"/>
                      <a:pt x="1667860" y="420196"/>
                      <a:pt x="1460522" y="504768"/>
                    </a:cubicBezTo>
                    <a:cubicBezTo>
                      <a:pt x="823048" y="768487"/>
                      <a:pt x="372906" y="1397777"/>
                      <a:pt x="372906" y="2130735"/>
                    </a:cubicBezTo>
                    <a:cubicBezTo>
                      <a:pt x="372906" y="3101041"/>
                      <a:pt x="1160427" y="3888561"/>
                      <a:pt x="2131642" y="3888561"/>
                    </a:cubicBezTo>
                    <a:cubicBezTo>
                      <a:pt x="3101948" y="3888561"/>
                      <a:pt x="3888560" y="3101041"/>
                      <a:pt x="3888560" y="2130735"/>
                    </a:cubicBezTo>
                    <a:cubicBezTo>
                      <a:pt x="3888560" y="1397777"/>
                      <a:pt x="3439326" y="768487"/>
                      <a:pt x="2800944" y="504768"/>
                    </a:cubicBezTo>
                    <a:cubicBezTo>
                      <a:pt x="2594516" y="420196"/>
                      <a:pt x="2368080" y="372908"/>
                      <a:pt x="2131642" y="372908"/>
                    </a:cubicBezTo>
                    <a:close/>
                    <a:moveTo>
                      <a:pt x="2131188" y="0"/>
                    </a:moveTo>
                    <a:cubicBezTo>
                      <a:pt x="3307298" y="0"/>
                      <a:pt x="4261468" y="954169"/>
                      <a:pt x="4261468" y="2131189"/>
                    </a:cubicBezTo>
                    <a:cubicBezTo>
                      <a:pt x="4261468" y="3307300"/>
                      <a:pt x="3307298" y="4261469"/>
                      <a:pt x="2131188" y="4261469"/>
                    </a:cubicBezTo>
                    <a:cubicBezTo>
                      <a:pt x="954168" y="4261469"/>
                      <a:pt x="0" y="3307300"/>
                      <a:pt x="0" y="2131189"/>
                    </a:cubicBezTo>
                    <a:cubicBezTo>
                      <a:pt x="0" y="954169"/>
                      <a:pt x="954168" y="0"/>
                      <a:pt x="2131188" y="0"/>
                    </a:cubicBezTo>
                    <a:close/>
                  </a:path>
                </a:pathLst>
              </a:custGeom>
              <a:solidFill>
                <a:srgbClr val="FFFFFF">
                  <a:lumMod val="95000"/>
                </a:srgb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Freeform 6">
                <a:extLst>
                  <a:ext uri="{FF2B5EF4-FFF2-40B4-BE49-F238E27FC236}">
                    <a16:creationId xmlns:a16="http://schemas.microsoft.com/office/drawing/2014/main" id="{2C8ED54F-4E1C-FB4A-5EDC-2F35665025E7}"/>
                  </a:ext>
                </a:extLst>
              </p:cNvPr>
              <p:cNvSpPr>
                <a:spLocks noChangeArrowheads="1"/>
              </p:cNvSpPr>
              <p:nvPr/>
            </p:nvSpPr>
            <p:spPr bwMode="auto">
              <a:xfrm>
                <a:off x="1060778" y="1994604"/>
                <a:ext cx="1424078" cy="1424077"/>
              </a:xfrm>
              <a:custGeom>
                <a:avLst/>
                <a:gdLst>
                  <a:gd name="T0" fmla="*/ 856277 w 4759"/>
                  <a:gd name="T1" fmla="*/ 1712552 h 4758"/>
                  <a:gd name="T2" fmla="*/ 856277 w 4759"/>
                  <a:gd name="T3" fmla="*/ 1712552 h 4758"/>
                  <a:gd name="T4" fmla="*/ 250872 w 4759"/>
                  <a:gd name="T5" fmla="*/ 1461627 h 4758"/>
                  <a:gd name="T6" fmla="*/ 250872 w 4759"/>
                  <a:gd name="T7" fmla="*/ 1461627 h 4758"/>
                  <a:gd name="T8" fmla="*/ 0 w 4759"/>
                  <a:gd name="T9" fmla="*/ 856456 h 4758"/>
                  <a:gd name="T10" fmla="*/ 0 w 4759"/>
                  <a:gd name="T11" fmla="*/ 856456 h 4758"/>
                  <a:gd name="T12" fmla="*/ 250872 w 4759"/>
                  <a:gd name="T13" fmla="*/ 250925 h 4758"/>
                  <a:gd name="T14" fmla="*/ 250872 w 4759"/>
                  <a:gd name="T15" fmla="*/ 250925 h 4758"/>
                  <a:gd name="T16" fmla="*/ 856277 w 4759"/>
                  <a:gd name="T17" fmla="*/ 0 h 4758"/>
                  <a:gd name="T18" fmla="*/ 856277 w 4759"/>
                  <a:gd name="T19" fmla="*/ 26280 h 4758"/>
                  <a:gd name="T20" fmla="*/ 856277 w 4759"/>
                  <a:gd name="T21" fmla="*/ 26280 h 4758"/>
                  <a:gd name="T22" fmla="*/ 25915 w 4759"/>
                  <a:gd name="T23" fmla="*/ 856456 h 4758"/>
                  <a:gd name="T24" fmla="*/ 25915 w 4759"/>
                  <a:gd name="T25" fmla="*/ 856456 h 4758"/>
                  <a:gd name="T26" fmla="*/ 856277 w 4759"/>
                  <a:gd name="T27" fmla="*/ 1686632 h 4758"/>
                  <a:gd name="T28" fmla="*/ 856277 w 4759"/>
                  <a:gd name="T29" fmla="*/ 1686632 h 4758"/>
                  <a:gd name="T30" fmla="*/ 1686638 w 4759"/>
                  <a:gd name="T31" fmla="*/ 856456 h 4758"/>
                  <a:gd name="T32" fmla="*/ 1712553 w 4759"/>
                  <a:gd name="T33" fmla="*/ 856456 h 4758"/>
                  <a:gd name="T34" fmla="*/ 1712553 w 4759"/>
                  <a:gd name="T35" fmla="*/ 856456 h 4758"/>
                  <a:gd name="T36" fmla="*/ 1461681 w 4759"/>
                  <a:gd name="T37" fmla="*/ 1461627 h 4758"/>
                  <a:gd name="T38" fmla="*/ 1461681 w 4759"/>
                  <a:gd name="T39" fmla="*/ 1461627 h 4758"/>
                  <a:gd name="T40" fmla="*/ 856277 w 4759"/>
                  <a:gd name="T41" fmla="*/ 1712552 h 47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59" h="4758">
                    <a:moveTo>
                      <a:pt x="2379" y="4757"/>
                    </a:moveTo>
                    <a:lnTo>
                      <a:pt x="2379" y="4757"/>
                    </a:lnTo>
                    <a:cubicBezTo>
                      <a:pt x="1744" y="4757"/>
                      <a:pt x="1146" y="4509"/>
                      <a:pt x="697" y="4060"/>
                    </a:cubicBezTo>
                    <a:cubicBezTo>
                      <a:pt x="248" y="3611"/>
                      <a:pt x="0" y="3014"/>
                      <a:pt x="0" y="2379"/>
                    </a:cubicBezTo>
                    <a:cubicBezTo>
                      <a:pt x="0" y="1744"/>
                      <a:pt x="248" y="1146"/>
                      <a:pt x="697" y="697"/>
                    </a:cubicBezTo>
                    <a:cubicBezTo>
                      <a:pt x="1146" y="247"/>
                      <a:pt x="1744" y="0"/>
                      <a:pt x="2379" y="0"/>
                    </a:cubicBezTo>
                    <a:lnTo>
                      <a:pt x="2379" y="73"/>
                    </a:lnTo>
                    <a:cubicBezTo>
                      <a:pt x="1107" y="73"/>
                      <a:pt x="72" y="1107"/>
                      <a:pt x="72" y="2379"/>
                    </a:cubicBezTo>
                    <a:cubicBezTo>
                      <a:pt x="72" y="3650"/>
                      <a:pt x="1107" y="4685"/>
                      <a:pt x="2379" y="4685"/>
                    </a:cubicBezTo>
                    <a:cubicBezTo>
                      <a:pt x="3651" y="4685"/>
                      <a:pt x="4686" y="3650"/>
                      <a:pt x="4686" y="2379"/>
                    </a:cubicBezTo>
                    <a:lnTo>
                      <a:pt x="4758" y="2379"/>
                    </a:lnTo>
                    <a:cubicBezTo>
                      <a:pt x="4758" y="3014"/>
                      <a:pt x="4511" y="3611"/>
                      <a:pt x="4061" y="4060"/>
                    </a:cubicBezTo>
                    <a:cubicBezTo>
                      <a:pt x="3612" y="4509"/>
                      <a:pt x="3015" y="4757"/>
                      <a:pt x="2379" y="4757"/>
                    </a:cubicBezTo>
                  </a:path>
                </a:pathLst>
              </a:custGeom>
              <a:solidFill>
                <a:srgbClr val="165AB6"/>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10">
                <a:extLst>
                  <a:ext uri="{FF2B5EF4-FFF2-40B4-BE49-F238E27FC236}">
                    <a16:creationId xmlns:a16="http://schemas.microsoft.com/office/drawing/2014/main" id="{402B9F26-C66C-C01F-68FA-69A4208014A9}"/>
                  </a:ext>
                </a:extLst>
              </p:cNvPr>
              <p:cNvSpPr>
                <a:spLocks noChangeArrowheads="1"/>
              </p:cNvSpPr>
              <p:nvPr/>
            </p:nvSpPr>
            <p:spPr bwMode="auto">
              <a:xfrm>
                <a:off x="1773478" y="1964247"/>
                <a:ext cx="71270" cy="81829"/>
              </a:xfrm>
              <a:custGeom>
                <a:avLst/>
                <a:gdLst>
                  <a:gd name="T0" fmla="*/ 85363 w 237"/>
                  <a:gd name="T1" fmla="*/ 48853 h 274"/>
                  <a:gd name="T2" fmla="*/ 0 w 237"/>
                  <a:gd name="T3" fmla="*/ 0 h 274"/>
                  <a:gd name="T4" fmla="*/ 0 w 237"/>
                  <a:gd name="T5" fmla="*/ 48853 h 274"/>
                  <a:gd name="T6" fmla="*/ 0 w 237"/>
                  <a:gd name="T7" fmla="*/ 98066 h 274"/>
                  <a:gd name="T8" fmla="*/ 85363 w 237"/>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274">
                    <a:moveTo>
                      <a:pt x="236" y="136"/>
                    </a:moveTo>
                    <a:lnTo>
                      <a:pt x="0" y="0"/>
                    </a:lnTo>
                    <a:lnTo>
                      <a:pt x="0" y="136"/>
                    </a:lnTo>
                    <a:lnTo>
                      <a:pt x="0" y="273"/>
                    </a:lnTo>
                    <a:lnTo>
                      <a:pt x="236" y="136"/>
                    </a:lnTo>
                  </a:path>
                </a:pathLst>
              </a:custGeom>
              <a:solidFill>
                <a:srgbClr val="165AB6"/>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13">
                <a:extLst>
                  <a:ext uri="{FF2B5EF4-FFF2-40B4-BE49-F238E27FC236}">
                    <a16:creationId xmlns:a16="http://schemas.microsoft.com/office/drawing/2014/main" id="{E03C5E61-91DA-F56A-D6C9-BC7040C8C1C6}"/>
                  </a:ext>
                </a:extLst>
              </p:cNvPr>
              <p:cNvSpPr>
                <a:spLocks noChangeArrowheads="1"/>
              </p:cNvSpPr>
              <p:nvPr/>
            </p:nvSpPr>
            <p:spPr bwMode="auto">
              <a:xfrm>
                <a:off x="1553068" y="2127905"/>
                <a:ext cx="440817" cy="530565"/>
              </a:xfrm>
              <a:custGeom>
                <a:avLst/>
                <a:gdLst>
                  <a:gd name="T0" fmla="*/ 529865 w 1474"/>
                  <a:gd name="T1" fmla="*/ 52162 h 1774"/>
                  <a:gd name="T2" fmla="*/ 529865 w 1474"/>
                  <a:gd name="T3" fmla="*/ 372688 h 1774"/>
                  <a:gd name="T4" fmla="*/ 529865 w 1474"/>
                  <a:gd name="T5" fmla="*/ 372688 h 1774"/>
                  <a:gd name="T6" fmla="*/ 264753 w 1474"/>
                  <a:gd name="T7" fmla="*/ 637815 h 1774"/>
                  <a:gd name="T8" fmla="*/ 264753 w 1474"/>
                  <a:gd name="T9" fmla="*/ 637815 h 1774"/>
                  <a:gd name="T10" fmla="*/ 0 w 1474"/>
                  <a:gd name="T11" fmla="*/ 372688 h 1774"/>
                  <a:gd name="T12" fmla="*/ 0 w 1474"/>
                  <a:gd name="T13" fmla="*/ 52162 h 1774"/>
                  <a:gd name="T14" fmla="*/ 0 w 1474"/>
                  <a:gd name="T15" fmla="*/ 52162 h 1774"/>
                  <a:gd name="T16" fmla="*/ 264753 w 1474"/>
                  <a:gd name="T17" fmla="*/ 0 h 1774"/>
                  <a:gd name="T18" fmla="*/ 264753 w 1474"/>
                  <a:gd name="T19" fmla="*/ 0 h 1774"/>
                  <a:gd name="T20" fmla="*/ 529865 w 1474"/>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4" h="1774">
                    <a:moveTo>
                      <a:pt x="1473" y="145"/>
                    </a:moveTo>
                    <a:lnTo>
                      <a:pt x="1473" y="1036"/>
                    </a:lnTo>
                    <a:cubicBezTo>
                      <a:pt x="1473" y="1442"/>
                      <a:pt x="1143" y="1773"/>
                      <a:pt x="736" y="1773"/>
                    </a:cubicBezTo>
                    <a:cubicBezTo>
                      <a:pt x="329" y="1773"/>
                      <a:pt x="0" y="1442"/>
                      <a:pt x="0" y="1036"/>
                    </a:cubicBezTo>
                    <a:lnTo>
                      <a:pt x="0" y="145"/>
                    </a:lnTo>
                    <a:cubicBezTo>
                      <a:pt x="227" y="52"/>
                      <a:pt x="475" y="0"/>
                      <a:pt x="736" y="0"/>
                    </a:cubicBezTo>
                    <a:cubicBezTo>
                      <a:pt x="997" y="0"/>
                      <a:pt x="1245" y="52"/>
                      <a:pt x="1473" y="145"/>
                    </a:cubicBezTo>
                  </a:path>
                </a:pathLst>
              </a:custGeom>
              <a:solidFill>
                <a:srgbClr val="165AB6"/>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Freeform 8">
                <a:extLst>
                  <a:ext uri="{FF2B5EF4-FFF2-40B4-BE49-F238E27FC236}">
                    <a16:creationId xmlns:a16="http://schemas.microsoft.com/office/drawing/2014/main" id="{DF4A73A0-2092-2401-D745-4B704B1A0B00}"/>
                  </a:ext>
                </a:extLst>
              </p:cNvPr>
              <p:cNvSpPr>
                <a:spLocks noChangeArrowheads="1"/>
              </p:cNvSpPr>
              <p:nvPr/>
            </p:nvSpPr>
            <p:spPr bwMode="auto">
              <a:xfrm>
                <a:off x="3175117" y="2705983"/>
                <a:ext cx="711380" cy="711380"/>
              </a:xfrm>
              <a:custGeom>
                <a:avLst/>
                <a:gdLst>
                  <a:gd name="T0" fmla="*/ 0 w 2379"/>
                  <a:gd name="T1" fmla="*/ 855303 h 2379"/>
                  <a:gd name="T2" fmla="*/ 0 w 2379"/>
                  <a:gd name="T3" fmla="*/ 829407 h 2379"/>
                  <a:gd name="T4" fmla="*/ 0 w 2379"/>
                  <a:gd name="T5" fmla="*/ 829407 h 2379"/>
                  <a:gd name="T6" fmla="*/ 829047 w 2379"/>
                  <a:gd name="T7" fmla="*/ 0 h 2379"/>
                  <a:gd name="T8" fmla="*/ 855303 w 2379"/>
                  <a:gd name="T9" fmla="*/ 0 h 2379"/>
                  <a:gd name="T10" fmla="*/ 855303 w 2379"/>
                  <a:gd name="T11" fmla="*/ 0 h 2379"/>
                  <a:gd name="T12" fmla="*/ 604971 w 2379"/>
                  <a:gd name="T13" fmla="*/ 604611 h 2379"/>
                  <a:gd name="T14" fmla="*/ 604971 w 2379"/>
                  <a:gd name="T15" fmla="*/ 604611 h 2379"/>
                  <a:gd name="T16" fmla="*/ 0 w 2379"/>
                  <a:gd name="T17" fmla="*/ 855303 h 2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9" h="2379">
                    <a:moveTo>
                      <a:pt x="0" y="2378"/>
                    </a:moveTo>
                    <a:lnTo>
                      <a:pt x="0" y="2306"/>
                    </a:lnTo>
                    <a:cubicBezTo>
                      <a:pt x="1271" y="2306"/>
                      <a:pt x="2305" y="1271"/>
                      <a:pt x="2305" y="0"/>
                    </a:cubicBezTo>
                    <a:lnTo>
                      <a:pt x="2378" y="0"/>
                    </a:lnTo>
                    <a:cubicBezTo>
                      <a:pt x="2378" y="635"/>
                      <a:pt x="2131" y="1232"/>
                      <a:pt x="1682" y="1681"/>
                    </a:cubicBezTo>
                    <a:cubicBezTo>
                      <a:pt x="1233" y="2130"/>
                      <a:pt x="635" y="2378"/>
                      <a:pt x="0" y="2378"/>
                    </a:cubicBezTo>
                  </a:path>
                </a:pathLst>
              </a:custGeom>
              <a:solidFill>
                <a:srgbClr val="1B8BCD"/>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Freeform 9">
                <a:extLst>
                  <a:ext uri="{FF2B5EF4-FFF2-40B4-BE49-F238E27FC236}">
                    <a16:creationId xmlns:a16="http://schemas.microsoft.com/office/drawing/2014/main" id="{95F1E01A-F8E4-D504-547E-556902741B1F}"/>
                  </a:ext>
                </a:extLst>
              </p:cNvPr>
              <p:cNvSpPr>
                <a:spLocks noChangeArrowheads="1"/>
              </p:cNvSpPr>
              <p:nvPr/>
            </p:nvSpPr>
            <p:spPr bwMode="auto">
              <a:xfrm>
                <a:off x="2463739" y="1994604"/>
                <a:ext cx="712698" cy="712698"/>
              </a:xfrm>
              <a:custGeom>
                <a:avLst/>
                <a:gdLst>
                  <a:gd name="T0" fmla="*/ 25934 w 2380"/>
                  <a:gd name="T1" fmla="*/ 856890 h 2380"/>
                  <a:gd name="T2" fmla="*/ 0 w 2380"/>
                  <a:gd name="T3" fmla="*/ 856890 h 2380"/>
                  <a:gd name="T4" fmla="*/ 0 w 2380"/>
                  <a:gd name="T5" fmla="*/ 856890 h 2380"/>
                  <a:gd name="T6" fmla="*/ 251052 w 2380"/>
                  <a:gd name="T7" fmla="*/ 251052 h 2380"/>
                  <a:gd name="T8" fmla="*/ 251052 w 2380"/>
                  <a:gd name="T9" fmla="*/ 251052 h 2380"/>
                  <a:gd name="T10" fmla="*/ 856890 w 2380"/>
                  <a:gd name="T11" fmla="*/ 0 h 2380"/>
                  <a:gd name="T12" fmla="*/ 856890 w 2380"/>
                  <a:gd name="T13" fmla="*/ 26294 h 2380"/>
                  <a:gd name="T14" fmla="*/ 856890 w 2380"/>
                  <a:gd name="T15" fmla="*/ 26294 h 2380"/>
                  <a:gd name="T16" fmla="*/ 25934 w 2380"/>
                  <a:gd name="T17" fmla="*/ 856890 h 23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0" h="2380">
                    <a:moveTo>
                      <a:pt x="72" y="2379"/>
                    </a:moveTo>
                    <a:lnTo>
                      <a:pt x="0" y="2379"/>
                    </a:lnTo>
                    <a:cubicBezTo>
                      <a:pt x="0" y="1744"/>
                      <a:pt x="247" y="1146"/>
                      <a:pt x="697" y="697"/>
                    </a:cubicBezTo>
                    <a:cubicBezTo>
                      <a:pt x="1146" y="247"/>
                      <a:pt x="1743" y="0"/>
                      <a:pt x="2379" y="0"/>
                    </a:cubicBezTo>
                    <a:lnTo>
                      <a:pt x="2379" y="73"/>
                    </a:lnTo>
                    <a:cubicBezTo>
                      <a:pt x="1107" y="73"/>
                      <a:pt x="72" y="1107"/>
                      <a:pt x="72" y="2379"/>
                    </a:cubicBezTo>
                  </a:path>
                </a:pathLst>
              </a:custGeom>
              <a:solidFill>
                <a:srgbClr val="1B8BCD"/>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11">
                <a:extLst>
                  <a:ext uri="{FF2B5EF4-FFF2-40B4-BE49-F238E27FC236}">
                    <a16:creationId xmlns:a16="http://schemas.microsoft.com/office/drawing/2014/main" id="{384DE80E-9520-CBC0-986B-82BF01367FF3}"/>
                  </a:ext>
                </a:extLst>
              </p:cNvPr>
              <p:cNvSpPr>
                <a:spLocks noChangeArrowheads="1"/>
              </p:cNvSpPr>
              <p:nvPr/>
            </p:nvSpPr>
            <p:spPr bwMode="auto">
              <a:xfrm>
                <a:off x="3175117" y="1964247"/>
                <a:ext cx="71270" cy="81829"/>
              </a:xfrm>
              <a:custGeom>
                <a:avLst/>
                <a:gdLst>
                  <a:gd name="T0" fmla="*/ 85363 w 237"/>
                  <a:gd name="T1" fmla="*/ 48853 h 274"/>
                  <a:gd name="T2" fmla="*/ 0 w 237"/>
                  <a:gd name="T3" fmla="*/ 0 h 274"/>
                  <a:gd name="T4" fmla="*/ 0 w 237"/>
                  <a:gd name="T5" fmla="*/ 48853 h 274"/>
                  <a:gd name="T6" fmla="*/ 0 w 237"/>
                  <a:gd name="T7" fmla="*/ 98066 h 274"/>
                  <a:gd name="T8" fmla="*/ 85363 w 237"/>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274">
                    <a:moveTo>
                      <a:pt x="236" y="136"/>
                    </a:moveTo>
                    <a:lnTo>
                      <a:pt x="0" y="0"/>
                    </a:lnTo>
                    <a:lnTo>
                      <a:pt x="0" y="136"/>
                    </a:lnTo>
                    <a:lnTo>
                      <a:pt x="0" y="273"/>
                    </a:lnTo>
                    <a:lnTo>
                      <a:pt x="236" y="136"/>
                    </a:lnTo>
                  </a:path>
                </a:pathLst>
              </a:custGeom>
              <a:solidFill>
                <a:srgbClr val="1B8BCD"/>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Freeform 12">
                <a:extLst>
                  <a:ext uri="{FF2B5EF4-FFF2-40B4-BE49-F238E27FC236}">
                    <a16:creationId xmlns:a16="http://schemas.microsoft.com/office/drawing/2014/main" id="{C025C560-5841-E587-F755-F0D310FA456F}"/>
                  </a:ext>
                </a:extLst>
              </p:cNvPr>
              <p:cNvSpPr>
                <a:spLocks noChangeArrowheads="1"/>
              </p:cNvSpPr>
              <p:nvPr/>
            </p:nvSpPr>
            <p:spPr bwMode="auto">
              <a:xfrm>
                <a:off x="3105168" y="3365888"/>
                <a:ext cx="71270" cy="81829"/>
              </a:xfrm>
              <a:custGeom>
                <a:avLst/>
                <a:gdLst>
                  <a:gd name="T0" fmla="*/ 0 w 237"/>
                  <a:gd name="T1" fmla="*/ 48853 h 274"/>
                  <a:gd name="T2" fmla="*/ 85363 w 237"/>
                  <a:gd name="T3" fmla="*/ 0 h 274"/>
                  <a:gd name="T4" fmla="*/ 85363 w 237"/>
                  <a:gd name="T5" fmla="*/ 48853 h 274"/>
                  <a:gd name="T6" fmla="*/ 85363 w 237"/>
                  <a:gd name="T7" fmla="*/ 98066 h 274"/>
                  <a:gd name="T8" fmla="*/ 0 w 237"/>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274">
                    <a:moveTo>
                      <a:pt x="0" y="136"/>
                    </a:moveTo>
                    <a:lnTo>
                      <a:pt x="236" y="0"/>
                    </a:lnTo>
                    <a:lnTo>
                      <a:pt x="236" y="136"/>
                    </a:lnTo>
                    <a:lnTo>
                      <a:pt x="236" y="273"/>
                    </a:lnTo>
                    <a:lnTo>
                      <a:pt x="0" y="136"/>
                    </a:lnTo>
                  </a:path>
                </a:pathLst>
              </a:custGeom>
              <a:solidFill>
                <a:srgbClr val="1B8BCD"/>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Freeform 14">
                <a:extLst>
                  <a:ext uri="{FF2B5EF4-FFF2-40B4-BE49-F238E27FC236}">
                    <a16:creationId xmlns:a16="http://schemas.microsoft.com/office/drawing/2014/main" id="{E6D820A2-1AD3-6143-1394-7536DE2825B6}"/>
                  </a:ext>
                </a:extLst>
              </p:cNvPr>
              <p:cNvSpPr>
                <a:spLocks noChangeArrowheads="1"/>
              </p:cNvSpPr>
              <p:nvPr/>
            </p:nvSpPr>
            <p:spPr bwMode="auto">
              <a:xfrm>
                <a:off x="2954709" y="2127905"/>
                <a:ext cx="440817" cy="530565"/>
              </a:xfrm>
              <a:custGeom>
                <a:avLst/>
                <a:gdLst>
                  <a:gd name="T0" fmla="*/ 529865 w 1474"/>
                  <a:gd name="T1" fmla="*/ 52162 h 1774"/>
                  <a:gd name="T2" fmla="*/ 529865 w 1474"/>
                  <a:gd name="T3" fmla="*/ 372688 h 1774"/>
                  <a:gd name="T4" fmla="*/ 529865 w 1474"/>
                  <a:gd name="T5" fmla="*/ 372688 h 1774"/>
                  <a:gd name="T6" fmla="*/ 265113 w 1474"/>
                  <a:gd name="T7" fmla="*/ 637815 h 1774"/>
                  <a:gd name="T8" fmla="*/ 265113 w 1474"/>
                  <a:gd name="T9" fmla="*/ 637815 h 1774"/>
                  <a:gd name="T10" fmla="*/ 0 w 1474"/>
                  <a:gd name="T11" fmla="*/ 372688 h 1774"/>
                  <a:gd name="T12" fmla="*/ 0 w 1474"/>
                  <a:gd name="T13" fmla="*/ 52162 h 1774"/>
                  <a:gd name="T14" fmla="*/ 0 w 1474"/>
                  <a:gd name="T15" fmla="*/ 52162 h 1774"/>
                  <a:gd name="T16" fmla="*/ 265113 w 1474"/>
                  <a:gd name="T17" fmla="*/ 0 h 1774"/>
                  <a:gd name="T18" fmla="*/ 265113 w 1474"/>
                  <a:gd name="T19" fmla="*/ 0 h 1774"/>
                  <a:gd name="T20" fmla="*/ 529865 w 1474"/>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4" h="1774">
                    <a:moveTo>
                      <a:pt x="1473" y="145"/>
                    </a:moveTo>
                    <a:lnTo>
                      <a:pt x="1473" y="1036"/>
                    </a:lnTo>
                    <a:cubicBezTo>
                      <a:pt x="1473" y="1442"/>
                      <a:pt x="1143" y="1773"/>
                      <a:pt x="737" y="1773"/>
                    </a:cubicBezTo>
                    <a:cubicBezTo>
                      <a:pt x="330" y="1773"/>
                      <a:pt x="0" y="1442"/>
                      <a:pt x="0" y="1036"/>
                    </a:cubicBezTo>
                    <a:lnTo>
                      <a:pt x="0" y="145"/>
                    </a:lnTo>
                    <a:cubicBezTo>
                      <a:pt x="227" y="52"/>
                      <a:pt x="476" y="0"/>
                      <a:pt x="737" y="0"/>
                    </a:cubicBezTo>
                    <a:cubicBezTo>
                      <a:pt x="998" y="0"/>
                      <a:pt x="1246" y="52"/>
                      <a:pt x="1473" y="145"/>
                    </a:cubicBezTo>
                  </a:path>
                </a:pathLst>
              </a:custGeom>
              <a:solidFill>
                <a:srgbClr val="1B8BCD"/>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Freeform 16">
                <a:extLst>
                  <a:ext uri="{FF2B5EF4-FFF2-40B4-BE49-F238E27FC236}">
                    <a16:creationId xmlns:a16="http://schemas.microsoft.com/office/drawing/2014/main" id="{245EAFC9-617F-788C-61CA-71F268EBCBBC}"/>
                  </a:ext>
                </a:extLst>
              </p:cNvPr>
              <p:cNvSpPr>
                <a:spLocks noChangeArrowheads="1"/>
              </p:cNvSpPr>
              <p:nvPr/>
            </p:nvSpPr>
            <p:spPr bwMode="auto">
              <a:xfrm>
                <a:off x="4578078" y="2705983"/>
                <a:ext cx="711379" cy="711380"/>
              </a:xfrm>
              <a:custGeom>
                <a:avLst/>
                <a:gdLst>
                  <a:gd name="T0" fmla="*/ 0 w 2379"/>
                  <a:gd name="T1" fmla="*/ 855303 h 2379"/>
                  <a:gd name="T2" fmla="*/ 0 w 2379"/>
                  <a:gd name="T3" fmla="*/ 829407 h 2379"/>
                  <a:gd name="T4" fmla="*/ 0 w 2379"/>
                  <a:gd name="T5" fmla="*/ 829407 h 2379"/>
                  <a:gd name="T6" fmla="*/ 829406 w 2379"/>
                  <a:gd name="T7" fmla="*/ 0 h 2379"/>
                  <a:gd name="T8" fmla="*/ 855302 w 2379"/>
                  <a:gd name="T9" fmla="*/ 0 h 2379"/>
                  <a:gd name="T10" fmla="*/ 855302 w 2379"/>
                  <a:gd name="T11" fmla="*/ 0 h 2379"/>
                  <a:gd name="T12" fmla="*/ 604970 w 2379"/>
                  <a:gd name="T13" fmla="*/ 604611 h 2379"/>
                  <a:gd name="T14" fmla="*/ 604970 w 2379"/>
                  <a:gd name="T15" fmla="*/ 604611 h 2379"/>
                  <a:gd name="T16" fmla="*/ 0 w 2379"/>
                  <a:gd name="T17" fmla="*/ 855303 h 2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9" h="2379">
                    <a:moveTo>
                      <a:pt x="0" y="2378"/>
                    </a:moveTo>
                    <a:lnTo>
                      <a:pt x="0" y="2306"/>
                    </a:lnTo>
                    <a:cubicBezTo>
                      <a:pt x="1271" y="2306"/>
                      <a:pt x="2306" y="1271"/>
                      <a:pt x="2306" y="0"/>
                    </a:cubicBezTo>
                    <a:lnTo>
                      <a:pt x="2378" y="0"/>
                    </a:lnTo>
                    <a:cubicBezTo>
                      <a:pt x="2378" y="635"/>
                      <a:pt x="2131" y="1232"/>
                      <a:pt x="1682" y="1681"/>
                    </a:cubicBezTo>
                    <a:cubicBezTo>
                      <a:pt x="1232" y="2130"/>
                      <a:pt x="635" y="2378"/>
                      <a:pt x="0" y="2378"/>
                    </a:cubicBezTo>
                  </a:path>
                </a:pathLst>
              </a:custGeom>
              <a:solidFill>
                <a:srgbClr val="00B0F0"/>
              </a:solidFill>
              <a:ln>
                <a:noFill/>
              </a:ln>
              <a:effectLst/>
            </p:spPr>
            <p:txBody>
              <a:bodyPr wrap="none" anchor="ctr"/>
              <a:lstStyle/>
              <a:p>
                <a:pPr defTabSz="514338"/>
                <a:endParaRPr lang="en-US" sz="1837">
                  <a:solidFill>
                    <a:srgbClr val="AAAAA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Freeform 17">
                <a:extLst>
                  <a:ext uri="{FF2B5EF4-FFF2-40B4-BE49-F238E27FC236}">
                    <a16:creationId xmlns:a16="http://schemas.microsoft.com/office/drawing/2014/main" id="{54A79E1E-D925-FA53-64D6-5EE5C25BE862}"/>
                  </a:ext>
                </a:extLst>
              </p:cNvPr>
              <p:cNvSpPr>
                <a:spLocks noChangeArrowheads="1"/>
              </p:cNvSpPr>
              <p:nvPr/>
            </p:nvSpPr>
            <p:spPr bwMode="auto">
              <a:xfrm>
                <a:off x="3865380" y="1994604"/>
                <a:ext cx="712698" cy="712698"/>
              </a:xfrm>
              <a:custGeom>
                <a:avLst/>
                <a:gdLst>
                  <a:gd name="T0" fmla="*/ 26283 w 2381"/>
                  <a:gd name="T1" fmla="*/ 856890 h 2380"/>
                  <a:gd name="T2" fmla="*/ 0 w 2381"/>
                  <a:gd name="T3" fmla="*/ 856890 h 2380"/>
                  <a:gd name="T4" fmla="*/ 0 w 2381"/>
                  <a:gd name="T5" fmla="*/ 856890 h 2380"/>
                  <a:gd name="T6" fmla="*/ 250946 w 2381"/>
                  <a:gd name="T7" fmla="*/ 251052 h 2380"/>
                  <a:gd name="T8" fmla="*/ 250946 w 2381"/>
                  <a:gd name="T9" fmla="*/ 251052 h 2380"/>
                  <a:gd name="T10" fmla="*/ 856890 w 2381"/>
                  <a:gd name="T11" fmla="*/ 0 h 2380"/>
                  <a:gd name="T12" fmla="*/ 856890 w 2381"/>
                  <a:gd name="T13" fmla="*/ 26294 h 2380"/>
                  <a:gd name="T14" fmla="*/ 856890 w 2381"/>
                  <a:gd name="T15" fmla="*/ 26294 h 2380"/>
                  <a:gd name="T16" fmla="*/ 26283 w 2381"/>
                  <a:gd name="T17" fmla="*/ 856890 h 23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1" h="2380">
                    <a:moveTo>
                      <a:pt x="73" y="2379"/>
                    </a:moveTo>
                    <a:lnTo>
                      <a:pt x="0" y="2379"/>
                    </a:lnTo>
                    <a:cubicBezTo>
                      <a:pt x="0" y="1744"/>
                      <a:pt x="248" y="1146"/>
                      <a:pt x="697" y="697"/>
                    </a:cubicBezTo>
                    <a:cubicBezTo>
                      <a:pt x="1147" y="247"/>
                      <a:pt x="1744" y="0"/>
                      <a:pt x="2380" y="0"/>
                    </a:cubicBezTo>
                    <a:lnTo>
                      <a:pt x="2380" y="73"/>
                    </a:lnTo>
                    <a:cubicBezTo>
                      <a:pt x="1107" y="73"/>
                      <a:pt x="73" y="1107"/>
                      <a:pt x="73" y="2379"/>
                    </a:cubicBezTo>
                  </a:path>
                </a:pathLst>
              </a:custGeom>
              <a:solidFill>
                <a:srgbClr val="00B0F0"/>
              </a:solidFill>
              <a:ln>
                <a:noFill/>
              </a:ln>
              <a:effectLst/>
            </p:spPr>
            <p:txBody>
              <a:bodyPr wrap="none" anchor="ctr"/>
              <a:lstStyle/>
              <a:p>
                <a:pPr defTabSz="514338"/>
                <a:endParaRPr lang="en-US" sz="1837">
                  <a:solidFill>
                    <a:srgbClr val="AAAAA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Freeform 18">
                <a:extLst>
                  <a:ext uri="{FF2B5EF4-FFF2-40B4-BE49-F238E27FC236}">
                    <a16:creationId xmlns:a16="http://schemas.microsoft.com/office/drawing/2014/main" id="{A8ECA4C4-2A42-76DC-09D0-3775A29ACE39}"/>
                  </a:ext>
                </a:extLst>
              </p:cNvPr>
              <p:cNvSpPr>
                <a:spLocks noChangeArrowheads="1"/>
              </p:cNvSpPr>
              <p:nvPr/>
            </p:nvSpPr>
            <p:spPr bwMode="auto">
              <a:xfrm>
                <a:off x="4578079" y="1964247"/>
                <a:ext cx="71270" cy="81829"/>
              </a:xfrm>
              <a:custGeom>
                <a:avLst/>
                <a:gdLst>
                  <a:gd name="T0" fmla="*/ 85362 w 236"/>
                  <a:gd name="T1" fmla="*/ 48853 h 274"/>
                  <a:gd name="T2" fmla="*/ 0 w 236"/>
                  <a:gd name="T3" fmla="*/ 0 h 274"/>
                  <a:gd name="T4" fmla="*/ 0 w 236"/>
                  <a:gd name="T5" fmla="*/ 48853 h 274"/>
                  <a:gd name="T6" fmla="*/ 0 w 236"/>
                  <a:gd name="T7" fmla="*/ 98066 h 274"/>
                  <a:gd name="T8" fmla="*/ 85362 w 236"/>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274">
                    <a:moveTo>
                      <a:pt x="235" y="136"/>
                    </a:moveTo>
                    <a:lnTo>
                      <a:pt x="0" y="0"/>
                    </a:lnTo>
                    <a:lnTo>
                      <a:pt x="0" y="136"/>
                    </a:lnTo>
                    <a:lnTo>
                      <a:pt x="0" y="273"/>
                    </a:lnTo>
                    <a:lnTo>
                      <a:pt x="235" y="136"/>
                    </a:lnTo>
                  </a:path>
                </a:pathLst>
              </a:custGeom>
              <a:solidFill>
                <a:srgbClr val="6CB9FF"/>
              </a:solidFill>
              <a:ln>
                <a:noFill/>
              </a:ln>
              <a:effectLst/>
            </p:spPr>
            <p:txBody>
              <a:bodyPr wrap="none" anchor="ctr"/>
              <a:lstStyle/>
              <a:p>
                <a:pPr defTabSz="514338"/>
                <a:endParaRPr lang="en-US" sz="1837">
                  <a:solidFill>
                    <a:srgbClr val="AAAAA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19">
                <a:extLst>
                  <a:ext uri="{FF2B5EF4-FFF2-40B4-BE49-F238E27FC236}">
                    <a16:creationId xmlns:a16="http://schemas.microsoft.com/office/drawing/2014/main" id="{FBD0BFCE-5769-E4BA-8CE5-1DE4EE9CD2CE}"/>
                  </a:ext>
                </a:extLst>
              </p:cNvPr>
              <p:cNvSpPr>
                <a:spLocks noChangeArrowheads="1"/>
              </p:cNvSpPr>
              <p:nvPr/>
            </p:nvSpPr>
            <p:spPr bwMode="auto">
              <a:xfrm>
                <a:off x="4506809" y="3365888"/>
                <a:ext cx="71270" cy="81829"/>
              </a:xfrm>
              <a:custGeom>
                <a:avLst/>
                <a:gdLst>
                  <a:gd name="T0" fmla="*/ 0 w 238"/>
                  <a:gd name="T1" fmla="*/ 48853 h 274"/>
                  <a:gd name="T2" fmla="*/ 85365 w 238"/>
                  <a:gd name="T3" fmla="*/ 0 h 274"/>
                  <a:gd name="T4" fmla="*/ 85365 w 238"/>
                  <a:gd name="T5" fmla="*/ 48853 h 274"/>
                  <a:gd name="T6" fmla="*/ 85365 w 238"/>
                  <a:gd name="T7" fmla="*/ 98066 h 274"/>
                  <a:gd name="T8" fmla="*/ 0 w 238"/>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274">
                    <a:moveTo>
                      <a:pt x="0" y="136"/>
                    </a:moveTo>
                    <a:lnTo>
                      <a:pt x="237" y="0"/>
                    </a:lnTo>
                    <a:lnTo>
                      <a:pt x="237" y="136"/>
                    </a:lnTo>
                    <a:lnTo>
                      <a:pt x="237" y="273"/>
                    </a:lnTo>
                    <a:lnTo>
                      <a:pt x="0" y="136"/>
                    </a:lnTo>
                  </a:path>
                </a:pathLst>
              </a:custGeom>
              <a:solidFill>
                <a:srgbClr val="6CB9FF"/>
              </a:solidFill>
              <a:ln>
                <a:noFill/>
              </a:ln>
              <a:effectLst/>
            </p:spPr>
            <p:txBody>
              <a:bodyPr wrap="none" anchor="ctr"/>
              <a:lstStyle/>
              <a:p>
                <a:pPr defTabSz="514338"/>
                <a:endParaRPr lang="en-US" sz="1837">
                  <a:solidFill>
                    <a:srgbClr val="AAAAA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7" name="Freeform 20">
                <a:extLst>
                  <a:ext uri="{FF2B5EF4-FFF2-40B4-BE49-F238E27FC236}">
                    <a16:creationId xmlns:a16="http://schemas.microsoft.com/office/drawing/2014/main" id="{FF2982C0-0BAA-7C6B-6AAE-B4BB0AAD501D}"/>
                  </a:ext>
                </a:extLst>
              </p:cNvPr>
              <p:cNvSpPr>
                <a:spLocks noChangeArrowheads="1"/>
              </p:cNvSpPr>
              <p:nvPr/>
            </p:nvSpPr>
            <p:spPr bwMode="auto">
              <a:xfrm>
                <a:off x="4356350" y="2127905"/>
                <a:ext cx="440817" cy="530565"/>
              </a:xfrm>
              <a:custGeom>
                <a:avLst/>
                <a:gdLst>
                  <a:gd name="T0" fmla="*/ 529866 w 1475"/>
                  <a:gd name="T1" fmla="*/ 52162 h 1774"/>
                  <a:gd name="T2" fmla="*/ 529866 w 1475"/>
                  <a:gd name="T3" fmla="*/ 372688 h 1774"/>
                  <a:gd name="T4" fmla="*/ 529866 w 1475"/>
                  <a:gd name="T5" fmla="*/ 372688 h 1774"/>
                  <a:gd name="T6" fmla="*/ 265292 w 1475"/>
                  <a:gd name="T7" fmla="*/ 637815 h 1774"/>
                  <a:gd name="T8" fmla="*/ 265292 w 1475"/>
                  <a:gd name="T9" fmla="*/ 637815 h 1774"/>
                  <a:gd name="T10" fmla="*/ 0 w 1475"/>
                  <a:gd name="T11" fmla="*/ 372688 h 1774"/>
                  <a:gd name="T12" fmla="*/ 0 w 1475"/>
                  <a:gd name="T13" fmla="*/ 52162 h 1774"/>
                  <a:gd name="T14" fmla="*/ 0 w 1475"/>
                  <a:gd name="T15" fmla="*/ 52162 h 1774"/>
                  <a:gd name="T16" fmla="*/ 265292 w 1475"/>
                  <a:gd name="T17" fmla="*/ 0 h 1774"/>
                  <a:gd name="T18" fmla="*/ 265292 w 1475"/>
                  <a:gd name="T19" fmla="*/ 0 h 1774"/>
                  <a:gd name="T20" fmla="*/ 529866 w 1475"/>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5" h="1774">
                    <a:moveTo>
                      <a:pt x="1474" y="145"/>
                    </a:moveTo>
                    <a:lnTo>
                      <a:pt x="1474" y="1036"/>
                    </a:lnTo>
                    <a:cubicBezTo>
                      <a:pt x="1474" y="1442"/>
                      <a:pt x="1144" y="1773"/>
                      <a:pt x="738" y="1773"/>
                    </a:cubicBezTo>
                    <a:cubicBezTo>
                      <a:pt x="331" y="1773"/>
                      <a:pt x="0" y="1442"/>
                      <a:pt x="0" y="1036"/>
                    </a:cubicBezTo>
                    <a:lnTo>
                      <a:pt x="0" y="145"/>
                    </a:lnTo>
                    <a:cubicBezTo>
                      <a:pt x="228" y="52"/>
                      <a:pt x="477" y="0"/>
                      <a:pt x="738" y="0"/>
                    </a:cubicBezTo>
                    <a:cubicBezTo>
                      <a:pt x="998" y="0"/>
                      <a:pt x="1247" y="52"/>
                      <a:pt x="1474" y="145"/>
                    </a:cubicBezTo>
                  </a:path>
                </a:pathLst>
              </a:custGeom>
              <a:solidFill>
                <a:srgbClr val="00B0F0"/>
              </a:solidFill>
              <a:ln>
                <a:noFill/>
              </a:ln>
              <a:effectLst/>
            </p:spPr>
            <p:txBody>
              <a:bodyPr wrap="none" anchor="ctr"/>
              <a:lstStyle/>
              <a:p>
                <a:pPr defTabSz="514338"/>
                <a:endParaRPr lang="en-US" sz="1837">
                  <a:solidFill>
                    <a:srgbClr val="AAAAA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8" name="Freeform 22">
                <a:extLst>
                  <a:ext uri="{FF2B5EF4-FFF2-40B4-BE49-F238E27FC236}">
                    <a16:creationId xmlns:a16="http://schemas.microsoft.com/office/drawing/2014/main" id="{7D9D360F-82E9-80C0-5894-8896D7EE8E19}"/>
                  </a:ext>
                </a:extLst>
              </p:cNvPr>
              <p:cNvSpPr>
                <a:spLocks noChangeArrowheads="1"/>
              </p:cNvSpPr>
              <p:nvPr/>
            </p:nvSpPr>
            <p:spPr bwMode="auto">
              <a:xfrm>
                <a:off x="6669998" y="1994604"/>
                <a:ext cx="712698" cy="712698"/>
              </a:xfrm>
              <a:custGeom>
                <a:avLst/>
                <a:gdLst>
                  <a:gd name="T0" fmla="*/ 25934 w 2380"/>
                  <a:gd name="T1" fmla="*/ 856890 h 2380"/>
                  <a:gd name="T2" fmla="*/ 0 w 2380"/>
                  <a:gd name="T3" fmla="*/ 856890 h 2380"/>
                  <a:gd name="T4" fmla="*/ 0 w 2380"/>
                  <a:gd name="T5" fmla="*/ 856890 h 2380"/>
                  <a:gd name="T6" fmla="*/ 251052 w 2380"/>
                  <a:gd name="T7" fmla="*/ 251052 h 2380"/>
                  <a:gd name="T8" fmla="*/ 251052 w 2380"/>
                  <a:gd name="T9" fmla="*/ 251052 h 2380"/>
                  <a:gd name="T10" fmla="*/ 856890 w 2380"/>
                  <a:gd name="T11" fmla="*/ 0 h 2380"/>
                  <a:gd name="T12" fmla="*/ 856890 w 2380"/>
                  <a:gd name="T13" fmla="*/ 26294 h 2380"/>
                  <a:gd name="T14" fmla="*/ 856890 w 2380"/>
                  <a:gd name="T15" fmla="*/ 26294 h 2380"/>
                  <a:gd name="T16" fmla="*/ 25934 w 2380"/>
                  <a:gd name="T17" fmla="*/ 856890 h 23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0" h="2380">
                    <a:moveTo>
                      <a:pt x="72" y="2379"/>
                    </a:moveTo>
                    <a:lnTo>
                      <a:pt x="0" y="2379"/>
                    </a:lnTo>
                    <a:cubicBezTo>
                      <a:pt x="0" y="1744"/>
                      <a:pt x="248" y="1146"/>
                      <a:pt x="697" y="697"/>
                    </a:cubicBezTo>
                    <a:cubicBezTo>
                      <a:pt x="1146" y="247"/>
                      <a:pt x="1744" y="0"/>
                      <a:pt x="2379" y="0"/>
                    </a:cubicBezTo>
                    <a:lnTo>
                      <a:pt x="2379" y="73"/>
                    </a:lnTo>
                    <a:cubicBezTo>
                      <a:pt x="1107" y="73"/>
                      <a:pt x="72" y="1107"/>
                      <a:pt x="72" y="2379"/>
                    </a:cubicBezTo>
                  </a:path>
                </a:pathLst>
              </a:custGeom>
              <a:solidFill>
                <a:srgbClr val="08204C">
                  <a:lumMod val="50000"/>
                  <a:lumOff val="50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9" name="Freeform 23">
                <a:extLst>
                  <a:ext uri="{FF2B5EF4-FFF2-40B4-BE49-F238E27FC236}">
                    <a16:creationId xmlns:a16="http://schemas.microsoft.com/office/drawing/2014/main" id="{1FCB7820-EA0A-FD6B-1A36-90CC89DF84A7}"/>
                  </a:ext>
                </a:extLst>
              </p:cNvPr>
              <p:cNvSpPr>
                <a:spLocks noChangeArrowheads="1"/>
              </p:cNvSpPr>
              <p:nvPr/>
            </p:nvSpPr>
            <p:spPr bwMode="auto">
              <a:xfrm>
                <a:off x="7381377" y="1964247"/>
                <a:ext cx="71270" cy="81829"/>
              </a:xfrm>
              <a:custGeom>
                <a:avLst/>
                <a:gdLst>
                  <a:gd name="T0" fmla="*/ 85363 w 237"/>
                  <a:gd name="T1" fmla="*/ 48853 h 274"/>
                  <a:gd name="T2" fmla="*/ 0 w 237"/>
                  <a:gd name="T3" fmla="*/ 0 h 274"/>
                  <a:gd name="T4" fmla="*/ 0 w 237"/>
                  <a:gd name="T5" fmla="*/ 48853 h 274"/>
                  <a:gd name="T6" fmla="*/ 0 w 237"/>
                  <a:gd name="T7" fmla="*/ 98066 h 274"/>
                  <a:gd name="T8" fmla="*/ 85363 w 237"/>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274">
                    <a:moveTo>
                      <a:pt x="236" y="136"/>
                    </a:moveTo>
                    <a:lnTo>
                      <a:pt x="0" y="0"/>
                    </a:lnTo>
                    <a:lnTo>
                      <a:pt x="0" y="136"/>
                    </a:lnTo>
                    <a:lnTo>
                      <a:pt x="0" y="273"/>
                    </a:lnTo>
                    <a:lnTo>
                      <a:pt x="236" y="136"/>
                    </a:lnTo>
                  </a:path>
                </a:pathLst>
              </a:custGeom>
              <a:solidFill>
                <a:srgbClr val="08204C">
                  <a:lumMod val="50000"/>
                  <a:lumOff val="50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0" name="Freeform 24">
                <a:extLst>
                  <a:ext uri="{FF2B5EF4-FFF2-40B4-BE49-F238E27FC236}">
                    <a16:creationId xmlns:a16="http://schemas.microsoft.com/office/drawing/2014/main" id="{2F9C346A-D4F9-5A1B-7FDC-BDAF986A60F3}"/>
                  </a:ext>
                </a:extLst>
              </p:cNvPr>
              <p:cNvSpPr>
                <a:spLocks noChangeArrowheads="1"/>
              </p:cNvSpPr>
              <p:nvPr/>
            </p:nvSpPr>
            <p:spPr bwMode="auto">
              <a:xfrm>
                <a:off x="7160968" y="2127905"/>
                <a:ext cx="440817" cy="530565"/>
              </a:xfrm>
              <a:custGeom>
                <a:avLst/>
                <a:gdLst>
                  <a:gd name="T0" fmla="*/ 529865 w 1474"/>
                  <a:gd name="T1" fmla="*/ 52162 h 1774"/>
                  <a:gd name="T2" fmla="*/ 529865 w 1474"/>
                  <a:gd name="T3" fmla="*/ 372688 h 1774"/>
                  <a:gd name="T4" fmla="*/ 529865 w 1474"/>
                  <a:gd name="T5" fmla="*/ 372688 h 1774"/>
                  <a:gd name="T6" fmla="*/ 265113 w 1474"/>
                  <a:gd name="T7" fmla="*/ 637815 h 1774"/>
                  <a:gd name="T8" fmla="*/ 265113 w 1474"/>
                  <a:gd name="T9" fmla="*/ 637815 h 1774"/>
                  <a:gd name="T10" fmla="*/ 0 w 1474"/>
                  <a:gd name="T11" fmla="*/ 372688 h 1774"/>
                  <a:gd name="T12" fmla="*/ 0 w 1474"/>
                  <a:gd name="T13" fmla="*/ 52162 h 1774"/>
                  <a:gd name="T14" fmla="*/ 0 w 1474"/>
                  <a:gd name="T15" fmla="*/ 52162 h 1774"/>
                  <a:gd name="T16" fmla="*/ 265113 w 1474"/>
                  <a:gd name="T17" fmla="*/ 0 h 1774"/>
                  <a:gd name="T18" fmla="*/ 265113 w 1474"/>
                  <a:gd name="T19" fmla="*/ 0 h 1774"/>
                  <a:gd name="T20" fmla="*/ 529865 w 1474"/>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4" h="1774">
                    <a:moveTo>
                      <a:pt x="1473" y="145"/>
                    </a:moveTo>
                    <a:lnTo>
                      <a:pt x="1473" y="1036"/>
                    </a:lnTo>
                    <a:cubicBezTo>
                      <a:pt x="1473" y="1442"/>
                      <a:pt x="1144" y="1773"/>
                      <a:pt x="737" y="1773"/>
                    </a:cubicBezTo>
                    <a:cubicBezTo>
                      <a:pt x="330" y="1773"/>
                      <a:pt x="0" y="1442"/>
                      <a:pt x="0" y="1036"/>
                    </a:cubicBezTo>
                    <a:lnTo>
                      <a:pt x="0" y="145"/>
                    </a:lnTo>
                    <a:cubicBezTo>
                      <a:pt x="227" y="52"/>
                      <a:pt x="476" y="0"/>
                      <a:pt x="737" y="0"/>
                    </a:cubicBezTo>
                    <a:cubicBezTo>
                      <a:pt x="998" y="0"/>
                      <a:pt x="1246" y="52"/>
                      <a:pt x="1473" y="145"/>
                    </a:cubicBezTo>
                  </a:path>
                </a:pathLst>
              </a:custGeom>
              <a:solidFill>
                <a:srgbClr val="08204C">
                  <a:lumMod val="50000"/>
                  <a:lumOff val="50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1" name="Freeform 16">
                <a:extLst>
                  <a:ext uri="{FF2B5EF4-FFF2-40B4-BE49-F238E27FC236}">
                    <a16:creationId xmlns:a16="http://schemas.microsoft.com/office/drawing/2014/main" id="{31A1763F-E5ED-A422-A01D-F162B8CCB6FD}"/>
                  </a:ext>
                </a:extLst>
              </p:cNvPr>
              <p:cNvSpPr>
                <a:spLocks noChangeArrowheads="1"/>
              </p:cNvSpPr>
              <p:nvPr/>
            </p:nvSpPr>
            <p:spPr bwMode="auto">
              <a:xfrm>
                <a:off x="5981115" y="2705983"/>
                <a:ext cx="711379" cy="711380"/>
              </a:xfrm>
              <a:custGeom>
                <a:avLst/>
                <a:gdLst>
                  <a:gd name="T0" fmla="*/ 0 w 2379"/>
                  <a:gd name="T1" fmla="*/ 855303 h 2379"/>
                  <a:gd name="T2" fmla="*/ 0 w 2379"/>
                  <a:gd name="T3" fmla="*/ 829407 h 2379"/>
                  <a:gd name="T4" fmla="*/ 0 w 2379"/>
                  <a:gd name="T5" fmla="*/ 829407 h 2379"/>
                  <a:gd name="T6" fmla="*/ 829406 w 2379"/>
                  <a:gd name="T7" fmla="*/ 0 h 2379"/>
                  <a:gd name="T8" fmla="*/ 855302 w 2379"/>
                  <a:gd name="T9" fmla="*/ 0 h 2379"/>
                  <a:gd name="T10" fmla="*/ 855302 w 2379"/>
                  <a:gd name="T11" fmla="*/ 0 h 2379"/>
                  <a:gd name="T12" fmla="*/ 604970 w 2379"/>
                  <a:gd name="T13" fmla="*/ 604611 h 2379"/>
                  <a:gd name="T14" fmla="*/ 604970 w 2379"/>
                  <a:gd name="T15" fmla="*/ 604611 h 2379"/>
                  <a:gd name="T16" fmla="*/ 0 w 2379"/>
                  <a:gd name="T17" fmla="*/ 855303 h 23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79" h="2379">
                    <a:moveTo>
                      <a:pt x="0" y="2378"/>
                    </a:moveTo>
                    <a:lnTo>
                      <a:pt x="0" y="2306"/>
                    </a:lnTo>
                    <a:cubicBezTo>
                      <a:pt x="1271" y="2306"/>
                      <a:pt x="2306" y="1271"/>
                      <a:pt x="2306" y="0"/>
                    </a:cubicBezTo>
                    <a:lnTo>
                      <a:pt x="2378" y="0"/>
                    </a:lnTo>
                    <a:cubicBezTo>
                      <a:pt x="2378" y="635"/>
                      <a:pt x="2131" y="1232"/>
                      <a:pt x="1682" y="1681"/>
                    </a:cubicBezTo>
                    <a:cubicBezTo>
                      <a:pt x="1232" y="2130"/>
                      <a:pt x="635" y="2378"/>
                      <a:pt x="0" y="2378"/>
                    </a:cubicBezTo>
                  </a:path>
                </a:pathLst>
              </a:custGeom>
              <a:solidFill>
                <a:srgbClr val="08204C">
                  <a:lumMod val="25000"/>
                  <a:lumOff val="75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2" name="Freeform 17">
                <a:extLst>
                  <a:ext uri="{FF2B5EF4-FFF2-40B4-BE49-F238E27FC236}">
                    <a16:creationId xmlns:a16="http://schemas.microsoft.com/office/drawing/2014/main" id="{4180F82D-55B7-E612-7A8D-EED578FE778C}"/>
                  </a:ext>
                </a:extLst>
              </p:cNvPr>
              <p:cNvSpPr>
                <a:spLocks noChangeArrowheads="1"/>
              </p:cNvSpPr>
              <p:nvPr/>
            </p:nvSpPr>
            <p:spPr bwMode="auto">
              <a:xfrm>
                <a:off x="5268416" y="1994604"/>
                <a:ext cx="712698" cy="712698"/>
              </a:xfrm>
              <a:custGeom>
                <a:avLst/>
                <a:gdLst>
                  <a:gd name="T0" fmla="*/ 26283 w 2381"/>
                  <a:gd name="T1" fmla="*/ 856890 h 2380"/>
                  <a:gd name="T2" fmla="*/ 0 w 2381"/>
                  <a:gd name="T3" fmla="*/ 856890 h 2380"/>
                  <a:gd name="T4" fmla="*/ 0 w 2381"/>
                  <a:gd name="T5" fmla="*/ 856890 h 2380"/>
                  <a:gd name="T6" fmla="*/ 250946 w 2381"/>
                  <a:gd name="T7" fmla="*/ 251052 h 2380"/>
                  <a:gd name="T8" fmla="*/ 250946 w 2381"/>
                  <a:gd name="T9" fmla="*/ 251052 h 2380"/>
                  <a:gd name="T10" fmla="*/ 856890 w 2381"/>
                  <a:gd name="T11" fmla="*/ 0 h 2380"/>
                  <a:gd name="T12" fmla="*/ 856890 w 2381"/>
                  <a:gd name="T13" fmla="*/ 26294 h 2380"/>
                  <a:gd name="T14" fmla="*/ 856890 w 2381"/>
                  <a:gd name="T15" fmla="*/ 26294 h 2380"/>
                  <a:gd name="T16" fmla="*/ 26283 w 2381"/>
                  <a:gd name="T17" fmla="*/ 856890 h 23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81" h="2380">
                    <a:moveTo>
                      <a:pt x="73" y="2379"/>
                    </a:moveTo>
                    <a:lnTo>
                      <a:pt x="0" y="2379"/>
                    </a:lnTo>
                    <a:cubicBezTo>
                      <a:pt x="0" y="1744"/>
                      <a:pt x="248" y="1146"/>
                      <a:pt x="697" y="697"/>
                    </a:cubicBezTo>
                    <a:cubicBezTo>
                      <a:pt x="1147" y="247"/>
                      <a:pt x="1744" y="0"/>
                      <a:pt x="2380" y="0"/>
                    </a:cubicBezTo>
                    <a:lnTo>
                      <a:pt x="2380" y="73"/>
                    </a:lnTo>
                    <a:cubicBezTo>
                      <a:pt x="1107" y="73"/>
                      <a:pt x="73" y="1107"/>
                      <a:pt x="73" y="2379"/>
                    </a:cubicBezTo>
                  </a:path>
                </a:pathLst>
              </a:custGeom>
              <a:solidFill>
                <a:srgbClr val="08204C">
                  <a:lumMod val="25000"/>
                  <a:lumOff val="75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3" name="Freeform 18">
                <a:extLst>
                  <a:ext uri="{FF2B5EF4-FFF2-40B4-BE49-F238E27FC236}">
                    <a16:creationId xmlns:a16="http://schemas.microsoft.com/office/drawing/2014/main" id="{D1A39992-6B25-3782-58E2-DE7019A3914D}"/>
                  </a:ext>
                </a:extLst>
              </p:cNvPr>
              <p:cNvSpPr>
                <a:spLocks noChangeArrowheads="1"/>
              </p:cNvSpPr>
              <p:nvPr/>
            </p:nvSpPr>
            <p:spPr bwMode="auto">
              <a:xfrm>
                <a:off x="5981115" y="1964247"/>
                <a:ext cx="71270" cy="81829"/>
              </a:xfrm>
              <a:custGeom>
                <a:avLst/>
                <a:gdLst>
                  <a:gd name="T0" fmla="*/ 85362 w 236"/>
                  <a:gd name="T1" fmla="*/ 48853 h 274"/>
                  <a:gd name="T2" fmla="*/ 0 w 236"/>
                  <a:gd name="T3" fmla="*/ 0 h 274"/>
                  <a:gd name="T4" fmla="*/ 0 w 236"/>
                  <a:gd name="T5" fmla="*/ 48853 h 274"/>
                  <a:gd name="T6" fmla="*/ 0 w 236"/>
                  <a:gd name="T7" fmla="*/ 98066 h 274"/>
                  <a:gd name="T8" fmla="*/ 85362 w 236"/>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274">
                    <a:moveTo>
                      <a:pt x="235" y="136"/>
                    </a:moveTo>
                    <a:lnTo>
                      <a:pt x="0" y="0"/>
                    </a:lnTo>
                    <a:lnTo>
                      <a:pt x="0" y="136"/>
                    </a:lnTo>
                    <a:lnTo>
                      <a:pt x="0" y="273"/>
                    </a:lnTo>
                    <a:lnTo>
                      <a:pt x="235" y="136"/>
                    </a:lnTo>
                  </a:path>
                </a:pathLst>
              </a:custGeom>
              <a:solidFill>
                <a:srgbClr val="08204C">
                  <a:lumMod val="25000"/>
                  <a:lumOff val="75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4" name="Freeform 19">
                <a:extLst>
                  <a:ext uri="{FF2B5EF4-FFF2-40B4-BE49-F238E27FC236}">
                    <a16:creationId xmlns:a16="http://schemas.microsoft.com/office/drawing/2014/main" id="{1F0C1F52-845F-0031-4CB3-7C2FDE15B403}"/>
                  </a:ext>
                </a:extLst>
              </p:cNvPr>
              <p:cNvSpPr>
                <a:spLocks noChangeArrowheads="1"/>
              </p:cNvSpPr>
              <p:nvPr/>
            </p:nvSpPr>
            <p:spPr bwMode="auto">
              <a:xfrm>
                <a:off x="5909845" y="3365888"/>
                <a:ext cx="71270" cy="81829"/>
              </a:xfrm>
              <a:custGeom>
                <a:avLst/>
                <a:gdLst>
                  <a:gd name="T0" fmla="*/ 0 w 238"/>
                  <a:gd name="T1" fmla="*/ 48853 h 274"/>
                  <a:gd name="T2" fmla="*/ 85365 w 238"/>
                  <a:gd name="T3" fmla="*/ 0 h 274"/>
                  <a:gd name="T4" fmla="*/ 85365 w 238"/>
                  <a:gd name="T5" fmla="*/ 48853 h 274"/>
                  <a:gd name="T6" fmla="*/ 85365 w 238"/>
                  <a:gd name="T7" fmla="*/ 98066 h 274"/>
                  <a:gd name="T8" fmla="*/ 0 w 238"/>
                  <a:gd name="T9" fmla="*/ 48853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274">
                    <a:moveTo>
                      <a:pt x="0" y="136"/>
                    </a:moveTo>
                    <a:lnTo>
                      <a:pt x="237" y="0"/>
                    </a:lnTo>
                    <a:lnTo>
                      <a:pt x="237" y="136"/>
                    </a:lnTo>
                    <a:lnTo>
                      <a:pt x="237" y="273"/>
                    </a:lnTo>
                    <a:lnTo>
                      <a:pt x="0" y="136"/>
                    </a:lnTo>
                  </a:path>
                </a:pathLst>
              </a:custGeom>
              <a:solidFill>
                <a:srgbClr val="08204C">
                  <a:lumMod val="25000"/>
                  <a:lumOff val="75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5" name="Freeform 20">
                <a:extLst>
                  <a:ext uri="{FF2B5EF4-FFF2-40B4-BE49-F238E27FC236}">
                    <a16:creationId xmlns:a16="http://schemas.microsoft.com/office/drawing/2014/main" id="{9D26E885-9DD8-217F-D6EA-FA984F6055F2}"/>
                  </a:ext>
                </a:extLst>
              </p:cNvPr>
              <p:cNvSpPr>
                <a:spLocks noChangeArrowheads="1"/>
              </p:cNvSpPr>
              <p:nvPr/>
            </p:nvSpPr>
            <p:spPr bwMode="auto">
              <a:xfrm>
                <a:off x="5759387" y="2127905"/>
                <a:ext cx="440817" cy="530565"/>
              </a:xfrm>
              <a:custGeom>
                <a:avLst/>
                <a:gdLst>
                  <a:gd name="T0" fmla="*/ 529866 w 1475"/>
                  <a:gd name="T1" fmla="*/ 52162 h 1774"/>
                  <a:gd name="T2" fmla="*/ 529866 w 1475"/>
                  <a:gd name="T3" fmla="*/ 372688 h 1774"/>
                  <a:gd name="T4" fmla="*/ 529866 w 1475"/>
                  <a:gd name="T5" fmla="*/ 372688 h 1774"/>
                  <a:gd name="T6" fmla="*/ 265292 w 1475"/>
                  <a:gd name="T7" fmla="*/ 637815 h 1774"/>
                  <a:gd name="T8" fmla="*/ 265292 w 1475"/>
                  <a:gd name="T9" fmla="*/ 637815 h 1774"/>
                  <a:gd name="T10" fmla="*/ 0 w 1475"/>
                  <a:gd name="T11" fmla="*/ 372688 h 1774"/>
                  <a:gd name="T12" fmla="*/ 0 w 1475"/>
                  <a:gd name="T13" fmla="*/ 52162 h 1774"/>
                  <a:gd name="T14" fmla="*/ 0 w 1475"/>
                  <a:gd name="T15" fmla="*/ 52162 h 1774"/>
                  <a:gd name="T16" fmla="*/ 265292 w 1475"/>
                  <a:gd name="T17" fmla="*/ 0 h 1774"/>
                  <a:gd name="T18" fmla="*/ 265292 w 1475"/>
                  <a:gd name="T19" fmla="*/ 0 h 1774"/>
                  <a:gd name="T20" fmla="*/ 529866 w 1475"/>
                  <a:gd name="T21" fmla="*/ 52162 h 17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75" h="1774">
                    <a:moveTo>
                      <a:pt x="1474" y="145"/>
                    </a:moveTo>
                    <a:lnTo>
                      <a:pt x="1474" y="1036"/>
                    </a:lnTo>
                    <a:cubicBezTo>
                      <a:pt x="1474" y="1442"/>
                      <a:pt x="1144" y="1773"/>
                      <a:pt x="738" y="1773"/>
                    </a:cubicBezTo>
                    <a:cubicBezTo>
                      <a:pt x="331" y="1773"/>
                      <a:pt x="0" y="1442"/>
                      <a:pt x="0" y="1036"/>
                    </a:cubicBezTo>
                    <a:lnTo>
                      <a:pt x="0" y="145"/>
                    </a:lnTo>
                    <a:cubicBezTo>
                      <a:pt x="228" y="52"/>
                      <a:pt x="477" y="0"/>
                      <a:pt x="738" y="0"/>
                    </a:cubicBezTo>
                    <a:cubicBezTo>
                      <a:pt x="998" y="0"/>
                      <a:pt x="1247" y="52"/>
                      <a:pt x="1474" y="145"/>
                    </a:cubicBezTo>
                  </a:path>
                </a:pathLst>
              </a:custGeom>
              <a:solidFill>
                <a:srgbClr val="08204C">
                  <a:lumMod val="25000"/>
                  <a:lumOff val="75000"/>
                </a:srgbClr>
              </a:solidFill>
              <a:ln>
                <a:noFill/>
              </a:ln>
              <a:effectLst/>
            </p:spPr>
            <p:txBody>
              <a:bodyPr wrap="none" anchor="ctr"/>
              <a:lstStyle/>
              <a:p>
                <a:pPr marL="0" marR="0" lvl="0" indent="0" defTabSz="514338" eaLnBrk="1" fontAlgn="auto" latinLnBrk="0" hangingPunct="1">
                  <a:lnSpc>
                    <a:spcPct val="100000"/>
                  </a:lnSpc>
                  <a:spcBef>
                    <a:spcPts val="0"/>
                  </a:spcBef>
                  <a:spcAft>
                    <a:spcPts val="0"/>
                  </a:spcAft>
                  <a:buClrTx/>
                  <a:buSzTx/>
                  <a:buFontTx/>
                  <a:buNone/>
                  <a:tabLst/>
                  <a:defRPr/>
                </a:pPr>
                <a:endParaRPr kumimoji="0" lang="en-US" sz="1837" b="0" i="0" u="none" strike="noStrike" kern="0" cap="none" spc="0" normalizeH="0" baseline="0" noProof="0">
                  <a:ln>
                    <a:noFill/>
                  </a:ln>
                  <a:solidFill>
                    <a:srgbClr val="AAAAA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96" name="Picture 195">
                <a:extLst>
                  <a:ext uri="{FF2B5EF4-FFF2-40B4-BE49-F238E27FC236}">
                    <a16:creationId xmlns:a16="http://schemas.microsoft.com/office/drawing/2014/main" id="{82C79106-7B10-3089-74A9-541AE57B782B}"/>
                  </a:ext>
                </a:extLst>
              </p:cNvPr>
              <p:cNvPicPr>
                <a:picLocks/>
              </p:cNvPicPr>
              <p:nvPr/>
            </p:nvPicPr>
            <p:blipFill>
              <a:blip r:embed="rId3"/>
              <a:stretch>
                <a:fillRect/>
              </a:stretch>
            </p:blipFill>
            <p:spPr>
              <a:xfrm>
                <a:off x="1608791" y="2224707"/>
                <a:ext cx="294841" cy="336962"/>
              </a:xfrm>
              <a:prstGeom prst="rect">
                <a:avLst/>
              </a:prstGeom>
            </p:spPr>
          </p:pic>
          <p:pic>
            <p:nvPicPr>
              <p:cNvPr id="197" name="Picture 196">
                <a:extLst>
                  <a:ext uri="{FF2B5EF4-FFF2-40B4-BE49-F238E27FC236}">
                    <a16:creationId xmlns:a16="http://schemas.microsoft.com/office/drawing/2014/main" id="{0C5FC709-2E8E-3B73-7DEF-E8AD164E5C0B}"/>
                  </a:ext>
                </a:extLst>
              </p:cNvPr>
              <p:cNvPicPr>
                <a:picLocks/>
              </p:cNvPicPr>
              <p:nvPr/>
            </p:nvPicPr>
            <p:blipFill>
              <a:blip r:embed="rId3"/>
              <a:stretch>
                <a:fillRect/>
              </a:stretch>
            </p:blipFill>
            <p:spPr>
              <a:xfrm>
                <a:off x="3008067" y="2224707"/>
                <a:ext cx="294841" cy="336962"/>
              </a:xfrm>
              <a:prstGeom prst="rect">
                <a:avLst/>
              </a:prstGeom>
            </p:spPr>
          </p:pic>
          <p:pic>
            <p:nvPicPr>
              <p:cNvPr id="198" name="Picture 197">
                <a:extLst>
                  <a:ext uri="{FF2B5EF4-FFF2-40B4-BE49-F238E27FC236}">
                    <a16:creationId xmlns:a16="http://schemas.microsoft.com/office/drawing/2014/main" id="{BEC55EB4-370E-F4F5-8898-EF3015B6312A}"/>
                  </a:ext>
                </a:extLst>
              </p:cNvPr>
              <p:cNvPicPr>
                <a:picLocks/>
              </p:cNvPicPr>
              <p:nvPr/>
            </p:nvPicPr>
            <p:blipFill>
              <a:blip r:embed="rId3"/>
              <a:stretch>
                <a:fillRect/>
              </a:stretch>
            </p:blipFill>
            <p:spPr>
              <a:xfrm>
                <a:off x="4418420" y="2212451"/>
                <a:ext cx="294841" cy="336962"/>
              </a:xfrm>
              <a:prstGeom prst="rect">
                <a:avLst/>
              </a:prstGeom>
            </p:spPr>
          </p:pic>
          <p:pic>
            <p:nvPicPr>
              <p:cNvPr id="199" name="Picture 198">
                <a:extLst>
                  <a:ext uri="{FF2B5EF4-FFF2-40B4-BE49-F238E27FC236}">
                    <a16:creationId xmlns:a16="http://schemas.microsoft.com/office/drawing/2014/main" id="{9FB46E87-451F-0AC3-45F2-391B6EE44ADC}"/>
                  </a:ext>
                </a:extLst>
              </p:cNvPr>
              <p:cNvPicPr>
                <a:picLocks/>
              </p:cNvPicPr>
              <p:nvPr/>
            </p:nvPicPr>
            <p:blipFill>
              <a:blip r:embed="rId3"/>
              <a:stretch>
                <a:fillRect/>
              </a:stretch>
            </p:blipFill>
            <p:spPr>
              <a:xfrm>
                <a:off x="5811942" y="2212451"/>
                <a:ext cx="294841" cy="336962"/>
              </a:xfrm>
              <a:prstGeom prst="rect">
                <a:avLst/>
              </a:prstGeom>
              <a:solidFill>
                <a:srgbClr val="08204C">
                  <a:lumMod val="25000"/>
                  <a:lumOff val="75000"/>
                </a:srgbClr>
              </a:solidFill>
            </p:spPr>
          </p:pic>
          <p:pic>
            <p:nvPicPr>
              <p:cNvPr id="200" name="Picture 199">
                <a:extLst>
                  <a:ext uri="{FF2B5EF4-FFF2-40B4-BE49-F238E27FC236}">
                    <a16:creationId xmlns:a16="http://schemas.microsoft.com/office/drawing/2014/main" id="{AAB2C20B-C6E2-1DFB-CEAB-62BDA3535035}"/>
                  </a:ext>
                </a:extLst>
              </p:cNvPr>
              <p:cNvPicPr>
                <a:picLocks/>
              </p:cNvPicPr>
              <p:nvPr/>
            </p:nvPicPr>
            <p:blipFill>
              <a:blip r:embed="rId3"/>
              <a:stretch>
                <a:fillRect/>
              </a:stretch>
            </p:blipFill>
            <p:spPr>
              <a:xfrm>
                <a:off x="7233657" y="2231465"/>
                <a:ext cx="294841" cy="336962"/>
              </a:xfrm>
              <a:prstGeom prst="rect">
                <a:avLst/>
              </a:prstGeom>
            </p:spPr>
          </p:pic>
        </p:grpSp>
      </p:grpSp>
    </p:spTree>
    <p:extLst>
      <p:ext uri="{BB962C8B-B14F-4D97-AF65-F5344CB8AC3E}">
        <p14:creationId xmlns:p14="http://schemas.microsoft.com/office/powerpoint/2010/main" val="902327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398AA9-802E-398B-59F8-1BF15A387B19}"/>
              </a:ext>
            </a:extLst>
          </p:cNvPr>
          <p:cNvSpPr>
            <a:spLocks noGrp="1"/>
          </p:cNvSpPr>
          <p:nvPr>
            <p:ph type="title"/>
          </p:nvPr>
        </p:nvSpPr>
        <p:spPr>
          <a:xfrm>
            <a:off x="4060648" y="5287080"/>
            <a:ext cx="4436676" cy="1053198"/>
          </a:xfrm>
        </p:spPr>
        <p:txBody>
          <a:bodyPr vert="horz" lIns="91440" tIns="45720" rIns="91440" bIns="45720" rtlCol="0" anchor="b">
            <a:normAutofit fontScale="90000"/>
          </a:bodyPr>
          <a:lstStyle/>
          <a:p>
            <a:pPr algn="r" defTabSz="914400">
              <a:lnSpc>
                <a:spcPct val="90000"/>
              </a:lnSpc>
            </a:pPr>
            <a:r>
              <a:rPr lang="el-GR" sz="4200" kern="1200" dirty="0">
                <a:solidFill>
                  <a:srgbClr val="FFFFFF"/>
                </a:solidFill>
                <a:latin typeface="+mj-lt"/>
                <a:ea typeface="+mj-ea"/>
                <a:cs typeface="+mj-cs"/>
              </a:rPr>
              <a:t>Ευχαριστώ πολύ!</a:t>
            </a:r>
            <a:br>
              <a:rPr lang="el-GR" sz="4200" kern="1200" dirty="0">
                <a:solidFill>
                  <a:srgbClr val="FFFFFF"/>
                </a:solidFill>
                <a:latin typeface="+mj-lt"/>
                <a:ea typeface="+mj-ea"/>
                <a:cs typeface="+mj-cs"/>
              </a:rPr>
            </a:br>
            <a:br>
              <a:rPr lang="el-GR" sz="4200" kern="1200" dirty="0">
                <a:solidFill>
                  <a:srgbClr val="FFFFFF"/>
                </a:solidFill>
                <a:latin typeface="+mj-lt"/>
                <a:ea typeface="+mj-ea"/>
                <a:cs typeface="+mj-cs"/>
              </a:rPr>
            </a:br>
            <a:endParaRPr lang="en-US" sz="4200" kern="1200" dirty="0">
              <a:solidFill>
                <a:srgbClr val="FFFFFF"/>
              </a:solidFill>
              <a:latin typeface="+mj-lt"/>
              <a:ea typeface="+mj-ea"/>
              <a:cs typeface="+mj-cs"/>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Οικονομικό Πανεπιστήμιο Αθηνών">
            <a:extLst>
              <a:ext uri="{FF2B5EF4-FFF2-40B4-BE49-F238E27FC236}">
                <a16:creationId xmlns:a16="http://schemas.microsoft.com/office/drawing/2014/main" id="{F4C06C71-3CFD-31F2-30CF-A3721BF5B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96" y="78261"/>
            <a:ext cx="2936568" cy="64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1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BC65B-6083-9D8B-0655-F76359946954}"/>
              </a:ext>
            </a:extLst>
          </p:cNvPr>
          <p:cNvSpPr>
            <a:spLocks noGrp="1"/>
          </p:cNvSpPr>
          <p:nvPr>
            <p:ph type="title"/>
          </p:nvPr>
        </p:nvSpPr>
        <p:spPr>
          <a:xfrm>
            <a:off x="630936" y="548640"/>
            <a:ext cx="2700645" cy="5431536"/>
          </a:xfrm>
        </p:spPr>
        <p:txBody>
          <a:bodyPr>
            <a:normAutofit/>
          </a:bodyPr>
          <a:lstStyle/>
          <a:p>
            <a:r>
              <a:rPr lang="en-GB" sz="3300" dirty="0"/>
              <a:t>Examples</a:t>
            </a:r>
            <a:endParaRPr lang="en-GR" sz="33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sX0" fmla="*/ 0 w 4480560"/>
              <a:gd name="csY0" fmla="*/ 0 h 13716"/>
              <a:gd name="csX1" fmla="*/ 595274 w 4480560"/>
              <a:gd name="csY1" fmla="*/ 0 h 13716"/>
              <a:gd name="csX2" fmla="*/ 1100938 w 4480560"/>
              <a:gd name="csY2" fmla="*/ 0 h 13716"/>
              <a:gd name="csX3" fmla="*/ 1651406 w 4480560"/>
              <a:gd name="csY3" fmla="*/ 0 h 13716"/>
              <a:gd name="csX4" fmla="*/ 2336292 w 4480560"/>
              <a:gd name="csY4" fmla="*/ 0 h 13716"/>
              <a:gd name="csX5" fmla="*/ 2931566 w 4480560"/>
              <a:gd name="csY5" fmla="*/ 0 h 13716"/>
              <a:gd name="csX6" fmla="*/ 3482035 w 4480560"/>
              <a:gd name="csY6" fmla="*/ 0 h 13716"/>
              <a:gd name="csX7" fmla="*/ 4480560 w 4480560"/>
              <a:gd name="csY7" fmla="*/ 0 h 13716"/>
              <a:gd name="csX8" fmla="*/ 4480560 w 4480560"/>
              <a:gd name="csY8" fmla="*/ 13716 h 13716"/>
              <a:gd name="csX9" fmla="*/ 3840480 w 4480560"/>
              <a:gd name="csY9" fmla="*/ 13716 h 13716"/>
              <a:gd name="csX10" fmla="*/ 3290011 w 4480560"/>
              <a:gd name="csY10" fmla="*/ 13716 h 13716"/>
              <a:gd name="csX11" fmla="*/ 2560320 w 4480560"/>
              <a:gd name="csY11" fmla="*/ 13716 h 13716"/>
              <a:gd name="csX12" fmla="*/ 1965046 w 4480560"/>
              <a:gd name="csY12" fmla="*/ 13716 h 13716"/>
              <a:gd name="csX13" fmla="*/ 1459382 w 4480560"/>
              <a:gd name="csY13" fmla="*/ 13716 h 13716"/>
              <a:gd name="csX14" fmla="*/ 774497 w 4480560"/>
              <a:gd name="csY14" fmla="*/ 13716 h 13716"/>
              <a:gd name="csX15" fmla="*/ 0 w 4480560"/>
              <a:gd name="csY15" fmla="*/ 13716 h 13716"/>
              <a:gd name="csX16" fmla="*/ 0 w 4480560"/>
              <a:gd name="csY16"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8CC8DA-B76F-449D-54D9-FFD66C4AD76A}"/>
              </a:ext>
            </a:extLst>
          </p:cNvPr>
          <p:cNvSpPr>
            <a:spLocks noGrp="1"/>
          </p:cNvSpPr>
          <p:nvPr>
            <p:ph idx="1"/>
          </p:nvPr>
        </p:nvSpPr>
        <p:spPr>
          <a:xfrm>
            <a:off x="3844813" y="552091"/>
            <a:ext cx="4668251" cy="5431536"/>
          </a:xfrm>
        </p:spPr>
        <p:txBody>
          <a:bodyPr anchor="ctr">
            <a:normAutofit lnSpcReduction="10000"/>
          </a:bodyPr>
          <a:lstStyle/>
          <a:p>
            <a:pPr>
              <a:lnSpc>
                <a:spcPct val="90000"/>
              </a:lnSpc>
            </a:pPr>
            <a:r>
              <a:rPr lang="en-GB" sz="1800" b="1" dirty="0"/>
              <a:t>Change of Team Leadership (new team leader or project manager)
Change of Team Composition (new members, departures, redistribution of roles)
Change of Responsibilities (redistribution of tasks)
Change of Collaboration Mode (e.g., cross-functional teams)
Change Team Goals (e.g., new KPIs)
Changing Tools and Technologies Used by the Team
Change in the Way of Communication (new tools, new habits)
Change in Routines and Meetings (e.g., daily morning meeting)
Change Team Culture (e.g., from individual to collaborative)
Change in the Group's Perception of Purpose (e.g., new priorities)</a:t>
            </a:r>
            <a:endParaRPr lang="en-GR" sz="1800" dirty="0"/>
          </a:p>
        </p:txBody>
      </p:sp>
    </p:spTree>
    <p:extLst>
      <p:ext uri="{BB962C8B-B14F-4D97-AF65-F5344CB8AC3E}">
        <p14:creationId xmlns:p14="http://schemas.microsoft.com/office/powerpoint/2010/main" val="284585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2976F-C326-90A9-BAD2-C835C2FE2308}"/>
              </a:ext>
            </a:extLst>
          </p:cNvPr>
          <p:cNvSpPr>
            <a:spLocks noGrp="1"/>
          </p:cNvSpPr>
          <p:nvPr>
            <p:ph type="title"/>
          </p:nvPr>
        </p:nvSpPr>
        <p:spPr>
          <a:xfrm>
            <a:off x="480060" y="325369"/>
            <a:ext cx="3276451" cy="1956841"/>
          </a:xfrm>
        </p:spPr>
        <p:txBody>
          <a:bodyPr anchor="b">
            <a:normAutofit/>
          </a:bodyPr>
          <a:lstStyle/>
          <a:p>
            <a:r>
              <a:rPr lang="en-GB" sz="4700" dirty="0"/>
              <a:t>Individual Exercise</a:t>
            </a:r>
            <a:endParaRPr lang="en-GR" sz="4700" dirty="0"/>
          </a:p>
        </p:txBody>
      </p:sp>
      <p:sp>
        <p:nvSpPr>
          <p:cNvPr id="51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32929D-2190-6585-1503-B0415BA69221}"/>
              </a:ext>
            </a:extLst>
          </p:cNvPr>
          <p:cNvSpPr>
            <a:spLocks noGrp="1"/>
          </p:cNvSpPr>
          <p:nvPr>
            <p:ph idx="1"/>
          </p:nvPr>
        </p:nvSpPr>
        <p:spPr>
          <a:xfrm>
            <a:off x="480060" y="2872899"/>
            <a:ext cx="3182691" cy="3320668"/>
          </a:xfrm>
        </p:spPr>
        <p:txBody>
          <a:bodyPr>
            <a:normAutofit/>
          </a:bodyPr>
          <a:lstStyle/>
          <a:p>
            <a:r>
              <a:rPr lang="en-GB" sz="1900" dirty="0"/>
              <a:t>Think about the transitions you've made. Make a list
Was it easy or difficult?
What factors helped you and which made it difficult for you?</a:t>
            </a:r>
            <a:endParaRPr lang="en-GR" sz="1900" dirty="0"/>
          </a:p>
        </p:txBody>
      </p:sp>
      <p:pic>
        <p:nvPicPr>
          <p:cNvPr id="5122" name="Picture 2" descr="text">
            <a:extLst>
              <a:ext uri="{FF2B5EF4-FFF2-40B4-BE49-F238E27FC236}">
                <a16:creationId xmlns:a16="http://schemas.microsoft.com/office/drawing/2014/main" id="{0F1F5D49-2ACF-536D-D237-C01934FD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88" r="33592"/>
          <a:stretch>
            <a:fillRect/>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308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lane flying in the sky&#10;&#10;Description automatically generated">
            <a:extLst>
              <a:ext uri="{FF2B5EF4-FFF2-40B4-BE49-F238E27FC236}">
                <a16:creationId xmlns:a16="http://schemas.microsoft.com/office/drawing/2014/main" id="{C3485AAF-25EC-E2FA-8E95-35D2019079BB}"/>
              </a:ext>
            </a:extLst>
          </p:cNvPr>
          <p:cNvPicPr>
            <a:picLocks noChangeAspect="1"/>
          </p:cNvPicPr>
          <p:nvPr/>
        </p:nvPicPr>
        <p:blipFill rotWithShape="1">
          <a:blip r:embed="rId2"/>
          <a:srcRect t="13673" r="-1" b="8470"/>
          <a:stretch/>
        </p:blipFill>
        <p:spPr>
          <a:xfrm>
            <a:off x="-914" y="857247"/>
            <a:ext cx="9143771" cy="5143500"/>
          </a:xfrm>
          <a:prstGeom prst="rect">
            <a:avLst/>
          </a:prstGeom>
        </p:spPr>
      </p:pic>
      <p:sp>
        <p:nvSpPr>
          <p:cNvPr id="3" name="TextBox 2">
            <a:extLst>
              <a:ext uri="{FF2B5EF4-FFF2-40B4-BE49-F238E27FC236}">
                <a16:creationId xmlns:a16="http://schemas.microsoft.com/office/drawing/2014/main" id="{4E908873-0A1A-C526-3323-61394D084CA6}"/>
              </a:ext>
            </a:extLst>
          </p:cNvPr>
          <p:cNvSpPr txBox="1"/>
          <p:nvPr/>
        </p:nvSpPr>
        <p:spPr>
          <a:xfrm>
            <a:off x="1227383" y="2261378"/>
            <a:ext cx="2666769" cy="1532034"/>
          </a:xfrm>
          <a:prstGeom prst="rect">
            <a:avLst/>
          </a:prstGeom>
        </p:spPr>
        <p:txBody>
          <a:bodyPr vert="horz" lIns="68580" tIns="34290" rIns="68580" bIns="34290" rtlCol="0" anchor="b">
            <a:normAutofit/>
          </a:bodyPr>
          <a:lstStyle/>
          <a:p>
            <a:pPr algn="ctr" defTabSz="685800" fontAlgn="auto">
              <a:lnSpc>
                <a:spcPct val="90000"/>
              </a:lnSpc>
              <a:spcAft>
                <a:spcPts val="450"/>
              </a:spcAft>
            </a:pPr>
            <a:r>
              <a:rPr lang="en-US" sz="3000" b="1" dirty="0">
                <a:solidFill>
                  <a:prstClr val="black">
                    <a:lumMod val="75000"/>
                    <a:lumOff val="25000"/>
                  </a:prstClr>
                </a:solidFill>
                <a:latin typeface="Calibri Light" panose="020F0302020204030204"/>
              </a:rPr>
              <a:t>Change brings
turbulence</a:t>
            </a:r>
            <a:endParaRPr lang="en-US" sz="3000" b="1" dirty="0">
              <a:solidFill>
                <a:prstClr val="black">
                  <a:lumMod val="75000"/>
                  <a:lumOff val="25000"/>
                </a:prstClr>
              </a:solidFill>
              <a:latin typeface="Calibri Light" panose="020F0302020204030204"/>
              <a:cs typeface="+mn-cs"/>
            </a:endParaRPr>
          </a:p>
        </p:txBody>
      </p:sp>
      <p:pic>
        <p:nvPicPr>
          <p:cNvPr id="2" name="Picture 1" descr="A plane flying in the sky&#10;&#10;Description automatically generated">
            <a:extLst>
              <a:ext uri="{FF2B5EF4-FFF2-40B4-BE49-F238E27FC236}">
                <a16:creationId xmlns:a16="http://schemas.microsoft.com/office/drawing/2014/main" id="{F8797FD6-5469-3518-3142-6FC2D918EFF5}"/>
              </a:ext>
            </a:extLst>
          </p:cNvPr>
          <p:cNvPicPr>
            <a:picLocks noChangeAspect="1"/>
          </p:cNvPicPr>
          <p:nvPr/>
        </p:nvPicPr>
        <p:blipFill rotWithShape="1">
          <a:blip r:embed="rId3"/>
          <a:srcRect l="5821" r="19461" b="2"/>
          <a:stretch/>
        </p:blipFill>
        <p:spPr>
          <a:xfrm>
            <a:off x="5161706" y="1896941"/>
            <a:ext cx="3171261" cy="297729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952222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2381</TotalTime>
  <Words>3306</Words>
  <Application>Microsoft Macintosh PowerPoint</Application>
  <PresentationFormat>On-screen Show (4:3)</PresentationFormat>
  <Paragraphs>228</Paragraphs>
  <Slides>65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Aptos</vt:lpstr>
      <vt:lpstr>Arial</vt:lpstr>
      <vt:lpstr>Calibri</vt:lpstr>
      <vt:lpstr>Calibri Light</vt:lpstr>
      <vt:lpstr>Lato Light</vt:lpstr>
      <vt:lpstr>Open Sans</vt:lpstr>
      <vt:lpstr>Office Theme</vt:lpstr>
      <vt:lpstr>  Change Management  </vt:lpstr>
      <vt:lpstr>Module 1: Introduction to Change</vt:lpstr>
      <vt:lpstr>What is organizational change?</vt:lpstr>
      <vt:lpstr>Organizational change is a process of transition</vt:lpstr>
      <vt:lpstr>Transition processes</vt:lpstr>
      <vt:lpstr>Examples</vt:lpstr>
      <vt:lpstr>Examples</vt:lpstr>
      <vt:lpstr>Individual Exercise</vt:lpstr>
      <vt:lpstr>PowerPoint Presentation</vt:lpstr>
      <vt:lpstr>PowerPoint Presentation</vt:lpstr>
      <vt:lpstr>Bad News</vt:lpstr>
      <vt:lpstr>Good news</vt:lpstr>
      <vt:lpstr>PowerPoint Presentation</vt:lpstr>
      <vt:lpstr>Reasons for failure</vt:lpstr>
      <vt:lpstr>Features of the changes</vt:lpstr>
      <vt:lpstr>Section 2: Models of Change in Practice</vt:lpstr>
      <vt:lpstr>PowerPoint Presentation</vt:lpstr>
      <vt:lpstr>Force Field  Analysis</vt:lpstr>
      <vt:lpstr>Example Hybrid work Each factor has a different intensity</vt:lpstr>
      <vt:lpstr> Stage 1</vt:lpstr>
      <vt:lpstr>Sense of urgency</vt:lpstr>
      <vt:lpstr>Stage 2</vt:lpstr>
      <vt:lpstr>Stages 3 and 4</vt:lpstr>
      <vt:lpstr>Στάδιο 5</vt:lpstr>
      <vt:lpstr>Stage 6</vt:lpstr>
      <vt:lpstr>Stages 7 and 8</vt:lpstr>
      <vt:lpstr>ADKAR</vt:lpstr>
      <vt:lpstr>ADKAR</vt:lpstr>
      <vt:lpstr>Individual Exercise</vt:lpstr>
      <vt:lpstr>Common Points</vt:lpstr>
      <vt:lpstr>Differences</vt:lpstr>
      <vt:lpstr>Summary</vt:lpstr>
      <vt:lpstr>Module 3  The Individual Impact on Organizational Change: The Role of Change Agents</vt:lpstr>
      <vt:lpstr>PowerPoint Presentation</vt:lpstr>
      <vt:lpstr>Agents of change</vt:lpstr>
      <vt:lpstr>What exactly does an agent of change do? (I)</vt:lpstr>
      <vt:lpstr>What exactly does a change agent do? (II)</vt:lpstr>
      <vt:lpstr>Practical Examples </vt:lpstr>
      <vt:lpstr>Practical Examples</vt:lpstr>
      <vt:lpstr>Change Agents</vt:lpstr>
      <vt:lpstr>Also</vt:lpstr>
      <vt:lpstr>“Two different behaviours in the same situation”</vt:lpstr>
      <vt:lpstr> Advantages and Disadvantages </vt:lpstr>
      <vt:lpstr>Group exercise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πολύ!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 Way Change Leadership Development Program</dc:title>
  <dc:subject/>
  <dc:creator/>
  <cp:keywords/>
  <dc:description>generated using python-pptx</dc:description>
  <cp:lastModifiedBy>MARIA VAKOLA</cp:lastModifiedBy>
  <cp:revision>39</cp:revision>
  <dcterms:created xsi:type="dcterms:W3CDTF">2013-01-27T09:14:16Z</dcterms:created>
  <dcterms:modified xsi:type="dcterms:W3CDTF">2026-03-04T18:43:51Z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8d3c1f-739d-4b15-82f9-3af0fe19718a_Enabled">
    <vt:lpwstr>true</vt:lpwstr>
  </property>
  <property fmtid="{D5CDD505-2E9C-101B-9397-08002B2CF9AE}" pid="3" name="MSIP_Label_3b8d3c1f-739d-4b15-82f9-3af0fe19718a_SetDate">
    <vt:lpwstr>2025-05-03T17:31:54Z</vt:lpwstr>
  </property>
  <property fmtid="{D5CDD505-2E9C-101B-9397-08002B2CF9AE}" pid="4" name="MSIP_Label_3b8d3c1f-739d-4b15-82f9-3af0fe19718a_Method">
    <vt:lpwstr>Standard</vt:lpwstr>
  </property>
  <property fmtid="{D5CDD505-2E9C-101B-9397-08002B2CF9AE}" pid="5" name="MSIP_Label_3b8d3c1f-739d-4b15-82f9-3af0fe19718a_Name">
    <vt:lpwstr>3b8d3c1f-739d-4b15-82f9-3af0fe19718a</vt:lpwstr>
  </property>
  <property fmtid="{D5CDD505-2E9C-101B-9397-08002B2CF9AE}" pid="6" name="MSIP_Label_3b8d3c1f-739d-4b15-82f9-3af0fe19718a_SiteId">
    <vt:lpwstr>c80515ef-93c1-429d-87e1-d66eb567b009</vt:lpwstr>
  </property>
  <property fmtid="{D5CDD505-2E9C-101B-9397-08002B2CF9AE}" pid="7" name="MSIP_Label_3b8d3c1f-739d-4b15-82f9-3af0fe19718a_ActionId">
    <vt:lpwstr>697622cd-7bef-47ee-8d62-4cdd250e03ac</vt:lpwstr>
  </property>
  <property fmtid="{D5CDD505-2E9C-101B-9397-08002B2CF9AE}" pid="8" name="MSIP_Label_3b8d3c1f-739d-4b15-82f9-3af0fe19718a_ContentBits">
    <vt:lpwstr>0</vt:lpwstr>
  </property>
</Properties>
</file>