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E9EF"/>
    <a:srgbClr val="7B2132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E610E5-6E1E-4F83-BD22-EDA97BB8D6C9}" v="49" dt="2026-04-02T19:05:42.980"/>
    <p1510:client id="{AA41EE01-8CA5-4A3A-8A4C-3A03F01A58BD}" v="1" dt="2026-04-02T20:14:57.5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2" d="100"/>
          <a:sy n="82" d="100"/>
        </p:scale>
        <p:origin x="7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uliana Nasonte" userId="ab98cf7e5b268ab4" providerId="LiveId" clId="{57DF0A23-5C3F-455B-A282-0CCFBE5F3B13}"/>
    <pc:docChg chg="undo redo custSel addSld delSld modSld">
      <pc:chgData name="Giuliana Nasonte" userId="ab98cf7e5b268ab4" providerId="LiveId" clId="{57DF0A23-5C3F-455B-A282-0CCFBE5F3B13}" dt="2026-04-02T20:15:22.993" v="1183" actId="47"/>
      <pc:docMkLst>
        <pc:docMk/>
      </pc:docMkLst>
      <pc:sldChg chg="addSp delSp modSp del mod">
        <pc:chgData name="Giuliana Nasonte" userId="ab98cf7e5b268ab4" providerId="LiveId" clId="{57DF0A23-5C3F-455B-A282-0CCFBE5F3B13}" dt="2026-04-02T19:07:37.197" v="1106" actId="2696"/>
        <pc:sldMkLst>
          <pc:docMk/>
          <pc:sldMk cId="0" sldId="256"/>
        </pc:sldMkLst>
        <pc:spChg chg="add del mod ord">
          <ac:chgData name="Giuliana Nasonte" userId="ab98cf7e5b268ab4" providerId="LiveId" clId="{57DF0A23-5C3F-455B-A282-0CCFBE5F3B13}" dt="2026-04-01T22:40:57.384" v="209" actId="478"/>
          <ac:spMkLst>
            <pc:docMk/>
            <pc:sldMk cId="0" sldId="256"/>
            <ac:spMk id="2" creationId="{7B85075B-5A7B-53D2-FD4E-14891E9BA0F8}"/>
          </ac:spMkLst>
        </pc:spChg>
        <pc:spChg chg="mod">
          <ac:chgData name="Giuliana Nasonte" userId="ab98cf7e5b268ab4" providerId="LiveId" clId="{57DF0A23-5C3F-455B-A282-0CCFBE5F3B13}" dt="2026-04-01T22:53:23.542" v="316" actId="1035"/>
          <ac:spMkLst>
            <pc:docMk/>
            <pc:sldMk cId="0" sldId="256"/>
            <ac:spMk id="3" creationId="{00000000-0000-0000-0000-000000000000}"/>
          </ac:spMkLst>
        </pc:spChg>
        <pc:spChg chg="mod">
          <ac:chgData name="Giuliana Nasonte" userId="ab98cf7e5b268ab4" providerId="LiveId" clId="{57DF0A23-5C3F-455B-A282-0CCFBE5F3B13}" dt="2026-04-02T18:43:23.985" v="402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Giuliana Nasonte" userId="ab98cf7e5b268ab4" providerId="LiveId" clId="{57DF0A23-5C3F-455B-A282-0CCFBE5F3B13}" dt="2026-04-01T22:52:38.162" v="290" actId="1076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Giuliana Nasonte" userId="ab98cf7e5b268ab4" providerId="LiveId" clId="{57DF0A23-5C3F-455B-A282-0CCFBE5F3B13}" dt="2026-04-01T22:50:09.556" v="271" actId="478"/>
          <ac:spMkLst>
            <pc:docMk/>
            <pc:sldMk cId="0" sldId="256"/>
            <ac:spMk id="6" creationId="{00000000-0000-0000-0000-000000000000}"/>
          </ac:spMkLst>
        </pc:spChg>
        <pc:spChg chg="mod">
          <ac:chgData name="Giuliana Nasonte" userId="ab98cf7e5b268ab4" providerId="LiveId" clId="{57DF0A23-5C3F-455B-A282-0CCFBE5F3B13}" dt="2026-04-01T22:55:51.389" v="368" actId="1036"/>
          <ac:spMkLst>
            <pc:docMk/>
            <pc:sldMk cId="0" sldId="256"/>
            <ac:spMk id="7" creationId="{00000000-0000-0000-0000-000000000000}"/>
          </ac:spMkLst>
        </pc:spChg>
        <pc:spChg chg="mod">
          <ac:chgData name="Giuliana Nasonte" userId="ab98cf7e5b268ab4" providerId="LiveId" clId="{57DF0A23-5C3F-455B-A282-0CCFBE5F3B13}" dt="2026-04-02T00:08:24.470" v="395" actId="1036"/>
          <ac:spMkLst>
            <pc:docMk/>
            <pc:sldMk cId="0" sldId="256"/>
            <ac:spMk id="8" creationId="{00000000-0000-0000-0000-000000000000}"/>
          </ac:spMkLst>
        </pc:spChg>
        <pc:spChg chg="mod ord">
          <ac:chgData name="Giuliana Nasonte" userId="ab98cf7e5b268ab4" providerId="LiveId" clId="{57DF0A23-5C3F-455B-A282-0CCFBE5F3B13}" dt="2026-04-01T22:51:33.778" v="276" actId="207"/>
          <ac:spMkLst>
            <pc:docMk/>
            <pc:sldMk cId="0" sldId="256"/>
            <ac:spMk id="9" creationId="{00000000-0000-0000-0000-000000000000}"/>
          </ac:spMkLst>
        </pc:spChg>
        <pc:spChg chg="add mod">
          <ac:chgData name="Giuliana Nasonte" userId="ab98cf7e5b268ab4" providerId="LiveId" clId="{57DF0A23-5C3F-455B-A282-0CCFBE5F3B13}" dt="2026-04-01T22:53:23.542" v="316" actId="1035"/>
          <ac:spMkLst>
            <pc:docMk/>
            <pc:sldMk cId="0" sldId="256"/>
            <ac:spMk id="10" creationId="{646C8A3D-7EB0-CC8B-29B7-253D01EEB3D5}"/>
          </ac:spMkLst>
        </pc:spChg>
        <pc:spChg chg="del mod">
          <ac:chgData name="Giuliana Nasonte" userId="ab98cf7e5b268ab4" providerId="LiveId" clId="{57DF0A23-5C3F-455B-A282-0CCFBE5F3B13}" dt="2026-04-02T00:07:43.969" v="375" actId="478"/>
          <ac:spMkLst>
            <pc:docMk/>
            <pc:sldMk cId="0" sldId="256"/>
            <ac:spMk id="11" creationId="{00000000-0000-0000-0000-000000000000}"/>
          </ac:spMkLst>
        </pc:spChg>
        <pc:spChg chg="add mod">
          <ac:chgData name="Giuliana Nasonte" userId="ab98cf7e5b268ab4" providerId="LiveId" clId="{57DF0A23-5C3F-455B-A282-0CCFBE5F3B13}" dt="2026-04-02T18:46:28.295" v="429" actId="2711"/>
          <ac:spMkLst>
            <pc:docMk/>
            <pc:sldMk cId="0" sldId="256"/>
            <ac:spMk id="11" creationId="{44ADD073-513E-5F53-7C50-8CB6343AE0A1}"/>
          </ac:spMkLst>
        </pc:spChg>
        <pc:spChg chg="del mod">
          <ac:chgData name="Giuliana Nasonte" userId="ab98cf7e5b268ab4" providerId="LiveId" clId="{57DF0A23-5C3F-455B-A282-0CCFBE5F3B13}" dt="2026-04-02T00:07:45.177" v="376" actId="478"/>
          <ac:spMkLst>
            <pc:docMk/>
            <pc:sldMk cId="0" sldId="256"/>
            <ac:spMk id="12" creationId="{00000000-0000-0000-0000-000000000000}"/>
          </ac:spMkLst>
        </pc:spChg>
        <pc:spChg chg="add del mod">
          <ac:chgData name="Giuliana Nasonte" userId="ab98cf7e5b268ab4" providerId="LiveId" clId="{57DF0A23-5C3F-455B-A282-0CCFBE5F3B13}" dt="2026-04-02T18:48:58.153" v="518" actId="478"/>
          <ac:spMkLst>
            <pc:docMk/>
            <pc:sldMk cId="0" sldId="256"/>
            <ac:spMk id="12" creationId="{5B85DB6E-0CD0-CD1B-EC77-41F1DC25C562}"/>
          </ac:spMkLst>
        </pc:spChg>
        <pc:spChg chg="add mod">
          <ac:chgData name="Giuliana Nasonte" userId="ab98cf7e5b268ab4" providerId="LiveId" clId="{57DF0A23-5C3F-455B-A282-0CCFBE5F3B13}" dt="2026-04-01T22:53:23.542" v="316" actId="1035"/>
          <ac:spMkLst>
            <pc:docMk/>
            <pc:sldMk cId="0" sldId="256"/>
            <ac:spMk id="13" creationId="{26F80346-F7E0-7681-3E2B-0CF43DAF2EEF}"/>
          </ac:spMkLst>
        </pc:spChg>
        <pc:spChg chg="mod">
          <ac:chgData name="Giuliana Nasonte" userId="ab98cf7e5b268ab4" providerId="LiveId" clId="{57DF0A23-5C3F-455B-A282-0CCFBE5F3B13}" dt="2026-04-01T22:47:45.763" v="257" actId="34135"/>
          <ac:spMkLst>
            <pc:docMk/>
            <pc:sldMk cId="0" sldId="256"/>
            <ac:spMk id="14" creationId="{9110B071-3DE8-FDCF-5DF7-53F0BC0EBF45}"/>
          </ac:spMkLst>
        </pc:spChg>
        <pc:spChg chg="mod ord">
          <ac:chgData name="Giuliana Nasonte" userId="ab98cf7e5b268ab4" providerId="LiveId" clId="{57DF0A23-5C3F-455B-A282-0CCFBE5F3B13}" dt="2026-04-01T22:45:16.599" v="233" actId="790"/>
          <ac:spMkLst>
            <pc:docMk/>
            <pc:sldMk cId="0" sldId="256"/>
            <ac:spMk id="17" creationId="{C0389382-F626-9DAF-013D-F7EE8F68DC58}"/>
          </ac:spMkLst>
        </pc:spChg>
        <pc:spChg chg="mod">
          <ac:chgData name="Giuliana Nasonte" userId="ab98cf7e5b268ab4" providerId="LiveId" clId="{57DF0A23-5C3F-455B-A282-0CCFBE5F3B13}" dt="2026-04-01T22:47:10.728" v="247" actId="1076"/>
          <ac:spMkLst>
            <pc:docMk/>
            <pc:sldMk cId="0" sldId="256"/>
            <ac:spMk id="18" creationId="{63227296-F4CA-4C92-6C3F-7B0FEE9564D1}"/>
          </ac:spMkLst>
        </pc:spChg>
        <pc:spChg chg="add mod ord">
          <ac:chgData name="Giuliana Nasonte" userId="ab98cf7e5b268ab4" providerId="LiveId" clId="{57DF0A23-5C3F-455B-A282-0CCFBE5F3B13}" dt="2026-04-01T22:55:51.389" v="368" actId="1036"/>
          <ac:spMkLst>
            <pc:docMk/>
            <pc:sldMk cId="0" sldId="256"/>
            <ac:spMk id="19" creationId="{ACFB0D0F-2319-FEDF-039F-C0F568DB0DD6}"/>
          </ac:spMkLst>
        </pc:spChg>
        <pc:spChg chg="del">
          <ac:chgData name="Giuliana Nasonte" userId="ab98cf7e5b268ab4" providerId="LiveId" clId="{57DF0A23-5C3F-455B-A282-0CCFBE5F3B13}" dt="2026-04-01T22:24:51.696" v="39" actId="478"/>
          <ac:spMkLst>
            <pc:docMk/>
            <pc:sldMk cId="0" sldId="256"/>
            <ac:spMk id="19" creationId="{F6009CDD-ADA6-6CA7-B978-AA152F0C3C92}"/>
          </ac:spMkLst>
        </pc:spChg>
        <pc:spChg chg="add del mod">
          <ac:chgData name="Giuliana Nasonte" userId="ab98cf7e5b268ab4" providerId="LiveId" clId="{57DF0A23-5C3F-455B-A282-0CCFBE5F3B13}" dt="2026-04-01T22:34:49.626" v="156" actId="478"/>
          <ac:spMkLst>
            <pc:docMk/>
            <pc:sldMk cId="0" sldId="256"/>
            <ac:spMk id="20" creationId="{3F2EB3AF-6190-D6A7-5CD7-FC0657EAB0B2}"/>
          </ac:spMkLst>
        </pc:spChg>
        <pc:spChg chg="add del mod">
          <ac:chgData name="Giuliana Nasonte" userId="ab98cf7e5b268ab4" providerId="LiveId" clId="{57DF0A23-5C3F-455B-A282-0CCFBE5F3B13}" dt="2026-04-01T22:34:49.626" v="156" actId="478"/>
          <ac:spMkLst>
            <pc:docMk/>
            <pc:sldMk cId="0" sldId="256"/>
            <ac:spMk id="21" creationId="{96479FFE-C376-100D-D953-B7D699D0739E}"/>
          </ac:spMkLst>
        </pc:spChg>
        <pc:spChg chg="add mod">
          <ac:chgData name="Giuliana Nasonte" userId="ab98cf7e5b268ab4" providerId="LiveId" clId="{57DF0A23-5C3F-455B-A282-0CCFBE5F3B13}" dt="2026-04-02T18:49:59.830" v="534" actId="20577"/>
          <ac:spMkLst>
            <pc:docMk/>
            <pc:sldMk cId="0" sldId="256"/>
            <ac:spMk id="21" creationId="{BB0EA91F-F337-052E-6A88-D2C2F665E940}"/>
          </ac:spMkLst>
        </pc:spChg>
        <pc:spChg chg="add del">
          <ac:chgData name="Giuliana Nasonte" userId="ab98cf7e5b268ab4" providerId="LiveId" clId="{57DF0A23-5C3F-455B-A282-0CCFBE5F3B13}" dt="2026-04-01T22:38:49.071" v="190" actId="478"/>
          <ac:spMkLst>
            <pc:docMk/>
            <pc:sldMk cId="0" sldId="256"/>
            <ac:spMk id="23" creationId="{5EA71DDC-70ED-D0EA-CD3D-6C73CA584D49}"/>
          </ac:spMkLst>
        </pc:spChg>
        <pc:spChg chg="add mod">
          <ac:chgData name="Giuliana Nasonte" userId="ab98cf7e5b268ab4" providerId="LiveId" clId="{57DF0A23-5C3F-455B-A282-0CCFBE5F3B13}" dt="2026-04-02T18:50:41.305" v="536" actId="1076"/>
          <ac:spMkLst>
            <pc:docMk/>
            <pc:sldMk cId="0" sldId="256"/>
            <ac:spMk id="23" creationId="{DD2C5636-DD83-8C52-DB9E-0F87ABF7CF9D}"/>
          </ac:spMkLst>
        </pc:spChg>
        <pc:spChg chg="add del">
          <ac:chgData name="Giuliana Nasonte" userId="ab98cf7e5b268ab4" providerId="LiveId" clId="{57DF0A23-5C3F-455B-A282-0CCFBE5F3B13}" dt="2026-04-01T22:38:51.575" v="192" actId="478"/>
          <ac:spMkLst>
            <pc:docMk/>
            <pc:sldMk cId="0" sldId="256"/>
            <ac:spMk id="25" creationId="{5171D13F-076D-3A61-9D82-C9CC0C5C0199}"/>
          </ac:spMkLst>
        </pc:spChg>
        <pc:spChg chg="add mod">
          <ac:chgData name="Giuliana Nasonte" userId="ab98cf7e5b268ab4" providerId="LiveId" clId="{57DF0A23-5C3F-455B-A282-0CCFBE5F3B13}" dt="2026-04-02T00:08:27.879" v="400" actId="1036"/>
          <ac:spMkLst>
            <pc:docMk/>
            <pc:sldMk cId="0" sldId="256"/>
            <ac:spMk id="29" creationId="{89734A88-15E4-4847-88B0-2EC5B20BC94E}"/>
          </ac:spMkLst>
        </pc:spChg>
        <pc:picChg chg="add mod">
          <ac:chgData name="Giuliana Nasonte" userId="ab98cf7e5b268ab4" providerId="LiveId" clId="{57DF0A23-5C3F-455B-A282-0CCFBE5F3B13}" dt="2026-04-02T00:08:10.753" v="389" actId="1036"/>
          <ac:picMkLst>
            <pc:docMk/>
            <pc:sldMk cId="0" sldId="256"/>
            <ac:picMk id="6" creationId="{27B99980-284D-9864-7EF4-19065D37933F}"/>
          </ac:picMkLst>
        </pc:picChg>
        <pc:picChg chg="add del">
          <ac:chgData name="Giuliana Nasonte" userId="ab98cf7e5b268ab4" providerId="LiveId" clId="{57DF0A23-5C3F-455B-A282-0CCFBE5F3B13}" dt="2026-04-01T22:27:46.966" v="46" actId="22"/>
          <ac:picMkLst>
            <pc:docMk/>
            <pc:sldMk cId="0" sldId="256"/>
            <ac:picMk id="13" creationId="{7CED4087-2D0E-08C1-D19B-AF6903ED13A8}"/>
          </ac:picMkLst>
        </pc:picChg>
        <pc:picChg chg="mod">
          <ac:chgData name="Giuliana Nasonte" userId="ab98cf7e5b268ab4" providerId="LiveId" clId="{57DF0A23-5C3F-455B-A282-0CCFBE5F3B13}" dt="2026-04-01T22:47:45.763" v="257" actId="34135"/>
          <ac:picMkLst>
            <pc:docMk/>
            <pc:sldMk cId="0" sldId="256"/>
            <ac:picMk id="15" creationId="{DFD55C9B-28AE-0BD3-8EB9-677608FD4303}"/>
          </ac:picMkLst>
        </pc:picChg>
        <pc:picChg chg="mod">
          <ac:chgData name="Giuliana Nasonte" userId="ab98cf7e5b268ab4" providerId="LiveId" clId="{57DF0A23-5C3F-455B-A282-0CCFBE5F3B13}" dt="2026-04-01T22:47:45.763" v="257" actId="34135"/>
          <ac:picMkLst>
            <pc:docMk/>
            <pc:sldMk cId="0" sldId="256"/>
            <ac:picMk id="16" creationId="{0FCFDF2F-69F6-BE2E-3614-6F948095BF8B}"/>
          </ac:picMkLst>
        </pc:picChg>
        <pc:picChg chg="add del mod modCrop">
          <ac:chgData name="Giuliana Nasonte" userId="ab98cf7e5b268ab4" providerId="LiveId" clId="{57DF0A23-5C3F-455B-A282-0CCFBE5F3B13}" dt="2026-04-01T22:44:38.334" v="222" actId="478"/>
          <ac:picMkLst>
            <pc:docMk/>
            <pc:sldMk cId="0" sldId="256"/>
            <ac:picMk id="27" creationId="{2C50615F-B63F-8F9B-72CE-CC9273719005}"/>
          </ac:picMkLst>
        </pc:picChg>
      </pc:sldChg>
      <pc:sldChg chg="addSp delSp modSp add del mod">
        <pc:chgData name="Giuliana Nasonte" userId="ab98cf7e5b268ab4" providerId="LiveId" clId="{57DF0A23-5C3F-455B-A282-0CCFBE5F3B13}" dt="2026-04-02T19:20:35.811" v="1160" actId="2696"/>
        <pc:sldMkLst>
          <pc:docMk/>
          <pc:sldMk cId="4040089599" sldId="257"/>
        </pc:sldMkLst>
        <pc:spChg chg="add mod">
          <ac:chgData name="Giuliana Nasonte" userId="ab98cf7e5b268ab4" providerId="LiveId" clId="{57DF0A23-5C3F-455B-A282-0CCFBE5F3B13}" dt="2026-04-02T19:01:59.282" v="863" actId="1076"/>
          <ac:spMkLst>
            <pc:docMk/>
            <pc:sldMk cId="4040089599" sldId="257"/>
            <ac:spMk id="2" creationId="{8C2E9AC3-F8F2-E880-B07F-D41A27F08CEA}"/>
          </ac:spMkLst>
        </pc:spChg>
        <pc:spChg chg="mod">
          <ac:chgData name="Giuliana Nasonte" userId="ab98cf7e5b268ab4" providerId="LiveId" clId="{57DF0A23-5C3F-455B-A282-0CCFBE5F3B13}" dt="2026-04-02T18:51:34.795" v="664" actId="1035"/>
          <ac:spMkLst>
            <pc:docMk/>
            <pc:sldMk cId="4040089599" sldId="257"/>
            <ac:spMk id="3" creationId="{CBB74F6E-1C90-31A5-016D-F34598A6295D}"/>
          </ac:spMkLst>
        </pc:spChg>
        <pc:spChg chg="mod">
          <ac:chgData name="Giuliana Nasonte" userId="ab98cf7e5b268ab4" providerId="LiveId" clId="{57DF0A23-5C3F-455B-A282-0CCFBE5F3B13}" dt="2026-04-02T19:05:07.105" v="959" actId="20577"/>
          <ac:spMkLst>
            <pc:docMk/>
            <pc:sldMk cId="4040089599" sldId="257"/>
            <ac:spMk id="4" creationId="{F5C1B4A3-F7D7-5E78-5BBE-6295C7CEB015}"/>
          </ac:spMkLst>
        </pc:spChg>
        <pc:spChg chg="mod">
          <ac:chgData name="Giuliana Nasonte" userId="ab98cf7e5b268ab4" providerId="LiveId" clId="{57DF0A23-5C3F-455B-A282-0CCFBE5F3B13}" dt="2026-04-02T18:56:41.071" v="822" actId="1035"/>
          <ac:spMkLst>
            <pc:docMk/>
            <pc:sldMk cId="4040089599" sldId="257"/>
            <ac:spMk id="5" creationId="{EE9578BA-77CB-A13A-4BA7-E18F8F6BD96F}"/>
          </ac:spMkLst>
        </pc:spChg>
        <pc:spChg chg="mod">
          <ac:chgData name="Giuliana Nasonte" userId="ab98cf7e5b268ab4" providerId="LiveId" clId="{57DF0A23-5C3F-455B-A282-0CCFBE5F3B13}" dt="2026-04-02T18:57:30.953" v="830" actId="1036"/>
          <ac:spMkLst>
            <pc:docMk/>
            <pc:sldMk cId="4040089599" sldId="257"/>
            <ac:spMk id="7" creationId="{01C6D72B-FB14-FED8-0576-420BD7C60B52}"/>
          </ac:spMkLst>
        </pc:spChg>
        <pc:spChg chg="mod">
          <ac:chgData name="Giuliana Nasonte" userId="ab98cf7e5b268ab4" providerId="LiveId" clId="{57DF0A23-5C3F-455B-A282-0CCFBE5F3B13}" dt="2026-04-02T18:51:34.795" v="664" actId="1035"/>
          <ac:spMkLst>
            <pc:docMk/>
            <pc:sldMk cId="4040089599" sldId="257"/>
            <ac:spMk id="8" creationId="{E5E4F48D-1347-F7E5-B247-DAF070BAA107}"/>
          </ac:spMkLst>
        </pc:spChg>
        <pc:spChg chg="mod">
          <ac:chgData name="Giuliana Nasonte" userId="ab98cf7e5b268ab4" providerId="LiveId" clId="{57DF0A23-5C3F-455B-A282-0CCFBE5F3B13}" dt="2026-04-02T18:57:30.953" v="830" actId="1036"/>
          <ac:spMkLst>
            <pc:docMk/>
            <pc:sldMk cId="4040089599" sldId="257"/>
            <ac:spMk id="9" creationId="{CD11EE5C-9CD1-BD27-1EE2-728461D78FCF}"/>
          </ac:spMkLst>
        </pc:spChg>
        <pc:spChg chg="mod">
          <ac:chgData name="Giuliana Nasonte" userId="ab98cf7e5b268ab4" providerId="LiveId" clId="{57DF0A23-5C3F-455B-A282-0CCFBE5F3B13}" dt="2026-04-02T18:51:34.795" v="664" actId="1035"/>
          <ac:spMkLst>
            <pc:docMk/>
            <pc:sldMk cId="4040089599" sldId="257"/>
            <ac:spMk id="10" creationId="{DDAFBDD4-1CEE-E271-F054-A8D285A2B3FC}"/>
          </ac:spMkLst>
        </pc:spChg>
        <pc:spChg chg="mod">
          <ac:chgData name="Giuliana Nasonte" userId="ab98cf7e5b268ab4" providerId="LiveId" clId="{57DF0A23-5C3F-455B-A282-0CCFBE5F3B13}" dt="2026-04-02T19:01:36.297" v="861" actId="255"/>
          <ac:spMkLst>
            <pc:docMk/>
            <pc:sldMk cId="4040089599" sldId="257"/>
            <ac:spMk id="11" creationId="{B83A04E4-DB64-17D7-4185-90789F0B6652}"/>
          </ac:spMkLst>
        </pc:spChg>
        <pc:spChg chg="mod">
          <ac:chgData name="Giuliana Nasonte" userId="ab98cf7e5b268ab4" providerId="LiveId" clId="{57DF0A23-5C3F-455B-A282-0CCFBE5F3B13}" dt="2026-04-02T18:51:34.795" v="664" actId="1035"/>
          <ac:spMkLst>
            <pc:docMk/>
            <pc:sldMk cId="4040089599" sldId="257"/>
            <ac:spMk id="13" creationId="{62B863A9-9E73-81BE-9667-7C199802273C}"/>
          </ac:spMkLst>
        </pc:spChg>
        <pc:spChg chg="mod">
          <ac:chgData name="Giuliana Nasonte" userId="ab98cf7e5b268ab4" providerId="LiveId" clId="{57DF0A23-5C3F-455B-A282-0CCFBE5F3B13}" dt="2026-04-02T19:01:52.432" v="862" actId="14100"/>
          <ac:spMkLst>
            <pc:docMk/>
            <pc:sldMk cId="4040089599" sldId="257"/>
            <ac:spMk id="14" creationId="{1FB83DD2-8A8A-D96F-F32F-7C03BBC6C651}"/>
          </ac:spMkLst>
        </pc:spChg>
        <pc:spChg chg="mod">
          <ac:chgData name="Giuliana Nasonte" userId="ab98cf7e5b268ab4" providerId="LiveId" clId="{57DF0A23-5C3F-455B-A282-0CCFBE5F3B13}" dt="2026-04-02T18:57:30.953" v="830" actId="1036"/>
          <ac:spMkLst>
            <pc:docMk/>
            <pc:sldMk cId="4040089599" sldId="257"/>
            <ac:spMk id="17" creationId="{BA3BADA0-4FBA-417A-FC25-7E90318F8217}"/>
          </ac:spMkLst>
        </pc:spChg>
        <pc:spChg chg="mod">
          <ac:chgData name="Giuliana Nasonte" userId="ab98cf7e5b268ab4" providerId="LiveId" clId="{57DF0A23-5C3F-455B-A282-0CCFBE5F3B13}" dt="2026-04-02T18:57:30.953" v="830" actId="1036"/>
          <ac:spMkLst>
            <pc:docMk/>
            <pc:sldMk cId="4040089599" sldId="257"/>
            <ac:spMk id="18" creationId="{60E0658B-14A7-DD10-4164-86550745E3E9}"/>
          </ac:spMkLst>
        </pc:spChg>
        <pc:spChg chg="mod">
          <ac:chgData name="Giuliana Nasonte" userId="ab98cf7e5b268ab4" providerId="LiveId" clId="{57DF0A23-5C3F-455B-A282-0CCFBE5F3B13}" dt="2026-04-02T18:57:30.953" v="830" actId="1036"/>
          <ac:spMkLst>
            <pc:docMk/>
            <pc:sldMk cId="4040089599" sldId="257"/>
            <ac:spMk id="19" creationId="{61A3A847-9CB8-92E6-8DF4-B8FC776E52D0}"/>
          </ac:spMkLst>
        </pc:spChg>
        <pc:spChg chg="add mod">
          <ac:chgData name="Giuliana Nasonte" userId="ab98cf7e5b268ab4" providerId="LiveId" clId="{57DF0A23-5C3F-455B-A282-0CCFBE5F3B13}" dt="2026-04-02T19:09:06.717" v="1112" actId="207"/>
          <ac:spMkLst>
            <pc:docMk/>
            <pc:sldMk cId="4040089599" sldId="257"/>
            <ac:spMk id="20" creationId="{CFC890B5-F7D8-6267-47CD-CD1DAB079AA2}"/>
          </ac:spMkLst>
        </pc:spChg>
        <pc:spChg chg="mod">
          <ac:chgData name="Giuliana Nasonte" userId="ab98cf7e5b268ab4" providerId="LiveId" clId="{57DF0A23-5C3F-455B-A282-0CCFBE5F3B13}" dt="2026-04-02T19:12:43.325" v="1140" actId="14100"/>
          <ac:spMkLst>
            <pc:docMk/>
            <pc:sldMk cId="4040089599" sldId="257"/>
            <ac:spMk id="21" creationId="{61DE777F-49EC-55B5-CBD3-39ADA1E8334D}"/>
          </ac:spMkLst>
        </pc:spChg>
        <pc:spChg chg="add mod ord">
          <ac:chgData name="Giuliana Nasonte" userId="ab98cf7e5b268ab4" providerId="LiveId" clId="{57DF0A23-5C3F-455B-A282-0CCFBE5F3B13}" dt="2026-04-02T19:12:43.633" v="1142" actId="14100"/>
          <ac:spMkLst>
            <pc:docMk/>
            <pc:sldMk cId="4040089599" sldId="257"/>
            <ac:spMk id="22" creationId="{912BC9D0-0061-8462-6145-B80FCEA933D1}"/>
          </ac:spMkLst>
        </pc:spChg>
        <pc:spChg chg="del mod">
          <ac:chgData name="Giuliana Nasonte" userId="ab98cf7e5b268ab4" providerId="LiveId" clId="{57DF0A23-5C3F-455B-A282-0CCFBE5F3B13}" dt="2026-04-02T18:50:51.602" v="539" actId="478"/>
          <ac:spMkLst>
            <pc:docMk/>
            <pc:sldMk cId="4040089599" sldId="257"/>
            <ac:spMk id="23" creationId="{79FACB89-64A5-C242-A6EF-9F4C38164879}"/>
          </ac:spMkLst>
        </pc:spChg>
        <pc:spChg chg="mod">
          <ac:chgData name="Giuliana Nasonte" userId="ab98cf7e5b268ab4" providerId="LiveId" clId="{57DF0A23-5C3F-455B-A282-0CCFBE5F3B13}" dt="2026-04-02T18:57:30.953" v="830" actId="1036"/>
          <ac:spMkLst>
            <pc:docMk/>
            <pc:sldMk cId="4040089599" sldId="257"/>
            <ac:spMk id="29" creationId="{F44077D2-E95F-7281-B583-F424D48DF38A}"/>
          </ac:spMkLst>
        </pc:spChg>
        <pc:picChg chg="mod">
          <ac:chgData name="Giuliana Nasonte" userId="ab98cf7e5b268ab4" providerId="LiveId" clId="{57DF0A23-5C3F-455B-A282-0CCFBE5F3B13}" dt="2026-04-02T18:57:30.953" v="830" actId="1036"/>
          <ac:picMkLst>
            <pc:docMk/>
            <pc:sldMk cId="4040089599" sldId="257"/>
            <ac:picMk id="6" creationId="{71B5A641-CD9B-E40E-36C9-C22FF65CFF5E}"/>
          </ac:picMkLst>
        </pc:picChg>
        <pc:picChg chg="mod">
          <ac:chgData name="Giuliana Nasonte" userId="ab98cf7e5b268ab4" providerId="LiveId" clId="{57DF0A23-5C3F-455B-A282-0CCFBE5F3B13}" dt="2026-04-02T19:02:16.626" v="865" actId="1076"/>
          <ac:picMkLst>
            <pc:docMk/>
            <pc:sldMk cId="4040089599" sldId="257"/>
            <ac:picMk id="15" creationId="{ABDEA016-12ED-21E0-3C10-69EF443A7D4B}"/>
          </ac:picMkLst>
        </pc:picChg>
        <pc:picChg chg="mod">
          <ac:chgData name="Giuliana Nasonte" userId="ab98cf7e5b268ab4" providerId="LiveId" clId="{57DF0A23-5C3F-455B-A282-0CCFBE5F3B13}" dt="2026-04-02T19:02:10.141" v="864" actId="1076"/>
          <ac:picMkLst>
            <pc:docMk/>
            <pc:sldMk cId="4040089599" sldId="257"/>
            <ac:picMk id="16" creationId="{812C8D67-BD13-2D8D-43CE-8CFEA9D7F05C}"/>
          </ac:picMkLst>
        </pc:picChg>
        <pc:cxnChg chg="add del mod">
          <ac:chgData name="Giuliana Nasonte" userId="ab98cf7e5b268ab4" providerId="LiveId" clId="{57DF0A23-5C3F-455B-A282-0CCFBE5F3B13}" dt="2026-04-02T19:12:43.783" v="1143" actId="478"/>
          <ac:cxnSpMkLst>
            <pc:docMk/>
            <pc:sldMk cId="4040089599" sldId="257"/>
            <ac:cxnSpMk id="25" creationId="{F0C87DF5-4171-04B8-2025-8BE8D89681B1}"/>
          </ac:cxnSpMkLst>
        </pc:cxnChg>
      </pc:sldChg>
      <pc:sldChg chg="addSp delSp modSp add del mod">
        <pc:chgData name="Giuliana Nasonte" userId="ab98cf7e5b268ab4" providerId="LiveId" clId="{57DF0A23-5C3F-455B-A282-0CCFBE5F3B13}" dt="2026-04-02T20:14:45.918" v="1181" actId="171"/>
        <pc:sldMkLst>
          <pc:docMk/>
          <pc:sldMk cId="1967460996" sldId="258"/>
        </pc:sldMkLst>
        <pc:spChg chg="ord">
          <ac:chgData name="Giuliana Nasonte" userId="ab98cf7e5b268ab4" providerId="LiveId" clId="{57DF0A23-5C3F-455B-A282-0CCFBE5F3B13}" dt="2026-04-02T20:14:45.918" v="1181" actId="171"/>
          <ac:spMkLst>
            <pc:docMk/>
            <pc:sldMk cId="1967460996" sldId="258"/>
            <ac:spMk id="9" creationId="{273ED61E-A2F4-0662-3224-29E0360AD002}"/>
          </ac:spMkLst>
        </pc:spChg>
        <pc:spChg chg="add del mod">
          <ac:chgData name="Giuliana Nasonte" userId="ab98cf7e5b268ab4" providerId="LiveId" clId="{57DF0A23-5C3F-455B-A282-0CCFBE5F3B13}" dt="2026-04-02T20:14:22.437" v="1172" actId="478"/>
          <ac:spMkLst>
            <pc:docMk/>
            <pc:sldMk cId="1967460996" sldId="258"/>
            <ac:spMk id="12" creationId="{B639A092-117F-20D4-818F-E77C2409A8FE}"/>
          </ac:spMkLst>
        </pc:spChg>
        <pc:spChg chg="mod">
          <ac:chgData name="Giuliana Nasonte" userId="ab98cf7e5b268ab4" providerId="LiveId" clId="{57DF0A23-5C3F-455B-A282-0CCFBE5F3B13}" dt="2026-04-02T19:12:51.795" v="1145" actId="207"/>
          <ac:spMkLst>
            <pc:docMk/>
            <pc:sldMk cId="1967460996" sldId="258"/>
            <ac:spMk id="20" creationId="{C5F2A8F5-A976-0A73-2CE1-E42FDF299347}"/>
          </ac:spMkLst>
        </pc:spChg>
        <pc:spChg chg="mod">
          <ac:chgData name="Giuliana Nasonte" userId="ab98cf7e5b268ab4" providerId="LiveId" clId="{57DF0A23-5C3F-455B-A282-0CCFBE5F3B13}" dt="2026-04-02T19:26:45.824" v="1165" actId="403"/>
          <ac:spMkLst>
            <pc:docMk/>
            <pc:sldMk cId="1967460996" sldId="258"/>
            <ac:spMk id="21" creationId="{24BABF68-9C8C-BDE0-E451-0BDE7C4EB022}"/>
          </ac:spMkLst>
        </pc:spChg>
        <pc:spChg chg="mod">
          <ac:chgData name="Giuliana Nasonte" userId="ab98cf7e5b268ab4" providerId="LiveId" clId="{57DF0A23-5C3F-455B-A282-0CCFBE5F3B13}" dt="2026-04-02T19:14:44.261" v="1152" actId="207"/>
          <ac:spMkLst>
            <pc:docMk/>
            <pc:sldMk cId="1967460996" sldId="258"/>
            <ac:spMk id="22" creationId="{99BAEF72-11B0-9F0F-FB4E-2825EE842FB4}"/>
          </ac:spMkLst>
        </pc:spChg>
        <pc:picChg chg="del mod">
          <ac:chgData name="Giuliana Nasonte" userId="ab98cf7e5b268ab4" providerId="LiveId" clId="{57DF0A23-5C3F-455B-A282-0CCFBE5F3B13}" dt="2026-04-02T20:14:39.624" v="1179" actId="478"/>
          <ac:picMkLst>
            <pc:docMk/>
            <pc:sldMk cId="1967460996" sldId="258"/>
            <ac:picMk id="6" creationId="{7E0AA27B-329A-AE5C-A8FD-4DF7641674B5}"/>
          </ac:picMkLst>
        </pc:picChg>
        <pc:picChg chg="add mod ord">
          <ac:chgData name="Giuliana Nasonte" userId="ab98cf7e5b268ab4" providerId="LiveId" clId="{57DF0A23-5C3F-455B-A282-0CCFBE5F3B13}" dt="2026-04-02T20:14:36.642" v="1178" actId="167"/>
          <ac:picMkLst>
            <pc:docMk/>
            <pc:sldMk cId="1967460996" sldId="258"/>
            <ac:picMk id="24" creationId="{6C14284D-861F-DA4A-FC87-2E1FC2622D92}"/>
          </ac:picMkLst>
        </pc:picChg>
      </pc:sldChg>
      <pc:sldChg chg="add del setBg">
        <pc:chgData name="Giuliana Nasonte" userId="ab98cf7e5b268ab4" providerId="LiveId" clId="{57DF0A23-5C3F-455B-A282-0CCFBE5F3B13}" dt="2026-04-02T20:15:22.993" v="1183" actId="47"/>
        <pc:sldMkLst>
          <pc:docMk/>
          <pc:sldMk cId="519214012" sldId="2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75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B579F-9249-582C-C3B6-1A73CA553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3B11D0-9027-81F1-EAC9-C1D9F01961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DE5BE2-2526-D5A0-C934-A31A52CF81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3F620-7F88-0403-4D94-68B84CA903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mailto:palmira.faraci@unikore.it" TargetMode="External"/><Relationship Id="rId4" Type="http://schemas.openxmlformats.org/officeDocument/2006/relationships/hyperlink" Target="mailto:giuliana.nasonte@unikorestudent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7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6DA210-26E3-2904-CF30-209C98623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6">
            <a:extLst>
              <a:ext uri="{FF2B5EF4-FFF2-40B4-BE49-F238E27FC236}">
                <a16:creationId xmlns:a16="http://schemas.microsoft.com/office/drawing/2014/main" id="{273ED61E-A2F4-0662-3224-29E0360AD002}"/>
              </a:ext>
            </a:extLst>
          </p:cNvPr>
          <p:cNvSpPr>
            <a:spLocks/>
          </p:cNvSpPr>
          <p:nvPr/>
        </p:nvSpPr>
        <p:spPr>
          <a:xfrm>
            <a:off x="7799832" y="1714501"/>
            <a:ext cx="3456432" cy="4315968"/>
          </a:xfrm>
          <a:prstGeom prst="roundRect">
            <a:avLst>
              <a:gd name="adj" fmla="val 2116"/>
            </a:avLst>
          </a:prstGeom>
          <a:solidFill>
            <a:srgbClr val="CCECFF">
              <a:alpha val="23137"/>
            </a:srgbClr>
          </a:solidFill>
          <a:ln w="12700">
            <a:solidFill>
              <a:srgbClr val="D8DDE6"/>
            </a:solidFill>
            <a:prstDash val="solid"/>
          </a:ln>
          <a:effectLst>
            <a:outerShdw blurRad="25400" dist="50800" dir="2700000" algn="bl" rotWithShape="0">
              <a:srgbClr val="9AA5B1">
                <a:alpha val="15000"/>
              </a:srgbClr>
            </a:outerShdw>
          </a:effectLst>
        </p:spPr>
        <p:txBody>
          <a:bodyPr/>
          <a:lstStyle/>
          <a:p>
            <a:endParaRPr lang="en-GB" noProof="0" dirty="0"/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6C14284D-861F-DA4A-FC87-2E1FC2622D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168" y="2776610"/>
            <a:ext cx="2749757" cy="2749757"/>
          </a:xfrm>
          <a:prstGeom prst="rect">
            <a:avLst/>
          </a:prstGeom>
        </p:spPr>
      </p:pic>
      <p:sp>
        <p:nvSpPr>
          <p:cNvPr id="22" name="Shape 1">
            <a:extLst>
              <a:ext uri="{FF2B5EF4-FFF2-40B4-BE49-F238E27FC236}">
                <a16:creationId xmlns:a16="http://schemas.microsoft.com/office/drawing/2014/main" id="{99BAEF72-11B0-9F0F-FB4E-2825EE842FB4}"/>
              </a:ext>
            </a:extLst>
          </p:cNvPr>
          <p:cNvSpPr>
            <a:spLocks/>
          </p:cNvSpPr>
          <p:nvPr/>
        </p:nvSpPr>
        <p:spPr>
          <a:xfrm>
            <a:off x="661083" y="4138537"/>
            <a:ext cx="5157331" cy="411479"/>
          </a:xfrm>
          <a:prstGeom prst="roundRect">
            <a:avLst>
              <a:gd name="adj" fmla="val 28571"/>
            </a:avLst>
          </a:prstGeom>
          <a:solidFill>
            <a:srgbClr val="F7E9EF">
              <a:alpha val="52157"/>
            </a:srgbClr>
          </a:solidFill>
          <a:ln w="12700">
            <a:solidFill>
              <a:srgbClr val="F7E9E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 noProof="0" dirty="0">
              <a:solidFill>
                <a:srgbClr val="7B213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Shape 7">
            <a:extLst>
              <a:ext uri="{FF2B5EF4-FFF2-40B4-BE49-F238E27FC236}">
                <a16:creationId xmlns:a16="http://schemas.microsoft.com/office/drawing/2014/main" id="{A89457D4-2C94-9AAC-1963-771B2220936A}"/>
              </a:ext>
            </a:extLst>
          </p:cNvPr>
          <p:cNvSpPr>
            <a:spLocks/>
          </p:cNvSpPr>
          <p:nvPr/>
        </p:nvSpPr>
        <p:spPr>
          <a:xfrm>
            <a:off x="644434" y="5283924"/>
            <a:ext cx="6035475" cy="731520"/>
          </a:xfrm>
          <a:prstGeom prst="roundRect">
            <a:avLst>
              <a:gd name="adj" fmla="val 6250"/>
            </a:avLst>
          </a:prstGeom>
          <a:solidFill>
            <a:srgbClr val="FAFBFD"/>
          </a:solidFill>
          <a:ln w="12700">
            <a:solidFill>
              <a:srgbClr val="E3E8F0"/>
            </a:solidFill>
            <a:prstDash val="solid"/>
          </a:ln>
        </p:spPr>
        <p:txBody>
          <a:bodyPr/>
          <a:lstStyle/>
          <a:p>
            <a:endParaRPr lang="en-GB" noProof="0" dirty="0"/>
          </a:p>
        </p:txBody>
      </p:sp>
      <p:sp>
        <p:nvSpPr>
          <p:cNvPr id="3" name="Shape 0">
            <a:extLst>
              <a:ext uri="{FF2B5EF4-FFF2-40B4-BE49-F238E27FC236}">
                <a16:creationId xmlns:a16="http://schemas.microsoft.com/office/drawing/2014/main" id="{36478200-9B18-308C-3EF7-272F6CD601A1}"/>
              </a:ext>
            </a:extLst>
          </p:cNvPr>
          <p:cNvSpPr>
            <a:spLocks/>
          </p:cNvSpPr>
          <p:nvPr/>
        </p:nvSpPr>
        <p:spPr>
          <a:xfrm>
            <a:off x="594360" y="6571487"/>
            <a:ext cx="10972800" cy="0"/>
          </a:xfrm>
          <a:prstGeom prst="line">
            <a:avLst/>
          </a:prstGeom>
          <a:noFill/>
          <a:ln w="12700">
            <a:solidFill>
              <a:srgbClr val="D7DBE2"/>
            </a:solidFill>
            <a:prstDash val="solid"/>
          </a:ln>
        </p:spPr>
        <p:txBody>
          <a:bodyPr/>
          <a:lstStyle/>
          <a:p>
            <a:endParaRPr lang="en-GB" noProof="0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FF6A42F8-EE41-0E3F-97E5-F4156AB192F0}"/>
              </a:ext>
            </a:extLst>
          </p:cNvPr>
          <p:cNvSpPr/>
          <p:nvPr/>
        </p:nvSpPr>
        <p:spPr>
          <a:xfrm>
            <a:off x="731520" y="1636228"/>
            <a:ext cx="5897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2460" b="1" noProof="0" dirty="0">
                <a:solidFill>
                  <a:srgbClr val="213047"/>
                </a:solidFill>
                <a:latin typeface="Segoe UI" panose="020B0502040204020203" pitchFamily="34" charset="0"/>
                <a:ea typeface="Aptos" pitchFamily="34" charset="-122"/>
                <a:cs typeface="Segoe UI" panose="020B0502040204020203" pitchFamily="34" charset="0"/>
              </a:rPr>
              <a:t>A well-known company is recruiting</a:t>
            </a:r>
            <a:endParaRPr lang="en-GB" sz="246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2460" b="1" noProof="0" dirty="0">
                <a:solidFill>
                  <a:srgbClr val="213047"/>
                </a:solidFill>
                <a:latin typeface="Segoe UI" panose="020B0502040204020203" pitchFamily="34" charset="0"/>
                <a:ea typeface="Aptos" pitchFamily="34" charset="-122"/>
                <a:cs typeface="Segoe UI" panose="020B0502040204020203" pitchFamily="34" charset="0"/>
              </a:rPr>
              <a:t>for a vacant position</a:t>
            </a:r>
            <a:endParaRPr lang="en-GB" sz="246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0EACB17C-7D22-BD55-9D28-A52B5287DA54}"/>
              </a:ext>
            </a:extLst>
          </p:cNvPr>
          <p:cNvSpPr/>
          <p:nvPr/>
        </p:nvSpPr>
        <p:spPr>
          <a:xfrm>
            <a:off x="713232" y="3218909"/>
            <a:ext cx="5669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GB" sz="2400" b="1" noProof="0" dirty="0">
                <a:solidFill>
                  <a:srgbClr val="7B2132"/>
                </a:solidFill>
                <a:latin typeface="Segoe UI" panose="020B0502040204020203" pitchFamily="34" charset="0"/>
                <a:ea typeface="Aptos" pitchFamily="34" charset="-122"/>
                <a:cs typeface="Segoe UI" panose="020B0502040204020203" pitchFamily="34" charset="0"/>
              </a:rPr>
              <a:t>Imagine you want to apply</a:t>
            </a:r>
            <a:endParaRPr lang="en-GB" sz="2400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0BA29BEF-6F26-E715-9603-C06F5DAA6D9C}"/>
              </a:ext>
            </a:extLst>
          </p:cNvPr>
          <p:cNvSpPr>
            <a:spLocks/>
          </p:cNvSpPr>
          <p:nvPr/>
        </p:nvSpPr>
        <p:spPr>
          <a:xfrm>
            <a:off x="731520" y="5274780"/>
            <a:ext cx="612648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sz="1400" i="1" noProof="0" dirty="0">
                <a:solidFill>
                  <a:srgbClr val="6B7280"/>
                </a:solidFill>
                <a:latin typeface="Segoe UI" panose="020B0502040204020203" pitchFamily="34" charset="0"/>
                <a:ea typeface="Aptos" pitchFamily="34" charset="-122"/>
                <a:cs typeface="Segoe UI" panose="020B0502040204020203" pitchFamily="34" charset="0"/>
              </a:rPr>
              <a:t>You will be invited next week to complete the second part of this assessment.</a:t>
            </a:r>
            <a:endParaRPr lang="en-GB" sz="1400" i="1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r>
              <a:rPr lang="en-GB" sz="1400" i="1" noProof="0" dirty="0">
                <a:solidFill>
                  <a:srgbClr val="6B7280"/>
                </a:solidFill>
                <a:latin typeface="Segoe UI" panose="020B0502040204020203" pitchFamily="34" charset="0"/>
                <a:ea typeface="Aptos" pitchFamily="34" charset="-122"/>
                <a:cs typeface="Segoe UI" panose="020B0502040204020203" pitchFamily="34" charset="0"/>
              </a:rPr>
              <a:t>Please use </a:t>
            </a:r>
            <a:r>
              <a:rPr lang="en-GB" sz="1400" i="1" noProof="0" dirty="0">
                <a:solidFill>
                  <a:srgbClr val="6B7280"/>
                </a:solidFill>
                <a:latin typeface="Segoe UI Semibold" panose="020B0702040204020203" pitchFamily="34" charset="0"/>
                <a:ea typeface="Aptos" pitchFamily="34" charset="-122"/>
                <a:cs typeface="Segoe UI Semibold" panose="020B0702040204020203" pitchFamily="34" charset="0"/>
              </a:rPr>
              <a:t>the same email address </a:t>
            </a:r>
            <a:r>
              <a:rPr lang="en-GB" sz="1400" i="1" noProof="0" dirty="0">
                <a:solidFill>
                  <a:srgbClr val="6B7280"/>
                </a:solidFill>
                <a:latin typeface="Segoe UI" panose="020B0502040204020203" pitchFamily="34" charset="0"/>
                <a:ea typeface="Aptos" pitchFamily="34" charset="-122"/>
                <a:cs typeface="Segoe UI" panose="020B0502040204020203" pitchFamily="34" charset="0"/>
              </a:rPr>
              <a:t>for both parts.</a:t>
            </a:r>
            <a:endParaRPr lang="en-GB" sz="1400" i="1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9B0341C2-5091-D2F1-59E4-4FE3AFA3ABDA}"/>
              </a:ext>
            </a:extLst>
          </p:cNvPr>
          <p:cNvSpPr>
            <a:spLocks/>
          </p:cNvSpPr>
          <p:nvPr/>
        </p:nvSpPr>
        <p:spPr>
          <a:xfrm>
            <a:off x="731520" y="6197022"/>
            <a:ext cx="7452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GB" sz="1260" b="1" noProof="0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  <a:ea typeface="Aptos" pitchFamily="34" charset="-122"/>
                <a:cs typeface="Segoe UI" panose="020B0502040204020203" pitchFamily="34" charset="0"/>
              </a:rPr>
              <a:t>Questions?  </a:t>
            </a:r>
            <a:r>
              <a:rPr lang="en-GB" sz="1260" noProof="0" dirty="0">
                <a:solidFill>
                  <a:srgbClr val="5F6B7A"/>
                </a:solidFill>
                <a:latin typeface="Aptos" pitchFamily="34" charset="0"/>
                <a:ea typeface="Aptos" pitchFamily="34" charset="-122"/>
                <a:cs typeface="Aptos" pitchFamily="34" charset="-120"/>
                <a:hlinkClick r:id="rId4"/>
              </a:rPr>
              <a:t>giuliana.nasonte@unikorestudent.it</a:t>
            </a:r>
            <a:r>
              <a:rPr lang="en-GB" sz="1260" noProof="0" dirty="0">
                <a:solidFill>
                  <a:srgbClr val="5F6B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  |   </a:t>
            </a:r>
            <a:r>
              <a:rPr lang="en-GB" sz="1260" noProof="0" dirty="0">
                <a:solidFill>
                  <a:srgbClr val="5F6B7A"/>
                </a:solidFill>
                <a:latin typeface="Aptos" pitchFamily="34" charset="0"/>
                <a:ea typeface="Aptos" pitchFamily="34" charset="-122"/>
                <a:cs typeface="Aptos" pitchFamily="34" charset="-120"/>
                <a:hlinkClick r:id="rId5"/>
              </a:rPr>
              <a:t>palmira.faraci@unikore.it</a:t>
            </a:r>
            <a:r>
              <a:rPr lang="en-GB" sz="1260" noProof="0" dirty="0">
                <a:solidFill>
                  <a:srgbClr val="5F6B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endParaRPr lang="en-GB" sz="1260" noProof="0" dirty="0"/>
          </a:p>
        </p:txBody>
      </p:sp>
      <p:sp>
        <p:nvSpPr>
          <p:cNvPr id="14" name="Shape 1">
            <a:extLst>
              <a:ext uri="{FF2B5EF4-FFF2-40B4-BE49-F238E27FC236}">
                <a16:creationId xmlns:a16="http://schemas.microsoft.com/office/drawing/2014/main" id="{9A824F67-1201-116B-D9FE-A3456CEFC9E8}"/>
              </a:ext>
            </a:extLst>
          </p:cNvPr>
          <p:cNvSpPr>
            <a:spLocks/>
          </p:cNvSpPr>
          <p:nvPr/>
        </p:nvSpPr>
        <p:spPr>
          <a:xfrm>
            <a:off x="502920" y="100436"/>
            <a:ext cx="11183112" cy="1230259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DFE6EE"/>
            </a:solidFill>
            <a:prstDash val="solid"/>
          </a:ln>
          <a:effectLst>
            <a:outerShdw blurRad="127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GB" noProof="0" dirty="0"/>
          </a:p>
        </p:txBody>
      </p:sp>
      <p:pic>
        <p:nvPicPr>
          <p:cNvPr id="15" name="Picture 2" descr="Λογότυπα - Οδηγίες | Οικονομικό Πανεπιστήμιο Αθηνών">
            <a:extLst>
              <a:ext uri="{FF2B5EF4-FFF2-40B4-BE49-F238E27FC236}">
                <a16:creationId xmlns:a16="http://schemas.microsoft.com/office/drawing/2014/main" id="{85CDA984-6C9E-5AEB-2F84-9CC9EA60F02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2248" y="331647"/>
            <a:ext cx="755381" cy="75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39FEEB3D-85B1-EE8E-1C82-C80F14276C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8280" y="337152"/>
            <a:ext cx="755381" cy="755258"/>
          </a:xfrm>
          <a:prstGeom prst="rect">
            <a:avLst/>
          </a:prstGeom>
        </p:spPr>
      </p:pic>
      <p:sp>
        <p:nvSpPr>
          <p:cNvPr id="18" name="Text 10">
            <a:extLst>
              <a:ext uri="{FF2B5EF4-FFF2-40B4-BE49-F238E27FC236}">
                <a16:creationId xmlns:a16="http://schemas.microsoft.com/office/drawing/2014/main" id="{5D7D76C7-659C-D886-2375-82806E64778F}"/>
              </a:ext>
            </a:extLst>
          </p:cNvPr>
          <p:cNvSpPr>
            <a:spLocks/>
          </p:cNvSpPr>
          <p:nvPr/>
        </p:nvSpPr>
        <p:spPr>
          <a:xfrm>
            <a:off x="7712964" y="2419465"/>
            <a:ext cx="3611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GB" noProof="0" dirty="0">
                <a:solidFill>
                  <a:srgbClr val="66708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⬇️</a:t>
            </a:r>
            <a:endParaRPr lang="en-GB" noProof="0" dirty="0"/>
          </a:p>
        </p:txBody>
      </p:sp>
      <p:sp>
        <p:nvSpPr>
          <p:cNvPr id="17" name="Text 10">
            <a:extLst>
              <a:ext uri="{FF2B5EF4-FFF2-40B4-BE49-F238E27FC236}">
                <a16:creationId xmlns:a16="http://schemas.microsoft.com/office/drawing/2014/main" id="{B28275FD-2C2C-AF42-13E8-4333FFB30F1F}"/>
              </a:ext>
            </a:extLst>
          </p:cNvPr>
          <p:cNvSpPr>
            <a:spLocks/>
          </p:cNvSpPr>
          <p:nvPr/>
        </p:nvSpPr>
        <p:spPr>
          <a:xfrm>
            <a:off x="7722108" y="2110306"/>
            <a:ext cx="3611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GB" noProof="0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  <a:ea typeface="Aptos" pitchFamily="34" charset="-122"/>
                <a:cs typeface="Segoe UI" panose="020B0502040204020203" pitchFamily="34" charset="0"/>
              </a:rPr>
              <a:t>Scan the QR code to begin</a:t>
            </a:r>
            <a:endParaRPr lang="en-GB" noProof="0" dirty="0">
              <a:solidFill>
                <a:schemeClr val="accent5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Shape 1">
            <a:extLst>
              <a:ext uri="{FF2B5EF4-FFF2-40B4-BE49-F238E27FC236}">
                <a16:creationId xmlns:a16="http://schemas.microsoft.com/office/drawing/2014/main" id="{DC20C6EB-0FA0-56BF-109D-0BCCB3B9D715}"/>
              </a:ext>
            </a:extLst>
          </p:cNvPr>
          <p:cNvSpPr>
            <a:spLocks/>
          </p:cNvSpPr>
          <p:nvPr/>
        </p:nvSpPr>
        <p:spPr>
          <a:xfrm>
            <a:off x="645478" y="6210300"/>
            <a:ext cx="926375" cy="192900"/>
          </a:xfrm>
          <a:prstGeom prst="roundRect">
            <a:avLst>
              <a:gd name="adj" fmla="val 28571"/>
            </a:avLst>
          </a:prstGeom>
          <a:solidFill>
            <a:srgbClr val="F7E9EF"/>
          </a:solidFill>
          <a:ln w="12700">
            <a:solidFill>
              <a:srgbClr val="F7E9E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GB" noProof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 2">
            <a:extLst>
              <a:ext uri="{FF2B5EF4-FFF2-40B4-BE49-F238E27FC236}">
                <a16:creationId xmlns:a16="http://schemas.microsoft.com/office/drawing/2014/main" id="{D97418E6-0ED3-F4AD-C071-49AD6FF78473}"/>
              </a:ext>
            </a:extLst>
          </p:cNvPr>
          <p:cNvSpPr>
            <a:spLocks/>
          </p:cNvSpPr>
          <p:nvPr/>
        </p:nvSpPr>
        <p:spPr>
          <a:xfrm>
            <a:off x="644434" y="6182868"/>
            <a:ext cx="926375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b="1" noProof="0" dirty="0">
                <a:solidFill>
                  <a:srgbClr val="7E2944"/>
                </a:solidFill>
                <a:latin typeface="Segoe UI" panose="020B0502040204020203" pitchFamily="34" charset="0"/>
                <a:ea typeface="ADLaM Display" panose="02010000000000000000" pitchFamily="2" charset="0"/>
                <a:cs typeface="Segoe UI" panose="020B0502040204020203" pitchFamily="34" charset="0"/>
              </a:rPr>
              <a:t>Questions?</a:t>
            </a:r>
            <a:endParaRPr lang="en-GB" sz="1200" noProof="0" dirty="0">
              <a:latin typeface="Segoe UI" panose="020B0502040204020203" pitchFamily="34" charset="0"/>
              <a:ea typeface="ADLaM Display" panose="02010000000000000000" pitchFamily="2" charset="0"/>
              <a:cs typeface="Segoe UI" panose="020B0502040204020203" pitchFamily="34" charset="0"/>
            </a:endParaRP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BBB60A0B-17A9-6B1F-A668-286B1121A927}"/>
              </a:ext>
            </a:extLst>
          </p:cNvPr>
          <p:cNvSpPr txBox="1">
            <a:spLocks/>
          </p:cNvSpPr>
          <p:nvPr/>
        </p:nvSpPr>
        <p:spPr>
          <a:xfrm>
            <a:off x="8601638" y="5652694"/>
            <a:ext cx="183453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1200" b="1" i="1" noProof="0" dirty="0">
                <a:solidFill>
                  <a:srgbClr val="4C678E"/>
                </a:solidFill>
                <a:effectLst/>
                <a:latin typeface="Aptos Serif" panose="02020604070405020304" pitchFamily="18" charset="0"/>
                <a:cs typeface="Aptos Serif" panose="02020604070405020304" pitchFamily="18" charset="0"/>
              </a:rPr>
              <a:t>Thank you!</a:t>
            </a:r>
            <a:endParaRPr lang="en-GB" sz="1200" b="1" i="1" noProof="0" dirty="0">
              <a:solidFill>
                <a:srgbClr val="4C678E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00FEB16-4305-FA85-C754-F91436016DEB}"/>
              </a:ext>
            </a:extLst>
          </p:cNvPr>
          <p:cNvSpPr txBox="1">
            <a:spLocks/>
          </p:cNvSpPr>
          <p:nvPr/>
        </p:nvSpPr>
        <p:spPr>
          <a:xfrm>
            <a:off x="1401371" y="327555"/>
            <a:ext cx="9386209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50" b="1" dirty="0">
                <a:solidFill>
                  <a:schemeClr val="accent1">
                    <a:lumMod val="50000"/>
                  </a:schemeClr>
                </a:solidFill>
                <a:latin typeface="Avenir Next"/>
                <a:ea typeface="Yu Gothic UI" panose="020B0500000000000000" pitchFamily="34" charset="-128"/>
                <a:cs typeface="Kalinga" panose="020B0502040204020203" pitchFamily="34" charset="0"/>
              </a:rPr>
              <a:t>University Kore of Enna invites you to complete the following pre-employment assessment</a:t>
            </a:r>
            <a:endParaRPr lang="en-US" sz="1850" b="1" dirty="0">
              <a:solidFill>
                <a:schemeClr val="accent1">
                  <a:lumMod val="50000"/>
                </a:schemeClr>
              </a:solidFill>
              <a:latin typeface="Avenir Next"/>
              <a:ea typeface="Yu Gothic UI" panose="020B0500000000000000" pitchFamily="34" charset="-128"/>
              <a:cs typeface="Kalinga" panose="020B0502040204020203" pitchFamily="34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24BABF68-9C8C-BDE0-E451-0BDE7C4EB022}"/>
              </a:ext>
            </a:extLst>
          </p:cNvPr>
          <p:cNvSpPr txBox="1">
            <a:spLocks/>
          </p:cNvSpPr>
          <p:nvPr/>
        </p:nvSpPr>
        <p:spPr>
          <a:xfrm>
            <a:off x="1081487" y="4074004"/>
            <a:ext cx="48566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cap="all" dirty="0">
                <a:latin typeface="Avenir Next"/>
              </a:rPr>
              <a:t>T</a:t>
            </a:r>
            <a:r>
              <a:rPr lang="en-GB" sz="1400" dirty="0">
                <a:latin typeface="Avenir Next"/>
              </a:rPr>
              <a:t>he recruitment scenario is fictional and used only as a context.</a:t>
            </a:r>
          </a:p>
          <a:p>
            <a:r>
              <a:rPr lang="en-GB" sz="1400" dirty="0">
                <a:latin typeface="Avenir Next"/>
              </a:rPr>
              <a:t>Please answer</a:t>
            </a:r>
            <a:r>
              <a:rPr lang="en-GB" sz="1360" dirty="0">
                <a:latin typeface="Avenir Next LT Pro Demi" panose="020B0704020202020204" pitchFamily="34" charset="0"/>
              </a:rPr>
              <a:t> as yourself</a:t>
            </a:r>
            <a:r>
              <a:rPr lang="en-GB" sz="1400" dirty="0">
                <a:latin typeface="Avenir Next"/>
              </a:rPr>
              <a:t>, using your real opinions</a:t>
            </a:r>
            <a:endParaRPr lang="en-US" sz="1400" dirty="0">
              <a:latin typeface="Avenir Next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532CEE4-D974-911A-EE11-2D004BFC2AF5}"/>
              </a:ext>
            </a:extLst>
          </p:cNvPr>
          <p:cNvSpPr txBox="1">
            <a:spLocks/>
          </p:cNvSpPr>
          <p:nvPr/>
        </p:nvSpPr>
        <p:spPr>
          <a:xfrm>
            <a:off x="1081488" y="780153"/>
            <a:ext cx="1002597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Segoe UI" panose="020B0502040204020203" pitchFamily="34" charset="0"/>
                <a:cs typeface="Segoe UI" panose="020B0502040204020203" pitchFamily="34" charset="0"/>
              </a:rPr>
              <a:t>The aim is to understand elements related to key soft skills that best describe you</a:t>
            </a:r>
            <a:endParaRPr lang="en-US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C5F2A8F5-A976-0A73-2CE1-E42FDF299347}"/>
              </a:ext>
            </a:extLst>
          </p:cNvPr>
          <p:cNvSpPr txBox="1"/>
          <p:nvPr/>
        </p:nvSpPr>
        <p:spPr>
          <a:xfrm>
            <a:off x="627018" y="4193258"/>
            <a:ext cx="78377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i="1" cap="all" dirty="0">
                <a:solidFill>
                  <a:srgbClr val="7B2132"/>
                </a:solidFill>
                <a:latin typeface="Aptos Display" panose="020B0004020202020204" pitchFamily="34" charset="0"/>
              </a:rPr>
              <a:t>Note </a:t>
            </a:r>
            <a:endParaRPr lang="en-US" sz="1200" dirty="0">
              <a:solidFill>
                <a:srgbClr val="7B21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60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Aptos Serif</vt:lpstr>
      <vt:lpstr>Arial</vt:lpstr>
      <vt:lpstr>Avenir Next</vt:lpstr>
      <vt:lpstr>Avenir Next LT Pro Demi</vt:lpstr>
      <vt:lpstr>Segoe UI</vt:lpstr>
      <vt:lpstr>Segoe UI Semibold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announcement_Kravariti_Standard Condition</dc:title>
  <cp:lastModifiedBy>Giuliana Nasonte</cp:lastModifiedBy>
  <cp:revision>1</cp:revision>
  <dcterms:created xsi:type="dcterms:W3CDTF">2026-04-01T22:09:28Z</dcterms:created>
  <dcterms:modified xsi:type="dcterms:W3CDTF">2026-04-02T20:15:24Z</dcterms:modified>
</cp:coreProperties>
</file>