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3" r:id="rId1"/>
  </p:sldMasterIdLst>
  <p:notesMasterIdLst>
    <p:notesMasterId r:id="rId8"/>
  </p:notesMasterIdLst>
  <p:handoutMasterIdLst>
    <p:handoutMasterId r:id="rId9"/>
  </p:handoutMasterIdLst>
  <p:sldIdLst>
    <p:sldId id="256" r:id="rId2"/>
    <p:sldId id="294" r:id="rId3"/>
    <p:sldId id="298" r:id="rId4"/>
    <p:sldId id="295" r:id="rId5"/>
    <p:sldId id="299" r:id="rId6"/>
    <p:sldId id="301" r:id="rId7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outlineViewPr>
    <p:cViewPr>
      <p:scale>
        <a:sx n="33" d="100"/>
        <a:sy n="33" d="100"/>
      </p:scale>
      <p:origin x="0" y="-55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56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Βιβλία</a:t>
            </a:r>
            <a:r>
              <a:rPr lang="el-GR" b="1" baseline="0" dirty="0"/>
              <a:t> Πληροφορικής</a:t>
            </a:r>
            <a:endParaRPr lang="el-GR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Ποσότητα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Φύλλο1!$A$2:$A$5</c:f>
              <c:strCache>
                <c:ptCount val="4"/>
                <c:pt idx="0">
                  <c:v>MS Office 2016</c:v>
                </c:pt>
                <c:pt idx="1">
                  <c:v>Matlab</c:v>
                </c:pt>
                <c:pt idx="2">
                  <c:v>Eviews</c:v>
                </c:pt>
                <c:pt idx="3">
                  <c:v>Mathematica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F3-45BE-BCFF-FCA831DA6B1E}"/>
            </c:ext>
          </c:extLst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Πωλήσεις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Φύλλο1!$A$2:$A$5</c:f>
              <c:strCache>
                <c:ptCount val="4"/>
                <c:pt idx="0">
                  <c:v>MS Office 2016</c:v>
                </c:pt>
                <c:pt idx="1">
                  <c:v>Matlab</c:v>
                </c:pt>
                <c:pt idx="2">
                  <c:v>Eviews</c:v>
                </c:pt>
                <c:pt idx="3">
                  <c:v>Mathematica</c:v>
                </c:pt>
              </c:strCache>
            </c:strRef>
          </c:cat>
          <c:val>
            <c:numRef>
              <c:f>Φύλλο1!$C$2:$C$5</c:f>
              <c:numCache>
                <c:formatCode>General</c:formatCode>
                <c:ptCount val="4"/>
                <c:pt idx="0">
                  <c:v>900</c:v>
                </c:pt>
                <c:pt idx="1">
                  <c:v>300</c:v>
                </c:pt>
                <c:pt idx="2">
                  <c:v>750</c:v>
                </c:pt>
                <c:pt idx="3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F3-45BE-BCFF-FCA831DA6B1E}"/>
            </c:ext>
          </c:extLst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Υπόλοιπο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Φύλλο1!$A$2:$A$5</c:f>
              <c:strCache>
                <c:ptCount val="4"/>
                <c:pt idx="0">
                  <c:v>MS Office 2016</c:v>
                </c:pt>
                <c:pt idx="1">
                  <c:v>Matlab</c:v>
                </c:pt>
                <c:pt idx="2">
                  <c:v>Eviews</c:v>
                </c:pt>
                <c:pt idx="3">
                  <c:v>Mathematica</c:v>
                </c:pt>
              </c:strCache>
            </c:strRef>
          </c:cat>
          <c:val>
            <c:numRef>
              <c:f>Φύλλο1!$D$2:$D$5</c:f>
              <c:numCache>
                <c:formatCode>General</c:formatCode>
                <c:ptCount val="4"/>
                <c:pt idx="0">
                  <c:v>100</c:v>
                </c:pt>
                <c:pt idx="1">
                  <c:v>700</c:v>
                </c:pt>
                <c:pt idx="2">
                  <c:v>250</c:v>
                </c:pt>
                <c:pt idx="3">
                  <c:v>850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F3-45BE-BCFF-FCA831DA6B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3806632"/>
        <c:axId val="263810592"/>
      </c:barChart>
      <c:catAx>
        <c:axId val="263806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63810592"/>
        <c:crosses val="autoZero"/>
        <c:auto val="1"/>
        <c:lblAlgn val="ctr"/>
        <c:lblOffset val="100"/>
        <c:noMultiLvlLbl val="0"/>
      </c:catAx>
      <c:valAx>
        <c:axId val="263810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63806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2"/>
    </a:solidFill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13D40-283C-4EB0-BADC-417D3120948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797EFB9F-900E-4DF5-A3FC-C4DCB1E3ECE3}">
      <dgm:prSet phldrT="[Κείμενο]" phldr="0"/>
      <dgm:spPr/>
      <dgm:t>
        <a:bodyPr/>
        <a:lstStyle/>
        <a:p>
          <a:r>
            <a:rPr lang="el-GR" dirty="0"/>
            <a:t>Διευθύνων Σύμβουλος</a:t>
          </a:r>
        </a:p>
      </dgm:t>
    </dgm:pt>
    <dgm:pt modelId="{48E06D13-AB4A-443A-BFF8-9CDFEC621BA9}" type="parTrans" cxnId="{3EA6A28B-3E56-4C98-81B8-08635F8D7CB2}">
      <dgm:prSet/>
      <dgm:spPr/>
      <dgm:t>
        <a:bodyPr/>
        <a:lstStyle/>
        <a:p>
          <a:endParaRPr lang="el-GR"/>
        </a:p>
      </dgm:t>
    </dgm:pt>
    <dgm:pt modelId="{DF21BDBE-017C-4040-8C6F-642402156CBD}" type="sibTrans" cxnId="{3EA6A28B-3E56-4C98-81B8-08635F8D7CB2}">
      <dgm:prSet/>
      <dgm:spPr/>
      <dgm:t>
        <a:bodyPr/>
        <a:lstStyle/>
        <a:p>
          <a:endParaRPr lang="el-GR"/>
        </a:p>
      </dgm:t>
    </dgm:pt>
    <dgm:pt modelId="{B5C5EDE4-A200-4DAB-9451-9FDF709B64C0}" type="asst">
      <dgm:prSet phldrT="[Κείμενο]" phldr="0"/>
      <dgm:spPr/>
      <dgm:t>
        <a:bodyPr/>
        <a:lstStyle/>
        <a:p>
          <a:r>
            <a:rPr lang="el-GR" dirty="0"/>
            <a:t>Νομική Υπηρεσία</a:t>
          </a:r>
        </a:p>
      </dgm:t>
    </dgm:pt>
    <dgm:pt modelId="{792EF5A8-2CFC-4F63-8B1B-ECF56D8D2A05}" type="parTrans" cxnId="{9CB6F8DE-3DE6-4DEB-A1B3-213ABD84C99F}">
      <dgm:prSet/>
      <dgm:spPr/>
      <dgm:t>
        <a:bodyPr/>
        <a:lstStyle/>
        <a:p>
          <a:endParaRPr lang="el-GR"/>
        </a:p>
      </dgm:t>
    </dgm:pt>
    <dgm:pt modelId="{6FF4A0CC-7958-4E30-BC87-E44F4907B055}" type="sibTrans" cxnId="{9CB6F8DE-3DE6-4DEB-A1B3-213ABD84C99F}">
      <dgm:prSet/>
      <dgm:spPr/>
      <dgm:t>
        <a:bodyPr/>
        <a:lstStyle/>
        <a:p>
          <a:endParaRPr lang="el-GR"/>
        </a:p>
      </dgm:t>
    </dgm:pt>
    <dgm:pt modelId="{3326497F-1D63-4E27-BD59-843BB61F2692}">
      <dgm:prSet phldrT="[Κείμενο]" phldr="0"/>
      <dgm:spPr/>
      <dgm:t>
        <a:bodyPr/>
        <a:lstStyle/>
        <a:p>
          <a:r>
            <a:rPr lang="el-GR" dirty="0"/>
            <a:t>Βιομηχανικός Διευθυντής</a:t>
          </a:r>
        </a:p>
      </dgm:t>
    </dgm:pt>
    <dgm:pt modelId="{E894D86B-6287-4B8B-BFFC-5746C9686F98}" type="parTrans" cxnId="{746FF121-F481-4DA2-86CF-27CE74E9BF57}">
      <dgm:prSet/>
      <dgm:spPr/>
      <dgm:t>
        <a:bodyPr/>
        <a:lstStyle/>
        <a:p>
          <a:endParaRPr lang="el-GR"/>
        </a:p>
      </dgm:t>
    </dgm:pt>
    <dgm:pt modelId="{4DFDD6C7-AE2E-4CE6-97FD-A9ED9AE0A611}" type="sibTrans" cxnId="{746FF121-F481-4DA2-86CF-27CE74E9BF57}">
      <dgm:prSet/>
      <dgm:spPr/>
      <dgm:t>
        <a:bodyPr/>
        <a:lstStyle/>
        <a:p>
          <a:endParaRPr lang="el-GR"/>
        </a:p>
      </dgm:t>
    </dgm:pt>
    <dgm:pt modelId="{E97B9027-4072-4785-B2EF-CFEE9AD0BCB2}">
      <dgm:prSet phldrT="[Κείμενο]" phldr="0"/>
      <dgm:spPr/>
      <dgm:t>
        <a:bodyPr/>
        <a:lstStyle/>
        <a:p>
          <a:r>
            <a:rPr lang="el-GR" dirty="0"/>
            <a:t>Οικονομικός Διευθυντής</a:t>
          </a:r>
        </a:p>
      </dgm:t>
    </dgm:pt>
    <dgm:pt modelId="{1F44D994-E3AD-4756-BEC1-027E28919D1F}" type="parTrans" cxnId="{4E81968D-F74E-4F48-A2AC-0D8F8C024CE7}">
      <dgm:prSet/>
      <dgm:spPr/>
      <dgm:t>
        <a:bodyPr/>
        <a:lstStyle/>
        <a:p>
          <a:endParaRPr lang="el-GR"/>
        </a:p>
      </dgm:t>
    </dgm:pt>
    <dgm:pt modelId="{3F24E0FB-BA0D-46E2-94D1-C7B4A27E7177}" type="sibTrans" cxnId="{4E81968D-F74E-4F48-A2AC-0D8F8C024CE7}">
      <dgm:prSet/>
      <dgm:spPr/>
      <dgm:t>
        <a:bodyPr/>
        <a:lstStyle/>
        <a:p>
          <a:endParaRPr lang="el-GR"/>
        </a:p>
      </dgm:t>
    </dgm:pt>
    <dgm:pt modelId="{20138999-5CFE-4751-8DB9-4F9BC1023F68}">
      <dgm:prSet phldrT="[Κείμενο]" phldr="0"/>
      <dgm:spPr/>
      <dgm:t>
        <a:bodyPr/>
        <a:lstStyle/>
        <a:p>
          <a:r>
            <a:rPr lang="el-GR" dirty="0"/>
            <a:t>Διευθυντής </a:t>
          </a:r>
          <a:r>
            <a:rPr lang="en-US" dirty="0"/>
            <a:t>Marketing</a:t>
          </a:r>
          <a:endParaRPr lang="el-GR" dirty="0"/>
        </a:p>
      </dgm:t>
    </dgm:pt>
    <dgm:pt modelId="{3FBAB215-5642-49F0-9D34-A94068A6A363}" type="parTrans" cxnId="{3519FF10-7BAF-446F-886B-7E4E3D57536E}">
      <dgm:prSet/>
      <dgm:spPr/>
      <dgm:t>
        <a:bodyPr/>
        <a:lstStyle/>
        <a:p>
          <a:endParaRPr lang="el-GR"/>
        </a:p>
      </dgm:t>
    </dgm:pt>
    <dgm:pt modelId="{5AAFF493-B5C9-48E2-8F68-E4379EC4B63E}" type="sibTrans" cxnId="{3519FF10-7BAF-446F-886B-7E4E3D57536E}">
      <dgm:prSet/>
      <dgm:spPr/>
      <dgm:t>
        <a:bodyPr/>
        <a:lstStyle/>
        <a:p>
          <a:endParaRPr lang="el-GR"/>
        </a:p>
      </dgm:t>
    </dgm:pt>
    <dgm:pt modelId="{BCC896C1-2879-43F6-AB8F-7A8D9D6A344C}" type="asst">
      <dgm:prSet/>
      <dgm:spPr/>
      <dgm:t>
        <a:bodyPr/>
        <a:lstStyle/>
        <a:p>
          <a:r>
            <a:rPr lang="el-GR" dirty="0"/>
            <a:t>Διευθυντής </a:t>
          </a:r>
          <a:r>
            <a:rPr lang="en-US" dirty="0"/>
            <a:t>R&amp;D</a:t>
          </a:r>
          <a:endParaRPr lang="el-GR" dirty="0"/>
        </a:p>
      </dgm:t>
    </dgm:pt>
    <dgm:pt modelId="{93F59B39-0838-46B5-BA95-492A406434F1}" type="parTrans" cxnId="{9125FEFE-2067-49B7-9965-026C7DFA6DC0}">
      <dgm:prSet/>
      <dgm:spPr/>
      <dgm:t>
        <a:bodyPr/>
        <a:lstStyle/>
        <a:p>
          <a:endParaRPr lang="el-GR"/>
        </a:p>
      </dgm:t>
    </dgm:pt>
    <dgm:pt modelId="{41A2D02D-5BEB-46E4-A5D9-C23233722ABD}" type="sibTrans" cxnId="{9125FEFE-2067-49B7-9965-026C7DFA6DC0}">
      <dgm:prSet/>
      <dgm:spPr/>
      <dgm:t>
        <a:bodyPr/>
        <a:lstStyle/>
        <a:p>
          <a:endParaRPr lang="el-GR"/>
        </a:p>
      </dgm:t>
    </dgm:pt>
    <dgm:pt modelId="{84FF30EE-26E0-4D15-92EA-88B2F9C02805}">
      <dgm:prSet/>
      <dgm:spPr/>
      <dgm:t>
        <a:bodyPr/>
        <a:lstStyle/>
        <a:p>
          <a:r>
            <a:rPr lang="el-GR" dirty="0"/>
            <a:t>Διευθυντής Προμηθειών</a:t>
          </a:r>
        </a:p>
      </dgm:t>
    </dgm:pt>
    <dgm:pt modelId="{47781A51-E5A9-46BE-A2E7-FFECA7080F0C}" type="parTrans" cxnId="{3EAF270F-A8AD-40A7-BC75-9D509E2A8D16}">
      <dgm:prSet/>
      <dgm:spPr/>
      <dgm:t>
        <a:bodyPr/>
        <a:lstStyle/>
        <a:p>
          <a:endParaRPr lang="el-GR"/>
        </a:p>
      </dgm:t>
    </dgm:pt>
    <dgm:pt modelId="{3AF2927B-FF97-48CE-8866-ED65C690BBF8}" type="sibTrans" cxnId="{3EAF270F-A8AD-40A7-BC75-9D509E2A8D16}">
      <dgm:prSet/>
      <dgm:spPr/>
      <dgm:t>
        <a:bodyPr/>
        <a:lstStyle/>
        <a:p>
          <a:endParaRPr lang="el-GR"/>
        </a:p>
      </dgm:t>
    </dgm:pt>
    <dgm:pt modelId="{F12CA154-0367-41B5-83F5-5614C88CDBBA}" type="pres">
      <dgm:prSet presAssocID="{52C13D40-283C-4EB0-BADC-417D3120948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5169A5A-4A31-4969-8F07-20F8611DD392}" type="pres">
      <dgm:prSet presAssocID="{797EFB9F-900E-4DF5-A3FC-C4DCB1E3ECE3}" presName="hierRoot1" presStyleCnt="0">
        <dgm:presLayoutVars>
          <dgm:hierBranch val="init"/>
        </dgm:presLayoutVars>
      </dgm:prSet>
      <dgm:spPr/>
    </dgm:pt>
    <dgm:pt modelId="{6C1BD605-04DB-4BD2-A5FF-18FEFEDCD567}" type="pres">
      <dgm:prSet presAssocID="{797EFB9F-900E-4DF5-A3FC-C4DCB1E3ECE3}" presName="rootComposite1" presStyleCnt="0"/>
      <dgm:spPr/>
    </dgm:pt>
    <dgm:pt modelId="{7FB3BBE7-3655-49C9-826B-B0CC463D3DBD}" type="pres">
      <dgm:prSet presAssocID="{797EFB9F-900E-4DF5-A3FC-C4DCB1E3ECE3}" presName="rootText1" presStyleLbl="node0" presStyleIdx="0" presStyleCnt="1">
        <dgm:presLayoutVars>
          <dgm:chPref val="3"/>
        </dgm:presLayoutVars>
      </dgm:prSet>
      <dgm:spPr/>
    </dgm:pt>
    <dgm:pt modelId="{DE7CA37F-5AD5-46D9-93BB-A75DF01AA0BE}" type="pres">
      <dgm:prSet presAssocID="{797EFB9F-900E-4DF5-A3FC-C4DCB1E3ECE3}" presName="rootConnector1" presStyleLbl="node1" presStyleIdx="0" presStyleCnt="0"/>
      <dgm:spPr/>
    </dgm:pt>
    <dgm:pt modelId="{1AE3C977-838A-49B8-A243-A0C048F61B4D}" type="pres">
      <dgm:prSet presAssocID="{797EFB9F-900E-4DF5-A3FC-C4DCB1E3ECE3}" presName="hierChild2" presStyleCnt="0"/>
      <dgm:spPr/>
    </dgm:pt>
    <dgm:pt modelId="{803842ED-611E-4900-862C-8EBA8EE437B1}" type="pres">
      <dgm:prSet presAssocID="{E894D86B-6287-4B8B-BFFC-5746C9686F98}" presName="Name37" presStyleLbl="parChTrans1D2" presStyleIdx="0" presStyleCnt="6"/>
      <dgm:spPr/>
    </dgm:pt>
    <dgm:pt modelId="{37708663-2B4E-4CA7-AD28-B02E20D049F0}" type="pres">
      <dgm:prSet presAssocID="{3326497F-1D63-4E27-BD59-843BB61F2692}" presName="hierRoot2" presStyleCnt="0">
        <dgm:presLayoutVars>
          <dgm:hierBranch val="init"/>
        </dgm:presLayoutVars>
      </dgm:prSet>
      <dgm:spPr/>
    </dgm:pt>
    <dgm:pt modelId="{9E4FEF7F-0BEA-4CDF-BCBD-719F59AEAEB6}" type="pres">
      <dgm:prSet presAssocID="{3326497F-1D63-4E27-BD59-843BB61F2692}" presName="rootComposite" presStyleCnt="0"/>
      <dgm:spPr/>
    </dgm:pt>
    <dgm:pt modelId="{E65D078A-D9BA-4425-8C35-8A65871080D3}" type="pres">
      <dgm:prSet presAssocID="{3326497F-1D63-4E27-BD59-843BB61F2692}" presName="rootText" presStyleLbl="node2" presStyleIdx="0" presStyleCnt="4">
        <dgm:presLayoutVars>
          <dgm:chPref val="3"/>
        </dgm:presLayoutVars>
      </dgm:prSet>
      <dgm:spPr/>
    </dgm:pt>
    <dgm:pt modelId="{4843F9E4-45BC-4D65-9343-C55B1347E8AC}" type="pres">
      <dgm:prSet presAssocID="{3326497F-1D63-4E27-BD59-843BB61F2692}" presName="rootConnector" presStyleLbl="node2" presStyleIdx="0" presStyleCnt="4"/>
      <dgm:spPr/>
    </dgm:pt>
    <dgm:pt modelId="{2437D16A-30AB-4B1F-AE7B-9DD470D48714}" type="pres">
      <dgm:prSet presAssocID="{3326497F-1D63-4E27-BD59-843BB61F2692}" presName="hierChild4" presStyleCnt="0"/>
      <dgm:spPr/>
    </dgm:pt>
    <dgm:pt modelId="{1E476A7F-C142-4080-AEFE-880BD453A483}" type="pres">
      <dgm:prSet presAssocID="{3326497F-1D63-4E27-BD59-843BB61F2692}" presName="hierChild5" presStyleCnt="0"/>
      <dgm:spPr/>
    </dgm:pt>
    <dgm:pt modelId="{43D7B7A7-0FC8-441C-9B21-EB53BEA266EF}" type="pres">
      <dgm:prSet presAssocID="{1F44D994-E3AD-4756-BEC1-027E28919D1F}" presName="Name37" presStyleLbl="parChTrans1D2" presStyleIdx="1" presStyleCnt="6"/>
      <dgm:spPr/>
    </dgm:pt>
    <dgm:pt modelId="{D68C1D19-4F8C-47C6-9C27-1EB19E980A1B}" type="pres">
      <dgm:prSet presAssocID="{E97B9027-4072-4785-B2EF-CFEE9AD0BCB2}" presName="hierRoot2" presStyleCnt="0">
        <dgm:presLayoutVars>
          <dgm:hierBranch val="init"/>
        </dgm:presLayoutVars>
      </dgm:prSet>
      <dgm:spPr/>
    </dgm:pt>
    <dgm:pt modelId="{66478D54-1220-411E-9A84-D992D22707F5}" type="pres">
      <dgm:prSet presAssocID="{E97B9027-4072-4785-B2EF-CFEE9AD0BCB2}" presName="rootComposite" presStyleCnt="0"/>
      <dgm:spPr/>
    </dgm:pt>
    <dgm:pt modelId="{ACB3F0AD-277E-4E4A-9DF5-FF789B151479}" type="pres">
      <dgm:prSet presAssocID="{E97B9027-4072-4785-B2EF-CFEE9AD0BCB2}" presName="rootText" presStyleLbl="node2" presStyleIdx="1" presStyleCnt="4">
        <dgm:presLayoutVars>
          <dgm:chPref val="3"/>
        </dgm:presLayoutVars>
      </dgm:prSet>
      <dgm:spPr/>
    </dgm:pt>
    <dgm:pt modelId="{3D4EDB36-809A-40EB-A976-935BE7D56130}" type="pres">
      <dgm:prSet presAssocID="{E97B9027-4072-4785-B2EF-CFEE9AD0BCB2}" presName="rootConnector" presStyleLbl="node2" presStyleIdx="1" presStyleCnt="4"/>
      <dgm:spPr/>
    </dgm:pt>
    <dgm:pt modelId="{B684662F-2633-4628-AA04-3007D9B8A496}" type="pres">
      <dgm:prSet presAssocID="{E97B9027-4072-4785-B2EF-CFEE9AD0BCB2}" presName="hierChild4" presStyleCnt="0"/>
      <dgm:spPr/>
    </dgm:pt>
    <dgm:pt modelId="{6D96B530-CA4B-4377-9481-B5B87A782C50}" type="pres">
      <dgm:prSet presAssocID="{E97B9027-4072-4785-B2EF-CFEE9AD0BCB2}" presName="hierChild5" presStyleCnt="0"/>
      <dgm:spPr/>
    </dgm:pt>
    <dgm:pt modelId="{FBC3E718-1DBE-4A16-8B97-CBB5CC7A9DB4}" type="pres">
      <dgm:prSet presAssocID="{3FBAB215-5642-49F0-9D34-A94068A6A363}" presName="Name37" presStyleLbl="parChTrans1D2" presStyleIdx="2" presStyleCnt="6"/>
      <dgm:spPr/>
    </dgm:pt>
    <dgm:pt modelId="{815B8179-7990-40F9-8980-90F063958821}" type="pres">
      <dgm:prSet presAssocID="{20138999-5CFE-4751-8DB9-4F9BC1023F68}" presName="hierRoot2" presStyleCnt="0">
        <dgm:presLayoutVars>
          <dgm:hierBranch val="init"/>
        </dgm:presLayoutVars>
      </dgm:prSet>
      <dgm:spPr/>
    </dgm:pt>
    <dgm:pt modelId="{52A8EB84-2731-441A-B018-ABD538841EF7}" type="pres">
      <dgm:prSet presAssocID="{20138999-5CFE-4751-8DB9-4F9BC1023F68}" presName="rootComposite" presStyleCnt="0"/>
      <dgm:spPr/>
    </dgm:pt>
    <dgm:pt modelId="{5A32F956-4283-408A-81F0-45755E486FC5}" type="pres">
      <dgm:prSet presAssocID="{20138999-5CFE-4751-8DB9-4F9BC1023F68}" presName="rootText" presStyleLbl="node2" presStyleIdx="2" presStyleCnt="4">
        <dgm:presLayoutVars>
          <dgm:chPref val="3"/>
        </dgm:presLayoutVars>
      </dgm:prSet>
      <dgm:spPr/>
    </dgm:pt>
    <dgm:pt modelId="{8A4D34AB-73F7-49BA-9DAD-33FB823A8620}" type="pres">
      <dgm:prSet presAssocID="{20138999-5CFE-4751-8DB9-4F9BC1023F68}" presName="rootConnector" presStyleLbl="node2" presStyleIdx="2" presStyleCnt="4"/>
      <dgm:spPr/>
    </dgm:pt>
    <dgm:pt modelId="{8D6B472D-E389-4DEF-ADEF-D64B683059D2}" type="pres">
      <dgm:prSet presAssocID="{20138999-5CFE-4751-8DB9-4F9BC1023F68}" presName="hierChild4" presStyleCnt="0"/>
      <dgm:spPr/>
    </dgm:pt>
    <dgm:pt modelId="{80E57855-9797-4A6D-9B1D-70EEBE1DE963}" type="pres">
      <dgm:prSet presAssocID="{20138999-5CFE-4751-8DB9-4F9BC1023F68}" presName="hierChild5" presStyleCnt="0"/>
      <dgm:spPr/>
    </dgm:pt>
    <dgm:pt modelId="{C9335556-7003-41B9-9DEF-AB90CBE3BE3E}" type="pres">
      <dgm:prSet presAssocID="{47781A51-E5A9-46BE-A2E7-FFECA7080F0C}" presName="Name37" presStyleLbl="parChTrans1D2" presStyleIdx="3" presStyleCnt="6"/>
      <dgm:spPr/>
    </dgm:pt>
    <dgm:pt modelId="{81B2F6D3-BED9-408E-AE78-E62084BECF5E}" type="pres">
      <dgm:prSet presAssocID="{84FF30EE-26E0-4D15-92EA-88B2F9C02805}" presName="hierRoot2" presStyleCnt="0">
        <dgm:presLayoutVars>
          <dgm:hierBranch val="init"/>
        </dgm:presLayoutVars>
      </dgm:prSet>
      <dgm:spPr/>
    </dgm:pt>
    <dgm:pt modelId="{275BA96C-9B37-4A1A-A36C-B4EF98152425}" type="pres">
      <dgm:prSet presAssocID="{84FF30EE-26E0-4D15-92EA-88B2F9C02805}" presName="rootComposite" presStyleCnt="0"/>
      <dgm:spPr/>
    </dgm:pt>
    <dgm:pt modelId="{E21B58E1-013B-4D6A-88C1-C4CAD0D03BE4}" type="pres">
      <dgm:prSet presAssocID="{84FF30EE-26E0-4D15-92EA-88B2F9C02805}" presName="rootText" presStyleLbl="node2" presStyleIdx="3" presStyleCnt="4">
        <dgm:presLayoutVars>
          <dgm:chPref val="3"/>
        </dgm:presLayoutVars>
      </dgm:prSet>
      <dgm:spPr/>
    </dgm:pt>
    <dgm:pt modelId="{66BF3852-38BD-4C6E-8E4F-9D24983BAEAE}" type="pres">
      <dgm:prSet presAssocID="{84FF30EE-26E0-4D15-92EA-88B2F9C02805}" presName="rootConnector" presStyleLbl="node2" presStyleIdx="3" presStyleCnt="4"/>
      <dgm:spPr/>
    </dgm:pt>
    <dgm:pt modelId="{95C6CBCA-38B5-4237-A3AC-260BB7CEFB53}" type="pres">
      <dgm:prSet presAssocID="{84FF30EE-26E0-4D15-92EA-88B2F9C02805}" presName="hierChild4" presStyleCnt="0"/>
      <dgm:spPr/>
    </dgm:pt>
    <dgm:pt modelId="{32DDCA77-5882-4218-9E74-405E83B962E5}" type="pres">
      <dgm:prSet presAssocID="{84FF30EE-26E0-4D15-92EA-88B2F9C02805}" presName="hierChild5" presStyleCnt="0"/>
      <dgm:spPr/>
    </dgm:pt>
    <dgm:pt modelId="{87C32F50-CF69-4D02-91AF-CB9A3E614074}" type="pres">
      <dgm:prSet presAssocID="{797EFB9F-900E-4DF5-A3FC-C4DCB1E3ECE3}" presName="hierChild3" presStyleCnt="0"/>
      <dgm:spPr/>
    </dgm:pt>
    <dgm:pt modelId="{3AEA8CA8-DCE3-43A9-BF5B-333B1C3A6C53}" type="pres">
      <dgm:prSet presAssocID="{792EF5A8-2CFC-4F63-8B1B-ECF56D8D2A05}" presName="Name111" presStyleLbl="parChTrans1D2" presStyleIdx="4" presStyleCnt="6"/>
      <dgm:spPr/>
    </dgm:pt>
    <dgm:pt modelId="{FDDDFE78-F4C9-498C-BC70-0972292DC58C}" type="pres">
      <dgm:prSet presAssocID="{B5C5EDE4-A200-4DAB-9451-9FDF709B64C0}" presName="hierRoot3" presStyleCnt="0">
        <dgm:presLayoutVars>
          <dgm:hierBranch val="init"/>
        </dgm:presLayoutVars>
      </dgm:prSet>
      <dgm:spPr/>
    </dgm:pt>
    <dgm:pt modelId="{9D331DF3-E111-4CD1-9312-216A05CE7508}" type="pres">
      <dgm:prSet presAssocID="{B5C5EDE4-A200-4DAB-9451-9FDF709B64C0}" presName="rootComposite3" presStyleCnt="0"/>
      <dgm:spPr/>
    </dgm:pt>
    <dgm:pt modelId="{62F92A24-959C-433B-9699-A6908CCEC610}" type="pres">
      <dgm:prSet presAssocID="{B5C5EDE4-A200-4DAB-9451-9FDF709B64C0}" presName="rootText3" presStyleLbl="asst1" presStyleIdx="0" presStyleCnt="2">
        <dgm:presLayoutVars>
          <dgm:chPref val="3"/>
        </dgm:presLayoutVars>
      </dgm:prSet>
      <dgm:spPr/>
    </dgm:pt>
    <dgm:pt modelId="{C446757B-CC83-41D7-866D-011169EB4A8A}" type="pres">
      <dgm:prSet presAssocID="{B5C5EDE4-A200-4DAB-9451-9FDF709B64C0}" presName="rootConnector3" presStyleLbl="asst1" presStyleIdx="0" presStyleCnt="2"/>
      <dgm:spPr/>
    </dgm:pt>
    <dgm:pt modelId="{59170225-767D-47F9-BDE7-C7B6274A297A}" type="pres">
      <dgm:prSet presAssocID="{B5C5EDE4-A200-4DAB-9451-9FDF709B64C0}" presName="hierChild6" presStyleCnt="0"/>
      <dgm:spPr/>
    </dgm:pt>
    <dgm:pt modelId="{C9145E1A-ECF3-4E17-91C0-03F31B999E15}" type="pres">
      <dgm:prSet presAssocID="{B5C5EDE4-A200-4DAB-9451-9FDF709B64C0}" presName="hierChild7" presStyleCnt="0"/>
      <dgm:spPr/>
    </dgm:pt>
    <dgm:pt modelId="{55791E06-B7C3-4036-9912-58A0F296A082}" type="pres">
      <dgm:prSet presAssocID="{93F59B39-0838-46B5-BA95-492A406434F1}" presName="Name111" presStyleLbl="parChTrans1D2" presStyleIdx="5" presStyleCnt="6"/>
      <dgm:spPr/>
    </dgm:pt>
    <dgm:pt modelId="{C3E775B2-4E6B-4482-B11E-716C1E512F9D}" type="pres">
      <dgm:prSet presAssocID="{BCC896C1-2879-43F6-AB8F-7A8D9D6A344C}" presName="hierRoot3" presStyleCnt="0">
        <dgm:presLayoutVars>
          <dgm:hierBranch val="init"/>
        </dgm:presLayoutVars>
      </dgm:prSet>
      <dgm:spPr/>
    </dgm:pt>
    <dgm:pt modelId="{3303AA42-540C-4BCC-A46D-E7CAF37437CF}" type="pres">
      <dgm:prSet presAssocID="{BCC896C1-2879-43F6-AB8F-7A8D9D6A344C}" presName="rootComposite3" presStyleCnt="0"/>
      <dgm:spPr/>
    </dgm:pt>
    <dgm:pt modelId="{273D4FC4-FD03-4337-80A7-470883D80588}" type="pres">
      <dgm:prSet presAssocID="{BCC896C1-2879-43F6-AB8F-7A8D9D6A344C}" presName="rootText3" presStyleLbl="asst1" presStyleIdx="1" presStyleCnt="2">
        <dgm:presLayoutVars>
          <dgm:chPref val="3"/>
        </dgm:presLayoutVars>
      </dgm:prSet>
      <dgm:spPr/>
    </dgm:pt>
    <dgm:pt modelId="{313C0043-4B8B-48E3-BD97-D6709F32E2FB}" type="pres">
      <dgm:prSet presAssocID="{BCC896C1-2879-43F6-AB8F-7A8D9D6A344C}" presName="rootConnector3" presStyleLbl="asst1" presStyleIdx="1" presStyleCnt="2"/>
      <dgm:spPr/>
    </dgm:pt>
    <dgm:pt modelId="{7E0C6C74-EED1-42C4-A910-3C018DBBDCA1}" type="pres">
      <dgm:prSet presAssocID="{BCC896C1-2879-43F6-AB8F-7A8D9D6A344C}" presName="hierChild6" presStyleCnt="0"/>
      <dgm:spPr/>
    </dgm:pt>
    <dgm:pt modelId="{A36972DC-3418-4553-A890-0DCCB51ECFFA}" type="pres">
      <dgm:prSet presAssocID="{BCC896C1-2879-43F6-AB8F-7A8D9D6A344C}" presName="hierChild7" presStyleCnt="0"/>
      <dgm:spPr/>
    </dgm:pt>
  </dgm:ptLst>
  <dgm:cxnLst>
    <dgm:cxn modelId="{6762D107-922D-4B8A-8156-295CB0EF0F17}" type="presOf" srcId="{B5C5EDE4-A200-4DAB-9451-9FDF709B64C0}" destId="{C446757B-CC83-41D7-866D-011169EB4A8A}" srcOrd="1" destOrd="0" presId="urn:microsoft.com/office/officeart/2005/8/layout/orgChart1"/>
    <dgm:cxn modelId="{B749560E-E032-448D-8C1A-819C162D8EEC}" type="presOf" srcId="{20138999-5CFE-4751-8DB9-4F9BC1023F68}" destId="{5A32F956-4283-408A-81F0-45755E486FC5}" srcOrd="0" destOrd="0" presId="urn:microsoft.com/office/officeart/2005/8/layout/orgChart1"/>
    <dgm:cxn modelId="{3EAF270F-A8AD-40A7-BC75-9D509E2A8D16}" srcId="{797EFB9F-900E-4DF5-A3FC-C4DCB1E3ECE3}" destId="{84FF30EE-26E0-4D15-92EA-88B2F9C02805}" srcOrd="5" destOrd="0" parTransId="{47781A51-E5A9-46BE-A2E7-FFECA7080F0C}" sibTransId="{3AF2927B-FF97-48CE-8866-ED65C690BBF8}"/>
    <dgm:cxn modelId="{3519FF10-7BAF-446F-886B-7E4E3D57536E}" srcId="{797EFB9F-900E-4DF5-A3FC-C4DCB1E3ECE3}" destId="{20138999-5CFE-4751-8DB9-4F9BC1023F68}" srcOrd="3" destOrd="0" parTransId="{3FBAB215-5642-49F0-9D34-A94068A6A363}" sibTransId="{5AAFF493-B5C9-48E2-8F68-E4379EC4B63E}"/>
    <dgm:cxn modelId="{6FF53417-47BE-4824-9444-1CA2326A02A8}" type="presOf" srcId="{BCC896C1-2879-43F6-AB8F-7A8D9D6A344C}" destId="{313C0043-4B8B-48E3-BD97-D6709F32E2FB}" srcOrd="1" destOrd="0" presId="urn:microsoft.com/office/officeart/2005/8/layout/orgChart1"/>
    <dgm:cxn modelId="{746FF121-F481-4DA2-86CF-27CE74E9BF57}" srcId="{797EFB9F-900E-4DF5-A3FC-C4DCB1E3ECE3}" destId="{3326497F-1D63-4E27-BD59-843BB61F2692}" srcOrd="1" destOrd="0" parTransId="{E894D86B-6287-4B8B-BFFC-5746C9686F98}" sibTransId="{4DFDD6C7-AE2E-4CE6-97FD-A9ED9AE0A611}"/>
    <dgm:cxn modelId="{0D384C2E-7B74-483A-8207-70798FF05B3B}" type="presOf" srcId="{52C13D40-283C-4EB0-BADC-417D31209482}" destId="{F12CA154-0367-41B5-83F5-5614C88CDBBA}" srcOrd="0" destOrd="0" presId="urn:microsoft.com/office/officeart/2005/8/layout/orgChart1"/>
    <dgm:cxn modelId="{73C6BD33-49C3-461D-85E4-D8650258A8A3}" type="presOf" srcId="{20138999-5CFE-4751-8DB9-4F9BC1023F68}" destId="{8A4D34AB-73F7-49BA-9DAD-33FB823A8620}" srcOrd="1" destOrd="0" presId="urn:microsoft.com/office/officeart/2005/8/layout/orgChart1"/>
    <dgm:cxn modelId="{A6841168-0A2E-4FA7-98A7-E0FC3B37C675}" type="presOf" srcId="{47781A51-E5A9-46BE-A2E7-FFECA7080F0C}" destId="{C9335556-7003-41B9-9DEF-AB90CBE3BE3E}" srcOrd="0" destOrd="0" presId="urn:microsoft.com/office/officeart/2005/8/layout/orgChart1"/>
    <dgm:cxn modelId="{61327F4D-2CF7-44CD-B5B7-228E81B76868}" type="presOf" srcId="{E894D86B-6287-4B8B-BFFC-5746C9686F98}" destId="{803842ED-611E-4900-862C-8EBA8EE437B1}" srcOrd="0" destOrd="0" presId="urn:microsoft.com/office/officeart/2005/8/layout/orgChart1"/>
    <dgm:cxn modelId="{00644F51-B627-4350-805C-02C77F6F8C62}" type="presOf" srcId="{792EF5A8-2CFC-4F63-8B1B-ECF56D8D2A05}" destId="{3AEA8CA8-DCE3-43A9-BF5B-333B1C3A6C53}" srcOrd="0" destOrd="0" presId="urn:microsoft.com/office/officeart/2005/8/layout/orgChart1"/>
    <dgm:cxn modelId="{ED667456-3B5D-4BD9-BDC9-A094CC5538FB}" type="presOf" srcId="{BCC896C1-2879-43F6-AB8F-7A8D9D6A344C}" destId="{273D4FC4-FD03-4337-80A7-470883D80588}" srcOrd="0" destOrd="0" presId="urn:microsoft.com/office/officeart/2005/8/layout/orgChart1"/>
    <dgm:cxn modelId="{15217E57-2330-4EAD-99E9-8ECA72CE577B}" type="presOf" srcId="{3326497F-1D63-4E27-BD59-843BB61F2692}" destId="{E65D078A-D9BA-4425-8C35-8A65871080D3}" srcOrd="0" destOrd="0" presId="urn:microsoft.com/office/officeart/2005/8/layout/orgChart1"/>
    <dgm:cxn modelId="{2B044E82-3BE4-4DFF-943C-71BFC22E0BEF}" type="presOf" srcId="{B5C5EDE4-A200-4DAB-9451-9FDF709B64C0}" destId="{62F92A24-959C-433B-9699-A6908CCEC610}" srcOrd="0" destOrd="0" presId="urn:microsoft.com/office/officeart/2005/8/layout/orgChart1"/>
    <dgm:cxn modelId="{3EA6A28B-3E56-4C98-81B8-08635F8D7CB2}" srcId="{52C13D40-283C-4EB0-BADC-417D31209482}" destId="{797EFB9F-900E-4DF5-A3FC-C4DCB1E3ECE3}" srcOrd="0" destOrd="0" parTransId="{48E06D13-AB4A-443A-BFF8-9CDFEC621BA9}" sibTransId="{DF21BDBE-017C-4040-8C6F-642402156CBD}"/>
    <dgm:cxn modelId="{4E81968D-F74E-4F48-A2AC-0D8F8C024CE7}" srcId="{797EFB9F-900E-4DF5-A3FC-C4DCB1E3ECE3}" destId="{E97B9027-4072-4785-B2EF-CFEE9AD0BCB2}" srcOrd="2" destOrd="0" parTransId="{1F44D994-E3AD-4756-BEC1-027E28919D1F}" sibTransId="{3F24E0FB-BA0D-46E2-94D1-C7B4A27E7177}"/>
    <dgm:cxn modelId="{809B669D-A75C-4204-A345-913D5F854B17}" type="presOf" srcId="{E97B9027-4072-4785-B2EF-CFEE9AD0BCB2}" destId="{3D4EDB36-809A-40EB-A976-935BE7D56130}" srcOrd="1" destOrd="0" presId="urn:microsoft.com/office/officeart/2005/8/layout/orgChart1"/>
    <dgm:cxn modelId="{5E57DDA4-0B5C-4C5B-B5D1-FDB8FDC072FE}" type="presOf" srcId="{84FF30EE-26E0-4D15-92EA-88B2F9C02805}" destId="{E21B58E1-013B-4D6A-88C1-C4CAD0D03BE4}" srcOrd="0" destOrd="0" presId="urn:microsoft.com/office/officeart/2005/8/layout/orgChart1"/>
    <dgm:cxn modelId="{8C71FFA4-EEB8-43E9-A7D2-4763554F38B8}" type="presOf" srcId="{93F59B39-0838-46B5-BA95-492A406434F1}" destId="{55791E06-B7C3-4036-9912-58A0F296A082}" srcOrd="0" destOrd="0" presId="urn:microsoft.com/office/officeart/2005/8/layout/orgChart1"/>
    <dgm:cxn modelId="{697164B1-1CDA-4E1F-87C9-68B0FD4D796E}" type="presOf" srcId="{797EFB9F-900E-4DF5-A3FC-C4DCB1E3ECE3}" destId="{7FB3BBE7-3655-49C9-826B-B0CC463D3DBD}" srcOrd="0" destOrd="0" presId="urn:microsoft.com/office/officeart/2005/8/layout/orgChart1"/>
    <dgm:cxn modelId="{92F65CC2-CA87-4C81-98B2-CDA300640FBF}" type="presOf" srcId="{3FBAB215-5642-49F0-9D34-A94068A6A363}" destId="{FBC3E718-1DBE-4A16-8B97-CBB5CC7A9DB4}" srcOrd="0" destOrd="0" presId="urn:microsoft.com/office/officeart/2005/8/layout/orgChart1"/>
    <dgm:cxn modelId="{371412C4-A23A-48D3-A008-01EA334477FC}" type="presOf" srcId="{84FF30EE-26E0-4D15-92EA-88B2F9C02805}" destId="{66BF3852-38BD-4C6E-8E4F-9D24983BAEAE}" srcOrd="1" destOrd="0" presId="urn:microsoft.com/office/officeart/2005/8/layout/orgChart1"/>
    <dgm:cxn modelId="{8F0C79C7-AA43-4F65-BFB5-104CB65D47CA}" type="presOf" srcId="{3326497F-1D63-4E27-BD59-843BB61F2692}" destId="{4843F9E4-45BC-4D65-9343-C55B1347E8AC}" srcOrd="1" destOrd="0" presId="urn:microsoft.com/office/officeart/2005/8/layout/orgChart1"/>
    <dgm:cxn modelId="{2CEB67CA-5E74-4844-8FAD-9FB69893EB2B}" type="presOf" srcId="{797EFB9F-900E-4DF5-A3FC-C4DCB1E3ECE3}" destId="{DE7CA37F-5AD5-46D9-93BB-A75DF01AA0BE}" srcOrd="1" destOrd="0" presId="urn:microsoft.com/office/officeart/2005/8/layout/orgChart1"/>
    <dgm:cxn modelId="{47C507D2-C1AB-4A23-87A8-BE56BB1F9146}" type="presOf" srcId="{E97B9027-4072-4785-B2EF-CFEE9AD0BCB2}" destId="{ACB3F0AD-277E-4E4A-9DF5-FF789B151479}" srcOrd="0" destOrd="0" presId="urn:microsoft.com/office/officeart/2005/8/layout/orgChart1"/>
    <dgm:cxn modelId="{9CB6F8DE-3DE6-4DEB-A1B3-213ABD84C99F}" srcId="{797EFB9F-900E-4DF5-A3FC-C4DCB1E3ECE3}" destId="{B5C5EDE4-A200-4DAB-9451-9FDF709B64C0}" srcOrd="0" destOrd="0" parTransId="{792EF5A8-2CFC-4F63-8B1B-ECF56D8D2A05}" sibTransId="{6FF4A0CC-7958-4E30-BC87-E44F4907B055}"/>
    <dgm:cxn modelId="{AF1983F0-B0C8-45F7-B61A-703B8C3F8C4C}" type="presOf" srcId="{1F44D994-E3AD-4756-BEC1-027E28919D1F}" destId="{43D7B7A7-0FC8-441C-9B21-EB53BEA266EF}" srcOrd="0" destOrd="0" presId="urn:microsoft.com/office/officeart/2005/8/layout/orgChart1"/>
    <dgm:cxn modelId="{9125FEFE-2067-49B7-9965-026C7DFA6DC0}" srcId="{797EFB9F-900E-4DF5-A3FC-C4DCB1E3ECE3}" destId="{BCC896C1-2879-43F6-AB8F-7A8D9D6A344C}" srcOrd="4" destOrd="0" parTransId="{93F59B39-0838-46B5-BA95-492A406434F1}" sibTransId="{41A2D02D-5BEB-46E4-A5D9-C23233722ABD}"/>
    <dgm:cxn modelId="{6BAD33C0-1D76-4D62-8FD8-BB4D201D2BC1}" type="presParOf" srcId="{F12CA154-0367-41B5-83F5-5614C88CDBBA}" destId="{55169A5A-4A31-4969-8F07-20F8611DD392}" srcOrd="0" destOrd="0" presId="urn:microsoft.com/office/officeart/2005/8/layout/orgChart1"/>
    <dgm:cxn modelId="{4D23FBB3-FE9E-45CA-9977-25800439FD26}" type="presParOf" srcId="{55169A5A-4A31-4969-8F07-20F8611DD392}" destId="{6C1BD605-04DB-4BD2-A5FF-18FEFEDCD567}" srcOrd="0" destOrd="0" presId="urn:microsoft.com/office/officeart/2005/8/layout/orgChart1"/>
    <dgm:cxn modelId="{C314784C-58C7-4AF7-B45B-BB9F94B32706}" type="presParOf" srcId="{6C1BD605-04DB-4BD2-A5FF-18FEFEDCD567}" destId="{7FB3BBE7-3655-49C9-826B-B0CC463D3DBD}" srcOrd="0" destOrd="0" presId="urn:microsoft.com/office/officeart/2005/8/layout/orgChart1"/>
    <dgm:cxn modelId="{12603A1F-27D5-4FA9-B74B-2247E76D14B9}" type="presParOf" srcId="{6C1BD605-04DB-4BD2-A5FF-18FEFEDCD567}" destId="{DE7CA37F-5AD5-46D9-93BB-A75DF01AA0BE}" srcOrd="1" destOrd="0" presId="urn:microsoft.com/office/officeart/2005/8/layout/orgChart1"/>
    <dgm:cxn modelId="{059770C4-4386-46C1-96B9-4AE410CB2AC6}" type="presParOf" srcId="{55169A5A-4A31-4969-8F07-20F8611DD392}" destId="{1AE3C977-838A-49B8-A243-A0C048F61B4D}" srcOrd="1" destOrd="0" presId="urn:microsoft.com/office/officeart/2005/8/layout/orgChart1"/>
    <dgm:cxn modelId="{B9543884-37DB-462F-BB70-ACC165CFB8C7}" type="presParOf" srcId="{1AE3C977-838A-49B8-A243-A0C048F61B4D}" destId="{803842ED-611E-4900-862C-8EBA8EE437B1}" srcOrd="0" destOrd="0" presId="urn:microsoft.com/office/officeart/2005/8/layout/orgChart1"/>
    <dgm:cxn modelId="{C6D16D77-8A6B-44A1-8518-AF0120E3CDF2}" type="presParOf" srcId="{1AE3C977-838A-49B8-A243-A0C048F61B4D}" destId="{37708663-2B4E-4CA7-AD28-B02E20D049F0}" srcOrd="1" destOrd="0" presId="urn:microsoft.com/office/officeart/2005/8/layout/orgChart1"/>
    <dgm:cxn modelId="{EFBBEDF6-F78D-4170-BF82-5FB42BAE01CE}" type="presParOf" srcId="{37708663-2B4E-4CA7-AD28-B02E20D049F0}" destId="{9E4FEF7F-0BEA-4CDF-BCBD-719F59AEAEB6}" srcOrd="0" destOrd="0" presId="urn:microsoft.com/office/officeart/2005/8/layout/orgChart1"/>
    <dgm:cxn modelId="{85ECE09B-9418-4B8A-AE01-BC616949E89C}" type="presParOf" srcId="{9E4FEF7F-0BEA-4CDF-BCBD-719F59AEAEB6}" destId="{E65D078A-D9BA-4425-8C35-8A65871080D3}" srcOrd="0" destOrd="0" presId="urn:microsoft.com/office/officeart/2005/8/layout/orgChart1"/>
    <dgm:cxn modelId="{71CAEB96-BA3C-4188-9BAE-4FCD5FD41EBA}" type="presParOf" srcId="{9E4FEF7F-0BEA-4CDF-BCBD-719F59AEAEB6}" destId="{4843F9E4-45BC-4D65-9343-C55B1347E8AC}" srcOrd="1" destOrd="0" presId="urn:microsoft.com/office/officeart/2005/8/layout/orgChart1"/>
    <dgm:cxn modelId="{A4099CC7-1951-4044-A04B-9FB992A1BB27}" type="presParOf" srcId="{37708663-2B4E-4CA7-AD28-B02E20D049F0}" destId="{2437D16A-30AB-4B1F-AE7B-9DD470D48714}" srcOrd="1" destOrd="0" presId="urn:microsoft.com/office/officeart/2005/8/layout/orgChart1"/>
    <dgm:cxn modelId="{037E258F-E067-4E34-A9E4-52F5012D0739}" type="presParOf" srcId="{37708663-2B4E-4CA7-AD28-B02E20D049F0}" destId="{1E476A7F-C142-4080-AEFE-880BD453A483}" srcOrd="2" destOrd="0" presId="urn:microsoft.com/office/officeart/2005/8/layout/orgChart1"/>
    <dgm:cxn modelId="{40B2E195-6A9D-4CAA-BD30-25EBB679D9AF}" type="presParOf" srcId="{1AE3C977-838A-49B8-A243-A0C048F61B4D}" destId="{43D7B7A7-0FC8-441C-9B21-EB53BEA266EF}" srcOrd="2" destOrd="0" presId="urn:microsoft.com/office/officeart/2005/8/layout/orgChart1"/>
    <dgm:cxn modelId="{F346A306-F757-4242-840D-8AC74D07E296}" type="presParOf" srcId="{1AE3C977-838A-49B8-A243-A0C048F61B4D}" destId="{D68C1D19-4F8C-47C6-9C27-1EB19E980A1B}" srcOrd="3" destOrd="0" presId="urn:microsoft.com/office/officeart/2005/8/layout/orgChart1"/>
    <dgm:cxn modelId="{5BACA93E-7CF6-4B98-9493-8DED2F44486A}" type="presParOf" srcId="{D68C1D19-4F8C-47C6-9C27-1EB19E980A1B}" destId="{66478D54-1220-411E-9A84-D992D22707F5}" srcOrd="0" destOrd="0" presId="urn:microsoft.com/office/officeart/2005/8/layout/orgChart1"/>
    <dgm:cxn modelId="{2F4CA7B8-698E-4212-BCD1-C875F956C696}" type="presParOf" srcId="{66478D54-1220-411E-9A84-D992D22707F5}" destId="{ACB3F0AD-277E-4E4A-9DF5-FF789B151479}" srcOrd="0" destOrd="0" presId="urn:microsoft.com/office/officeart/2005/8/layout/orgChart1"/>
    <dgm:cxn modelId="{1347F47A-87EA-4C48-BAFD-F68BECB1B057}" type="presParOf" srcId="{66478D54-1220-411E-9A84-D992D22707F5}" destId="{3D4EDB36-809A-40EB-A976-935BE7D56130}" srcOrd="1" destOrd="0" presId="urn:microsoft.com/office/officeart/2005/8/layout/orgChart1"/>
    <dgm:cxn modelId="{F4DC8F9C-BE33-4485-B4C3-746291A809D9}" type="presParOf" srcId="{D68C1D19-4F8C-47C6-9C27-1EB19E980A1B}" destId="{B684662F-2633-4628-AA04-3007D9B8A496}" srcOrd="1" destOrd="0" presId="urn:microsoft.com/office/officeart/2005/8/layout/orgChart1"/>
    <dgm:cxn modelId="{8ECDC82C-F36D-427D-AD95-1A7D28621EB9}" type="presParOf" srcId="{D68C1D19-4F8C-47C6-9C27-1EB19E980A1B}" destId="{6D96B530-CA4B-4377-9481-B5B87A782C50}" srcOrd="2" destOrd="0" presId="urn:microsoft.com/office/officeart/2005/8/layout/orgChart1"/>
    <dgm:cxn modelId="{3107BA60-90D2-49C3-A904-3B218FA77B20}" type="presParOf" srcId="{1AE3C977-838A-49B8-A243-A0C048F61B4D}" destId="{FBC3E718-1DBE-4A16-8B97-CBB5CC7A9DB4}" srcOrd="4" destOrd="0" presId="urn:microsoft.com/office/officeart/2005/8/layout/orgChart1"/>
    <dgm:cxn modelId="{4F9BCEFB-EA0E-4F60-B182-7CEA36D485D6}" type="presParOf" srcId="{1AE3C977-838A-49B8-A243-A0C048F61B4D}" destId="{815B8179-7990-40F9-8980-90F063958821}" srcOrd="5" destOrd="0" presId="urn:microsoft.com/office/officeart/2005/8/layout/orgChart1"/>
    <dgm:cxn modelId="{14676357-9752-4A53-8C09-659A3933F430}" type="presParOf" srcId="{815B8179-7990-40F9-8980-90F063958821}" destId="{52A8EB84-2731-441A-B018-ABD538841EF7}" srcOrd="0" destOrd="0" presId="urn:microsoft.com/office/officeart/2005/8/layout/orgChart1"/>
    <dgm:cxn modelId="{CD9806FE-A487-47AB-9757-8B4F5E878EFE}" type="presParOf" srcId="{52A8EB84-2731-441A-B018-ABD538841EF7}" destId="{5A32F956-4283-408A-81F0-45755E486FC5}" srcOrd="0" destOrd="0" presId="urn:microsoft.com/office/officeart/2005/8/layout/orgChart1"/>
    <dgm:cxn modelId="{44D46617-5B01-477D-90F7-3842E107DD42}" type="presParOf" srcId="{52A8EB84-2731-441A-B018-ABD538841EF7}" destId="{8A4D34AB-73F7-49BA-9DAD-33FB823A8620}" srcOrd="1" destOrd="0" presId="urn:microsoft.com/office/officeart/2005/8/layout/orgChart1"/>
    <dgm:cxn modelId="{C238F37A-F71A-43AF-AD5B-DA49DB018B38}" type="presParOf" srcId="{815B8179-7990-40F9-8980-90F063958821}" destId="{8D6B472D-E389-4DEF-ADEF-D64B683059D2}" srcOrd="1" destOrd="0" presId="urn:microsoft.com/office/officeart/2005/8/layout/orgChart1"/>
    <dgm:cxn modelId="{8D8ED1F0-0903-43C9-8B73-DFF8239656F3}" type="presParOf" srcId="{815B8179-7990-40F9-8980-90F063958821}" destId="{80E57855-9797-4A6D-9B1D-70EEBE1DE963}" srcOrd="2" destOrd="0" presId="urn:microsoft.com/office/officeart/2005/8/layout/orgChart1"/>
    <dgm:cxn modelId="{DF56D325-8541-4905-BBAE-309A0FDF50E2}" type="presParOf" srcId="{1AE3C977-838A-49B8-A243-A0C048F61B4D}" destId="{C9335556-7003-41B9-9DEF-AB90CBE3BE3E}" srcOrd="6" destOrd="0" presId="urn:microsoft.com/office/officeart/2005/8/layout/orgChart1"/>
    <dgm:cxn modelId="{18ABB64D-3EF3-47B1-AAAF-2E2C20E71CB4}" type="presParOf" srcId="{1AE3C977-838A-49B8-A243-A0C048F61B4D}" destId="{81B2F6D3-BED9-408E-AE78-E62084BECF5E}" srcOrd="7" destOrd="0" presId="urn:microsoft.com/office/officeart/2005/8/layout/orgChart1"/>
    <dgm:cxn modelId="{734D32D2-99B2-4BC2-8F95-7818F71ED232}" type="presParOf" srcId="{81B2F6D3-BED9-408E-AE78-E62084BECF5E}" destId="{275BA96C-9B37-4A1A-A36C-B4EF98152425}" srcOrd="0" destOrd="0" presId="urn:microsoft.com/office/officeart/2005/8/layout/orgChart1"/>
    <dgm:cxn modelId="{F32AAF27-4AEA-4396-A16A-B59F26363314}" type="presParOf" srcId="{275BA96C-9B37-4A1A-A36C-B4EF98152425}" destId="{E21B58E1-013B-4D6A-88C1-C4CAD0D03BE4}" srcOrd="0" destOrd="0" presId="urn:microsoft.com/office/officeart/2005/8/layout/orgChart1"/>
    <dgm:cxn modelId="{57B29C5F-FC7F-4EA6-877A-B19D784CC1BD}" type="presParOf" srcId="{275BA96C-9B37-4A1A-A36C-B4EF98152425}" destId="{66BF3852-38BD-4C6E-8E4F-9D24983BAEAE}" srcOrd="1" destOrd="0" presId="urn:microsoft.com/office/officeart/2005/8/layout/orgChart1"/>
    <dgm:cxn modelId="{0869F44E-5034-4473-A317-A72FE502105F}" type="presParOf" srcId="{81B2F6D3-BED9-408E-AE78-E62084BECF5E}" destId="{95C6CBCA-38B5-4237-A3AC-260BB7CEFB53}" srcOrd="1" destOrd="0" presId="urn:microsoft.com/office/officeart/2005/8/layout/orgChart1"/>
    <dgm:cxn modelId="{10428986-74EF-4F01-9508-0F608794C2F4}" type="presParOf" srcId="{81B2F6D3-BED9-408E-AE78-E62084BECF5E}" destId="{32DDCA77-5882-4218-9E74-405E83B962E5}" srcOrd="2" destOrd="0" presId="urn:microsoft.com/office/officeart/2005/8/layout/orgChart1"/>
    <dgm:cxn modelId="{6E95A9AE-A5F1-4EEE-9A84-F927FC4C70DB}" type="presParOf" srcId="{55169A5A-4A31-4969-8F07-20F8611DD392}" destId="{87C32F50-CF69-4D02-91AF-CB9A3E614074}" srcOrd="2" destOrd="0" presId="urn:microsoft.com/office/officeart/2005/8/layout/orgChart1"/>
    <dgm:cxn modelId="{59D36DE6-0288-4720-B047-EEC73CDB5F75}" type="presParOf" srcId="{87C32F50-CF69-4D02-91AF-CB9A3E614074}" destId="{3AEA8CA8-DCE3-43A9-BF5B-333B1C3A6C53}" srcOrd="0" destOrd="0" presId="urn:microsoft.com/office/officeart/2005/8/layout/orgChart1"/>
    <dgm:cxn modelId="{80F100FF-E84D-4D2B-B5E0-49C6B1612F0A}" type="presParOf" srcId="{87C32F50-CF69-4D02-91AF-CB9A3E614074}" destId="{FDDDFE78-F4C9-498C-BC70-0972292DC58C}" srcOrd="1" destOrd="0" presId="urn:microsoft.com/office/officeart/2005/8/layout/orgChart1"/>
    <dgm:cxn modelId="{8F57C689-0B88-4F20-B709-18AA14E70F39}" type="presParOf" srcId="{FDDDFE78-F4C9-498C-BC70-0972292DC58C}" destId="{9D331DF3-E111-4CD1-9312-216A05CE7508}" srcOrd="0" destOrd="0" presId="urn:microsoft.com/office/officeart/2005/8/layout/orgChart1"/>
    <dgm:cxn modelId="{079D2AF8-B576-4FBA-8040-D47FE5D0FA4B}" type="presParOf" srcId="{9D331DF3-E111-4CD1-9312-216A05CE7508}" destId="{62F92A24-959C-433B-9699-A6908CCEC610}" srcOrd="0" destOrd="0" presId="urn:microsoft.com/office/officeart/2005/8/layout/orgChart1"/>
    <dgm:cxn modelId="{CB2DAF55-D40D-4D06-B215-F5047D4CE8FC}" type="presParOf" srcId="{9D331DF3-E111-4CD1-9312-216A05CE7508}" destId="{C446757B-CC83-41D7-866D-011169EB4A8A}" srcOrd="1" destOrd="0" presId="urn:microsoft.com/office/officeart/2005/8/layout/orgChart1"/>
    <dgm:cxn modelId="{864C2A0E-20CC-4B2C-9FC6-DDA2590FF896}" type="presParOf" srcId="{FDDDFE78-F4C9-498C-BC70-0972292DC58C}" destId="{59170225-767D-47F9-BDE7-C7B6274A297A}" srcOrd="1" destOrd="0" presId="urn:microsoft.com/office/officeart/2005/8/layout/orgChart1"/>
    <dgm:cxn modelId="{8ED139FC-9C4C-4D9D-A19F-067021FD0FCB}" type="presParOf" srcId="{FDDDFE78-F4C9-498C-BC70-0972292DC58C}" destId="{C9145E1A-ECF3-4E17-91C0-03F31B999E15}" srcOrd="2" destOrd="0" presId="urn:microsoft.com/office/officeart/2005/8/layout/orgChart1"/>
    <dgm:cxn modelId="{DC47A88A-FEB8-4C18-8765-A46603E97232}" type="presParOf" srcId="{87C32F50-CF69-4D02-91AF-CB9A3E614074}" destId="{55791E06-B7C3-4036-9912-58A0F296A082}" srcOrd="2" destOrd="0" presId="urn:microsoft.com/office/officeart/2005/8/layout/orgChart1"/>
    <dgm:cxn modelId="{A548AAC5-C118-43D6-8064-8039FEFEDDF9}" type="presParOf" srcId="{87C32F50-CF69-4D02-91AF-CB9A3E614074}" destId="{C3E775B2-4E6B-4482-B11E-716C1E512F9D}" srcOrd="3" destOrd="0" presId="urn:microsoft.com/office/officeart/2005/8/layout/orgChart1"/>
    <dgm:cxn modelId="{19A4B878-C974-4FDA-B659-D39D689ADE60}" type="presParOf" srcId="{C3E775B2-4E6B-4482-B11E-716C1E512F9D}" destId="{3303AA42-540C-4BCC-A46D-E7CAF37437CF}" srcOrd="0" destOrd="0" presId="urn:microsoft.com/office/officeart/2005/8/layout/orgChart1"/>
    <dgm:cxn modelId="{78F25B41-B107-4018-9AC3-35170A76206D}" type="presParOf" srcId="{3303AA42-540C-4BCC-A46D-E7CAF37437CF}" destId="{273D4FC4-FD03-4337-80A7-470883D80588}" srcOrd="0" destOrd="0" presId="urn:microsoft.com/office/officeart/2005/8/layout/orgChart1"/>
    <dgm:cxn modelId="{226E08FD-FB37-40C9-886E-4C4CC2CD5688}" type="presParOf" srcId="{3303AA42-540C-4BCC-A46D-E7CAF37437CF}" destId="{313C0043-4B8B-48E3-BD97-D6709F32E2FB}" srcOrd="1" destOrd="0" presId="urn:microsoft.com/office/officeart/2005/8/layout/orgChart1"/>
    <dgm:cxn modelId="{DCD67EEA-C60A-4401-A6C3-5E08824B949D}" type="presParOf" srcId="{C3E775B2-4E6B-4482-B11E-716C1E512F9D}" destId="{7E0C6C74-EED1-42C4-A910-3C018DBBDCA1}" srcOrd="1" destOrd="0" presId="urn:microsoft.com/office/officeart/2005/8/layout/orgChart1"/>
    <dgm:cxn modelId="{A1A7A5F0-0E46-43AE-81BD-88B1CF6F40C0}" type="presParOf" srcId="{C3E775B2-4E6B-4482-B11E-716C1E512F9D}" destId="{A36972DC-3418-4553-A890-0DCCB51ECFFA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91E06-B7C3-4036-9912-58A0F296A082}">
      <dsp:nvSpPr>
        <dsp:cNvPr id="0" name=""/>
        <dsp:cNvSpPr/>
      </dsp:nvSpPr>
      <dsp:spPr>
        <a:xfrm>
          <a:off x="4297362" y="1322648"/>
          <a:ext cx="194711" cy="85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3020"/>
              </a:lnTo>
              <a:lnTo>
                <a:pt x="194711" y="853020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A8CA8-DCE3-43A9-BF5B-333B1C3A6C53}">
      <dsp:nvSpPr>
        <dsp:cNvPr id="0" name=""/>
        <dsp:cNvSpPr/>
      </dsp:nvSpPr>
      <dsp:spPr>
        <a:xfrm>
          <a:off x="4102651" y="1322648"/>
          <a:ext cx="194711" cy="853020"/>
        </a:xfrm>
        <a:custGeom>
          <a:avLst/>
          <a:gdLst/>
          <a:ahLst/>
          <a:cxnLst/>
          <a:rect l="0" t="0" r="0" b="0"/>
          <a:pathLst>
            <a:path>
              <a:moveTo>
                <a:pt x="194711" y="0"/>
              </a:moveTo>
              <a:lnTo>
                <a:pt x="194711" y="853020"/>
              </a:lnTo>
              <a:lnTo>
                <a:pt x="0" y="853020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35556-7003-41B9-9DEF-AB90CBE3BE3E}">
      <dsp:nvSpPr>
        <dsp:cNvPr id="0" name=""/>
        <dsp:cNvSpPr/>
      </dsp:nvSpPr>
      <dsp:spPr>
        <a:xfrm>
          <a:off x="4297362" y="1322648"/>
          <a:ext cx="3365720" cy="1706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1329"/>
              </a:lnTo>
              <a:lnTo>
                <a:pt x="3365720" y="1511329"/>
              </a:lnTo>
              <a:lnTo>
                <a:pt x="3365720" y="1706040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3E718-1DBE-4A16-8B97-CBB5CC7A9DB4}">
      <dsp:nvSpPr>
        <dsp:cNvPr id="0" name=""/>
        <dsp:cNvSpPr/>
      </dsp:nvSpPr>
      <dsp:spPr>
        <a:xfrm>
          <a:off x="4297362" y="1322648"/>
          <a:ext cx="1121906" cy="1706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1329"/>
              </a:lnTo>
              <a:lnTo>
                <a:pt x="1121906" y="1511329"/>
              </a:lnTo>
              <a:lnTo>
                <a:pt x="1121906" y="1706040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D7B7A7-0FC8-441C-9B21-EB53BEA266EF}">
      <dsp:nvSpPr>
        <dsp:cNvPr id="0" name=""/>
        <dsp:cNvSpPr/>
      </dsp:nvSpPr>
      <dsp:spPr>
        <a:xfrm>
          <a:off x="3175455" y="1322648"/>
          <a:ext cx="1121906" cy="1706040"/>
        </a:xfrm>
        <a:custGeom>
          <a:avLst/>
          <a:gdLst/>
          <a:ahLst/>
          <a:cxnLst/>
          <a:rect l="0" t="0" r="0" b="0"/>
          <a:pathLst>
            <a:path>
              <a:moveTo>
                <a:pt x="1121906" y="0"/>
              </a:moveTo>
              <a:lnTo>
                <a:pt x="1121906" y="1511329"/>
              </a:lnTo>
              <a:lnTo>
                <a:pt x="0" y="1511329"/>
              </a:lnTo>
              <a:lnTo>
                <a:pt x="0" y="1706040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842ED-611E-4900-862C-8EBA8EE437B1}">
      <dsp:nvSpPr>
        <dsp:cNvPr id="0" name=""/>
        <dsp:cNvSpPr/>
      </dsp:nvSpPr>
      <dsp:spPr>
        <a:xfrm>
          <a:off x="931641" y="1322648"/>
          <a:ext cx="3365720" cy="1706040"/>
        </a:xfrm>
        <a:custGeom>
          <a:avLst/>
          <a:gdLst/>
          <a:ahLst/>
          <a:cxnLst/>
          <a:rect l="0" t="0" r="0" b="0"/>
          <a:pathLst>
            <a:path>
              <a:moveTo>
                <a:pt x="3365720" y="0"/>
              </a:moveTo>
              <a:lnTo>
                <a:pt x="3365720" y="1511329"/>
              </a:lnTo>
              <a:lnTo>
                <a:pt x="0" y="1511329"/>
              </a:lnTo>
              <a:lnTo>
                <a:pt x="0" y="1706040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B3BBE7-3655-49C9-826B-B0CC463D3DBD}">
      <dsp:nvSpPr>
        <dsp:cNvPr id="0" name=""/>
        <dsp:cNvSpPr/>
      </dsp:nvSpPr>
      <dsp:spPr>
        <a:xfrm>
          <a:off x="3370166" y="395453"/>
          <a:ext cx="1854391" cy="927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Διευθύνων Σύμβουλος</a:t>
          </a:r>
        </a:p>
      </dsp:txBody>
      <dsp:txXfrm>
        <a:off x="3370166" y="395453"/>
        <a:ext cx="1854391" cy="927195"/>
      </dsp:txXfrm>
    </dsp:sp>
    <dsp:sp modelId="{E65D078A-D9BA-4425-8C35-8A65871080D3}">
      <dsp:nvSpPr>
        <dsp:cNvPr id="0" name=""/>
        <dsp:cNvSpPr/>
      </dsp:nvSpPr>
      <dsp:spPr>
        <a:xfrm>
          <a:off x="4445" y="3028689"/>
          <a:ext cx="1854391" cy="927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Βιομηχανικός Διευθυντής</a:t>
          </a:r>
        </a:p>
      </dsp:txBody>
      <dsp:txXfrm>
        <a:off x="4445" y="3028689"/>
        <a:ext cx="1854391" cy="927195"/>
      </dsp:txXfrm>
    </dsp:sp>
    <dsp:sp modelId="{ACB3F0AD-277E-4E4A-9DF5-FF789B151479}">
      <dsp:nvSpPr>
        <dsp:cNvPr id="0" name=""/>
        <dsp:cNvSpPr/>
      </dsp:nvSpPr>
      <dsp:spPr>
        <a:xfrm>
          <a:off x="2248259" y="3028689"/>
          <a:ext cx="1854391" cy="927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Οικονομικός Διευθυντής</a:t>
          </a:r>
        </a:p>
      </dsp:txBody>
      <dsp:txXfrm>
        <a:off x="2248259" y="3028689"/>
        <a:ext cx="1854391" cy="927195"/>
      </dsp:txXfrm>
    </dsp:sp>
    <dsp:sp modelId="{5A32F956-4283-408A-81F0-45755E486FC5}">
      <dsp:nvSpPr>
        <dsp:cNvPr id="0" name=""/>
        <dsp:cNvSpPr/>
      </dsp:nvSpPr>
      <dsp:spPr>
        <a:xfrm>
          <a:off x="4492073" y="3028689"/>
          <a:ext cx="1854391" cy="927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Διευθυντής </a:t>
          </a:r>
          <a:r>
            <a:rPr lang="en-US" sz="2200" kern="1200" dirty="0"/>
            <a:t>Marketing</a:t>
          </a:r>
          <a:endParaRPr lang="el-GR" sz="2200" kern="1200" dirty="0"/>
        </a:p>
      </dsp:txBody>
      <dsp:txXfrm>
        <a:off x="4492073" y="3028689"/>
        <a:ext cx="1854391" cy="927195"/>
      </dsp:txXfrm>
    </dsp:sp>
    <dsp:sp modelId="{E21B58E1-013B-4D6A-88C1-C4CAD0D03BE4}">
      <dsp:nvSpPr>
        <dsp:cNvPr id="0" name=""/>
        <dsp:cNvSpPr/>
      </dsp:nvSpPr>
      <dsp:spPr>
        <a:xfrm>
          <a:off x="6735887" y="3028689"/>
          <a:ext cx="1854391" cy="927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Διευθυντής Προμηθειών</a:t>
          </a:r>
        </a:p>
      </dsp:txBody>
      <dsp:txXfrm>
        <a:off x="6735887" y="3028689"/>
        <a:ext cx="1854391" cy="927195"/>
      </dsp:txXfrm>
    </dsp:sp>
    <dsp:sp modelId="{62F92A24-959C-433B-9699-A6908CCEC610}">
      <dsp:nvSpPr>
        <dsp:cNvPr id="0" name=""/>
        <dsp:cNvSpPr/>
      </dsp:nvSpPr>
      <dsp:spPr>
        <a:xfrm>
          <a:off x="2248259" y="1712071"/>
          <a:ext cx="1854391" cy="927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Νομική Υπηρεσία</a:t>
          </a:r>
        </a:p>
      </dsp:txBody>
      <dsp:txXfrm>
        <a:off x="2248259" y="1712071"/>
        <a:ext cx="1854391" cy="927195"/>
      </dsp:txXfrm>
    </dsp:sp>
    <dsp:sp modelId="{273D4FC4-FD03-4337-80A7-470883D80588}">
      <dsp:nvSpPr>
        <dsp:cNvPr id="0" name=""/>
        <dsp:cNvSpPr/>
      </dsp:nvSpPr>
      <dsp:spPr>
        <a:xfrm>
          <a:off x="4492073" y="1712071"/>
          <a:ext cx="1854391" cy="927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 dirty="0"/>
            <a:t>Διευθυντής </a:t>
          </a:r>
          <a:r>
            <a:rPr lang="en-US" sz="2200" kern="1200" dirty="0"/>
            <a:t>R&amp;D</a:t>
          </a:r>
          <a:endParaRPr lang="el-GR" sz="2200" kern="1200" dirty="0"/>
        </a:p>
      </dsp:txBody>
      <dsp:txXfrm>
        <a:off x="4492073" y="1712071"/>
        <a:ext cx="1854391" cy="9271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56E7C140-1D20-B97A-904F-B5543C87F5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71D5340-0A67-EE8F-FF4D-AED5E41C2A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B4085-EF8A-433A-BAA2-86C61C6D9CB3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1102F77-FA60-1DAF-4BA9-BA0407EDF5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E3B1722-AC50-4DE9-F625-E2B1350CCA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E1D43-16B0-4121-82D6-6EF70E448B9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73355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4E2E2-6D2A-4F77-82D8-0401347B91BB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96AE4-AFB2-46DA-8C9D-1BD12B526A4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67170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2156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712208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943875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48246378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240549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9620319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638560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600981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010765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3932906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515863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C7D5056-78F5-4B43-9206-A26F0BEAE4B9}" type="datetimeFigureOut">
              <a:rPr lang="el-GR" smtClean="0"/>
              <a:t>13/11/2025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D72C176-79E7-44B7-BAB6-48C2D8D21B6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0848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221FF-007E-6D1C-9620-1D01D2A3E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2816942"/>
            <a:ext cx="10058400" cy="973390"/>
          </a:xfrm>
        </p:spPr>
        <p:txBody>
          <a:bodyPr>
            <a:normAutofit/>
          </a:bodyPr>
          <a:lstStyle/>
          <a:p>
            <a:pPr algn="ctr"/>
            <a:r>
              <a:rPr lang="el-GR" sz="3600" dirty="0">
                <a:solidFill>
                  <a:schemeClr val="bg1"/>
                </a:solidFill>
              </a:rPr>
              <a:t>Εφαρμοσμένη Πληροφορική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F81B89E-B422-BC71-F81E-9F07C93A63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19" y="141032"/>
            <a:ext cx="7447934" cy="18859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767FEFE-E6A0-170F-93F4-49AC9F1B25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393" y="141032"/>
            <a:ext cx="3438553" cy="18859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46C3DE2-7F0B-635D-6F01-2139CCAB5159}"/>
              </a:ext>
            </a:extLst>
          </p:cNvPr>
          <p:cNvSpPr txBox="1"/>
          <p:nvPr/>
        </p:nvSpPr>
        <p:spPr>
          <a:xfrm>
            <a:off x="4302846" y="5731655"/>
            <a:ext cx="41922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bg1"/>
                </a:solidFill>
              </a:rPr>
              <a:t>Διδάσκουσα: Μαρία Χονδροκούκη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6087CB-4983-1FF0-AF1B-CDAE941E40D8}"/>
              </a:ext>
            </a:extLst>
          </p:cNvPr>
          <p:cNvSpPr txBox="1"/>
          <p:nvPr/>
        </p:nvSpPr>
        <p:spPr>
          <a:xfrm>
            <a:off x="2875934" y="4439277"/>
            <a:ext cx="6518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Microsoft PowerPoint 2016 (</a:t>
            </a:r>
            <a:r>
              <a:rPr lang="el-GR" sz="2800" dirty="0">
                <a:solidFill>
                  <a:schemeClr val="bg1"/>
                </a:solidFill>
              </a:rPr>
              <a:t>2</a:t>
            </a:r>
            <a:r>
              <a:rPr lang="el-GR" sz="2800" baseline="30000" dirty="0">
                <a:solidFill>
                  <a:schemeClr val="bg1"/>
                </a:solidFill>
              </a:rPr>
              <a:t>ο</a:t>
            </a:r>
            <a:r>
              <a:rPr lang="el-GR" sz="2800" dirty="0">
                <a:solidFill>
                  <a:schemeClr val="bg1"/>
                </a:solidFill>
              </a:rPr>
              <a:t> Μέρος)</a:t>
            </a:r>
          </a:p>
        </p:txBody>
      </p:sp>
    </p:spTree>
    <p:extLst>
      <p:ext uri="{BB962C8B-B14F-4D97-AF65-F5344CB8AC3E}">
        <p14:creationId xmlns:p14="http://schemas.microsoft.com/office/powerpoint/2010/main" val="242387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B41892-F4A7-81D9-5570-51BFCDF1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47776"/>
            <a:ext cx="9692640" cy="1325562"/>
          </a:xfrm>
        </p:spPr>
        <p:txBody>
          <a:bodyPr/>
          <a:lstStyle/>
          <a:p>
            <a:pPr algn="ctr"/>
            <a:r>
              <a:rPr lang="el-GR" dirty="0"/>
              <a:t>Προσθήκη Γραφήματος (1)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D0A4AC-BD2F-D409-7B17-104DCCA1E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651824"/>
            <a:ext cx="9430709" cy="5029200"/>
          </a:xfrm>
        </p:spPr>
        <p:txBody>
          <a:bodyPr>
            <a:normAutofit fontScale="70000" lnSpcReduction="20000"/>
          </a:bodyPr>
          <a:lstStyle/>
          <a:p>
            <a:endParaRPr lang="el-GR" dirty="0"/>
          </a:p>
          <a:p>
            <a:pPr marL="176213" lvl="1" indent="-176213"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>
                <a:solidFill>
                  <a:schemeClr val="tx1"/>
                </a:solidFill>
              </a:rPr>
              <a:t>Εισαγωγή Γραφήματος: </a:t>
            </a:r>
            <a:r>
              <a:rPr lang="el-GR" sz="2500" b="1" dirty="0">
                <a:solidFill>
                  <a:schemeClr val="tx1"/>
                </a:solidFill>
              </a:rPr>
              <a:t>Εισαγωγή</a:t>
            </a:r>
            <a:r>
              <a:rPr lang="el-GR" sz="2500" dirty="0">
                <a:solidFill>
                  <a:schemeClr val="tx1"/>
                </a:solidFill>
              </a:rPr>
              <a:t> → </a:t>
            </a:r>
            <a:r>
              <a:rPr lang="el-GR" sz="2500" b="1" dirty="0">
                <a:solidFill>
                  <a:schemeClr val="tx1"/>
                </a:solidFill>
              </a:rPr>
              <a:t>Γράφημα</a:t>
            </a:r>
            <a:r>
              <a:rPr lang="el-GR" sz="2500" dirty="0">
                <a:solidFill>
                  <a:schemeClr val="tx1"/>
                </a:solidFill>
              </a:rPr>
              <a:t>, π.χ. Στήλη → Ομαδοποιημένη στήλη </a:t>
            </a:r>
          </a:p>
          <a:p>
            <a:pPr marL="176213" lvl="1" indent="-176213"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>
                <a:solidFill>
                  <a:schemeClr val="tx1"/>
                </a:solidFill>
              </a:rPr>
              <a:t>Επιλογή – Αλλαγή τύπου Γραφήματος: Επιλογή του γραφήματος → </a:t>
            </a:r>
            <a:r>
              <a:rPr lang="el-GR" sz="2500" b="1" dirty="0">
                <a:solidFill>
                  <a:schemeClr val="tx1"/>
                </a:solidFill>
              </a:rPr>
              <a:t>Σχεδίαση γραφήματος </a:t>
            </a:r>
            <a:r>
              <a:rPr lang="el-GR" sz="2500" dirty="0">
                <a:solidFill>
                  <a:schemeClr val="tx1"/>
                </a:solidFill>
              </a:rPr>
              <a:t>→ </a:t>
            </a:r>
            <a:r>
              <a:rPr lang="el-GR" sz="2500" b="1" dirty="0">
                <a:solidFill>
                  <a:schemeClr val="tx1"/>
                </a:solidFill>
              </a:rPr>
              <a:t>Αλλαγή τύπου γραφήματος</a:t>
            </a:r>
            <a:r>
              <a:rPr lang="el-GR" sz="2500" dirty="0">
                <a:solidFill>
                  <a:schemeClr val="tx1"/>
                </a:solidFill>
              </a:rPr>
              <a:t>, π.χ. Ράβδος → Ομαδοποιημένη ράβδος </a:t>
            </a:r>
          </a:p>
          <a:p>
            <a:pPr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/>
              <a:t>Τίτλος γραφήματος: Επιλογή του γραφήματος → </a:t>
            </a:r>
            <a:r>
              <a:rPr lang="el-GR" sz="2500" b="1" dirty="0"/>
              <a:t>Σχεδίαση γραφήματος </a:t>
            </a:r>
            <a:r>
              <a:rPr lang="el-GR" sz="2500" dirty="0"/>
              <a:t>→ </a:t>
            </a:r>
            <a:r>
              <a:rPr lang="el-GR" sz="2500" b="1" dirty="0"/>
              <a:t>Διατάξεις γραφήματος</a:t>
            </a:r>
            <a:r>
              <a:rPr lang="el-GR" sz="2500" dirty="0"/>
              <a:t> → </a:t>
            </a:r>
            <a:r>
              <a:rPr lang="el-GR" sz="2500" b="1" dirty="0"/>
              <a:t>Προσθήκη στοιχείου γραφήματος </a:t>
            </a:r>
            <a:r>
              <a:rPr lang="el-GR" sz="2500" dirty="0"/>
              <a:t>→ Τίτλος γραφήματος</a:t>
            </a:r>
          </a:p>
          <a:p>
            <a:pPr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/>
              <a:t>Ετικέτες Δεδομένων: Επιλογή του γραφήματος → </a:t>
            </a:r>
            <a:r>
              <a:rPr lang="el-GR" sz="2500" b="1" dirty="0"/>
              <a:t>Σχεδίαση γραφήματος </a:t>
            </a:r>
            <a:r>
              <a:rPr lang="el-GR" sz="2500" dirty="0"/>
              <a:t>→ </a:t>
            </a:r>
            <a:r>
              <a:rPr lang="el-GR" sz="2500" b="1" dirty="0"/>
              <a:t>Διατάξεις γραφήματος</a:t>
            </a:r>
            <a:r>
              <a:rPr lang="el-GR" sz="2500" dirty="0"/>
              <a:t> → </a:t>
            </a:r>
            <a:r>
              <a:rPr lang="el-GR" sz="2500" b="1" dirty="0"/>
              <a:t>Προσθήκη στοιχείου γραφήματος</a:t>
            </a:r>
            <a:r>
              <a:rPr lang="el-GR" sz="2500" dirty="0"/>
              <a:t> → Ετικέτες δεδομένων</a:t>
            </a:r>
          </a:p>
          <a:p>
            <a:pPr algn="just">
              <a:lnSpc>
                <a:spcPct val="115000"/>
              </a:lnSpc>
            </a:pPr>
            <a:r>
              <a:rPr lang="el-GR" sz="2500" dirty="0"/>
              <a:t>Υπόμνημα: Επιλογή του γραφήματος → </a:t>
            </a:r>
            <a:r>
              <a:rPr lang="el-GR" sz="2500" b="1" dirty="0"/>
              <a:t>Σχεδίαση γραφήματος </a:t>
            </a:r>
            <a:r>
              <a:rPr lang="el-GR" sz="2500" dirty="0"/>
              <a:t>→ </a:t>
            </a:r>
            <a:r>
              <a:rPr lang="el-GR" sz="2500" b="1" dirty="0"/>
              <a:t>Διατάξεις γραφήματος</a:t>
            </a:r>
            <a:r>
              <a:rPr lang="el-GR" sz="2500" dirty="0"/>
              <a:t> → </a:t>
            </a:r>
            <a:r>
              <a:rPr lang="el-GR" sz="2500" b="1" dirty="0"/>
              <a:t>Προσθήκη στοιχείου γραφήματος</a:t>
            </a:r>
            <a:r>
              <a:rPr lang="el-GR" sz="2500" dirty="0"/>
              <a:t> → Υπόμνημα </a:t>
            </a:r>
          </a:p>
          <a:p>
            <a:pPr algn="just">
              <a:lnSpc>
                <a:spcPct val="115000"/>
              </a:lnSpc>
              <a:spcBef>
                <a:spcPts val="1000"/>
              </a:spcBef>
            </a:pPr>
            <a:r>
              <a:rPr lang="el-GR" sz="2500" dirty="0"/>
              <a:t>Άλλα στοιχεία γραφήματος: Άξονες, Τίτλοι αξόνων, Ετικέτες δεδομένων, Πίνακες δεδομένων, Γραμμές σφάλματος, Γραμμές πλέγματος.</a:t>
            </a:r>
          </a:p>
        </p:txBody>
      </p:sp>
    </p:spTree>
    <p:extLst>
      <p:ext uri="{BB962C8B-B14F-4D97-AF65-F5344CB8AC3E}">
        <p14:creationId xmlns:p14="http://schemas.microsoft.com/office/powerpoint/2010/main" val="2657305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361DD6-1548-4EE0-7252-0A34F12FC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769808"/>
            <a:ext cx="9430710" cy="4900043"/>
          </a:xfrm>
        </p:spPr>
        <p:txBody>
          <a:bodyPr>
            <a:noAutofit/>
          </a:bodyPr>
          <a:lstStyle/>
          <a:p>
            <a:pPr algn="just"/>
            <a:r>
              <a:rPr lang="el-GR" sz="2200" dirty="0"/>
              <a:t>Φόντο: Επιλογή του γραφήματος → </a:t>
            </a:r>
            <a:r>
              <a:rPr lang="el-GR" sz="2200" b="1" dirty="0"/>
              <a:t>Μορφή</a:t>
            </a:r>
            <a:r>
              <a:rPr lang="el-GR" sz="2200" dirty="0"/>
              <a:t> → </a:t>
            </a:r>
            <a:r>
              <a:rPr lang="el-GR" sz="2200" b="1" dirty="0"/>
              <a:t>Στυλ Σχημάτων</a:t>
            </a:r>
          </a:p>
          <a:p>
            <a:pPr lvl="1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200" dirty="0">
                <a:solidFill>
                  <a:schemeClr val="tx1"/>
                </a:solidFill>
              </a:rPr>
              <a:t>Γέμισμα</a:t>
            </a:r>
          </a:p>
          <a:p>
            <a:pPr lvl="1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200" dirty="0">
                <a:solidFill>
                  <a:schemeClr val="tx1"/>
                </a:solidFill>
              </a:rPr>
              <a:t>Περίγραμμα</a:t>
            </a:r>
          </a:p>
          <a:p>
            <a:pPr lvl="1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200" dirty="0">
                <a:solidFill>
                  <a:schemeClr val="tx1"/>
                </a:solidFill>
              </a:rPr>
              <a:t>Εφέ</a:t>
            </a:r>
          </a:p>
          <a:p>
            <a:pPr marL="176213" lvl="1" indent="-176213" algn="just">
              <a:lnSpc>
                <a:spcPct val="95000"/>
              </a:lnSpc>
              <a:buFont typeface="Arial" panose="020B0604020202020204" pitchFamily="34" charset="0"/>
              <a:buChar char="•"/>
            </a:pPr>
            <a:r>
              <a:rPr lang="el-GR" sz="2200" dirty="0">
                <a:solidFill>
                  <a:schemeClr val="tx1"/>
                </a:solidFill>
              </a:rPr>
              <a:t>Εναλλακτικά: Επιλογή του γραφήματος → Δεξί κλικ → </a:t>
            </a:r>
            <a:r>
              <a:rPr lang="el-GR" sz="2200" b="1" dirty="0">
                <a:solidFill>
                  <a:schemeClr val="tx1"/>
                </a:solidFill>
              </a:rPr>
              <a:t>Μορφοποίηση περιοχής γραφήματος </a:t>
            </a:r>
          </a:p>
          <a:p>
            <a:pPr marL="176213" lvl="1" indent="-176213" algn="just">
              <a:lnSpc>
                <a:spcPct val="95000"/>
              </a:lnSpc>
              <a:tabLst>
                <a:tab pos="176213" algn="l"/>
              </a:tabLst>
            </a:pPr>
            <a:r>
              <a:rPr lang="el-GR" sz="2200" dirty="0">
                <a:solidFill>
                  <a:schemeClr val="tx1"/>
                </a:solidFill>
              </a:rPr>
              <a:t>Αλλαγή χρώματος στοιχείου σε γράφημα: Επιλέγουμε τη στήλη που θέλουμε να αλλάξουμε → </a:t>
            </a:r>
            <a:r>
              <a:rPr lang="el-GR" sz="2200" b="1" dirty="0">
                <a:solidFill>
                  <a:schemeClr val="tx1"/>
                </a:solidFill>
              </a:rPr>
              <a:t>Μορφή</a:t>
            </a:r>
            <a:r>
              <a:rPr lang="el-GR" sz="2200" dirty="0">
                <a:solidFill>
                  <a:schemeClr val="tx1"/>
                </a:solidFill>
              </a:rPr>
              <a:t> → </a:t>
            </a:r>
            <a:r>
              <a:rPr lang="el-GR" sz="2200" b="1" dirty="0">
                <a:solidFill>
                  <a:schemeClr val="tx1"/>
                </a:solidFill>
              </a:rPr>
              <a:t>Στυλ Σχημάτων </a:t>
            </a:r>
            <a:r>
              <a:rPr lang="el-GR" sz="2200" dirty="0">
                <a:solidFill>
                  <a:schemeClr val="tx1"/>
                </a:solidFill>
              </a:rPr>
              <a:t>→ </a:t>
            </a:r>
            <a:r>
              <a:rPr lang="el-GR" sz="2200" b="1" dirty="0">
                <a:solidFill>
                  <a:schemeClr val="tx1"/>
                </a:solidFill>
              </a:rPr>
              <a:t>Γέμισμα</a:t>
            </a:r>
            <a:endParaRPr lang="en-US" sz="2200" b="1" dirty="0">
              <a:solidFill>
                <a:schemeClr val="tx1"/>
              </a:solidFill>
            </a:endParaRPr>
          </a:p>
          <a:p>
            <a:pPr marL="176213" lvl="1" indent="-176213" algn="just">
              <a:lnSpc>
                <a:spcPct val="95000"/>
              </a:lnSpc>
              <a:tabLst>
                <a:tab pos="176213" algn="l"/>
              </a:tabLst>
            </a:pPr>
            <a:r>
              <a:rPr lang="el-GR" sz="2200" dirty="0">
                <a:solidFill>
                  <a:schemeClr val="tx1"/>
                </a:solidFill>
              </a:rPr>
              <a:t>Μορφοποίηση γραμματοσειράς περιοχής γραφήματος: Επιλογή στοιχείου του οποίου το κείμενο θέλουμε να μορφοποιήσουμε → </a:t>
            </a:r>
            <a:r>
              <a:rPr lang="el-GR" sz="2200" b="1" dirty="0">
                <a:solidFill>
                  <a:schemeClr val="tx1"/>
                </a:solidFill>
              </a:rPr>
              <a:t>Κεντρική</a:t>
            </a:r>
            <a:r>
              <a:rPr lang="el-GR" sz="2200" dirty="0">
                <a:solidFill>
                  <a:schemeClr val="tx1"/>
                </a:solidFill>
              </a:rPr>
              <a:t> → </a:t>
            </a:r>
            <a:r>
              <a:rPr lang="el-GR" sz="2200" b="1" dirty="0">
                <a:solidFill>
                  <a:schemeClr val="tx1"/>
                </a:solidFill>
              </a:rPr>
              <a:t>Γραμματοσειρά</a:t>
            </a:r>
          </a:p>
          <a:p>
            <a:pPr marL="442913" lvl="2" indent="-169863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200" dirty="0">
                <a:solidFill>
                  <a:schemeClr val="tx1"/>
                </a:solidFill>
              </a:rPr>
              <a:t>Μορφοποίηση του κειμένου της περιοχής γραφήματος με στυλ </a:t>
            </a:r>
            <a:r>
              <a:rPr lang="en-US" sz="2200" dirty="0">
                <a:solidFill>
                  <a:schemeClr val="tx1"/>
                </a:solidFill>
              </a:rPr>
              <a:t>WordArt: </a:t>
            </a:r>
            <a:r>
              <a:rPr lang="el-GR" sz="2200" b="1" dirty="0">
                <a:solidFill>
                  <a:schemeClr val="tx1"/>
                </a:solidFill>
              </a:rPr>
              <a:t>Μορφή</a:t>
            </a:r>
            <a:r>
              <a:rPr lang="el-GR" sz="2200" dirty="0">
                <a:solidFill>
                  <a:schemeClr val="tx1"/>
                </a:solidFill>
              </a:rPr>
              <a:t> → </a:t>
            </a:r>
            <a:r>
              <a:rPr lang="el-GR" sz="2200" b="1" dirty="0">
                <a:solidFill>
                  <a:schemeClr val="tx1"/>
                </a:solidFill>
              </a:rPr>
              <a:t>Στυλ </a:t>
            </a:r>
            <a:r>
              <a:rPr lang="en-US" sz="2200" b="1" dirty="0">
                <a:solidFill>
                  <a:schemeClr val="tx1"/>
                </a:solidFill>
              </a:rPr>
              <a:t>WordArt</a:t>
            </a:r>
            <a:endParaRPr lang="el-GR" sz="2200" b="1" dirty="0">
              <a:solidFill>
                <a:schemeClr val="tx1"/>
              </a:solidFill>
            </a:endParaRP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5B8E9142-FFD8-10C5-70CA-9EE42280B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063" y="247141"/>
            <a:ext cx="9691687" cy="1325563"/>
          </a:xfrm>
        </p:spPr>
        <p:txBody>
          <a:bodyPr/>
          <a:lstStyle/>
          <a:p>
            <a:pPr algn="ctr"/>
            <a:r>
              <a:rPr lang="el-GR" dirty="0"/>
              <a:t>Προσθήκη Γραφήματος (2)</a:t>
            </a:r>
          </a:p>
        </p:txBody>
      </p:sp>
    </p:spTree>
    <p:extLst>
      <p:ext uri="{BB962C8B-B14F-4D97-AF65-F5344CB8AC3E}">
        <p14:creationId xmlns:p14="http://schemas.microsoft.com/office/powerpoint/2010/main" val="41673263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5355DD-73BB-3FF3-9D27-29DC8234D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Παράδειγμα Γραφήματος</a:t>
            </a:r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5ACF37BA-A3E1-0587-53D4-0946D26602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731133"/>
              </p:ext>
            </p:extLst>
          </p:nvPr>
        </p:nvGraphicFramePr>
        <p:xfrm>
          <a:off x="1262063" y="1828800"/>
          <a:ext cx="85947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2401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8CC245-1027-F86A-A448-4D722434C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Προσθήκη Οργανογράμματος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24A6F8-24CE-0778-FDA6-3C2C3286B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430709" cy="4351337"/>
          </a:xfrm>
        </p:spPr>
        <p:txBody>
          <a:bodyPr/>
          <a:lstStyle/>
          <a:p>
            <a:endParaRPr lang="el-GR" dirty="0"/>
          </a:p>
          <a:p>
            <a:pPr algn="just"/>
            <a:r>
              <a:rPr lang="el-GR" sz="2300" dirty="0"/>
              <a:t>Δημιουργία Οργανογράμματος: </a:t>
            </a:r>
            <a:r>
              <a:rPr lang="el-GR" sz="2300" b="1" dirty="0"/>
              <a:t>Εισαγωγή</a:t>
            </a:r>
            <a:r>
              <a:rPr lang="el-GR" sz="2300" dirty="0"/>
              <a:t> → </a:t>
            </a:r>
            <a:r>
              <a:rPr lang="el-GR" sz="2300" b="1" dirty="0"/>
              <a:t>Απεικονίσεις</a:t>
            </a:r>
            <a:r>
              <a:rPr lang="el-GR" sz="2300" dirty="0"/>
              <a:t> </a:t>
            </a:r>
            <a:r>
              <a:rPr kumimoji="0" lang="el-GR" sz="23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→</a:t>
            </a:r>
            <a:r>
              <a:rPr lang="el-GR" sz="2300" dirty="0"/>
              <a:t> </a:t>
            </a:r>
            <a:r>
              <a:rPr lang="el-GR" sz="2300" b="1" dirty="0"/>
              <a:t>SmartArt</a:t>
            </a:r>
            <a:r>
              <a:rPr lang="el-GR" sz="2300" dirty="0"/>
              <a:t> → </a:t>
            </a:r>
            <a:r>
              <a:rPr lang="el-GR" sz="2300" b="1" dirty="0"/>
              <a:t>Ιεραρχία</a:t>
            </a:r>
            <a:r>
              <a:rPr lang="el-GR" sz="2300" dirty="0"/>
              <a:t> </a:t>
            </a:r>
          </a:p>
          <a:p>
            <a:pPr algn="just"/>
            <a:r>
              <a:rPr lang="el-GR" sz="2300" dirty="0"/>
              <a:t>Αλλαγή ιεραρχικής δομής οργανογράμματος: Επιλογή του οργανογράμματος → </a:t>
            </a:r>
            <a:r>
              <a:rPr lang="el-GR" sz="2300" b="1" dirty="0"/>
              <a:t>Σχεδίαση γραφικών </a:t>
            </a:r>
            <a:r>
              <a:rPr lang="en-US" sz="2300" b="1" dirty="0"/>
              <a:t>SmartArt</a:t>
            </a:r>
            <a:r>
              <a:rPr lang="el-GR" sz="2300" dirty="0"/>
              <a:t> → </a:t>
            </a:r>
            <a:r>
              <a:rPr lang="el-GR" sz="2300" b="1" dirty="0"/>
              <a:t>Διατάξεις</a:t>
            </a:r>
            <a:r>
              <a:rPr lang="el-GR" sz="2300" dirty="0"/>
              <a:t> (περισσότερα) </a:t>
            </a:r>
          </a:p>
          <a:p>
            <a:pPr algn="just">
              <a:spcAft>
                <a:spcPts val="400"/>
              </a:spcAft>
            </a:pPr>
            <a:r>
              <a:rPr lang="el-GR" sz="2300" dirty="0"/>
              <a:t>Προσθήκη πλαισίου σε οργανόγραμμα</a:t>
            </a:r>
            <a:r>
              <a:rPr lang="en-US" sz="2300" dirty="0"/>
              <a:t>:</a:t>
            </a:r>
            <a:r>
              <a:rPr lang="el-GR" sz="2300" dirty="0"/>
              <a:t> Επιλογή του σημείου που θα προστεθεί το νέο πλαίσιο → Δεξί κλικ → </a:t>
            </a:r>
            <a:r>
              <a:rPr lang="el-GR" sz="2300" b="1" dirty="0"/>
              <a:t>Προσθήκη σχήματος </a:t>
            </a:r>
            <a:endParaRPr lang="en-US" sz="2300" b="1" dirty="0"/>
          </a:p>
          <a:p>
            <a:pPr lvl="1" algn="just">
              <a:lnSpc>
                <a:spcPct val="95000"/>
              </a:lnSpc>
              <a:buFont typeface="Century Schoolbook" panose="02040604050505020304" pitchFamily="18" charset="0"/>
              <a:buChar char="−"/>
            </a:pPr>
            <a:r>
              <a:rPr lang="el-GR" sz="2100" dirty="0">
                <a:solidFill>
                  <a:schemeClr val="tx1"/>
                </a:solidFill>
              </a:rPr>
              <a:t>Άλλες κατηγορίες </a:t>
            </a:r>
            <a:r>
              <a:rPr lang="en-US" sz="2100" dirty="0">
                <a:solidFill>
                  <a:schemeClr val="tx1"/>
                </a:solidFill>
              </a:rPr>
              <a:t>SmartArt:</a:t>
            </a:r>
            <a:r>
              <a:rPr lang="el-GR" sz="2100" dirty="0">
                <a:solidFill>
                  <a:schemeClr val="tx1"/>
                </a:solidFill>
              </a:rPr>
              <a:t> Λίστα, Διεργασία, Κύκλος, Σχέση, Πίνακας Πυραμίδα, Εικόνα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7278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46B4F35E-E362-CB0D-9D0D-D13BC08D661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62063" y="1828800"/>
          <a:ext cx="85947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Τίτλος 1">
            <a:extLst>
              <a:ext uri="{FF2B5EF4-FFF2-40B4-BE49-F238E27FC236}">
                <a16:creationId xmlns:a16="http://schemas.microsoft.com/office/drawing/2014/main" id="{19C1F61E-339B-AABC-81CF-942F960B1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/>
          <a:lstStyle/>
          <a:p>
            <a:pPr algn="ctr"/>
            <a:r>
              <a:rPr lang="el-GR" dirty="0"/>
              <a:t>Παράδειγμα Οργανογράμματος</a:t>
            </a:r>
          </a:p>
        </p:txBody>
      </p:sp>
    </p:spTree>
    <p:extLst>
      <p:ext uri="{BB962C8B-B14F-4D97-AF65-F5344CB8AC3E}">
        <p14:creationId xmlns:p14="http://schemas.microsoft.com/office/powerpoint/2010/main" val="104254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View">
  <a:themeElements>
    <a:clrScheme name="Custom 26">
      <a:dk1>
        <a:sysClr val="windowText" lastClr="000000"/>
      </a:dk1>
      <a:lt1>
        <a:sysClr val="window" lastClr="FFFFFF"/>
      </a:lt1>
      <a:dk2>
        <a:srgbClr val="F6C781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F0A22E"/>
      </a:accent6>
      <a:hlink>
        <a:srgbClr val="AD1F1F"/>
      </a:hlink>
      <a:folHlink>
        <a:srgbClr val="F0A22E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4062</TotalTime>
  <Words>303</Words>
  <Application>Microsoft Office PowerPoint</Application>
  <PresentationFormat>Ευρεία οθόνη</PresentationFormat>
  <Paragraphs>36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Schoolbook</vt:lpstr>
      <vt:lpstr>Wingdings 2</vt:lpstr>
      <vt:lpstr>View</vt:lpstr>
      <vt:lpstr>Εφαρμοσμένη Πληροφορική</vt:lpstr>
      <vt:lpstr>Προσθήκη Γραφήματος (1)</vt:lpstr>
      <vt:lpstr>Προσθήκη Γραφήματος (2)</vt:lpstr>
      <vt:lpstr>Παράδειγμα Γραφήματος</vt:lpstr>
      <vt:lpstr>Προσθήκη Οργανογράμματος</vt:lpstr>
      <vt:lpstr>Παράδειγμα Οργανογράμματος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</dc:creator>
  <cp:lastModifiedBy>Maria</cp:lastModifiedBy>
  <cp:revision>530</cp:revision>
  <dcterms:created xsi:type="dcterms:W3CDTF">2025-10-01T22:17:27Z</dcterms:created>
  <dcterms:modified xsi:type="dcterms:W3CDTF">2025-11-13T16:42:15Z</dcterms:modified>
</cp:coreProperties>
</file>