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741" r:id="rId1"/>
  </p:sldMasterIdLst>
  <p:notesMasterIdLst>
    <p:notesMasterId r:id="rId16"/>
  </p:notesMasterIdLst>
  <p:sldIdLst>
    <p:sldId id="256" r:id="rId2"/>
    <p:sldId id="258" r:id="rId3"/>
    <p:sldId id="257" r:id="rId4"/>
    <p:sldId id="271" r:id="rId5"/>
    <p:sldId id="259" r:id="rId6"/>
    <p:sldId id="272" r:id="rId7"/>
    <p:sldId id="273" r:id="rId8"/>
    <p:sldId id="274" r:id="rId9"/>
    <p:sldId id="275" r:id="rId10"/>
    <p:sldId id="276" r:id="rId11"/>
    <p:sldId id="277" r:id="rId12"/>
    <p:sldId id="278" r:id="rId13"/>
    <p:sldId id="279" r:id="rId14"/>
    <p:sldId id="270" r:id="rId15"/>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A743E466-B250-488A-A603-E19646A973AC}">
  <a:tblStyle styleId="{A743E466-B250-488A-A603-E19646A973AC}"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7"/>
    <p:restoredTop sz="94718"/>
  </p:normalViewPr>
  <p:slideViewPr>
    <p:cSldViewPr snapToGrid="0">
      <p:cViewPr varScale="1">
        <p:scale>
          <a:sx n="117" d="100"/>
          <a:sy n="117" d="100"/>
        </p:scale>
        <p:origin x="600" y="168"/>
      </p:cViewPr>
      <p:guideLst/>
    </p:cSldViewPr>
  </p:slid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0"/>
        <p:cNvGrpSpPr/>
        <p:nvPr/>
      </p:nvGrpSpPr>
      <p:grpSpPr>
        <a:xfrm>
          <a:off x="0" y="0"/>
          <a:ext cx="0" cy="0"/>
          <a:chOff x="0" y="0"/>
          <a:chExt cx="0" cy="0"/>
        </a:xfrm>
      </p:grpSpPr>
      <p:sp>
        <p:nvSpPr>
          <p:cNvPr id="1101" name="Google Shape;1101;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02" name="Google Shape;1102;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4">
          <a:extLst>
            <a:ext uri="{FF2B5EF4-FFF2-40B4-BE49-F238E27FC236}">
              <a16:creationId xmlns:a16="http://schemas.microsoft.com/office/drawing/2014/main" id="{5768AA1F-60DA-A7A9-976A-2F49670BDC54}"/>
            </a:ext>
          </a:extLst>
        </p:cNvPr>
        <p:cNvGrpSpPr/>
        <p:nvPr/>
      </p:nvGrpSpPr>
      <p:grpSpPr>
        <a:xfrm>
          <a:off x="0" y="0"/>
          <a:ext cx="0" cy="0"/>
          <a:chOff x="0" y="0"/>
          <a:chExt cx="0" cy="0"/>
        </a:xfrm>
      </p:grpSpPr>
      <p:sp>
        <p:nvSpPr>
          <p:cNvPr id="1125" name="Google Shape;1125;g3070d1d6bfb_2_0:notes">
            <a:extLst>
              <a:ext uri="{FF2B5EF4-FFF2-40B4-BE49-F238E27FC236}">
                <a16:creationId xmlns:a16="http://schemas.microsoft.com/office/drawing/2014/main" id="{F2BFE624-6D56-E10E-8F28-15250C488770}"/>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26" name="Google Shape;1126;g3070d1d6bfb_2_0:notes">
            <a:extLst>
              <a:ext uri="{FF2B5EF4-FFF2-40B4-BE49-F238E27FC236}">
                <a16:creationId xmlns:a16="http://schemas.microsoft.com/office/drawing/2014/main" id="{8FC5ECA9-ABFE-43AE-48BC-543D80945E3B}"/>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292978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5">
          <a:extLst>
            <a:ext uri="{FF2B5EF4-FFF2-40B4-BE49-F238E27FC236}">
              <a16:creationId xmlns:a16="http://schemas.microsoft.com/office/drawing/2014/main" id="{B19BBE46-AFE5-1035-09A0-76BDD3837583}"/>
            </a:ext>
          </a:extLst>
        </p:cNvPr>
        <p:cNvGrpSpPr/>
        <p:nvPr/>
      </p:nvGrpSpPr>
      <p:grpSpPr>
        <a:xfrm>
          <a:off x="0" y="0"/>
          <a:ext cx="0" cy="0"/>
          <a:chOff x="0" y="0"/>
          <a:chExt cx="0" cy="0"/>
        </a:xfrm>
      </p:grpSpPr>
      <p:sp>
        <p:nvSpPr>
          <p:cNvPr id="1116" name="Google Shape;1116;g3070d1d6bfb_2_28:notes">
            <a:extLst>
              <a:ext uri="{FF2B5EF4-FFF2-40B4-BE49-F238E27FC236}">
                <a16:creationId xmlns:a16="http://schemas.microsoft.com/office/drawing/2014/main" id="{22E99532-AF91-38FF-11D6-309F7A5DDC64}"/>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17" name="Google Shape;1117;g3070d1d6bfb_2_28:notes">
            <a:extLst>
              <a:ext uri="{FF2B5EF4-FFF2-40B4-BE49-F238E27FC236}">
                <a16:creationId xmlns:a16="http://schemas.microsoft.com/office/drawing/2014/main" id="{C7AFEDE2-002C-FF2C-ADC5-ED406AEBC1DC}"/>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862635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5">
          <a:extLst>
            <a:ext uri="{FF2B5EF4-FFF2-40B4-BE49-F238E27FC236}">
              <a16:creationId xmlns:a16="http://schemas.microsoft.com/office/drawing/2014/main" id="{BB12B556-7699-E9A2-82D3-B1BE91905127}"/>
            </a:ext>
          </a:extLst>
        </p:cNvPr>
        <p:cNvGrpSpPr/>
        <p:nvPr/>
      </p:nvGrpSpPr>
      <p:grpSpPr>
        <a:xfrm>
          <a:off x="0" y="0"/>
          <a:ext cx="0" cy="0"/>
          <a:chOff x="0" y="0"/>
          <a:chExt cx="0" cy="0"/>
        </a:xfrm>
      </p:grpSpPr>
      <p:sp>
        <p:nvSpPr>
          <p:cNvPr id="1116" name="Google Shape;1116;g3070d1d6bfb_2_28:notes">
            <a:extLst>
              <a:ext uri="{FF2B5EF4-FFF2-40B4-BE49-F238E27FC236}">
                <a16:creationId xmlns:a16="http://schemas.microsoft.com/office/drawing/2014/main" id="{69A2DB4B-2638-3695-446B-4F864BC20273}"/>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17" name="Google Shape;1117;g3070d1d6bfb_2_28:notes">
            <a:extLst>
              <a:ext uri="{FF2B5EF4-FFF2-40B4-BE49-F238E27FC236}">
                <a16:creationId xmlns:a16="http://schemas.microsoft.com/office/drawing/2014/main" id="{0350A008-6284-B7B9-45D9-CFDFA7C063FD}"/>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396044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5">
          <a:extLst>
            <a:ext uri="{FF2B5EF4-FFF2-40B4-BE49-F238E27FC236}">
              <a16:creationId xmlns:a16="http://schemas.microsoft.com/office/drawing/2014/main" id="{57FBDFF4-29C2-F4FB-9AFD-36C8E1553E9F}"/>
            </a:ext>
          </a:extLst>
        </p:cNvPr>
        <p:cNvGrpSpPr/>
        <p:nvPr/>
      </p:nvGrpSpPr>
      <p:grpSpPr>
        <a:xfrm>
          <a:off x="0" y="0"/>
          <a:ext cx="0" cy="0"/>
          <a:chOff x="0" y="0"/>
          <a:chExt cx="0" cy="0"/>
        </a:xfrm>
      </p:grpSpPr>
      <p:sp>
        <p:nvSpPr>
          <p:cNvPr id="1116" name="Google Shape;1116;g3070d1d6bfb_2_28:notes">
            <a:extLst>
              <a:ext uri="{FF2B5EF4-FFF2-40B4-BE49-F238E27FC236}">
                <a16:creationId xmlns:a16="http://schemas.microsoft.com/office/drawing/2014/main" id="{E5CF32D5-7834-9B9A-8D44-C2B85E51AC01}"/>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17" name="Google Shape;1117;g3070d1d6bfb_2_28:notes">
            <a:extLst>
              <a:ext uri="{FF2B5EF4-FFF2-40B4-BE49-F238E27FC236}">
                <a16:creationId xmlns:a16="http://schemas.microsoft.com/office/drawing/2014/main" id="{AB7DC02F-5BB3-163B-6843-DB5B9CBDEB28}"/>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038061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7"/>
        <p:cNvGrpSpPr/>
        <p:nvPr/>
      </p:nvGrpSpPr>
      <p:grpSpPr>
        <a:xfrm>
          <a:off x="0" y="0"/>
          <a:ext cx="0" cy="0"/>
          <a:chOff x="0" y="0"/>
          <a:chExt cx="0" cy="0"/>
        </a:xfrm>
      </p:grpSpPr>
      <p:sp>
        <p:nvSpPr>
          <p:cNvPr id="1238" name="Google Shape;1238;g3070d1d6bfb_2_2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9" name="Google Shape;1239;g3070d1d6bfb_2_23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40" name="Google Shape;1240;g3070d1d6bfb_2_23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14</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5"/>
        <p:cNvGrpSpPr/>
        <p:nvPr/>
      </p:nvGrpSpPr>
      <p:grpSpPr>
        <a:xfrm>
          <a:off x="0" y="0"/>
          <a:ext cx="0" cy="0"/>
          <a:chOff x="0" y="0"/>
          <a:chExt cx="0" cy="0"/>
        </a:xfrm>
      </p:grpSpPr>
      <p:sp>
        <p:nvSpPr>
          <p:cNvPr id="1116" name="Google Shape;1116;g3070d1d6bfb_2_2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17" name="Google Shape;1117;g3070d1d6bfb_2_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8"/>
        <p:cNvGrpSpPr/>
        <p:nvPr/>
      </p:nvGrpSpPr>
      <p:grpSpPr>
        <a:xfrm>
          <a:off x="0" y="0"/>
          <a:ext cx="0" cy="0"/>
          <a:chOff x="0" y="0"/>
          <a:chExt cx="0" cy="0"/>
        </a:xfrm>
      </p:grpSpPr>
      <p:sp>
        <p:nvSpPr>
          <p:cNvPr id="1109" name="Google Shape;1109;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10" name="Google Shape;1110;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5">
          <a:extLst>
            <a:ext uri="{FF2B5EF4-FFF2-40B4-BE49-F238E27FC236}">
              <a16:creationId xmlns:a16="http://schemas.microsoft.com/office/drawing/2014/main" id="{187DCF84-7AD7-B52E-D1DD-926AD74C5E4C}"/>
            </a:ext>
          </a:extLst>
        </p:cNvPr>
        <p:cNvGrpSpPr/>
        <p:nvPr/>
      </p:nvGrpSpPr>
      <p:grpSpPr>
        <a:xfrm>
          <a:off x="0" y="0"/>
          <a:ext cx="0" cy="0"/>
          <a:chOff x="0" y="0"/>
          <a:chExt cx="0" cy="0"/>
        </a:xfrm>
      </p:grpSpPr>
      <p:sp>
        <p:nvSpPr>
          <p:cNvPr id="1116" name="Google Shape;1116;g3070d1d6bfb_2_28:notes">
            <a:extLst>
              <a:ext uri="{FF2B5EF4-FFF2-40B4-BE49-F238E27FC236}">
                <a16:creationId xmlns:a16="http://schemas.microsoft.com/office/drawing/2014/main" id="{24564628-32A8-3567-F5EA-1A6E305918F7}"/>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17" name="Google Shape;1117;g3070d1d6bfb_2_28:notes">
            <a:extLst>
              <a:ext uri="{FF2B5EF4-FFF2-40B4-BE49-F238E27FC236}">
                <a16:creationId xmlns:a16="http://schemas.microsoft.com/office/drawing/2014/main" id="{E7589E65-1641-5375-723D-3BA16EA73FCC}"/>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4966533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4"/>
        <p:cNvGrpSpPr/>
        <p:nvPr/>
      </p:nvGrpSpPr>
      <p:grpSpPr>
        <a:xfrm>
          <a:off x="0" y="0"/>
          <a:ext cx="0" cy="0"/>
          <a:chOff x="0" y="0"/>
          <a:chExt cx="0" cy="0"/>
        </a:xfrm>
      </p:grpSpPr>
      <p:sp>
        <p:nvSpPr>
          <p:cNvPr id="1125" name="Google Shape;1125;g3070d1d6bfb_2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26" name="Google Shape;1126;g3070d1d6bfb_2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5">
          <a:extLst>
            <a:ext uri="{FF2B5EF4-FFF2-40B4-BE49-F238E27FC236}">
              <a16:creationId xmlns:a16="http://schemas.microsoft.com/office/drawing/2014/main" id="{51515B57-1025-8A3A-42EE-9010F364B418}"/>
            </a:ext>
          </a:extLst>
        </p:cNvPr>
        <p:cNvGrpSpPr/>
        <p:nvPr/>
      </p:nvGrpSpPr>
      <p:grpSpPr>
        <a:xfrm>
          <a:off x="0" y="0"/>
          <a:ext cx="0" cy="0"/>
          <a:chOff x="0" y="0"/>
          <a:chExt cx="0" cy="0"/>
        </a:xfrm>
      </p:grpSpPr>
      <p:sp>
        <p:nvSpPr>
          <p:cNvPr id="1116" name="Google Shape;1116;g3070d1d6bfb_2_28:notes">
            <a:extLst>
              <a:ext uri="{FF2B5EF4-FFF2-40B4-BE49-F238E27FC236}">
                <a16:creationId xmlns:a16="http://schemas.microsoft.com/office/drawing/2014/main" id="{29430317-8A18-3421-02B6-52AD46B0A297}"/>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17" name="Google Shape;1117;g3070d1d6bfb_2_28:notes">
            <a:extLst>
              <a:ext uri="{FF2B5EF4-FFF2-40B4-BE49-F238E27FC236}">
                <a16:creationId xmlns:a16="http://schemas.microsoft.com/office/drawing/2014/main" id="{D533715A-6485-2E9F-3F80-26EF35C84773}"/>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4018916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4">
          <a:extLst>
            <a:ext uri="{FF2B5EF4-FFF2-40B4-BE49-F238E27FC236}">
              <a16:creationId xmlns:a16="http://schemas.microsoft.com/office/drawing/2014/main" id="{2C1C9BB6-AEDC-F393-B021-1407B729B7A2}"/>
            </a:ext>
          </a:extLst>
        </p:cNvPr>
        <p:cNvGrpSpPr/>
        <p:nvPr/>
      </p:nvGrpSpPr>
      <p:grpSpPr>
        <a:xfrm>
          <a:off x="0" y="0"/>
          <a:ext cx="0" cy="0"/>
          <a:chOff x="0" y="0"/>
          <a:chExt cx="0" cy="0"/>
        </a:xfrm>
      </p:grpSpPr>
      <p:sp>
        <p:nvSpPr>
          <p:cNvPr id="1125" name="Google Shape;1125;g3070d1d6bfb_2_0:notes">
            <a:extLst>
              <a:ext uri="{FF2B5EF4-FFF2-40B4-BE49-F238E27FC236}">
                <a16:creationId xmlns:a16="http://schemas.microsoft.com/office/drawing/2014/main" id="{484F444F-3024-1D0C-A47A-65C9D3D6634E}"/>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26" name="Google Shape;1126;g3070d1d6bfb_2_0:notes">
            <a:extLst>
              <a:ext uri="{FF2B5EF4-FFF2-40B4-BE49-F238E27FC236}">
                <a16:creationId xmlns:a16="http://schemas.microsoft.com/office/drawing/2014/main" id="{3CDF016C-2FB2-D467-E870-6C3CD69DCEC7}"/>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440731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5">
          <a:extLst>
            <a:ext uri="{FF2B5EF4-FFF2-40B4-BE49-F238E27FC236}">
              <a16:creationId xmlns:a16="http://schemas.microsoft.com/office/drawing/2014/main" id="{0AFD46D4-FA24-2B49-5B71-0432EC84F776}"/>
            </a:ext>
          </a:extLst>
        </p:cNvPr>
        <p:cNvGrpSpPr/>
        <p:nvPr/>
      </p:nvGrpSpPr>
      <p:grpSpPr>
        <a:xfrm>
          <a:off x="0" y="0"/>
          <a:ext cx="0" cy="0"/>
          <a:chOff x="0" y="0"/>
          <a:chExt cx="0" cy="0"/>
        </a:xfrm>
      </p:grpSpPr>
      <p:sp>
        <p:nvSpPr>
          <p:cNvPr id="1116" name="Google Shape;1116;g3070d1d6bfb_2_28:notes">
            <a:extLst>
              <a:ext uri="{FF2B5EF4-FFF2-40B4-BE49-F238E27FC236}">
                <a16:creationId xmlns:a16="http://schemas.microsoft.com/office/drawing/2014/main" id="{F1FC3FD1-0194-0114-CC64-9E1D40343760}"/>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17" name="Google Shape;1117;g3070d1d6bfb_2_28:notes">
            <a:extLst>
              <a:ext uri="{FF2B5EF4-FFF2-40B4-BE49-F238E27FC236}">
                <a16:creationId xmlns:a16="http://schemas.microsoft.com/office/drawing/2014/main" id="{4E043A1F-C6C4-6A95-2BBE-192CF041B3AD}"/>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792570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5">
          <a:extLst>
            <a:ext uri="{FF2B5EF4-FFF2-40B4-BE49-F238E27FC236}">
              <a16:creationId xmlns:a16="http://schemas.microsoft.com/office/drawing/2014/main" id="{95DE7E6A-22B6-097F-AB3B-1D48341B1580}"/>
            </a:ext>
          </a:extLst>
        </p:cNvPr>
        <p:cNvGrpSpPr/>
        <p:nvPr/>
      </p:nvGrpSpPr>
      <p:grpSpPr>
        <a:xfrm>
          <a:off x="0" y="0"/>
          <a:ext cx="0" cy="0"/>
          <a:chOff x="0" y="0"/>
          <a:chExt cx="0" cy="0"/>
        </a:xfrm>
      </p:grpSpPr>
      <p:sp>
        <p:nvSpPr>
          <p:cNvPr id="1116" name="Google Shape;1116;g3070d1d6bfb_2_28:notes">
            <a:extLst>
              <a:ext uri="{FF2B5EF4-FFF2-40B4-BE49-F238E27FC236}">
                <a16:creationId xmlns:a16="http://schemas.microsoft.com/office/drawing/2014/main" id="{E8E3D8DF-E40D-569D-ABB6-225E1FAA56C8}"/>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17" name="Google Shape;1117;g3070d1d6bfb_2_28:notes">
            <a:extLst>
              <a:ext uri="{FF2B5EF4-FFF2-40B4-BE49-F238E27FC236}">
                <a16:creationId xmlns:a16="http://schemas.microsoft.com/office/drawing/2014/main" id="{E83DC3CF-76C5-553C-3EBE-9EE0A9CB779A}"/>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0467984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g"/><Relationship Id="rId1" Type="http://schemas.openxmlformats.org/officeDocument/2006/relationships/slideMaster" Target="../slideMasters/slideMaster1.xml"/><Relationship Id="rId5" Type="http://schemas.openxmlformats.org/officeDocument/2006/relationships/image" Target="../media/image11.png"/><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11.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jp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1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jp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6.jp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6.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7.jp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jp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9.jp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0.jp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1.jp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3.jp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4.jp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5.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6.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7.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8.jp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9.jp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0.jp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9.jp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1.jp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2.jp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2.jp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9.jp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0.jp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3.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4.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2.jpg"/><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2.jpg"/><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2.jpg"/><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2.jpg"/><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2.jpg"/><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1.jpg"/><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2.jpg"/><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0.jpg"/><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2.jpg"/><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6.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1.jpg"/><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2.jpg"/><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7.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8.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9.jpg"/><Relationship Id="rId1" Type="http://schemas.openxmlformats.org/officeDocument/2006/relationships/slideMaster" Target="../slideMasters/slideMaster1.xml"/><Relationship Id="rId5" Type="http://schemas.openxmlformats.org/officeDocument/2006/relationships/image" Target="../media/image11.png"/><Relationship Id="rId4" Type="http://schemas.openxmlformats.org/officeDocument/2006/relationships/image" Target="../media/image3.png"/></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0.jpg"/><Relationship Id="rId1" Type="http://schemas.openxmlformats.org/officeDocument/2006/relationships/slideMaster" Target="../slideMasters/slideMaster1.xml"/><Relationship Id="rId5" Type="http://schemas.openxmlformats.org/officeDocument/2006/relationships/image" Target="../media/image11.png"/><Relationship Id="rId4" Type="http://schemas.openxmlformats.org/officeDocument/2006/relationships/image" Target="../media/image3.png"/></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6.jp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11.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2.jp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11.png"/></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6.jp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2.jp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Cover Animated 1" type="title">
  <p:cSld name="TITLE">
    <p:bg>
      <p:bgPr>
        <a:solidFill>
          <a:schemeClr val="dk2"/>
        </a:solidFill>
        <a:effectLst/>
      </p:bgPr>
    </p:bg>
    <p:spTree>
      <p:nvGrpSpPr>
        <p:cNvPr id="1" name="Shape 15"/>
        <p:cNvGrpSpPr/>
        <p:nvPr/>
      </p:nvGrpSpPr>
      <p:grpSpPr>
        <a:xfrm>
          <a:off x="0" y="0"/>
          <a:ext cx="0" cy="0"/>
          <a:chOff x="0" y="0"/>
          <a:chExt cx="0" cy="0"/>
        </a:xfrm>
      </p:grpSpPr>
      <p:pic>
        <p:nvPicPr>
          <p:cNvPr id="16" name="Google Shape;16;p2"/>
          <p:cNvPicPr preferRelativeResize="0"/>
          <p:nvPr/>
        </p:nvPicPr>
        <p:blipFill rotWithShape="1">
          <a:blip r:embed="rId2">
            <a:alphaModFix/>
          </a:blip>
          <a:srcRect/>
          <a:stretch/>
        </p:blipFill>
        <p:spPr>
          <a:xfrm>
            <a:off x="0" y="-2598"/>
            <a:ext cx="12192000" cy="6858000"/>
          </a:xfrm>
          <a:prstGeom prst="rect">
            <a:avLst/>
          </a:prstGeom>
          <a:noFill/>
          <a:ln>
            <a:noFill/>
          </a:ln>
        </p:spPr>
      </p:pic>
      <p:sp>
        <p:nvSpPr>
          <p:cNvPr id="17" name="Google Shape;17;p2"/>
          <p:cNvSpPr/>
          <p:nvPr/>
        </p:nvSpPr>
        <p:spPr>
          <a:xfrm>
            <a:off x="0" y="5185891"/>
            <a:ext cx="12191999" cy="1682496"/>
          </a:xfrm>
          <a:prstGeom prst="rect">
            <a:avLst/>
          </a:prstGeom>
          <a:gradFill>
            <a:gsLst>
              <a:gs pos="0">
                <a:srgbClr val="000000">
                  <a:alpha val="0"/>
                </a:srgbClr>
              </a:gs>
              <a:gs pos="100000">
                <a:srgbClr val="000000">
                  <a:alpha val="40000"/>
                </a:srgbClr>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8" name="Google Shape;18;p2"/>
          <p:cNvSpPr/>
          <p:nvPr/>
        </p:nvSpPr>
        <p:spPr>
          <a:xfrm rot="10800000">
            <a:off x="-1" y="0"/>
            <a:ext cx="12191999" cy="1682496"/>
          </a:xfrm>
          <a:prstGeom prst="rect">
            <a:avLst/>
          </a:prstGeom>
          <a:gradFill>
            <a:gsLst>
              <a:gs pos="0">
                <a:srgbClr val="000000">
                  <a:alpha val="0"/>
                </a:srgbClr>
              </a:gs>
              <a:gs pos="100000">
                <a:srgbClr val="000000">
                  <a:alpha val="40000"/>
                </a:srgbClr>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9" name="Google Shape;19;p2"/>
          <p:cNvSpPr/>
          <p:nvPr/>
        </p:nvSpPr>
        <p:spPr>
          <a:xfrm>
            <a:off x="0" y="-5199"/>
            <a:ext cx="12191999" cy="6873584"/>
          </a:xfrm>
          <a:custGeom>
            <a:avLst/>
            <a:gdLst/>
            <a:ahLst/>
            <a:cxnLst/>
            <a:rect l="l" t="t" r="r" b="b"/>
            <a:pathLst>
              <a:path w="12191999" h="6873584" extrusionOk="0">
                <a:moveTo>
                  <a:pt x="698091" y="1253895"/>
                </a:moveTo>
                <a:lnTo>
                  <a:pt x="12191999" y="1253895"/>
                </a:lnTo>
                <a:lnTo>
                  <a:pt x="12191999" y="6873584"/>
                </a:lnTo>
                <a:lnTo>
                  <a:pt x="698091" y="6873584"/>
                </a:lnTo>
                <a:close/>
                <a:moveTo>
                  <a:pt x="0" y="0"/>
                </a:moveTo>
                <a:lnTo>
                  <a:pt x="619432" y="0"/>
                </a:lnTo>
                <a:lnTo>
                  <a:pt x="619432" y="1165403"/>
                </a:lnTo>
                <a:lnTo>
                  <a:pt x="0" y="1165403"/>
                </a:lnTo>
                <a:close/>
              </a:path>
            </a:pathLst>
          </a:custGeom>
          <a:blipFill rotWithShape="1">
            <a:blip r:embed="rId3">
              <a:alphaModFix amt="70000"/>
            </a:blip>
            <a:stretch>
              <a:fillRect/>
            </a:stretch>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0" name="Google Shape;20;p2"/>
          <p:cNvSpPr txBox="1">
            <a:spLocks noGrp="1"/>
          </p:cNvSpPr>
          <p:nvPr>
            <p:ph type="ctrTitle"/>
          </p:nvPr>
        </p:nvSpPr>
        <p:spPr>
          <a:xfrm>
            <a:off x="1038644" y="1329318"/>
            <a:ext cx="5352324" cy="3026264"/>
          </a:xfrm>
          <a:prstGeom prst="rect">
            <a:avLst/>
          </a:prstGeom>
          <a:noFill/>
          <a:ln>
            <a:noFill/>
          </a:ln>
        </p:spPr>
        <p:txBody>
          <a:bodyPr spcFirstLastPara="1" wrap="square" lIns="0" tIns="0" rIns="0" bIns="0" anchor="b" anchorCtr="0">
            <a:normAutofit/>
          </a:bodyPr>
          <a:lstStyle>
            <a:lvl1pPr lvl="0" algn="l">
              <a:lnSpc>
                <a:spcPct val="90000"/>
              </a:lnSpc>
              <a:spcBef>
                <a:spcPts val="0"/>
              </a:spcBef>
              <a:spcAft>
                <a:spcPts val="0"/>
              </a:spcAft>
              <a:buClr>
                <a:schemeClr val="lt1"/>
              </a:buClr>
              <a:buSzPts val="4000"/>
              <a:buFont typeface="Arial"/>
              <a:buNone/>
              <a:defRPr sz="4000" b="1" i="0">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2"/>
          <p:cNvSpPr txBox="1">
            <a:spLocks noGrp="1"/>
          </p:cNvSpPr>
          <p:nvPr>
            <p:ph type="subTitle" idx="1"/>
          </p:nvPr>
        </p:nvSpPr>
        <p:spPr>
          <a:xfrm>
            <a:off x="1038644" y="4449705"/>
            <a:ext cx="7428701" cy="365125"/>
          </a:xfrm>
          <a:prstGeom prst="rect">
            <a:avLst/>
          </a:prstGeom>
          <a:noFill/>
          <a:ln>
            <a:noFill/>
          </a:ln>
        </p:spPr>
        <p:txBody>
          <a:bodyPr spcFirstLastPara="1" wrap="square" lIns="0" tIns="0" rIns="0" bIns="0" anchor="t" anchorCtr="0">
            <a:normAutofit/>
          </a:bodyPr>
          <a:lstStyle>
            <a:lvl1pPr lvl="0" algn="l">
              <a:lnSpc>
                <a:spcPct val="130000"/>
              </a:lnSpc>
              <a:spcBef>
                <a:spcPts val="0"/>
              </a:spcBef>
              <a:spcAft>
                <a:spcPts val="0"/>
              </a:spcAft>
              <a:buClr>
                <a:schemeClr val="lt1"/>
              </a:buClr>
              <a:buSzPts val="1400"/>
              <a:buNone/>
              <a:defRPr sz="1400" b="0" i="0">
                <a:solidFill>
                  <a:schemeClr val="lt1"/>
                </a:solidFill>
                <a:latin typeface="Arial"/>
                <a:ea typeface="Arial"/>
                <a:cs typeface="Arial"/>
                <a:sym typeface="Arial"/>
              </a:defRPr>
            </a:lvl1pPr>
            <a:lvl2pPr lvl="1" algn="ctr">
              <a:lnSpc>
                <a:spcPct val="130000"/>
              </a:lnSpc>
              <a:spcBef>
                <a:spcPts val="1200"/>
              </a:spcBef>
              <a:spcAft>
                <a:spcPts val="0"/>
              </a:spcAft>
              <a:buClr>
                <a:schemeClr val="dk2"/>
              </a:buClr>
              <a:buSzPts val="2000"/>
              <a:buNone/>
              <a:defRPr sz="2000"/>
            </a:lvl2pPr>
            <a:lvl3pPr lvl="2" algn="ctr">
              <a:lnSpc>
                <a:spcPct val="130000"/>
              </a:lnSpc>
              <a:spcBef>
                <a:spcPts val="1200"/>
              </a:spcBef>
              <a:spcAft>
                <a:spcPts val="0"/>
              </a:spcAft>
              <a:buClr>
                <a:schemeClr val="dk2"/>
              </a:buClr>
              <a:buSzPts val="1800"/>
              <a:buNone/>
              <a:defRPr sz="1800"/>
            </a:lvl3pPr>
            <a:lvl4pPr lvl="3" algn="ctr">
              <a:lnSpc>
                <a:spcPct val="130000"/>
              </a:lnSpc>
              <a:spcBef>
                <a:spcPts val="1200"/>
              </a:spcBef>
              <a:spcAft>
                <a:spcPts val="0"/>
              </a:spcAft>
              <a:buClr>
                <a:schemeClr val="dk2"/>
              </a:buClr>
              <a:buSzPts val="1600"/>
              <a:buNone/>
              <a:defRPr sz="1600"/>
            </a:lvl4pPr>
            <a:lvl5pPr lvl="4" algn="ctr">
              <a:lnSpc>
                <a:spcPct val="130000"/>
              </a:lnSpc>
              <a:spcBef>
                <a:spcPts val="1200"/>
              </a:spcBef>
              <a:spcAft>
                <a:spcPts val="0"/>
              </a:spcAft>
              <a:buClr>
                <a:schemeClr val="accent1"/>
              </a:buClr>
              <a:buSzPts val="1600"/>
              <a:buNone/>
              <a:defRPr sz="1600"/>
            </a:lvl5pPr>
            <a:lvl6pPr lvl="5" algn="ctr">
              <a:lnSpc>
                <a:spcPct val="90000"/>
              </a:lnSpc>
              <a:spcBef>
                <a:spcPts val="12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2" name="Google Shape;22;p2"/>
          <p:cNvSpPr txBox="1">
            <a:spLocks noGrp="1"/>
          </p:cNvSpPr>
          <p:nvPr>
            <p:ph type="dt" idx="10"/>
          </p:nvPr>
        </p:nvSpPr>
        <p:spPr>
          <a:xfrm>
            <a:off x="1038644" y="5381237"/>
            <a:ext cx="2743200" cy="434758"/>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sz="1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2"/>
          <p:cNvSpPr txBox="1">
            <a:spLocks noGrp="1"/>
          </p:cNvSpPr>
          <p:nvPr>
            <p:ph type="ftr" idx="11"/>
          </p:nvPr>
        </p:nvSpPr>
        <p:spPr>
          <a:xfrm>
            <a:off x="1038644" y="6154435"/>
            <a:ext cx="4114800" cy="365125"/>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sz="8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24" name="Google Shape;24;p2"/>
          <p:cNvCxnSpPr/>
          <p:nvPr/>
        </p:nvCxnSpPr>
        <p:spPr>
          <a:xfrm>
            <a:off x="0" y="1199929"/>
            <a:ext cx="12191999" cy="0"/>
          </a:xfrm>
          <a:prstGeom prst="straightConnector1">
            <a:avLst/>
          </a:prstGeom>
          <a:noFill/>
          <a:ln w="9525" cap="flat" cmpd="sng">
            <a:solidFill>
              <a:schemeClr val="lt1"/>
            </a:solidFill>
            <a:prstDash val="solid"/>
            <a:miter lim="800000"/>
            <a:headEnd type="none" w="sm" len="sm"/>
            <a:tailEnd type="none" w="sm" len="sm"/>
          </a:ln>
        </p:spPr>
      </p:cxnSp>
      <p:cxnSp>
        <p:nvCxnSpPr>
          <p:cNvPr id="25" name="Google Shape;25;p2"/>
          <p:cNvCxnSpPr/>
          <p:nvPr/>
        </p:nvCxnSpPr>
        <p:spPr>
          <a:xfrm>
            <a:off x="653223" y="-5196"/>
            <a:ext cx="0" cy="6863196"/>
          </a:xfrm>
          <a:prstGeom prst="straightConnector1">
            <a:avLst/>
          </a:prstGeom>
          <a:noFill/>
          <a:ln w="9525" cap="flat" cmpd="sng">
            <a:solidFill>
              <a:schemeClr val="lt1"/>
            </a:solidFill>
            <a:prstDash val="solid"/>
            <a:miter lim="800000"/>
            <a:headEnd type="none" w="sm" len="sm"/>
            <a:tailEnd type="none" w="sm" len="sm"/>
          </a:ln>
        </p:spPr>
      </p:cxnSp>
      <p:pic>
        <p:nvPicPr>
          <p:cNvPr id="26" name="Google Shape;26;p2"/>
          <p:cNvPicPr preferRelativeResize="0"/>
          <p:nvPr/>
        </p:nvPicPr>
        <p:blipFill rotWithShape="1">
          <a:blip r:embed="rId4">
            <a:alphaModFix/>
          </a:blip>
          <a:srcRect/>
          <a:stretch/>
        </p:blipFill>
        <p:spPr>
          <a:xfrm>
            <a:off x="10918913" y="332760"/>
            <a:ext cx="679952" cy="536487"/>
          </a:xfrm>
          <a:prstGeom prst="rect">
            <a:avLst/>
          </a:prstGeom>
          <a:noFill/>
          <a:ln>
            <a:noFill/>
          </a:ln>
        </p:spPr>
      </p:pic>
      <p:pic>
        <p:nvPicPr>
          <p:cNvPr id="27" name="Google Shape;27;p2"/>
          <p:cNvPicPr preferRelativeResize="0"/>
          <p:nvPr/>
        </p:nvPicPr>
        <p:blipFill rotWithShape="1">
          <a:blip r:embed="rId5">
            <a:alphaModFix/>
          </a:blip>
          <a:srcRect/>
          <a:stretch/>
        </p:blipFill>
        <p:spPr>
          <a:xfrm>
            <a:off x="745155" y="257503"/>
            <a:ext cx="3023843" cy="842183"/>
          </a:xfrm>
          <a:prstGeom prst="rect">
            <a:avLst/>
          </a:prstGeom>
          <a:noFill/>
          <a:ln>
            <a:noFill/>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500"/>
                                        <p:tgtEl>
                                          <p:spTgt spid="25"/>
                                        </p:tgtEl>
                                        <p:attrNameLst>
                                          <p:attrName>ppt_x</p:attrName>
                                        </p:attrNameLst>
                                      </p:cBhvr>
                                      <p:tavLst>
                                        <p:tav tm="0">
                                          <p:val>
                                            <p:strVal val="#ppt_x-1"/>
                                          </p:val>
                                        </p:tav>
                                        <p:tav tm="100000">
                                          <p:val>
                                            <p:strVal val="#ppt_x"/>
                                          </p:val>
                                        </p:tav>
                                      </p:tavLst>
                                    </p:anim>
                                  </p:childTnLst>
                                </p:cTn>
                              </p:par>
                              <p:par>
                                <p:cTn id="13" presetID="2" presetClass="entr" presetSubtype="4" fill="hold" nodeType="withEffect">
                                  <p:stCondLst>
                                    <p:cond delay="25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500"/>
                                        <p:tgtEl>
                                          <p:spTgt spid="24"/>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childTnLst>
                                </p:cTn>
                              </p:par>
                              <p:par>
                                <p:cTn id="24" presetID="10" presetClass="entr" presetSubtype="0" fill="hold" nodeType="with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500"/>
                                        <p:tgtEl>
                                          <p:spTgt spid="26"/>
                                        </p:tgtEl>
                                      </p:cBhvr>
                                    </p:animEffect>
                                  </p:childTnLst>
                                </p:cTn>
                              </p:par>
                            </p:childTnLst>
                          </p:cTn>
                        </p:par>
                        <p:par>
                          <p:cTn id="27" fill="hold">
                            <p:stCondLst>
                              <p:cond delay="1500"/>
                            </p:stCondLst>
                            <p:childTnLst>
                              <p:par>
                                <p:cTn id="28" presetID="10" presetClass="entr" presetSubtype="0"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500"/>
                                        <p:tgtEl>
                                          <p:spTgt spid="20"/>
                                        </p:tgtEl>
                                      </p:cBhvr>
                                    </p:animEffect>
                                  </p:childTnLst>
                                </p:cTn>
                              </p:par>
                              <p:par>
                                <p:cTn id="31" presetID="10" presetClass="entr" presetSubtype="0" fill="hold" nodeType="withEffect">
                                  <p:stCondLst>
                                    <p:cond delay="0"/>
                                  </p:stCondLst>
                                  <p:childTnLst>
                                    <p:set>
                                      <p:cBhvr>
                                        <p:cTn id="32" dur="1" fill="hold">
                                          <p:stCondLst>
                                            <p:cond delay="0"/>
                                          </p:stCondLst>
                                        </p:cTn>
                                        <p:tgtEl>
                                          <p:spTgt spid="21">
                                            <p:txEl>
                                              <p:pRg st="0" end="0"/>
                                            </p:txEl>
                                          </p:spTgt>
                                        </p:tgtEl>
                                        <p:attrNameLst>
                                          <p:attrName>style.visibility</p:attrName>
                                        </p:attrNameLst>
                                      </p:cBhvr>
                                      <p:to>
                                        <p:strVal val="visible"/>
                                      </p:to>
                                    </p:set>
                                    <p:animEffect transition="in" filter="fade">
                                      <p:cBhvr>
                                        <p:cTn id="33" dur="500"/>
                                        <p:tgtEl>
                                          <p:spTgt spid="21">
                                            <p:txEl>
                                              <p:pRg st="0" end="0"/>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21">
                                            <p:txEl>
                                              <p:pRg st="1" end="1"/>
                                            </p:txEl>
                                          </p:spTgt>
                                        </p:tgtEl>
                                        <p:attrNameLst>
                                          <p:attrName>style.visibility</p:attrName>
                                        </p:attrNameLst>
                                      </p:cBhvr>
                                      <p:to>
                                        <p:strVal val="visible"/>
                                      </p:to>
                                    </p:set>
                                    <p:animEffect transition="in" filter="fade">
                                      <p:cBhvr>
                                        <p:cTn id="36" dur="500"/>
                                        <p:tgtEl>
                                          <p:spTgt spid="21">
                                            <p:txEl>
                                              <p:pRg st="1" end="1"/>
                                            </p:tx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21">
                                            <p:txEl>
                                              <p:pRg st="2" end="2"/>
                                            </p:txEl>
                                          </p:spTgt>
                                        </p:tgtEl>
                                        <p:attrNameLst>
                                          <p:attrName>style.visibility</p:attrName>
                                        </p:attrNameLst>
                                      </p:cBhvr>
                                      <p:to>
                                        <p:strVal val="visible"/>
                                      </p:to>
                                    </p:set>
                                    <p:animEffect transition="in" filter="fade">
                                      <p:cBhvr>
                                        <p:cTn id="39" dur="500"/>
                                        <p:tgtEl>
                                          <p:spTgt spid="21">
                                            <p:txEl>
                                              <p:pRg st="2" end="2"/>
                                            </p:txEl>
                                          </p:spTgt>
                                        </p:tgtEl>
                                      </p:cBhvr>
                                    </p:animEffect>
                                  </p:childTnLst>
                                </p:cTn>
                              </p:par>
                              <p:par>
                                <p:cTn id="40" presetID="10" presetClass="entr" presetSubtype="0" fill="hold" nodeType="withEffect">
                                  <p:stCondLst>
                                    <p:cond delay="0"/>
                                  </p:stCondLst>
                                  <p:childTnLst>
                                    <p:set>
                                      <p:cBhvr>
                                        <p:cTn id="41" dur="1" fill="hold">
                                          <p:stCondLst>
                                            <p:cond delay="0"/>
                                          </p:stCondLst>
                                        </p:cTn>
                                        <p:tgtEl>
                                          <p:spTgt spid="21">
                                            <p:txEl>
                                              <p:pRg st="3" end="3"/>
                                            </p:txEl>
                                          </p:spTgt>
                                        </p:tgtEl>
                                        <p:attrNameLst>
                                          <p:attrName>style.visibility</p:attrName>
                                        </p:attrNameLst>
                                      </p:cBhvr>
                                      <p:to>
                                        <p:strVal val="visible"/>
                                      </p:to>
                                    </p:set>
                                    <p:animEffect transition="in" filter="fade">
                                      <p:cBhvr>
                                        <p:cTn id="42" dur="500"/>
                                        <p:tgtEl>
                                          <p:spTgt spid="21">
                                            <p:txEl>
                                              <p:pRg st="3" end="3"/>
                                            </p:txEl>
                                          </p:spTgt>
                                        </p:tgtEl>
                                      </p:cBhvr>
                                    </p:animEffect>
                                  </p:childTnLst>
                                </p:cTn>
                              </p:par>
                              <p:par>
                                <p:cTn id="43" presetID="10" presetClass="entr" presetSubtype="0" fill="hold" nodeType="withEffect">
                                  <p:stCondLst>
                                    <p:cond delay="0"/>
                                  </p:stCondLst>
                                  <p:childTnLst>
                                    <p:set>
                                      <p:cBhvr>
                                        <p:cTn id="44" dur="1" fill="hold">
                                          <p:stCondLst>
                                            <p:cond delay="0"/>
                                          </p:stCondLst>
                                        </p:cTn>
                                        <p:tgtEl>
                                          <p:spTgt spid="21">
                                            <p:txEl>
                                              <p:pRg st="4" end="4"/>
                                            </p:txEl>
                                          </p:spTgt>
                                        </p:tgtEl>
                                        <p:attrNameLst>
                                          <p:attrName>style.visibility</p:attrName>
                                        </p:attrNameLst>
                                      </p:cBhvr>
                                      <p:to>
                                        <p:strVal val="visible"/>
                                      </p:to>
                                    </p:set>
                                    <p:animEffect transition="in" filter="fade">
                                      <p:cBhvr>
                                        <p:cTn id="45" dur="500"/>
                                        <p:tgtEl>
                                          <p:spTgt spid="21">
                                            <p:txEl>
                                              <p:pRg st="4" end="4"/>
                                            </p:txEl>
                                          </p:spTgt>
                                        </p:tgtEl>
                                      </p:cBhvr>
                                    </p:animEffect>
                                  </p:childTnLst>
                                </p:cTn>
                              </p:par>
                              <p:par>
                                <p:cTn id="46" presetID="10" presetClass="entr" presetSubtype="0" fill="hold" nodeType="withEffect">
                                  <p:stCondLst>
                                    <p:cond delay="0"/>
                                  </p:stCondLst>
                                  <p:childTnLst>
                                    <p:set>
                                      <p:cBhvr>
                                        <p:cTn id="47" dur="1" fill="hold">
                                          <p:stCondLst>
                                            <p:cond delay="0"/>
                                          </p:stCondLst>
                                        </p:cTn>
                                        <p:tgtEl>
                                          <p:spTgt spid="21">
                                            <p:txEl>
                                              <p:pRg st="5" end="5"/>
                                            </p:txEl>
                                          </p:spTgt>
                                        </p:tgtEl>
                                        <p:attrNameLst>
                                          <p:attrName>style.visibility</p:attrName>
                                        </p:attrNameLst>
                                      </p:cBhvr>
                                      <p:to>
                                        <p:strVal val="visible"/>
                                      </p:to>
                                    </p:set>
                                    <p:animEffect transition="in" filter="fade">
                                      <p:cBhvr>
                                        <p:cTn id="48" dur="500"/>
                                        <p:tgtEl>
                                          <p:spTgt spid="21">
                                            <p:txEl>
                                              <p:pRg st="5" end="5"/>
                                            </p:txEl>
                                          </p:spTgt>
                                        </p:tgtEl>
                                      </p:cBhvr>
                                    </p:animEffect>
                                  </p:childTnLst>
                                </p:cTn>
                              </p:par>
                              <p:par>
                                <p:cTn id="49" presetID="10" presetClass="entr" presetSubtype="0" fill="hold" nodeType="withEffect">
                                  <p:stCondLst>
                                    <p:cond delay="0"/>
                                  </p:stCondLst>
                                  <p:childTnLst>
                                    <p:set>
                                      <p:cBhvr>
                                        <p:cTn id="50" dur="1" fill="hold">
                                          <p:stCondLst>
                                            <p:cond delay="0"/>
                                          </p:stCondLst>
                                        </p:cTn>
                                        <p:tgtEl>
                                          <p:spTgt spid="21">
                                            <p:txEl>
                                              <p:pRg st="6" end="6"/>
                                            </p:txEl>
                                          </p:spTgt>
                                        </p:tgtEl>
                                        <p:attrNameLst>
                                          <p:attrName>style.visibility</p:attrName>
                                        </p:attrNameLst>
                                      </p:cBhvr>
                                      <p:to>
                                        <p:strVal val="visible"/>
                                      </p:to>
                                    </p:set>
                                    <p:animEffect transition="in" filter="fade">
                                      <p:cBhvr>
                                        <p:cTn id="51" dur="500"/>
                                        <p:tgtEl>
                                          <p:spTgt spid="21">
                                            <p:txEl>
                                              <p:pRg st="6" end="6"/>
                                            </p:txEl>
                                          </p:spTgt>
                                        </p:tgtEl>
                                      </p:cBhvr>
                                    </p:animEffect>
                                  </p:childTnLst>
                                </p:cTn>
                              </p:par>
                              <p:par>
                                <p:cTn id="52" presetID="10" presetClass="entr" presetSubtype="0" fill="hold" nodeType="withEffect">
                                  <p:stCondLst>
                                    <p:cond delay="0"/>
                                  </p:stCondLst>
                                  <p:childTnLst>
                                    <p:set>
                                      <p:cBhvr>
                                        <p:cTn id="53" dur="1" fill="hold">
                                          <p:stCondLst>
                                            <p:cond delay="0"/>
                                          </p:stCondLst>
                                        </p:cTn>
                                        <p:tgtEl>
                                          <p:spTgt spid="21">
                                            <p:txEl>
                                              <p:pRg st="7" end="7"/>
                                            </p:txEl>
                                          </p:spTgt>
                                        </p:tgtEl>
                                        <p:attrNameLst>
                                          <p:attrName>style.visibility</p:attrName>
                                        </p:attrNameLst>
                                      </p:cBhvr>
                                      <p:to>
                                        <p:strVal val="visible"/>
                                      </p:to>
                                    </p:set>
                                    <p:animEffect transition="in" filter="fade">
                                      <p:cBhvr>
                                        <p:cTn id="54" dur="500"/>
                                        <p:tgtEl>
                                          <p:spTgt spid="21">
                                            <p:txEl>
                                              <p:pRg st="7" end="7"/>
                                            </p:txEl>
                                          </p:spTgt>
                                        </p:tgtEl>
                                      </p:cBhvr>
                                    </p:animEffect>
                                  </p:childTnLst>
                                </p:cTn>
                              </p:par>
                              <p:par>
                                <p:cTn id="55" presetID="10" presetClass="entr" presetSubtype="0" fill="hold" nodeType="withEffect">
                                  <p:stCondLst>
                                    <p:cond delay="0"/>
                                  </p:stCondLst>
                                  <p:childTnLst>
                                    <p:set>
                                      <p:cBhvr>
                                        <p:cTn id="56" dur="1" fill="hold">
                                          <p:stCondLst>
                                            <p:cond delay="0"/>
                                          </p:stCondLst>
                                        </p:cTn>
                                        <p:tgtEl>
                                          <p:spTgt spid="21">
                                            <p:txEl>
                                              <p:pRg st="8" end="8"/>
                                            </p:txEl>
                                          </p:spTgt>
                                        </p:tgtEl>
                                        <p:attrNameLst>
                                          <p:attrName>style.visibility</p:attrName>
                                        </p:attrNameLst>
                                      </p:cBhvr>
                                      <p:to>
                                        <p:strVal val="visible"/>
                                      </p:to>
                                    </p:set>
                                    <p:animEffect transition="in" filter="fade">
                                      <p:cBhvr>
                                        <p:cTn id="57" dur="500"/>
                                        <p:tgtEl>
                                          <p:spTgt spid="21">
                                            <p:txEl>
                                              <p:pRg st="8" end="8"/>
                                            </p:txEl>
                                          </p:spTgt>
                                        </p:tgtEl>
                                      </p:cBhvr>
                                    </p:animEffect>
                                  </p:childTnLst>
                                </p:cTn>
                              </p:par>
                              <p:par>
                                <p:cTn id="58" presetID="10" presetClass="entr" presetSubtype="0" fill="hold" nodeType="with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fade">
                                      <p:cBhvr>
                                        <p:cTn id="60" dur="500"/>
                                        <p:tgtEl>
                                          <p:spTgt spid="22"/>
                                        </p:tgtEl>
                                      </p:cBhvr>
                                    </p:animEffect>
                                  </p:childTnLst>
                                </p:cTn>
                              </p:par>
                              <p:par>
                                <p:cTn id="61" presetID="10" presetClass="entr" presetSubtype="0" fill="hold" nodeType="with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ext and Image 2">
  <p:cSld name="Text and Image 2">
    <p:spTree>
      <p:nvGrpSpPr>
        <p:cNvPr id="1" name="Shape 104"/>
        <p:cNvGrpSpPr/>
        <p:nvPr/>
      </p:nvGrpSpPr>
      <p:grpSpPr>
        <a:xfrm>
          <a:off x="0" y="0"/>
          <a:ext cx="0" cy="0"/>
          <a:chOff x="0" y="0"/>
          <a:chExt cx="0" cy="0"/>
        </a:xfrm>
      </p:grpSpPr>
      <p:sp>
        <p:nvSpPr>
          <p:cNvPr id="105" name="Google Shape;105;p11"/>
          <p:cNvSpPr>
            <a:spLocks noGrp="1"/>
          </p:cNvSpPr>
          <p:nvPr>
            <p:ph type="pic" idx="2"/>
          </p:nvPr>
        </p:nvSpPr>
        <p:spPr>
          <a:xfrm>
            <a:off x="5970264" y="622927"/>
            <a:ext cx="6221736" cy="6247196"/>
          </a:xfrm>
          <a:prstGeom prst="rect">
            <a:avLst/>
          </a:prstGeom>
          <a:solidFill>
            <a:srgbClr val="D8D8D8"/>
          </a:solidFill>
          <a:ln>
            <a:noFill/>
          </a:ln>
        </p:spPr>
      </p:sp>
      <p:sp>
        <p:nvSpPr>
          <p:cNvPr id="106" name="Google Shape;106;p11"/>
          <p:cNvSpPr txBox="1">
            <a:spLocks noGrp="1"/>
          </p:cNvSpPr>
          <p:nvPr>
            <p:ph type="title"/>
          </p:nvPr>
        </p:nvSpPr>
        <p:spPr>
          <a:xfrm>
            <a:off x="711252" y="507600"/>
            <a:ext cx="7092321" cy="255053"/>
          </a:xfrm>
          <a:prstGeom prst="rect">
            <a:avLst/>
          </a:prstGeom>
          <a:noFill/>
          <a:ln>
            <a:noFill/>
          </a:ln>
        </p:spPr>
        <p:txBody>
          <a:bodyPr spcFirstLastPara="1" wrap="square" lIns="0" tIns="0" rIns="0" bIns="0" anchor="t" anchorCtr="0">
            <a:normAutofit/>
          </a:bodyPr>
          <a:lstStyle>
            <a:lvl1pPr lvl="0" algn="l">
              <a:lnSpc>
                <a:spcPct val="90000"/>
              </a:lnSpc>
              <a:spcBef>
                <a:spcPts val="0"/>
              </a:spcBef>
              <a:spcAft>
                <a:spcPts val="0"/>
              </a:spcAft>
              <a:buClr>
                <a:schemeClr val="dk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7" name="Google Shape;107;p11"/>
          <p:cNvSpPr txBox="1">
            <a:spLocks noGrp="1"/>
          </p:cNvSpPr>
          <p:nvPr>
            <p:ph type="body" idx="1"/>
          </p:nvPr>
        </p:nvSpPr>
        <p:spPr>
          <a:xfrm>
            <a:off x="711252" y="2566555"/>
            <a:ext cx="5630932" cy="3543300"/>
          </a:xfrm>
          <a:prstGeom prst="rect">
            <a:avLst/>
          </a:prstGeom>
          <a:noFill/>
          <a:ln>
            <a:noFill/>
          </a:ln>
        </p:spPr>
        <p:txBody>
          <a:bodyPr spcFirstLastPara="1" wrap="square" lIns="0" tIns="0" rIns="0" bIns="0" anchor="t" anchorCtr="0">
            <a:normAutofit/>
          </a:bodyPr>
          <a:lstStyle>
            <a:lvl1pPr marL="457200" lvl="0" indent="-228600" algn="l">
              <a:lnSpc>
                <a:spcPct val="130000"/>
              </a:lnSpc>
              <a:spcBef>
                <a:spcPts val="0"/>
              </a:spcBef>
              <a:spcAft>
                <a:spcPts val="0"/>
              </a:spcAft>
              <a:buClr>
                <a:schemeClr val="dk2"/>
              </a:buClr>
              <a:buSzPts val="1800"/>
              <a:buNone/>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8" name="Google Shape;108;p11"/>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9" name="Google Shape;109;p11"/>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110" name="Google Shape;110;p11"/>
          <p:cNvSpPr txBox="1">
            <a:spLocks noGrp="1"/>
          </p:cNvSpPr>
          <p:nvPr>
            <p:ph type="body" idx="3"/>
          </p:nvPr>
        </p:nvSpPr>
        <p:spPr>
          <a:xfrm>
            <a:off x="1469920" y="6109856"/>
            <a:ext cx="3167064" cy="432632"/>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dk2"/>
              </a:buClr>
              <a:buSzPts val="800"/>
              <a:buNone/>
              <a:defRPr sz="800" b="0" i="0">
                <a:solidFill>
                  <a:schemeClr val="dk2"/>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1" name="Google Shape;111;p11"/>
          <p:cNvSpPr txBox="1">
            <a:spLocks noGrp="1"/>
          </p:cNvSpPr>
          <p:nvPr>
            <p:ph type="body" idx="4"/>
          </p:nvPr>
        </p:nvSpPr>
        <p:spPr>
          <a:xfrm>
            <a:off x="711252" y="762654"/>
            <a:ext cx="7092321" cy="1530853"/>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dk2"/>
              </a:buClr>
              <a:buSzPts val="2800"/>
              <a:buNone/>
              <a:defRPr sz="2800" b="1" i="0" cap="none">
                <a:solidFill>
                  <a:schemeClr val="dk2"/>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12" name="Google Shape;112;p11"/>
          <p:cNvPicPr preferRelativeResize="0"/>
          <p:nvPr/>
        </p:nvPicPr>
        <p:blipFill rotWithShape="1">
          <a:blip r:embed="rId2">
            <a:alphaModFix/>
          </a:blip>
          <a:srcRect/>
          <a:stretch/>
        </p:blipFill>
        <p:spPr>
          <a:xfrm>
            <a:off x="11223028" y="6228946"/>
            <a:ext cx="432312" cy="341097"/>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Headline 1 Column, White 1">
  <p:cSld name="Headline 1 Column, White 1">
    <p:spTree>
      <p:nvGrpSpPr>
        <p:cNvPr id="1" name="Shape 113"/>
        <p:cNvGrpSpPr/>
        <p:nvPr/>
      </p:nvGrpSpPr>
      <p:grpSpPr>
        <a:xfrm>
          <a:off x="0" y="0"/>
          <a:ext cx="0" cy="0"/>
          <a:chOff x="0" y="0"/>
          <a:chExt cx="0" cy="0"/>
        </a:xfrm>
      </p:grpSpPr>
      <p:sp>
        <p:nvSpPr>
          <p:cNvPr id="114" name="Google Shape;114;p12"/>
          <p:cNvSpPr txBox="1">
            <a:spLocks noGrp="1"/>
          </p:cNvSpPr>
          <p:nvPr>
            <p:ph type="title"/>
          </p:nvPr>
        </p:nvSpPr>
        <p:spPr>
          <a:xfrm>
            <a:off x="711252" y="507600"/>
            <a:ext cx="10733186" cy="240545"/>
          </a:xfrm>
          <a:prstGeom prst="rect">
            <a:avLst/>
          </a:prstGeom>
          <a:noFill/>
          <a:ln>
            <a:noFill/>
          </a:ln>
        </p:spPr>
        <p:txBody>
          <a:bodyPr spcFirstLastPara="1" wrap="square" lIns="0" tIns="0" rIns="0" bIns="0" anchor="t" anchorCtr="0">
            <a:normAutofit/>
          </a:bodyPr>
          <a:lstStyle>
            <a:lvl1pPr lvl="0" algn="l">
              <a:lnSpc>
                <a:spcPct val="90000"/>
              </a:lnSpc>
              <a:spcBef>
                <a:spcPts val="0"/>
              </a:spcBef>
              <a:spcAft>
                <a:spcPts val="0"/>
              </a:spcAft>
              <a:buClr>
                <a:schemeClr val="dk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5" name="Google Shape;115;p12"/>
          <p:cNvSpPr txBox="1">
            <a:spLocks noGrp="1"/>
          </p:cNvSpPr>
          <p:nvPr>
            <p:ph type="body" idx="1"/>
          </p:nvPr>
        </p:nvSpPr>
        <p:spPr>
          <a:xfrm>
            <a:off x="711252" y="2566555"/>
            <a:ext cx="5112032" cy="3543300"/>
          </a:xfrm>
          <a:prstGeom prst="rect">
            <a:avLst/>
          </a:prstGeom>
          <a:noFill/>
          <a:ln>
            <a:noFill/>
          </a:ln>
        </p:spPr>
        <p:txBody>
          <a:bodyPr spcFirstLastPara="1" wrap="square" lIns="0" tIns="0" rIns="0" bIns="0" anchor="t" anchorCtr="0">
            <a:normAutofit/>
          </a:bodyPr>
          <a:lstStyle>
            <a:lvl1pPr marL="457200" lvl="0" indent="-228600" algn="l">
              <a:lnSpc>
                <a:spcPct val="130000"/>
              </a:lnSpc>
              <a:spcBef>
                <a:spcPts val="0"/>
              </a:spcBef>
              <a:spcAft>
                <a:spcPts val="0"/>
              </a:spcAft>
              <a:buClr>
                <a:schemeClr val="dk2"/>
              </a:buClr>
              <a:buSzPts val="1800"/>
              <a:buNone/>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6" name="Google Shape;116;p12"/>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7" name="Google Shape;117;p12"/>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118" name="Google Shape;118;p12"/>
          <p:cNvSpPr txBox="1">
            <a:spLocks noGrp="1"/>
          </p:cNvSpPr>
          <p:nvPr>
            <p:ph type="body" idx="2"/>
          </p:nvPr>
        </p:nvSpPr>
        <p:spPr>
          <a:xfrm>
            <a:off x="1469920" y="6109856"/>
            <a:ext cx="3167064" cy="432632"/>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dk2"/>
              </a:buClr>
              <a:buSzPts val="800"/>
              <a:buNone/>
              <a:defRPr sz="800" b="0" i="0">
                <a:solidFill>
                  <a:schemeClr val="dk2"/>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9" name="Google Shape;119;p12"/>
          <p:cNvSpPr txBox="1">
            <a:spLocks noGrp="1"/>
          </p:cNvSpPr>
          <p:nvPr>
            <p:ph type="body" idx="3"/>
          </p:nvPr>
        </p:nvSpPr>
        <p:spPr>
          <a:xfrm>
            <a:off x="711253" y="762654"/>
            <a:ext cx="5112032" cy="18039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dk2"/>
              </a:buClr>
              <a:buSzPts val="2800"/>
              <a:buNone/>
              <a:defRPr sz="2800" b="1" i="0" cap="none">
                <a:solidFill>
                  <a:schemeClr val="dk2"/>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20" name="Google Shape;120;p12"/>
          <p:cNvPicPr preferRelativeResize="0"/>
          <p:nvPr/>
        </p:nvPicPr>
        <p:blipFill rotWithShape="1">
          <a:blip r:embed="rId2">
            <a:alphaModFix/>
          </a:blip>
          <a:srcRect/>
          <a:stretch/>
        </p:blipFill>
        <p:spPr>
          <a:xfrm>
            <a:off x="11223028" y="6228946"/>
            <a:ext cx="432312" cy="341097"/>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Quote Sphere 1">
  <p:cSld name="Quote Sphere 1">
    <p:bg>
      <p:bgPr>
        <a:solidFill>
          <a:schemeClr val="dk2"/>
        </a:solidFill>
        <a:effectLst/>
      </p:bgPr>
    </p:bg>
    <p:spTree>
      <p:nvGrpSpPr>
        <p:cNvPr id="1" name="Shape 121"/>
        <p:cNvGrpSpPr/>
        <p:nvPr/>
      </p:nvGrpSpPr>
      <p:grpSpPr>
        <a:xfrm>
          <a:off x="0" y="0"/>
          <a:ext cx="0" cy="0"/>
          <a:chOff x="0" y="0"/>
          <a:chExt cx="0" cy="0"/>
        </a:xfrm>
      </p:grpSpPr>
      <p:pic>
        <p:nvPicPr>
          <p:cNvPr id="122" name="Google Shape;122;p13" descr="A purple and blue gradient&#10;&#10;Description automatically generated"/>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123" name="Google Shape;123;p13"/>
          <p:cNvSpPr/>
          <p:nvPr/>
        </p:nvSpPr>
        <p:spPr>
          <a:xfrm>
            <a:off x="0" y="5185891"/>
            <a:ext cx="12191999" cy="1682496"/>
          </a:xfrm>
          <a:prstGeom prst="rect">
            <a:avLst/>
          </a:prstGeom>
          <a:gradFill>
            <a:gsLst>
              <a:gs pos="0">
                <a:srgbClr val="000000">
                  <a:alpha val="0"/>
                </a:srgbClr>
              </a:gs>
              <a:gs pos="100000">
                <a:srgbClr val="000000">
                  <a:alpha val="40000"/>
                </a:srgbClr>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24" name="Google Shape;124;p13"/>
          <p:cNvSpPr/>
          <p:nvPr/>
        </p:nvSpPr>
        <p:spPr>
          <a:xfrm>
            <a:off x="-1" y="0"/>
            <a:ext cx="12191997" cy="6868373"/>
          </a:xfrm>
          <a:custGeom>
            <a:avLst/>
            <a:gdLst/>
            <a:ahLst/>
            <a:cxnLst/>
            <a:rect l="l" t="t" r="r" b="b"/>
            <a:pathLst>
              <a:path w="12191997" h="6868373" extrusionOk="0">
                <a:moveTo>
                  <a:pt x="2983832" y="1674794"/>
                </a:moveTo>
                <a:lnTo>
                  <a:pt x="12191997" y="1674794"/>
                </a:lnTo>
                <a:lnTo>
                  <a:pt x="12191997" y="6868373"/>
                </a:lnTo>
                <a:lnTo>
                  <a:pt x="2983832" y="6868373"/>
                </a:lnTo>
                <a:close/>
                <a:moveTo>
                  <a:pt x="0" y="0"/>
                </a:moveTo>
                <a:lnTo>
                  <a:pt x="2906829" y="0"/>
                </a:lnTo>
                <a:lnTo>
                  <a:pt x="2906829" y="1597794"/>
                </a:lnTo>
                <a:lnTo>
                  <a:pt x="0" y="1597794"/>
                </a:lnTo>
                <a:close/>
              </a:path>
            </a:pathLst>
          </a:custGeom>
          <a:blipFill rotWithShape="1">
            <a:blip r:embed="rId3">
              <a:alphaModFix amt="60000"/>
            </a:blip>
            <a:stretch>
              <a:fillRect/>
            </a:stretch>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25" name="Google Shape;125;p13"/>
          <p:cNvSpPr txBox="1">
            <a:spLocks noGrp="1"/>
          </p:cNvSpPr>
          <p:nvPr>
            <p:ph type="body" idx="1"/>
          </p:nvPr>
        </p:nvSpPr>
        <p:spPr>
          <a:xfrm>
            <a:off x="3334422" y="1929283"/>
            <a:ext cx="8050874" cy="4004672"/>
          </a:xfrm>
          <a:prstGeom prst="rect">
            <a:avLst/>
          </a:prstGeom>
          <a:noFill/>
          <a:ln>
            <a:noFill/>
          </a:ln>
        </p:spPr>
        <p:txBody>
          <a:bodyPr spcFirstLastPara="1" wrap="square" lIns="0" tIns="0" rIns="0" bIns="0" anchor="t" anchorCtr="0">
            <a:normAutofit/>
          </a:bodyPr>
          <a:lstStyle>
            <a:lvl1pPr marL="457200" lvl="0" indent="-228600" algn="l">
              <a:lnSpc>
                <a:spcPct val="90000"/>
              </a:lnSpc>
              <a:spcBef>
                <a:spcPts val="0"/>
              </a:spcBef>
              <a:spcAft>
                <a:spcPts val="0"/>
              </a:spcAft>
              <a:buClr>
                <a:schemeClr val="lt1"/>
              </a:buClr>
              <a:buSzPts val="4000"/>
              <a:buFont typeface="Arial"/>
              <a:buNone/>
              <a:defRPr sz="4000" b="1" i="0">
                <a:solidFill>
                  <a:schemeClr val="lt1"/>
                </a:solidFill>
                <a:latin typeface="Arial"/>
                <a:ea typeface="Arial"/>
                <a:cs typeface="Arial"/>
                <a:sym typeface="Arial"/>
              </a:defRPr>
            </a:lvl1pPr>
            <a:lvl2pPr marL="914400" lvl="1" indent="-228600" algn="l">
              <a:lnSpc>
                <a:spcPct val="90000"/>
              </a:lnSpc>
              <a:spcBef>
                <a:spcPts val="1800"/>
              </a:spcBef>
              <a:spcAft>
                <a:spcPts val="0"/>
              </a:spcAft>
              <a:buClr>
                <a:schemeClr val="lt1"/>
              </a:buClr>
              <a:buSzPts val="1400"/>
              <a:buNone/>
              <a:defRPr b="1" i="0">
                <a:solidFill>
                  <a:schemeClr val="lt1"/>
                </a:solidFill>
                <a:latin typeface="Arial"/>
                <a:ea typeface="Arial"/>
                <a:cs typeface="Arial"/>
                <a:sym typeface="Arial"/>
              </a:defRPr>
            </a:lvl2pPr>
            <a:lvl3pPr marL="1371600" lvl="2" indent="-228600" algn="l">
              <a:lnSpc>
                <a:spcPct val="90000"/>
              </a:lnSpc>
              <a:spcBef>
                <a:spcPts val="600"/>
              </a:spcBef>
              <a:spcAft>
                <a:spcPts val="0"/>
              </a:spcAft>
              <a:buClr>
                <a:schemeClr val="lt1"/>
              </a:buClr>
              <a:buSzPts val="1200"/>
              <a:buNone/>
              <a:defRPr sz="1200" cap="none">
                <a:solidFill>
                  <a:schemeClr val="lt1"/>
                </a:solidFill>
                <a:latin typeface="Arial"/>
                <a:ea typeface="Arial"/>
                <a:cs typeface="Arial"/>
                <a:sym typeface="Arial"/>
              </a:defRPr>
            </a:lvl3pPr>
            <a:lvl4pPr marL="1828800" lvl="3" indent="-228600" algn="l">
              <a:lnSpc>
                <a:spcPct val="130000"/>
              </a:lnSpc>
              <a:spcBef>
                <a:spcPts val="0"/>
              </a:spcBef>
              <a:spcAft>
                <a:spcPts val="0"/>
              </a:spcAft>
              <a:buClr>
                <a:schemeClr val="lt1"/>
              </a:buClr>
              <a:buSzPts val="1200"/>
              <a:buNone/>
              <a:defRPr>
                <a:solidFill>
                  <a:schemeClr val="lt1"/>
                </a:solidFill>
              </a:defRPr>
            </a:lvl4pPr>
            <a:lvl5pPr marL="2286000" lvl="4" indent="-228600" algn="l">
              <a:lnSpc>
                <a:spcPct val="130000"/>
              </a:lnSpc>
              <a:spcBef>
                <a:spcPts val="1200"/>
              </a:spcBef>
              <a:spcAft>
                <a:spcPts val="0"/>
              </a:spcAft>
              <a:buClr>
                <a:schemeClr val="lt1"/>
              </a:buClr>
              <a:buSzPts val="1400"/>
              <a:buNone/>
              <a:defRPr>
                <a:solidFill>
                  <a:schemeClr val="lt1"/>
                </a:solidFill>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6" name="Google Shape;126;p13"/>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7" name="Google Shape;127;p13"/>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128" name="Google Shape;128;p13"/>
          <p:cNvSpPr txBox="1">
            <a:spLocks noGrp="1"/>
          </p:cNvSpPr>
          <p:nvPr>
            <p:ph type="body" idx="2"/>
          </p:nvPr>
        </p:nvSpPr>
        <p:spPr>
          <a:xfrm>
            <a:off x="1469920" y="6109856"/>
            <a:ext cx="3167064" cy="432632"/>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lt1"/>
              </a:buClr>
              <a:buSzPts val="800"/>
              <a:buNone/>
              <a:defRPr sz="800" b="0" i="0">
                <a:solidFill>
                  <a:schemeClr val="lt1"/>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29" name="Google Shape;129;p13"/>
          <p:cNvPicPr preferRelativeResize="0"/>
          <p:nvPr/>
        </p:nvPicPr>
        <p:blipFill rotWithShape="1">
          <a:blip r:embed="rId4">
            <a:alphaModFix/>
          </a:blip>
          <a:srcRect/>
          <a:stretch/>
        </p:blipFill>
        <p:spPr>
          <a:xfrm>
            <a:off x="11223028" y="6228946"/>
            <a:ext cx="432312" cy="341097"/>
          </a:xfrm>
          <a:prstGeom prst="rect">
            <a:avLst/>
          </a:prstGeom>
          <a:noFill/>
          <a:ln>
            <a:noFill/>
          </a:ln>
        </p:spPr>
      </p:pic>
      <p:cxnSp>
        <p:nvCxnSpPr>
          <p:cNvPr id="130" name="Google Shape;130;p13"/>
          <p:cNvCxnSpPr/>
          <p:nvPr/>
        </p:nvCxnSpPr>
        <p:spPr>
          <a:xfrm>
            <a:off x="2936940" y="-5196"/>
            <a:ext cx="0" cy="6863196"/>
          </a:xfrm>
          <a:prstGeom prst="straightConnector1">
            <a:avLst/>
          </a:prstGeom>
          <a:noFill/>
          <a:ln w="9525" cap="flat" cmpd="sng">
            <a:solidFill>
              <a:schemeClr val="lt1"/>
            </a:solidFill>
            <a:prstDash val="solid"/>
            <a:miter lim="800000"/>
            <a:headEnd type="none" w="sm" len="sm"/>
            <a:tailEnd type="none" w="sm" len="sm"/>
          </a:ln>
        </p:spPr>
      </p:cxnSp>
      <p:cxnSp>
        <p:nvCxnSpPr>
          <p:cNvPr id="131" name="Google Shape;131;p13"/>
          <p:cNvCxnSpPr/>
          <p:nvPr/>
        </p:nvCxnSpPr>
        <p:spPr>
          <a:xfrm>
            <a:off x="0" y="1632396"/>
            <a:ext cx="12191999" cy="0"/>
          </a:xfrm>
          <a:prstGeom prst="straightConnector1">
            <a:avLst/>
          </a:prstGeom>
          <a:noFill/>
          <a:ln w="9525" cap="flat" cmpd="sng">
            <a:solidFill>
              <a:schemeClr val="lt1"/>
            </a:solidFill>
            <a:prstDash val="solid"/>
            <a:miter lim="800000"/>
            <a:headEnd type="none" w="sm" len="sm"/>
            <a:tailEnd type="none" w="sm" len="sm"/>
          </a:ln>
        </p:spPr>
      </p:cxnSp>
      <p:pic>
        <p:nvPicPr>
          <p:cNvPr id="132" name="Google Shape;132;p13"/>
          <p:cNvPicPr preferRelativeResize="0"/>
          <p:nvPr/>
        </p:nvPicPr>
        <p:blipFill rotWithShape="1">
          <a:blip r:embed="rId5">
            <a:alphaModFix/>
          </a:blip>
          <a:srcRect/>
          <a:stretch/>
        </p:blipFill>
        <p:spPr>
          <a:xfrm>
            <a:off x="2319914" y="1799807"/>
            <a:ext cx="482600" cy="38100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Quote Gradient 1">
  <p:cSld name="Quote Gradient 1">
    <p:bg>
      <p:bgPr>
        <a:solidFill>
          <a:schemeClr val="dk2"/>
        </a:solidFill>
        <a:effectLst/>
      </p:bgPr>
    </p:bg>
    <p:spTree>
      <p:nvGrpSpPr>
        <p:cNvPr id="1" name="Shape 133"/>
        <p:cNvGrpSpPr/>
        <p:nvPr/>
      </p:nvGrpSpPr>
      <p:grpSpPr>
        <a:xfrm>
          <a:off x="0" y="0"/>
          <a:ext cx="0" cy="0"/>
          <a:chOff x="0" y="0"/>
          <a:chExt cx="0" cy="0"/>
        </a:xfrm>
      </p:grpSpPr>
      <p:pic>
        <p:nvPicPr>
          <p:cNvPr id="134" name="Google Shape;134;p14"/>
          <p:cNvPicPr preferRelativeResize="0"/>
          <p:nvPr/>
        </p:nvPicPr>
        <p:blipFill rotWithShape="1">
          <a:blip r:embed="rId2">
            <a:alphaModFix/>
          </a:blip>
          <a:srcRect/>
          <a:stretch/>
        </p:blipFill>
        <p:spPr>
          <a:xfrm>
            <a:off x="-1" y="-2166"/>
            <a:ext cx="12192000" cy="6858000"/>
          </a:xfrm>
          <a:prstGeom prst="rect">
            <a:avLst/>
          </a:prstGeom>
          <a:noFill/>
          <a:ln>
            <a:noFill/>
          </a:ln>
        </p:spPr>
      </p:pic>
      <p:sp>
        <p:nvSpPr>
          <p:cNvPr id="135" name="Google Shape;135;p14"/>
          <p:cNvSpPr/>
          <p:nvPr/>
        </p:nvSpPr>
        <p:spPr>
          <a:xfrm>
            <a:off x="0" y="5185891"/>
            <a:ext cx="12191999" cy="1682496"/>
          </a:xfrm>
          <a:prstGeom prst="rect">
            <a:avLst/>
          </a:prstGeom>
          <a:gradFill>
            <a:gsLst>
              <a:gs pos="0">
                <a:srgbClr val="000000">
                  <a:alpha val="0"/>
                </a:srgbClr>
              </a:gs>
              <a:gs pos="100000">
                <a:srgbClr val="000000">
                  <a:alpha val="40000"/>
                </a:srgbClr>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36" name="Google Shape;136;p14"/>
          <p:cNvSpPr/>
          <p:nvPr/>
        </p:nvSpPr>
        <p:spPr>
          <a:xfrm>
            <a:off x="0" y="-1"/>
            <a:ext cx="12192001" cy="6857995"/>
          </a:xfrm>
          <a:custGeom>
            <a:avLst/>
            <a:gdLst/>
            <a:ahLst/>
            <a:cxnLst/>
            <a:rect l="l" t="t" r="r" b="b"/>
            <a:pathLst>
              <a:path w="12192001" h="6857995" extrusionOk="0">
                <a:moveTo>
                  <a:pt x="1395663" y="1232034"/>
                </a:moveTo>
                <a:lnTo>
                  <a:pt x="12192001" y="1232034"/>
                </a:lnTo>
                <a:lnTo>
                  <a:pt x="12192001" y="6857995"/>
                </a:lnTo>
                <a:lnTo>
                  <a:pt x="1395663" y="6857995"/>
                </a:lnTo>
                <a:close/>
                <a:moveTo>
                  <a:pt x="0" y="0"/>
                </a:moveTo>
                <a:lnTo>
                  <a:pt x="1337912" y="0"/>
                </a:lnTo>
                <a:lnTo>
                  <a:pt x="1337912" y="1164657"/>
                </a:lnTo>
                <a:lnTo>
                  <a:pt x="0" y="1164657"/>
                </a:lnTo>
                <a:close/>
              </a:path>
            </a:pathLst>
          </a:custGeom>
          <a:blipFill rotWithShape="1">
            <a:blip r:embed="rId3">
              <a:alphaModFix amt="80000"/>
            </a:blip>
            <a:stretch>
              <a:fillRect/>
            </a:stretch>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37" name="Google Shape;137;p14"/>
          <p:cNvSpPr txBox="1">
            <a:spLocks noGrp="1"/>
          </p:cNvSpPr>
          <p:nvPr>
            <p:ph type="body" idx="1"/>
          </p:nvPr>
        </p:nvSpPr>
        <p:spPr>
          <a:xfrm>
            <a:off x="1790104" y="1506867"/>
            <a:ext cx="8931976" cy="4592599"/>
          </a:xfrm>
          <a:prstGeom prst="rect">
            <a:avLst/>
          </a:prstGeom>
          <a:noFill/>
          <a:ln>
            <a:noFill/>
          </a:ln>
        </p:spPr>
        <p:txBody>
          <a:bodyPr spcFirstLastPara="1" wrap="square" lIns="0" tIns="0" rIns="0" bIns="0" anchor="t" anchorCtr="0">
            <a:normAutofit/>
          </a:bodyPr>
          <a:lstStyle>
            <a:lvl1pPr marL="457200" lvl="0" indent="-228600" algn="l">
              <a:lnSpc>
                <a:spcPct val="90000"/>
              </a:lnSpc>
              <a:spcBef>
                <a:spcPts val="0"/>
              </a:spcBef>
              <a:spcAft>
                <a:spcPts val="0"/>
              </a:spcAft>
              <a:buClr>
                <a:schemeClr val="lt1"/>
              </a:buClr>
              <a:buSzPts val="4000"/>
              <a:buFont typeface="Arial"/>
              <a:buNone/>
              <a:defRPr sz="4000" b="1" i="0">
                <a:solidFill>
                  <a:schemeClr val="lt1"/>
                </a:solidFill>
                <a:latin typeface="Arial"/>
                <a:ea typeface="Arial"/>
                <a:cs typeface="Arial"/>
                <a:sym typeface="Arial"/>
              </a:defRPr>
            </a:lvl1pPr>
            <a:lvl2pPr marL="914400" lvl="1" indent="-228600" algn="l">
              <a:lnSpc>
                <a:spcPct val="90000"/>
              </a:lnSpc>
              <a:spcBef>
                <a:spcPts val="1800"/>
              </a:spcBef>
              <a:spcAft>
                <a:spcPts val="0"/>
              </a:spcAft>
              <a:buClr>
                <a:schemeClr val="lt1"/>
              </a:buClr>
              <a:buSzPts val="1400"/>
              <a:buNone/>
              <a:defRPr b="1" i="0">
                <a:solidFill>
                  <a:schemeClr val="lt1"/>
                </a:solidFill>
                <a:latin typeface="Arial"/>
                <a:ea typeface="Arial"/>
                <a:cs typeface="Arial"/>
                <a:sym typeface="Arial"/>
              </a:defRPr>
            </a:lvl2pPr>
            <a:lvl3pPr marL="1371600" lvl="2" indent="-228600" algn="l">
              <a:lnSpc>
                <a:spcPct val="90000"/>
              </a:lnSpc>
              <a:spcBef>
                <a:spcPts val="600"/>
              </a:spcBef>
              <a:spcAft>
                <a:spcPts val="0"/>
              </a:spcAft>
              <a:buClr>
                <a:schemeClr val="lt1"/>
              </a:buClr>
              <a:buSzPts val="1200"/>
              <a:buNone/>
              <a:defRPr sz="1200" cap="none">
                <a:solidFill>
                  <a:schemeClr val="lt1"/>
                </a:solidFill>
                <a:latin typeface="Arial"/>
                <a:ea typeface="Arial"/>
                <a:cs typeface="Arial"/>
                <a:sym typeface="Arial"/>
              </a:defRPr>
            </a:lvl3pPr>
            <a:lvl4pPr marL="1828800" lvl="3" indent="-228600" algn="l">
              <a:lnSpc>
                <a:spcPct val="130000"/>
              </a:lnSpc>
              <a:spcBef>
                <a:spcPts val="0"/>
              </a:spcBef>
              <a:spcAft>
                <a:spcPts val="0"/>
              </a:spcAft>
              <a:buClr>
                <a:schemeClr val="lt1"/>
              </a:buClr>
              <a:buSzPts val="1200"/>
              <a:buNone/>
              <a:defRPr>
                <a:solidFill>
                  <a:schemeClr val="lt1"/>
                </a:solidFill>
              </a:defRPr>
            </a:lvl4pPr>
            <a:lvl5pPr marL="2286000" lvl="4" indent="-228600" algn="l">
              <a:lnSpc>
                <a:spcPct val="130000"/>
              </a:lnSpc>
              <a:spcBef>
                <a:spcPts val="1200"/>
              </a:spcBef>
              <a:spcAft>
                <a:spcPts val="0"/>
              </a:spcAft>
              <a:buClr>
                <a:schemeClr val="lt1"/>
              </a:buClr>
              <a:buSzPts val="1400"/>
              <a:buNone/>
              <a:defRPr>
                <a:solidFill>
                  <a:schemeClr val="lt1"/>
                </a:solidFill>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38" name="Google Shape;138;p14"/>
          <p:cNvPicPr preferRelativeResize="0"/>
          <p:nvPr/>
        </p:nvPicPr>
        <p:blipFill rotWithShape="1">
          <a:blip r:embed="rId4">
            <a:alphaModFix/>
          </a:blip>
          <a:srcRect/>
          <a:stretch/>
        </p:blipFill>
        <p:spPr>
          <a:xfrm>
            <a:off x="748874" y="1395839"/>
            <a:ext cx="482600" cy="381000"/>
          </a:xfrm>
          <a:prstGeom prst="rect">
            <a:avLst/>
          </a:prstGeom>
          <a:noFill/>
          <a:ln>
            <a:noFill/>
          </a:ln>
        </p:spPr>
      </p:pic>
      <p:sp>
        <p:nvSpPr>
          <p:cNvPr id="139" name="Google Shape;139;p14"/>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0" name="Google Shape;140;p14"/>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141" name="Google Shape;141;p14"/>
          <p:cNvSpPr txBox="1">
            <a:spLocks noGrp="1"/>
          </p:cNvSpPr>
          <p:nvPr>
            <p:ph type="body" idx="2"/>
          </p:nvPr>
        </p:nvSpPr>
        <p:spPr>
          <a:xfrm>
            <a:off x="1469920" y="6109856"/>
            <a:ext cx="3167064" cy="432632"/>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lt1"/>
              </a:buClr>
              <a:buSzPts val="800"/>
              <a:buNone/>
              <a:defRPr sz="800" b="0" i="0">
                <a:solidFill>
                  <a:schemeClr val="lt1"/>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42" name="Google Shape;142;p14"/>
          <p:cNvPicPr preferRelativeResize="0"/>
          <p:nvPr/>
        </p:nvPicPr>
        <p:blipFill rotWithShape="1">
          <a:blip r:embed="rId5">
            <a:alphaModFix/>
          </a:blip>
          <a:srcRect/>
          <a:stretch/>
        </p:blipFill>
        <p:spPr>
          <a:xfrm>
            <a:off x="11223028" y="6228946"/>
            <a:ext cx="432312" cy="341097"/>
          </a:xfrm>
          <a:prstGeom prst="rect">
            <a:avLst/>
          </a:prstGeom>
          <a:noFill/>
          <a:ln>
            <a:noFill/>
          </a:ln>
        </p:spPr>
      </p:pic>
      <p:cxnSp>
        <p:nvCxnSpPr>
          <p:cNvPr id="143" name="Google Shape;143;p14"/>
          <p:cNvCxnSpPr/>
          <p:nvPr/>
        </p:nvCxnSpPr>
        <p:spPr>
          <a:xfrm>
            <a:off x="0" y="1197948"/>
            <a:ext cx="12191999" cy="0"/>
          </a:xfrm>
          <a:prstGeom prst="straightConnector1">
            <a:avLst/>
          </a:prstGeom>
          <a:noFill/>
          <a:ln w="9525" cap="flat" cmpd="sng">
            <a:solidFill>
              <a:schemeClr val="lt1"/>
            </a:solidFill>
            <a:prstDash val="solid"/>
            <a:miter lim="800000"/>
            <a:headEnd type="none" w="sm" len="sm"/>
            <a:tailEnd type="none" w="sm" len="sm"/>
          </a:ln>
        </p:spPr>
      </p:cxnSp>
      <p:cxnSp>
        <p:nvCxnSpPr>
          <p:cNvPr id="144" name="Google Shape;144;p14"/>
          <p:cNvCxnSpPr/>
          <p:nvPr/>
        </p:nvCxnSpPr>
        <p:spPr>
          <a:xfrm>
            <a:off x="1361334" y="-5196"/>
            <a:ext cx="0" cy="6863196"/>
          </a:xfrm>
          <a:prstGeom prst="straightConnector1">
            <a:avLst/>
          </a:prstGeom>
          <a:noFill/>
          <a:ln w="9525" cap="flat" cmpd="sng">
            <a:solidFill>
              <a:schemeClr val="lt1"/>
            </a:solidFill>
            <a:prstDash val="solid"/>
            <a:miter lim="800000"/>
            <a:headEnd type="none" w="sm" len="sm"/>
            <a:tailEnd type="none" w="sm" len="sm"/>
          </a:ln>
        </p:spPr>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Quote Picture">
  <p:cSld name="Quote Picture">
    <p:bg>
      <p:bgPr>
        <a:blipFill>
          <a:blip r:embed="rId2">
            <a:alphaModFix/>
          </a:blip>
          <a:stretch>
            <a:fillRect/>
          </a:stretch>
        </a:blipFill>
        <a:effectLst/>
      </p:bgPr>
    </p:bg>
    <p:spTree>
      <p:nvGrpSpPr>
        <p:cNvPr id="1" name="Shape 145"/>
        <p:cNvGrpSpPr/>
        <p:nvPr/>
      </p:nvGrpSpPr>
      <p:grpSpPr>
        <a:xfrm>
          <a:off x="0" y="0"/>
          <a:ext cx="0" cy="0"/>
          <a:chOff x="0" y="0"/>
          <a:chExt cx="0" cy="0"/>
        </a:xfrm>
      </p:grpSpPr>
      <p:sp>
        <p:nvSpPr>
          <p:cNvPr id="146" name="Google Shape;146;p15"/>
          <p:cNvSpPr/>
          <p:nvPr/>
        </p:nvSpPr>
        <p:spPr>
          <a:xfrm>
            <a:off x="0" y="0"/>
            <a:ext cx="12192000" cy="6858000"/>
          </a:xfrm>
          <a:prstGeom prst="rect">
            <a:avLst/>
          </a:prstGeom>
          <a:solidFill>
            <a:schemeClr val="dk1">
              <a:alpha val="5803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47" name="Google Shape;147;p15"/>
          <p:cNvSpPr/>
          <p:nvPr/>
        </p:nvSpPr>
        <p:spPr>
          <a:xfrm>
            <a:off x="0" y="5185891"/>
            <a:ext cx="12191999" cy="1682496"/>
          </a:xfrm>
          <a:prstGeom prst="rect">
            <a:avLst/>
          </a:prstGeom>
          <a:gradFill>
            <a:gsLst>
              <a:gs pos="0">
                <a:srgbClr val="000000">
                  <a:alpha val="0"/>
                </a:srgbClr>
              </a:gs>
              <a:gs pos="100000">
                <a:srgbClr val="000000">
                  <a:alpha val="40000"/>
                </a:srgbClr>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48" name="Google Shape;148;p15"/>
          <p:cNvSpPr/>
          <p:nvPr/>
        </p:nvSpPr>
        <p:spPr>
          <a:xfrm>
            <a:off x="0" y="-1"/>
            <a:ext cx="12192001" cy="6857995"/>
          </a:xfrm>
          <a:custGeom>
            <a:avLst/>
            <a:gdLst/>
            <a:ahLst/>
            <a:cxnLst/>
            <a:rect l="l" t="t" r="r" b="b"/>
            <a:pathLst>
              <a:path w="12192001" h="6857995" extrusionOk="0">
                <a:moveTo>
                  <a:pt x="1395663" y="1232034"/>
                </a:moveTo>
                <a:lnTo>
                  <a:pt x="12192001" y="1232034"/>
                </a:lnTo>
                <a:lnTo>
                  <a:pt x="12192001" y="6857995"/>
                </a:lnTo>
                <a:lnTo>
                  <a:pt x="1395663" y="6857995"/>
                </a:lnTo>
                <a:close/>
                <a:moveTo>
                  <a:pt x="0" y="0"/>
                </a:moveTo>
                <a:lnTo>
                  <a:pt x="1337912" y="0"/>
                </a:lnTo>
                <a:lnTo>
                  <a:pt x="1337912" y="1164657"/>
                </a:lnTo>
                <a:lnTo>
                  <a:pt x="0" y="1164657"/>
                </a:lnTo>
                <a:close/>
              </a:path>
            </a:pathLst>
          </a:custGeom>
          <a:blipFill rotWithShape="1">
            <a:blip r:embed="rId3">
              <a:alphaModFix amt="80000"/>
            </a:blip>
            <a:stretch>
              <a:fillRect/>
            </a:stretch>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149" name="Google Shape;149;p15"/>
          <p:cNvPicPr preferRelativeResize="0"/>
          <p:nvPr/>
        </p:nvPicPr>
        <p:blipFill rotWithShape="1">
          <a:blip r:embed="rId4">
            <a:alphaModFix/>
          </a:blip>
          <a:srcRect/>
          <a:stretch/>
        </p:blipFill>
        <p:spPr>
          <a:xfrm>
            <a:off x="748874" y="1395839"/>
            <a:ext cx="482600" cy="381000"/>
          </a:xfrm>
          <a:prstGeom prst="rect">
            <a:avLst/>
          </a:prstGeom>
          <a:noFill/>
          <a:ln>
            <a:noFill/>
          </a:ln>
        </p:spPr>
      </p:pic>
      <p:cxnSp>
        <p:nvCxnSpPr>
          <p:cNvPr id="150" name="Google Shape;150;p15"/>
          <p:cNvCxnSpPr/>
          <p:nvPr/>
        </p:nvCxnSpPr>
        <p:spPr>
          <a:xfrm>
            <a:off x="0" y="1197948"/>
            <a:ext cx="12191999" cy="0"/>
          </a:xfrm>
          <a:prstGeom prst="straightConnector1">
            <a:avLst/>
          </a:prstGeom>
          <a:noFill/>
          <a:ln w="9525" cap="flat" cmpd="sng">
            <a:solidFill>
              <a:schemeClr val="lt1"/>
            </a:solidFill>
            <a:prstDash val="solid"/>
            <a:miter lim="800000"/>
            <a:headEnd type="none" w="sm" len="sm"/>
            <a:tailEnd type="none" w="sm" len="sm"/>
          </a:ln>
        </p:spPr>
      </p:cxnSp>
      <p:cxnSp>
        <p:nvCxnSpPr>
          <p:cNvPr id="151" name="Google Shape;151;p15"/>
          <p:cNvCxnSpPr/>
          <p:nvPr/>
        </p:nvCxnSpPr>
        <p:spPr>
          <a:xfrm>
            <a:off x="1361334" y="-5196"/>
            <a:ext cx="0" cy="6863196"/>
          </a:xfrm>
          <a:prstGeom prst="straightConnector1">
            <a:avLst/>
          </a:prstGeom>
          <a:noFill/>
          <a:ln w="9525" cap="flat" cmpd="sng">
            <a:solidFill>
              <a:schemeClr val="lt1"/>
            </a:solidFill>
            <a:prstDash val="solid"/>
            <a:miter lim="800000"/>
            <a:headEnd type="none" w="sm" len="sm"/>
            <a:tailEnd type="none" w="sm" len="sm"/>
          </a:ln>
        </p:spPr>
      </p:cxnSp>
      <p:sp>
        <p:nvSpPr>
          <p:cNvPr id="152" name="Google Shape;152;p15"/>
          <p:cNvSpPr txBox="1">
            <a:spLocks noGrp="1"/>
          </p:cNvSpPr>
          <p:nvPr>
            <p:ph type="body" idx="1"/>
          </p:nvPr>
        </p:nvSpPr>
        <p:spPr>
          <a:xfrm>
            <a:off x="1790101" y="1501682"/>
            <a:ext cx="8931980" cy="4617666"/>
          </a:xfrm>
          <a:prstGeom prst="rect">
            <a:avLst/>
          </a:prstGeom>
          <a:noFill/>
          <a:ln>
            <a:noFill/>
          </a:ln>
        </p:spPr>
        <p:txBody>
          <a:bodyPr spcFirstLastPara="1" wrap="square" lIns="0" tIns="0" rIns="0" bIns="0" anchor="t" anchorCtr="0">
            <a:normAutofit/>
          </a:bodyPr>
          <a:lstStyle>
            <a:lvl1pPr marL="457200" lvl="0" indent="-228600" algn="l">
              <a:lnSpc>
                <a:spcPct val="90000"/>
              </a:lnSpc>
              <a:spcBef>
                <a:spcPts val="0"/>
              </a:spcBef>
              <a:spcAft>
                <a:spcPts val="0"/>
              </a:spcAft>
              <a:buClr>
                <a:schemeClr val="lt1"/>
              </a:buClr>
              <a:buSzPts val="4000"/>
              <a:buFont typeface="Arial"/>
              <a:buNone/>
              <a:defRPr sz="4000" b="1" i="0">
                <a:solidFill>
                  <a:schemeClr val="lt1"/>
                </a:solidFill>
                <a:latin typeface="Arial"/>
                <a:ea typeface="Arial"/>
                <a:cs typeface="Arial"/>
                <a:sym typeface="Arial"/>
              </a:defRPr>
            </a:lvl1pPr>
            <a:lvl2pPr marL="914400" lvl="1" indent="-228600" algn="l">
              <a:lnSpc>
                <a:spcPct val="90000"/>
              </a:lnSpc>
              <a:spcBef>
                <a:spcPts val="1800"/>
              </a:spcBef>
              <a:spcAft>
                <a:spcPts val="0"/>
              </a:spcAft>
              <a:buClr>
                <a:schemeClr val="lt1"/>
              </a:buClr>
              <a:buSzPts val="1400"/>
              <a:buNone/>
              <a:defRPr b="1" i="0">
                <a:solidFill>
                  <a:schemeClr val="lt1"/>
                </a:solidFill>
                <a:latin typeface="Arial"/>
                <a:ea typeface="Arial"/>
                <a:cs typeface="Arial"/>
                <a:sym typeface="Arial"/>
              </a:defRPr>
            </a:lvl2pPr>
            <a:lvl3pPr marL="1371600" lvl="2" indent="-228600" algn="l">
              <a:lnSpc>
                <a:spcPct val="90000"/>
              </a:lnSpc>
              <a:spcBef>
                <a:spcPts val="600"/>
              </a:spcBef>
              <a:spcAft>
                <a:spcPts val="0"/>
              </a:spcAft>
              <a:buClr>
                <a:schemeClr val="lt1"/>
              </a:buClr>
              <a:buSzPts val="1200"/>
              <a:buNone/>
              <a:defRPr sz="1200" cap="none">
                <a:solidFill>
                  <a:schemeClr val="lt1"/>
                </a:solidFill>
                <a:latin typeface="Arial"/>
                <a:ea typeface="Arial"/>
                <a:cs typeface="Arial"/>
                <a:sym typeface="Arial"/>
              </a:defRPr>
            </a:lvl3pPr>
            <a:lvl4pPr marL="1828800" lvl="3" indent="-228600" algn="l">
              <a:lnSpc>
                <a:spcPct val="130000"/>
              </a:lnSpc>
              <a:spcBef>
                <a:spcPts val="0"/>
              </a:spcBef>
              <a:spcAft>
                <a:spcPts val="0"/>
              </a:spcAft>
              <a:buClr>
                <a:schemeClr val="lt1"/>
              </a:buClr>
              <a:buSzPts val="1200"/>
              <a:buNone/>
              <a:defRPr>
                <a:solidFill>
                  <a:schemeClr val="lt1"/>
                </a:solidFill>
              </a:defRPr>
            </a:lvl4pPr>
            <a:lvl5pPr marL="2286000" lvl="4" indent="-228600" algn="l">
              <a:lnSpc>
                <a:spcPct val="130000"/>
              </a:lnSpc>
              <a:spcBef>
                <a:spcPts val="1200"/>
              </a:spcBef>
              <a:spcAft>
                <a:spcPts val="0"/>
              </a:spcAft>
              <a:buClr>
                <a:schemeClr val="lt1"/>
              </a:buClr>
              <a:buSzPts val="1400"/>
              <a:buNone/>
              <a:defRPr>
                <a:solidFill>
                  <a:schemeClr val="lt1"/>
                </a:solidFill>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3" name="Google Shape;153;p15"/>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4" name="Google Shape;154;p15"/>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155" name="Google Shape;155;p15"/>
          <p:cNvSpPr txBox="1">
            <a:spLocks noGrp="1"/>
          </p:cNvSpPr>
          <p:nvPr>
            <p:ph type="body" idx="2"/>
          </p:nvPr>
        </p:nvSpPr>
        <p:spPr>
          <a:xfrm>
            <a:off x="1469920" y="6109856"/>
            <a:ext cx="3167064" cy="432632"/>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lt1"/>
              </a:buClr>
              <a:buSzPts val="800"/>
              <a:buNone/>
              <a:defRPr sz="800" b="0" i="0">
                <a:solidFill>
                  <a:schemeClr val="lt1"/>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56" name="Google Shape;156;p15"/>
          <p:cNvPicPr preferRelativeResize="0"/>
          <p:nvPr/>
        </p:nvPicPr>
        <p:blipFill rotWithShape="1">
          <a:blip r:embed="rId5">
            <a:alphaModFix/>
          </a:blip>
          <a:srcRect/>
          <a:stretch/>
        </p:blipFill>
        <p:spPr>
          <a:xfrm>
            <a:off x="11223028" y="6228946"/>
            <a:ext cx="432312" cy="341097"/>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Quote Headshot 1">
  <p:cSld name="Quote Headshot 1">
    <p:bg>
      <p:bgPr>
        <a:solidFill>
          <a:schemeClr val="dk2"/>
        </a:solidFill>
        <a:effectLst/>
      </p:bgPr>
    </p:bg>
    <p:spTree>
      <p:nvGrpSpPr>
        <p:cNvPr id="1" name="Shape 157"/>
        <p:cNvGrpSpPr/>
        <p:nvPr/>
      </p:nvGrpSpPr>
      <p:grpSpPr>
        <a:xfrm>
          <a:off x="0" y="0"/>
          <a:ext cx="0" cy="0"/>
          <a:chOff x="0" y="0"/>
          <a:chExt cx="0" cy="0"/>
        </a:xfrm>
      </p:grpSpPr>
      <p:pic>
        <p:nvPicPr>
          <p:cNvPr id="158" name="Google Shape;158;p16"/>
          <p:cNvPicPr preferRelativeResize="0"/>
          <p:nvPr/>
        </p:nvPicPr>
        <p:blipFill rotWithShape="1">
          <a:blip r:embed="rId2">
            <a:alphaModFix/>
          </a:blip>
          <a:srcRect/>
          <a:stretch/>
        </p:blipFill>
        <p:spPr>
          <a:xfrm>
            <a:off x="-1" y="-2166"/>
            <a:ext cx="12192000" cy="6858000"/>
          </a:xfrm>
          <a:prstGeom prst="rect">
            <a:avLst/>
          </a:prstGeom>
          <a:noFill/>
          <a:ln>
            <a:noFill/>
          </a:ln>
        </p:spPr>
      </p:pic>
      <p:sp>
        <p:nvSpPr>
          <p:cNvPr id="159" name="Google Shape;159;p16"/>
          <p:cNvSpPr txBox="1">
            <a:spLocks noGrp="1"/>
          </p:cNvSpPr>
          <p:nvPr>
            <p:ph type="body" idx="1"/>
          </p:nvPr>
        </p:nvSpPr>
        <p:spPr>
          <a:xfrm>
            <a:off x="4076632" y="1388945"/>
            <a:ext cx="7329305" cy="4235141"/>
          </a:xfrm>
          <a:prstGeom prst="rect">
            <a:avLst/>
          </a:prstGeom>
          <a:noFill/>
          <a:ln>
            <a:noFill/>
          </a:ln>
        </p:spPr>
        <p:txBody>
          <a:bodyPr spcFirstLastPara="1" wrap="square" lIns="0" tIns="0" rIns="0" bIns="0" anchor="t" anchorCtr="0">
            <a:normAutofit/>
          </a:bodyPr>
          <a:lstStyle>
            <a:lvl1pPr marL="457200" lvl="0" indent="-228600" algn="l">
              <a:lnSpc>
                <a:spcPct val="90000"/>
              </a:lnSpc>
              <a:spcBef>
                <a:spcPts val="0"/>
              </a:spcBef>
              <a:spcAft>
                <a:spcPts val="0"/>
              </a:spcAft>
              <a:buClr>
                <a:schemeClr val="lt1"/>
              </a:buClr>
              <a:buSzPts val="4000"/>
              <a:buFont typeface="Arial"/>
              <a:buNone/>
              <a:defRPr sz="4000" b="1" i="0">
                <a:solidFill>
                  <a:schemeClr val="lt1"/>
                </a:solidFill>
                <a:latin typeface="Arial"/>
                <a:ea typeface="Arial"/>
                <a:cs typeface="Arial"/>
                <a:sym typeface="Arial"/>
              </a:defRPr>
            </a:lvl1pPr>
            <a:lvl2pPr marL="914400" lvl="1" indent="-228600" algn="l">
              <a:lnSpc>
                <a:spcPct val="90000"/>
              </a:lnSpc>
              <a:spcBef>
                <a:spcPts val="1800"/>
              </a:spcBef>
              <a:spcAft>
                <a:spcPts val="0"/>
              </a:spcAft>
              <a:buClr>
                <a:schemeClr val="lt1"/>
              </a:buClr>
              <a:buSzPts val="1400"/>
              <a:buNone/>
              <a:defRPr b="1" i="0">
                <a:solidFill>
                  <a:schemeClr val="lt1"/>
                </a:solidFill>
                <a:latin typeface="Arial"/>
                <a:ea typeface="Arial"/>
                <a:cs typeface="Arial"/>
                <a:sym typeface="Arial"/>
              </a:defRPr>
            </a:lvl2pPr>
            <a:lvl3pPr marL="1371600" lvl="2" indent="-228600" algn="l">
              <a:lnSpc>
                <a:spcPct val="90000"/>
              </a:lnSpc>
              <a:spcBef>
                <a:spcPts val="600"/>
              </a:spcBef>
              <a:spcAft>
                <a:spcPts val="0"/>
              </a:spcAft>
              <a:buClr>
                <a:schemeClr val="lt1"/>
              </a:buClr>
              <a:buSzPts val="1200"/>
              <a:buNone/>
              <a:defRPr sz="1200" cap="none">
                <a:solidFill>
                  <a:schemeClr val="lt1"/>
                </a:solidFill>
                <a:latin typeface="Arial"/>
                <a:ea typeface="Arial"/>
                <a:cs typeface="Arial"/>
                <a:sym typeface="Arial"/>
              </a:defRPr>
            </a:lvl3pPr>
            <a:lvl4pPr marL="1828800" lvl="3" indent="-228600" algn="l">
              <a:lnSpc>
                <a:spcPct val="130000"/>
              </a:lnSpc>
              <a:spcBef>
                <a:spcPts val="0"/>
              </a:spcBef>
              <a:spcAft>
                <a:spcPts val="0"/>
              </a:spcAft>
              <a:buClr>
                <a:schemeClr val="lt1"/>
              </a:buClr>
              <a:buSzPts val="1200"/>
              <a:buNone/>
              <a:defRPr>
                <a:solidFill>
                  <a:schemeClr val="lt1"/>
                </a:solidFill>
              </a:defRPr>
            </a:lvl4pPr>
            <a:lvl5pPr marL="2286000" lvl="4" indent="-228600" algn="l">
              <a:lnSpc>
                <a:spcPct val="130000"/>
              </a:lnSpc>
              <a:spcBef>
                <a:spcPts val="1200"/>
              </a:spcBef>
              <a:spcAft>
                <a:spcPts val="0"/>
              </a:spcAft>
              <a:buClr>
                <a:schemeClr val="lt1"/>
              </a:buClr>
              <a:buSzPts val="1400"/>
              <a:buNone/>
              <a:defRPr>
                <a:solidFill>
                  <a:schemeClr val="lt1"/>
                </a:solidFill>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0" name="Google Shape;160;p16"/>
          <p:cNvSpPr/>
          <p:nvPr/>
        </p:nvSpPr>
        <p:spPr>
          <a:xfrm>
            <a:off x="0" y="5185891"/>
            <a:ext cx="12191999" cy="1682496"/>
          </a:xfrm>
          <a:prstGeom prst="rect">
            <a:avLst/>
          </a:prstGeom>
          <a:gradFill>
            <a:gsLst>
              <a:gs pos="0">
                <a:srgbClr val="000000">
                  <a:alpha val="0"/>
                </a:srgbClr>
              </a:gs>
              <a:gs pos="100000">
                <a:srgbClr val="000000">
                  <a:alpha val="40000"/>
                </a:srgbClr>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61" name="Google Shape;161;p16"/>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2" name="Google Shape;162;p16"/>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163" name="Google Shape;163;p16"/>
          <p:cNvSpPr txBox="1">
            <a:spLocks noGrp="1"/>
          </p:cNvSpPr>
          <p:nvPr>
            <p:ph type="body" idx="2"/>
          </p:nvPr>
        </p:nvSpPr>
        <p:spPr>
          <a:xfrm>
            <a:off x="1359070" y="6103331"/>
            <a:ext cx="3167100" cy="432600"/>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lt1"/>
              </a:buClr>
              <a:buSzPts val="800"/>
              <a:buNone/>
              <a:defRPr sz="800" b="0" i="0">
                <a:solidFill>
                  <a:schemeClr val="lt1"/>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64" name="Google Shape;164;p16"/>
          <p:cNvPicPr preferRelativeResize="0"/>
          <p:nvPr/>
        </p:nvPicPr>
        <p:blipFill rotWithShape="1">
          <a:blip r:embed="rId3">
            <a:alphaModFix/>
          </a:blip>
          <a:srcRect/>
          <a:stretch/>
        </p:blipFill>
        <p:spPr>
          <a:xfrm>
            <a:off x="11223028" y="6228946"/>
            <a:ext cx="432312" cy="341097"/>
          </a:xfrm>
          <a:prstGeom prst="rect">
            <a:avLst/>
          </a:prstGeom>
          <a:noFill/>
          <a:ln>
            <a:noFill/>
          </a:ln>
        </p:spPr>
      </p:pic>
      <p:sp>
        <p:nvSpPr>
          <p:cNvPr id="165" name="Google Shape;165;p16"/>
          <p:cNvSpPr>
            <a:spLocks noGrp="1"/>
          </p:cNvSpPr>
          <p:nvPr>
            <p:ph type="pic" idx="3"/>
          </p:nvPr>
        </p:nvSpPr>
        <p:spPr>
          <a:xfrm>
            <a:off x="1006075" y="1303800"/>
            <a:ext cx="2448900" cy="2448900"/>
          </a:xfrm>
          <a:prstGeom prst="ellipse">
            <a:avLst/>
          </a:prstGeom>
          <a:noFill/>
          <a:ln>
            <a:noFill/>
          </a:ln>
        </p:spPr>
      </p:sp>
      <p:pic>
        <p:nvPicPr>
          <p:cNvPr id="166" name="Google Shape;166;p16"/>
          <p:cNvPicPr preferRelativeResize="0"/>
          <p:nvPr/>
        </p:nvPicPr>
        <p:blipFill rotWithShape="1">
          <a:blip r:embed="rId4">
            <a:alphaModFix/>
          </a:blip>
          <a:srcRect/>
          <a:stretch/>
        </p:blipFill>
        <p:spPr>
          <a:xfrm>
            <a:off x="2775332" y="870775"/>
            <a:ext cx="966593" cy="76310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Key Statement Sphere, 2">
  <p:cSld name="Key Statement Sphere, 2">
    <p:bg>
      <p:bgPr>
        <a:solidFill>
          <a:schemeClr val="dk2"/>
        </a:solidFill>
        <a:effectLst/>
      </p:bgPr>
    </p:bg>
    <p:spTree>
      <p:nvGrpSpPr>
        <p:cNvPr id="1" name="Shape 167"/>
        <p:cNvGrpSpPr/>
        <p:nvPr/>
      </p:nvGrpSpPr>
      <p:grpSpPr>
        <a:xfrm>
          <a:off x="0" y="0"/>
          <a:ext cx="0" cy="0"/>
          <a:chOff x="0" y="0"/>
          <a:chExt cx="0" cy="0"/>
        </a:xfrm>
      </p:grpSpPr>
      <p:pic>
        <p:nvPicPr>
          <p:cNvPr id="168" name="Google Shape;168;p17"/>
          <p:cNvPicPr preferRelativeResize="0"/>
          <p:nvPr/>
        </p:nvPicPr>
        <p:blipFill rotWithShape="1">
          <a:blip r:embed="rId2">
            <a:alphaModFix/>
          </a:blip>
          <a:srcRect/>
          <a:stretch/>
        </p:blipFill>
        <p:spPr>
          <a:xfrm>
            <a:off x="0" y="5193"/>
            <a:ext cx="12192000" cy="6858000"/>
          </a:xfrm>
          <a:prstGeom prst="rect">
            <a:avLst/>
          </a:prstGeom>
          <a:noFill/>
          <a:ln>
            <a:noFill/>
          </a:ln>
        </p:spPr>
      </p:pic>
      <p:sp>
        <p:nvSpPr>
          <p:cNvPr id="169" name="Google Shape;169;p17"/>
          <p:cNvSpPr/>
          <p:nvPr/>
        </p:nvSpPr>
        <p:spPr>
          <a:xfrm>
            <a:off x="0" y="5185891"/>
            <a:ext cx="12191999" cy="1682496"/>
          </a:xfrm>
          <a:prstGeom prst="rect">
            <a:avLst/>
          </a:prstGeom>
          <a:gradFill>
            <a:gsLst>
              <a:gs pos="0">
                <a:srgbClr val="000000">
                  <a:alpha val="0"/>
                </a:srgbClr>
              </a:gs>
              <a:gs pos="100000">
                <a:srgbClr val="000000">
                  <a:alpha val="40000"/>
                </a:srgbClr>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70" name="Google Shape;170;p17"/>
          <p:cNvSpPr/>
          <p:nvPr/>
        </p:nvSpPr>
        <p:spPr>
          <a:xfrm>
            <a:off x="0" y="1"/>
            <a:ext cx="12191993" cy="6857997"/>
          </a:xfrm>
          <a:custGeom>
            <a:avLst/>
            <a:gdLst/>
            <a:ahLst/>
            <a:cxnLst/>
            <a:rect l="l" t="t" r="r" b="b"/>
            <a:pathLst>
              <a:path w="12191993" h="6857997" extrusionOk="0">
                <a:moveTo>
                  <a:pt x="1106904" y="952900"/>
                </a:moveTo>
                <a:lnTo>
                  <a:pt x="12191993" y="952900"/>
                </a:lnTo>
                <a:lnTo>
                  <a:pt x="12191993" y="6857997"/>
                </a:lnTo>
                <a:lnTo>
                  <a:pt x="1106904" y="6857997"/>
                </a:lnTo>
                <a:close/>
                <a:moveTo>
                  <a:pt x="0" y="0"/>
                </a:moveTo>
                <a:lnTo>
                  <a:pt x="1041306" y="0"/>
                </a:lnTo>
                <a:lnTo>
                  <a:pt x="1041306" y="872966"/>
                </a:lnTo>
                <a:lnTo>
                  <a:pt x="0" y="872966"/>
                </a:lnTo>
                <a:close/>
              </a:path>
            </a:pathLst>
          </a:custGeom>
          <a:blipFill rotWithShape="1">
            <a:blip r:embed="rId3">
              <a:alphaModFix amt="60000"/>
            </a:blip>
            <a:stretch>
              <a:fillRect/>
            </a:stretch>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cxnSp>
        <p:nvCxnSpPr>
          <p:cNvPr id="171" name="Google Shape;171;p17"/>
          <p:cNvCxnSpPr/>
          <p:nvPr/>
        </p:nvCxnSpPr>
        <p:spPr>
          <a:xfrm>
            <a:off x="1070181" y="-5196"/>
            <a:ext cx="0" cy="6863196"/>
          </a:xfrm>
          <a:prstGeom prst="straightConnector1">
            <a:avLst/>
          </a:prstGeom>
          <a:noFill/>
          <a:ln w="9525" cap="flat" cmpd="sng">
            <a:solidFill>
              <a:schemeClr val="lt1"/>
            </a:solidFill>
            <a:prstDash val="solid"/>
            <a:miter lim="800000"/>
            <a:headEnd type="none" w="sm" len="sm"/>
            <a:tailEnd type="none" w="sm" len="sm"/>
          </a:ln>
        </p:spPr>
      </p:cxnSp>
      <p:cxnSp>
        <p:nvCxnSpPr>
          <p:cNvPr id="172" name="Google Shape;172;p17"/>
          <p:cNvCxnSpPr/>
          <p:nvPr/>
        </p:nvCxnSpPr>
        <p:spPr>
          <a:xfrm>
            <a:off x="0" y="921091"/>
            <a:ext cx="12191999" cy="0"/>
          </a:xfrm>
          <a:prstGeom prst="straightConnector1">
            <a:avLst/>
          </a:prstGeom>
          <a:noFill/>
          <a:ln w="9525" cap="flat" cmpd="sng">
            <a:solidFill>
              <a:schemeClr val="lt1"/>
            </a:solidFill>
            <a:prstDash val="solid"/>
            <a:miter lim="800000"/>
            <a:headEnd type="none" w="sm" len="sm"/>
            <a:tailEnd type="none" w="sm" len="sm"/>
          </a:ln>
        </p:spPr>
      </p:cxnSp>
      <p:sp>
        <p:nvSpPr>
          <p:cNvPr id="173" name="Google Shape;173;p17"/>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4" name="Google Shape;174;p17"/>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175" name="Google Shape;175;p17"/>
          <p:cNvSpPr txBox="1">
            <a:spLocks noGrp="1"/>
          </p:cNvSpPr>
          <p:nvPr>
            <p:ph type="body" idx="1"/>
          </p:nvPr>
        </p:nvSpPr>
        <p:spPr>
          <a:xfrm>
            <a:off x="1469920" y="6109856"/>
            <a:ext cx="3167064" cy="432632"/>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lt1"/>
              </a:buClr>
              <a:buSzPts val="800"/>
              <a:buNone/>
              <a:defRPr sz="800" b="0" i="0">
                <a:solidFill>
                  <a:schemeClr val="lt1"/>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6" name="Google Shape;176;p17"/>
          <p:cNvSpPr txBox="1">
            <a:spLocks noGrp="1"/>
          </p:cNvSpPr>
          <p:nvPr>
            <p:ph type="title"/>
          </p:nvPr>
        </p:nvSpPr>
        <p:spPr>
          <a:xfrm>
            <a:off x="1469921" y="1212646"/>
            <a:ext cx="6326542" cy="4888247"/>
          </a:xfrm>
          <a:prstGeom prst="rect">
            <a:avLst/>
          </a:prstGeom>
          <a:noFill/>
          <a:ln>
            <a:noFill/>
          </a:ln>
        </p:spPr>
        <p:txBody>
          <a:bodyPr spcFirstLastPara="1" wrap="square" lIns="0" tIns="0" rIns="0" bIns="0" anchor="t" anchorCtr="0">
            <a:normAutofit/>
          </a:bodyPr>
          <a:lstStyle>
            <a:lvl1pPr lvl="0" algn="l">
              <a:lnSpc>
                <a:spcPct val="90000"/>
              </a:lnSpc>
              <a:spcBef>
                <a:spcPts val="0"/>
              </a:spcBef>
              <a:spcAft>
                <a:spcPts val="0"/>
              </a:spcAft>
              <a:buClr>
                <a:schemeClr val="lt1"/>
              </a:buClr>
              <a:buSzPts val="4000"/>
              <a:buFont typeface="Arial"/>
              <a:buNone/>
              <a:defRPr sz="4000" b="1" i="0">
                <a:solidFill>
                  <a:schemeClr val="lt1"/>
                </a:solidFill>
                <a:latin typeface="Arial"/>
                <a:ea typeface="Arial"/>
                <a:cs typeface="Arial"/>
                <a:sym typeface="Arial"/>
              </a:defRPr>
            </a:lvl1pPr>
            <a:lvl2pPr lvl="1" algn="l">
              <a:lnSpc>
                <a:spcPct val="100000"/>
              </a:lnSpc>
              <a:spcBef>
                <a:spcPts val="60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177" name="Google Shape;177;p17"/>
          <p:cNvPicPr preferRelativeResize="0"/>
          <p:nvPr/>
        </p:nvPicPr>
        <p:blipFill rotWithShape="1">
          <a:blip r:embed="rId4">
            <a:alphaModFix/>
          </a:blip>
          <a:srcRect/>
          <a:stretch/>
        </p:blipFill>
        <p:spPr>
          <a:xfrm>
            <a:off x="11223028" y="6228946"/>
            <a:ext cx="432312" cy="341097"/>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ext and Image 3">
  <p:cSld name="Text and Image 3">
    <p:spTree>
      <p:nvGrpSpPr>
        <p:cNvPr id="1" name="Shape 178"/>
        <p:cNvGrpSpPr/>
        <p:nvPr/>
      </p:nvGrpSpPr>
      <p:grpSpPr>
        <a:xfrm>
          <a:off x="0" y="0"/>
          <a:ext cx="0" cy="0"/>
          <a:chOff x="0" y="0"/>
          <a:chExt cx="0" cy="0"/>
        </a:xfrm>
      </p:grpSpPr>
      <p:sp>
        <p:nvSpPr>
          <p:cNvPr id="179" name="Google Shape;179;p18"/>
          <p:cNvSpPr>
            <a:spLocks noGrp="1"/>
          </p:cNvSpPr>
          <p:nvPr>
            <p:ph type="pic" idx="2"/>
          </p:nvPr>
        </p:nvSpPr>
        <p:spPr>
          <a:xfrm>
            <a:off x="6360161" y="-5196"/>
            <a:ext cx="5831840" cy="6863195"/>
          </a:xfrm>
          <a:prstGeom prst="rect">
            <a:avLst/>
          </a:prstGeom>
          <a:solidFill>
            <a:srgbClr val="D8D8D8"/>
          </a:solidFill>
          <a:ln>
            <a:noFill/>
          </a:ln>
        </p:spPr>
      </p:sp>
      <p:sp>
        <p:nvSpPr>
          <p:cNvPr id="180" name="Google Shape;180;p18"/>
          <p:cNvSpPr txBox="1">
            <a:spLocks noGrp="1"/>
          </p:cNvSpPr>
          <p:nvPr>
            <p:ph type="title"/>
          </p:nvPr>
        </p:nvSpPr>
        <p:spPr>
          <a:xfrm>
            <a:off x="711253" y="507600"/>
            <a:ext cx="5120588" cy="255053"/>
          </a:xfrm>
          <a:prstGeom prst="rect">
            <a:avLst/>
          </a:prstGeom>
          <a:noFill/>
          <a:ln>
            <a:noFill/>
          </a:ln>
        </p:spPr>
        <p:txBody>
          <a:bodyPr spcFirstLastPara="1" wrap="square" lIns="0" tIns="0" rIns="0" bIns="0" anchor="t" anchorCtr="0">
            <a:normAutofit/>
          </a:bodyPr>
          <a:lstStyle>
            <a:lvl1pPr lvl="0" algn="l">
              <a:lnSpc>
                <a:spcPct val="90000"/>
              </a:lnSpc>
              <a:spcBef>
                <a:spcPts val="0"/>
              </a:spcBef>
              <a:spcAft>
                <a:spcPts val="0"/>
              </a:spcAft>
              <a:buClr>
                <a:schemeClr val="dk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1" name="Google Shape;181;p18"/>
          <p:cNvSpPr txBox="1">
            <a:spLocks noGrp="1"/>
          </p:cNvSpPr>
          <p:nvPr>
            <p:ph type="body" idx="1"/>
          </p:nvPr>
        </p:nvSpPr>
        <p:spPr>
          <a:xfrm>
            <a:off x="711252" y="2566555"/>
            <a:ext cx="5120588" cy="3543300"/>
          </a:xfrm>
          <a:prstGeom prst="rect">
            <a:avLst/>
          </a:prstGeom>
          <a:noFill/>
          <a:ln>
            <a:noFill/>
          </a:ln>
        </p:spPr>
        <p:txBody>
          <a:bodyPr spcFirstLastPara="1" wrap="square" lIns="0" tIns="0" rIns="0" bIns="0" anchor="t" anchorCtr="0">
            <a:normAutofit/>
          </a:bodyPr>
          <a:lstStyle>
            <a:lvl1pPr marL="457200" lvl="0" indent="-228600" algn="l">
              <a:lnSpc>
                <a:spcPct val="130000"/>
              </a:lnSpc>
              <a:spcBef>
                <a:spcPts val="0"/>
              </a:spcBef>
              <a:spcAft>
                <a:spcPts val="0"/>
              </a:spcAft>
              <a:buClr>
                <a:schemeClr val="dk2"/>
              </a:buClr>
              <a:buSzPts val="1800"/>
              <a:buNone/>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2" name="Google Shape;182;p18"/>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3" name="Google Shape;183;p18"/>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184" name="Google Shape;184;p18"/>
          <p:cNvSpPr txBox="1">
            <a:spLocks noGrp="1"/>
          </p:cNvSpPr>
          <p:nvPr>
            <p:ph type="body" idx="3"/>
          </p:nvPr>
        </p:nvSpPr>
        <p:spPr>
          <a:xfrm>
            <a:off x="1469920" y="6109856"/>
            <a:ext cx="3167064" cy="432632"/>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dk2"/>
              </a:buClr>
              <a:buSzPts val="800"/>
              <a:buNone/>
              <a:defRPr sz="800" b="0" i="0">
                <a:solidFill>
                  <a:schemeClr val="dk2"/>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5" name="Google Shape;185;p18"/>
          <p:cNvSpPr txBox="1">
            <a:spLocks noGrp="1"/>
          </p:cNvSpPr>
          <p:nvPr>
            <p:ph type="body" idx="4"/>
          </p:nvPr>
        </p:nvSpPr>
        <p:spPr>
          <a:xfrm>
            <a:off x="711253" y="762654"/>
            <a:ext cx="5120588" cy="18039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dk2"/>
              </a:buClr>
              <a:buSzPts val="2800"/>
              <a:buNone/>
              <a:defRPr sz="2800" b="1" i="0" cap="none">
                <a:solidFill>
                  <a:schemeClr val="dk2"/>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86" name="Google Shape;186;p18"/>
          <p:cNvPicPr preferRelativeResize="0"/>
          <p:nvPr/>
        </p:nvPicPr>
        <p:blipFill rotWithShape="1">
          <a:blip r:embed="rId2">
            <a:alphaModFix/>
          </a:blip>
          <a:srcRect/>
          <a:stretch/>
        </p:blipFill>
        <p:spPr>
          <a:xfrm>
            <a:off x="11223028" y="6228946"/>
            <a:ext cx="432312" cy="341097"/>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ext and Image 1, Navy">
  <p:cSld name="Text and Image 1, Navy">
    <p:spTree>
      <p:nvGrpSpPr>
        <p:cNvPr id="1" name="Shape 187"/>
        <p:cNvGrpSpPr/>
        <p:nvPr/>
      </p:nvGrpSpPr>
      <p:grpSpPr>
        <a:xfrm>
          <a:off x="0" y="0"/>
          <a:ext cx="0" cy="0"/>
          <a:chOff x="0" y="0"/>
          <a:chExt cx="0" cy="0"/>
        </a:xfrm>
      </p:grpSpPr>
      <p:pic>
        <p:nvPicPr>
          <p:cNvPr id="188" name="Google Shape;188;p19" descr="A blue and black background&#10;&#10;Description automatically generated"/>
          <p:cNvPicPr preferRelativeResize="0"/>
          <p:nvPr/>
        </p:nvPicPr>
        <p:blipFill rotWithShape="1">
          <a:blip r:embed="rId2">
            <a:alphaModFix/>
          </a:blip>
          <a:srcRect/>
          <a:stretch/>
        </p:blipFill>
        <p:spPr>
          <a:xfrm flipH="1">
            <a:off x="0" y="0"/>
            <a:ext cx="12192000" cy="6858000"/>
          </a:xfrm>
          <a:prstGeom prst="rect">
            <a:avLst/>
          </a:prstGeom>
          <a:noFill/>
          <a:ln>
            <a:noFill/>
          </a:ln>
        </p:spPr>
      </p:pic>
      <p:sp>
        <p:nvSpPr>
          <p:cNvPr id="189" name="Google Shape;189;p19"/>
          <p:cNvSpPr>
            <a:spLocks noGrp="1"/>
          </p:cNvSpPr>
          <p:nvPr>
            <p:ph type="pic" idx="2"/>
          </p:nvPr>
        </p:nvSpPr>
        <p:spPr>
          <a:xfrm>
            <a:off x="6360161" y="-5196"/>
            <a:ext cx="5831840" cy="6863195"/>
          </a:xfrm>
          <a:prstGeom prst="rect">
            <a:avLst/>
          </a:prstGeom>
          <a:solidFill>
            <a:srgbClr val="D8D8D8"/>
          </a:solidFill>
          <a:ln>
            <a:noFill/>
          </a:ln>
        </p:spPr>
      </p:sp>
      <p:sp>
        <p:nvSpPr>
          <p:cNvPr id="190" name="Google Shape;190;p19"/>
          <p:cNvSpPr txBox="1">
            <a:spLocks noGrp="1"/>
          </p:cNvSpPr>
          <p:nvPr>
            <p:ph type="title"/>
          </p:nvPr>
        </p:nvSpPr>
        <p:spPr>
          <a:xfrm>
            <a:off x="711253" y="507600"/>
            <a:ext cx="5120588" cy="255053"/>
          </a:xfrm>
          <a:prstGeom prst="rect">
            <a:avLst/>
          </a:prstGeom>
          <a:noFill/>
          <a:ln>
            <a:noFill/>
          </a:ln>
        </p:spPr>
        <p:txBody>
          <a:bodyPr spcFirstLastPara="1" wrap="square" lIns="0" tIns="0" rIns="0" bIns="0" anchor="t" anchorCtr="0">
            <a:normAutofit/>
          </a:bodyPr>
          <a:lstStyle>
            <a:lvl1pPr lvl="0" algn="l">
              <a:lnSpc>
                <a:spcPct val="90000"/>
              </a:lnSpc>
              <a:spcBef>
                <a:spcPts val="0"/>
              </a:spcBef>
              <a:spcAft>
                <a:spcPts val="0"/>
              </a:spcAft>
              <a:buClr>
                <a:schemeClr val="lt1"/>
              </a:buClr>
              <a:buSzPts val="1400"/>
              <a:buFont typeface="Arial"/>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1" name="Google Shape;191;p19"/>
          <p:cNvSpPr txBox="1">
            <a:spLocks noGrp="1"/>
          </p:cNvSpPr>
          <p:nvPr>
            <p:ph type="body" idx="1"/>
          </p:nvPr>
        </p:nvSpPr>
        <p:spPr>
          <a:xfrm>
            <a:off x="711252" y="2566555"/>
            <a:ext cx="5120588" cy="3543300"/>
          </a:xfrm>
          <a:prstGeom prst="rect">
            <a:avLst/>
          </a:prstGeom>
          <a:noFill/>
          <a:ln>
            <a:noFill/>
          </a:ln>
        </p:spPr>
        <p:txBody>
          <a:bodyPr spcFirstLastPara="1" wrap="square" lIns="0" tIns="0" rIns="0" bIns="0" anchor="t" anchorCtr="0">
            <a:normAutofit/>
          </a:bodyPr>
          <a:lstStyle>
            <a:lvl1pPr marL="457200" lvl="0" indent="-228600" algn="l">
              <a:lnSpc>
                <a:spcPct val="130000"/>
              </a:lnSpc>
              <a:spcBef>
                <a:spcPts val="0"/>
              </a:spcBef>
              <a:spcAft>
                <a:spcPts val="0"/>
              </a:spcAft>
              <a:buClr>
                <a:schemeClr val="lt1"/>
              </a:buClr>
              <a:buSzPts val="1400"/>
              <a:buNone/>
              <a:defRPr>
                <a:solidFill>
                  <a:schemeClr val="lt1"/>
                </a:solidFill>
              </a:defRPr>
            </a:lvl1pPr>
            <a:lvl2pPr marL="914400" lvl="1" indent="-317500" algn="l">
              <a:lnSpc>
                <a:spcPct val="130000"/>
              </a:lnSpc>
              <a:spcBef>
                <a:spcPts val="1200"/>
              </a:spcBef>
              <a:spcAft>
                <a:spcPts val="0"/>
              </a:spcAft>
              <a:buClr>
                <a:schemeClr val="lt1"/>
              </a:buClr>
              <a:buSzPts val="1400"/>
              <a:buChar char="•"/>
              <a:defRPr>
                <a:solidFill>
                  <a:schemeClr val="lt1"/>
                </a:solidFill>
              </a:defRPr>
            </a:lvl2pPr>
            <a:lvl3pPr marL="1371600" lvl="2" indent="-304800" algn="l">
              <a:lnSpc>
                <a:spcPct val="130000"/>
              </a:lnSpc>
              <a:spcBef>
                <a:spcPts val="1200"/>
              </a:spcBef>
              <a:spcAft>
                <a:spcPts val="0"/>
              </a:spcAft>
              <a:buClr>
                <a:schemeClr val="lt1"/>
              </a:buClr>
              <a:buSzPts val="1200"/>
              <a:buChar char="-"/>
              <a:defRPr>
                <a:solidFill>
                  <a:schemeClr val="lt1"/>
                </a:solidFill>
              </a:defRPr>
            </a:lvl3pPr>
            <a:lvl4pPr marL="1828800" lvl="3" indent="-228600" algn="l">
              <a:lnSpc>
                <a:spcPct val="130000"/>
              </a:lnSpc>
              <a:spcBef>
                <a:spcPts val="1200"/>
              </a:spcBef>
              <a:spcAft>
                <a:spcPts val="0"/>
              </a:spcAft>
              <a:buClr>
                <a:schemeClr val="lt1"/>
              </a:buClr>
              <a:buSzPts val="1200"/>
              <a:buNone/>
              <a:defRPr>
                <a:solidFill>
                  <a:schemeClr val="lt1"/>
                </a:solidFill>
              </a:defRPr>
            </a:lvl4pPr>
            <a:lvl5pPr marL="2286000" lvl="4" indent="-228600" algn="l">
              <a:lnSpc>
                <a:spcPct val="130000"/>
              </a:lnSpc>
              <a:spcBef>
                <a:spcPts val="1200"/>
              </a:spcBef>
              <a:spcAft>
                <a:spcPts val="0"/>
              </a:spcAft>
              <a:buClr>
                <a:schemeClr val="lt2"/>
              </a:buClr>
              <a:buSzPts val="1400"/>
              <a:buNone/>
              <a:defRPr>
                <a:solidFill>
                  <a:schemeClr val="lt2"/>
                </a:solidFill>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2" name="Google Shape;192;p19"/>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3" name="Google Shape;193;p19"/>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194" name="Google Shape;194;p19"/>
          <p:cNvSpPr txBox="1">
            <a:spLocks noGrp="1"/>
          </p:cNvSpPr>
          <p:nvPr>
            <p:ph type="body" idx="3"/>
          </p:nvPr>
        </p:nvSpPr>
        <p:spPr>
          <a:xfrm>
            <a:off x="1469920" y="6109856"/>
            <a:ext cx="3167064" cy="432632"/>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lt1"/>
              </a:buClr>
              <a:buSzPts val="800"/>
              <a:buNone/>
              <a:defRPr sz="800" b="0" i="0">
                <a:solidFill>
                  <a:schemeClr val="lt1"/>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5" name="Google Shape;195;p19"/>
          <p:cNvSpPr txBox="1">
            <a:spLocks noGrp="1"/>
          </p:cNvSpPr>
          <p:nvPr>
            <p:ph type="body" idx="4"/>
          </p:nvPr>
        </p:nvSpPr>
        <p:spPr>
          <a:xfrm>
            <a:off x="711253" y="762654"/>
            <a:ext cx="5120588" cy="1711039"/>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lt1"/>
              </a:buClr>
              <a:buSzPts val="2800"/>
              <a:buNone/>
              <a:defRPr sz="2800" b="1"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96" name="Google Shape;196;p19"/>
          <p:cNvPicPr preferRelativeResize="0"/>
          <p:nvPr/>
        </p:nvPicPr>
        <p:blipFill rotWithShape="1">
          <a:blip r:embed="rId3">
            <a:alphaModFix/>
          </a:blip>
          <a:srcRect/>
          <a:stretch/>
        </p:blipFill>
        <p:spPr>
          <a:xfrm>
            <a:off x="11223028" y="6228946"/>
            <a:ext cx="432312" cy="341097"/>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ext and Image 4">
  <p:cSld name="Text and Image 4">
    <p:spTree>
      <p:nvGrpSpPr>
        <p:cNvPr id="1" name="Shape 197"/>
        <p:cNvGrpSpPr/>
        <p:nvPr/>
      </p:nvGrpSpPr>
      <p:grpSpPr>
        <a:xfrm>
          <a:off x="0" y="0"/>
          <a:ext cx="0" cy="0"/>
          <a:chOff x="0" y="0"/>
          <a:chExt cx="0" cy="0"/>
        </a:xfrm>
      </p:grpSpPr>
      <p:sp>
        <p:nvSpPr>
          <p:cNvPr id="198" name="Google Shape;198;p20"/>
          <p:cNvSpPr>
            <a:spLocks noGrp="1"/>
          </p:cNvSpPr>
          <p:nvPr>
            <p:ph type="pic" idx="2"/>
          </p:nvPr>
        </p:nvSpPr>
        <p:spPr>
          <a:xfrm>
            <a:off x="6360161" y="-5196"/>
            <a:ext cx="5831840" cy="6863195"/>
          </a:xfrm>
          <a:prstGeom prst="rect">
            <a:avLst/>
          </a:prstGeom>
          <a:solidFill>
            <a:srgbClr val="D8D8D8"/>
          </a:solidFill>
          <a:ln>
            <a:noFill/>
          </a:ln>
        </p:spPr>
      </p:sp>
      <p:sp>
        <p:nvSpPr>
          <p:cNvPr id="199" name="Google Shape;199;p20"/>
          <p:cNvSpPr txBox="1">
            <a:spLocks noGrp="1"/>
          </p:cNvSpPr>
          <p:nvPr>
            <p:ph type="title"/>
          </p:nvPr>
        </p:nvSpPr>
        <p:spPr>
          <a:xfrm>
            <a:off x="711253" y="507600"/>
            <a:ext cx="5120588" cy="255053"/>
          </a:xfrm>
          <a:prstGeom prst="rect">
            <a:avLst/>
          </a:prstGeom>
          <a:noFill/>
          <a:ln>
            <a:noFill/>
          </a:ln>
        </p:spPr>
        <p:txBody>
          <a:bodyPr spcFirstLastPara="1" wrap="square" lIns="0" tIns="0" rIns="0" bIns="0" anchor="t" anchorCtr="0">
            <a:normAutofit/>
          </a:bodyPr>
          <a:lstStyle>
            <a:lvl1pPr lvl="0" algn="l">
              <a:lnSpc>
                <a:spcPct val="90000"/>
              </a:lnSpc>
              <a:spcBef>
                <a:spcPts val="0"/>
              </a:spcBef>
              <a:spcAft>
                <a:spcPts val="0"/>
              </a:spcAft>
              <a:buClr>
                <a:schemeClr val="dk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0" name="Google Shape;200;p20"/>
          <p:cNvSpPr txBox="1">
            <a:spLocks noGrp="1"/>
          </p:cNvSpPr>
          <p:nvPr>
            <p:ph type="body" idx="1"/>
          </p:nvPr>
        </p:nvSpPr>
        <p:spPr>
          <a:xfrm>
            <a:off x="711252" y="2566555"/>
            <a:ext cx="5120588" cy="3543300"/>
          </a:xfrm>
          <a:prstGeom prst="rect">
            <a:avLst/>
          </a:prstGeom>
          <a:noFill/>
          <a:ln>
            <a:noFill/>
          </a:ln>
        </p:spPr>
        <p:txBody>
          <a:bodyPr spcFirstLastPara="1" wrap="square" lIns="0" tIns="0" rIns="0" bIns="0" anchor="t" anchorCtr="0">
            <a:normAutofit/>
          </a:bodyPr>
          <a:lstStyle>
            <a:lvl1pPr marL="457200" lvl="0" indent="-228600" algn="l">
              <a:lnSpc>
                <a:spcPct val="130000"/>
              </a:lnSpc>
              <a:spcBef>
                <a:spcPts val="0"/>
              </a:spcBef>
              <a:spcAft>
                <a:spcPts val="0"/>
              </a:spcAft>
              <a:buClr>
                <a:schemeClr val="dk2"/>
              </a:buClr>
              <a:buSzPts val="1800"/>
              <a:buNone/>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1" name="Google Shape;201;p20"/>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2" name="Google Shape;202;p20"/>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203" name="Google Shape;203;p20"/>
          <p:cNvSpPr txBox="1">
            <a:spLocks noGrp="1"/>
          </p:cNvSpPr>
          <p:nvPr>
            <p:ph type="body" idx="3"/>
          </p:nvPr>
        </p:nvSpPr>
        <p:spPr>
          <a:xfrm>
            <a:off x="1469920" y="6109856"/>
            <a:ext cx="3167064" cy="432632"/>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dk2"/>
              </a:buClr>
              <a:buSzPts val="800"/>
              <a:buNone/>
              <a:defRPr sz="800" b="0" i="0">
                <a:solidFill>
                  <a:schemeClr val="dk2"/>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4" name="Google Shape;204;p20"/>
          <p:cNvSpPr txBox="1">
            <a:spLocks noGrp="1"/>
          </p:cNvSpPr>
          <p:nvPr>
            <p:ph type="body" idx="4"/>
          </p:nvPr>
        </p:nvSpPr>
        <p:spPr>
          <a:xfrm>
            <a:off x="711253" y="762654"/>
            <a:ext cx="5120588" cy="18039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dk2"/>
              </a:buClr>
              <a:buSzPts val="2800"/>
              <a:buNone/>
              <a:defRPr sz="2800" b="1" i="0" cap="none">
                <a:solidFill>
                  <a:schemeClr val="dk2"/>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05" name="Google Shape;205;p20"/>
          <p:cNvPicPr preferRelativeResize="0"/>
          <p:nvPr/>
        </p:nvPicPr>
        <p:blipFill rotWithShape="1">
          <a:blip r:embed="rId2">
            <a:alphaModFix/>
          </a:blip>
          <a:srcRect/>
          <a:stretch/>
        </p:blipFill>
        <p:spPr>
          <a:xfrm>
            <a:off x="11223028" y="6228946"/>
            <a:ext cx="432312" cy="341097"/>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ver Static 1">
  <p:cSld name="Cover Static 1">
    <p:bg>
      <p:bgPr>
        <a:solidFill>
          <a:schemeClr val="dk2"/>
        </a:solidFill>
        <a:effectLst/>
      </p:bgPr>
    </p:bg>
    <p:spTree>
      <p:nvGrpSpPr>
        <p:cNvPr id="1" name="Shape 28"/>
        <p:cNvGrpSpPr/>
        <p:nvPr/>
      </p:nvGrpSpPr>
      <p:grpSpPr>
        <a:xfrm>
          <a:off x="0" y="0"/>
          <a:ext cx="0" cy="0"/>
          <a:chOff x="0" y="0"/>
          <a:chExt cx="0" cy="0"/>
        </a:xfrm>
      </p:grpSpPr>
      <p:pic>
        <p:nvPicPr>
          <p:cNvPr id="29" name="Google Shape;29;p3"/>
          <p:cNvPicPr preferRelativeResize="0"/>
          <p:nvPr/>
        </p:nvPicPr>
        <p:blipFill rotWithShape="1">
          <a:blip r:embed="rId2">
            <a:alphaModFix/>
          </a:blip>
          <a:srcRect/>
          <a:stretch/>
        </p:blipFill>
        <p:spPr>
          <a:xfrm>
            <a:off x="0" y="-5191"/>
            <a:ext cx="12191998" cy="6863191"/>
          </a:xfrm>
          <a:prstGeom prst="rect">
            <a:avLst/>
          </a:prstGeom>
          <a:noFill/>
          <a:ln>
            <a:noFill/>
          </a:ln>
        </p:spPr>
      </p:pic>
      <p:sp>
        <p:nvSpPr>
          <p:cNvPr id="30" name="Google Shape;30;p3"/>
          <p:cNvSpPr/>
          <p:nvPr/>
        </p:nvSpPr>
        <p:spPr>
          <a:xfrm>
            <a:off x="0" y="5185891"/>
            <a:ext cx="12191999" cy="1682496"/>
          </a:xfrm>
          <a:prstGeom prst="rect">
            <a:avLst/>
          </a:prstGeom>
          <a:gradFill>
            <a:gsLst>
              <a:gs pos="0">
                <a:srgbClr val="000000">
                  <a:alpha val="0"/>
                </a:srgbClr>
              </a:gs>
              <a:gs pos="100000">
                <a:srgbClr val="000000">
                  <a:alpha val="40000"/>
                </a:srgbClr>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1" name="Google Shape;31;p3"/>
          <p:cNvSpPr/>
          <p:nvPr/>
        </p:nvSpPr>
        <p:spPr>
          <a:xfrm rot="10800000">
            <a:off x="1" y="-15578"/>
            <a:ext cx="12191999" cy="1682496"/>
          </a:xfrm>
          <a:prstGeom prst="rect">
            <a:avLst/>
          </a:prstGeom>
          <a:gradFill>
            <a:gsLst>
              <a:gs pos="0">
                <a:srgbClr val="000000">
                  <a:alpha val="0"/>
                </a:srgbClr>
              </a:gs>
              <a:gs pos="100000">
                <a:srgbClr val="000000">
                  <a:alpha val="40000"/>
                </a:srgbClr>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2" name="Google Shape;32;p3"/>
          <p:cNvSpPr txBox="1">
            <a:spLocks noGrp="1"/>
          </p:cNvSpPr>
          <p:nvPr>
            <p:ph type="ctrTitle"/>
          </p:nvPr>
        </p:nvSpPr>
        <p:spPr>
          <a:xfrm>
            <a:off x="1038644" y="1348540"/>
            <a:ext cx="5468033" cy="3007042"/>
          </a:xfrm>
          <a:prstGeom prst="rect">
            <a:avLst/>
          </a:prstGeom>
          <a:noFill/>
          <a:ln>
            <a:noFill/>
          </a:ln>
        </p:spPr>
        <p:txBody>
          <a:bodyPr spcFirstLastPara="1" wrap="square" lIns="0" tIns="0" rIns="0" bIns="0" anchor="b" anchorCtr="0">
            <a:normAutofit/>
          </a:bodyPr>
          <a:lstStyle>
            <a:lvl1pPr lvl="0" algn="l">
              <a:lnSpc>
                <a:spcPct val="90000"/>
              </a:lnSpc>
              <a:spcBef>
                <a:spcPts val="0"/>
              </a:spcBef>
              <a:spcAft>
                <a:spcPts val="0"/>
              </a:spcAft>
              <a:buClr>
                <a:schemeClr val="lt1"/>
              </a:buClr>
              <a:buSzPts val="4000"/>
              <a:buFont typeface="Arial"/>
              <a:buNone/>
              <a:defRPr sz="4000" b="1" i="0">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 name="Google Shape;33;p3"/>
          <p:cNvSpPr txBox="1">
            <a:spLocks noGrp="1"/>
          </p:cNvSpPr>
          <p:nvPr>
            <p:ph type="subTitle" idx="1"/>
          </p:nvPr>
        </p:nvSpPr>
        <p:spPr>
          <a:xfrm>
            <a:off x="1038644" y="4449705"/>
            <a:ext cx="7428701" cy="365125"/>
          </a:xfrm>
          <a:prstGeom prst="rect">
            <a:avLst/>
          </a:prstGeom>
          <a:noFill/>
          <a:ln>
            <a:noFill/>
          </a:ln>
        </p:spPr>
        <p:txBody>
          <a:bodyPr spcFirstLastPara="1" wrap="square" lIns="0" tIns="0" rIns="0" bIns="0" anchor="t" anchorCtr="0">
            <a:normAutofit/>
          </a:bodyPr>
          <a:lstStyle>
            <a:lvl1pPr lvl="0" algn="l">
              <a:lnSpc>
                <a:spcPct val="130000"/>
              </a:lnSpc>
              <a:spcBef>
                <a:spcPts val="0"/>
              </a:spcBef>
              <a:spcAft>
                <a:spcPts val="0"/>
              </a:spcAft>
              <a:buClr>
                <a:schemeClr val="lt1"/>
              </a:buClr>
              <a:buSzPts val="1400"/>
              <a:buNone/>
              <a:defRPr sz="1400" b="0" i="0">
                <a:solidFill>
                  <a:schemeClr val="lt1"/>
                </a:solidFill>
                <a:latin typeface="Arial"/>
                <a:ea typeface="Arial"/>
                <a:cs typeface="Arial"/>
                <a:sym typeface="Arial"/>
              </a:defRPr>
            </a:lvl1pPr>
            <a:lvl2pPr lvl="1" algn="ctr">
              <a:lnSpc>
                <a:spcPct val="130000"/>
              </a:lnSpc>
              <a:spcBef>
                <a:spcPts val="1200"/>
              </a:spcBef>
              <a:spcAft>
                <a:spcPts val="0"/>
              </a:spcAft>
              <a:buClr>
                <a:schemeClr val="dk2"/>
              </a:buClr>
              <a:buSzPts val="2000"/>
              <a:buNone/>
              <a:defRPr sz="2000"/>
            </a:lvl2pPr>
            <a:lvl3pPr lvl="2" algn="ctr">
              <a:lnSpc>
                <a:spcPct val="130000"/>
              </a:lnSpc>
              <a:spcBef>
                <a:spcPts val="1200"/>
              </a:spcBef>
              <a:spcAft>
                <a:spcPts val="0"/>
              </a:spcAft>
              <a:buClr>
                <a:schemeClr val="dk2"/>
              </a:buClr>
              <a:buSzPts val="1800"/>
              <a:buNone/>
              <a:defRPr sz="1800"/>
            </a:lvl3pPr>
            <a:lvl4pPr lvl="3" algn="ctr">
              <a:lnSpc>
                <a:spcPct val="130000"/>
              </a:lnSpc>
              <a:spcBef>
                <a:spcPts val="1200"/>
              </a:spcBef>
              <a:spcAft>
                <a:spcPts val="0"/>
              </a:spcAft>
              <a:buClr>
                <a:schemeClr val="dk2"/>
              </a:buClr>
              <a:buSzPts val="1600"/>
              <a:buNone/>
              <a:defRPr sz="1600"/>
            </a:lvl4pPr>
            <a:lvl5pPr lvl="4" algn="ctr">
              <a:lnSpc>
                <a:spcPct val="130000"/>
              </a:lnSpc>
              <a:spcBef>
                <a:spcPts val="1200"/>
              </a:spcBef>
              <a:spcAft>
                <a:spcPts val="0"/>
              </a:spcAft>
              <a:buClr>
                <a:schemeClr val="accent1"/>
              </a:buClr>
              <a:buSzPts val="1600"/>
              <a:buNone/>
              <a:defRPr sz="1600"/>
            </a:lvl5pPr>
            <a:lvl6pPr lvl="5" algn="ctr">
              <a:lnSpc>
                <a:spcPct val="90000"/>
              </a:lnSpc>
              <a:spcBef>
                <a:spcPts val="12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34" name="Google Shape;34;p3"/>
          <p:cNvSpPr txBox="1">
            <a:spLocks noGrp="1"/>
          </p:cNvSpPr>
          <p:nvPr>
            <p:ph type="dt" idx="10"/>
          </p:nvPr>
        </p:nvSpPr>
        <p:spPr>
          <a:xfrm>
            <a:off x="1038644" y="5381237"/>
            <a:ext cx="2743200" cy="434758"/>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sz="1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3"/>
          <p:cNvSpPr txBox="1">
            <a:spLocks noGrp="1"/>
          </p:cNvSpPr>
          <p:nvPr>
            <p:ph type="ftr" idx="11"/>
          </p:nvPr>
        </p:nvSpPr>
        <p:spPr>
          <a:xfrm>
            <a:off x="1038644" y="6154435"/>
            <a:ext cx="4114800" cy="365125"/>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sz="8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3"/>
          <p:cNvSpPr/>
          <p:nvPr/>
        </p:nvSpPr>
        <p:spPr>
          <a:xfrm>
            <a:off x="0" y="-5199"/>
            <a:ext cx="12191999" cy="6873584"/>
          </a:xfrm>
          <a:custGeom>
            <a:avLst/>
            <a:gdLst/>
            <a:ahLst/>
            <a:cxnLst/>
            <a:rect l="l" t="t" r="r" b="b"/>
            <a:pathLst>
              <a:path w="12191999" h="6873584" extrusionOk="0">
                <a:moveTo>
                  <a:pt x="698091" y="1253895"/>
                </a:moveTo>
                <a:lnTo>
                  <a:pt x="12191999" y="1253895"/>
                </a:lnTo>
                <a:lnTo>
                  <a:pt x="12191999" y="6873584"/>
                </a:lnTo>
                <a:lnTo>
                  <a:pt x="698091" y="6873584"/>
                </a:lnTo>
                <a:close/>
                <a:moveTo>
                  <a:pt x="0" y="0"/>
                </a:moveTo>
                <a:lnTo>
                  <a:pt x="619432" y="0"/>
                </a:lnTo>
                <a:lnTo>
                  <a:pt x="619432" y="1165403"/>
                </a:lnTo>
                <a:lnTo>
                  <a:pt x="0" y="1165403"/>
                </a:lnTo>
                <a:close/>
              </a:path>
            </a:pathLst>
          </a:custGeom>
          <a:blipFill rotWithShape="1">
            <a:blip r:embed="rId3">
              <a:alphaModFix amt="70000"/>
            </a:blip>
            <a:stretch>
              <a:fillRect/>
            </a:stretch>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cxnSp>
        <p:nvCxnSpPr>
          <p:cNvPr id="37" name="Google Shape;37;p3"/>
          <p:cNvCxnSpPr/>
          <p:nvPr/>
        </p:nvCxnSpPr>
        <p:spPr>
          <a:xfrm>
            <a:off x="0" y="1199929"/>
            <a:ext cx="12191999" cy="0"/>
          </a:xfrm>
          <a:prstGeom prst="straightConnector1">
            <a:avLst/>
          </a:prstGeom>
          <a:noFill/>
          <a:ln w="9525" cap="flat" cmpd="sng">
            <a:solidFill>
              <a:schemeClr val="lt1"/>
            </a:solidFill>
            <a:prstDash val="solid"/>
            <a:miter lim="800000"/>
            <a:headEnd type="none" w="sm" len="sm"/>
            <a:tailEnd type="none" w="sm" len="sm"/>
          </a:ln>
        </p:spPr>
      </p:cxnSp>
      <p:cxnSp>
        <p:nvCxnSpPr>
          <p:cNvPr id="38" name="Google Shape;38;p3"/>
          <p:cNvCxnSpPr/>
          <p:nvPr/>
        </p:nvCxnSpPr>
        <p:spPr>
          <a:xfrm>
            <a:off x="653223" y="-5196"/>
            <a:ext cx="0" cy="6863196"/>
          </a:xfrm>
          <a:prstGeom prst="straightConnector1">
            <a:avLst/>
          </a:prstGeom>
          <a:noFill/>
          <a:ln w="9525" cap="flat" cmpd="sng">
            <a:solidFill>
              <a:schemeClr val="lt1"/>
            </a:solidFill>
            <a:prstDash val="solid"/>
            <a:miter lim="800000"/>
            <a:headEnd type="none" w="sm" len="sm"/>
            <a:tailEnd type="none" w="sm" len="sm"/>
          </a:ln>
        </p:spPr>
      </p:cxnSp>
      <p:pic>
        <p:nvPicPr>
          <p:cNvPr id="39" name="Google Shape;39;p3"/>
          <p:cNvPicPr preferRelativeResize="0"/>
          <p:nvPr/>
        </p:nvPicPr>
        <p:blipFill rotWithShape="1">
          <a:blip r:embed="rId4">
            <a:alphaModFix/>
          </a:blip>
          <a:srcRect/>
          <a:stretch/>
        </p:blipFill>
        <p:spPr>
          <a:xfrm>
            <a:off x="10918913" y="332760"/>
            <a:ext cx="679952" cy="536487"/>
          </a:xfrm>
          <a:prstGeom prst="rect">
            <a:avLst/>
          </a:prstGeom>
          <a:noFill/>
          <a:ln>
            <a:noFill/>
          </a:ln>
        </p:spPr>
      </p:pic>
      <p:pic>
        <p:nvPicPr>
          <p:cNvPr id="40" name="Google Shape;40;p3"/>
          <p:cNvPicPr preferRelativeResize="0"/>
          <p:nvPr/>
        </p:nvPicPr>
        <p:blipFill rotWithShape="1">
          <a:blip r:embed="rId5">
            <a:alphaModFix/>
          </a:blip>
          <a:srcRect/>
          <a:stretch/>
        </p:blipFill>
        <p:spPr>
          <a:xfrm>
            <a:off x="745155" y="257503"/>
            <a:ext cx="3023843" cy="842183"/>
          </a:xfrm>
          <a:prstGeom prst="rect">
            <a:avLst/>
          </a:prstGeom>
          <a:noFill/>
          <a:ln>
            <a:noFill/>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p:tgtEl>
                                          <p:spTgt spid="38"/>
                                        </p:tgtEl>
                                        <p:attrNameLst>
                                          <p:attrName>ppt_x</p:attrName>
                                        </p:attrNameLst>
                                      </p:cBhvr>
                                      <p:tavLst>
                                        <p:tav tm="0">
                                          <p:val>
                                            <p:strVal val="#ppt_x-1"/>
                                          </p:val>
                                        </p:tav>
                                        <p:tav tm="100000">
                                          <p:val>
                                            <p:strVal val="#ppt_x"/>
                                          </p:val>
                                        </p:tav>
                                      </p:tavLst>
                                    </p:anim>
                                  </p:childTnLst>
                                </p:cTn>
                              </p:par>
                              <p:par>
                                <p:cTn id="8" presetID="2" presetClass="entr" presetSubtype="4" fill="hold" nodeType="withEffect">
                                  <p:stCondLst>
                                    <p:cond delay="250"/>
                                  </p:stCondLst>
                                  <p:childTnLst>
                                    <p:set>
                                      <p:cBhvr>
                                        <p:cTn id="9" dur="1" fill="hold">
                                          <p:stCondLst>
                                            <p:cond delay="0"/>
                                          </p:stCondLst>
                                        </p:cTn>
                                        <p:tgtEl>
                                          <p:spTgt spid="37"/>
                                        </p:tgtEl>
                                        <p:attrNameLst>
                                          <p:attrName>style.visibility</p:attrName>
                                        </p:attrNameLst>
                                      </p:cBhvr>
                                      <p:to>
                                        <p:strVal val="visible"/>
                                      </p:to>
                                    </p:set>
                                    <p:anim calcmode="lin" valueType="num">
                                      <p:cBhvr additive="base">
                                        <p:cTn id="10" dur="500"/>
                                        <p:tgtEl>
                                          <p:spTgt spid="37"/>
                                        </p:tgtEl>
                                        <p:attrNameLst>
                                          <p:attrName>ppt_y</p:attrName>
                                        </p:attrNameLst>
                                      </p:cBhvr>
                                      <p:tavLst>
                                        <p:tav tm="0">
                                          <p:val>
                                            <p:strVal val="#ppt_y+1"/>
                                          </p:val>
                                        </p:tav>
                                        <p:tav tm="100000">
                                          <p:val>
                                            <p:strVal val="#ppt_y"/>
                                          </p:val>
                                        </p:tav>
                                      </p:tavLst>
                                    </p:anim>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36"/>
                                        </p:tgtEl>
                                        <p:attrNameLst>
                                          <p:attrName>style.visibility</p:attrName>
                                        </p:attrNameLst>
                                      </p:cBhvr>
                                      <p:to>
                                        <p:strVal val="visible"/>
                                      </p:to>
                                    </p:set>
                                    <p:animEffect transition="in" filter="fade">
                                      <p:cBhvr>
                                        <p:cTn id="14" dur="500"/>
                                        <p:tgtEl>
                                          <p:spTgt spid="36"/>
                                        </p:tgtEl>
                                      </p:cBhvr>
                                    </p:animEffect>
                                  </p:childTnLst>
                                </p:cTn>
                              </p:par>
                              <p:par>
                                <p:cTn id="15" presetID="10" presetClass="entr" presetSubtype="0" fill="hold" nodeType="with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500"/>
                                        <p:tgtEl>
                                          <p:spTgt spid="39"/>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500"/>
                                        <p:tgtEl>
                                          <p:spTgt spid="32"/>
                                        </p:tgtEl>
                                      </p:cBhvr>
                                    </p:animEffect>
                                  </p:childTnLst>
                                </p:cTn>
                              </p:par>
                              <p:par>
                                <p:cTn id="22" presetID="10" presetClass="entr" presetSubtype="0" fill="hold" nodeType="withEffect">
                                  <p:stCondLst>
                                    <p:cond delay="0"/>
                                  </p:stCondLst>
                                  <p:childTnLst>
                                    <p:set>
                                      <p:cBhvr>
                                        <p:cTn id="23" dur="1" fill="hold">
                                          <p:stCondLst>
                                            <p:cond delay="0"/>
                                          </p:stCondLst>
                                        </p:cTn>
                                        <p:tgtEl>
                                          <p:spTgt spid="33">
                                            <p:txEl>
                                              <p:pRg st="0" end="0"/>
                                            </p:txEl>
                                          </p:spTgt>
                                        </p:tgtEl>
                                        <p:attrNameLst>
                                          <p:attrName>style.visibility</p:attrName>
                                        </p:attrNameLst>
                                      </p:cBhvr>
                                      <p:to>
                                        <p:strVal val="visible"/>
                                      </p:to>
                                    </p:set>
                                    <p:animEffect transition="in" filter="fade">
                                      <p:cBhvr>
                                        <p:cTn id="24" dur="500"/>
                                        <p:tgtEl>
                                          <p:spTgt spid="33">
                                            <p:txEl>
                                              <p:pRg st="0" end="0"/>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3">
                                            <p:txEl>
                                              <p:pRg st="1" end="1"/>
                                            </p:txEl>
                                          </p:spTgt>
                                        </p:tgtEl>
                                        <p:attrNameLst>
                                          <p:attrName>style.visibility</p:attrName>
                                        </p:attrNameLst>
                                      </p:cBhvr>
                                      <p:to>
                                        <p:strVal val="visible"/>
                                      </p:to>
                                    </p:set>
                                    <p:animEffect transition="in" filter="fade">
                                      <p:cBhvr>
                                        <p:cTn id="27" dur="500"/>
                                        <p:tgtEl>
                                          <p:spTgt spid="33">
                                            <p:txEl>
                                              <p:pRg st="1" end="1"/>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33">
                                            <p:txEl>
                                              <p:pRg st="2" end="2"/>
                                            </p:txEl>
                                          </p:spTgt>
                                        </p:tgtEl>
                                        <p:attrNameLst>
                                          <p:attrName>style.visibility</p:attrName>
                                        </p:attrNameLst>
                                      </p:cBhvr>
                                      <p:to>
                                        <p:strVal val="visible"/>
                                      </p:to>
                                    </p:set>
                                    <p:animEffect transition="in" filter="fade">
                                      <p:cBhvr>
                                        <p:cTn id="30" dur="500"/>
                                        <p:tgtEl>
                                          <p:spTgt spid="33">
                                            <p:txEl>
                                              <p:pRg st="2" end="2"/>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33">
                                            <p:txEl>
                                              <p:pRg st="3" end="3"/>
                                            </p:txEl>
                                          </p:spTgt>
                                        </p:tgtEl>
                                        <p:attrNameLst>
                                          <p:attrName>style.visibility</p:attrName>
                                        </p:attrNameLst>
                                      </p:cBhvr>
                                      <p:to>
                                        <p:strVal val="visible"/>
                                      </p:to>
                                    </p:set>
                                    <p:animEffect transition="in" filter="fade">
                                      <p:cBhvr>
                                        <p:cTn id="33" dur="500"/>
                                        <p:tgtEl>
                                          <p:spTgt spid="33">
                                            <p:txEl>
                                              <p:pRg st="3" end="3"/>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33">
                                            <p:txEl>
                                              <p:pRg st="4" end="4"/>
                                            </p:txEl>
                                          </p:spTgt>
                                        </p:tgtEl>
                                        <p:attrNameLst>
                                          <p:attrName>style.visibility</p:attrName>
                                        </p:attrNameLst>
                                      </p:cBhvr>
                                      <p:to>
                                        <p:strVal val="visible"/>
                                      </p:to>
                                    </p:set>
                                    <p:animEffect transition="in" filter="fade">
                                      <p:cBhvr>
                                        <p:cTn id="36" dur="500"/>
                                        <p:tgtEl>
                                          <p:spTgt spid="33">
                                            <p:txEl>
                                              <p:pRg st="4" end="4"/>
                                            </p:tx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33">
                                            <p:txEl>
                                              <p:pRg st="5" end="5"/>
                                            </p:txEl>
                                          </p:spTgt>
                                        </p:tgtEl>
                                        <p:attrNameLst>
                                          <p:attrName>style.visibility</p:attrName>
                                        </p:attrNameLst>
                                      </p:cBhvr>
                                      <p:to>
                                        <p:strVal val="visible"/>
                                      </p:to>
                                    </p:set>
                                    <p:animEffect transition="in" filter="fade">
                                      <p:cBhvr>
                                        <p:cTn id="39" dur="500"/>
                                        <p:tgtEl>
                                          <p:spTgt spid="33">
                                            <p:txEl>
                                              <p:pRg st="5" end="5"/>
                                            </p:txEl>
                                          </p:spTgt>
                                        </p:tgtEl>
                                      </p:cBhvr>
                                    </p:animEffect>
                                  </p:childTnLst>
                                </p:cTn>
                              </p:par>
                              <p:par>
                                <p:cTn id="40" presetID="10" presetClass="entr" presetSubtype="0" fill="hold" nodeType="withEffect">
                                  <p:stCondLst>
                                    <p:cond delay="0"/>
                                  </p:stCondLst>
                                  <p:childTnLst>
                                    <p:set>
                                      <p:cBhvr>
                                        <p:cTn id="41" dur="1" fill="hold">
                                          <p:stCondLst>
                                            <p:cond delay="0"/>
                                          </p:stCondLst>
                                        </p:cTn>
                                        <p:tgtEl>
                                          <p:spTgt spid="33">
                                            <p:txEl>
                                              <p:pRg st="6" end="6"/>
                                            </p:txEl>
                                          </p:spTgt>
                                        </p:tgtEl>
                                        <p:attrNameLst>
                                          <p:attrName>style.visibility</p:attrName>
                                        </p:attrNameLst>
                                      </p:cBhvr>
                                      <p:to>
                                        <p:strVal val="visible"/>
                                      </p:to>
                                    </p:set>
                                    <p:animEffect transition="in" filter="fade">
                                      <p:cBhvr>
                                        <p:cTn id="42" dur="500"/>
                                        <p:tgtEl>
                                          <p:spTgt spid="33">
                                            <p:txEl>
                                              <p:pRg st="6" end="6"/>
                                            </p:txEl>
                                          </p:spTgt>
                                        </p:tgtEl>
                                      </p:cBhvr>
                                    </p:animEffect>
                                  </p:childTnLst>
                                </p:cTn>
                              </p:par>
                              <p:par>
                                <p:cTn id="43" presetID="10" presetClass="entr" presetSubtype="0" fill="hold" nodeType="withEffect">
                                  <p:stCondLst>
                                    <p:cond delay="0"/>
                                  </p:stCondLst>
                                  <p:childTnLst>
                                    <p:set>
                                      <p:cBhvr>
                                        <p:cTn id="44" dur="1" fill="hold">
                                          <p:stCondLst>
                                            <p:cond delay="0"/>
                                          </p:stCondLst>
                                        </p:cTn>
                                        <p:tgtEl>
                                          <p:spTgt spid="33">
                                            <p:txEl>
                                              <p:pRg st="7" end="7"/>
                                            </p:txEl>
                                          </p:spTgt>
                                        </p:tgtEl>
                                        <p:attrNameLst>
                                          <p:attrName>style.visibility</p:attrName>
                                        </p:attrNameLst>
                                      </p:cBhvr>
                                      <p:to>
                                        <p:strVal val="visible"/>
                                      </p:to>
                                    </p:set>
                                    <p:animEffect transition="in" filter="fade">
                                      <p:cBhvr>
                                        <p:cTn id="45" dur="500"/>
                                        <p:tgtEl>
                                          <p:spTgt spid="33">
                                            <p:txEl>
                                              <p:pRg st="7" end="7"/>
                                            </p:txEl>
                                          </p:spTgt>
                                        </p:tgtEl>
                                      </p:cBhvr>
                                    </p:animEffect>
                                  </p:childTnLst>
                                </p:cTn>
                              </p:par>
                              <p:par>
                                <p:cTn id="46" presetID="10" presetClass="entr" presetSubtype="0" fill="hold" nodeType="withEffect">
                                  <p:stCondLst>
                                    <p:cond delay="0"/>
                                  </p:stCondLst>
                                  <p:childTnLst>
                                    <p:set>
                                      <p:cBhvr>
                                        <p:cTn id="47" dur="1" fill="hold">
                                          <p:stCondLst>
                                            <p:cond delay="0"/>
                                          </p:stCondLst>
                                        </p:cTn>
                                        <p:tgtEl>
                                          <p:spTgt spid="33">
                                            <p:txEl>
                                              <p:pRg st="8" end="8"/>
                                            </p:txEl>
                                          </p:spTgt>
                                        </p:tgtEl>
                                        <p:attrNameLst>
                                          <p:attrName>style.visibility</p:attrName>
                                        </p:attrNameLst>
                                      </p:cBhvr>
                                      <p:to>
                                        <p:strVal val="visible"/>
                                      </p:to>
                                    </p:set>
                                    <p:animEffect transition="in" filter="fade">
                                      <p:cBhvr>
                                        <p:cTn id="48" dur="500"/>
                                        <p:tgtEl>
                                          <p:spTgt spid="33">
                                            <p:txEl>
                                              <p:pRg st="8" end="8"/>
                                            </p:txEl>
                                          </p:spTgt>
                                        </p:tgtEl>
                                      </p:cBhvr>
                                    </p:animEffect>
                                  </p:childTnLst>
                                </p:cTn>
                              </p:par>
                              <p:par>
                                <p:cTn id="49" presetID="10" presetClass="entr" presetSubtype="0" fill="hold" nodeType="with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fade">
                                      <p:cBhvr>
                                        <p:cTn id="51" dur="500"/>
                                        <p:tgtEl>
                                          <p:spTgt spid="34"/>
                                        </p:tgtEl>
                                      </p:cBhvr>
                                    </p:animEffect>
                                  </p:childTnLst>
                                </p:cTn>
                              </p:par>
                              <p:par>
                                <p:cTn id="52" presetID="10" presetClass="entr" presetSubtype="0" fill="hold" nodeType="withEffect">
                                  <p:stCondLst>
                                    <p:cond delay="0"/>
                                  </p:stCondLst>
                                  <p:childTnLst>
                                    <p:set>
                                      <p:cBhvr>
                                        <p:cTn id="53" dur="1" fill="hold">
                                          <p:stCondLst>
                                            <p:cond delay="0"/>
                                          </p:stCondLst>
                                        </p:cTn>
                                        <p:tgtEl>
                                          <p:spTgt spid="35"/>
                                        </p:tgtEl>
                                        <p:attrNameLst>
                                          <p:attrName>style.visibility</p:attrName>
                                        </p:attrNameLst>
                                      </p:cBhvr>
                                      <p:to>
                                        <p:strVal val="visible"/>
                                      </p:to>
                                    </p:set>
                                    <p:animEffect transition="in" filter="fade">
                                      <p:cBhvr>
                                        <p:cTn id="5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ext + Chart, White">
  <p:cSld name="Text + Chart, White">
    <p:spTree>
      <p:nvGrpSpPr>
        <p:cNvPr id="1" name="Shape 206"/>
        <p:cNvGrpSpPr/>
        <p:nvPr/>
      </p:nvGrpSpPr>
      <p:grpSpPr>
        <a:xfrm>
          <a:off x="0" y="0"/>
          <a:ext cx="0" cy="0"/>
          <a:chOff x="0" y="0"/>
          <a:chExt cx="0" cy="0"/>
        </a:xfrm>
      </p:grpSpPr>
      <p:pic>
        <p:nvPicPr>
          <p:cNvPr id="207" name="Google Shape;207;p21"/>
          <p:cNvPicPr preferRelativeResize="0"/>
          <p:nvPr/>
        </p:nvPicPr>
        <p:blipFill rotWithShape="1">
          <a:blip r:embed="rId2">
            <a:alphaModFix/>
          </a:blip>
          <a:srcRect/>
          <a:stretch/>
        </p:blipFill>
        <p:spPr>
          <a:xfrm>
            <a:off x="6360160" y="0"/>
            <a:ext cx="5831840" cy="6858000"/>
          </a:xfrm>
          <a:prstGeom prst="rect">
            <a:avLst/>
          </a:prstGeom>
          <a:noFill/>
          <a:ln>
            <a:noFill/>
          </a:ln>
        </p:spPr>
      </p:pic>
      <p:sp>
        <p:nvSpPr>
          <p:cNvPr id="208" name="Google Shape;208;p21"/>
          <p:cNvSpPr txBox="1">
            <a:spLocks noGrp="1"/>
          </p:cNvSpPr>
          <p:nvPr>
            <p:ph type="body" idx="1"/>
          </p:nvPr>
        </p:nvSpPr>
        <p:spPr>
          <a:xfrm>
            <a:off x="711254" y="2566555"/>
            <a:ext cx="5120588" cy="3472370"/>
          </a:xfrm>
          <a:prstGeom prst="rect">
            <a:avLst/>
          </a:prstGeom>
          <a:noFill/>
          <a:ln>
            <a:noFill/>
          </a:ln>
        </p:spPr>
        <p:txBody>
          <a:bodyPr spcFirstLastPara="1" wrap="square" lIns="0" tIns="0" rIns="0" bIns="0" anchor="t" anchorCtr="0">
            <a:normAutofit/>
          </a:bodyPr>
          <a:lstStyle>
            <a:lvl1pPr marL="457200" lvl="0" indent="-228600" algn="l">
              <a:lnSpc>
                <a:spcPct val="130000"/>
              </a:lnSpc>
              <a:spcBef>
                <a:spcPts val="0"/>
              </a:spcBef>
              <a:spcAft>
                <a:spcPts val="0"/>
              </a:spcAft>
              <a:buClr>
                <a:schemeClr val="dk2"/>
              </a:buClr>
              <a:buSzPts val="1800"/>
              <a:buNone/>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9" name="Google Shape;209;p21"/>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0" name="Google Shape;210;p21"/>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211" name="Google Shape;211;p21"/>
          <p:cNvSpPr txBox="1">
            <a:spLocks noGrp="1"/>
          </p:cNvSpPr>
          <p:nvPr>
            <p:ph type="title"/>
          </p:nvPr>
        </p:nvSpPr>
        <p:spPr>
          <a:xfrm>
            <a:off x="711253" y="506022"/>
            <a:ext cx="5123752" cy="324677"/>
          </a:xfrm>
          <a:prstGeom prst="rect">
            <a:avLst/>
          </a:prstGeom>
          <a:noFill/>
          <a:ln>
            <a:noFill/>
          </a:ln>
        </p:spPr>
        <p:txBody>
          <a:bodyPr spcFirstLastPara="1" wrap="square" lIns="0" tIns="0" rIns="0" bIns="0" anchor="t" anchorCtr="0">
            <a:normAutofit/>
          </a:bodyPr>
          <a:lstStyle>
            <a:lvl1pPr lvl="0" algn="l">
              <a:lnSpc>
                <a:spcPct val="90000"/>
              </a:lnSpc>
              <a:spcBef>
                <a:spcPts val="0"/>
              </a:spcBef>
              <a:spcAft>
                <a:spcPts val="0"/>
              </a:spcAft>
              <a:buClr>
                <a:schemeClr val="dk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2" name="Google Shape;212;p21"/>
          <p:cNvSpPr txBox="1">
            <a:spLocks noGrp="1"/>
          </p:cNvSpPr>
          <p:nvPr>
            <p:ph type="body" idx="2"/>
          </p:nvPr>
        </p:nvSpPr>
        <p:spPr>
          <a:xfrm>
            <a:off x="711253" y="762654"/>
            <a:ext cx="5120588" cy="1646823"/>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dk2"/>
              </a:buClr>
              <a:buSzPts val="2800"/>
              <a:buNone/>
              <a:defRPr sz="2800" b="1" i="0" cap="none">
                <a:solidFill>
                  <a:schemeClr val="dk2"/>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3" name="Google Shape;213;p21"/>
          <p:cNvSpPr>
            <a:spLocks noGrp="1"/>
          </p:cNvSpPr>
          <p:nvPr>
            <p:ph type="chart" idx="3"/>
          </p:nvPr>
        </p:nvSpPr>
        <p:spPr>
          <a:xfrm>
            <a:off x="6867174" y="620959"/>
            <a:ext cx="4808889" cy="4968629"/>
          </a:xfrm>
          <a:prstGeom prst="rect">
            <a:avLst/>
          </a:prstGeom>
          <a:noFill/>
          <a:ln>
            <a:noFill/>
          </a:ln>
        </p:spPr>
        <p:txBody>
          <a:bodyPr spcFirstLastPara="1" wrap="square" lIns="0" tIns="0" rIns="0" bIns="720000" anchor="ctr" anchorCtr="0">
            <a:noAutofit/>
          </a:bodyPr>
          <a:lstStyle>
            <a:lvl1pPr marR="0" lvl="0" algn="ctr" rtl="0">
              <a:lnSpc>
                <a:spcPct val="130000"/>
              </a:lnSpc>
              <a:spcBef>
                <a:spcPts val="0"/>
              </a:spcBef>
              <a:spcAft>
                <a:spcPts val="0"/>
              </a:spcAft>
              <a:buClr>
                <a:schemeClr val="lt1"/>
              </a:buClr>
              <a:buSzPts val="1200"/>
              <a:buFont typeface="Arial"/>
              <a:buNone/>
              <a:defRPr sz="1200" b="0" i="0" u="none" strike="noStrike" cap="none">
                <a:solidFill>
                  <a:schemeClr val="lt1"/>
                </a:solidFill>
                <a:latin typeface="Arial"/>
                <a:ea typeface="Arial"/>
                <a:cs typeface="Arial"/>
                <a:sym typeface="Arial"/>
              </a:defRPr>
            </a:lvl1pPr>
            <a:lvl2pPr marR="0" lvl="1" algn="l" rtl="0">
              <a:lnSpc>
                <a:spcPct val="130000"/>
              </a:lnSpc>
              <a:spcBef>
                <a:spcPts val="12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R="0" lvl="2" algn="l" rtl="0">
              <a:lnSpc>
                <a:spcPct val="130000"/>
              </a:lnSpc>
              <a:spcBef>
                <a:spcPts val="1200"/>
              </a:spcBef>
              <a:spcAft>
                <a:spcPts val="0"/>
              </a:spcAft>
              <a:buClr>
                <a:schemeClr val="dk2"/>
              </a:buClr>
              <a:buSzPts val="1200"/>
              <a:buFont typeface="NTR"/>
              <a:buChar char="-"/>
              <a:defRPr sz="1200" b="0" i="0" u="none" strike="noStrike" cap="none">
                <a:solidFill>
                  <a:schemeClr val="dk2"/>
                </a:solidFill>
                <a:latin typeface="Arial"/>
                <a:ea typeface="Arial"/>
                <a:cs typeface="Arial"/>
                <a:sym typeface="Arial"/>
              </a:defRPr>
            </a:lvl3pPr>
            <a:lvl4pPr marR="0" lvl="3" algn="l" rtl="0">
              <a:lnSpc>
                <a:spcPct val="130000"/>
              </a:lnSpc>
              <a:spcBef>
                <a:spcPts val="1200"/>
              </a:spcBef>
              <a:spcAft>
                <a:spcPts val="0"/>
              </a:spcAft>
              <a:buClr>
                <a:schemeClr val="dk2"/>
              </a:buClr>
              <a:buSzPts val="1200"/>
              <a:buFont typeface="Arial"/>
              <a:buNone/>
              <a:defRPr sz="1200" b="0" i="1" u="none" strike="noStrike" cap="none">
                <a:solidFill>
                  <a:schemeClr val="dk2"/>
                </a:solidFill>
                <a:latin typeface="Arial"/>
                <a:ea typeface="Arial"/>
                <a:cs typeface="Arial"/>
                <a:sym typeface="Arial"/>
              </a:defRPr>
            </a:lvl4pPr>
            <a:lvl5pPr marR="0" lvl="4" algn="l" rtl="0">
              <a:lnSpc>
                <a:spcPct val="130000"/>
              </a:lnSpc>
              <a:spcBef>
                <a:spcPts val="1200"/>
              </a:spcBef>
              <a:spcAft>
                <a:spcPts val="0"/>
              </a:spcAft>
              <a:buClr>
                <a:schemeClr val="accent1"/>
              </a:buClr>
              <a:buSzPts val="1400"/>
              <a:buFont typeface="Arial"/>
              <a:buNone/>
              <a:defRPr sz="1400" b="1" i="0" u="none" strike="noStrike" cap="none">
                <a:solidFill>
                  <a:schemeClr val="accent1"/>
                </a:solidFill>
                <a:latin typeface="Arial"/>
                <a:ea typeface="Arial"/>
                <a:cs typeface="Arial"/>
                <a:sym typeface="Arial"/>
              </a:defRPr>
            </a:lvl5pPr>
            <a:lvl6pPr marR="0" lvl="5" algn="l" rtl="0">
              <a:lnSpc>
                <a:spcPct val="90000"/>
              </a:lnSpc>
              <a:spcBef>
                <a:spcPts val="12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214" name="Google Shape;214;p21"/>
          <p:cNvPicPr preferRelativeResize="0"/>
          <p:nvPr/>
        </p:nvPicPr>
        <p:blipFill rotWithShape="1">
          <a:blip r:embed="rId3">
            <a:alphaModFix/>
          </a:blip>
          <a:srcRect/>
          <a:stretch/>
        </p:blipFill>
        <p:spPr>
          <a:xfrm>
            <a:off x="11223028" y="6228946"/>
            <a:ext cx="432312" cy="341097"/>
          </a:xfrm>
          <a:prstGeom prst="rect">
            <a:avLst/>
          </a:prstGeom>
          <a:noFill/>
          <a:ln>
            <a:noFill/>
          </a:ln>
        </p:spPr>
      </p:pic>
      <p:sp>
        <p:nvSpPr>
          <p:cNvPr id="215" name="Google Shape;215;p21"/>
          <p:cNvSpPr txBox="1">
            <a:spLocks noGrp="1"/>
          </p:cNvSpPr>
          <p:nvPr>
            <p:ph type="body" idx="4"/>
          </p:nvPr>
        </p:nvSpPr>
        <p:spPr>
          <a:xfrm>
            <a:off x="1469920" y="6109856"/>
            <a:ext cx="3167064" cy="432632"/>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dk2"/>
              </a:buClr>
              <a:buSzPts val="800"/>
              <a:buNone/>
              <a:defRPr sz="800" b="0" i="0">
                <a:solidFill>
                  <a:schemeClr val="dk2"/>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2 Col, White-Navy">
  <p:cSld name="2 Col, White-Navy">
    <p:spTree>
      <p:nvGrpSpPr>
        <p:cNvPr id="1" name="Shape 216"/>
        <p:cNvGrpSpPr/>
        <p:nvPr/>
      </p:nvGrpSpPr>
      <p:grpSpPr>
        <a:xfrm>
          <a:off x="0" y="0"/>
          <a:ext cx="0" cy="0"/>
          <a:chOff x="0" y="0"/>
          <a:chExt cx="0" cy="0"/>
        </a:xfrm>
      </p:grpSpPr>
      <p:pic>
        <p:nvPicPr>
          <p:cNvPr id="217" name="Google Shape;217;p22"/>
          <p:cNvPicPr preferRelativeResize="0"/>
          <p:nvPr/>
        </p:nvPicPr>
        <p:blipFill rotWithShape="1">
          <a:blip r:embed="rId2">
            <a:alphaModFix/>
          </a:blip>
          <a:srcRect/>
          <a:stretch/>
        </p:blipFill>
        <p:spPr>
          <a:xfrm>
            <a:off x="6096000" y="0"/>
            <a:ext cx="6096000" cy="6858000"/>
          </a:xfrm>
          <a:prstGeom prst="rect">
            <a:avLst/>
          </a:prstGeom>
          <a:noFill/>
          <a:ln>
            <a:noFill/>
          </a:ln>
        </p:spPr>
      </p:pic>
      <p:sp>
        <p:nvSpPr>
          <p:cNvPr id="218" name="Google Shape;218;p22"/>
          <p:cNvSpPr txBox="1">
            <a:spLocks noGrp="1"/>
          </p:cNvSpPr>
          <p:nvPr>
            <p:ph type="body" idx="1"/>
          </p:nvPr>
        </p:nvSpPr>
        <p:spPr>
          <a:xfrm>
            <a:off x="711253" y="2566555"/>
            <a:ext cx="4848087" cy="3684588"/>
          </a:xfrm>
          <a:prstGeom prst="rect">
            <a:avLst/>
          </a:prstGeom>
          <a:noFill/>
          <a:ln>
            <a:noFill/>
          </a:ln>
        </p:spPr>
        <p:txBody>
          <a:bodyPr spcFirstLastPara="1" wrap="square" lIns="0" tIns="0" rIns="0" bIns="0" anchor="t" anchorCtr="0">
            <a:normAutofit/>
          </a:bodyPr>
          <a:lstStyle>
            <a:lvl1pPr marL="457200" lvl="0" indent="-228600" algn="l">
              <a:lnSpc>
                <a:spcPct val="130000"/>
              </a:lnSpc>
              <a:spcBef>
                <a:spcPts val="0"/>
              </a:spcBef>
              <a:spcAft>
                <a:spcPts val="0"/>
              </a:spcAft>
              <a:buClr>
                <a:schemeClr val="dk2"/>
              </a:buClr>
              <a:buSzPts val="1800"/>
              <a:buNone/>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dk2"/>
              </a:buClr>
              <a:buSzPts val="1400"/>
              <a:buNone/>
              <a:defRPr>
                <a:solidFill>
                  <a:schemeClr val="dk2"/>
                </a:solidFill>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9" name="Google Shape;219;p22"/>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0" name="Google Shape;220;p22"/>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221" name="Google Shape;221;p22"/>
          <p:cNvSpPr txBox="1">
            <a:spLocks noGrp="1"/>
          </p:cNvSpPr>
          <p:nvPr>
            <p:ph type="title"/>
          </p:nvPr>
        </p:nvSpPr>
        <p:spPr>
          <a:xfrm>
            <a:off x="711254" y="506395"/>
            <a:ext cx="4831884" cy="256260"/>
          </a:xfrm>
          <a:prstGeom prst="rect">
            <a:avLst/>
          </a:prstGeom>
          <a:noFill/>
          <a:ln>
            <a:noFill/>
          </a:ln>
        </p:spPr>
        <p:txBody>
          <a:bodyPr spcFirstLastPara="1" wrap="square" lIns="0" tIns="0" rIns="0" bIns="0" anchor="t" anchorCtr="0">
            <a:normAutofit/>
          </a:bodyPr>
          <a:lstStyle>
            <a:lvl1pPr lvl="0" algn="l">
              <a:lnSpc>
                <a:spcPct val="90000"/>
              </a:lnSpc>
              <a:spcBef>
                <a:spcPts val="0"/>
              </a:spcBef>
              <a:spcAft>
                <a:spcPts val="0"/>
              </a:spcAft>
              <a:buClr>
                <a:schemeClr val="dk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2" name="Google Shape;222;p22"/>
          <p:cNvSpPr txBox="1">
            <a:spLocks noGrp="1"/>
          </p:cNvSpPr>
          <p:nvPr>
            <p:ph type="body" idx="2"/>
          </p:nvPr>
        </p:nvSpPr>
        <p:spPr>
          <a:xfrm>
            <a:off x="711252" y="762654"/>
            <a:ext cx="4848087" cy="1585424"/>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dk2"/>
              </a:buClr>
              <a:buSzPts val="2800"/>
              <a:buNone/>
              <a:defRPr sz="2800" b="1" i="0" cap="none">
                <a:solidFill>
                  <a:schemeClr val="dk2"/>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3" name="Google Shape;223;p22"/>
          <p:cNvSpPr txBox="1">
            <a:spLocks noGrp="1"/>
          </p:cNvSpPr>
          <p:nvPr>
            <p:ph type="body" idx="3"/>
          </p:nvPr>
        </p:nvSpPr>
        <p:spPr>
          <a:xfrm>
            <a:off x="6604255" y="2566555"/>
            <a:ext cx="4876492" cy="3684588"/>
          </a:xfrm>
          <a:prstGeom prst="rect">
            <a:avLst/>
          </a:prstGeom>
          <a:noFill/>
          <a:ln>
            <a:noFill/>
          </a:ln>
        </p:spPr>
        <p:txBody>
          <a:bodyPr spcFirstLastPara="1" wrap="square" lIns="0" tIns="0" rIns="0" bIns="0" anchor="t" anchorCtr="0">
            <a:normAutofit/>
          </a:bodyPr>
          <a:lstStyle>
            <a:lvl1pPr marL="457200" lvl="0" indent="-228600" algn="l">
              <a:lnSpc>
                <a:spcPct val="130000"/>
              </a:lnSpc>
              <a:spcBef>
                <a:spcPts val="0"/>
              </a:spcBef>
              <a:spcAft>
                <a:spcPts val="0"/>
              </a:spcAft>
              <a:buClr>
                <a:schemeClr val="lt1"/>
              </a:buClr>
              <a:buSzPts val="1400"/>
              <a:buNone/>
              <a:defRPr>
                <a:solidFill>
                  <a:schemeClr val="lt1"/>
                </a:solidFill>
              </a:defRPr>
            </a:lvl1pPr>
            <a:lvl2pPr marL="914400" lvl="1" indent="-317500" algn="l">
              <a:lnSpc>
                <a:spcPct val="130000"/>
              </a:lnSpc>
              <a:spcBef>
                <a:spcPts val="1200"/>
              </a:spcBef>
              <a:spcAft>
                <a:spcPts val="0"/>
              </a:spcAft>
              <a:buClr>
                <a:schemeClr val="lt1"/>
              </a:buClr>
              <a:buSzPts val="1400"/>
              <a:buChar char="•"/>
              <a:defRPr>
                <a:solidFill>
                  <a:schemeClr val="lt1"/>
                </a:solidFill>
              </a:defRPr>
            </a:lvl2pPr>
            <a:lvl3pPr marL="1371600" lvl="2" indent="-304800" algn="l">
              <a:lnSpc>
                <a:spcPct val="130000"/>
              </a:lnSpc>
              <a:spcBef>
                <a:spcPts val="1200"/>
              </a:spcBef>
              <a:spcAft>
                <a:spcPts val="0"/>
              </a:spcAft>
              <a:buClr>
                <a:schemeClr val="lt1"/>
              </a:buClr>
              <a:buSzPts val="1200"/>
              <a:buChar char="-"/>
              <a:defRPr>
                <a:solidFill>
                  <a:schemeClr val="lt1"/>
                </a:solidFill>
              </a:defRPr>
            </a:lvl3pPr>
            <a:lvl4pPr marL="1828800" lvl="3" indent="-228600" algn="l">
              <a:lnSpc>
                <a:spcPct val="130000"/>
              </a:lnSpc>
              <a:spcBef>
                <a:spcPts val="1200"/>
              </a:spcBef>
              <a:spcAft>
                <a:spcPts val="0"/>
              </a:spcAft>
              <a:buClr>
                <a:schemeClr val="lt1"/>
              </a:buClr>
              <a:buSzPts val="1200"/>
              <a:buNone/>
              <a:defRPr>
                <a:solidFill>
                  <a:schemeClr val="lt1"/>
                </a:solidFill>
              </a:defRPr>
            </a:lvl4pPr>
            <a:lvl5pPr marL="2286000" lvl="4" indent="-228600" algn="l">
              <a:lnSpc>
                <a:spcPct val="130000"/>
              </a:lnSpc>
              <a:spcBef>
                <a:spcPts val="1200"/>
              </a:spcBef>
              <a:spcAft>
                <a:spcPts val="0"/>
              </a:spcAft>
              <a:buClr>
                <a:schemeClr val="lt1"/>
              </a:buClr>
              <a:buSzPts val="1400"/>
              <a:buNone/>
              <a:defRPr>
                <a:solidFill>
                  <a:schemeClr val="lt1"/>
                </a:solidFill>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4" name="Google Shape;224;p22"/>
          <p:cNvSpPr txBox="1">
            <a:spLocks noGrp="1"/>
          </p:cNvSpPr>
          <p:nvPr>
            <p:ph type="body" idx="4"/>
          </p:nvPr>
        </p:nvSpPr>
        <p:spPr>
          <a:xfrm>
            <a:off x="6604254" y="762654"/>
            <a:ext cx="4876492" cy="1585425"/>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lt1"/>
              </a:buClr>
              <a:buSzPts val="2800"/>
              <a:buNone/>
              <a:defRPr sz="2800" b="1"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25" name="Google Shape;225;p22"/>
          <p:cNvPicPr preferRelativeResize="0"/>
          <p:nvPr/>
        </p:nvPicPr>
        <p:blipFill rotWithShape="1">
          <a:blip r:embed="rId3">
            <a:alphaModFix/>
          </a:blip>
          <a:srcRect/>
          <a:stretch/>
        </p:blipFill>
        <p:spPr>
          <a:xfrm>
            <a:off x="11223028" y="6228946"/>
            <a:ext cx="432312" cy="341097"/>
          </a:xfrm>
          <a:prstGeom prst="rect">
            <a:avLst/>
          </a:prstGeom>
          <a:noFill/>
          <a:ln>
            <a:noFill/>
          </a:ln>
        </p:spPr>
      </p:pic>
      <p:sp>
        <p:nvSpPr>
          <p:cNvPr id="226" name="Google Shape;226;p22"/>
          <p:cNvSpPr txBox="1">
            <a:spLocks noGrp="1"/>
          </p:cNvSpPr>
          <p:nvPr>
            <p:ph type="body" idx="5"/>
          </p:nvPr>
        </p:nvSpPr>
        <p:spPr>
          <a:xfrm>
            <a:off x="1469920" y="6109856"/>
            <a:ext cx="3167064" cy="432632"/>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dk2"/>
              </a:buClr>
              <a:buSzPts val="800"/>
              <a:buNone/>
              <a:defRPr sz="800" b="0" i="0">
                <a:solidFill>
                  <a:schemeClr val="dk2"/>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2 Col, Navy-White">
  <p:cSld name="2 Col, Navy-White">
    <p:spTree>
      <p:nvGrpSpPr>
        <p:cNvPr id="1" name="Shape 227"/>
        <p:cNvGrpSpPr/>
        <p:nvPr/>
      </p:nvGrpSpPr>
      <p:grpSpPr>
        <a:xfrm>
          <a:off x="0" y="0"/>
          <a:ext cx="0" cy="0"/>
          <a:chOff x="0" y="0"/>
          <a:chExt cx="0" cy="0"/>
        </a:xfrm>
      </p:grpSpPr>
      <p:pic>
        <p:nvPicPr>
          <p:cNvPr id="228" name="Google Shape;228;p23"/>
          <p:cNvPicPr preferRelativeResize="0"/>
          <p:nvPr/>
        </p:nvPicPr>
        <p:blipFill rotWithShape="1">
          <a:blip r:embed="rId2">
            <a:alphaModFix/>
          </a:blip>
          <a:srcRect/>
          <a:stretch/>
        </p:blipFill>
        <p:spPr>
          <a:xfrm>
            <a:off x="0" y="0"/>
            <a:ext cx="6096000" cy="6858000"/>
          </a:xfrm>
          <a:prstGeom prst="rect">
            <a:avLst/>
          </a:prstGeom>
          <a:noFill/>
          <a:ln>
            <a:noFill/>
          </a:ln>
        </p:spPr>
      </p:pic>
      <p:sp>
        <p:nvSpPr>
          <p:cNvPr id="229" name="Google Shape;229;p23"/>
          <p:cNvSpPr txBox="1">
            <a:spLocks noGrp="1"/>
          </p:cNvSpPr>
          <p:nvPr>
            <p:ph type="body" idx="1"/>
          </p:nvPr>
        </p:nvSpPr>
        <p:spPr>
          <a:xfrm>
            <a:off x="711253" y="2566555"/>
            <a:ext cx="4842524" cy="3684588"/>
          </a:xfrm>
          <a:prstGeom prst="rect">
            <a:avLst/>
          </a:prstGeom>
          <a:noFill/>
          <a:ln>
            <a:noFill/>
          </a:ln>
        </p:spPr>
        <p:txBody>
          <a:bodyPr spcFirstLastPara="1" wrap="square" lIns="0" tIns="0" rIns="0" bIns="0" anchor="t" anchorCtr="0">
            <a:normAutofit/>
          </a:bodyPr>
          <a:lstStyle>
            <a:lvl1pPr marL="457200" lvl="0" indent="-228600" algn="l">
              <a:lnSpc>
                <a:spcPct val="130000"/>
              </a:lnSpc>
              <a:spcBef>
                <a:spcPts val="0"/>
              </a:spcBef>
              <a:spcAft>
                <a:spcPts val="0"/>
              </a:spcAft>
              <a:buClr>
                <a:schemeClr val="lt1"/>
              </a:buClr>
              <a:buSzPts val="1400"/>
              <a:buNone/>
              <a:defRPr>
                <a:solidFill>
                  <a:schemeClr val="lt1"/>
                </a:solidFill>
              </a:defRPr>
            </a:lvl1pPr>
            <a:lvl2pPr marL="914400" lvl="1" indent="-317500" algn="l">
              <a:lnSpc>
                <a:spcPct val="130000"/>
              </a:lnSpc>
              <a:spcBef>
                <a:spcPts val="1200"/>
              </a:spcBef>
              <a:spcAft>
                <a:spcPts val="0"/>
              </a:spcAft>
              <a:buClr>
                <a:schemeClr val="lt1"/>
              </a:buClr>
              <a:buSzPts val="1400"/>
              <a:buChar char="•"/>
              <a:defRPr>
                <a:solidFill>
                  <a:schemeClr val="lt1"/>
                </a:solidFill>
              </a:defRPr>
            </a:lvl2pPr>
            <a:lvl3pPr marL="1371600" lvl="2" indent="-304800" algn="l">
              <a:lnSpc>
                <a:spcPct val="130000"/>
              </a:lnSpc>
              <a:spcBef>
                <a:spcPts val="1200"/>
              </a:spcBef>
              <a:spcAft>
                <a:spcPts val="0"/>
              </a:spcAft>
              <a:buClr>
                <a:schemeClr val="lt1"/>
              </a:buClr>
              <a:buSzPts val="1200"/>
              <a:buChar char="-"/>
              <a:defRPr>
                <a:solidFill>
                  <a:schemeClr val="lt1"/>
                </a:solidFill>
              </a:defRPr>
            </a:lvl3pPr>
            <a:lvl4pPr marL="1828800" lvl="3" indent="-228600" algn="l">
              <a:lnSpc>
                <a:spcPct val="130000"/>
              </a:lnSpc>
              <a:spcBef>
                <a:spcPts val="1200"/>
              </a:spcBef>
              <a:spcAft>
                <a:spcPts val="0"/>
              </a:spcAft>
              <a:buClr>
                <a:schemeClr val="lt1"/>
              </a:buClr>
              <a:buSzPts val="1200"/>
              <a:buNone/>
              <a:defRPr>
                <a:solidFill>
                  <a:schemeClr val="lt1"/>
                </a:solidFill>
              </a:defRPr>
            </a:lvl4pPr>
            <a:lvl5pPr marL="2286000" lvl="4" indent="-228600" algn="l">
              <a:lnSpc>
                <a:spcPct val="130000"/>
              </a:lnSpc>
              <a:spcBef>
                <a:spcPts val="1200"/>
              </a:spcBef>
              <a:spcAft>
                <a:spcPts val="0"/>
              </a:spcAft>
              <a:buClr>
                <a:schemeClr val="lt1"/>
              </a:buClr>
              <a:buSzPts val="1400"/>
              <a:buNone/>
              <a:defRPr>
                <a:solidFill>
                  <a:schemeClr val="lt1"/>
                </a:solidFill>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0" name="Google Shape;230;p23"/>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1" name="Google Shape;231;p23"/>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232" name="Google Shape;232;p23"/>
          <p:cNvSpPr txBox="1">
            <a:spLocks noGrp="1"/>
          </p:cNvSpPr>
          <p:nvPr>
            <p:ph type="title"/>
          </p:nvPr>
        </p:nvSpPr>
        <p:spPr>
          <a:xfrm>
            <a:off x="711253" y="507601"/>
            <a:ext cx="4842524" cy="255054"/>
          </a:xfrm>
          <a:prstGeom prst="rect">
            <a:avLst/>
          </a:prstGeom>
          <a:noFill/>
          <a:ln>
            <a:noFill/>
          </a:ln>
        </p:spPr>
        <p:txBody>
          <a:bodyPr spcFirstLastPara="1" wrap="square" lIns="0" tIns="0" rIns="0" bIns="0" anchor="t" anchorCtr="0">
            <a:normAutofit/>
          </a:bodyPr>
          <a:lstStyle>
            <a:lvl1pPr lvl="0" algn="l">
              <a:lnSpc>
                <a:spcPct val="90000"/>
              </a:lnSpc>
              <a:spcBef>
                <a:spcPts val="0"/>
              </a:spcBef>
              <a:spcAft>
                <a:spcPts val="0"/>
              </a:spcAft>
              <a:buClr>
                <a:schemeClr val="lt1"/>
              </a:buClr>
              <a:buSzPts val="1400"/>
              <a:buFont typeface="Arial"/>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3" name="Google Shape;233;p23"/>
          <p:cNvSpPr txBox="1">
            <a:spLocks noGrp="1"/>
          </p:cNvSpPr>
          <p:nvPr>
            <p:ph type="body" idx="2"/>
          </p:nvPr>
        </p:nvSpPr>
        <p:spPr>
          <a:xfrm>
            <a:off x="711252" y="762654"/>
            <a:ext cx="4842524" cy="1543989"/>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lt1"/>
              </a:buClr>
              <a:buSzPts val="2800"/>
              <a:buNone/>
              <a:defRPr sz="2800" b="1"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4" name="Google Shape;234;p23"/>
          <p:cNvSpPr txBox="1">
            <a:spLocks noGrp="1"/>
          </p:cNvSpPr>
          <p:nvPr>
            <p:ph type="body" idx="3"/>
          </p:nvPr>
        </p:nvSpPr>
        <p:spPr>
          <a:xfrm>
            <a:off x="6602136" y="2566555"/>
            <a:ext cx="4878611" cy="3684588"/>
          </a:xfrm>
          <a:prstGeom prst="rect">
            <a:avLst/>
          </a:prstGeom>
          <a:noFill/>
          <a:ln>
            <a:noFill/>
          </a:ln>
        </p:spPr>
        <p:txBody>
          <a:bodyPr spcFirstLastPara="1" wrap="square" lIns="0" tIns="0" rIns="0" bIns="0" anchor="t" anchorCtr="0">
            <a:normAutofit/>
          </a:bodyPr>
          <a:lstStyle>
            <a:lvl1pPr marL="457200" lvl="0" indent="-228600" algn="l">
              <a:lnSpc>
                <a:spcPct val="130000"/>
              </a:lnSpc>
              <a:spcBef>
                <a:spcPts val="0"/>
              </a:spcBef>
              <a:spcAft>
                <a:spcPts val="0"/>
              </a:spcAft>
              <a:buClr>
                <a:schemeClr val="dk2"/>
              </a:buClr>
              <a:buSzPts val="1400"/>
              <a:buNone/>
              <a:defRPr>
                <a:solidFill>
                  <a:schemeClr val="dk2"/>
                </a:solidFill>
              </a:defRPr>
            </a:lvl1pPr>
            <a:lvl2pPr marL="914400" lvl="1" indent="-317500" algn="l">
              <a:lnSpc>
                <a:spcPct val="130000"/>
              </a:lnSpc>
              <a:spcBef>
                <a:spcPts val="1200"/>
              </a:spcBef>
              <a:spcAft>
                <a:spcPts val="0"/>
              </a:spcAft>
              <a:buClr>
                <a:schemeClr val="dk2"/>
              </a:buClr>
              <a:buSzPts val="1400"/>
              <a:buChar char="•"/>
              <a:defRPr>
                <a:solidFill>
                  <a:schemeClr val="dk2"/>
                </a:solidFill>
              </a:defRPr>
            </a:lvl2pPr>
            <a:lvl3pPr marL="1371600" lvl="2" indent="-304800" algn="l">
              <a:lnSpc>
                <a:spcPct val="130000"/>
              </a:lnSpc>
              <a:spcBef>
                <a:spcPts val="1200"/>
              </a:spcBef>
              <a:spcAft>
                <a:spcPts val="0"/>
              </a:spcAft>
              <a:buClr>
                <a:schemeClr val="dk2"/>
              </a:buClr>
              <a:buSzPts val="1200"/>
              <a:buChar char="-"/>
              <a:defRPr>
                <a:solidFill>
                  <a:schemeClr val="dk2"/>
                </a:solidFill>
              </a:defRPr>
            </a:lvl3pPr>
            <a:lvl4pPr marL="1828800" lvl="3" indent="-228600" algn="l">
              <a:lnSpc>
                <a:spcPct val="130000"/>
              </a:lnSpc>
              <a:spcBef>
                <a:spcPts val="1200"/>
              </a:spcBef>
              <a:spcAft>
                <a:spcPts val="0"/>
              </a:spcAft>
              <a:buClr>
                <a:schemeClr val="dk2"/>
              </a:buClr>
              <a:buSzPts val="1200"/>
              <a:buNone/>
              <a:defRPr>
                <a:solidFill>
                  <a:schemeClr val="dk2"/>
                </a:solidFill>
              </a:defRPr>
            </a:lvl4pPr>
            <a:lvl5pPr marL="2286000" lvl="4" indent="-228600" algn="l">
              <a:lnSpc>
                <a:spcPct val="130000"/>
              </a:lnSpc>
              <a:spcBef>
                <a:spcPts val="1200"/>
              </a:spcBef>
              <a:spcAft>
                <a:spcPts val="0"/>
              </a:spcAft>
              <a:buClr>
                <a:schemeClr val="dk2"/>
              </a:buClr>
              <a:buSzPts val="1400"/>
              <a:buNone/>
              <a:defRPr>
                <a:solidFill>
                  <a:schemeClr val="dk2"/>
                </a:solidFill>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5" name="Google Shape;235;p23"/>
          <p:cNvSpPr txBox="1">
            <a:spLocks noGrp="1"/>
          </p:cNvSpPr>
          <p:nvPr>
            <p:ph type="body" idx="4"/>
          </p:nvPr>
        </p:nvSpPr>
        <p:spPr>
          <a:xfrm>
            <a:off x="6602135" y="762654"/>
            <a:ext cx="4878611" cy="1548096"/>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dk2"/>
              </a:buClr>
              <a:buSzPts val="2800"/>
              <a:buNone/>
              <a:defRPr sz="2800" b="1" i="0" cap="none">
                <a:solidFill>
                  <a:schemeClr val="dk2"/>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36" name="Google Shape;236;p23"/>
          <p:cNvPicPr preferRelativeResize="0"/>
          <p:nvPr/>
        </p:nvPicPr>
        <p:blipFill rotWithShape="1">
          <a:blip r:embed="rId3">
            <a:alphaModFix/>
          </a:blip>
          <a:srcRect/>
          <a:stretch/>
        </p:blipFill>
        <p:spPr>
          <a:xfrm>
            <a:off x="11223028" y="6228946"/>
            <a:ext cx="432312" cy="341097"/>
          </a:xfrm>
          <a:prstGeom prst="rect">
            <a:avLst/>
          </a:prstGeom>
          <a:noFill/>
          <a:ln>
            <a:noFill/>
          </a:ln>
        </p:spPr>
      </p:pic>
      <p:sp>
        <p:nvSpPr>
          <p:cNvPr id="237" name="Google Shape;237;p23"/>
          <p:cNvSpPr txBox="1">
            <a:spLocks noGrp="1"/>
          </p:cNvSpPr>
          <p:nvPr>
            <p:ph type="body" idx="5"/>
          </p:nvPr>
        </p:nvSpPr>
        <p:spPr>
          <a:xfrm>
            <a:off x="1469920" y="6109856"/>
            <a:ext cx="3167064" cy="432632"/>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lt1"/>
              </a:buClr>
              <a:buSzPts val="800"/>
              <a:buNone/>
              <a:defRPr sz="800" b="0" i="0">
                <a:solidFill>
                  <a:schemeClr val="lt1"/>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2 Col, Chart, White">
  <p:cSld name="2 Col, Chart, White">
    <p:spTree>
      <p:nvGrpSpPr>
        <p:cNvPr id="1" name="Shape 238"/>
        <p:cNvGrpSpPr/>
        <p:nvPr/>
      </p:nvGrpSpPr>
      <p:grpSpPr>
        <a:xfrm>
          <a:off x="0" y="0"/>
          <a:ext cx="0" cy="0"/>
          <a:chOff x="0" y="0"/>
          <a:chExt cx="0" cy="0"/>
        </a:xfrm>
      </p:grpSpPr>
      <p:sp>
        <p:nvSpPr>
          <p:cNvPr id="239" name="Google Shape;239;p24"/>
          <p:cNvSpPr txBox="1">
            <a:spLocks noGrp="1"/>
          </p:cNvSpPr>
          <p:nvPr>
            <p:ph type="body" idx="1"/>
          </p:nvPr>
        </p:nvSpPr>
        <p:spPr>
          <a:xfrm>
            <a:off x="711253" y="4503173"/>
            <a:ext cx="5177196" cy="1686489"/>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dk2"/>
              </a:buClr>
              <a:buSzPts val="1400"/>
              <a:buNone/>
              <a:defRPr/>
            </a:lvl1pPr>
            <a:lvl2pPr marL="914400" lvl="1" indent="-317500" algn="l">
              <a:lnSpc>
                <a:spcPct val="110000"/>
              </a:lnSpc>
              <a:spcBef>
                <a:spcPts val="1200"/>
              </a:spcBef>
              <a:spcAft>
                <a:spcPts val="0"/>
              </a:spcAft>
              <a:buClr>
                <a:schemeClr val="dk2"/>
              </a:buClr>
              <a:buSzPts val="1400"/>
              <a:buChar char="•"/>
              <a:defRPr/>
            </a:lvl2pPr>
            <a:lvl3pPr marL="1371600" lvl="2" indent="-304800" algn="l">
              <a:lnSpc>
                <a:spcPct val="110000"/>
              </a:lnSpc>
              <a:spcBef>
                <a:spcPts val="1200"/>
              </a:spcBef>
              <a:spcAft>
                <a:spcPts val="0"/>
              </a:spcAft>
              <a:buClr>
                <a:schemeClr val="dk2"/>
              </a:buClr>
              <a:buSzPts val="1200"/>
              <a:buChar char="-"/>
              <a:defRPr/>
            </a:lvl3pPr>
            <a:lvl4pPr marL="1828800" lvl="3" indent="-228600" algn="l">
              <a:lnSpc>
                <a:spcPct val="110000"/>
              </a:lnSpc>
              <a:spcBef>
                <a:spcPts val="1200"/>
              </a:spcBef>
              <a:spcAft>
                <a:spcPts val="0"/>
              </a:spcAft>
              <a:buClr>
                <a:schemeClr val="dk2"/>
              </a:buClr>
              <a:buSzPts val="1200"/>
              <a:buNone/>
              <a:defRPr/>
            </a:lvl4pPr>
            <a:lvl5pPr marL="2286000" lvl="4" indent="-228600" algn="l">
              <a:lnSpc>
                <a:spcPct val="110000"/>
              </a:lnSpc>
              <a:spcBef>
                <a:spcPts val="1200"/>
              </a:spcBef>
              <a:spcAft>
                <a:spcPts val="0"/>
              </a:spcAft>
              <a:buClr>
                <a:schemeClr val="accent1"/>
              </a:buClr>
              <a:buSzPts val="14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0" name="Google Shape;240;p24"/>
          <p:cNvSpPr txBox="1">
            <a:spLocks noGrp="1"/>
          </p:cNvSpPr>
          <p:nvPr>
            <p:ph type="body" idx="2"/>
          </p:nvPr>
        </p:nvSpPr>
        <p:spPr>
          <a:xfrm>
            <a:off x="6300103" y="4503173"/>
            <a:ext cx="5180546" cy="1686489"/>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dk2"/>
              </a:buClr>
              <a:buSzPts val="1400"/>
              <a:buNone/>
              <a:defRPr/>
            </a:lvl1pPr>
            <a:lvl2pPr marL="914400" lvl="1" indent="-317500" algn="l">
              <a:lnSpc>
                <a:spcPct val="110000"/>
              </a:lnSpc>
              <a:spcBef>
                <a:spcPts val="1200"/>
              </a:spcBef>
              <a:spcAft>
                <a:spcPts val="0"/>
              </a:spcAft>
              <a:buClr>
                <a:schemeClr val="dk2"/>
              </a:buClr>
              <a:buSzPts val="1400"/>
              <a:buChar char="•"/>
              <a:defRPr/>
            </a:lvl2pPr>
            <a:lvl3pPr marL="1371600" lvl="2" indent="-304800" algn="l">
              <a:lnSpc>
                <a:spcPct val="110000"/>
              </a:lnSpc>
              <a:spcBef>
                <a:spcPts val="1200"/>
              </a:spcBef>
              <a:spcAft>
                <a:spcPts val="0"/>
              </a:spcAft>
              <a:buClr>
                <a:schemeClr val="dk2"/>
              </a:buClr>
              <a:buSzPts val="1200"/>
              <a:buChar char="-"/>
              <a:defRPr/>
            </a:lvl3pPr>
            <a:lvl4pPr marL="1828800" lvl="3" indent="-228600" algn="l">
              <a:lnSpc>
                <a:spcPct val="110000"/>
              </a:lnSpc>
              <a:spcBef>
                <a:spcPts val="1200"/>
              </a:spcBef>
              <a:spcAft>
                <a:spcPts val="0"/>
              </a:spcAft>
              <a:buClr>
                <a:schemeClr val="dk2"/>
              </a:buClr>
              <a:buSzPts val="1200"/>
              <a:buNone/>
              <a:defRPr/>
            </a:lvl4pPr>
            <a:lvl5pPr marL="2286000" lvl="4" indent="-228600" algn="l">
              <a:lnSpc>
                <a:spcPct val="110000"/>
              </a:lnSpc>
              <a:spcBef>
                <a:spcPts val="1200"/>
              </a:spcBef>
              <a:spcAft>
                <a:spcPts val="0"/>
              </a:spcAft>
              <a:buClr>
                <a:schemeClr val="accent1"/>
              </a:buClr>
              <a:buSzPts val="14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1" name="Google Shape;241;p24"/>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2" name="Google Shape;242;p24"/>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243" name="Google Shape;243;p24"/>
          <p:cNvSpPr txBox="1">
            <a:spLocks noGrp="1"/>
          </p:cNvSpPr>
          <p:nvPr>
            <p:ph type="title"/>
          </p:nvPr>
        </p:nvSpPr>
        <p:spPr>
          <a:xfrm>
            <a:off x="711253" y="507162"/>
            <a:ext cx="10981392" cy="255492"/>
          </a:xfrm>
          <a:prstGeom prst="rect">
            <a:avLst/>
          </a:prstGeom>
          <a:noFill/>
          <a:ln>
            <a:noFill/>
          </a:ln>
        </p:spPr>
        <p:txBody>
          <a:bodyPr spcFirstLastPara="1" wrap="square" lIns="0" tIns="0" rIns="0" bIns="0" anchor="t" anchorCtr="0">
            <a:normAutofit/>
          </a:bodyPr>
          <a:lstStyle>
            <a:lvl1pPr lvl="0" algn="l">
              <a:lnSpc>
                <a:spcPct val="90000"/>
              </a:lnSpc>
              <a:spcBef>
                <a:spcPts val="0"/>
              </a:spcBef>
              <a:spcAft>
                <a:spcPts val="0"/>
              </a:spcAft>
              <a:buClr>
                <a:schemeClr val="dk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4" name="Google Shape;244;p24"/>
          <p:cNvSpPr txBox="1">
            <a:spLocks noGrp="1"/>
          </p:cNvSpPr>
          <p:nvPr>
            <p:ph type="body" idx="3"/>
          </p:nvPr>
        </p:nvSpPr>
        <p:spPr>
          <a:xfrm>
            <a:off x="711252" y="762653"/>
            <a:ext cx="10974612" cy="822775"/>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dk2"/>
              </a:buClr>
              <a:buSzPts val="2800"/>
              <a:buNone/>
              <a:defRPr sz="2800" b="1" i="0" cap="none">
                <a:solidFill>
                  <a:schemeClr val="dk2"/>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5" name="Google Shape;245;p24"/>
          <p:cNvSpPr>
            <a:spLocks noGrp="1"/>
          </p:cNvSpPr>
          <p:nvPr>
            <p:ph type="chart" idx="4"/>
          </p:nvPr>
        </p:nvSpPr>
        <p:spPr>
          <a:xfrm>
            <a:off x="711253" y="1624713"/>
            <a:ext cx="5167678" cy="2677780"/>
          </a:xfrm>
          <a:prstGeom prst="rect">
            <a:avLst/>
          </a:prstGeom>
          <a:noFill/>
          <a:ln>
            <a:noFill/>
          </a:ln>
        </p:spPr>
        <p:txBody>
          <a:bodyPr spcFirstLastPara="1" wrap="square" lIns="0" tIns="0" rIns="0" bIns="720000" anchor="ctr" anchorCtr="0">
            <a:noAutofit/>
          </a:bodyPr>
          <a:lstStyle>
            <a:lvl1pPr marR="0" lvl="0" algn="ctr" rtl="0">
              <a:lnSpc>
                <a:spcPct val="130000"/>
              </a:lnSpc>
              <a:spcBef>
                <a:spcPts val="0"/>
              </a:spcBef>
              <a:spcAft>
                <a:spcPts val="0"/>
              </a:spcAft>
              <a:buClr>
                <a:schemeClr val="dk2"/>
              </a:buClr>
              <a:buSzPts val="1000"/>
              <a:buFont typeface="Arial"/>
              <a:buNone/>
              <a:defRPr sz="1000" b="0" i="0" u="none" strike="noStrike" cap="none">
                <a:solidFill>
                  <a:schemeClr val="dk2"/>
                </a:solidFill>
                <a:latin typeface="Arial"/>
                <a:ea typeface="Arial"/>
                <a:cs typeface="Arial"/>
                <a:sym typeface="Arial"/>
              </a:defRPr>
            </a:lvl1pPr>
            <a:lvl2pPr marR="0" lvl="1" algn="l" rtl="0">
              <a:lnSpc>
                <a:spcPct val="130000"/>
              </a:lnSpc>
              <a:spcBef>
                <a:spcPts val="12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R="0" lvl="2" algn="l" rtl="0">
              <a:lnSpc>
                <a:spcPct val="130000"/>
              </a:lnSpc>
              <a:spcBef>
                <a:spcPts val="1200"/>
              </a:spcBef>
              <a:spcAft>
                <a:spcPts val="0"/>
              </a:spcAft>
              <a:buClr>
                <a:schemeClr val="dk2"/>
              </a:buClr>
              <a:buSzPts val="1200"/>
              <a:buFont typeface="NTR"/>
              <a:buChar char="-"/>
              <a:defRPr sz="1200" b="0" i="0" u="none" strike="noStrike" cap="none">
                <a:solidFill>
                  <a:schemeClr val="dk2"/>
                </a:solidFill>
                <a:latin typeface="Arial"/>
                <a:ea typeface="Arial"/>
                <a:cs typeface="Arial"/>
                <a:sym typeface="Arial"/>
              </a:defRPr>
            </a:lvl3pPr>
            <a:lvl4pPr marR="0" lvl="3" algn="l" rtl="0">
              <a:lnSpc>
                <a:spcPct val="130000"/>
              </a:lnSpc>
              <a:spcBef>
                <a:spcPts val="1200"/>
              </a:spcBef>
              <a:spcAft>
                <a:spcPts val="0"/>
              </a:spcAft>
              <a:buClr>
                <a:schemeClr val="dk2"/>
              </a:buClr>
              <a:buSzPts val="1200"/>
              <a:buFont typeface="Arial"/>
              <a:buNone/>
              <a:defRPr sz="1200" b="0" i="1" u="none" strike="noStrike" cap="none">
                <a:solidFill>
                  <a:schemeClr val="dk2"/>
                </a:solidFill>
                <a:latin typeface="Arial"/>
                <a:ea typeface="Arial"/>
                <a:cs typeface="Arial"/>
                <a:sym typeface="Arial"/>
              </a:defRPr>
            </a:lvl4pPr>
            <a:lvl5pPr marR="0" lvl="4" algn="l" rtl="0">
              <a:lnSpc>
                <a:spcPct val="130000"/>
              </a:lnSpc>
              <a:spcBef>
                <a:spcPts val="1200"/>
              </a:spcBef>
              <a:spcAft>
                <a:spcPts val="0"/>
              </a:spcAft>
              <a:buClr>
                <a:schemeClr val="accent1"/>
              </a:buClr>
              <a:buSzPts val="1400"/>
              <a:buFont typeface="Arial"/>
              <a:buNone/>
              <a:defRPr sz="1400" b="1" i="0" u="none" strike="noStrike" cap="none">
                <a:solidFill>
                  <a:schemeClr val="accent1"/>
                </a:solidFill>
                <a:latin typeface="Arial"/>
                <a:ea typeface="Arial"/>
                <a:cs typeface="Arial"/>
                <a:sym typeface="Arial"/>
              </a:defRPr>
            </a:lvl5pPr>
            <a:lvl6pPr marR="0" lvl="5" algn="l" rtl="0">
              <a:lnSpc>
                <a:spcPct val="90000"/>
              </a:lnSpc>
              <a:spcBef>
                <a:spcPts val="12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46" name="Google Shape;246;p24"/>
          <p:cNvSpPr>
            <a:spLocks noGrp="1"/>
          </p:cNvSpPr>
          <p:nvPr>
            <p:ph type="chart" idx="5"/>
          </p:nvPr>
        </p:nvSpPr>
        <p:spPr>
          <a:xfrm>
            <a:off x="6303553" y="1624713"/>
            <a:ext cx="5167678" cy="2677780"/>
          </a:xfrm>
          <a:prstGeom prst="rect">
            <a:avLst/>
          </a:prstGeom>
          <a:noFill/>
          <a:ln>
            <a:noFill/>
          </a:ln>
        </p:spPr>
        <p:txBody>
          <a:bodyPr spcFirstLastPara="1" wrap="square" lIns="0" tIns="0" rIns="0" bIns="720000" anchor="ctr" anchorCtr="0">
            <a:noAutofit/>
          </a:bodyPr>
          <a:lstStyle>
            <a:lvl1pPr marR="0" lvl="0" algn="ctr" rtl="0">
              <a:lnSpc>
                <a:spcPct val="130000"/>
              </a:lnSpc>
              <a:spcBef>
                <a:spcPts val="0"/>
              </a:spcBef>
              <a:spcAft>
                <a:spcPts val="0"/>
              </a:spcAft>
              <a:buClr>
                <a:schemeClr val="dk2"/>
              </a:buClr>
              <a:buSzPts val="1000"/>
              <a:buFont typeface="Arial"/>
              <a:buNone/>
              <a:defRPr sz="1000" b="0" i="0" u="none" strike="noStrike" cap="none">
                <a:solidFill>
                  <a:schemeClr val="dk2"/>
                </a:solidFill>
                <a:latin typeface="Arial"/>
                <a:ea typeface="Arial"/>
                <a:cs typeface="Arial"/>
                <a:sym typeface="Arial"/>
              </a:defRPr>
            </a:lvl1pPr>
            <a:lvl2pPr marR="0" lvl="1" algn="l" rtl="0">
              <a:lnSpc>
                <a:spcPct val="130000"/>
              </a:lnSpc>
              <a:spcBef>
                <a:spcPts val="12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R="0" lvl="2" algn="l" rtl="0">
              <a:lnSpc>
                <a:spcPct val="130000"/>
              </a:lnSpc>
              <a:spcBef>
                <a:spcPts val="1200"/>
              </a:spcBef>
              <a:spcAft>
                <a:spcPts val="0"/>
              </a:spcAft>
              <a:buClr>
                <a:schemeClr val="dk2"/>
              </a:buClr>
              <a:buSzPts val="1200"/>
              <a:buFont typeface="NTR"/>
              <a:buChar char="-"/>
              <a:defRPr sz="1200" b="0" i="0" u="none" strike="noStrike" cap="none">
                <a:solidFill>
                  <a:schemeClr val="dk2"/>
                </a:solidFill>
                <a:latin typeface="Arial"/>
                <a:ea typeface="Arial"/>
                <a:cs typeface="Arial"/>
                <a:sym typeface="Arial"/>
              </a:defRPr>
            </a:lvl3pPr>
            <a:lvl4pPr marR="0" lvl="3" algn="l" rtl="0">
              <a:lnSpc>
                <a:spcPct val="130000"/>
              </a:lnSpc>
              <a:spcBef>
                <a:spcPts val="1200"/>
              </a:spcBef>
              <a:spcAft>
                <a:spcPts val="0"/>
              </a:spcAft>
              <a:buClr>
                <a:schemeClr val="dk2"/>
              </a:buClr>
              <a:buSzPts val="1200"/>
              <a:buFont typeface="Arial"/>
              <a:buNone/>
              <a:defRPr sz="1200" b="0" i="1" u="none" strike="noStrike" cap="none">
                <a:solidFill>
                  <a:schemeClr val="dk2"/>
                </a:solidFill>
                <a:latin typeface="Arial"/>
                <a:ea typeface="Arial"/>
                <a:cs typeface="Arial"/>
                <a:sym typeface="Arial"/>
              </a:defRPr>
            </a:lvl4pPr>
            <a:lvl5pPr marR="0" lvl="4" algn="l" rtl="0">
              <a:lnSpc>
                <a:spcPct val="130000"/>
              </a:lnSpc>
              <a:spcBef>
                <a:spcPts val="1200"/>
              </a:spcBef>
              <a:spcAft>
                <a:spcPts val="0"/>
              </a:spcAft>
              <a:buClr>
                <a:schemeClr val="accent1"/>
              </a:buClr>
              <a:buSzPts val="1400"/>
              <a:buFont typeface="Arial"/>
              <a:buNone/>
              <a:defRPr sz="1400" b="1" i="0" u="none" strike="noStrike" cap="none">
                <a:solidFill>
                  <a:schemeClr val="accent1"/>
                </a:solidFill>
                <a:latin typeface="Arial"/>
                <a:ea typeface="Arial"/>
                <a:cs typeface="Arial"/>
                <a:sym typeface="Arial"/>
              </a:defRPr>
            </a:lvl5pPr>
            <a:lvl6pPr marR="0" lvl="5" algn="l" rtl="0">
              <a:lnSpc>
                <a:spcPct val="90000"/>
              </a:lnSpc>
              <a:spcBef>
                <a:spcPts val="12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247" name="Google Shape;247;p24"/>
          <p:cNvPicPr preferRelativeResize="0"/>
          <p:nvPr/>
        </p:nvPicPr>
        <p:blipFill rotWithShape="1">
          <a:blip r:embed="rId2">
            <a:alphaModFix/>
          </a:blip>
          <a:srcRect/>
          <a:stretch/>
        </p:blipFill>
        <p:spPr>
          <a:xfrm>
            <a:off x="11223028" y="6228946"/>
            <a:ext cx="432312" cy="341097"/>
          </a:xfrm>
          <a:prstGeom prst="rect">
            <a:avLst/>
          </a:prstGeom>
          <a:noFill/>
          <a:ln>
            <a:noFill/>
          </a:ln>
        </p:spPr>
      </p:pic>
      <p:sp>
        <p:nvSpPr>
          <p:cNvPr id="248" name="Google Shape;248;p24"/>
          <p:cNvSpPr txBox="1">
            <a:spLocks noGrp="1"/>
          </p:cNvSpPr>
          <p:nvPr>
            <p:ph type="body" idx="6"/>
          </p:nvPr>
        </p:nvSpPr>
        <p:spPr>
          <a:xfrm>
            <a:off x="1469920" y="6109856"/>
            <a:ext cx="3167064" cy="432632"/>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dk2"/>
              </a:buClr>
              <a:buSzPts val="800"/>
              <a:buNone/>
              <a:defRPr sz="800" b="0" i="0">
                <a:solidFill>
                  <a:schemeClr val="dk2"/>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2 Col, Chart, Navy 1">
  <p:cSld name="2 Col, Chart, Navy 1">
    <p:spTree>
      <p:nvGrpSpPr>
        <p:cNvPr id="1" name="Shape 249"/>
        <p:cNvGrpSpPr/>
        <p:nvPr/>
      </p:nvGrpSpPr>
      <p:grpSpPr>
        <a:xfrm>
          <a:off x="0" y="0"/>
          <a:ext cx="0" cy="0"/>
          <a:chOff x="0" y="0"/>
          <a:chExt cx="0" cy="0"/>
        </a:xfrm>
      </p:grpSpPr>
      <p:pic>
        <p:nvPicPr>
          <p:cNvPr id="250" name="Google Shape;250;p25"/>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251" name="Google Shape;251;p25"/>
          <p:cNvSpPr txBox="1">
            <a:spLocks noGrp="1"/>
          </p:cNvSpPr>
          <p:nvPr>
            <p:ph type="body" idx="1"/>
          </p:nvPr>
        </p:nvSpPr>
        <p:spPr>
          <a:xfrm>
            <a:off x="711252" y="4503173"/>
            <a:ext cx="5180547" cy="1686489"/>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lt1"/>
              </a:buClr>
              <a:buSzPts val="1400"/>
              <a:buNone/>
              <a:defRPr>
                <a:solidFill>
                  <a:schemeClr val="lt1"/>
                </a:solidFill>
              </a:defRPr>
            </a:lvl1pPr>
            <a:lvl2pPr marL="914400" lvl="1" indent="-317500" algn="l">
              <a:lnSpc>
                <a:spcPct val="110000"/>
              </a:lnSpc>
              <a:spcBef>
                <a:spcPts val="1200"/>
              </a:spcBef>
              <a:spcAft>
                <a:spcPts val="0"/>
              </a:spcAft>
              <a:buClr>
                <a:schemeClr val="lt1"/>
              </a:buClr>
              <a:buSzPts val="1400"/>
              <a:buChar char="•"/>
              <a:defRPr>
                <a:solidFill>
                  <a:schemeClr val="lt1"/>
                </a:solidFill>
              </a:defRPr>
            </a:lvl2pPr>
            <a:lvl3pPr marL="1371600" lvl="2" indent="-304800" algn="l">
              <a:lnSpc>
                <a:spcPct val="110000"/>
              </a:lnSpc>
              <a:spcBef>
                <a:spcPts val="1200"/>
              </a:spcBef>
              <a:spcAft>
                <a:spcPts val="0"/>
              </a:spcAft>
              <a:buClr>
                <a:schemeClr val="lt1"/>
              </a:buClr>
              <a:buSzPts val="1200"/>
              <a:buChar char="-"/>
              <a:defRPr>
                <a:solidFill>
                  <a:schemeClr val="lt1"/>
                </a:solidFill>
              </a:defRPr>
            </a:lvl3pPr>
            <a:lvl4pPr marL="1828800" lvl="3" indent="-228600" algn="l">
              <a:lnSpc>
                <a:spcPct val="110000"/>
              </a:lnSpc>
              <a:spcBef>
                <a:spcPts val="1200"/>
              </a:spcBef>
              <a:spcAft>
                <a:spcPts val="0"/>
              </a:spcAft>
              <a:buClr>
                <a:schemeClr val="lt1"/>
              </a:buClr>
              <a:buSzPts val="1200"/>
              <a:buNone/>
              <a:defRPr>
                <a:solidFill>
                  <a:schemeClr val="lt1"/>
                </a:solidFill>
              </a:defRPr>
            </a:lvl4pPr>
            <a:lvl5pPr marL="2286000" lvl="4" indent="-228600" algn="l">
              <a:lnSpc>
                <a:spcPct val="110000"/>
              </a:lnSpc>
              <a:spcBef>
                <a:spcPts val="1200"/>
              </a:spcBef>
              <a:spcAft>
                <a:spcPts val="0"/>
              </a:spcAft>
              <a:buClr>
                <a:schemeClr val="lt2"/>
              </a:buClr>
              <a:buSzPts val="1400"/>
              <a:buNone/>
              <a:defRPr>
                <a:solidFill>
                  <a:schemeClr val="lt2"/>
                </a:solidFill>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2" name="Google Shape;252;p25"/>
          <p:cNvSpPr txBox="1">
            <a:spLocks noGrp="1"/>
          </p:cNvSpPr>
          <p:nvPr>
            <p:ph type="body" idx="2"/>
          </p:nvPr>
        </p:nvSpPr>
        <p:spPr>
          <a:xfrm>
            <a:off x="6307574" y="4503173"/>
            <a:ext cx="5183899" cy="1686489"/>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lt1"/>
              </a:buClr>
              <a:buSzPts val="1400"/>
              <a:buNone/>
              <a:defRPr>
                <a:solidFill>
                  <a:schemeClr val="lt1"/>
                </a:solidFill>
              </a:defRPr>
            </a:lvl1pPr>
            <a:lvl2pPr marL="914400" lvl="1" indent="-317500" algn="l">
              <a:lnSpc>
                <a:spcPct val="110000"/>
              </a:lnSpc>
              <a:spcBef>
                <a:spcPts val="1200"/>
              </a:spcBef>
              <a:spcAft>
                <a:spcPts val="0"/>
              </a:spcAft>
              <a:buClr>
                <a:schemeClr val="lt1"/>
              </a:buClr>
              <a:buSzPts val="1400"/>
              <a:buChar char="•"/>
              <a:defRPr>
                <a:solidFill>
                  <a:schemeClr val="lt1"/>
                </a:solidFill>
              </a:defRPr>
            </a:lvl2pPr>
            <a:lvl3pPr marL="1371600" lvl="2" indent="-304800" algn="l">
              <a:lnSpc>
                <a:spcPct val="110000"/>
              </a:lnSpc>
              <a:spcBef>
                <a:spcPts val="1200"/>
              </a:spcBef>
              <a:spcAft>
                <a:spcPts val="0"/>
              </a:spcAft>
              <a:buClr>
                <a:schemeClr val="lt1"/>
              </a:buClr>
              <a:buSzPts val="1200"/>
              <a:buChar char="-"/>
              <a:defRPr>
                <a:solidFill>
                  <a:schemeClr val="lt1"/>
                </a:solidFill>
              </a:defRPr>
            </a:lvl3pPr>
            <a:lvl4pPr marL="1828800" lvl="3" indent="-228600" algn="l">
              <a:lnSpc>
                <a:spcPct val="110000"/>
              </a:lnSpc>
              <a:spcBef>
                <a:spcPts val="1200"/>
              </a:spcBef>
              <a:spcAft>
                <a:spcPts val="0"/>
              </a:spcAft>
              <a:buClr>
                <a:schemeClr val="lt1"/>
              </a:buClr>
              <a:buSzPts val="1200"/>
              <a:buNone/>
              <a:defRPr>
                <a:solidFill>
                  <a:schemeClr val="lt1"/>
                </a:solidFill>
              </a:defRPr>
            </a:lvl4pPr>
            <a:lvl5pPr marL="2286000" lvl="4" indent="-228600" algn="l">
              <a:lnSpc>
                <a:spcPct val="110000"/>
              </a:lnSpc>
              <a:spcBef>
                <a:spcPts val="1200"/>
              </a:spcBef>
              <a:spcAft>
                <a:spcPts val="0"/>
              </a:spcAft>
              <a:buClr>
                <a:schemeClr val="lt2"/>
              </a:buClr>
              <a:buSzPts val="1400"/>
              <a:buNone/>
              <a:defRPr>
                <a:solidFill>
                  <a:schemeClr val="lt2"/>
                </a:solidFill>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3" name="Google Shape;253;p25"/>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4" name="Google Shape;254;p25"/>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255" name="Google Shape;255;p25"/>
          <p:cNvSpPr txBox="1">
            <a:spLocks noGrp="1"/>
          </p:cNvSpPr>
          <p:nvPr>
            <p:ph type="title"/>
          </p:nvPr>
        </p:nvSpPr>
        <p:spPr>
          <a:xfrm>
            <a:off x="711253" y="507161"/>
            <a:ext cx="10981392" cy="255493"/>
          </a:xfrm>
          <a:prstGeom prst="rect">
            <a:avLst/>
          </a:prstGeom>
          <a:noFill/>
          <a:ln>
            <a:noFill/>
          </a:ln>
        </p:spPr>
        <p:txBody>
          <a:bodyPr spcFirstLastPara="1" wrap="square" lIns="0" tIns="0" rIns="0" bIns="0" anchor="t" anchorCtr="0">
            <a:normAutofit/>
          </a:bodyPr>
          <a:lstStyle>
            <a:lvl1pPr lvl="0" algn="l">
              <a:lnSpc>
                <a:spcPct val="90000"/>
              </a:lnSpc>
              <a:spcBef>
                <a:spcPts val="0"/>
              </a:spcBef>
              <a:spcAft>
                <a:spcPts val="0"/>
              </a:spcAft>
              <a:buClr>
                <a:schemeClr val="lt1"/>
              </a:buClr>
              <a:buSzPts val="1400"/>
              <a:buFont typeface="Arial"/>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6" name="Google Shape;256;p25"/>
          <p:cNvSpPr txBox="1">
            <a:spLocks noGrp="1"/>
          </p:cNvSpPr>
          <p:nvPr>
            <p:ph type="body" idx="3"/>
          </p:nvPr>
        </p:nvSpPr>
        <p:spPr>
          <a:xfrm>
            <a:off x="711252" y="762654"/>
            <a:ext cx="10974612" cy="680258"/>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lt1"/>
              </a:buClr>
              <a:buSzPts val="2800"/>
              <a:buNone/>
              <a:defRPr sz="2800" b="1"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7" name="Google Shape;257;p25"/>
          <p:cNvSpPr>
            <a:spLocks noGrp="1"/>
          </p:cNvSpPr>
          <p:nvPr>
            <p:ph type="chart" idx="4"/>
          </p:nvPr>
        </p:nvSpPr>
        <p:spPr>
          <a:xfrm>
            <a:off x="711252" y="1624713"/>
            <a:ext cx="5171023" cy="2691710"/>
          </a:xfrm>
          <a:prstGeom prst="rect">
            <a:avLst/>
          </a:prstGeom>
          <a:noFill/>
          <a:ln>
            <a:noFill/>
          </a:ln>
        </p:spPr>
        <p:txBody>
          <a:bodyPr spcFirstLastPara="1" wrap="square" lIns="0" tIns="0" rIns="0" bIns="720000" anchor="ctr" anchorCtr="0">
            <a:noAutofit/>
          </a:bodyPr>
          <a:lstStyle>
            <a:lvl1pPr marR="0" lvl="0" algn="ctr" rtl="0">
              <a:lnSpc>
                <a:spcPct val="130000"/>
              </a:lnSpc>
              <a:spcBef>
                <a:spcPts val="0"/>
              </a:spcBef>
              <a:spcAft>
                <a:spcPts val="0"/>
              </a:spcAft>
              <a:buClr>
                <a:schemeClr val="lt1"/>
              </a:buClr>
              <a:buSzPts val="1000"/>
              <a:buFont typeface="Arial"/>
              <a:buNone/>
              <a:defRPr sz="1000" b="0" i="0" u="none" strike="noStrike" cap="none">
                <a:solidFill>
                  <a:schemeClr val="lt1"/>
                </a:solidFill>
                <a:latin typeface="Arial"/>
                <a:ea typeface="Arial"/>
                <a:cs typeface="Arial"/>
                <a:sym typeface="Arial"/>
              </a:defRPr>
            </a:lvl1pPr>
            <a:lvl2pPr marR="0" lvl="1" algn="l" rtl="0">
              <a:lnSpc>
                <a:spcPct val="130000"/>
              </a:lnSpc>
              <a:spcBef>
                <a:spcPts val="12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R="0" lvl="2" algn="l" rtl="0">
              <a:lnSpc>
                <a:spcPct val="130000"/>
              </a:lnSpc>
              <a:spcBef>
                <a:spcPts val="1200"/>
              </a:spcBef>
              <a:spcAft>
                <a:spcPts val="0"/>
              </a:spcAft>
              <a:buClr>
                <a:schemeClr val="dk2"/>
              </a:buClr>
              <a:buSzPts val="1200"/>
              <a:buFont typeface="NTR"/>
              <a:buChar char="-"/>
              <a:defRPr sz="1200" b="0" i="0" u="none" strike="noStrike" cap="none">
                <a:solidFill>
                  <a:schemeClr val="dk2"/>
                </a:solidFill>
                <a:latin typeface="Arial"/>
                <a:ea typeface="Arial"/>
                <a:cs typeface="Arial"/>
                <a:sym typeface="Arial"/>
              </a:defRPr>
            </a:lvl3pPr>
            <a:lvl4pPr marR="0" lvl="3" algn="l" rtl="0">
              <a:lnSpc>
                <a:spcPct val="130000"/>
              </a:lnSpc>
              <a:spcBef>
                <a:spcPts val="1200"/>
              </a:spcBef>
              <a:spcAft>
                <a:spcPts val="0"/>
              </a:spcAft>
              <a:buClr>
                <a:schemeClr val="dk2"/>
              </a:buClr>
              <a:buSzPts val="1200"/>
              <a:buFont typeface="Arial"/>
              <a:buNone/>
              <a:defRPr sz="1200" b="0" i="1" u="none" strike="noStrike" cap="none">
                <a:solidFill>
                  <a:schemeClr val="dk2"/>
                </a:solidFill>
                <a:latin typeface="Arial"/>
                <a:ea typeface="Arial"/>
                <a:cs typeface="Arial"/>
                <a:sym typeface="Arial"/>
              </a:defRPr>
            </a:lvl4pPr>
            <a:lvl5pPr marR="0" lvl="4" algn="l" rtl="0">
              <a:lnSpc>
                <a:spcPct val="130000"/>
              </a:lnSpc>
              <a:spcBef>
                <a:spcPts val="1200"/>
              </a:spcBef>
              <a:spcAft>
                <a:spcPts val="0"/>
              </a:spcAft>
              <a:buClr>
                <a:schemeClr val="accent1"/>
              </a:buClr>
              <a:buSzPts val="1400"/>
              <a:buFont typeface="Arial"/>
              <a:buNone/>
              <a:defRPr sz="1400" b="1" i="0" u="none" strike="noStrike" cap="none">
                <a:solidFill>
                  <a:schemeClr val="accent1"/>
                </a:solidFill>
                <a:latin typeface="Arial"/>
                <a:ea typeface="Arial"/>
                <a:cs typeface="Arial"/>
                <a:sym typeface="Arial"/>
              </a:defRPr>
            </a:lvl5pPr>
            <a:lvl6pPr marR="0" lvl="5" algn="l" rtl="0">
              <a:lnSpc>
                <a:spcPct val="90000"/>
              </a:lnSpc>
              <a:spcBef>
                <a:spcPts val="12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58" name="Google Shape;258;p25"/>
          <p:cNvSpPr>
            <a:spLocks noGrp="1"/>
          </p:cNvSpPr>
          <p:nvPr>
            <p:ph type="chart" idx="5"/>
          </p:nvPr>
        </p:nvSpPr>
        <p:spPr>
          <a:xfrm>
            <a:off x="6311024" y="1624713"/>
            <a:ext cx="5171023" cy="2691710"/>
          </a:xfrm>
          <a:prstGeom prst="rect">
            <a:avLst/>
          </a:prstGeom>
          <a:noFill/>
          <a:ln>
            <a:noFill/>
          </a:ln>
        </p:spPr>
        <p:txBody>
          <a:bodyPr spcFirstLastPara="1" wrap="square" lIns="0" tIns="0" rIns="0" bIns="720000" anchor="ctr" anchorCtr="0">
            <a:noAutofit/>
          </a:bodyPr>
          <a:lstStyle>
            <a:lvl1pPr marR="0" lvl="0" algn="ctr" rtl="0">
              <a:lnSpc>
                <a:spcPct val="130000"/>
              </a:lnSpc>
              <a:spcBef>
                <a:spcPts val="0"/>
              </a:spcBef>
              <a:spcAft>
                <a:spcPts val="0"/>
              </a:spcAft>
              <a:buClr>
                <a:schemeClr val="lt1"/>
              </a:buClr>
              <a:buSzPts val="1000"/>
              <a:buFont typeface="Arial"/>
              <a:buNone/>
              <a:defRPr sz="1000" b="0" i="0" u="none" strike="noStrike" cap="none">
                <a:solidFill>
                  <a:schemeClr val="lt1"/>
                </a:solidFill>
                <a:latin typeface="Arial"/>
                <a:ea typeface="Arial"/>
                <a:cs typeface="Arial"/>
                <a:sym typeface="Arial"/>
              </a:defRPr>
            </a:lvl1pPr>
            <a:lvl2pPr marR="0" lvl="1" algn="l" rtl="0">
              <a:lnSpc>
                <a:spcPct val="130000"/>
              </a:lnSpc>
              <a:spcBef>
                <a:spcPts val="12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R="0" lvl="2" algn="l" rtl="0">
              <a:lnSpc>
                <a:spcPct val="130000"/>
              </a:lnSpc>
              <a:spcBef>
                <a:spcPts val="1200"/>
              </a:spcBef>
              <a:spcAft>
                <a:spcPts val="0"/>
              </a:spcAft>
              <a:buClr>
                <a:schemeClr val="dk2"/>
              </a:buClr>
              <a:buSzPts val="1200"/>
              <a:buFont typeface="NTR"/>
              <a:buChar char="-"/>
              <a:defRPr sz="1200" b="0" i="0" u="none" strike="noStrike" cap="none">
                <a:solidFill>
                  <a:schemeClr val="dk2"/>
                </a:solidFill>
                <a:latin typeface="Arial"/>
                <a:ea typeface="Arial"/>
                <a:cs typeface="Arial"/>
                <a:sym typeface="Arial"/>
              </a:defRPr>
            </a:lvl3pPr>
            <a:lvl4pPr marR="0" lvl="3" algn="l" rtl="0">
              <a:lnSpc>
                <a:spcPct val="130000"/>
              </a:lnSpc>
              <a:spcBef>
                <a:spcPts val="1200"/>
              </a:spcBef>
              <a:spcAft>
                <a:spcPts val="0"/>
              </a:spcAft>
              <a:buClr>
                <a:schemeClr val="dk2"/>
              </a:buClr>
              <a:buSzPts val="1200"/>
              <a:buFont typeface="Arial"/>
              <a:buNone/>
              <a:defRPr sz="1200" b="0" i="1" u="none" strike="noStrike" cap="none">
                <a:solidFill>
                  <a:schemeClr val="dk2"/>
                </a:solidFill>
                <a:latin typeface="Arial"/>
                <a:ea typeface="Arial"/>
                <a:cs typeface="Arial"/>
                <a:sym typeface="Arial"/>
              </a:defRPr>
            </a:lvl4pPr>
            <a:lvl5pPr marR="0" lvl="4" algn="l" rtl="0">
              <a:lnSpc>
                <a:spcPct val="130000"/>
              </a:lnSpc>
              <a:spcBef>
                <a:spcPts val="1200"/>
              </a:spcBef>
              <a:spcAft>
                <a:spcPts val="0"/>
              </a:spcAft>
              <a:buClr>
                <a:schemeClr val="accent1"/>
              </a:buClr>
              <a:buSzPts val="1400"/>
              <a:buFont typeface="Arial"/>
              <a:buNone/>
              <a:defRPr sz="1400" b="1" i="0" u="none" strike="noStrike" cap="none">
                <a:solidFill>
                  <a:schemeClr val="accent1"/>
                </a:solidFill>
                <a:latin typeface="Arial"/>
                <a:ea typeface="Arial"/>
                <a:cs typeface="Arial"/>
                <a:sym typeface="Arial"/>
              </a:defRPr>
            </a:lvl5pPr>
            <a:lvl6pPr marR="0" lvl="5" algn="l" rtl="0">
              <a:lnSpc>
                <a:spcPct val="90000"/>
              </a:lnSpc>
              <a:spcBef>
                <a:spcPts val="12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259" name="Google Shape;259;p25"/>
          <p:cNvPicPr preferRelativeResize="0"/>
          <p:nvPr/>
        </p:nvPicPr>
        <p:blipFill rotWithShape="1">
          <a:blip r:embed="rId3">
            <a:alphaModFix/>
          </a:blip>
          <a:srcRect/>
          <a:stretch/>
        </p:blipFill>
        <p:spPr>
          <a:xfrm>
            <a:off x="11223028" y="6228946"/>
            <a:ext cx="432312" cy="341097"/>
          </a:xfrm>
          <a:prstGeom prst="rect">
            <a:avLst/>
          </a:prstGeom>
          <a:noFill/>
          <a:ln>
            <a:noFill/>
          </a:ln>
        </p:spPr>
      </p:pic>
      <p:sp>
        <p:nvSpPr>
          <p:cNvPr id="260" name="Google Shape;260;p25"/>
          <p:cNvSpPr txBox="1">
            <a:spLocks noGrp="1"/>
          </p:cNvSpPr>
          <p:nvPr>
            <p:ph type="body" idx="6"/>
          </p:nvPr>
        </p:nvSpPr>
        <p:spPr>
          <a:xfrm>
            <a:off x="1469920" y="6109856"/>
            <a:ext cx="3167064" cy="432632"/>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lt1"/>
              </a:buClr>
              <a:buSzPts val="800"/>
              <a:buNone/>
              <a:defRPr sz="800" b="0" i="0">
                <a:solidFill>
                  <a:schemeClr val="lt1"/>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3 Col, Chart, White">
  <p:cSld name="3 Col, Chart, White">
    <p:spTree>
      <p:nvGrpSpPr>
        <p:cNvPr id="1" name="Shape 261"/>
        <p:cNvGrpSpPr/>
        <p:nvPr/>
      </p:nvGrpSpPr>
      <p:grpSpPr>
        <a:xfrm>
          <a:off x="0" y="0"/>
          <a:ext cx="0" cy="0"/>
          <a:chOff x="0" y="0"/>
          <a:chExt cx="0" cy="0"/>
        </a:xfrm>
      </p:grpSpPr>
      <p:sp>
        <p:nvSpPr>
          <p:cNvPr id="262" name="Google Shape;262;p26"/>
          <p:cNvSpPr txBox="1">
            <a:spLocks noGrp="1"/>
          </p:cNvSpPr>
          <p:nvPr>
            <p:ph type="body" idx="1"/>
          </p:nvPr>
        </p:nvSpPr>
        <p:spPr>
          <a:xfrm>
            <a:off x="711253" y="4503173"/>
            <a:ext cx="3382422" cy="1686489"/>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dk2"/>
              </a:buClr>
              <a:buSzPts val="1400"/>
              <a:buNone/>
              <a:defRPr/>
            </a:lvl1pPr>
            <a:lvl2pPr marL="914400" lvl="1" indent="-317500" algn="l">
              <a:lnSpc>
                <a:spcPct val="110000"/>
              </a:lnSpc>
              <a:spcBef>
                <a:spcPts val="1200"/>
              </a:spcBef>
              <a:spcAft>
                <a:spcPts val="0"/>
              </a:spcAft>
              <a:buClr>
                <a:schemeClr val="dk2"/>
              </a:buClr>
              <a:buSzPts val="1400"/>
              <a:buChar char="•"/>
              <a:defRPr/>
            </a:lvl2pPr>
            <a:lvl3pPr marL="1371600" lvl="2" indent="-304800" algn="l">
              <a:lnSpc>
                <a:spcPct val="110000"/>
              </a:lnSpc>
              <a:spcBef>
                <a:spcPts val="1200"/>
              </a:spcBef>
              <a:spcAft>
                <a:spcPts val="0"/>
              </a:spcAft>
              <a:buClr>
                <a:schemeClr val="dk2"/>
              </a:buClr>
              <a:buSzPts val="1200"/>
              <a:buChar char="-"/>
              <a:defRPr/>
            </a:lvl3pPr>
            <a:lvl4pPr marL="1828800" lvl="3" indent="-228600" algn="l">
              <a:lnSpc>
                <a:spcPct val="110000"/>
              </a:lnSpc>
              <a:spcBef>
                <a:spcPts val="1200"/>
              </a:spcBef>
              <a:spcAft>
                <a:spcPts val="0"/>
              </a:spcAft>
              <a:buClr>
                <a:schemeClr val="dk2"/>
              </a:buClr>
              <a:buSzPts val="1200"/>
              <a:buNone/>
              <a:defRPr/>
            </a:lvl4pPr>
            <a:lvl5pPr marL="2286000" lvl="4" indent="-228600" algn="l">
              <a:lnSpc>
                <a:spcPct val="110000"/>
              </a:lnSpc>
              <a:spcBef>
                <a:spcPts val="1200"/>
              </a:spcBef>
              <a:spcAft>
                <a:spcPts val="0"/>
              </a:spcAft>
              <a:buClr>
                <a:schemeClr val="accent1"/>
              </a:buClr>
              <a:buSzPts val="14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3" name="Google Shape;263;p26"/>
          <p:cNvSpPr txBox="1">
            <a:spLocks noGrp="1"/>
          </p:cNvSpPr>
          <p:nvPr>
            <p:ph type="body" idx="2"/>
          </p:nvPr>
        </p:nvSpPr>
        <p:spPr>
          <a:xfrm>
            <a:off x="4405079" y="4503173"/>
            <a:ext cx="3384610" cy="1686489"/>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dk2"/>
              </a:buClr>
              <a:buSzPts val="1400"/>
              <a:buNone/>
              <a:defRPr/>
            </a:lvl1pPr>
            <a:lvl2pPr marL="914400" lvl="1" indent="-317500" algn="l">
              <a:lnSpc>
                <a:spcPct val="110000"/>
              </a:lnSpc>
              <a:spcBef>
                <a:spcPts val="1200"/>
              </a:spcBef>
              <a:spcAft>
                <a:spcPts val="0"/>
              </a:spcAft>
              <a:buClr>
                <a:schemeClr val="dk2"/>
              </a:buClr>
              <a:buSzPts val="1400"/>
              <a:buChar char="•"/>
              <a:defRPr/>
            </a:lvl2pPr>
            <a:lvl3pPr marL="1371600" lvl="2" indent="-304800" algn="l">
              <a:lnSpc>
                <a:spcPct val="110000"/>
              </a:lnSpc>
              <a:spcBef>
                <a:spcPts val="1200"/>
              </a:spcBef>
              <a:spcAft>
                <a:spcPts val="0"/>
              </a:spcAft>
              <a:buClr>
                <a:schemeClr val="dk2"/>
              </a:buClr>
              <a:buSzPts val="1200"/>
              <a:buChar char="-"/>
              <a:defRPr/>
            </a:lvl3pPr>
            <a:lvl4pPr marL="1828800" lvl="3" indent="-228600" algn="l">
              <a:lnSpc>
                <a:spcPct val="110000"/>
              </a:lnSpc>
              <a:spcBef>
                <a:spcPts val="1200"/>
              </a:spcBef>
              <a:spcAft>
                <a:spcPts val="0"/>
              </a:spcAft>
              <a:buClr>
                <a:schemeClr val="dk2"/>
              </a:buClr>
              <a:buSzPts val="1200"/>
              <a:buNone/>
              <a:defRPr/>
            </a:lvl4pPr>
            <a:lvl5pPr marL="2286000" lvl="4" indent="-228600" algn="l">
              <a:lnSpc>
                <a:spcPct val="110000"/>
              </a:lnSpc>
              <a:spcBef>
                <a:spcPts val="1200"/>
              </a:spcBef>
              <a:spcAft>
                <a:spcPts val="0"/>
              </a:spcAft>
              <a:buClr>
                <a:schemeClr val="accent1"/>
              </a:buClr>
              <a:buSzPts val="14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4" name="Google Shape;264;p26"/>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5" name="Google Shape;265;p26"/>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266" name="Google Shape;266;p26"/>
          <p:cNvSpPr txBox="1">
            <a:spLocks noGrp="1"/>
          </p:cNvSpPr>
          <p:nvPr>
            <p:ph type="title"/>
          </p:nvPr>
        </p:nvSpPr>
        <p:spPr>
          <a:xfrm>
            <a:off x="711253" y="507161"/>
            <a:ext cx="10981392" cy="324677"/>
          </a:xfrm>
          <a:prstGeom prst="rect">
            <a:avLst/>
          </a:prstGeom>
          <a:noFill/>
          <a:ln>
            <a:noFill/>
          </a:ln>
        </p:spPr>
        <p:txBody>
          <a:bodyPr spcFirstLastPara="1" wrap="square" lIns="0" tIns="0" rIns="0" bIns="0" anchor="t" anchorCtr="0">
            <a:normAutofit/>
          </a:bodyPr>
          <a:lstStyle>
            <a:lvl1pPr lvl="0" algn="l">
              <a:lnSpc>
                <a:spcPct val="90000"/>
              </a:lnSpc>
              <a:spcBef>
                <a:spcPts val="0"/>
              </a:spcBef>
              <a:spcAft>
                <a:spcPts val="0"/>
              </a:spcAft>
              <a:buClr>
                <a:schemeClr val="dk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7" name="Google Shape;267;p26"/>
          <p:cNvSpPr txBox="1">
            <a:spLocks noGrp="1"/>
          </p:cNvSpPr>
          <p:nvPr>
            <p:ph type="body" idx="3"/>
          </p:nvPr>
        </p:nvSpPr>
        <p:spPr>
          <a:xfrm>
            <a:off x="711252" y="762654"/>
            <a:ext cx="10974612" cy="680258"/>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dk2"/>
              </a:buClr>
              <a:buSzPts val="2800"/>
              <a:buNone/>
              <a:defRPr sz="2800" b="1" i="0" cap="none">
                <a:solidFill>
                  <a:schemeClr val="dk2"/>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8" name="Google Shape;268;p26"/>
          <p:cNvSpPr>
            <a:spLocks noGrp="1"/>
          </p:cNvSpPr>
          <p:nvPr>
            <p:ph type="chart" idx="4"/>
          </p:nvPr>
        </p:nvSpPr>
        <p:spPr>
          <a:xfrm>
            <a:off x="711253" y="1624713"/>
            <a:ext cx="3376203" cy="2677780"/>
          </a:xfrm>
          <a:prstGeom prst="rect">
            <a:avLst/>
          </a:prstGeom>
          <a:noFill/>
          <a:ln>
            <a:noFill/>
          </a:ln>
        </p:spPr>
        <p:txBody>
          <a:bodyPr spcFirstLastPara="1" wrap="square" lIns="0" tIns="0" rIns="0" bIns="720000" anchor="ctr" anchorCtr="0">
            <a:noAutofit/>
          </a:bodyPr>
          <a:lstStyle>
            <a:lvl1pPr marR="0" lvl="0" algn="ctr" rtl="0">
              <a:lnSpc>
                <a:spcPct val="130000"/>
              </a:lnSpc>
              <a:spcBef>
                <a:spcPts val="0"/>
              </a:spcBef>
              <a:spcAft>
                <a:spcPts val="0"/>
              </a:spcAft>
              <a:buClr>
                <a:schemeClr val="dk2"/>
              </a:buClr>
              <a:buSzPts val="1000"/>
              <a:buFont typeface="Arial"/>
              <a:buNone/>
              <a:defRPr sz="1000" b="0" i="0" u="none" strike="noStrike" cap="none">
                <a:solidFill>
                  <a:schemeClr val="dk2"/>
                </a:solidFill>
                <a:latin typeface="Arial"/>
                <a:ea typeface="Arial"/>
                <a:cs typeface="Arial"/>
                <a:sym typeface="Arial"/>
              </a:defRPr>
            </a:lvl1pPr>
            <a:lvl2pPr marR="0" lvl="1" algn="l" rtl="0">
              <a:lnSpc>
                <a:spcPct val="130000"/>
              </a:lnSpc>
              <a:spcBef>
                <a:spcPts val="12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R="0" lvl="2" algn="l" rtl="0">
              <a:lnSpc>
                <a:spcPct val="130000"/>
              </a:lnSpc>
              <a:spcBef>
                <a:spcPts val="1200"/>
              </a:spcBef>
              <a:spcAft>
                <a:spcPts val="0"/>
              </a:spcAft>
              <a:buClr>
                <a:schemeClr val="dk2"/>
              </a:buClr>
              <a:buSzPts val="1200"/>
              <a:buFont typeface="NTR"/>
              <a:buChar char="-"/>
              <a:defRPr sz="1200" b="0" i="0" u="none" strike="noStrike" cap="none">
                <a:solidFill>
                  <a:schemeClr val="dk2"/>
                </a:solidFill>
                <a:latin typeface="Arial"/>
                <a:ea typeface="Arial"/>
                <a:cs typeface="Arial"/>
                <a:sym typeface="Arial"/>
              </a:defRPr>
            </a:lvl3pPr>
            <a:lvl4pPr marR="0" lvl="3" algn="l" rtl="0">
              <a:lnSpc>
                <a:spcPct val="130000"/>
              </a:lnSpc>
              <a:spcBef>
                <a:spcPts val="1200"/>
              </a:spcBef>
              <a:spcAft>
                <a:spcPts val="0"/>
              </a:spcAft>
              <a:buClr>
                <a:schemeClr val="dk2"/>
              </a:buClr>
              <a:buSzPts val="1200"/>
              <a:buFont typeface="Arial"/>
              <a:buNone/>
              <a:defRPr sz="1200" b="0" i="1" u="none" strike="noStrike" cap="none">
                <a:solidFill>
                  <a:schemeClr val="dk2"/>
                </a:solidFill>
                <a:latin typeface="Arial"/>
                <a:ea typeface="Arial"/>
                <a:cs typeface="Arial"/>
                <a:sym typeface="Arial"/>
              </a:defRPr>
            </a:lvl4pPr>
            <a:lvl5pPr marR="0" lvl="4" algn="l" rtl="0">
              <a:lnSpc>
                <a:spcPct val="130000"/>
              </a:lnSpc>
              <a:spcBef>
                <a:spcPts val="1200"/>
              </a:spcBef>
              <a:spcAft>
                <a:spcPts val="0"/>
              </a:spcAft>
              <a:buClr>
                <a:schemeClr val="accent1"/>
              </a:buClr>
              <a:buSzPts val="1400"/>
              <a:buFont typeface="Arial"/>
              <a:buNone/>
              <a:defRPr sz="1400" b="1" i="0" u="none" strike="noStrike" cap="none">
                <a:solidFill>
                  <a:schemeClr val="accent1"/>
                </a:solidFill>
                <a:latin typeface="Arial"/>
                <a:ea typeface="Arial"/>
                <a:cs typeface="Arial"/>
                <a:sym typeface="Arial"/>
              </a:defRPr>
            </a:lvl5pPr>
            <a:lvl6pPr marR="0" lvl="5" algn="l" rtl="0">
              <a:lnSpc>
                <a:spcPct val="90000"/>
              </a:lnSpc>
              <a:spcBef>
                <a:spcPts val="12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69" name="Google Shape;269;p26"/>
          <p:cNvSpPr>
            <a:spLocks noGrp="1"/>
          </p:cNvSpPr>
          <p:nvPr>
            <p:ph type="chart" idx="5"/>
          </p:nvPr>
        </p:nvSpPr>
        <p:spPr>
          <a:xfrm>
            <a:off x="4407898" y="1624713"/>
            <a:ext cx="3376203" cy="2677780"/>
          </a:xfrm>
          <a:prstGeom prst="rect">
            <a:avLst/>
          </a:prstGeom>
          <a:noFill/>
          <a:ln>
            <a:noFill/>
          </a:ln>
        </p:spPr>
        <p:txBody>
          <a:bodyPr spcFirstLastPara="1" wrap="square" lIns="0" tIns="0" rIns="0" bIns="720000" anchor="ctr" anchorCtr="0">
            <a:noAutofit/>
          </a:bodyPr>
          <a:lstStyle>
            <a:lvl1pPr marR="0" lvl="0" algn="ctr" rtl="0">
              <a:lnSpc>
                <a:spcPct val="130000"/>
              </a:lnSpc>
              <a:spcBef>
                <a:spcPts val="0"/>
              </a:spcBef>
              <a:spcAft>
                <a:spcPts val="0"/>
              </a:spcAft>
              <a:buClr>
                <a:schemeClr val="dk2"/>
              </a:buClr>
              <a:buSzPts val="1000"/>
              <a:buFont typeface="Arial"/>
              <a:buNone/>
              <a:defRPr sz="1000" b="0" i="0" u="none" strike="noStrike" cap="none">
                <a:solidFill>
                  <a:schemeClr val="dk2"/>
                </a:solidFill>
                <a:latin typeface="Arial"/>
                <a:ea typeface="Arial"/>
                <a:cs typeface="Arial"/>
                <a:sym typeface="Arial"/>
              </a:defRPr>
            </a:lvl1pPr>
            <a:lvl2pPr marR="0" lvl="1" algn="l" rtl="0">
              <a:lnSpc>
                <a:spcPct val="130000"/>
              </a:lnSpc>
              <a:spcBef>
                <a:spcPts val="12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R="0" lvl="2" algn="l" rtl="0">
              <a:lnSpc>
                <a:spcPct val="130000"/>
              </a:lnSpc>
              <a:spcBef>
                <a:spcPts val="1200"/>
              </a:spcBef>
              <a:spcAft>
                <a:spcPts val="0"/>
              </a:spcAft>
              <a:buClr>
                <a:schemeClr val="dk2"/>
              </a:buClr>
              <a:buSzPts val="1200"/>
              <a:buFont typeface="NTR"/>
              <a:buChar char="-"/>
              <a:defRPr sz="1200" b="0" i="0" u="none" strike="noStrike" cap="none">
                <a:solidFill>
                  <a:schemeClr val="dk2"/>
                </a:solidFill>
                <a:latin typeface="Arial"/>
                <a:ea typeface="Arial"/>
                <a:cs typeface="Arial"/>
                <a:sym typeface="Arial"/>
              </a:defRPr>
            </a:lvl3pPr>
            <a:lvl4pPr marR="0" lvl="3" algn="l" rtl="0">
              <a:lnSpc>
                <a:spcPct val="130000"/>
              </a:lnSpc>
              <a:spcBef>
                <a:spcPts val="1200"/>
              </a:spcBef>
              <a:spcAft>
                <a:spcPts val="0"/>
              </a:spcAft>
              <a:buClr>
                <a:schemeClr val="dk2"/>
              </a:buClr>
              <a:buSzPts val="1200"/>
              <a:buFont typeface="Arial"/>
              <a:buNone/>
              <a:defRPr sz="1200" b="0" i="1" u="none" strike="noStrike" cap="none">
                <a:solidFill>
                  <a:schemeClr val="dk2"/>
                </a:solidFill>
                <a:latin typeface="Arial"/>
                <a:ea typeface="Arial"/>
                <a:cs typeface="Arial"/>
                <a:sym typeface="Arial"/>
              </a:defRPr>
            </a:lvl4pPr>
            <a:lvl5pPr marR="0" lvl="4" algn="l" rtl="0">
              <a:lnSpc>
                <a:spcPct val="130000"/>
              </a:lnSpc>
              <a:spcBef>
                <a:spcPts val="1200"/>
              </a:spcBef>
              <a:spcAft>
                <a:spcPts val="0"/>
              </a:spcAft>
              <a:buClr>
                <a:schemeClr val="accent1"/>
              </a:buClr>
              <a:buSzPts val="1400"/>
              <a:buFont typeface="Arial"/>
              <a:buNone/>
              <a:defRPr sz="1400" b="1" i="0" u="none" strike="noStrike" cap="none">
                <a:solidFill>
                  <a:schemeClr val="accent1"/>
                </a:solidFill>
                <a:latin typeface="Arial"/>
                <a:ea typeface="Arial"/>
                <a:cs typeface="Arial"/>
                <a:sym typeface="Arial"/>
              </a:defRPr>
            </a:lvl5pPr>
            <a:lvl6pPr marR="0" lvl="5" algn="l" rtl="0">
              <a:lnSpc>
                <a:spcPct val="90000"/>
              </a:lnSpc>
              <a:spcBef>
                <a:spcPts val="12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270" name="Google Shape;270;p26"/>
          <p:cNvPicPr preferRelativeResize="0"/>
          <p:nvPr/>
        </p:nvPicPr>
        <p:blipFill rotWithShape="1">
          <a:blip r:embed="rId2">
            <a:alphaModFix/>
          </a:blip>
          <a:srcRect/>
          <a:stretch/>
        </p:blipFill>
        <p:spPr>
          <a:xfrm>
            <a:off x="11223028" y="6228946"/>
            <a:ext cx="432312" cy="341097"/>
          </a:xfrm>
          <a:prstGeom prst="rect">
            <a:avLst/>
          </a:prstGeom>
          <a:noFill/>
          <a:ln>
            <a:noFill/>
          </a:ln>
        </p:spPr>
      </p:pic>
      <p:sp>
        <p:nvSpPr>
          <p:cNvPr id="271" name="Google Shape;271;p26"/>
          <p:cNvSpPr txBox="1">
            <a:spLocks noGrp="1"/>
          </p:cNvSpPr>
          <p:nvPr>
            <p:ph type="body" idx="6"/>
          </p:nvPr>
        </p:nvSpPr>
        <p:spPr>
          <a:xfrm>
            <a:off x="1469920" y="6109856"/>
            <a:ext cx="3167064" cy="432632"/>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dk2"/>
              </a:buClr>
              <a:buSzPts val="800"/>
              <a:buNone/>
              <a:defRPr sz="800" b="0" i="0">
                <a:solidFill>
                  <a:schemeClr val="dk2"/>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2" name="Google Shape;272;p26"/>
          <p:cNvSpPr txBox="1">
            <a:spLocks noGrp="1"/>
          </p:cNvSpPr>
          <p:nvPr>
            <p:ph type="body" idx="7"/>
          </p:nvPr>
        </p:nvSpPr>
        <p:spPr>
          <a:xfrm>
            <a:off x="8101094" y="4503173"/>
            <a:ext cx="3384610" cy="1686489"/>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dk2"/>
              </a:buClr>
              <a:buSzPts val="1400"/>
              <a:buNone/>
              <a:defRPr/>
            </a:lvl1pPr>
            <a:lvl2pPr marL="914400" lvl="1" indent="-317500" algn="l">
              <a:lnSpc>
                <a:spcPct val="110000"/>
              </a:lnSpc>
              <a:spcBef>
                <a:spcPts val="1200"/>
              </a:spcBef>
              <a:spcAft>
                <a:spcPts val="0"/>
              </a:spcAft>
              <a:buClr>
                <a:schemeClr val="dk2"/>
              </a:buClr>
              <a:buSzPts val="1400"/>
              <a:buChar char="•"/>
              <a:defRPr/>
            </a:lvl2pPr>
            <a:lvl3pPr marL="1371600" lvl="2" indent="-304800" algn="l">
              <a:lnSpc>
                <a:spcPct val="110000"/>
              </a:lnSpc>
              <a:spcBef>
                <a:spcPts val="1200"/>
              </a:spcBef>
              <a:spcAft>
                <a:spcPts val="0"/>
              </a:spcAft>
              <a:buClr>
                <a:schemeClr val="dk2"/>
              </a:buClr>
              <a:buSzPts val="1200"/>
              <a:buChar char="-"/>
              <a:defRPr/>
            </a:lvl3pPr>
            <a:lvl4pPr marL="1828800" lvl="3" indent="-228600" algn="l">
              <a:lnSpc>
                <a:spcPct val="110000"/>
              </a:lnSpc>
              <a:spcBef>
                <a:spcPts val="1200"/>
              </a:spcBef>
              <a:spcAft>
                <a:spcPts val="0"/>
              </a:spcAft>
              <a:buClr>
                <a:schemeClr val="dk2"/>
              </a:buClr>
              <a:buSzPts val="1200"/>
              <a:buNone/>
              <a:defRPr/>
            </a:lvl4pPr>
            <a:lvl5pPr marL="2286000" lvl="4" indent="-228600" algn="l">
              <a:lnSpc>
                <a:spcPct val="110000"/>
              </a:lnSpc>
              <a:spcBef>
                <a:spcPts val="1200"/>
              </a:spcBef>
              <a:spcAft>
                <a:spcPts val="0"/>
              </a:spcAft>
              <a:buClr>
                <a:schemeClr val="accent1"/>
              </a:buClr>
              <a:buSzPts val="14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3" name="Google Shape;273;p26"/>
          <p:cNvSpPr>
            <a:spLocks noGrp="1"/>
          </p:cNvSpPr>
          <p:nvPr>
            <p:ph type="chart" idx="8"/>
          </p:nvPr>
        </p:nvSpPr>
        <p:spPr>
          <a:xfrm>
            <a:off x="8104544" y="1624713"/>
            <a:ext cx="3376203" cy="2677780"/>
          </a:xfrm>
          <a:prstGeom prst="rect">
            <a:avLst/>
          </a:prstGeom>
          <a:noFill/>
          <a:ln>
            <a:noFill/>
          </a:ln>
        </p:spPr>
        <p:txBody>
          <a:bodyPr spcFirstLastPara="1" wrap="square" lIns="0" tIns="0" rIns="0" bIns="720000" anchor="ctr" anchorCtr="0">
            <a:noAutofit/>
          </a:bodyPr>
          <a:lstStyle>
            <a:lvl1pPr marR="0" lvl="0" algn="ctr" rtl="0">
              <a:lnSpc>
                <a:spcPct val="130000"/>
              </a:lnSpc>
              <a:spcBef>
                <a:spcPts val="0"/>
              </a:spcBef>
              <a:spcAft>
                <a:spcPts val="0"/>
              </a:spcAft>
              <a:buClr>
                <a:schemeClr val="dk2"/>
              </a:buClr>
              <a:buSzPts val="1000"/>
              <a:buFont typeface="Arial"/>
              <a:buNone/>
              <a:defRPr sz="1000" b="0" i="0" u="none" strike="noStrike" cap="none">
                <a:solidFill>
                  <a:schemeClr val="dk2"/>
                </a:solidFill>
                <a:latin typeface="Arial"/>
                <a:ea typeface="Arial"/>
                <a:cs typeface="Arial"/>
                <a:sym typeface="Arial"/>
              </a:defRPr>
            </a:lvl1pPr>
            <a:lvl2pPr marR="0" lvl="1" algn="l" rtl="0">
              <a:lnSpc>
                <a:spcPct val="130000"/>
              </a:lnSpc>
              <a:spcBef>
                <a:spcPts val="12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R="0" lvl="2" algn="l" rtl="0">
              <a:lnSpc>
                <a:spcPct val="130000"/>
              </a:lnSpc>
              <a:spcBef>
                <a:spcPts val="1200"/>
              </a:spcBef>
              <a:spcAft>
                <a:spcPts val="0"/>
              </a:spcAft>
              <a:buClr>
                <a:schemeClr val="dk2"/>
              </a:buClr>
              <a:buSzPts val="1200"/>
              <a:buFont typeface="NTR"/>
              <a:buChar char="-"/>
              <a:defRPr sz="1200" b="0" i="0" u="none" strike="noStrike" cap="none">
                <a:solidFill>
                  <a:schemeClr val="dk2"/>
                </a:solidFill>
                <a:latin typeface="Arial"/>
                <a:ea typeface="Arial"/>
                <a:cs typeface="Arial"/>
                <a:sym typeface="Arial"/>
              </a:defRPr>
            </a:lvl3pPr>
            <a:lvl4pPr marR="0" lvl="3" algn="l" rtl="0">
              <a:lnSpc>
                <a:spcPct val="130000"/>
              </a:lnSpc>
              <a:spcBef>
                <a:spcPts val="1200"/>
              </a:spcBef>
              <a:spcAft>
                <a:spcPts val="0"/>
              </a:spcAft>
              <a:buClr>
                <a:schemeClr val="dk2"/>
              </a:buClr>
              <a:buSzPts val="1200"/>
              <a:buFont typeface="Arial"/>
              <a:buNone/>
              <a:defRPr sz="1200" b="0" i="1" u="none" strike="noStrike" cap="none">
                <a:solidFill>
                  <a:schemeClr val="dk2"/>
                </a:solidFill>
                <a:latin typeface="Arial"/>
                <a:ea typeface="Arial"/>
                <a:cs typeface="Arial"/>
                <a:sym typeface="Arial"/>
              </a:defRPr>
            </a:lvl4pPr>
            <a:lvl5pPr marR="0" lvl="4" algn="l" rtl="0">
              <a:lnSpc>
                <a:spcPct val="130000"/>
              </a:lnSpc>
              <a:spcBef>
                <a:spcPts val="1200"/>
              </a:spcBef>
              <a:spcAft>
                <a:spcPts val="0"/>
              </a:spcAft>
              <a:buClr>
                <a:schemeClr val="accent1"/>
              </a:buClr>
              <a:buSzPts val="1400"/>
              <a:buFont typeface="Arial"/>
              <a:buNone/>
              <a:defRPr sz="1400" b="1" i="0" u="none" strike="noStrike" cap="none">
                <a:solidFill>
                  <a:schemeClr val="accent1"/>
                </a:solidFill>
                <a:latin typeface="Arial"/>
                <a:ea typeface="Arial"/>
                <a:cs typeface="Arial"/>
                <a:sym typeface="Arial"/>
              </a:defRPr>
            </a:lvl5pPr>
            <a:lvl6pPr marR="0" lvl="5" algn="l" rtl="0">
              <a:lnSpc>
                <a:spcPct val="90000"/>
              </a:lnSpc>
              <a:spcBef>
                <a:spcPts val="12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3 Col, Chart, Navy 1">
  <p:cSld name="3 Col, Chart, Navy 1">
    <p:spTree>
      <p:nvGrpSpPr>
        <p:cNvPr id="1" name="Shape 274"/>
        <p:cNvGrpSpPr/>
        <p:nvPr/>
      </p:nvGrpSpPr>
      <p:grpSpPr>
        <a:xfrm>
          <a:off x="0" y="0"/>
          <a:ext cx="0" cy="0"/>
          <a:chOff x="0" y="0"/>
          <a:chExt cx="0" cy="0"/>
        </a:xfrm>
      </p:grpSpPr>
      <p:pic>
        <p:nvPicPr>
          <p:cNvPr id="275" name="Google Shape;275;p27"/>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276" name="Google Shape;276;p27"/>
          <p:cNvSpPr txBox="1">
            <a:spLocks noGrp="1"/>
          </p:cNvSpPr>
          <p:nvPr>
            <p:ph type="body" idx="1"/>
          </p:nvPr>
        </p:nvSpPr>
        <p:spPr>
          <a:xfrm>
            <a:off x="711253" y="4503173"/>
            <a:ext cx="3382422" cy="1686489"/>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lt1"/>
              </a:buClr>
              <a:buSzPts val="1400"/>
              <a:buNone/>
              <a:defRPr>
                <a:solidFill>
                  <a:schemeClr val="lt1"/>
                </a:solidFill>
              </a:defRPr>
            </a:lvl1pPr>
            <a:lvl2pPr marL="914400" lvl="1" indent="-317500" algn="l">
              <a:lnSpc>
                <a:spcPct val="110000"/>
              </a:lnSpc>
              <a:spcBef>
                <a:spcPts val="1200"/>
              </a:spcBef>
              <a:spcAft>
                <a:spcPts val="0"/>
              </a:spcAft>
              <a:buClr>
                <a:schemeClr val="lt1"/>
              </a:buClr>
              <a:buSzPts val="1400"/>
              <a:buChar char="•"/>
              <a:defRPr>
                <a:solidFill>
                  <a:schemeClr val="lt1"/>
                </a:solidFill>
              </a:defRPr>
            </a:lvl2pPr>
            <a:lvl3pPr marL="1371600" lvl="2" indent="-304800" algn="l">
              <a:lnSpc>
                <a:spcPct val="110000"/>
              </a:lnSpc>
              <a:spcBef>
                <a:spcPts val="1200"/>
              </a:spcBef>
              <a:spcAft>
                <a:spcPts val="0"/>
              </a:spcAft>
              <a:buClr>
                <a:schemeClr val="lt1"/>
              </a:buClr>
              <a:buSzPts val="1200"/>
              <a:buChar char="-"/>
              <a:defRPr>
                <a:solidFill>
                  <a:schemeClr val="lt1"/>
                </a:solidFill>
              </a:defRPr>
            </a:lvl3pPr>
            <a:lvl4pPr marL="1828800" lvl="3" indent="-228600" algn="l">
              <a:lnSpc>
                <a:spcPct val="110000"/>
              </a:lnSpc>
              <a:spcBef>
                <a:spcPts val="1200"/>
              </a:spcBef>
              <a:spcAft>
                <a:spcPts val="0"/>
              </a:spcAft>
              <a:buClr>
                <a:schemeClr val="lt1"/>
              </a:buClr>
              <a:buSzPts val="1200"/>
              <a:buNone/>
              <a:defRPr>
                <a:solidFill>
                  <a:schemeClr val="lt1"/>
                </a:solidFill>
              </a:defRPr>
            </a:lvl4pPr>
            <a:lvl5pPr marL="2286000" lvl="4" indent="-228600" algn="l">
              <a:lnSpc>
                <a:spcPct val="110000"/>
              </a:lnSpc>
              <a:spcBef>
                <a:spcPts val="1200"/>
              </a:spcBef>
              <a:spcAft>
                <a:spcPts val="0"/>
              </a:spcAft>
              <a:buClr>
                <a:schemeClr val="lt2"/>
              </a:buClr>
              <a:buSzPts val="1400"/>
              <a:buNone/>
              <a:defRPr>
                <a:solidFill>
                  <a:schemeClr val="lt2"/>
                </a:solidFill>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7" name="Google Shape;277;p27"/>
          <p:cNvSpPr txBox="1">
            <a:spLocks noGrp="1"/>
          </p:cNvSpPr>
          <p:nvPr>
            <p:ph type="body" idx="2"/>
          </p:nvPr>
        </p:nvSpPr>
        <p:spPr>
          <a:xfrm>
            <a:off x="4405079" y="4503173"/>
            <a:ext cx="3384610" cy="1686489"/>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lt1"/>
              </a:buClr>
              <a:buSzPts val="1400"/>
              <a:buNone/>
              <a:defRPr>
                <a:solidFill>
                  <a:schemeClr val="lt1"/>
                </a:solidFill>
              </a:defRPr>
            </a:lvl1pPr>
            <a:lvl2pPr marL="914400" lvl="1" indent="-317500" algn="l">
              <a:lnSpc>
                <a:spcPct val="110000"/>
              </a:lnSpc>
              <a:spcBef>
                <a:spcPts val="1200"/>
              </a:spcBef>
              <a:spcAft>
                <a:spcPts val="0"/>
              </a:spcAft>
              <a:buClr>
                <a:schemeClr val="lt1"/>
              </a:buClr>
              <a:buSzPts val="1400"/>
              <a:buChar char="•"/>
              <a:defRPr>
                <a:solidFill>
                  <a:schemeClr val="lt1"/>
                </a:solidFill>
              </a:defRPr>
            </a:lvl2pPr>
            <a:lvl3pPr marL="1371600" lvl="2" indent="-304800" algn="l">
              <a:lnSpc>
                <a:spcPct val="110000"/>
              </a:lnSpc>
              <a:spcBef>
                <a:spcPts val="1200"/>
              </a:spcBef>
              <a:spcAft>
                <a:spcPts val="0"/>
              </a:spcAft>
              <a:buClr>
                <a:schemeClr val="lt1"/>
              </a:buClr>
              <a:buSzPts val="1200"/>
              <a:buChar char="-"/>
              <a:defRPr>
                <a:solidFill>
                  <a:schemeClr val="lt1"/>
                </a:solidFill>
              </a:defRPr>
            </a:lvl3pPr>
            <a:lvl4pPr marL="1828800" lvl="3" indent="-228600" algn="l">
              <a:lnSpc>
                <a:spcPct val="110000"/>
              </a:lnSpc>
              <a:spcBef>
                <a:spcPts val="1200"/>
              </a:spcBef>
              <a:spcAft>
                <a:spcPts val="0"/>
              </a:spcAft>
              <a:buClr>
                <a:schemeClr val="lt1"/>
              </a:buClr>
              <a:buSzPts val="1200"/>
              <a:buNone/>
              <a:defRPr>
                <a:solidFill>
                  <a:schemeClr val="lt1"/>
                </a:solidFill>
              </a:defRPr>
            </a:lvl4pPr>
            <a:lvl5pPr marL="2286000" lvl="4" indent="-228600" algn="l">
              <a:lnSpc>
                <a:spcPct val="110000"/>
              </a:lnSpc>
              <a:spcBef>
                <a:spcPts val="1200"/>
              </a:spcBef>
              <a:spcAft>
                <a:spcPts val="0"/>
              </a:spcAft>
              <a:buClr>
                <a:schemeClr val="lt2"/>
              </a:buClr>
              <a:buSzPts val="1400"/>
              <a:buNone/>
              <a:defRPr>
                <a:solidFill>
                  <a:schemeClr val="lt2"/>
                </a:solidFill>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8" name="Google Shape;278;p27"/>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9" name="Google Shape;279;p27"/>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280" name="Google Shape;280;p27"/>
          <p:cNvSpPr txBox="1">
            <a:spLocks noGrp="1"/>
          </p:cNvSpPr>
          <p:nvPr>
            <p:ph type="title"/>
          </p:nvPr>
        </p:nvSpPr>
        <p:spPr>
          <a:xfrm>
            <a:off x="711253" y="507161"/>
            <a:ext cx="10981392" cy="324677"/>
          </a:xfrm>
          <a:prstGeom prst="rect">
            <a:avLst/>
          </a:prstGeom>
          <a:noFill/>
          <a:ln>
            <a:noFill/>
          </a:ln>
        </p:spPr>
        <p:txBody>
          <a:bodyPr spcFirstLastPara="1" wrap="square" lIns="0" tIns="0" rIns="0" bIns="0" anchor="t" anchorCtr="0">
            <a:normAutofit/>
          </a:bodyPr>
          <a:lstStyle>
            <a:lvl1pPr lvl="0" algn="l">
              <a:lnSpc>
                <a:spcPct val="90000"/>
              </a:lnSpc>
              <a:spcBef>
                <a:spcPts val="0"/>
              </a:spcBef>
              <a:spcAft>
                <a:spcPts val="0"/>
              </a:spcAft>
              <a:buClr>
                <a:schemeClr val="lt1"/>
              </a:buClr>
              <a:buSzPts val="1400"/>
              <a:buFont typeface="Arial"/>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1" name="Google Shape;281;p27"/>
          <p:cNvSpPr txBox="1">
            <a:spLocks noGrp="1"/>
          </p:cNvSpPr>
          <p:nvPr>
            <p:ph type="body" idx="3"/>
          </p:nvPr>
        </p:nvSpPr>
        <p:spPr>
          <a:xfrm>
            <a:off x="711252" y="762654"/>
            <a:ext cx="10974612" cy="680258"/>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lt1"/>
              </a:buClr>
              <a:buSzPts val="2800"/>
              <a:buNone/>
              <a:defRPr sz="2800" b="1"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2" name="Google Shape;282;p27"/>
          <p:cNvSpPr>
            <a:spLocks noGrp="1"/>
          </p:cNvSpPr>
          <p:nvPr>
            <p:ph type="chart" idx="4"/>
          </p:nvPr>
        </p:nvSpPr>
        <p:spPr>
          <a:xfrm>
            <a:off x="711253" y="1624713"/>
            <a:ext cx="3376203" cy="2677780"/>
          </a:xfrm>
          <a:prstGeom prst="rect">
            <a:avLst/>
          </a:prstGeom>
          <a:noFill/>
          <a:ln>
            <a:noFill/>
          </a:ln>
        </p:spPr>
        <p:txBody>
          <a:bodyPr spcFirstLastPara="1" wrap="square" lIns="0" tIns="0" rIns="0" bIns="720000" anchor="ctr" anchorCtr="0">
            <a:noAutofit/>
          </a:bodyPr>
          <a:lstStyle>
            <a:lvl1pPr marR="0" lvl="0" algn="ctr" rtl="0">
              <a:lnSpc>
                <a:spcPct val="130000"/>
              </a:lnSpc>
              <a:spcBef>
                <a:spcPts val="0"/>
              </a:spcBef>
              <a:spcAft>
                <a:spcPts val="0"/>
              </a:spcAft>
              <a:buClr>
                <a:schemeClr val="lt1"/>
              </a:buClr>
              <a:buSzPts val="1000"/>
              <a:buFont typeface="Arial"/>
              <a:buNone/>
              <a:defRPr sz="1000" b="0" i="0" u="none" strike="noStrike" cap="none">
                <a:solidFill>
                  <a:schemeClr val="lt1"/>
                </a:solidFill>
                <a:latin typeface="Arial"/>
                <a:ea typeface="Arial"/>
                <a:cs typeface="Arial"/>
                <a:sym typeface="Arial"/>
              </a:defRPr>
            </a:lvl1pPr>
            <a:lvl2pPr marR="0" lvl="1" algn="l" rtl="0">
              <a:lnSpc>
                <a:spcPct val="130000"/>
              </a:lnSpc>
              <a:spcBef>
                <a:spcPts val="12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R="0" lvl="2" algn="l" rtl="0">
              <a:lnSpc>
                <a:spcPct val="130000"/>
              </a:lnSpc>
              <a:spcBef>
                <a:spcPts val="1200"/>
              </a:spcBef>
              <a:spcAft>
                <a:spcPts val="0"/>
              </a:spcAft>
              <a:buClr>
                <a:schemeClr val="dk2"/>
              </a:buClr>
              <a:buSzPts val="1200"/>
              <a:buFont typeface="NTR"/>
              <a:buChar char="-"/>
              <a:defRPr sz="1200" b="0" i="0" u="none" strike="noStrike" cap="none">
                <a:solidFill>
                  <a:schemeClr val="dk2"/>
                </a:solidFill>
                <a:latin typeface="Arial"/>
                <a:ea typeface="Arial"/>
                <a:cs typeface="Arial"/>
                <a:sym typeface="Arial"/>
              </a:defRPr>
            </a:lvl3pPr>
            <a:lvl4pPr marR="0" lvl="3" algn="l" rtl="0">
              <a:lnSpc>
                <a:spcPct val="130000"/>
              </a:lnSpc>
              <a:spcBef>
                <a:spcPts val="1200"/>
              </a:spcBef>
              <a:spcAft>
                <a:spcPts val="0"/>
              </a:spcAft>
              <a:buClr>
                <a:schemeClr val="dk2"/>
              </a:buClr>
              <a:buSzPts val="1200"/>
              <a:buFont typeface="Arial"/>
              <a:buNone/>
              <a:defRPr sz="1200" b="0" i="1" u="none" strike="noStrike" cap="none">
                <a:solidFill>
                  <a:schemeClr val="dk2"/>
                </a:solidFill>
                <a:latin typeface="Arial"/>
                <a:ea typeface="Arial"/>
                <a:cs typeface="Arial"/>
                <a:sym typeface="Arial"/>
              </a:defRPr>
            </a:lvl4pPr>
            <a:lvl5pPr marR="0" lvl="4" algn="l" rtl="0">
              <a:lnSpc>
                <a:spcPct val="130000"/>
              </a:lnSpc>
              <a:spcBef>
                <a:spcPts val="1200"/>
              </a:spcBef>
              <a:spcAft>
                <a:spcPts val="0"/>
              </a:spcAft>
              <a:buClr>
                <a:schemeClr val="accent1"/>
              </a:buClr>
              <a:buSzPts val="1400"/>
              <a:buFont typeface="Arial"/>
              <a:buNone/>
              <a:defRPr sz="1400" b="1" i="0" u="none" strike="noStrike" cap="none">
                <a:solidFill>
                  <a:schemeClr val="accent1"/>
                </a:solidFill>
                <a:latin typeface="Arial"/>
                <a:ea typeface="Arial"/>
                <a:cs typeface="Arial"/>
                <a:sym typeface="Arial"/>
              </a:defRPr>
            </a:lvl5pPr>
            <a:lvl6pPr marR="0" lvl="5" algn="l" rtl="0">
              <a:lnSpc>
                <a:spcPct val="90000"/>
              </a:lnSpc>
              <a:spcBef>
                <a:spcPts val="12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83" name="Google Shape;283;p27"/>
          <p:cNvSpPr>
            <a:spLocks noGrp="1"/>
          </p:cNvSpPr>
          <p:nvPr>
            <p:ph type="chart" idx="5"/>
          </p:nvPr>
        </p:nvSpPr>
        <p:spPr>
          <a:xfrm>
            <a:off x="4407898" y="1624713"/>
            <a:ext cx="3376203" cy="2677780"/>
          </a:xfrm>
          <a:prstGeom prst="rect">
            <a:avLst/>
          </a:prstGeom>
          <a:noFill/>
          <a:ln>
            <a:noFill/>
          </a:ln>
        </p:spPr>
        <p:txBody>
          <a:bodyPr spcFirstLastPara="1" wrap="square" lIns="0" tIns="0" rIns="0" bIns="720000" anchor="ctr" anchorCtr="0">
            <a:noAutofit/>
          </a:bodyPr>
          <a:lstStyle>
            <a:lvl1pPr marR="0" lvl="0" algn="ctr" rtl="0">
              <a:lnSpc>
                <a:spcPct val="130000"/>
              </a:lnSpc>
              <a:spcBef>
                <a:spcPts val="0"/>
              </a:spcBef>
              <a:spcAft>
                <a:spcPts val="0"/>
              </a:spcAft>
              <a:buClr>
                <a:schemeClr val="lt1"/>
              </a:buClr>
              <a:buSzPts val="1000"/>
              <a:buFont typeface="Arial"/>
              <a:buNone/>
              <a:defRPr sz="1000" b="0" i="0" u="none" strike="noStrike" cap="none">
                <a:solidFill>
                  <a:schemeClr val="lt1"/>
                </a:solidFill>
                <a:latin typeface="Arial"/>
                <a:ea typeface="Arial"/>
                <a:cs typeface="Arial"/>
                <a:sym typeface="Arial"/>
              </a:defRPr>
            </a:lvl1pPr>
            <a:lvl2pPr marR="0" lvl="1" algn="l" rtl="0">
              <a:lnSpc>
                <a:spcPct val="130000"/>
              </a:lnSpc>
              <a:spcBef>
                <a:spcPts val="12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R="0" lvl="2" algn="l" rtl="0">
              <a:lnSpc>
                <a:spcPct val="130000"/>
              </a:lnSpc>
              <a:spcBef>
                <a:spcPts val="1200"/>
              </a:spcBef>
              <a:spcAft>
                <a:spcPts val="0"/>
              </a:spcAft>
              <a:buClr>
                <a:schemeClr val="dk2"/>
              </a:buClr>
              <a:buSzPts val="1200"/>
              <a:buFont typeface="NTR"/>
              <a:buChar char="-"/>
              <a:defRPr sz="1200" b="0" i="0" u="none" strike="noStrike" cap="none">
                <a:solidFill>
                  <a:schemeClr val="dk2"/>
                </a:solidFill>
                <a:latin typeface="Arial"/>
                <a:ea typeface="Arial"/>
                <a:cs typeface="Arial"/>
                <a:sym typeface="Arial"/>
              </a:defRPr>
            </a:lvl3pPr>
            <a:lvl4pPr marR="0" lvl="3" algn="l" rtl="0">
              <a:lnSpc>
                <a:spcPct val="130000"/>
              </a:lnSpc>
              <a:spcBef>
                <a:spcPts val="1200"/>
              </a:spcBef>
              <a:spcAft>
                <a:spcPts val="0"/>
              </a:spcAft>
              <a:buClr>
                <a:schemeClr val="dk2"/>
              </a:buClr>
              <a:buSzPts val="1200"/>
              <a:buFont typeface="Arial"/>
              <a:buNone/>
              <a:defRPr sz="1200" b="0" i="1" u="none" strike="noStrike" cap="none">
                <a:solidFill>
                  <a:schemeClr val="dk2"/>
                </a:solidFill>
                <a:latin typeface="Arial"/>
                <a:ea typeface="Arial"/>
                <a:cs typeface="Arial"/>
                <a:sym typeface="Arial"/>
              </a:defRPr>
            </a:lvl4pPr>
            <a:lvl5pPr marR="0" lvl="4" algn="l" rtl="0">
              <a:lnSpc>
                <a:spcPct val="130000"/>
              </a:lnSpc>
              <a:spcBef>
                <a:spcPts val="1200"/>
              </a:spcBef>
              <a:spcAft>
                <a:spcPts val="0"/>
              </a:spcAft>
              <a:buClr>
                <a:schemeClr val="accent1"/>
              </a:buClr>
              <a:buSzPts val="1400"/>
              <a:buFont typeface="Arial"/>
              <a:buNone/>
              <a:defRPr sz="1400" b="1" i="0" u="none" strike="noStrike" cap="none">
                <a:solidFill>
                  <a:schemeClr val="accent1"/>
                </a:solidFill>
                <a:latin typeface="Arial"/>
                <a:ea typeface="Arial"/>
                <a:cs typeface="Arial"/>
                <a:sym typeface="Arial"/>
              </a:defRPr>
            </a:lvl5pPr>
            <a:lvl6pPr marR="0" lvl="5" algn="l" rtl="0">
              <a:lnSpc>
                <a:spcPct val="90000"/>
              </a:lnSpc>
              <a:spcBef>
                <a:spcPts val="12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284" name="Google Shape;284;p27"/>
          <p:cNvPicPr preferRelativeResize="0"/>
          <p:nvPr/>
        </p:nvPicPr>
        <p:blipFill rotWithShape="1">
          <a:blip r:embed="rId3">
            <a:alphaModFix/>
          </a:blip>
          <a:srcRect/>
          <a:stretch/>
        </p:blipFill>
        <p:spPr>
          <a:xfrm>
            <a:off x="11223028" y="6228946"/>
            <a:ext cx="432312" cy="341097"/>
          </a:xfrm>
          <a:prstGeom prst="rect">
            <a:avLst/>
          </a:prstGeom>
          <a:noFill/>
          <a:ln>
            <a:noFill/>
          </a:ln>
        </p:spPr>
      </p:pic>
      <p:sp>
        <p:nvSpPr>
          <p:cNvPr id="285" name="Google Shape;285;p27"/>
          <p:cNvSpPr txBox="1">
            <a:spLocks noGrp="1"/>
          </p:cNvSpPr>
          <p:nvPr>
            <p:ph type="body" idx="6"/>
          </p:nvPr>
        </p:nvSpPr>
        <p:spPr>
          <a:xfrm>
            <a:off x="1469920" y="6109856"/>
            <a:ext cx="3167064" cy="432632"/>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lt1"/>
              </a:buClr>
              <a:buSzPts val="800"/>
              <a:buNone/>
              <a:defRPr sz="800" b="0" i="0">
                <a:solidFill>
                  <a:schemeClr val="lt1"/>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6" name="Google Shape;286;p27"/>
          <p:cNvSpPr txBox="1">
            <a:spLocks noGrp="1"/>
          </p:cNvSpPr>
          <p:nvPr>
            <p:ph type="body" idx="7"/>
          </p:nvPr>
        </p:nvSpPr>
        <p:spPr>
          <a:xfrm>
            <a:off x="8101094" y="4503173"/>
            <a:ext cx="3384610" cy="1686489"/>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lt1"/>
              </a:buClr>
              <a:buSzPts val="1400"/>
              <a:buNone/>
              <a:defRPr>
                <a:solidFill>
                  <a:schemeClr val="lt1"/>
                </a:solidFill>
              </a:defRPr>
            </a:lvl1pPr>
            <a:lvl2pPr marL="914400" lvl="1" indent="-317500" algn="l">
              <a:lnSpc>
                <a:spcPct val="110000"/>
              </a:lnSpc>
              <a:spcBef>
                <a:spcPts val="1200"/>
              </a:spcBef>
              <a:spcAft>
                <a:spcPts val="0"/>
              </a:spcAft>
              <a:buClr>
                <a:schemeClr val="lt1"/>
              </a:buClr>
              <a:buSzPts val="1400"/>
              <a:buChar char="•"/>
              <a:defRPr>
                <a:solidFill>
                  <a:schemeClr val="lt1"/>
                </a:solidFill>
              </a:defRPr>
            </a:lvl2pPr>
            <a:lvl3pPr marL="1371600" lvl="2" indent="-304800" algn="l">
              <a:lnSpc>
                <a:spcPct val="110000"/>
              </a:lnSpc>
              <a:spcBef>
                <a:spcPts val="1200"/>
              </a:spcBef>
              <a:spcAft>
                <a:spcPts val="0"/>
              </a:spcAft>
              <a:buClr>
                <a:schemeClr val="lt1"/>
              </a:buClr>
              <a:buSzPts val="1200"/>
              <a:buChar char="-"/>
              <a:defRPr>
                <a:solidFill>
                  <a:schemeClr val="lt1"/>
                </a:solidFill>
              </a:defRPr>
            </a:lvl3pPr>
            <a:lvl4pPr marL="1828800" lvl="3" indent="-228600" algn="l">
              <a:lnSpc>
                <a:spcPct val="110000"/>
              </a:lnSpc>
              <a:spcBef>
                <a:spcPts val="1200"/>
              </a:spcBef>
              <a:spcAft>
                <a:spcPts val="0"/>
              </a:spcAft>
              <a:buClr>
                <a:schemeClr val="lt1"/>
              </a:buClr>
              <a:buSzPts val="1200"/>
              <a:buNone/>
              <a:defRPr>
                <a:solidFill>
                  <a:schemeClr val="lt1"/>
                </a:solidFill>
              </a:defRPr>
            </a:lvl4pPr>
            <a:lvl5pPr marL="2286000" lvl="4" indent="-228600" algn="l">
              <a:lnSpc>
                <a:spcPct val="110000"/>
              </a:lnSpc>
              <a:spcBef>
                <a:spcPts val="1200"/>
              </a:spcBef>
              <a:spcAft>
                <a:spcPts val="0"/>
              </a:spcAft>
              <a:buClr>
                <a:schemeClr val="lt2"/>
              </a:buClr>
              <a:buSzPts val="1400"/>
              <a:buNone/>
              <a:defRPr>
                <a:solidFill>
                  <a:schemeClr val="lt2"/>
                </a:solidFill>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7" name="Google Shape;287;p27"/>
          <p:cNvSpPr>
            <a:spLocks noGrp="1"/>
          </p:cNvSpPr>
          <p:nvPr>
            <p:ph type="chart" idx="8"/>
          </p:nvPr>
        </p:nvSpPr>
        <p:spPr>
          <a:xfrm>
            <a:off x="8104544" y="1624713"/>
            <a:ext cx="3376203" cy="2677780"/>
          </a:xfrm>
          <a:prstGeom prst="rect">
            <a:avLst/>
          </a:prstGeom>
          <a:noFill/>
          <a:ln>
            <a:noFill/>
          </a:ln>
        </p:spPr>
        <p:txBody>
          <a:bodyPr spcFirstLastPara="1" wrap="square" lIns="0" tIns="0" rIns="0" bIns="720000" anchor="ctr" anchorCtr="0">
            <a:noAutofit/>
          </a:bodyPr>
          <a:lstStyle>
            <a:lvl1pPr marR="0" lvl="0" algn="ctr" rtl="0">
              <a:lnSpc>
                <a:spcPct val="130000"/>
              </a:lnSpc>
              <a:spcBef>
                <a:spcPts val="0"/>
              </a:spcBef>
              <a:spcAft>
                <a:spcPts val="0"/>
              </a:spcAft>
              <a:buClr>
                <a:schemeClr val="lt1"/>
              </a:buClr>
              <a:buSzPts val="1000"/>
              <a:buFont typeface="Arial"/>
              <a:buNone/>
              <a:defRPr sz="1000" b="0" i="0" u="none" strike="noStrike" cap="none">
                <a:solidFill>
                  <a:schemeClr val="lt1"/>
                </a:solidFill>
                <a:latin typeface="Arial"/>
                <a:ea typeface="Arial"/>
                <a:cs typeface="Arial"/>
                <a:sym typeface="Arial"/>
              </a:defRPr>
            </a:lvl1pPr>
            <a:lvl2pPr marR="0" lvl="1" algn="l" rtl="0">
              <a:lnSpc>
                <a:spcPct val="130000"/>
              </a:lnSpc>
              <a:spcBef>
                <a:spcPts val="12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R="0" lvl="2" algn="l" rtl="0">
              <a:lnSpc>
                <a:spcPct val="130000"/>
              </a:lnSpc>
              <a:spcBef>
                <a:spcPts val="1200"/>
              </a:spcBef>
              <a:spcAft>
                <a:spcPts val="0"/>
              </a:spcAft>
              <a:buClr>
                <a:schemeClr val="dk2"/>
              </a:buClr>
              <a:buSzPts val="1200"/>
              <a:buFont typeface="NTR"/>
              <a:buChar char="-"/>
              <a:defRPr sz="1200" b="0" i="0" u="none" strike="noStrike" cap="none">
                <a:solidFill>
                  <a:schemeClr val="dk2"/>
                </a:solidFill>
                <a:latin typeface="Arial"/>
                <a:ea typeface="Arial"/>
                <a:cs typeface="Arial"/>
                <a:sym typeface="Arial"/>
              </a:defRPr>
            </a:lvl3pPr>
            <a:lvl4pPr marR="0" lvl="3" algn="l" rtl="0">
              <a:lnSpc>
                <a:spcPct val="130000"/>
              </a:lnSpc>
              <a:spcBef>
                <a:spcPts val="1200"/>
              </a:spcBef>
              <a:spcAft>
                <a:spcPts val="0"/>
              </a:spcAft>
              <a:buClr>
                <a:schemeClr val="dk2"/>
              </a:buClr>
              <a:buSzPts val="1200"/>
              <a:buFont typeface="Arial"/>
              <a:buNone/>
              <a:defRPr sz="1200" b="0" i="1" u="none" strike="noStrike" cap="none">
                <a:solidFill>
                  <a:schemeClr val="dk2"/>
                </a:solidFill>
                <a:latin typeface="Arial"/>
                <a:ea typeface="Arial"/>
                <a:cs typeface="Arial"/>
                <a:sym typeface="Arial"/>
              </a:defRPr>
            </a:lvl4pPr>
            <a:lvl5pPr marR="0" lvl="4" algn="l" rtl="0">
              <a:lnSpc>
                <a:spcPct val="130000"/>
              </a:lnSpc>
              <a:spcBef>
                <a:spcPts val="1200"/>
              </a:spcBef>
              <a:spcAft>
                <a:spcPts val="0"/>
              </a:spcAft>
              <a:buClr>
                <a:schemeClr val="accent1"/>
              </a:buClr>
              <a:buSzPts val="1400"/>
              <a:buFont typeface="Arial"/>
              <a:buNone/>
              <a:defRPr sz="1400" b="1" i="0" u="none" strike="noStrike" cap="none">
                <a:solidFill>
                  <a:schemeClr val="accent1"/>
                </a:solidFill>
                <a:latin typeface="Arial"/>
                <a:ea typeface="Arial"/>
                <a:cs typeface="Arial"/>
                <a:sym typeface="Arial"/>
              </a:defRPr>
            </a:lvl5pPr>
            <a:lvl6pPr marR="0" lvl="5" algn="l" rtl="0">
              <a:lnSpc>
                <a:spcPct val="90000"/>
              </a:lnSpc>
              <a:spcBef>
                <a:spcPts val="12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Blank slide, white">
  <p:cSld name="Blank slide, white">
    <p:spTree>
      <p:nvGrpSpPr>
        <p:cNvPr id="1" name="Shape 288"/>
        <p:cNvGrpSpPr/>
        <p:nvPr/>
      </p:nvGrpSpPr>
      <p:grpSpPr>
        <a:xfrm>
          <a:off x="0" y="0"/>
          <a:ext cx="0" cy="0"/>
          <a:chOff x="0" y="0"/>
          <a:chExt cx="0" cy="0"/>
        </a:xfrm>
      </p:grpSpPr>
      <p:sp>
        <p:nvSpPr>
          <p:cNvPr id="289" name="Google Shape;289;p28"/>
          <p:cNvSpPr txBox="1">
            <a:spLocks noGrp="1"/>
          </p:cNvSpPr>
          <p:nvPr>
            <p:ph type="title"/>
          </p:nvPr>
        </p:nvSpPr>
        <p:spPr>
          <a:xfrm>
            <a:off x="711252" y="507600"/>
            <a:ext cx="10790278" cy="324677"/>
          </a:xfrm>
          <a:prstGeom prst="rect">
            <a:avLst/>
          </a:prstGeom>
          <a:noFill/>
          <a:ln>
            <a:noFill/>
          </a:ln>
        </p:spPr>
        <p:txBody>
          <a:bodyPr spcFirstLastPara="1" wrap="square" lIns="0" tIns="0" rIns="0" bIns="0" anchor="t" anchorCtr="0">
            <a:normAutofit/>
          </a:bodyPr>
          <a:lstStyle>
            <a:lvl1pPr lvl="0" algn="l">
              <a:lnSpc>
                <a:spcPct val="90000"/>
              </a:lnSpc>
              <a:spcBef>
                <a:spcPts val="0"/>
              </a:spcBef>
              <a:spcAft>
                <a:spcPts val="0"/>
              </a:spcAft>
              <a:buClr>
                <a:schemeClr val="dk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0" name="Google Shape;290;p28"/>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1" name="Google Shape;291;p28"/>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292" name="Google Shape;292;p28"/>
          <p:cNvSpPr txBox="1">
            <a:spLocks noGrp="1"/>
          </p:cNvSpPr>
          <p:nvPr>
            <p:ph type="body" idx="1"/>
          </p:nvPr>
        </p:nvSpPr>
        <p:spPr>
          <a:xfrm>
            <a:off x="711252" y="762654"/>
            <a:ext cx="11166478" cy="680258"/>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dk2"/>
              </a:buClr>
              <a:buSzPts val="2800"/>
              <a:buNone/>
              <a:defRPr sz="2800" b="1" i="0" cap="none">
                <a:solidFill>
                  <a:schemeClr val="dk2"/>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3" name="Google Shape;293;p28"/>
          <p:cNvSpPr txBox="1">
            <a:spLocks noGrp="1"/>
          </p:cNvSpPr>
          <p:nvPr>
            <p:ph type="body" idx="2"/>
          </p:nvPr>
        </p:nvSpPr>
        <p:spPr>
          <a:xfrm>
            <a:off x="1469920" y="6109856"/>
            <a:ext cx="3167064" cy="432632"/>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dk2"/>
              </a:buClr>
              <a:buSzPts val="800"/>
              <a:buNone/>
              <a:defRPr sz="800" b="0" i="0">
                <a:solidFill>
                  <a:schemeClr val="dk2"/>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94" name="Google Shape;294;p28"/>
          <p:cNvPicPr preferRelativeResize="0"/>
          <p:nvPr/>
        </p:nvPicPr>
        <p:blipFill rotWithShape="1">
          <a:blip r:embed="rId2">
            <a:alphaModFix/>
          </a:blip>
          <a:srcRect/>
          <a:stretch/>
        </p:blipFill>
        <p:spPr>
          <a:xfrm>
            <a:off x="11223028" y="6228946"/>
            <a:ext cx="432312" cy="341097"/>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Blank slide, Navy 1">
  <p:cSld name="Blank slide, Navy 1">
    <p:bg>
      <p:bgPr>
        <a:solidFill>
          <a:schemeClr val="dk2"/>
        </a:solidFill>
        <a:effectLst/>
      </p:bgPr>
    </p:bg>
    <p:spTree>
      <p:nvGrpSpPr>
        <p:cNvPr id="1" name="Shape 295"/>
        <p:cNvGrpSpPr/>
        <p:nvPr/>
      </p:nvGrpSpPr>
      <p:grpSpPr>
        <a:xfrm>
          <a:off x="0" y="0"/>
          <a:ext cx="0" cy="0"/>
          <a:chOff x="0" y="0"/>
          <a:chExt cx="0" cy="0"/>
        </a:xfrm>
      </p:grpSpPr>
      <p:pic>
        <p:nvPicPr>
          <p:cNvPr id="296" name="Google Shape;296;p29"/>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297" name="Google Shape;297;p29"/>
          <p:cNvSpPr txBox="1">
            <a:spLocks noGrp="1"/>
          </p:cNvSpPr>
          <p:nvPr>
            <p:ph type="title"/>
          </p:nvPr>
        </p:nvSpPr>
        <p:spPr>
          <a:xfrm>
            <a:off x="711252" y="507600"/>
            <a:ext cx="10790278" cy="324677"/>
          </a:xfrm>
          <a:prstGeom prst="rect">
            <a:avLst/>
          </a:prstGeom>
          <a:noFill/>
          <a:ln>
            <a:noFill/>
          </a:ln>
        </p:spPr>
        <p:txBody>
          <a:bodyPr spcFirstLastPara="1" wrap="square" lIns="0" tIns="0" rIns="0" bIns="0" anchor="t" anchorCtr="0">
            <a:normAutofit/>
          </a:bodyPr>
          <a:lstStyle>
            <a:lvl1pPr lvl="0" algn="l">
              <a:lnSpc>
                <a:spcPct val="90000"/>
              </a:lnSpc>
              <a:spcBef>
                <a:spcPts val="0"/>
              </a:spcBef>
              <a:spcAft>
                <a:spcPts val="0"/>
              </a:spcAft>
              <a:buClr>
                <a:schemeClr val="lt1"/>
              </a:buClr>
              <a:buSzPts val="1400"/>
              <a:buFont typeface="Arial"/>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8" name="Google Shape;298;p29"/>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9" name="Google Shape;299;p29"/>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300" name="Google Shape;300;p29"/>
          <p:cNvSpPr txBox="1">
            <a:spLocks noGrp="1"/>
          </p:cNvSpPr>
          <p:nvPr>
            <p:ph type="body" idx="1"/>
          </p:nvPr>
        </p:nvSpPr>
        <p:spPr>
          <a:xfrm>
            <a:off x="711252" y="762654"/>
            <a:ext cx="11166478" cy="680258"/>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lt1"/>
              </a:buClr>
              <a:buSzPts val="2800"/>
              <a:buNone/>
              <a:defRPr sz="2800" b="1"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1" name="Google Shape;301;p29"/>
          <p:cNvSpPr txBox="1">
            <a:spLocks noGrp="1"/>
          </p:cNvSpPr>
          <p:nvPr>
            <p:ph type="body" idx="2"/>
          </p:nvPr>
        </p:nvSpPr>
        <p:spPr>
          <a:xfrm>
            <a:off x="1469920" y="6109856"/>
            <a:ext cx="3167064" cy="432632"/>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lt1"/>
              </a:buClr>
              <a:buSzPts val="800"/>
              <a:buNone/>
              <a:defRPr sz="800" b="0" i="0">
                <a:solidFill>
                  <a:schemeClr val="lt1"/>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302" name="Google Shape;302;p29"/>
          <p:cNvPicPr preferRelativeResize="0"/>
          <p:nvPr/>
        </p:nvPicPr>
        <p:blipFill rotWithShape="1">
          <a:blip r:embed="rId3">
            <a:alphaModFix/>
          </a:blip>
          <a:srcRect/>
          <a:stretch/>
        </p:blipFill>
        <p:spPr>
          <a:xfrm>
            <a:off x="11223028" y="6228946"/>
            <a:ext cx="432312" cy="341097"/>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Headline 1 Column, White 2">
  <p:cSld name="Headline 1 Column, White 2">
    <p:spTree>
      <p:nvGrpSpPr>
        <p:cNvPr id="1" name="Shape 303"/>
        <p:cNvGrpSpPr/>
        <p:nvPr/>
      </p:nvGrpSpPr>
      <p:grpSpPr>
        <a:xfrm>
          <a:off x="0" y="0"/>
          <a:ext cx="0" cy="0"/>
          <a:chOff x="0" y="0"/>
          <a:chExt cx="0" cy="0"/>
        </a:xfrm>
      </p:grpSpPr>
      <p:sp>
        <p:nvSpPr>
          <p:cNvPr id="304" name="Google Shape;304;p30"/>
          <p:cNvSpPr txBox="1">
            <a:spLocks noGrp="1"/>
          </p:cNvSpPr>
          <p:nvPr>
            <p:ph type="title"/>
          </p:nvPr>
        </p:nvSpPr>
        <p:spPr>
          <a:xfrm>
            <a:off x="711253" y="510041"/>
            <a:ext cx="10776150" cy="324677"/>
          </a:xfrm>
          <a:prstGeom prst="rect">
            <a:avLst/>
          </a:prstGeom>
          <a:noFill/>
          <a:ln>
            <a:noFill/>
          </a:ln>
        </p:spPr>
        <p:txBody>
          <a:bodyPr spcFirstLastPara="1" wrap="square" lIns="0" tIns="0" rIns="0" bIns="0" anchor="t" anchorCtr="0">
            <a:normAutofit/>
          </a:bodyPr>
          <a:lstStyle>
            <a:lvl1pPr lvl="0" algn="l">
              <a:lnSpc>
                <a:spcPct val="90000"/>
              </a:lnSpc>
              <a:spcBef>
                <a:spcPts val="0"/>
              </a:spcBef>
              <a:spcAft>
                <a:spcPts val="0"/>
              </a:spcAft>
              <a:buClr>
                <a:schemeClr val="dk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5" name="Google Shape;305;p30"/>
          <p:cNvSpPr txBox="1">
            <a:spLocks noGrp="1"/>
          </p:cNvSpPr>
          <p:nvPr>
            <p:ph type="body" idx="1"/>
          </p:nvPr>
        </p:nvSpPr>
        <p:spPr>
          <a:xfrm>
            <a:off x="711252" y="1652515"/>
            <a:ext cx="3475555" cy="4584772"/>
          </a:xfrm>
          <a:prstGeom prst="rect">
            <a:avLst/>
          </a:prstGeom>
          <a:noFill/>
          <a:ln>
            <a:noFill/>
          </a:ln>
        </p:spPr>
        <p:txBody>
          <a:bodyPr spcFirstLastPara="1" wrap="square" lIns="0" tIns="0" rIns="0" bIns="0" anchor="t" anchorCtr="0">
            <a:normAutofit/>
          </a:bodyPr>
          <a:lstStyle>
            <a:lvl1pPr marL="457200" lvl="0" indent="-228600" algn="l">
              <a:lnSpc>
                <a:spcPct val="130000"/>
              </a:lnSpc>
              <a:spcBef>
                <a:spcPts val="0"/>
              </a:spcBef>
              <a:spcAft>
                <a:spcPts val="0"/>
              </a:spcAft>
              <a:buClr>
                <a:schemeClr val="dk2"/>
              </a:buClr>
              <a:buSzPts val="1800"/>
              <a:buNone/>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6" name="Google Shape;306;p30"/>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7" name="Google Shape;307;p30"/>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308" name="Google Shape;308;p30"/>
          <p:cNvSpPr txBox="1">
            <a:spLocks noGrp="1"/>
          </p:cNvSpPr>
          <p:nvPr>
            <p:ph type="body" idx="2"/>
          </p:nvPr>
        </p:nvSpPr>
        <p:spPr>
          <a:xfrm>
            <a:off x="711252" y="762654"/>
            <a:ext cx="10769496" cy="810174"/>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dk2"/>
              </a:buClr>
              <a:buSzPts val="2800"/>
              <a:buNone/>
              <a:defRPr sz="2800" b="1" i="0" cap="none">
                <a:solidFill>
                  <a:schemeClr val="dk2"/>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309" name="Google Shape;309;p30"/>
          <p:cNvPicPr preferRelativeResize="0"/>
          <p:nvPr/>
        </p:nvPicPr>
        <p:blipFill rotWithShape="1">
          <a:blip r:embed="rId2">
            <a:alphaModFix/>
          </a:blip>
          <a:srcRect/>
          <a:stretch/>
        </p:blipFill>
        <p:spPr>
          <a:xfrm>
            <a:off x="11223028" y="6228946"/>
            <a:ext cx="432312" cy="341097"/>
          </a:xfrm>
          <a:prstGeom prst="rect">
            <a:avLst/>
          </a:prstGeom>
          <a:noFill/>
          <a:ln>
            <a:noFill/>
          </a:ln>
        </p:spPr>
      </p:pic>
      <p:sp>
        <p:nvSpPr>
          <p:cNvPr id="310" name="Google Shape;310;p30"/>
          <p:cNvSpPr txBox="1">
            <a:spLocks noGrp="1"/>
          </p:cNvSpPr>
          <p:nvPr>
            <p:ph type="body" idx="3"/>
          </p:nvPr>
        </p:nvSpPr>
        <p:spPr>
          <a:xfrm>
            <a:off x="1469920" y="6109856"/>
            <a:ext cx="3167064" cy="432632"/>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dk2"/>
              </a:buClr>
              <a:buSzPts val="800"/>
              <a:buNone/>
              <a:defRPr sz="800" b="0" i="0">
                <a:solidFill>
                  <a:schemeClr val="dk2"/>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Agenda 1">
  <p:cSld name="Agenda 1">
    <p:bg>
      <p:bgPr>
        <a:solidFill>
          <a:schemeClr val="dk2"/>
        </a:solidFill>
        <a:effectLst/>
      </p:bgPr>
    </p:bg>
    <p:spTree>
      <p:nvGrpSpPr>
        <p:cNvPr id="1" name="Shape 41"/>
        <p:cNvGrpSpPr/>
        <p:nvPr/>
      </p:nvGrpSpPr>
      <p:grpSpPr>
        <a:xfrm>
          <a:off x="0" y="0"/>
          <a:ext cx="0" cy="0"/>
          <a:chOff x="0" y="0"/>
          <a:chExt cx="0" cy="0"/>
        </a:xfrm>
      </p:grpSpPr>
      <p:pic>
        <p:nvPicPr>
          <p:cNvPr id="42" name="Google Shape;42;p4"/>
          <p:cNvPicPr preferRelativeResize="0"/>
          <p:nvPr/>
        </p:nvPicPr>
        <p:blipFill rotWithShape="1">
          <a:blip r:embed="rId2">
            <a:alphaModFix/>
          </a:blip>
          <a:srcRect/>
          <a:stretch/>
        </p:blipFill>
        <p:spPr>
          <a:xfrm>
            <a:off x="-1" y="-2166"/>
            <a:ext cx="12192000" cy="6858000"/>
          </a:xfrm>
          <a:prstGeom prst="rect">
            <a:avLst/>
          </a:prstGeom>
          <a:noFill/>
          <a:ln>
            <a:noFill/>
          </a:ln>
        </p:spPr>
      </p:pic>
      <p:sp>
        <p:nvSpPr>
          <p:cNvPr id="43" name="Google Shape;43;p4"/>
          <p:cNvSpPr/>
          <p:nvPr/>
        </p:nvSpPr>
        <p:spPr>
          <a:xfrm>
            <a:off x="0" y="5185891"/>
            <a:ext cx="12191999" cy="1682496"/>
          </a:xfrm>
          <a:prstGeom prst="rect">
            <a:avLst/>
          </a:prstGeom>
          <a:gradFill>
            <a:gsLst>
              <a:gs pos="0">
                <a:srgbClr val="000000">
                  <a:alpha val="0"/>
                </a:srgbClr>
              </a:gs>
              <a:gs pos="100000">
                <a:srgbClr val="000000">
                  <a:alpha val="40000"/>
                </a:srgbClr>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44" name="Google Shape;44;p4"/>
          <p:cNvSpPr txBox="1">
            <a:spLocks noGrp="1"/>
          </p:cNvSpPr>
          <p:nvPr>
            <p:ph type="title"/>
          </p:nvPr>
        </p:nvSpPr>
        <p:spPr>
          <a:xfrm>
            <a:off x="711251" y="238991"/>
            <a:ext cx="10833000" cy="1423500"/>
          </a:xfrm>
          <a:prstGeom prst="rect">
            <a:avLst/>
          </a:prstGeom>
          <a:noFill/>
          <a:ln>
            <a:noFill/>
          </a:ln>
        </p:spPr>
        <p:txBody>
          <a:bodyPr spcFirstLastPara="1" wrap="square" lIns="0" tIns="0" rIns="0" bIns="0" anchor="b" anchorCtr="0">
            <a:noAutofit/>
          </a:bodyPr>
          <a:lstStyle>
            <a:lvl1pPr lvl="0" algn="l">
              <a:lnSpc>
                <a:spcPct val="90000"/>
              </a:lnSpc>
              <a:spcBef>
                <a:spcPts val="0"/>
              </a:spcBef>
              <a:spcAft>
                <a:spcPts val="0"/>
              </a:spcAft>
              <a:buClr>
                <a:schemeClr val="lt1"/>
              </a:buClr>
              <a:buSzPts val="4000"/>
              <a:buFont typeface="Arial"/>
              <a:buNone/>
              <a:defRPr sz="4000" b="1" i="0">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5" name="Google Shape;45;p4"/>
          <p:cNvSpPr txBox="1">
            <a:spLocks noGrp="1"/>
          </p:cNvSpPr>
          <p:nvPr>
            <p:ph type="body" idx="1"/>
          </p:nvPr>
        </p:nvSpPr>
        <p:spPr>
          <a:xfrm>
            <a:off x="2550063" y="2071800"/>
            <a:ext cx="8994300" cy="4025400"/>
          </a:xfrm>
          <a:prstGeom prst="rect">
            <a:avLst/>
          </a:prstGeom>
          <a:noFill/>
          <a:ln>
            <a:noFill/>
          </a:ln>
        </p:spPr>
        <p:txBody>
          <a:bodyPr spcFirstLastPara="1" wrap="square" lIns="0" tIns="0" rIns="0" bIns="0" anchor="t" anchorCtr="0">
            <a:normAutofit/>
          </a:bodyPr>
          <a:lstStyle>
            <a:lvl1pPr marL="457200" lvl="0" indent="-342900" algn="l">
              <a:lnSpc>
                <a:spcPct val="100000"/>
              </a:lnSpc>
              <a:spcBef>
                <a:spcPts val="1600"/>
              </a:spcBef>
              <a:spcAft>
                <a:spcPts val="0"/>
              </a:spcAft>
              <a:buClr>
                <a:schemeClr val="lt1"/>
              </a:buClr>
              <a:buSzPts val="1800"/>
              <a:buFont typeface="NTR"/>
              <a:buChar char="-"/>
              <a:defRPr sz="1800" b="0" i="0">
                <a:solidFill>
                  <a:schemeClr val="lt1"/>
                </a:solidFill>
                <a:latin typeface="Arial"/>
                <a:ea typeface="Arial"/>
                <a:cs typeface="Arial"/>
                <a:sym typeface="Arial"/>
              </a:defRPr>
            </a:lvl1pPr>
            <a:lvl2pPr marL="914400" lvl="1" indent="-317500" algn="l">
              <a:lnSpc>
                <a:spcPct val="100000"/>
              </a:lnSpc>
              <a:spcBef>
                <a:spcPts val="300"/>
              </a:spcBef>
              <a:spcAft>
                <a:spcPts val="0"/>
              </a:spcAft>
              <a:buClr>
                <a:schemeClr val="lt1"/>
              </a:buClr>
              <a:buSzPts val="1400"/>
              <a:buChar char="•"/>
              <a:defRPr sz="1400">
                <a:solidFill>
                  <a:schemeClr val="lt1"/>
                </a:solidFill>
                <a:latin typeface="Arial"/>
                <a:ea typeface="Arial"/>
                <a:cs typeface="Arial"/>
                <a:sym typeface="Arial"/>
              </a:defRPr>
            </a:lvl2pPr>
            <a:lvl3pPr marL="1371600" lvl="2" indent="-368300" algn="l">
              <a:lnSpc>
                <a:spcPct val="130000"/>
              </a:lnSpc>
              <a:spcBef>
                <a:spcPts val="300"/>
              </a:spcBef>
              <a:spcAft>
                <a:spcPts val="0"/>
              </a:spcAft>
              <a:buClr>
                <a:schemeClr val="lt1"/>
              </a:buClr>
              <a:buSzPts val="2200"/>
              <a:buChar char="-"/>
              <a:defRPr sz="2200">
                <a:solidFill>
                  <a:schemeClr val="lt1"/>
                </a:solidFill>
              </a:defRPr>
            </a:lvl3pPr>
            <a:lvl4pPr marL="1828800" lvl="3" indent="-228600" algn="l">
              <a:lnSpc>
                <a:spcPct val="130000"/>
              </a:lnSpc>
              <a:spcBef>
                <a:spcPts val="1200"/>
              </a:spcBef>
              <a:spcAft>
                <a:spcPts val="0"/>
              </a:spcAft>
              <a:buClr>
                <a:schemeClr val="lt1"/>
              </a:buClr>
              <a:buSzPts val="2200"/>
              <a:buNone/>
              <a:defRPr sz="2200">
                <a:solidFill>
                  <a:schemeClr val="lt1"/>
                </a:solidFill>
              </a:defRPr>
            </a:lvl4pPr>
            <a:lvl5pPr marL="2286000" lvl="4" indent="-228600" algn="l">
              <a:lnSpc>
                <a:spcPct val="130000"/>
              </a:lnSpc>
              <a:spcBef>
                <a:spcPts val="1200"/>
              </a:spcBef>
              <a:spcAft>
                <a:spcPts val="0"/>
              </a:spcAft>
              <a:buClr>
                <a:schemeClr val="lt1"/>
              </a:buClr>
              <a:buSzPts val="2200"/>
              <a:buNone/>
              <a:defRPr sz="2200">
                <a:solidFill>
                  <a:schemeClr val="lt1"/>
                </a:solidFill>
              </a:defRPr>
            </a:lvl5pPr>
            <a:lvl6pPr marL="2743200" lvl="5" indent="-355600" algn="l">
              <a:lnSpc>
                <a:spcPct val="90000"/>
              </a:lnSpc>
              <a:spcBef>
                <a:spcPts val="12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46" name="Google Shape;46;p4"/>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4"/>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48" name="Google Shape;48;p4"/>
          <p:cNvSpPr txBox="1">
            <a:spLocks noGrp="1"/>
          </p:cNvSpPr>
          <p:nvPr>
            <p:ph type="body" idx="2"/>
          </p:nvPr>
        </p:nvSpPr>
        <p:spPr>
          <a:xfrm>
            <a:off x="1469920" y="6109856"/>
            <a:ext cx="3167100" cy="432600"/>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lt1"/>
              </a:buClr>
              <a:buSzPts val="800"/>
              <a:buNone/>
              <a:defRPr sz="800" b="0" i="0">
                <a:solidFill>
                  <a:schemeClr val="lt1"/>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49" name="Google Shape;49;p4"/>
          <p:cNvPicPr preferRelativeResize="0"/>
          <p:nvPr/>
        </p:nvPicPr>
        <p:blipFill rotWithShape="1">
          <a:blip r:embed="rId3">
            <a:alphaModFix/>
          </a:blip>
          <a:srcRect/>
          <a:stretch/>
        </p:blipFill>
        <p:spPr>
          <a:xfrm>
            <a:off x="11223028" y="6228946"/>
            <a:ext cx="432312" cy="341097"/>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ext + Image + Chart, White">
  <p:cSld name="Text + Image + Chart, White">
    <p:bg>
      <p:bgPr>
        <a:solidFill>
          <a:schemeClr val="lt1"/>
        </a:solidFill>
        <a:effectLst/>
      </p:bgPr>
    </p:bg>
    <p:spTree>
      <p:nvGrpSpPr>
        <p:cNvPr id="1" name="Shape 311"/>
        <p:cNvGrpSpPr/>
        <p:nvPr/>
      </p:nvGrpSpPr>
      <p:grpSpPr>
        <a:xfrm>
          <a:off x="0" y="0"/>
          <a:ext cx="0" cy="0"/>
          <a:chOff x="0" y="0"/>
          <a:chExt cx="0" cy="0"/>
        </a:xfrm>
      </p:grpSpPr>
      <p:sp>
        <p:nvSpPr>
          <p:cNvPr id="312" name="Google Shape;312;p31"/>
          <p:cNvSpPr>
            <a:spLocks noGrp="1"/>
          </p:cNvSpPr>
          <p:nvPr>
            <p:ph type="pic" idx="2"/>
          </p:nvPr>
        </p:nvSpPr>
        <p:spPr>
          <a:xfrm>
            <a:off x="7440613" y="0"/>
            <a:ext cx="4751387" cy="6869113"/>
          </a:xfrm>
          <a:prstGeom prst="rect">
            <a:avLst/>
          </a:prstGeom>
          <a:solidFill>
            <a:srgbClr val="D8D8D8"/>
          </a:solidFill>
          <a:ln>
            <a:noFill/>
          </a:ln>
        </p:spPr>
      </p:sp>
      <p:sp>
        <p:nvSpPr>
          <p:cNvPr id="313" name="Google Shape;313;p31"/>
          <p:cNvSpPr txBox="1">
            <a:spLocks noGrp="1"/>
          </p:cNvSpPr>
          <p:nvPr>
            <p:ph type="title"/>
          </p:nvPr>
        </p:nvSpPr>
        <p:spPr>
          <a:xfrm>
            <a:off x="711253" y="516166"/>
            <a:ext cx="6239258" cy="324677"/>
          </a:xfrm>
          <a:prstGeom prst="rect">
            <a:avLst/>
          </a:prstGeom>
          <a:noFill/>
          <a:ln>
            <a:noFill/>
          </a:ln>
        </p:spPr>
        <p:txBody>
          <a:bodyPr spcFirstLastPara="1" wrap="square" lIns="0" tIns="0" rIns="0" bIns="0" anchor="t" anchorCtr="0">
            <a:normAutofit/>
          </a:bodyPr>
          <a:lstStyle>
            <a:lvl1pPr lvl="0" algn="l">
              <a:lnSpc>
                <a:spcPct val="90000"/>
              </a:lnSpc>
              <a:spcBef>
                <a:spcPts val="0"/>
              </a:spcBef>
              <a:spcAft>
                <a:spcPts val="0"/>
              </a:spcAft>
              <a:buClr>
                <a:schemeClr val="dk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4" name="Google Shape;314;p31"/>
          <p:cNvSpPr txBox="1">
            <a:spLocks noGrp="1"/>
          </p:cNvSpPr>
          <p:nvPr>
            <p:ph type="body" idx="1"/>
          </p:nvPr>
        </p:nvSpPr>
        <p:spPr>
          <a:xfrm>
            <a:off x="711252" y="1652515"/>
            <a:ext cx="6235405" cy="1580879"/>
          </a:xfrm>
          <a:prstGeom prst="rect">
            <a:avLst/>
          </a:prstGeom>
          <a:noFill/>
          <a:ln>
            <a:noFill/>
          </a:ln>
        </p:spPr>
        <p:txBody>
          <a:bodyPr spcFirstLastPara="1" wrap="square" lIns="0" tIns="0" rIns="0" bIns="0" anchor="t" anchorCtr="0">
            <a:normAutofit/>
          </a:bodyPr>
          <a:lstStyle>
            <a:lvl1pPr marL="457200" lvl="0" indent="-228600" algn="l">
              <a:lnSpc>
                <a:spcPct val="130000"/>
              </a:lnSpc>
              <a:spcBef>
                <a:spcPts val="0"/>
              </a:spcBef>
              <a:spcAft>
                <a:spcPts val="0"/>
              </a:spcAft>
              <a:buClr>
                <a:schemeClr val="dk2"/>
              </a:buClr>
              <a:buSzPts val="1800"/>
              <a:buNone/>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5" name="Google Shape;315;p31"/>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6" name="Google Shape;316;p31"/>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317" name="Google Shape;317;p31"/>
          <p:cNvSpPr txBox="1">
            <a:spLocks noGrp="1"/>
          </p:cNvSpPr>
          <p:nvPr>
            <p:ph type="body" idx="3"/>
          </p:nvPr>
        </p:nvSpPr>
        <p:spPr>
          <a:xfrm>
            <a:off x="711252" y="762654"/>
            <a:ext cx="6235405" cy="808034"/>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dk2"/>
              </a:buClr>
              <a:buSzPts val="2800"/>
              <a:buNone/>
              <a:defRPr sz="2800" b="1" i="0" cap="none">
                <a:solidFill>
                  <a:schemeClr val="dk2"/>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8" name="Google Shape;318;p31"/>
          <p:cNvSpPr>
            <a:spLocks noGrp="1"/>
          </p:cNvSpPr>
          <p:nvPr>
            <p:ph type="chart" idx="4"/>
          </p:nvPr>
        </p:nvSpPr>
        <p:spPr>
          <a:xfrm>
            <a:off x="711252" y="3359711"/>
            <a:ext cx="6228563" cy="2763322"/>
          </a:xfrm>
          <a:prstGeom prst="rect">
            <a:avLst/>
          </a:prstGeom>
          <a:noFill/>
          <a:ln>
            <a:noFill/>
          </a:ln>
        </p:spPr>
        <p:txBody>
          <a:bodyPr spcFirstLastPara="1" wrap="square" lIns="0" tIns="0" rIns="0" bIns="0" anchor="ctr" anchorCtr="0">
            <a:noAutofit/>
          </a:bodyPr>
          <a:lstStyle>
            <a:lvl1pPr marR="0" lvl="0" algn="ctr" rtl="0">
              <a:lnSpc>
                <a:spcPct val="130000"/>
              </a:lnSpc>
              <a:spcBef>
                <a:spcPts val="0"/>
              </a:spcBef>
              <a:spcAft>
                <a:spcPts val="0"/>
              </a:spcAft>
              <a:buClr>
                <a:schemeClr val="dk2"/>
              </a:buClr>
              <a:buSzPts val="1400"/>
              <a:buFont typeface="Arial"/>
              <a:buNone/>
              <a:defRPr sz="1400" b="0" i="0" u="none" strike="noStrike" cap="none">
                <a:solidFill>
                  <a:schemeClr val="dk2"/>
                </a:solidFill>
                <a:latin typeface="Arial"/>
                <a:ea typeface="Arial"/>
                <a:cs typeface="Arial"/>
                <a:sym typeface="Arial"/>
              </a:defRPr>
            </a:lvl1pPr>
            <a:lvl2pPr marR="0" lvl="1" algn="l" rtl="0">
              <a:lnSpc>
                <a:spcPct val="130000"/>
              </a:lnSpc>
              <a:spcBef>
                <a:spcPts val="12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R="0" lvl="2" algn="l" rtl="0">
              <a:lnSpc>
                <a:spcPct val="130000"/>
              </a:lnSpc>
              <a:spcBef>
                <a:spcPts val="1200"/>
              </a:spcBef>
              <a:spcAft>
                <a:spcPts val="0"/>
              </a:spcAft>
              <a:buClr>
                <a:schemeClr val="dk2"/>
              </a:buClr>
              <a:buSzPts val="1200"/>
              <a:buFont typeface="NTR"/>
              <a:buChar char="-"/>
              <a:defRPr sz="1200" b="0" i="0" u="none" strike="noStrike" cap="none">
                <a:solidFill>
                  <a:schemeClr val="dk2"/>
                </a:solidFill>
                <a:latin typeface="Arial"/>
                <a:ea typeface="Arial"/>
                <a:cs typeface="Arial"/>
                <a:sym typeface="Arial"/>
              </a:defRPr>
            </a:lvl3pPr>
            <a:lvl4pPr marR="0" lvl="3" algn="l" rtl="0">
              <a:lnSpc>
                <a:spcPct val="130000"/>
              </a:lnSpc>
              <a:spcBef>
                <a:spcPts val="1200"/>
              </a:spcBef>
              <a:spcAft>
                <a:spcPts val="0"/>
              </a:spcAft>
              <a:buClr>
                <a:schemeClr val="dk2"/>
              </a:buClr>
              <a:buSzPts val="1200"/>
              <a:buFont typeface="Arial"/>
              <a:buNone/>
              <a:defRPr sz="1200" b="0" i="1" u="none" strike="noStrike" cap="none">
                <a:solidFill>
                  <a:schemeClr val="dk2"/>
                </a:solidFill>
                <a:latin typeface="Arial"/>
                <a:ea typeface="Arial"/>
                <a:cs typeface="Arial"/>
                <a:sym typeface="Arial"/>
              </a:defRPr>
            </a:lvl4pPr>
            <a:lvl5pPr marR="0" lvl="4" algn="l" rtl="0">
              <a:lnSpc>
                <a:spcPct val="130000"/>
              </a:lnSpc>
              <a:spcBef>
                <a:spcPts val="1200"/>
              </a:spcBef>
              <a:spcAft>
                <a:spcPts val="0"/>
              </a:spcAft>
              <a:buClr>
                <a:schemeClr val="accent1"/>
              </a:buClr>
              <a:buSzPts val="1400"/>
              <a:buFont typeface="Arial"/>
              <a:buNone/>
              <a:defRPr sz="1400" b="1" i="0" u="none" strike="noStrike" cap="none">
                <a:solidFill>
                  <a:schemeClr val="accent1"/>
                </a:solidFill>
                <a:latin typeface="Arial"/>
                <a:ea typeface="Arial"/>
                <a:cs typeface="Arial"/>
                <a:sym typeface="Arial"/>
              </a:defRPr>
            </a:lvl5pPr>
            <a:lvl6pPr marR="0" lvl="5" algn="l" rtl="0">
              <a:lnSpc>
                <a:spcPct val="90000"/>
              </a:lnSpc>
              <a:spcBef>
                <a:spcPts val="12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319" name="Google Shape;319;p31"/>
          <p:cNvPicPr preferRelativeResize="0"/>
          <p:nvPr/>
        </p:nvPicPr>
        <p:blipFill rotWithShape="1">
          <a:blip r:embed="rId2">
            <a:alphaModFix/>
          </a:blip>
          <a:srcRect/>
          <a:stretch/>
        </p:blipFill>
        <p:spPr>
          <a:xfrm>
            <a:off x="11223028" y="6228946"/>
            <a:ext cx="432312" cy="341097"/>
          </a:xfrm>
          <a:prstGeom prst="rect">
            <a:avLst/>
          </a:prstGeom>
          <a:noFill/>
          <a:ln>
            <a:noFill/>
          </a:ln>
        </p:spPr>
      </p:pic>
      <p:sp>
        <p:nvSpPr>
          <p:cNvPr id="320" name="Google Shape;320;p31"/>
          <p:cNvSpPr txBox="1">
            <a:spLocks noGrp="1"/>
          </p:cNvSpPr>
          <p:nvPr>
            <p:ph type="body" idx="5"/>
          </p:nvPr>
        </p:nvSpPr>
        <p:spPr>
          <a:xfrm>
            <a:off x="1469920" y="6109856"/>
            <a:ext cx="3167064" cy="432632"/>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dk2"/>
              </a:buClr>
              <a:buSzPts val="800"/>
              <a:buNone/>
              <a:defRPr sz="800" b="0" i="0">
                <a:solidFill>
                  <a:schemeClr val="dk2"/>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1" name="Google Shape;321;p31"/>
          <p:cNvSpPr/>
          <p:nvPr/>
        </p:nvSpPr>
        <p:spPr>
          <a:xfrm>
            <a:off x="9779092" y="3183700"/>
            <a:ext cx="2148300" cy="2148300"/>
          </a:xfrm>
          <a:prstGeom prst="ellipse">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2" name="Google Shape;322;p31"/>
          <p:cNvSpPr/>
          <p:nvPr/>
        </p:nvSpPr>
        <p:spPr>
          <a:xfrm>
            <a:off x="8307400" y="4297275"/>
            <a:ext cx="1768500" cy="1768500"/>
          </a:xfrm>
          <a:prstGeom prst="ellipse">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3" name="Google Shape;323;p31"/>
          <p:cNvSpPr/>
          <p:nvPr/>
        </p:nvSpPr>
        <p:spPr>
          <a:xfrm>
            <a:off x="11802225" y="3448550"/>
            <a:ext cx="781500" cy="781500"/>
          </a:xfrm>
          <a:prstGeom prst="pie">
            <a:avLst>
              <a:gd name="adj1" fmla="val 5402232"/>
              <a:gd name="adj2" fmla="val 16200000"/>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4" name="Google Shape;324;p31"/>
          <p:cNvSpPr/>
          <p:nvPr/>
        </p:nvSpPr>
        <p:spPr>
          <a:xfrm flipH="1">
            <a:off x="7058825" y="4083375"/>
            <a:ext cx="781500" cy="781500"/>
          </a:xfrm>
          <a:prstGeom prst="pie">
            <a:avLst>
              <a:gd name="adj1" fmla="val 5402232"/>
              <a:gd name="adj2" fmla="val 16200000"/>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ext + Background Image">
  <p:cSld name="Text + Background Image">
    <p:bg>
      <p:bgPr>
        <a:blipFill>
          <a:blip r:embed="rId2">
            <a:alphaModFix/>
          </a:blip>
          <a:stretch>
            <a:fillRect/>
          </a:stretch>
        </a:blipFill>
        <a:effectLst/>
      </p:bgPr>
    </p:bg>
    <p:spTree>
      <p:nvGrpSpPr>
        <p:cNvPr id="1" name="Shape 325"/>
        <p:cNvGrpSpPr/>
        <p:nvPr/>
      </p:nvGrpSpPr>
      <p:grpSpPr>
        <a:xfrm>
          <a:off x="0" y="0"/>
          <a:ext cx="0" cy="0"/>
          <a:chOff x="0" y="0"/>
          <a:chExt cx="0" cy="0"/>
        </a:xfrm>
      </p:grpSpPr>
      <p:sp>
        <p:nvSpPr>
          <p:cNvPr id="326" name="Google Shape;326;p32"/>
          <p:cNvSpPr/>
          <p:nvPr/>
        </p:nvSpPr>
        <p:spPr>
          <a:xfrm>
            <a:off x="0" y="0"/>
            <a:ext cx="12192000" cy="6858000"/>
          </a:xfrm>
          <a:prstGeom prst="rect">
            <a:avLst/>
          </a:prstGeom>
          <a:gradFill>
            <a:gsLst>
              <a:gs pos="0">
                <a:srgbClr val="000000">
                  <a:alpha val="78823"/>
                </a:srgbClr>
              </a:gs>
              <a:gs pos="99000">
                <a:srgbClr val="000000">
                  <a:alpha val="40000"/>
                </a:srgbClr>
              </a:gs>
              <a:gs pos="100000">
                <a:srgbClr val="000000">
                  <a:alpha val="4000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327" name="Google Shape;327;p32"/>
          <p:cNvPicPr preferRelativeResize="0"/>
          <p:nvPr/>
        </p:nvPicPr>
        <p:blipFill rotWithShape="1">
          <a:blip r:embed="rId3">
            <a:alphaModFix/>
          </a:blip>
          <a:srcRect l="29950" t="4506" r="49804" b="59865"/>
          <a:stretch/>
        </p:blipFill>
        <p:spPr>
          <a:xfrm>
            <a:off x="7460036" y="-142976"/>
            <a:ext cx="4731964" cy="6570043"/>
          </a:xfrm>
          <a:prstGeom prst="rect">
            <a:avLst/>
          </a:prstGeom>
          <a:noFill/>
          <a:ln>
            <a:noFill/>
          </a:ln>
        </p:spPr>
      </p:pic>
      <p:sp>
        <p:nvSpPr>
          <p:cNvPr id="328" name="Google Shape;328;p32"/>
          <p:cNvSpPr txBox="1">
            <a:spLocks noGrp="1"/>
          </p:cNvSpPr>
          <p:nvPr>
            <p:ph type="title"/>
          </p:nvPr>
        </p:nvSpPr>
        <p:spPr>
          <a:xfrm>
            <a:off x="711252" y="507600"/>
            <a:ext cx="8553934" cy="240545"/>
          </a:xfrm>
          <a:prstGeom prst="rect">
            <a:avLst/>
          </a:prstGeom>
          <a:noFill/>
          <a:ln>
            <a:noFill/>
          </a:ln>
        </p:spPr>
        <p:txBody>
          <a:bodyPr spcFirstLastPara="1" wrap="square" lIns="0" tIns="0" rIns="0" bIns="0" anchor="t" anchorCtr="0">
            <a:normAutofit/>
          </a:bodyPr>
          <a:lstStyle>
            <a:lvl1pPr lvl="0" algn="l">
              <a:lnSpc>
                <a:spcPct val="90000"/>
              </a:lnSpc>
              <a:spcBef>
                <a:spcPts val="0"/>
              </a:spcBef>
              <a:spcAft>
                <a:spcPts val="0"/>
              </a:spcAft>
              <a:buClr>
                <a:schemeClr val="lt1"/>
              </a:buClr>
              <a:buSzPts val="1400"/>
              <a:buFont typeface="Arial"/>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9" name="Google Shape;329;p32"/>
          <p:cNvSpPr txBox="1">
            <a:spLocks noGrp="1"/>
          </p:cNvSpPr>
          <p:nvPr>
            <p:ph type="body" idx="1"/>
          </p:nvPr>
        </p:nvSpPr>
        <p:spPr>
          <a:xfrm>
            <a:off x="711252" y="2084440"/>
            <a:ext cx="5895900" cy="4025400"/>
          </a:xfrm>
          <a:prstGeom prst="rect">
            <a:avLst/>
          </a:prstGeom>
          <a:noFill/>
          <a:ln>
            <a:noFill/>
          </a:ln>
        </p:spPr>
        <p:txBody>
          <a:bodyPr spcFirstLastPara="1" wrap="square" lIns="0" tIns="0" rIns="0" bIns="0" anchor="t" anchorCtr="0">
            <a:normAutofit/>
          </a:bodyPr>
          <a:lstStyle>
            <a:lvl1pPr marL="457200" lvl="0" indent="-228600" algn="l">
              <a:lnSpc>
                <a:spcPct val="130000"/>
              </a:lnSpc>
              <a:spcBef>
                <a:spcPts val="0"/>
              </a:spcBef>
              <a:spcAft>
                <a:spcPts val="0"/>
              </a:spcAft>
              <a:buClr>
                <a:schemeClr val="lt1"/>
              </a:buClr>
              <a:buSzPts val="1400"/>
              <a:buNone/>
              <a:defRPr>
                <a:solidFill>
                  <a:schemeClr val="lt1"/>
                </a:solidFill>
              </a:defRPr>
            </a:lvl1pPr>
            <a:lvl2pPr marL="914400" lvl="1" indent="-317500" algn="l">
              <a:lnSpc>
                <a:spcPct val="130000"/>
              </a:lnSpc>
              <a:spcBef>
                <a:spcPts val="1200"/>
              </a:spcBef>
              <a:spcAft>
                <a:spcPts val="0"/>
              </a:spcAft>
              <a:buClr>
                <a:schemeClr val="lt1"/>
              </a:buClr>
              <a:buSzPts val="1400"/>
              <a:buChar char="•"/>
              <a:defRPr>
                <a:solidFill>
                  <a:schemeClr val="lt1"/>
                </a:solidFill>
              </a:defRPr>
            </a:lvl2pPr>
            <a:lvl3pPr marL="1371600" lvl="2" indent="-304800" algn="l">
              <a:lnSpc>
                <a:spcPct val="130000"/>
              </a:lnSpc>
              <a:spcBef>
                <a:spcPts val="1200"/>
              </a:spcBef>
              <a:spcAft>
                <a:spcPts val="0"/>
              </a:spcAft>
              <a:buClr>
                <a:schemeClr val="lt1"/>
              </a:buClr>
              <a:buSzPts val="1200"/>
              <a:buChar char="-"/>
              <a:defRPr>
                <a:solidFill>
                  <a:schemeClr val="lt1"/>
                </a:solidFill>
              </a:defRPr>
            </a:lvl3pPr>
            <a:lvl4pPr marL="1828800" lvl="3" indent="-228600" algn="l">
              <a:lnSpc>
                <a:spcPct val="130000"/>
              </a:lnSpc>
              <a:spcBef>
                <a:spcPts val="1200"/>
              </a:spcBef>
              <a:spcAft>
                <a:spcPts val="0"/>
              </a:spcAft>
              <a:buClr>
                <a:schemeClr val="lt1"/>
              </a:buClr>
              <a:buSzPts val="1200"/>
              <a:buNone/>
              <a:defRPr>
                <a:solidFill>
                  <a:schemeClr val="lt1"/>
                </a:solidFill>
              </a:defRPr>
            </a:lvl4pPr>
            <a:lvl5pPr marL="2286000" lvl="4" indent="-228600" algn="l">
              <a:lnSpc>
                <a:spcPct val="130000"/>
              </a:lnSpc>
              <a:spcBef>
                <a:spcPts val="1200"/>
              </a:spcBef>
              <a:spcAft>
                <a:spcPts val="0"/>
              </a:spcAft>
              <a:buClr>
                <a:schemeClr val="lt2"/>
              </a:buClr>
              <a:buSzPts val="1400"/>
              <a:buNone/>
              <a:defRPr>
                <a:solidFill>
                  <a:schemeClr val="lt2"/>
                </a:solidFill>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0" name="Google Shape;330;p32"/>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1" name="Google Shape;331;p32"/>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332" name="Google Shape;332;p32"/>
          <p:cNvSpPr txBox="1">
            <a:spLocks noGrp="1"/>
          </p:cNvSpPr>
          <p:nvPr>
            <p:ph type="body" idx="2"/>
          </p:nvPr>
        </p:nvSpPr>
        <p:spPr>
          <a:xfrm>
            <a:off x="711252" y="762654"/>
            <a:ext cx="8553934" cy="680258"/>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lt1"/>
              </a:buClr>
              <a:buSzPts val="2800"/>
              <a:buNone/>
              <a:defRPr sz="2800" b="1"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333" name="Google Shape;333;p32"/>
          <p:cNvPicPr preferRelativeResize="0"/>
          <p:nvPr/>
        </p:nvPicPr>
        <p:blipFill rotWithShape="1">
          <a:blip r:embed="rId3">
            <a:alphaModFix/>
          </a:blip>
          <a:srcRect/>
          <a:stretch/>
        </p:blipFill>
        <p:spPr>
          <a:xfrm>
            <a:off x="11223028" y="6228946"/>
            <a:ext cx="432312" cy="341097"/>
          </a:xfrm>
          <a:prstGeom prst="rect">
            <a:avLst/>
          </a:prstGeom>
          <a:noFill/>
          <a:ln>
            <a:noFill/>
          </a:ln>
        </p:spPr>
      </p:pic>
      <p:sp>
        <p:nvSpPr>
          <p:cNvPr id="334" name="Google Shape;334;p32"/>
          <p:cNvSpPr txBox="1">
            <a:spLocks noGrp="1"/>
          </p:cNvSpPr>
          <p:nvPr>
            <p:ph type="body" idx="3"/>
          </p:nvPr>
        </p:nvSpPr>
        <p:spPr>
          <a:xfrm>
            <a:off x="1469920" y="6109856"/>
            <a:ext cx="3167064" cy="432632"/>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lt1"/>
              </a:buClr>
              <a:buSzPts val="800"/>
              <a:buNone/>
              <a:defRPr sz="800" b="0" i="0">
                <a:solidFill>
                  <a:schemeClr val="lt1"/>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Statistics page 1">
  <p:cSld name="Statistics page 1">
    <p:bg>
      <p:bgPr>
        <a:solidFill>
          <a:schemeClr val="dk2"/>
        </a:solidFill>
        <a:effectLst/>
      </p:bgPr>
    </p:bg>
    <p:spTree>
      <p:nvGrpSpPr>
        <p:cNvPr id="1" name="Shape 335"/>
        <p:cNvGrpSpPr/>
        <p:nvPr/>
      </p:nvGrpSpPr>
      <p:grpSpPr>
        <a:xfrm>
          <a:off x="0" y="0"/>
          <a:ext cx="0" cy="0"/>
          <a:chOff x="0" y="0"/>
          <a:chExt cx="0" cy="0"/>
        </a:xfrm>
      </p:grpSpPr>
      <p:pic>
        <p:nvPicPr>
          <p:cNvPr id="336" name="Google Shape;336;p33" descr="A blurry image of a colorful light&#10;&#10;Description automatically generated"/>
          <p:cNvPicPr preferRelativeResize="0"/>
          <p:nvPr/>
        </p:nvPicPr>
        <p:blipFill rotWithShape="1">
          <a:blip r:embed="rId2">
            <a:alphaModFix/>
          </a:blip>
          <a:srcRect/>
          <a:stretch/>
        </p:blipFill>
        <p:spPr>
          <a:xfrm rot="10800000">
            <a:off x="0" y="0"/>
            <a:ext cx="12192000" cy="6858000"/>
          </a:xfrm>
          <a:prstGeom prst="rect">
            <a:avLst/>
          </a:prstGeom>
          <a:noFill/>
          <a:ln>
            <a:noFill/>
          </a:ln>
        </p:spPr>
      </p:pic>
      <p:sp>
        <p:nvSpPr>
          <p:cNvPr id="337" name="Google Shape;337;p33"/>
          <p:cNvSpPr txBox="1">
            <a:spLocks noGrp="1"/>
          </p:cNvSpPr>
          <p:nvPr>
            <p:ph type="body" idx="1"/>
          </p:nvPr>
        </p:nvSpPr>
        <p:spPr>
          <a:xfrm>
            <a:off x="711253" y="4164376"/>
            <a:ext cx="4624330" cy="1945479"/>
          </a:xfrm>
          <a:prstGeom prst="rect">
            <a:avLst/>
          </a:prstGeom>
          <a:noFill/>
          <a:ln>
            <a:noFill/>
          </a:ln>
        </p:spPr>
        <p:txBody>
          <a:bodyPr spcFirstLastPara="1" wrap="square" lIns="0" tIns="0" rIns="0" bIns="0" anchor="t" anchorCtr="0">
            <a:normAutofit/>
          </a:bodyPr>
          <a:lstStyle>
            <a:lvl1pPr marL="457200" lvl="0" indent="-228600" algn="l">
              <a:lnSpc>
                <a:spcPct val="130000"/>
              </a:lnSpc>
              <a:spcBef>
                <a:spcPts val="0"/>
              </a:spcBef>
              <a:spcAft>
                <a:spcPts val="0"/>
              </a:spcAft>
              <a:buClr>
                <a:schemeClr val="lt1"/>
              </a:buClr>
              <a:buSzPts val="1400"/>
              <a:buNone/>
              <a:defRPr>
                <a:solidFill>
                  <a:schemeClr val="lt1"/>
                </a:solidFill>
              </a:defRPr>
            </a:lvl1pPr>
            <a:lvl2pPr marL="914400" lvl="1" indent="-317500" algn="l">
              <a:lnSpc>
                <a:spcPct val="130000"/>
              </a:lnSpc>
              <a:spcBef>
                <a:spcPts val="1200"/>
              </a:spcBef>
              <a:spcAft>
                <a:spcPts val="0"/>
              </a:spcAft>
              <a:buClr>
                <a:schemeClr val="lt1"/>
              </a:buClr>
              <a:buSzPts val="1400"/>
              <a:buChar char="•"/>
              <a:defRPr>
                <a:solidFill>
                  <a:schemeClr val="lt1"/>
                </a:solidFill>
              </a:defRPr>
            </a:lvl2pPr>
            <a:lvl3pPr marL="1371600" lvl="2" indent="-304800" algn="l">
              <a:lnSpc>
                <a:spcPct val="130000"/>
              </a:lnSpc>
              <a:spcBef>
                <a:spcPts val="1200"/>
              </a:spcBef>
              <a:spcAft>
                <a:spcPts val="0"/>
              </a:spcAft>
              <a:buClr>
                <a:schemeClr val="lt1"/>
              </a:buClr>
              <a:buSzPts val="1200"/>
              <a:buChar char="-"/>
              <a:defRPr>
                <a:solidFill>
                  <a:schemeClr val="lt1"/>
                </a:solidFill>
              </a:defRPr>
            </a:lvl3pPr>
            <a:lvl4pPr marL="1828800" lvl="3" indent="-228600" algn="l">
              <a:lnSpc>
                <a:spcPct val="130000"/>
              </a:lnSpc>
              <a:spcBef>
                <a:spcPts val="1200"/>
              </a:spcBef>
              <a:spcAft>
                <a:spcPts val="0"/>
              </a:spcAft>
              <a:buClr>
                <a:schemeClr val="lt1"/>
              </a:buClr>
              <a:buSzPts val="1200"/>
              <a:buNone/>
              <a:defRPr>
                <a:solidFill>
                  <a:schemeClr val="lt1"/>
                </a:solidFill>
              </a:defRPr>
            </a:lvl4pPr>
            <a:lvl5pPr marL="2286000" lvl="4" indent="-228600" algn="l">
              <a:lnSpc>
                <a:spcPct val="130000"/>
              </a:lnSpc>
              <a:spcBef>
                <a:spcPts val="1200"/>
              </a:spcBef>
              <a:spcAft>
                <a:spcPts val="0"/>
              </a:spcAft>
              <a:buClr>
                <a:schemeClr val="lt2"/>
              </a:buClr>
              <a:buSzPts val="1400"/>
              <a:buNone/>
              <a:defRPr>
                <a:solidFill>
                  <a:schemeClr val="lt2"/>
                </a:solidFill>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8" name="Google Shape;338;p33"/>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9" name="Google Shape;339;p33"/>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pic>
        <p:nvPicPr>
          <p:cNvPr id="340" name="Google Shape;340;p33"/>
          <p:cNvPicPr preferRelativeResize="0"/>
          <p:nvPr/>
        </p:nvPicPr>
        <p:blipFill rotWithShape="1">
          <a:blip r:embed="rId3">
            <a:alphaModFix/>
          </a:blip>
          <a:srcRect/>
          <a:stretch/>
        </p:blipFill>
        <p:spPr>
          <a:xfrm>
            <a:off x="11223028" y="6228946"/>
            <a:ext cx="432312" cy="341097"/>
          </a:xfrm>
          <a:prstGeom prst="rect">
            <a:avLst/>
          </a:prstGeom>
          <a:noFill/>
          <a:ln>
            <a:noFill/>
          </a:ln>
        </p:spPr>
      </p:pic>
      <p:sp>
        <p:nvSpPr>
          <p:cNvPr id="341" name="Google Shape;341;p33"/>
          <p:cNvSpPr txBox="1">
            <a:spLocks noGrp="1"/>
          </p:cNvSpPr>
          <p:nvPr>
            <p:ph type="body" idx="2"/>
          </p:nvPr>
        </p:nvSpPr>
        <p:spPr>
          <a:xfrm>
            <a:off x="1469920" y="6109856"/>
            <a:ext cx="3167064" cy="432632"/>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lt1"/>
              </a:buClr>
              <a:buSzPts val="800"/>
              <a:buNone/>
              <a:defRPr sz="800" b="0" i="0">
                <a:solidFill>
                  <a:schemeClr val="lt1"/>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2" name="Google Shape;342;p33"/>
          <p:cNvSpPr/>
          <p:nvPr/>
        </p:nvSpPr>
        <p:spPr>
          <a:xfrm>
            <a:off x="5953628" y="1268649"/>
            <a:ext cx="2914950" cy="2914950"/>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43" name="Google Shape;343;p33"/>
          <p:cNvSpPr/>
          <p:nvPr/>
        </p:nvSpPr>
        <p:spPr>
          <a:xfrm>
            <a:off x="3778435" y="1736643"/>
            <a:ext cx="1978962" cy="1978962"/>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44" name="Google Shape;344;p33"/>
          <p:cNvSpPr/>
          <p:nvPr/>
        </p:nvSpPr>
        <p:spPr>
          <a:xfrm>
            <a:off x="9045265" y="1736643"/>
            <a:ext cx="1978962" cy="1978962"/>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45" name="Google Shape;345;p33"/>
          <p:cNvSpPr/>
          <p:nvPr/>
        </p:nvSpPr>
        <p:spPr>
          <a:xfrm>
            <a:off x="6305814" y="3987459"/>
            <a:ext cx="2150235" cy="2150235"/>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46" name="Google Shape;346;p33"/>
          <p:cNvSpPr/>
          <p:nvPr/>
        </p:nvSpPr>
        <p:spPr>
          <a:xfrm>
            <a:off x="8847725" y="3875555"/>
            <a:ext cx="2374043" cy="2374043"/>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47" name="Google Shape;347;p33"/>
          <p:cNvSpPr txBox="1">
            <a:spLocks noGrp="1"/>
          </p:cNvSpPr>
          <p:nvPr>
            <p:ph type="body" idx="3"/>
          </p:nvPr>
        </p:nvSpPr>
        <p:spPr>
          <a:xfrm>
            <a:off x="4183371" y="2344543"/>
            <a:ext cx="1169091" cy="492816"/>
          </a:xfrm>
          <a:prstGeom prst="rect">
            <a:avLst/>
          </a:prstGeom>
          <a:noFill/>
          <a:ln>
            <a:noFill/>
          </a:ln>
        </p:spPr>
        <p:txBody>
          <a:bodyPr spcFirstLastPara="1" wrap="square" lIns="0" tIns="0" rIns="0" bIns="0" anchor="t" anchorCtr="0">
            <a:noAutofit/>
          </a:bodyPr>
          <a:lstStyle>
            <a:lvl1pPr marL="457200" lvl="0" indent="-228600" algn="ctr">
              <a:lnSpc>
                <a:spcPct val="80000"/>
              </a:lnSpc>
              <a:spcBef>
                <a:spcPts val="0"/>
              </a:spcBef>
              <a:spcAft>
                <a:spcPts val="0"/>
              </a:spcAft>
              <a:buClr>
                <a:schemeClr val="dk2"/>
              </a:buClr>
              <a:buSzPts val="4400"/>
              <a:buNone/>
              <a:defRPr sz="4400" b="1" i="0" cap="none">
                <a:solidFill>
                  <a:schemeClr val="dk2"/>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8" name="Google Shape;348;p33"/>
          <p:cNvSpPr txBox="1">
            <a:spLocks noGrp="1"/>
          </p:cNvSpPr>
          <p:nvPr>
            <p:ph type="body" idx="4"/>
          </p:nvPr>
        </p:nvSpPr>
        <p:spPr>
          <a:xfrm>
            <a:off x="4080583" y="2907179"/>
            <a:ext cx="1374668" cy="577991"/>
          </a:xfrm>
          <a:prstGeom prst="rect">
            <a:avLst/>
          </a:prstGeom>
          <a:noFill/>
          <a:ln>
            <a:noFill/>
          </a:ln>
        </p:spPr>
        <p:txBody>
          <a:bodyPr spcFirstLastPara="1" wrap="square" lIns="0" tIns="0" rIns="0" bIns="0" anchor="t" anchorCtr="0">
            <a:noAutofit/>
          </a:bodyPr>
          <a:lstStyle>
            <a:lvl1pPr marL="457200" lvl="0" indent="-228600" algn="ctr">
              <a:lnSpc>
                <a:spcPct val="110000"/>
              </a:lnSpc>
              <a:spcBef>
                <a:spcPts val="0"/>
              </a:spcBef>
              <a:spcAft>
                <a:spcPts val="0"/>
              </a:spcAft>
              <a:buClr>
                <a:schemeClr val="dk2"/>
              </a:buClr>
              <a:buSzPts val="1000"/>
              <a:buNone/>
              <a:defRPr sz="1000" b="0" i="0" cap="none">
                <a:solidFill>
                  <a:schemeClr val="dk2"/>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9" name="Google Shape;349;p33"/>
          <p:cNvSpPr txBox="1">
            <a:spLocks noGrp="1"/>
          </p:cNvSpPr>
          <p:nvPr>
            <p:ph type="body" idx="5"/>
          </p:nvPr>
        </p:nvSpPr>
        <p:spPr>
          <a:xfrm>
            <a:off x="6391017" y="2400240"/>
            <a:ext cx="2040172" cy="492816"/>
          </a:xfrm>
          <a:prstGeom prst="rect">
            <a:avLst/>
          </a:prstGeom>
          <a:noFill/>
          <a:ln>
            <a:noFill/>
          </a:ln>
        </p:spPr>
        <p:txBody>
          <a:bodyPr spcFirstLastPara="1" wrap="square" lIns="0" tIns="0" rIns="0" bIns="0" anchor="t" anchorCtr="0">
            <a:noAutofit/>
          </a:bodyPr>
          <a:lstStyle>
            <a:lvl1pPr marL="457200" lvl="0" indent="-228600" algn="ctr">
              <a:lnSpc>
                <a:spcPct val="80000"/>
              </a:lnSpc>
              <a:spcBef>
                <a:spcPts val="0"/>
              </a:spcBef>
              <a:spcAft>
                <a:spcPts val="0"/>
              </a:spcAft>
              <a:buClr>
                <a:schemeClr val="dk2"/>
              </a:buClr>
              <a:buSzPts val="4400"/>
              <a:buNone/>
              <a:defRPr sz="4400" b="1" i="0" cap="none">
                <a:solidFill>
                  <a:schemeClr val="dk2"/>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0" name="Google Shape;350;p33"/>
          <p:cNvSpPr txBox="1">
            <a:spLocks noGrp="1"/>
          </p:cNvSpPr>
          <p:nvPr>
            <p:ph type="body" idx="6"/>
          </p:nvPr>
        </p:nvSpPr>
        <p:spPr>
          <a:xfrm>
            <a:off x="6211642" y="2962876"/>
            <a:ext cx="2398922" cy="577991"/>
          </a:xfrm>
          <a:prstGeom prst="rect">
            <a:avLst/>
          </a:prstGeom>
          <a:noFill/>
          <a:ln>
            <a:noFill/>
          </a:ln>
        </p:spPr>
        <p:txBody>
          <a:bodyPr spcFirstLastPara="1" wrap="square" lIns="0" tIns="0" rIns="0" bIns="0" anchor="t" anchorCtr="0">
            <a:noAutofit/>
          </a:bodyPr>
          <a:lstStyle>
            <a:lvl1pPr marL="457200" lvl="0" indent="-228600" algn="ctr">
              <a:lnSpc>
                <a:spcPct val="110000"/>
              </a:lnSpc>
              <a:spcBef>
                <a:spcPts val="0"/>
              </a:spcBef>
              <a:spcAft>
                <a:spcPts val="0"/>
              </a:spcAft>
              <a:buClr>
                <a:schemeClr val="dk2"/>
              </a:buClr>
              <a:buSzPts val="1000"/>
              <a:buNone/>
              <a:defRPr sz="1000" b="0" i="0" cap="none">
                <a:solidFill>
                  <a:schemeClr val="dk2"/>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1" name="Google Shape;351;p33"/>
          <p:cNvSpPr txBox="1">
            <a:spLocks noGrp="1"/>
          </p:cNvSpPr>
          <p:nvPr>
            <p:ph type="body" idx="7"/>
          </p:nvPr>
        </p:nvSpPr>
        <p:spPr>
          <a:xfrm>
            <a:off x="9450201" y="2344543"/>
            <a:ext cx="1169091" cy="492816"/>
          </a:xfrm>
          <a:prstGeom prst="rect">
            <a:avLst/>
          </a:prstGeom>
          <a:noFill/>
          <a:ln>
            <a:noFill/>
          </a:ln>
        </p:spPr>
        <p:txBody>
          <a:bodyPr spcFirstLastPara="1" wrap="square" lIns="0" tIns="0" rIns="0" bIns="0" anchor="t" anchorCtr="0">
            <a:noAutofit/>
          </a:bodyPr>
          <a:lstStyle>
            <a:lvl1pPr marL="457200" lvl="0" indent="-228600" algn="ctr">
              <a:lnSpc>
                <a:spcPct val="80000"/>
              </a:lnSpc>
              <a:spcBef>
                <a:spcPts val="0"/>
              </a:spcBef>
              <a:spcAft>
                <a:spcPts val="0"/>
              </a:spcAft>
              <a:buClr>
                <a:schemeClr val="dk2"/>
              </a:buClr>
              <a:buSzPts val="4400"/>
              <a:buNone/>
              <a:defRPr sz="4400" b="1" i="0" cap="none">
                <a:solidFill>
                  <a:schemeClr val="dk2"/>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2" name="Google Shape;352;p33"/>
          <p:cNvSpPr txBox="1">
            <a:spLocks noGrp="1"/>
          </p:cNvSpPr>
          <p:nvPr>
            <p:ph type="body" idx="8"/>
          </p:nvPr>
        </p:nvSpPr>
        <p:spPr>
          <a:xfrm>
            <a:off x="9347413" y="2907179"/>
            <a:ext cx="1374668" cy="577991"/>
          </a:xfrm>
          <a:prstGeom prst="rect">
            <a:avLst/>
          </a:prstGeom>
          <a:noFill/>
          <a:ln>
            <a:noFill/>
          </a:ln>
        </p:spPr>
        <p:txBody>
          <a:bodyPr spcFirstLastPara="1" wrap="square" lIns="0" tIns="0" rIns="0" bIns="0" anchor="t" anchorCtr="0">
            <a:noAutofit/>
          </a:bodyPr>
          <a:lstStyle>
            <a:lvl1pPr marL="457200" lvl="0" indent="-228600" algn="ctr">
              <a:lnSpc>
                <a:spcPct val="110000"/>
              </a:lnSpc>
              <a:spcBef>
                <a:spcPts val="0"/>
              </a:spcBef>
              <a:spcAft>
                <a:spcPts val="0"/>
              </a:spcAft>
              <a:buClr>
                <a:schemeClr val="dk2"/>
              </a:buClr>
              <a:buSzPts val="1000"/>
              <a:buNone/>
              <a:defRPr sz="1000" b="0" i="0" cap="none">
                <a:solidFill>
                  <a:schemeClr val="dk2"/>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3" name="Google Shape;353;p33"/>
          <p:cNvSpPr txBox="1">
            <a:spLocks noGrp="1"/>
          </p:cNvSpPr>
          <p:nvPr>
            <p:ph type="body" idx="9"/>
          </p:nvPr>
        </p:nvSpPr>
        <p:spPr>
          <a:xfrm>
            <a:off x="9450201" y="4697504"/>
            <a:ext cx="1169091" cy="492816"/>
          </a:xfrm>
          <a:prstGeom prst="rect">
            <a:avLst/>
          </a:prstGeom>
          <a:noFill/>
          <a:ln>
            <a:noFill/>
          </a:ln>
        </p:spPr>
        <p:txBody>
          <a:bodyPr spcFirstLastPara="1" wrap="square" lIns="0" tIns="0" rIns="0" bIns="0" anchor="t" anchorCtr="0">
            <a:noAutofit/>
          </a:bodyPr>
          <a:lstStyle>
            <a:lvl1pPr marL="457200" lvl="0" indent="-228600" algn="ctr">
              <a:lnSpc>
                <a:spcPct val="80000"/>
              </a:lnSpc>
              <a:spcBef>
                <a:spcPts val="0"/>
              </a:spcBef>
              <a:spcAft>
                <a:spcPts val="0"/>
              </a:spcAft>
              <a:buClr>
                <a:schemeClr val="dk2"/>
              </a:buClr>
              <a:buSzPts val="4400"/>
              <a:buNone/>
              <a:defRPr sz="4400" b="1" i="0" cap="none">
                <a:solidFill>
                  <a:schemeClr val="dk2"/>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4" name="Google Shape;354;p33"/>
          <p:cNvSpPr txBox="1">
            <a:spLocks noGrp="1"/>
          </p:cNvSpPr>
          <p:nvPr>
            <p:ph type="body" idx="13"/>
          </p:nvPr>
        </p:nvSpPr>
        <p:spPr>
          <a:xfrm>
            <a:off x="9347413" y="5260140"/>
            <a:ext cx="1374668" cy="577991"/>
          </a:xfrm>
          <a:prstGeom prst="rect">
            <a:avLst/>
          </a:prstGeom>
          <a:noFill/>
          <a:ln>
            <a:noFill/>
          </a:ln>
        </p:spPr>
        <p:txBody>
          <a:bodyPr spcFirstLastPara="1" wrap="square" lIns="0" tIns="0" rIns="0" bIns="0" anchor="t" anchorCtr="0">
            <a:noAutofit/>
          </a:bodyPr>
          <a:lstStyle>
            <a:lvl1pPr marL="457200" lvl="0" indent="-228600" algn="ctr">
              <a:lnSpc>
                <a:spcPct val="110000"/>
              </a:lnSpc>
              <a:spcBef>
                <a:spcPts val="0"/>
              </a:spcBef>
              <a:spcAft>
                <a:spcPts val="0"/>
              </a:spcAft>
              <a:buClr>
                <a:schemeClr val="dk2"/>
              </a:buClr>
              <a:buSzPts val="1000"/>
              <a:buNone/>
              <a:defRPr sz="1000" b="0" i="0" cap="none">
                <a:solidFill>
                  <a:schemeClr val="dk2"/>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5" name="Google Shape;355;p33"/>
          <p:cNvSpPr txBox="1">
            <a:spLocks noGrp="1"/>
          </p:cNvSpPr>
          <p:nvPr>
            <p:ph type="body" idx="14"/>
          </p:nvPr>
        </p:nvSpPr>
        <p:spPr>
          <a:xfrm>
            <a:off x="6796386" y="4697504"/>
            <a:ext cx="1169091" cy="492816"/>
          </a:xfrm>
          <a:prstGeom prst="rect">
            <a:avLst/>
          </a:prstGeom>
          <a:noFill/>
          <a:ln>
            <a:noFill/>
          </a:ln>
        </p:spPr>
        <p:txBody>
          <a:bodyPr spcFirstLastPara="1" wrap="square" lIns="0" tIns="0" rIns="0" bIns="0" anchor="t" anchorCtr="0">
            <a:noAutofit/>
          </a:bodyPr>
          <a:lstStyle>
            <a:lvl1pPr marL="457200" lvl="0" indent="-228600" algn="ctr">
              <a:lnSpc>
                <a:spcPct val="80000"/>
              </a:lnSpc>
              <a:spcBef>
                <a:spcPts val="0"/>
              </a:spcBef>
              <a:spcAft>
                <a:spcPts val="0"/>
              </a:spcAft>
              <a:buClr>
                <a:schemeClr val="dk2"/>
              </a:buClr>
              <a:buSzPts val="4400"/>
              <a:buNone/>
              <a:defRPr sz="4400" b="1" i="0" cap="none">
                <a:solidFill>
                  <a:schemeClr val="dk2"/>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6" name="Google Shape;356;p33"/>
          <p:cNvSpPr txBox="1">
            <a:spLocks noGrp="1"/>
          </p:cNvSpPr>
          <p:nvPr>
            <p:ph type="body" idx="15"/>
          </p:nvPr>
        </p:nvSpPr>
        <p:spPr>
          <a:xfrm>
            <a:off x="6693598" y="5260140"/>
            <a:ext cx="1374668" cy="577991"/>
          </a:xfrm>
          <a:prstGeom prst="rect">
            <a:avLst/>
          </a:prstGeom>
          <a:noFill/>
          <a:ln>
            <a:noFill/>
          </a:ln>
        </p:spPr>
        <p:txBody>
          <a:bodyPr spcFirstLastPara="1" wrap="square" lIns="0" tIns="0" rIns="0" bIns="0" anchor="t" anchorCtr="0">
            <a:noAutofit/>
          </a:bodyPr>
          <a:lstStyle>
            <a:lvl1pPr marL="457200" lvl="0" indent="-228600" algn="ctr">
              <a:lnSpc>
                <a:spcPct val="110000"/>
              </a:lnSpc>
              <a:spcBef>
                <a:spcPts val="0"/>
              </a:spcBef>
              <a:spcAft>
                <a:spcPts val="0"/>
              </a:spcAft>
              <a:buClr>
                <a:schemeClr val="dk2"/>
              </a:buClr>
              <a:buSzPts val="1000"/>
              <a:buNone/>
              <a:defRPr sz="1000" b="0" i="0" cap="none">
                <a:solidFill>
                  <a:schemeClr val="dk2"/>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7" name="Google Shape;357;p33"/>
          <p:cNvSpPr txBox="1">
            <a:spLocks noGrp="1"/>
          </p:cNvSpPr>
          <p:nvPr>
            <p:ph type="title"/>
          </p:nvPr>
        </p:nvSpPr>
        <p:spPr>
          <a:xfrm>
            <a:off x="711252" y="507600"/>
            <a:ext cx="8553934" cy="240545"/>
          </a:xfrm>
          <a:prstGeom prst="rect">
            <a:avLst/>
          </a:prstGeom>
          <a:noFill/>
          <a:ln>
            <a:noFill/>
          </a:ln>
        </p:spPr>
        <p:txBody>
          <a:bodyPr spcFirstLastPara="1" wrap="square" lIns="0" tIns="0" rIns="0" bIns="0" anchor="t" anchorCtr="0">
            <a:normAutofit/>
          </a:bodyPr>
          <a:lstStyle>
            <a:lvl1pPr lvl="0" algn="l">
              <a:lnSpc>
                <a:spcPct val="90000"/>
              </a:lnSpc>
              <a:spcBef>
                <a:spcPts val="0"/>
              </a:spcBef>
              <a:spcAft>
                <a:spcPts val="0"/>
              </a:spcAft>
              <a:buClr>
                <a:schemeClr val="lt1"/>
              </a:buClr>
              <a:buSzPts val="1400"/>
              <a:buFont typeface="Arial"/>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8" name="Google Shape;358;p33"/>
          <p:cNvSpPr txBox="1">
            <a:spLocks noGrp="1"/>
          </p:cNvSpPr>
          <p:nvPr>
            <p:ph type="body" idx="16"/>
          </p:nvPr>
        </p:nvSpPr>
        <p:spPr>
          <a:xfrm>
            <a:off x="711252" y="762654"/>
            <a:ext cx="5500390" cy="973988"/>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lt1"/>
              </a:buClr>
              <a:buSzPts val="2800"/>
              <a:buNone/>
              <a:defRPr sz="2800" b="1"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9" name="Google Shape;359;p33"/>
          <p:cNvSpPr/>
          <p:nvPr/>
        </p:nvSpPr>
        <p:spPr>
          <a:xfrm>
            <a:off x="11425663" y="4318030"/>
            <a:ext cx="766337" cy="1489092"/>
          </a:xfrm>
          <a:custGeom>
            <a:avLst/>
            <a:gdLst/>
            <a:ahLst/>
            <a:cxnLst/>
            <a:rect l="l" t="t" r="r" b="b"/>
            <a:pathLst>
              <a:path w="766337" h="1489092" extrusionOk="0">
                <a:moveTo>
                  <a:pt x="744546" y="0"/>
                </a:moveTo>
                <a:lnTo>
                  <a:pt x="766337" y="2197"/>
                </a:lnTo>
                <a:lnTo>
                  <a:pt x="766337" y="1486896"/>
                </a:lnTo>
                <a:lnTo>
                  <a:pt x="744546" y="1489092"/>
                </a:lnTo>
                <a:cubicBezTo>
                  <a:pt x="333345" y="1489092"/>
                  <a:pt x="0" y="1155747"/>
                  <a:pt x="0" y="744546"/>
                </a:cubicBezTo>
                <a:cubicBezTo>
                  <a:pt x="0" y="333345"/>
                  <a:pt x="333345" y="0"/>
                  <a:pt x="744546" y="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Statistics page 2">
  <p:cSld name="Statistics page 2">
    <p:bg>
      <p:bgPr>
        <a:solidFill>
          <a:schemeClr val="lt1"/>
        </a:solidFill>
        <a:effectLst/>
      </p:bgPr>
    </p:bg>
    <p:spTree>
      <p:nvGrpSpPr>
        <p:cNvPr id="1" name="Shape 360"/>
        <p:cNvGrpSpPr/>
        <p:nvPr/>
      </p:nvGrpSpPr>
      <p:grpSpPr>
        <a:xfrm>
          <a:off x="0" y="0"/>
          <a:ext cx="0" cy="0"/>
          <a:chOff x="0" y="0"/>
          <a:chExt cx="0" cy="0"/>
        </a:xfrm>
      </p:grpSpPr>
      <p:pic>
        <p:nvPicPr>
          <p:cNvPr id="361" name="Google Shape;361;p34"/>
          <p:cNvPicPr preferRelativeResize="0"/>
          <p:nvPr/>
        </p:nvPicPr>
        <p:blipFill rotWithShape="1">
          <a:blip r:embed="rId2">
            <a:alphaModFix/>
          </a:blip>
          <a:srcRect/>
          <a:stretch/>
        </p:blipFill>
        <p:spPr>
          <a:xfrm flipH="1">
            <a:off x="0" y="0"/>
            <a:ext cx="12192000" cy="6858000"/>
          </a:xfrm>
          <a:prstGeom prst="rect">
            <a:avLst/>
          </a:prstGeom>
          <a:noFill/>
          <a:ln>
            <a:noFill/>
          </a:ln>
        </p:spPr>
      </p:pic>
      <p:sp>
        <p:nvSpPr>
          <p:cNvPr id="362" name="Google Shape;362;p34"/>
          <p:cNvSpPr/>
          <p:nvPr/>
        </p:nvSpPr>
        <p:spPr>
          <a:xfrm>
            <a:off x="6361044" y="2861242"/>
            <a:ext cx="3025844" cy="3025844"/>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63" name="Google Shape;363;p34"/>
          <p:cNvSpPr/>
          <p:nvPr/>
        </p:nvSpPr>
        <p:spPr>
          <a:xfrm>
            <a:off x="9071688" y="102331"/>
            <a:ext cx="3326669" cy="3326669"/>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64" name="Google Shape;364;p34"/>
          <p:cNvSpPr/>
          <p:nvPr/>
        </p:nvSpPr>
        <p:spPr>
          <a:xfrm>
            <a:off x="9656316" y="3295458"/>
            <a:ext cx="2157412" cy="2157412"/>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65" name="Google Shape;365;p34"/>
          <p:cNvSpPr/>
          <p:nvPr/>
        </p:nvSpPr>
        <p:spPr>
          <a:xfrm>
            <a:off x="7371009" y="1285874"/>
            <a:ext cx="1005915" cy="1005915"/>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66" name="Google Shape;366;p34"/>
          <p:cNvSpPr txBox="1">
            <a:spLocks noGrp="1"/>
          </p:cNvSpPr>
          <p:nvPr>
            <p:ph type="body" idx="1"/>
          </p:nvPr>
        </p:nvSpPr>
        <p:spPr>
          <a:xfrm>
            <a:off x="6827745" y="3867224"/>
            <a:ext cx="2040172" cy="693864"/>
          </a:xfrm>
          <a:prstGeom prst="rect">
            <a:avLst/>
          </a:prstGeom>
          <a:noFill/>
          <a:ln>
            <a:noFill/>
          </a:ln>
        </p:spPr>
        <p:txBody>
          <a:bodyPr spcFirstLastPara="1" wrap="square" lIns="0" tIns="0" rIns="0" bIns="0" anchor="t" anchorCtr="0">
            <a:noAutofit/>
          </a:bodyPr>
          <a:lstStyle>
            <a:lvl1pPr marL="457200" lvl="0" indent="-228600" algn="ctr">
              <a:lnSpc>
                <a:spcPct val="80000"/>
              </a:lnSpc>
              <a:spcBef>
                <a:spcPts val="0"/>
              </a:spcBef>
              <a:spcAft>
                <a:spcPts val="0"/>
              </a:spcAft>
              <a:buClr>
                <a:schemeClr val="dk2"/>
              </a:buClr>
              <a:buSzPts val="5400"/>
              <a:buNone/>
              <a:defRPr sz="5400" b="1" i="0" cap="none">
                <a:solidFill>
                  <a:schemeClr val="dk2"/>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7" name="Google Shape;367;p34"/>
          <p:cNvSpPr txBox="1">
            <a:spLocks noGrp="1"/>
          </p:cNvSpPr>
          <p:nvPr>
            <p:ph type="body" idx="2"/>
          </p:nvPr>
        </p:nvSpPr>
        <p:spPr>
          <a:xfrm>
            <a:off x="6707028" y="4561088"/>
            <a:ext cx="2281606" cy="693864"/>
          </a:xfrm>
          <a:prstGeom prst="rect">
            <a:avLst/>
          </a:prstGeom>
          <a:noFill/>
          <a:ln>
            <a:noFill/>
          </a:ln>
        </p:spPr>
        <p:txBody>
          <a:bodyPr spcFirstLastPara="1" wrap="square" lIns="0" tIns="0" rIns="0" bIns="0" anchor="t" anchorCtr="0">
            <a:noAutofit/>
          </a:bodyPr>
          <a:lstStyle>
            <a:lvl1pPr marL="457200" lvl="0" indent="-228600" algn="ctr">
              <a:lnSpc>
                <a:spcPct val="110000"/>
              </a:lnSpc>
              <a:spcBef>
                <a:spcPts val="0"/>
              </a:spcBef>
              <a:spcAft>
                <a:spcPts val="0"/>
              </a:spcAft>
              <a:buClr>
                <a:schemeClr val="dk2"/>
              </a:buClr>
              <a:buSzPts val="1200"/>
              <a:buNone/>
              <a:defRPr sz="1200" b="0" i="0" cap="none">
                <a:solidFill>
                  <a:schemeClr val="dk2"/>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8" name="Google Shape;368;p34"/>
          <p:cNvSpPr txBox="1">
            <a:spLocks noGrp="1"/>
          </p:cNvSpPr>
          <p:nvPr>
            <p:ph type="body" idx="3"/>
          </p:nvPr>
        </p:nvSpPr>
        <p:spPr>
          <a:xfrm>
            <a:off x="9707060" y="1304318"/>
            <a:ext cx="2040172" cy="693864"/>
          </a:xfrm>
          <a:prstGeom prst="rect">
            <a:avLst/>
          </a:prstGeom>
          <a:noFill/>
          <a:ln>
            <a:noFill/>
          </a:ln>
        </p:spPr>
        <p:txBody>
          <a:bodyPr spcFirstLastPara="1" wrap="square" lIns="0" tIns="0" rIns="0" bIns="0" anchor="t" anchorCtr="0">
            <a:noAutofit/>
          </a:bodyPr>
          <a:lstStyle>
            <a:lvl1pPr marL="457200" lvl="0" indent="-228600" algn="ctr">
              <a:lnSpc>
                <a:spcPct val="80000"/>
              </a:lnSpc>
              <a:spcBef>
                <a:spcPts val="0"/>
              </a:spcBef>
              <a:spcAft>
                <a:spcPts val="0"/>
              </a:spcAft>
              <a:buClr>
                <a:schemeClr val="dk2"/>
              </a:buClr>
              <a:buSzPts val="5400"/>
              <a:buNone/>
              <a:defRPr sz="5400" b="1" i="0" cap="none">
                <a:solidFill>
                  <a:schemeClr val="dk2"/>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9" name="Google Shape;369;p34"/>
          <p:cNvSpPr txBox="1">
            <a:spLocks noGrp="1"/>
          </p:cNvSpPr>
          <p:nvPr>
            <p:ph type="body" idx="4"/>
          </p:nvPr>
        </p:nvSpPr>
        <p:spPr>
          <a:xfrm>
            <a:off x="9586343" y="1998182"/>
            <a:ext cx="2281606" cy="693864"/>
          </a:xfrm>
          <a:prstGeom prst="rect">
            <a:avLst/>
          </a:prstGeom>
          <a:noFill/>
          <a:ln>
            <a:noFill/>
          </a:ln>
        </p:spPr>
        <p:txBody>
          <a:bodyPr spcFirstLastPara="1" wrap="square" lIns="0" tIns="0" rIns="0" bIns="0" anchor="t" anchorCtr="0">
            <a:noAutofit/>
          </a:bodyPr>
          <a:lstStyle>
            <a:lvl1pPr marL="457200" lvl="0" indent="-228600" algn="ctr">
              <a:lnSpc>
                <a:spcPct val="110000"/>
              </a:lnSpc>
              <a:spcBef>
                <a:spcPts val="0"/>
              </a:spcBef>
              <a:spcAft>
                <a:spcPts val="0"/>
              </a:spcAft>
              <a:buClr>
                <a:schemeClr val="dk2"/>
              </a:buClr>
              <a:buSzPts val="1200"/>
              <a:buNone/>
              <a:defRPr sz="1200" b="0" i="0" cap="none">
                <a:solidFill>
                  <a:schemeClr val="dk2"/>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0" name="Google Shape;370;p34"/>
          <p:cNvSpPr/>
          <p:nvPr/>
        </p:nvSpPr>
        <p:spPr>
          <a:xfrm>
            <a:off x="6976367" y="6040153"/>
            <a:ext cx="1795201" cy="817847"/>
          </a:xfrm>
          <a:custGeom>
            <a:avLst/>
            <a:gdLst/>
            <a:ahLst/>
            <a:cxnLst/>
            <a:rect l="l" t="t" r="r" b="b"/>
            <a:pathLst>
              <a:path w="1795201" h="817847" extrusionOk="0">
                <a:moveTo>
                  <a:pt x="897600" y="0"/>
                </a:moveTo>
                <a:cubicBezTo>
                  <a:pt x="1364545" y="0"/>
                  <a:pt x="1748603" y="354874"/>
                  <a:pt x="1794786" y="809634"/>
                </a:cubicBezTo>
                <a:lnTo>
                  <a:pt x="1795201" y="817847"/>
                </a:lnTo>
                <a:lnTo>
                  <a:pt x="0" y="817847"/>
                </a:lnTo>
                <a:lnTo>
                  <a:pt x="414" y="809634"/>
                </a:lnTo>
                <a:cubicBezTo>
                  <a:pt x="46598" y="354874"/>
                  <a:pt x="430656" y="0"/>
                  <a:pt x="897600" y="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71" name="Google Shape;371;p34"/>
          <p:cNvSpPr txBox="1">
            <a:spLocks noGrp="1"/>
          </p:cNvSpPr>
          <p:nvPr>
            <p:ph type="title"/>
          </p:nvPr>
        </p:nvSpPr>
        <p:spPr>
          <a:xfrm>
            <a:off x="711251" y="507600"/>
            <a:ext cx="6116493" cy="262421"/>
          </a:xfrm>
          <a:prstGeom prst="rect">
            <a:avLst/>
          </a:prstGeom>
          <a:noFill/>
          <a:ln>
            <a:noFill/>
          </a:ln>
        </p:spPr>
        <p:txBody>
          <a:bodyPr spcFirstLastPara="1" wrap="square" lIns="0" tIns="0" rIns="0" bIns="0" anchor="t" anchorCtr="0">
            <a:normAutofit/>
          </a:bodyPr>
          <a:lstStyle>
            <a:lvl1pPr lvl="0" algn="l">
              <a:lnSpc>
                <a:spcPct val="90000"/>
              </a:lnSpc>
              <a:spcBef>
                <a:spcPts val="0"/>
              </a:spcBef>
              <a:spcAft>
                <a:spcPts val="0"/>
              </a:spcAft>
              <a:buClr>
                <a:schemeClr val="lt1"/>
              </a:buClr>
              <a:buSzPts val="1400"/>
              <a:buFont typeface="Arial"/>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2" name="Google Shape;372;p34"/>
          <p:cNvSpPr txBox="1">
            <a:spLocks noGrp="1"/>
          </p:cNvSpPr>
          <p:nvPr>
            <p:ph type="body" idx="5"/>
          </p:nvPr>
        </p:nvSpPr>
        <p:spPr>
          <a:xfrm>
            <a:off x="711254" y="2905330"/>
            <a:ext cx="5172767" cy="3252350"/>
          </a:xfrm>
          <a:prstGeom prst="rect">
            <a:avLst/>
          </a:prstGeom>
          <a:noFill/>
          <a:ln>
            <a:noFill/>
          </a:ln>
        </p:spPr>
        <p:txBody>
          <a:bodyPr spcFirstLastPara="1" wrap="square" lIns="0" tIns="0" rIns="0" bIns="0" anchor="t" anchorCtr="0">
            <a:normAutofit/>
          </a:bodyPr>
          <a:lstStyle>
            <a:lvl1pPr marL="457200" lvl="0" indent="-228600" algn="l">
              <a:lnSpc>
                <a:spcPct val="130000"/>
              </a:lnSpc>
              <a:spcBef>
                <a:spcPts val="0"/>
              </a:spcBef>
              <a:spcAft>
                <a:spcPts val="0"/>
              </a:spcAft>
              <a:buClr>
                <a:schemeClr val="lt1"/>
              </a:buClr>
              <a:buSzPts val="1400"/>
              <a:buNone/>
              <a:defRPr>
                <a:solidFill>
                  <a:schemeClr val="lt1"/>
                </a:solidFill>
              </a:defRPr>
            </a:lvl1pPr>
            <a:lvl2pPr marL="914400" lvl="1" indent="-317500" algn="l">
              <a:lnSpc>
                <a:spcPct val="130000"/>
              </a:lnSpc>
              <a:spcBef>
                <a:spcPts val="1200"/>
              </a:spcBef>
              <a:spcAft>
                <a:spcPts val="0"/>
              </a:spcAft>
              <a:buClr>
                <a:schemeClr val="lt1"/>
              </a:buClr>
              <a:buSzPts val="1400"/>
              <a:buChar char="•"/>
              <a:defRPr>
                <a:solidFill>
                  <a:schemeClr val="lt1"/>
                </a:solidFill>
              </a:defRPr>
            </a:lvl2pPr>
            <a:lvl3pPr marL="1371600" lvl="2" indent="-304800" algn="l">
              <a:lnSpc>
                <a:spcPct val="130000"/>
              </a:lnSpc>
              <a:spcBef>
                <a:spcPts val="1200"/>
              </a:spcBef>
              <a:spcAft>
                <a:spcPts val="0"/>
              </a:spcAft>
              <a:buClr>
                <a:schemeClr val="lt1"/>
              </a:buClr>
              <a:buSzPts val="1200"/>
              <a:buChar char="-"/>
              <a:defRPr>
                <a:solidFill>
                  <a:schemeClr val="lt1"/>
                </a:solidFill>
              </a:defRPr>
            </a:lvl3pPr>
            <a:lvl4pPr marL="1828800" lvl="3" indent="-228600" algn="l">
              <a:lnSpc>
                <a:spcPct val="130000"/>
              </a:lnSpc>
              <a:spcBef>
                <a:spcPts val="1200"/>
              </a:spcBef>
              <a:spcAft>
                <a:spcPts val="0"/>
              </a:spcAft>
              <a:buClr>
                <a:schemeClr val="lt1"/>
              </a:buClr>
              <a:buSzPts val="1200"/>
              <a:buNone/>
              <a:defRPr>
                <a:solidFill>
                  <a:schemeClr val="lt1"/>
                </a:solidFill>
              </a:defRPr>
            </a:lvl4pPr>
            <a:lvl5pPr marL="2286000" lvl="4" indent="-228600" algn="l">
              <a:lnSpc>
                <a:spcPct val="130000"/>
              </a:lnSpc>
              <a:spcBef>
                <a:spcPts val="1200"/>
              </a:spcBef>
              <a:spcAft>
                <a:spcPts val="0"/>
              </a:spcAft>
              <a:buClr>
                <a:schemeClr val="lt2"/>
              </a:buClr>
              <a:buSzPts val="1400"/>
              <a:buNone/>
              <a:defRPr>
                <a:solidFill>
                  <a:schemeClr val="lt2"/>
                </a:solidFill>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3" name="Google Shape;373;p34"/>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4" name="Google Shape;374;p34"/>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375" name="Google Shape;375;p34"/>
          <p:cNvSpPr txBox="1">
            <a:spLocks noGrp="1"/>
          </p:cNvSpPr>
          <p:nvPr>
            <p:ph type="body" idx="6"/>
          </p:nvPr>
        </p:nvSpPr>
        <p:spPr>
          <a:xfrm>
            <a:off x="711251" y="762654"/>
            <a:ext cx="6116493" cy="1706076"/>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lt1"/>
              </a:buClr>
              <a:buSzPts val="2800"/>
              <a:buNone/>
              <a:defRPr sz="2800" b="1"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376" name="Google Shape;376;p34"/>
          <p:cNvPicPr preferRelativeResize="0"/>
          <p:nvPr/>
        </p:nvPicPr>
        <p:blipFill rotWithShape="1">
          <a:blip r:embed="rId3">
            <a:alphaModFix/>
          </a:blip>
          <a:srcRect/>
          <a:stretch/>
        </p:blipFill>
        <p:spPr>
          <a:xfrm>
            <a:off x="11223028" y="6228946"/>
            <a:ext cx="432312" cy="341097"/>
          </a:xfrm>
          <a:prstGeom prst="rect">
            <a:avLst/>
          </a:prstGeom>
          <a:noFill/>
          <a:ln>
            <a:noFill/>
          </a:ln>
        </p:spPr>
      </p:pic>
      <p:sp>
        <p:nvSpPr>
          <p:cNvPr id="377" name="Google Shape;377;p34"/>
          <p:cNvSpPr txBox="1">
            <a:spLocks noGrp="1"/>
          </p:cNvSpPr>
          <p:nvPr>
            <p:ph type="body" idx="7"/>
          </p:nvPr>
        </p:nvSpPr>
        <p:spPr>
          <a:xfrm>
            <a:off x="1469920" y="6109856"/>
            <a:ext cx="3167064" cy="432632"/>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lt1"/>
              </a:buClr>
              <a:buSzPts val="800"/>
              <a:buNone/>
              <a:defRPr sz="800" b="0" i="0">
                <a:solidFill>
                  <a:schemeClr val="lt1"/>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3 Col, Image + Text, White">
  <p:cSld name="3 Col, Image + Text, White">
    <p:spTree>
      <p:nvGrpSpPr>
        <p:cNvPr id="1" name="Shape 378"/>
        <p:cNvGrpSpPr/>
        <p:nvPr/>
      </p:nvGrpSpPr>
      <p:grpSpPr>
        <a:xfrm>
          <a:off x="0" y="0"/>
          <a:ext cx="0" cy="0"/>
          <a:chOff x="0" y="0"/>
          <a:chExt cx="0" cy="0"/>
        </a:xfrm>
      </p:grpSpPr>
      <p:sp>
        <p:nvSpPr>
          <p:cNvPr id="379" name="Google Shape;379;p35"/>
          <p:cNvSpPr txBox="1">
            <a:spLocks noGrp="1"/>
          </p:cNvSpPr>
          <p:nvPr>
            <p:ph type="title"/>
          </p:nvPr>
        </p:nvSpPr>
        <p:spPr>
          <a:xfrm>
            <a:off x="711252" y="507600"/>
            <a:ext cx="10790278" cy="255053"/>
          </a:xfrm>
          <a:prstGeom prst="rect">
            <a:avLst/>
          </a:prstGeom>
          <a:noFill/>
          <a:ln>
            <a:noFill/>
          </a:ln>
        </p:spPr>
        <p:txBody>
          <a:bodyPr spcFirstLastPara="1" wrap="square" lIns="0" tIns="0" rIns="0" bIns="0" anchor="t" anchorCtr="0">
            <a:normAutofit/>
          </a:bodyPr>
          <a:lstStyle>
            <a:lvl1pPr lvl="0" algn="l">
              <a:lnSpc>
                <a:spcPct val="90000"/>
              </a:lnSpc>
              <a:spcBef>
                <a:spcPts val="0"/>
              </a:spcBef>
              <a:spcAft>
                <a:spcPts val="0"/>
              </a:spcAft>
              <a:buClr>
                <a:schemeClr val="dk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0" name="Google Shape;380;p35"/>
          <p:cNvSpPr txBox="1">
            <a:spLocks noGrp="1"/>
          </p:cNvSpPr>
          <p:nvPr>
            <p:ph type="body" idx="1"/>
          </p:nvPr>
        </p:nvSpPr>
        <p:spPr>
          <a:xfrm>
            <a:off x="711251" y="4902505"/>
            <a:ext cx="3167064" cy="1207351"/>
          </a:xfrm>
          <a:prstGeom prst="rect">
            <a:avLst/>
          </a:prstGeom>
          <a:noFill/>
          <a:ln>
            <a:noFill/>
          </a:ln>
        </p:spPr>
        <p:txBody>
          <a:bodyPr spcFirstLastPara="1" wrap="square" lIns="0" tIns="0" rIns="0" bIns="0" anchor="t" anchorCtr="0">
            <a:normAutofit/>
          </a:bodyPr>
          <a:lstStyle>
            <a:lvl1pPr marL="457200" lvl="0" indent="-228600" algn="l">
              <a:lnSpc>
                <a:spcPct val="130000"/>
              </a:lnSpc>
              <a:spcBef>
                <a:spcPts val="0"/>
              </a:spcBef>
              <a:spcAft>
                <a:spcPts val="0"/>
              </a:spcAft>
              <a:buClr>
                <a:schemeClr val="dk2"/>
              </a:buClr>
              <a:buSzPts val="1200"/>
              <a:buNone/>
              <a:defRPr sz="1200"/>
            </a:lvl1pPr>
            <a:lvl2pPr marL="914400" lvl="1" indent="-304800" algn="l">
              <a:lnSpc>
                <a:spcPct val="130000"/>
              </a:lnSpc>
              <a:spcBef>
                <a:spcPts val="1200"/>
              </a:spcBef>
              <a:spcAft>
                <a:spcPts val="0"/>
              </a:spcAft>
              <a:buClr>
                <a:schemeClr val="dk2"/>
              </a:buClr>
              <a:buSzPts val="1200"/>
              <a:buChar char="•"/>
              <a:defRPr sz="1200"/>
            </a:lvl2pPr>
            <a:lvl3pPr marL="1371600" lvl="2" indent="-304800" algn="l">
              <a:lnSpc>
                <a:spcPct val="130000"/>
              </a:lnSpc>
              <a:spcBef>
                <a:spcPts val="1200"/>
              </a:spcBef>
              <a:spcAft>
                <a:spcPts val="0"/>
              </a:spcAft>
              <a:buClr>
                <a:schemeClr val="dk2"/>
              </a:buClr>
              <a:buSzPts val="1200"/>
              <a:buChar char="-"/>
              <a:defRPr sz="1200"/>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1" name="Google Shape;381;p35"/>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2" name="Google Shape;382;p35"/>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383" name="Google Shape;383;p35"/>
          <p:cNvSpPr txBox="1">
            <a:spLocks noGrp="1"/>
          </p:cNvSpPr>
          <p:nvPr>
            <p:ph type="body" idx="2"/>
          </p:nvPr>
        </p:nvSpPr>
        <p:spPr>
          <a:xfrm>
            <a:off x="1469920" y="6109856"/>
            <a:ext cx="3167064" cy="432632"/>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dk2"/>
              </a:buClr>
              <a:buSzPts val="800"/>
              <a:buNone/>
              <a:defRPr sz="800" b="0" i="0">
                <a:solidFill>
                  <a:schemeClr val="dk2"/>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4" name="Google Shape;384;p35"/>
          <p:cNvSpPr txBox="1">
            <a:spLocks noGrp="1"/>
          </p:cNvSpPr>
          <p:nvPr>
            <p:ph type="body" idx="3"/>
          </p:nvPr>
        </p:nvSpPr>
        <p:spPr>
          <a:xfrm>
            <a:off x="711251" y="4130954"/>
            <a:ext cx="3167064" cy="636341"/>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dk2"/>
              </a:buClr>
              <a:buSzPts val="1600"/>
              <a:buNone/>
              <a:defRPr sz="1600" b="1" i="0" cap="none">
                <a:solidFill>
                  <a:schemeClr val="dk2"/>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385" name="Google Shape;385;p35"/>
          <p:cNvPicPr preferRelativeResize="0"/>
          <p:nvPr/>
        </p:nvPicPr>
        <p:blipFill rotWithShape="1">
          <a:blip r:embed="rId2">
            <a:alphaModFix/>
          </a:blip>
          <a:srcRect/>
          <a:stretch/>
        </p:blipFill>
        <p:spPr>
          <a:xfrm>
            <a:off x="11223028" y="6228946"/>
            <a:ext cx="432312" cy="341097"/>
          </a:xfrm>
          <a:prstGeom prst="rect">
            <a:avLst/>
          </a:prstGeom>
          <a:noFill/>
          <a:ln>
            <a:noFill/>
          </a:ln>
        </p:spPr>
      </p:pic>
      <p:sp>
        <p:nvSpPr>
          <p:cNvPr id="386" name="Google Shape;386;p35"/>
          <p:cNvSpPr>
            <a:spLocks noGrp="1"/>
          </p:cNvSpPr>
          <p:nvPr>
            <p:ph type="pic" idx="4"/>
          </p:nvPr>
        </p:nvSpPr>
        <p:spPr>
          <a:xfrm>
            <a:off x="4306110" y="1223865"/>
            <a:ext cx="3594859" cy="2667745"/>
          </a:xfrm>
          <a:prstGeom prst="rect">
            <a:avLst/>
          </a:prstGeom>
          <a:solidFill>
            <a:srgbClr val="D8D8D8"/>
          </a:solidFill>
          <a:ln>
            <a:noFill/>
          </a:ln>
        </p:spPr>
      </p:sp>
      <p:sp>
        <p:nvSpPr>
          <p:cNvPr id="387" name="Google Shape;387;p35"/>
          <p:cNvSpPr>
            <a:spLocks noGrp="1"/>
          </p:cNvSpPr>
          <p:nvPr>
            <p:ph type="pic" idx="5"/>
          </p:nvPr>
        </p:nvSpPr>
        <p:spPr>
          <a:xfrm>
            <a:off x="711251" y="1223865"/>
            <a:ext cx="3594860" cy="2667745"/>
          </a:xfrm>
          <a:prstGeom prst="rect">
            <a:avLst/>
          </a:prstGeom>
          <a:solidFill>
            <a:srgbClr val="D8D8D8"/>
          </a:solidFill>
          <a:ln>
            <a:noFill/>
          </a:ln>
        </p:spPr>
      </p:sp>
      <p:sp>
        <p:nvSpPr>
          <p:cNvPr id="388" name="Google Shape;388;p35"/>
          <p:cNvSpPr>
            <a:spLocks noGrp="1"/>
          </p:cNvSpPr>
          <p:nvPr>
            <p:ph type="pic" idx="6"/>
          </p:nvPr>
        </p:nvSpPr>
        <p:spPr>
          <a:xfrm>
            <a:off x="7900969" y="1223865"/>
            <a:ext cx="3579780" cy="2667745"/>
          </a:xfrm>
          <a:prstGeom prst="rect">
            <a:avLst/>
          </a:prstGeom>
          <a:solidFill>
            <a:srgbClr val="D8D8D8"/>
          </a:solidFill>
          <a:ln>
            <a:noFill/>
          </a:ln>
        </p:spPr>
      </p:sp>
      <p:sp>
        <p:nvSpPr>
          <p:cNvPr id="389" name="Google Shape;389;p35"/>
          <p:cNvSpPr txBox="1">
            <a:spLocks noGrp="1"/>
          </p:cNvSpPr>
          <p:nvPr>
            <p:ph type="body" idx="7"/>
          </p:nvPr>
        </p:nvSpPr>
        <p:spPr>
          <a:xfrm>
            <a:off x="4306110" y="4902505"/>
            <a:ext cx="3167064" cy="1207351"/>
          </a:xfrm>
          <a:prstGeom prst="rect">
            <a:avLst/>
          </a:prstGeom>
          <a:noFill/>
          <a:ln>
            <a:noFill/>
          </a:ln>
        </p:spPr>
        <p:txBody>
          <a:bodyPr spcFirstLastPara="1" wrap="square" lIns="0" tIns="0" rIns="0" bIns="0" anchor="t" anchorCtr="0">
            <a:normAutofit/>
          </a:bodyPr>
          <a:lstStyle>
            <a:lvl1pPr marL="457200" lvl="0" indent="-228600" algn="l">
              <a:lnSpc>
                <a:spcPct val="130000"/>
              </a:lnSpc>
              <a:spcBef>
                <a:spcPts val="0"/>
              </a:spcBef>
              <a:spcAft>
                <a:spcPts val="0"/>
              </a:spcAft>
              <a:buClr>
                <a:schemeClr val="dk2"/>
              </a:buClr>
              <a:buSzPts val="1200"/>
              <a:buNone/>
              <a:defRPr sz="1200"/>
            </a:lvl1pPr>
            <a:lvl2pPr marL="914400" lvl="1" indent="-304800" algn="l">
              <a:lnSpc>
                <a:spcPct val="130000"/>
              </a:lnSpc>
              <a:spcBef>
                <a:spcPts val="1200"/>
              </a:spcBef>
              <a:spcAft>
                <a:spcPts val="0"/>
              </a:spcAft>
              <a:buClr>
                <a:schemeClr val="dk2"/>
              </a:buClr>
              <a:buSzPts val="1200"/>
              <a:buChar char="•"/>
              <a:defRPr sz="1200"/>
            </a:lvl2pPr>
            <a:lvl3pPr marL="1371600" lvl="2" indent="-304800" algn="l">
              <a:lnSpc>
                <a:spcPct val="130000"/>
              </a:lnSpc>
              <a:spcBef>
                <a:spcPts val="1200"/>
              </a:spcBef>
              <a:spcAft>
                <a:spcPts val="0"/>
              </a:spcAft>
              <a:buClr>
                <a:schemeClr val="dk2"/>
              </a:buClr>
              <a:buSzPts val="1200"/>
              <a:buChar char="-"/>
              <a:defRPr sz="1200"/>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0" name="Google Shape;390;p35"/>
          <p:cNvSpPr txBox="1">
            <a:spLocks noGrp="1"/>
          </p:cNvSpPr>
          <p:nvPr>
            <p:ph type="body" idx="8"/>
          </p:nvPr>
        </p:nvSpPr>
        <p:spPr>
          <a:xfrm>
            <a:off x="4306110" y="4130954"/>
            <a:ext cx="3167064" cy="636341"/>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dk2"/>
              </a:buClr>
              <a:buSzPts val="1600"/>
              <a:buNone/>
              <a:defRPr sz="1600" b="1" i="0" cap="none">
                <a:solidFill>
                  <a:schemeClr val="dk2"/>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1" name="Google Shape;391;p35"/>
          <p:cNvSpPr txBox="1">
            <a:spLocks noGrp="1"/>
          </p:cNvSpPr>
          <p:nvPr>
            <p:ph type="body" idx="9"/>
          </p:nvPr>
        </p:nvSpPr>
        <p:spPr>
          <a:xfrm>
            <a:off x="7900969" y="4902505"/>
            <a:ext cx="3167064" cy="1207351"/>
          </a:xfrm>
          <a:prstGeom prst="rect">
            <a:avLst/>
          </a:prstGeom>
          <a:noFill/>
          <a:ln>
            <a:noFill/>
          </a:ln>
        </p:spPr>
        <p:txBody>
          <a:bodyPr spcFirstLastPara="1" wrap="square" lIns="0" tIns="0" rIns="0" bIns="0" anchor="t" anchorCtr="0">
            <a:normAutofit/>
          </a:bodyPr>
          <a:lstStyle>
            <a:lvl1pPr marL="457200" lvl="0" indent="-228600" algn="l">
              <a:lnSpc>
                <a:spcPct val="130000"/>
              </a:lnSpc>
              <a:spcBef>
                <a:spcPts val="0"/>
              </a:spcBef>
              <a:spcAft>
                <a:spcPts val="0"/>
              </a:spcAft>
              <a:buClr>
                <a:schemeClr val="dk2"/>
              </a:buClr>
              <a:buSzPts val="1200"/>
              <a:buNone/>
              <a:defRPr sz="1200"/>
            </a:lvl1pPr>
            <a:lvl2pPr marL="914400" lvl="1" indent="-304800" algn="l">
              <a:lnSpc>
                <a:spcPct val="130000"/>
              </a:lnSpc>
              <a:spcBef>
                <a:spcPts val="1200"/>
              </a:spcBef>
              <a:spcAft>
                <a:spcPts val="0"/>
              </a:spcAft>
              <a:buClr>
                <a:schemeClr val="dk2"/>
              </a:buClr>
              <a:buSzPts val="1200"/>
              <a:buChar char="•"/>
              <a:defRPr sz="1200"/>
            </a:lvl2pPr>
            <a:lvl3pPr marL="1371600" lvl="2" indent="-304800" algn="l">
              <a:lnSpc>
                <a:spcPct val="130000"/>
              </a:lnSpc>
              <a:spcBef>
                <a:spcPts val="1200"/>
              </a:spcBef>
              <a:spcAft>
                <a:spcPts val="0"/>
              </a:spcAft>
              <a:buClr>
                <a:schemeClr val="dk2"/>
              </a:buClr>
              <a:buSzPts val="1200"/>
              <a:buChar char="-"/>
              <a:defRPr sz="1200"/>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2" name="Google Shape;392;p35"/>
          <p:cNvSpPr txBox="1">
            <a:spLocks noGrp="1"/>
          </p:cNvSpPr>
          <p:nvPr>
            <p:ph type="body" idx="13"/>
          </p:nvPr>
        </p:nvSpPr>
        <p:spPr>
          <a:xfrm>
            <a:off x="7900969" y="4130954"/>
            <a:ext cx="3167064" cy="636341"/>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dk2"/>
              </a:buClr>
              <a:buSzPts val="1600"/>
              <a:buNone/>
              <a:defRPr sz="1600" b="1" i="0" cap="none">
                <a:solidFill>
                  <a:schemeClr val="dk2"/>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5 Column, Navy 1">
  <p:cSld name="5 Column, Navy 1">
    <p:spTree>
      <p:nvGrpSpPr>
        <p:cNvPr id="1" name="Shape 414"/>
        <p:cNvGrpSpPr/>
        <p:nvPr/>
      </p:nvGrpSpPr>
      <p:grpSpPr>
        <a:xfrm>
          <a:off x="0" y="0"/>
          <a:ext cx="0" cy="0"/>
          <a:chOff x="0" y="0"/>
          <a:chExt cx="0" cy="0"/>
        </a:xfrm>
      </p:grpSpPr>
      <p:pic>
        <p:nvPicPr>
          <p:cNvPr id="415" name="Google Shape;415;p37"/>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416" name="Google Shape;416;p37"/>
          <p:cNvSpPr txBox="1">
            <a:spLocks noGrp="1"/>
          </p:cNvSpPr>
          <p:nvPr>
            <p:ph type="title"/>
          </p:nvPr>
        </p:nvSpPr>
        <p:spPr>
          <a:xfrm>
            <a:off x="711252" y="507600"/>
            <a:ext cx="10790278" cy="324677"/>
          </a:xfrm>
          <a:prstGeom prst="rect">
            <a:avLst/>
          </a:prstGeom>
          <a:noFill/>
          <a:ln>
            <a:noFill/>
          </a:ln>
        </p:spPr>
        <p:txBody>
          <a:bodyPr spcFirstLastPara="1" wrap="square" lIns="0" tIns="0" rIns="0" bIns="0" anchor="t" anchorCtr="0">
            <a:normAutofit/>
          </a:bodyPr>
          <a:lstStyle>
            <a:lvl1pPr lvl="0" algn="l">
              <a:lnSpc>
                <a:spcPct val="90000"/>
              </a:lnSpc>
              <a:spcBef>
                <a:spcPts val="0"/>
              </a:spcBef>
              <a:spcAft>
                <a:spcPts val="0"/>
              </a:spcAft>
              <a:buClr>
                <a:schemeClr val="lt1"/>
              </a:buClr>
              <a:buSzPts val="1400"/>
              <a:buFont typeface="Arial"/>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7" name="Google Shape;417;p37"/>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8" name="Google Shape;418;p37"/>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419" name="Google Shape;419;p37"/>
          <p:cNvSpPr>
            <a:spLocks noGrp="1"/>
          </p:cNvSpPr>
          <p:nvPr>
            <p:ph type="pic" idx="2"/>
          </p:nvPr>
        </p:nvSpPr>
        <p:spPr>
          <a:xfrm>
            <a:off x="711252" y="1854197"/>
            <a:ext cx="576000" cy="576000"/>
          </a:xfrm>
          <a:prstGeom prst="rect">
            <a:avLst/>
          </a:prstGeom>
          <a:noFill/>
          <a:ln>
            <a:noFill/>
          </a:ln>
        </p:spPr>
      </p:sp>
      <p:sp>
        <p:nvSpPr>
          <p:cNvPr id="420" name="Google Shape;420;p37"/>
          <p:cNvSpPr>
            <a:spLocks noGrp="1"/>
          </p:cNvSpPr>
          <p:nvPr>
            <p:ph type="pic" idx="3"/>
          </p:nvPr>
        </p:nvSpPr>
        <p:spPr>
          <a:xfrm>
            <a:off x="2948808" y="1854197"/>
            <a:ext cx="576000" cy="576000"/>
          </a:xfrm>
          <a:prstGeom prst="rect">
            <a:avLst/>
          </a:prstGeom>
          <a:noFill/>
          <a:ln>
            <a:noFill/>
          </a:ln>
        </p:spPr>
      </p:sp>
      <p:sp>
        <p:nvSpPr>
          <p:cNvPr id="421" name="Google Shape;421;p37"/>
          <p:cNvSpPr>
            <a:spLocks noGrp="1"/>
          </p:cNvSpPr>
          <p:nvPr>
            <p:ph type="pic" idx="4"/>
          </p:nvPr>
        </p:nvSpPr>
        <p:spPr>
          <a:xfrm>
            <a:off x="5186364" y="1854197"/>
            <a:ext cx="576000" cy="576000"/>
          </a:xfrm>
          <a:prstGeom prst="rect">
            <a:avLst/>
          </a:prstGeom>
          <a:noFill/>
          <a:ln>
            <a:noFill/>
          </a:ln>
        </p:spPr>
      </p:sp>
      <p:sp>
        <p:nvSpPr>
          <p:cNvPr id="422" name="Google Shape;422;p37"/>
          <p:cNvSpPr>
            <a:spLocks noGrp="1"/>
          </p:cNvSpPr>
          <p:nvPr>
            <p:ph type="pic" idx="5"/>
          </p:nvPr>
        </p:nvSpPr>
        <p:spPr>
          <a:xfrm>
            <a:off x="7423920" y="1854197"/>
            <a:ext cx="576000" cy="576000"/>
          </a:xfrm>
          <a:prstGeom prst="rect">
            <a:avLst/>
          </a:prstGeom>
          <a:noFill/>
          <a:ln>
            <a:noFill/>
          </a:ln>
        </p:spPr>
      </p:sp>
      <p:sp>
        <p:nvSpPr>
          <p:cNvPr id="423" name="Google Shape;423;p37"/>
          <p:cNvSpPr>
            <a:spLocks noGrp="1"/>
          </p:cNvSpPr>
          <p:nvPr>
            <p:ph type="pic" idx="6"/>
          </p:nvPr>
        </p:nvSpPr>
        <p:spPr>
          <a:xfrm>
            <a:off x="9685400" y="1854197"/>
            <a:ext cx="576000" cy="576000"/>
          </a:xfrm>
          <a:prstGeom prst="rect">
            <a:avLst/>
          </a:prstGeom>
          <a:noFill/>
          <a:ln>
            <a:noFill/>
          </a:ln>
        </p:spPr>
      </p:sp>
      <p:sp>
        <p:nvSpPr>
          <p:cNvPr id="424" name="Google Shape;424;p37"/>
          <p:cNvSpPr txBox="1">
            <a:spLocks noGrp="1"/>
          </p:cNvSpPr>
          <p:nvPr>
            <p:ph type="body" idx="1"/>
          </p:nvPr>
        </p:nvSpPr>
        <p:spPr>
          <a:xfrm>
            <a:off x="711252" y="2659638"/>
            <a:ext cx="1819273" cy="1007065"/>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lt1"/>
              </a:buClr>
              <a:buSzPts val="1600"/>
              <a:buNone/>
              <a:defRPr sz="1600" b="1"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5" name="Google Shape;425;p37"/>
          <p:cNvSpPr txBox="1">
            <a:spLocks noGrp="1"/>
          </p:cNvSpPr>
          <p:nvPr>
            <p:ph type="body" idx="7"/>
          </p:nvPr>
        </p:nvSpPr>
        <p:spPr>
          <a:xfrm>
            <a:off x="711252" y="3692673"/>
            <a:ext cx="1819273" cy="2415896"/>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lt1"/>
              </a:buClr>
              <a:buSzPts val="1200"/>
              <a:buNone/>
              <a:defRPr sz="1200">
                <a:solidFill>
                  <a:schemeClr val="lt1"/>
                </a:solidFill>
              </a:defRPr>
            </a:lvl1pPr>
            <a:lvl2pPr marL="914400" lvl="1" indent="-304800" algn="l">
              <a:lnSpc>
                <a:spcPct val="110000"/>
              </a:lnSpc>
              <a:spcBef>
                <a:spcPts val="600"/>
              </a:spcBef>
              <a:spcAft>
                <a:spcPts val="0"/>
              </a:spcAft>
              <a:buClr>
                <a:schemeClr val="lt1"/>
              </a:buClr>
              <a:buSzPts val="1200"/>
              <a:buChar char="•"/>
              <a:defRPr sz="1200">
                <a:solidFill>
                  <a:schemeClr val="lt1"/>
                </a:solidFill>
              </a:defRPr>
            </a:lvl2pPr>
            <a:lvl3pPr marL="1371600" lvl="2" indent="-304800" algn="l">
              <a:lnSpc>
                <a:spcPct val="110000"/>
              </a:lnSpc>
              <a:spcBef>
                <a:spcPts val="600"/>
              </a:spcBef>
              <a:spcAft>
                <a:spcPts val="0"/>
              </a:spcAft>
              <a:buClr>
                <a:schemeClr val="lt1"/>
              </a:buClr>
              <a:buSzPts val="1200"/>
              <a:buChar char="-"/>
              <a:defRPr sz="1200">
                <a:solidFill>
                  <a:schemeClr val="lt1"/>
                </a:solidFill>
              </a:defRPr>
            </a:lvl3pPr>
            <a:lvl4pPr marL="1828800" lvl="3" indent="-228600" algn="l">
              <a:lnSpc>
                <a:spcPct val="130000"/>
              </a:lnSpc>
              <a:spcBef>
                <a:spcPts val="6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6" name="Google Shape;426;p37"/>
          <p:cNvSpPr txBox="1">
            <a:spLocks noGrp="1"/>
          </p:cNvSpPr>
          <p:nvPr>
            <p:ph type="body" idx="8"/>
          </p:nvPr>
        </p:nvSpPr>
        <p:spPr>
          <a:xfrm>
            <a:off x="2948808" y="2659638"/>
            <a:ext cx="1819273" cy="1007065"/>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lt1"/>
              </a:buClr>
              <a:buSzPts val="1600"/>
              <a:buNone/>
              <a:defRPr sz="1600" b="1"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7" name="Google Shape;427;p37"/>
          <p:cNvSpPr txBox="1">
            <a:spLocks noGrp="1"/>
          </p:cNvSpPr>
          <p:nvPr>
            <p:ph type="body" idx="9"/>
          </p:nvPr>
        </p:nvSpPr>
        <p:spPr>
          <a:xfrm>
            <a:off x="2948808" y="3692673"/>
            <a:ext cx="1819273" cy="2415896"/>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lt1"/>
              </a:buClr>
              <a:buSzPts val="1200"/>
              <a:buNone/>
              <a:defRPr sz="1200">
                <a:solidFill>
                  <a:schemeClr val="lt1"/>
                </a:solidFill>
              </a:defRPr>
            </a:lvl1pPr>
            <a:lvl2pPr marL="914400" lvl="1" indent="-304800" algn="l">
              <a:lnSpc>
                <a:spcPct val="110000"/>
              </a:lnSpc>
              <a:spcBef>
                <a:spcPts val="600"/>
              </a:spcBef>
              <a:spcAft>
                <a:spcPts val="0"/>
              </a:spcAft>
              <a:buClr>
                <a:schemeClr val="lt1"/>
              </a:buClr>
              <a:buSzPts val="1200"/>
              <a:buChar char="•"/>
              <a:defRPr sz="1200">
                <a:solidFill>
                  <a:schemeClr val="lt1"/>
                </a:solidFill>
              </a:defRPr>
            </a:lvl2pPr>
            <a:lvl3pPr marL="1371600" lvl="2" indent="-304800" algn="l">
              <a:lnSpc>
                <a:spcPct val="110000"/>
              </a:lnSpc>
              <a:spcBef>
                <a:spcPts val="600"/>
              </a:spcBef>
              <a:spcAft>
                <a:spcPts val="0"/>
              </a:spcAft>
              <a:buClr>
                <a:schemeClr val="lt1"/>
              </a:buClr>
              <a:buSzPts val="1200"/>
              <a:buChar char="-"/>
              <a:defRPr sz="1200">
                <a:solidFill>
                  <a:schemeClr val="lt1"/>
                </a:solidFill>
              </a:defRPr>
            </a:lvl3pPr>
            <a:lvl4pPr marL="1828800" lvl="3" indent="-228600" algn="l">
              <a:lnSpc>
                <a:spcPct val="130000"/>
              </a:lnSpc>
              <a:spcBef>
                <a:spcPts val="6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8" name="Google Shape;428;p37"/>
          <p:cNvSpPr txBox="1">
            <a:spLocks noGrp="1"/>
          </p:cNvSpPr>
          <p:nvPr>
            <p:ph type="body" idx="13"/>
          </p:nvPr>
        </p:nvSpPr>
        <p:spPr>
          <a:xfrm>
            <a:off x="5186364" y="2659638"/>
            <a:ext cx="1819273" cy="1007065"/>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lt1"/>
              </a:buClr>
              <a:buSzPts val="1600"/>
              <a:buNone/>
              <a:defRPr sz="1600" b="1"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9" name="Google Shape;429;p37"/>
          <p:cNvSpPr txBox="1">
            <a:spLocks noGrp="1"/>
          </p:cNvSpPr>
          <p:nvPr>
            <p:ph type="body" idx="14"/>
          </p:nvPr>
        </p:nvSpPr>
        <p:spPr>
          <a:xfrm>
            <a:off x="5186364" y="3692673"/>
            <a:ext cx="1819273" cy="2415896"/>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lt1"/>
              </a:buClr>
              <a:buSzPts val="1200"/>
              <a:buNone/>
              <a:defRPr sz="1200">
                <a:solidFill>
                  <a:schemeClr val="lt1"/>
                </a:solidFill>
              </a:defRPr>
            </a:lvl1pPr>
            <a:lvl2pPr marL="914400" lvl="1" indent="-304800" algn="l">
              <a:lnSpc>
                <a:spcPct val="110000"/>
              </a:lnSpc>
              <a:spcBef>
                <a:spcPts val="600"/>
              </a:spcBef>
              <a:spcAft>
                <a:spcPts val="0"/>
              </a:spcAft>
              <a:buClr>
                <a:schemeClr val="lt1"/>
              </a:buClr>
              <a:buSzPts val="1200"/>
              <a:buChar char="•"/>
              <a:defRPr sz="1200">
                <a:solidFill>
                  <a:schemeClr val="lt1"/>
                </a:solidFill>
              </a:defRPr>
            </a:lvl2pPr>
            <a:lvl3pPr marL="1371600" lvl="2" indent="-304800" algn="l">
              <a:lnSpc>
                <a:spcPct val="110000"/>
              </a:lnSpc>
              <a:spcBef>
                <a:spcPts val="600"/>
              </a:spcBef>
              <a:spcAft>
                <a:spcPts val="0"/>
              </a:spcAft>
              <a:buClr>
                <a:schemeClr val="lt1"/>
              </a:buClr>
              <a:buSzPts val="1200"/>
              <a:buChar char="-"/>
              <a:defRPr sz="1200">
                <a:solidFill>
                  <a:schemeClr val="lt1"/>
                </a:solidFill>
              </a:defRPr>
            </a:lvl3pPr>
            <a:lvl4pPr marL="1828800" lvl="3" indent="-228600" algn="l">
              <a:lnSpc>
                <a:spcPct val="130000"/>
              </a:lnSpc>
              <a:spcBef>
                <a:spcPts val="6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0" name="Google Shape;430;p37"/>
          <p:cNvSpPr txBox="1">
            <a:spLocks noGrp="1"/>
          </p:cNvSpPr>
          <p:nvPr>
            <p:ph type="body" idx="15"/>
          </p:nvPr>
        </p:nvSpPr>
        <p:spPr>
          <a:xfrm>
            <a:off x="7423920" y="2659638"/>
            <a:ext cx="1819273" cy="1007065"/>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lt1"/>
              </a:buClr>
              <a:buSzPts val="1600"/>
              <a:buNone/>
              <a:defRPr sz="1600" b="1"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1" name="Google Shape;431;p37"/>
          <p:cNvSpPr txBox="1">
            <a:spLocks noGrp="1"/>
          </p:cNvSpPr>
          <p:nvPr>
            <p:ph type="body" idx="16"/>
          </p:nvPr>
        </p:nvSpPr>
        <p:spPr>
          <a:xfrm>
            <a:off x="7423920" y="3692673"/>
            <a:ext cx="1819273" cy="2415896"/>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lt1"/>
              </a:buClr>
              <a:buSzPts val="1200"/>
              <a:buNone/>
              <a:defRPr sz="1200">
                <a:solidFill>
                  <a:schemeClr val="lt1"/>
                </a:solidFill>
              </a:defRPr>
            </a:lvl1pPr>
            <a:lvl2pPr marL="914400" lvl="1" indent="-304800" algn="l">
              <a:lnSpc>
                <a:spcPct val="110000"/>
              </a:lnSpc>
              <a:spcBef>
                <a:spcPts val="600"/>
              </a:spcBef>
              <a:spcAft>
                <a:spcPts val="0"/>
              </a:spcAft>
              <a:buClr>
                <a:schemeClr val="lt1"/>
              </a:buClr>
              <a:buSzPts val="1200"/>
              <a:buChar char="•"/>
              <a:defRPr sz="1200">
                <a:solidFill>
                  <a:schemeClr val="lt1"/>
                </a:solidFill>
              </a:defRPr>
            </a:lvl2pPr>
            <a:lvl3pPr marL="1371600" lvl="2" indent="-304800" algn="l">
              <a:lnSpc>
                <a:spcPct val="110000"/>
              </a:lnSpc>
              <a:spcBef>
                <a:spcPts val="600"/>
              </a:spcBef>
              <a:spcAft>
                <a:spcPts val="0"/>
              </a:spcAft>
              <a:buClr>
                <a:schemeClr val="lt1"/>
              </a:buClr>
              <a:buSzPts val="1200"/>
              <a:buChar char="-"/>
              <a:defRPr sz="1200">
                <a:solidFill>
                  <a:schemeClr val="lt1"/>
                </a:solidFill>
              </a:defRPr>
            </a:lvl3pPr>
            <a:lvl4pPr marL="1828800" lvl="3" indent="-228600" algn="l">
              <a:lnSpc>
                <a:spcPct val="130000"/>
              </a:lnSpc>
              <a:spcBef>
                <a:spcPts val="6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2" name="Google Shape;432;p37"/>
          <p:cNvSpPr txBox="1">
            <a:spLocks noGrp="1"/>
          </p:cNvSpPr>
          <p:nvPr>
            <p:ph type="body" idx="17"/>
          </p:nvPr>
        </p:nvSpPr>
        <p:spPr>
          <a:xfrm>
            <a:off x="9660671" y="2659638"/>
            <a:ext cx="1819273" cy="1007065"/>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lt1"/>
              </a:buClr>
              <a:buSzPts val="1600"/>
              <a:buNone/>
              <a:defRPr sz="1600" b="1"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3" name="Google Shape;433;p37"/>
          <p:cNvSpPr txBox="1">
            <a:spLocks noGrp="1"/>
          </p:cNvSpPr>
          <p:nvPr>
            <p:ph type="body" idx="18"/>
          </p:nvPr>
        </p:nvSpPr>
        <p:spPr>
          <a:xfrm>
            <a:off x="9660671" y="3692673"/>
            <a:ext cx="1819273" cy="2415896"/>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lt1"/>
              </a:buClr>
              <a:buSzPts val="1200"/>
              <a:buNone/>
              <a:defRPr sz="1200">
                <a:solidFill>
                  <a:schemeClr val="lt1"/>
                </a:solidFill>
              </a:defRPr>
            </a:lvl1pPr>
            <a:lvl2pPr marL="914400" lvl="1" indent="-304800" algn="l">
              <a:lnSpc>
                <a:spcPct val="110000"/>
              </a:lnSpc>
              <a:spcBef>
                <a:spcPts val="600"/>
              </a:spcBef>
              <a:spcAft>
                <a:spcPts val="0"/>
              </a:spcAft>
              <a:buClr>
                <a:schemeClr val="lt1"/>
              </a:buClr>
              <a:buSzPts val="1200"/>
              <a:buChar char="•"/>
              <a:defRPr sz="1200">
                <a:solidFill>
                  <a:schemeClr val="lt1"/>
                </a:solidFill>
              </a:defRPr>
            </a:lvl2pPr>
            <a:lvl3pPr marL="1371600" lvl="2" indent="-304800" algn="l">
              <a:lnSpc>
                <a:spcPct val="110000"/>
              </a:lnSpc>
              <a:spcBef>
                <a:spcPts val="600"/>
              </a:spcBef>
              <a:spcAft>
                <a:spcPts val="0"/>
              </a:spcAft>
              <a:buClr>
                <a:schemeClr val="lt1"/>
              </a:buClr>
              <a:buSzPts val="1200"/>
              <a:buChar char="-"/>
              <a:defRPr sz="1200">
                <a:solidFill>
                  <a:schemeClr val="lt1"/>
                </a:solidFill>
              </a:defRPr>
            </a:lvl3pPr>
            <a:lvl4pPr marL="1828800" lvl="3" indent="-228600" algn="l">
              <a:lnSpc>
                <a:spcPct val="130000"/>
              </a:lnSpc>
              <a:spcBef>
                <a:spcPts val="6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434" name="Google Shape;434;p37"/>
          <p:cNvPicPr preferRelativeResize="0"/>
          <p:nvPr/>
        </p:nvPicPr>
        <p:blipFill rotWithShape="1">
          <a:blip r:embed="rId3">
            <a:alphaModFix/>
          </a:blip>
          <a:srcRect/>
          <a:stretch/>
        </p:blipFill>
        <p:spPr>
          <a:xfrm>
            <a:off x="11223028" y="6228946"/>
            <a:ext cx="432312" cy="341097"/>
          </a:xfrm>
          <a:prstGeom prst="rect">
            <a:avLst/>
          </a:prstGeom>
          <a:noFill/>
          <a:ln>
            <a:noFill/>
          </a:ln>
        </p:spPr>
      </p:pic>
      <p:sp>
        <p:nvSpPr>
          <p:cNvPr id="435" name="Google Shape;435;p37"/>
          <p:cNvSpPr txBox="1">
            <a:spLocks noGrp="1"/>
          </p:cNvSpPr>
          <p:nvPr>
            <p:ph type="body" idx="19"/>
          </p:nvPr>
        </p:nvSpPr>
        <p:spPr>
          <a:xfrm>
            <a:off x="1469920" y="6109856"/>
            <a:ext cx="3167064" cy="432632"/>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lt1"/>
              </a:buClr>
              <a:buSzPts val="800"/>
              <a:buNone/>
              <a:defRPr sz="800" b="0" i="0">
                <a:solidFill>
                  <a:schemeClr val="lt1"/>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guide id="3" pos="6199">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eam Bio x5, White">
  <p:cSld name="Team Bio x5, White">
    <p:spTree>
      <p:nvGrpSpPr>
        <p:cNvPr id="1" name="Shape 436"/>
        <p:cNvGrpSpPr/>
        <p:nvPr/>
      </p:nvGrpSpPr>
      <p:grpSpPr>
        <a:xfrm>
          <a:off x="0" y="0"/>
          <a:ext cx="0" cy="0"/>
          <a:chOff x="0" y="0"/>
          <a:chExt cx="0" cy="0"/>
        </a:xfrm>
      </p:grpSpPr>
      <p:sp>
        <p:nvSpPr>
          <p:cNvPr id="437" name="Google Shape;437;p38"/>
          <p:cNvSpPr txBox="1">
            <a:spLocks noGrp="1"/>
          </p:cNvSpPr>
          <p:nvPr>
            <p:ph type="title"/>
          </p:nvPr>
        </p:nvSpPr>
        <p:spPr>
          <a:xfrm>
            <a:off x="711252" y="507600"/>
            <a:ext cx="10790278" cy="324677"/>
          </a:xfrm>
          <a:prstGeom prst="rect">
            <a:avLst/>
          </a:prstGeom>
          <a:noFill/>
          <a:ln>
            <a:noFill/>
          </a:ln>
        </p:spPr>
        <p:txBody>
          <a:bodyPr spcFirstLastPara="1" wrap="square" lIns="0" tIns="0" rIns="0" bIns="0" anchor="t" anchorCtr="0">
            <a:normAutofit/>
          </a:bodyPr>
          <a:lstStyle>
            <a:lvl1pPr lvl="0" algn="l">
              <a:lnSpc>
                <a:spcPct val="90000"/>
              </a:lnSpc>
              <a:spcBef>
                <a:spcPts val="0"/>
              </a:spcBef>
              <a:spcAft>
                <a:spcPts val="0"/>
              </a:spcAft>
              <a:buClr>
                <a:schemeClr val="dk2"/>
              </a:buClr>
              <a:buSzPts val="1400"/>
              <a:buFont typeface="Arial"/>
              <a:buNone/>
              <a:defRPr>
                <a:solidFill>
                  <a:schemeClr val="dk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8" name="Google Shape;438;p38"/>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solidFill>
                  <a:schemeClr val="dk2"/>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9" name="Google Shape;439;p38"/>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440" name="Google Shape;440;p38"/>
          <p:cNvSpPr txBox="1">
            <a:spLocks noGrp="1"/>
          </p:cNvSpPr>
          <p:nvPr>
            <p:ph type="body" idx="1"/>
          </p:nvPr>
        </p:nvSpPr>
        <p:spPr>
          <a:xfrm>
            <a:off x="731947" y="4429301"/>
            <a:ext cx="1800913" cy="1815389"/>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dk2"/>
              </a:buClr>
              <a:buSzPts val="1200"/>
              <a:buNone/>
              <a:defRPr sz="1200">
                <a:solidFill>
                  <a:schemeClr val="dk2"/>
                </a:solidFill>
              </a:defRPr>
            </a:lvl1pPr>
            <a:lvl2pPr marL="914400" lvl="1" indent="-304800" algn="l">
              <a:lnSpc>
                <a:spcPct val="110000"/>
              </a:lnSpc>
              <a:spcBef>
                <a:spcPts val="600"/>
              </a:spcBef>
              <a:spcAft>
                <a:spcPts val="0"/>
              </a:spcAft>
              <a:buClr>
                <a:schemeClr val="dk2"/>
              </a:buClr>
              <a:buSzPts val="1200"/>
              <a:buChar char="•"/>
              <a:defRPr sz="1200">
                <a:solidFill>
                  <a:schemeClr val="dk2"/>
                </a:solidFill>
              </a:defRPr>
            </a:lvl2pPr>
            <a:lvl3pPr marL="1371600" lvl="2" indent="-304800" algn="l">
              <a:lnSpc>
                <a:spcPct val="110000"/>
              </a:lnSpc>
              <a:spcBef>
                <a:spcPts val="600"/>
              </a:spcBef>
              <a:spcAft>
                <a:spcPts val="0"/>
              </a:spcAft>
              <a:buClr>
                <a:schemeClr val="dk2"/>
              </a:buClr>
              <a:buSzPts val="1200"/>
              <a:buChar char="-"/>
              <a:defRPr sz="1200">
                <a:solidFill>
                  <a:schemeClr val="dk2"/>
                </a:solidFill>
              </a:defRPr>
            </a:lvl3pPr>
            <a:lvl4pPr marL="1828800" lvl="3" indent="-228600" algn="l">
              <a:lnSpc>
                <a:spcPct val="130000"/>
              </a:lnSpc>
              <a:spcBef>
                <a:spcPts val="6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1" name="Google Shape;441;p38"/>
          <p:cNvSpPr txBox="1">
            <a:spLocks noGrp="1"/>
          </p:cNvSpPr>
          <p:nvPr>
            <p:ph type="body" idx="2"/>
          </p:nvPr>
        </p:nvSpPr>
        <p:spPr>
          <a:xfrm>
            <a:off x="3006437" y="4429301"/>
            <a:ext cx="1819273" cy="1815389"/>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dk2"/>
              </a:buClr>
              <a:buSzPts val="1200"/>
              <a:buNone/>
              <a:defRPr sz="1200">
                <a:solidFill>
                  <a:schemeClr val="dk2"/>
                </a:solidFill>
              </a:defRPr>
            </a:lvl1pPr>
            <a:lvl2pPr marL="914400" lvl="1" indent="-304800" algn="l">
              <a:lnSpc>
                <a:spcPct val="110000"/>
              </a:lnSpc>
              <a:spcBef>
                <a:spcPts val="600"/>
              </a:spcBef>
              <a:spcAft>
                <a:spcPts val="0"/>
              </a:spcAft>
              <a:buClr>
                <a:schemeClr val="dk2"/>
              </a:buClr>
              <a:buSzPts val="1200"/>
              <a:buChar char="•"/>
              <a:defRPr sz="1200">
                <a:solidFill>
                  <a:schemeClr val="dk2"/>
                </a:solidFill>
              </a:defRPr>
            </a:lvl2pPr>
            <a:lvl3pPr marL="1371600" lvl="2" indent="-304800" algn="l">
              <a:lnSpc>
                <a:spcPct val="110000"/>
              </a:lnSpc>
              <a:spcBef>
                <a:spcPts val="600"/>
              </a:spcBef>
              <a:spcAft>
                <a:spcPts val="0"/>
              </a:spcAft>
              <a:buClr>
                <a:schemeClr val="dk2"/>
              </a:buClr>
              <a:buSzPts val="1200"/>
              <a:buChar char="-"/>
              <a:defRPr sz="1200">
                <a:solidFill>
                  <a:schemeClr val="dk2"/>
                </a:solidFill>
              </a:defRPr>
            </a:lvl3pPr>
            <a:lvl4pPr marL="1828800" lvl="3" indent="-228600" algn="l">
              <a:lnSpc>
                <a:spcPct val="130000"/>
              </a:lnSpc>
              <a:spcBef>
                <a:spcPts val="6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2" name="Google Shape;442;p38"/>
          <p:cNvSpPr txBox="1">
            <a:spLocks noGrp="1"/>
          </p:cNvSpPr>
          <p:nvPr>
            <p:ph type="body" idx="3"/>
          </p:nvPr>
        </p:nvSpPr>
        <p:spPr>
          <a:xfrm>
            <a:off x="5280927" y="4429301"/>
            <a:ext cx="1819273" cy="1815389"/>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dk2"/>
              </a:buClr>
              <a:buSzPts val="1200"/>
              <a:buNone/>
              <a:defRPr sz="1200">
                <a:solidFill>
                  <a:schemeClr val="dk2"/>
                </a:solidFill>
              </a:defRPr>
            </a:lvl1pPr>
            <a:lvl2pPr marL="914400" lvl="1" indent="-304800" algn="l">
              <a:lnSpc>
                <a:spcPct val="110000"/>
              </a:lnSpc>
              <a:spcBef>
                <a:spcPts val="600"/>
              </a:spcBef>
              <a:spcAft>
                <a:spcPts val="0"/>
              </a:spcAft>
              <a:buClr>
                <a:schemeClr val="dk2"/>
              </a:buClr>
              <a:buSzPts val="1200"/>
              <a:buChar char="•"/>
              <a:defRPr sz="1200">
                <a:solidFill>
                  <a:schemeClr val="dk2"/>
                </a:solidFill>
              </a:defRPr>
            </a:lvl2pPr>
            <a:lvl3pPr marL="1371600" lvl="2" indent="-304800" algn="l">
              <a:lnSpc>
                <a:spcPct val="110000"/>
              </a:lnSpc>
              <a:spcBef>
                <a:spcPts val="600"/>
              </a:spcBef>
              <a:spcAft>
                <a:spcPts val="0"/>
              </a:spcAft>
              <a:buClr>
                <a:schemeClr val="dk2"/>
              </a:buClr>
              <a:buSzPts val="1200"/>
              <a:buChar char="-"/>
              <a:defRPr sz="1200">
                <a:solidFill>
                  <a:schemeClr val="dk2"/>
                </a:solidFill>
              </a:defRPr>
            </a:lvl3pPr>
            <a:lvl4pPr marL="1828800" lvl="3" indent="-228600" algn="l">
              <a:lnSpc>
                <a:spcPct val="130000"/>
              </a:lnSpc>
              <a:spcBef>
                <a:spcPts val="6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3" name="Google Shape;443;p38"/>
          <p:cNvSpPr txBox="1">
            <a:spLocks noGrp="1"/>
          </p:cNvSpPr>
          <p:nvPr>
            <p:ph type="body" idx="4"/>
          </p:nvPr>
        </p:nvSpPr>
        <p:spPr>
          <a:xfrm>
            <a:off x="7555417" y="4424843"/>
            <a:ext cx="1819273" cy="1815389"/>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dk2"/>
              </a:buClr>
              <a:buSzPts val="1200"/>
              <a:buNone/>
              <a:defRPr sz="1200">
                <a:solidFill>
                  <a:schemeClr val="dk2"/>
                </a:solidFill>
              </a:defRPr>
            </a:lvl1pPr>
            <a:lvl2pPr marL="914400" lvl="1" indent="-304800" algn="l">
              <a:lnSpc>
                <a:spcPct val="110000"/>
              </a:lnSpc>
              <a:spcBef>
                <a:spcPts val="600"/>
              </a:spcBef>
              <a:spcAft>
                <a:spcPts val="0"/>
              </a:spcAft>
              <a:buClr>
                <a:schemeClr val="dk2"/>
              </a:buClr>
              <a:buSzPts val="1200"/>
              <a:buChar char="•"/>
              <a:defRPr sz="1200">
                <a:solidFill>
                  <a:schemeClr val="dk2"/>
                </a:solidFill>
              </a:defRPr>
            </a:lvl2pPr>
            <a:lvl3pPr marL="1371600" lvl="2" indent="-304800" algn="l">
              <a:lnSpc>
                <a:spcPct val="110000"/>
              </a:lnSpc>
              <a:spcBef>
                <a:spcPts val="600"/>
              </a:spcBef>
              <a:spcAft>
                <a:spcPts val="0"/>
              </a:spcAft>
              <a:buClr>
                <a:schemeClr val="dk2"/>
              </a:buClr>
              <a:buSzPts val="1200"/>
              <a:buChar char="-"/>
              <a:defRPr sz="1200">
                <a:solidFill>
                  <a:schemeClr val="dk2"/>
                </a:solidFill>
              </a:defRPr>
            </a:lvl3pPr>
            <a:lvl4pPr marL="1828800" lvl="3" indent="-228600" algn="l">
              <a:lnSpc>
                <a:spcPct val="130000"/>
              </a:lnSpc>
              <a:spcBef>
                <a:spcPts val="6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4" name="Google Shape;444;p38"/>
          <p:cNvSpPr txBox="1">
            <a:spLocks noGrp="1"/>
          </p:cNvSpPr>
          <p:nvPr>
            <p:ph type="body" idx="5"/>
          </p:nvPr>
        </p:nvSpPr>
        <p:spPr>
          <a:xfrm>
            <a:off x="9829907" y="4419276"/>
            <a:ext cx="1819273" cy="1815389"/>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dk2"/>
              </a:buClr>
              <a:buSzPts val="1200"/>
              <a:buNone/>
              <a:defRPr sz="1200">
                <a:solidFill>
                  <a:schemeClr val="dk2"/>
                </a:solidFill>
              </a:defRPr>
            </a:lvl1pPr>
            <a:lvl2pPr marL="914400" lvl="1" indent="-304800" algn="l">
              <a:lnSpc>
                <a:spcPct val="110000"/>
              </a:lnSpc>
              <a:spcBef>
                <a:spcPts val="600"/>
              </a:spcBef>
              <a:spcAft>
                <a:spcPts val="0"/>
              </a:spcAft>
              <a:buClr>
                <a:schemeClr val="dk2"/>
              </a:buClr>
              <a:buSzPts val="1200"/>
              <a:buChar char="•"/>
              <a:defRPr sz="1200">
                <a:solidFill>
                  <a:schemeClr val="dk2"/>
                </a:solidFill>
              </a:defRPr>
            </a:lvl2pPr>
            <a:lvl3pPr marL="1371600" lvl="2" indent="-304800" algn="l">
              <a:lnSpc>
                <a:spcPct val="110000"/>
              </a:lnSpc>
              <a:spcBef>
                <a:spcPts val="600"/>
              </a:spcBef>
              <a:spcAft>
                <a:spcPts val="0"/>
              </a:spcAft>
              <a:buClr>
                <a:schemeClr val="dk2"/>
              </a:buClr>
              <a:buSzPts val="1200"/>
              <a:buChar char="-"/>
              <a:defRPr sz="1200">
                <a:solidFill>
                  <a:schemeClr val="dk2"/>
                </a:solidFill>
              </a:defRPr>
            </a:lvl3pPr>
            <a:lvl4pPr marL="1828800" lvl="3" indent="-228600" algn="l">
              <a:lnSpc>
                <a:spcPct val="130000"/>
              </a:lnSpc>
              <a:spcBef>
                <a:spcPts val="6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5" name="Google Shape;445;p38"/>
          <p:cNvSpPr>
            <a:spLocks noGrp="1"/>
          </p:cNvSpPr>
          <p:nvPr>
            <p:ph type="pic" idx="6"/>
          </p:nvPr>
        </p:nvSpPr>
        <p:spPr>
          <a:xfrm>
            <a:off x="599862" y="1317343"/>
            <a:ext cx="1800000" cy="1800000"/>
          </a:xfrm>
          <a:prstGeom prst="ellipse">
            <a:avLst/>
          </a:prstGeom>
          <a:solidFill>
            <a:srgbClr val="D8D8D8"/>
          </a:solidFill>
          <a:ln>
            <a:noFill/>
          </a:ln>
        </p:spPr>
      </p:sp>
      <p:sp>
        <p:nvSpPr>
          <p:cNvPr id="446" name="Google Shape;446;p38"/>
          <p:cNvSpPr>
            <a:spLocks noGrp="1"/>
          </p:cNvSpPr>
          <p:nvPr>
            <p:ph type="pic" idx="7"/>
          </p:nvPr>
        </p:nvSpPr>
        <p:spPr>
          <a:xfrm>
            <a:off x="2874352" y="1317343"/>
            <a:ext cx="1800000" cy="1800000"/>
          </a:xfrm>
          <a:prstGeom prst="ellipse">
            <a:avLst/>
          </a:prstGeom>
          <a:solidFill>
            <a:srgbClr val="D8D8D8"/>
          </a:solidFill>
          <a:ln>
            <a:noFill/>
          </a:ln>
        </p:spPr>
      </p:sp>
      <p:sp>
        <p:nvSpPr>
          <p:cNvPr id="447" name="Google Shape;447;p38"/>
          <p:cNvSpPr>
            <a:spLocks noGrp="1"/>
          </p:cNvSpPr>
          <p:nvPr>
            <p:ph type="pic" idx="8"/>
          </p:nvPr>
        </p:nvSpPr>
        <p:spPr>
          <a:xfrm>
            <a:off x="5148842" y="1317343"/>
            <a:ext cx="1800000" cy="1800000"/>
          </a:xfrm>
          <a:prstGeom prst="ellipse">
            <a:avLst/>
          </a:prstGeom>
          <a:solidFill>
            <a:srgbClr val="D8D8D8"/>
          </a:solidFill>
          <a:ln>
            <a:noFill/>
          </a:ln>
        </p:spPr>
      </p:sp>
      <p:sp>
        <p:nvSpPr>
          <p:cNvPr id="448" name="Google Shape;448;p38"/>
          <p:cNvSpPr>
            <a:spLocks noGrp="1"/>
          </p:cNvSpPr>
          <p:nvPr>
            <p:ph type="pic" idx="9"/>
          </p:nvPr>
        </p:nvSpPr>
        <p:spPr>
          <a:xfrm>
            <a:off x="7423332" y="1317343"/>
            <a:ext cx="1800000" cy="1800000"/>
          </a:xfrm>
          <a:prstGeom prst="ellipse">
            <a:avLst/>
          </a:prstGeom>
          <a:solidFill>
            <a:srgbClr val="D8D8D8"/>
          </a:solidFill>
          <a:ln>
            <a:noFill/>
          </a:ln>
        </p:spPr>
      </p:sp>
      <p:sp>
        <p:nvSpPr>
          <p:cNvPr id="449" name="Google Shape;449;p38"/>
          <p:cNvSpPr>
            <a:spLocks noGrp="1"/>
          </p:cNvSpPr>
          <p:nvPr>
            <p:ph type="pic" idx="13"/>
          </p:nvPr>
        </p:nvSpPr>
        <p:spPr>
          <a:xfrm>
            <a:off x="9697822" y="1317343"/>
            <a:ext cx="1800000" cy="1800000"/>
          </a:xfrm>
          <a:prstGeom prst="ellipse">
            <a:avLst/>
          </a:prstGeom>
          <a:solidFill>
            <a:srgbClr val="D8D8D8"/>
          </a:solidFill>
          <a:ln>
            <a:noFill/>
          </a:ln>
        </p:spPr>
      </p:sp>
      <p:sp>
        <p:nvSpPr>
          <p:cNvPr id="450" name="Google Shape;450;p38"/>
          <p:cNvSpPr txBox="1">
            <a:spLocks noGrp="1"/>
          </p:cNvSpPr>
          <p:nvPr>
            <p:ph type="body" idx="14"/>
          </p:nvPr>
        </p:nvSpPr>
        <p:spPr>
          <a:xfrm>
            <a:off x="731947" y="3888744"/>
            <a:ext cx="1819273" cy="462269"/>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dk2"/>
              </a:buClr>
              <a:buSzPts val="1200"/>
              <a:buNone/>
              <a:defRPr sz="1200" b="0" i="0" cap="none">
                <a:solidFill>
                  <a:schemeClr val="dk2"/>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1" name="Google Shape;451;p38"/>
          <p:cNvSpPr txBox="1">
            <a:spLocks noGrp="1"/>
          </p:cNvSpPr>
          <p:nvPr>
            <p:ph type="body" idx="15"/>
          </p:nvPr>
        </p:nvSpPr>
        <p:spPr>
          <a:xfrm>
            <a:off x="731947" y="3373234"/>
            <a:ext cx="1819273" cy="477762"/>
          </a:xfrm>
          <a:prstGeom prst="rect">
            <a:avLst/>
          </a:prstGeom>
          <a:noFill/>
          <a:ln>
            <a:noFill/>
          </a:ln>
        </p:spPr>
        <p:txBody>
          <a:bodyPr spcFirstLastPara="1" wrap="square" lIns="0" tIns="0" rIns="0" bIns="0" anchor="t" anchorCtr="0">
            <a:normAutofit/>
          </a:bodyPr>
          <a:lstStyle>
            <a:lvl1pPr marL="457200" lvl="0" indent="-228600" algn="l">
              <a:lnSpc>
                <a:spcPct val="80000"/>
              </a:lnSpc>
              <a:spcBef>
                <a:spcPts val="0"/>
              </a:spcBef>
              <a:spcAft>
                <a:spcPts val="0"/>
              </a:spcAft>
              <a:buClr>
                <a:schemeClr val="dk2"/>
              </a:buClr>
              <a:buSzPts val="1400"/>
              <a:buNone/>
              <a:defRPr sz="1400" b="1" i="0" cap="none">
                <a:solidFill>
                  <a:schemeClr val="dk2"/>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2" name="Google Shape;452;p38"/>
          <p:cNvSpPr txBox="1">
            <a:spLocks noGrp="1"/>
          </p:cNvSpPr>
          <p:nvPr>
            <p:ph type="body" idx="16"/>
          </p:nvPr>
        </p:nvSpPr>
        <p:spPr>
          <a:xfrm>
            <a:off x="3006437" y="3373234"/>
            <a:ext cx="1819273" cy="477762"/>
          </a:xfrm>
          <a:prstGeom prst="rect">
            <a:avLst/>
          </a:prstGeom>
          <a:noFill/>
          <a:ln>
            <a:noFill/>
          </a:ln>
        </p:spPr>
        <p:txBody>
          <a:bodyPr spcFirstLastPara="1" wrap="square" lIns="0" tIns="0" rIns="0" bIns="0" anchor="t" anchorCtr="0">
            <a:normAutofit/>
          </a:bodyPr>
          <a:lstStyle>
            <a:lvl1pPr marL="457200" lvl="0" indent="-228600" algn="l">
              <a:lnSpc>
                <a:spcPct val="112857"/>
              </a:lnSpc>
              <a:spcBef>
                <a:spcPts val="0"/>
              </a:spcBef>
              <a:spcAft>
                <a:spcPts val="0"/>
              </a:spcAft>
              <a:buClr>
                <a:schemeClr val="dk2"/>
              </a:buClr>
              <a:buSzPts val="1400"/>
              <a:buNone/>
              <a:defRPr sz="1400" b="1" i="0" cap="none">
                <a:solidFill>
                  <a:schemeClr val="dk2"/>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3" name="Google Shape;453;p38"/>
          <p:cNvSpPr txBox="1">
            <a:spLocks noGrp="1"/>
          </p:cNvSpPr>
          <p:nvPr>
            <p:ph type="body" idx="17"/>
          </p:nvPr>
        </p:nvSpPr>
        <p:spPr>
          <a:xfrm>
            <a:off x="3006437" y="3888744"/>
            <a:ext cx="1819273" cy="462269"/>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dk2"/>
              </a:buClr>
              <a:buSzPts val="1200"/>
              <a:buNone/>
              <a:defRPr sz="1200" b="0" i="0" cap="none">
                <a:solidFill>
                  <a:schemeClr val="dk2"/>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4" name="Google Shape;454;p38"/>
          <p:cNvSpPr txBox="1">
            <a:spLocks noGrp="1"/>
          </p:cNvSpPr>
          <p:nvPr>
            <p:ph type="body" idx="18"/>
          </p:nvPr>
        </p:nvSpPr>
        <p:spPr>
          <a:xfrm>
            <a:off x="5280927" y="3373234"/>
            <a:ext cx="1819273" cy="477762"/>
          </a:xfrm>
          <a:prstGeom prst="rect">
            <a:avLst/>
          </a:prstGeom>
          <a:noFill/>
          <a:ln>
            <a:noFill/>
          </a:ln>
        </p:spPr>
        <p:txBody>
          <a:bodyPr spcFirstLastPara="1" wrap="square" lIns="0" tIns="0" rIns="0" bIns="0" anchor="t" anchorCtr="0">
            <a:normAutofit/>
          </a:bodyPr>
          <a:lstStyle>
            <a:lvl1pPr marL="457200" lvl="0" indent="-228600" algn="l">
              <a:lnSpc>
                <a:spcPct val="112857"/>
              </a:lnSpc>
              <a:spcBef>
                <a:spcPts val="0"/>
              </a:spcBef>
              <a:spcAft>
                <a:spcPts val="0"/>
              </a:spcAft>
              <a:buClr>
                <a:schemeClr val="dk2"/>
              </a:buClr>
              <a:buSzPts val="1400"/>
              <a:buNone/>
              <a:defRPr sz="1400" b="1" i="0" cap="none">
                <a:solidFill>
                  <a:schemeClr val="dk2"/>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5" name="Google Shape;455;p38"/>
          <p:cNvSpPr txBox="1">
            <a:spLocks noGrp="1"/>
          </p:cNvSpPr>
          <p:nvPr>
            <p:ph type="body" idx="19"/>
          </p:nvPr>
        </p:nvSpPr>
        <p:spPr>
          <a:xfrm>
            <a:off x="5280927" y="3888744"/>
            <a:ext cx="1819273" cy="462269"/>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dk2"/>
              </a:buClr>
              <a:buSzPts val="1200"/>
              <a:buNone/>
              <a:defRPr sz="1200" b="0" i="0" cap="none">
                <a:solidFill>
                  <a:schemeClr val="dk2"/>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6" name="Google Shape;456;p38"/>
          <p:cNvSpPr txBox="1">
            <a:spLocks noGrp="1"/>
          </p:cNvSpPr>
          <p:nvPr>
            <p:ph type="body" idx="20"/>
          </p:nvPr>
        </p:nvSpPr>
        <p:spPr>
          <a:xfrm>
            <a:off x="7555417" y="3373234"/>
            <a:ext cx="1819273" cy="477762"/>
          </a:xfrm>
          <a:prstGeom prst="rect">
            <a:avLst/>
          </a:prstGeom>
          <a:noFill/>
          <a:ln>
            <a:noFill/>
          </a:ln>
        </p:spPr>
        <p:txBody>
          <a:bodyPr spcFirstLastPara="1" wrap="square" lIns="0" tIns="0" rIns="0" bIns="0" anchor="t" anchorCtr="0">
            <a:normAutofit/>
          </a:bodyPr>
          <a:lstStyle>
            <a:lvl1pPr marL="457200" lvl="0" indent="-228600" algn="l">
              <a:lnSpc>
                <a:spcPct val="112857"/>
              </a:lnSpc>
              <a:spcBef>
                <a:spcPts val="0"/>
              </a:spcBef>
              <a:spcAft>
                <a:spcPts val="0"/>
              </a:spcAft>
              <a:buClr>
                <a:schemeClr val="dk2"/>
              </a:buClr>
              <a:buSzPts val="1400"/>
              <a:buNone/>
              <a:defRPr sz="1400" b="1" i="0" cap="none">
                <a:solidFill>
                  <a:schemeClr val="dk2"/>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7" name="Google Shape;457;p38"/>
          <p:cNvSpPr txBox="1">
            <a:spLocks noGrp="1"/>
          </p:cNvSpPr>
          <p:nvPr>
            <p:ph type="body" idx="21"/>
          </p:nvPr>
        </p:nvSpPr>
        <p:spPr>
          <a:xfrm>
            <a:off x="7555417" y="3888744"/>
            <a:ext cx="1819273" cy="462269"/>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dk2"/>
              </a:buClr>
              <a:buSzPts val="1200"/>
              <a:buNone/>
              <a:defRPr sz="1200" b="0" i="0" cap="none">
                <a:solidFill>
                  <a:schemeClr val="dk2"/>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8" name="Google Shape;458;p38"/>
          <p:cNvSpPr txBox="1">
            <a:spLocks noGrp="1"/>
          </p:cNvSpPr>
          <p:nvPr>
            <p:ph type="body" idx="22"/>
          </p:nvPr>
        </p:nvSpPr>
        <p:spPr>
          <a:xfrm>
            <a:off x="9829907" y="3373234"/>
            <a:ext cx="1819273" cy="477762"/>
          </a:xfrm>
          <a:prstGeom prst="rect">
            <a:avLst/>
          </a:prstGeom>
          <a:noFill/>
          <a:ln>
            <a:noFill/>
          </a:ln>
        </p:spPr>
        <p:txBody>
          <a:bodyPr spcFirstLastPara="1" wrap="square" lIns="0" tIns="0" rIns="0" bIns="0" anchor="t" anchorCtr="0">
            <a:normAutofit/>
          </a:bodyPr>
          <a:lstStyle>
            <a:lvl1pPr marL="457200" lvl="0" indent="-228600" algn="l">
              <a:lnSpc>
                <a:spcPct val="112857"/>
              </a:lnSpc>
              <a:spcBef>
                <a:spcPts val="0"/>
              </a:spcBef>
              <a:spcAft>
                <a:spcPts val="0"/>
              </a:spcAft>
              <a:buClr>
                <a:schemeClr val="dk2"/>
              </a:buClr>
              <a:buSzPts val="1400"/>
              <a:buNone/>
              <a:defRPr sz="1400" b="1" i="0" cap="none">
                <a:solidFill>
                  <a:schemeClr val="dk2"/>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9" name="Google Shape;459;p38"/>
          <p:cNvSpPr txBox="1">
            <a:spLocks noGrp="1"/>
          </p:cNvSpPr>
          <p:nvPr>
            <p:ph type="body" idx="23"/>
          </p:nvPr>
        </p:nvSpPr>
        <p:spPr>
          <a:xfrm>
            <a:off x="9829907" y="3888744"/>
            <a:ext cx="1819273" cy="462269"/>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dk2"/>
              </a:buClr>
              <a:buSzPts val="1200"/>
              <a:buNone/>
              <a:defRPr sz="1200" b="0" i="0" cap="none">
                <a:solidFill>
                  <a:schemeClr val="dk2"/>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0" name="Google Shape;460;p38"/>
          <p:cNvSpPr txBox="1">
            <a:spLocks noGrp="1"/>
          </p:cNvSpPr>
          <p:nvPr>
            <p:ph type="body" idx="24"/>
          </p:nvPr>
        </p:nvSpPr>
        <p:spPr>
          <a:xfrm>
            <a:off x="1469920" y="6109856"/>
            <a:ext cx="3167064" cy="432632"/>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dk2"/>
              </a:buClr>
              <a:buSzPts val="800"/>
              <a:buNone/>
              <a:defRPr sz="800" b="0" i="0">
                <a:solidFill>
                  <a:schemeClr val="dk2"/>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461" name="Google Shape;461;p38"/>
          <p:cNvPicPr preferRelativeResize="0"/>
          <p:nvPr/>
        </p:nvPicPr>
        <p:blipFill rotWithShape="1">
          <a:blip r:embed="rId2">
            <a:alphaModFix/>
          </a:blip>
          <a:srcRect/>
          <a:stretch/>
        </p:blipFill>
        <p:spPr>
          <a:xfrm>
            <a:off x="11223028" y="6228946"/>
            <a:ext cx="432312" cy="341097"/>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guide id="3" pos="6199">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eam Bio x5, Navy 2">
  <p:cSld name="Team Bio x5, Navy 2">
    <p:bg>
      <p:bgPr>
        <a:solidFill>
          <a:schemeClr val="dk2"/>
        </a:solidFill>
        <a:effectLst/>
      </p:bgPr>
    </p:bg>
    <p:spTree>
      <p:nvGrpSpPr>
        <p:cNvPr id="1" name="Shape 462"/>
        <p:cNvGrpSpPr/>
        <p:nvPr/>
      </p:nvGrpSpPr>
      <p:grpSpPr>
        <a:xfrm>
          <a:off x="0" y="0"/>
          <a:ext cx="0" cy="0"/>
          <a:chOff x="0" y="0"/>
          <a:chExt cx="0" cy="0"/>
        </a:xfrm>
      </p:grpSpPr>
      <p:pic>
        <p:nvPicPr>
          <p:cNvPr id="463" name="Google Shape;463;p39" descr="A blurry image of a blue and pink light&#10;&#10;Description automatically generated"/>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464" name="Google Shape;464;p39"/>
          <p:cNvSpPr txBox="1">
            <a:spLocks noGrp="1"/>
          </p:cNvSpPr>
          <p:nvPr>
            <p:ph type="title"/>
          </p:nvPr>
        </p:nvSpPr>
        <p:spPr>
          <a:xfrm>
            <a:off x="711252" y="507600"/>
            <a:ext cx="10790278" cy="324677"/>
          </a:xfrm>
          <a:prstGeom prst="rect">
            <a:avLst/>
          </a:prstGeom>
          <a:noFill/>
          <a:ln>
            <a:noFill/>
          </a:ln>
        </p:spPr>
        <p:txBody>
          <a:bodyPr spcFirstLastPara="1" wrap="square" lIns="0" tIns="0" rIns="0" bIns="0" anchor="t" anchorCtr="0">
            <a:normAutofit/>
          </a:bodyPr>
          <a:lstStyle>
            <a:lvl1pPr lvl="0" algn="l">
              <a:lnSpc>
                <a:spcPct val="90000"/>
              </a:lnSpc>
              <a:spcBef>
                <a:spcPts val="0"/>
              </a:spcBef>
              <a:spcAft>
                <a:spcPts val="0"/>
              </a:spcAft>
              <a:buClr>
                <a:schemeClr val="lt1"/>
              </a:buClr>
              <a:buSzPts val="1400"/>
              <a:buFont typeface="Arial"/>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65" name="Google Shape;465;p39"/>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66" name="Google Shape;466;p39"/>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467" name="Google Shape;467;p39"/>
          <p:cNvSpPr txBox="1">
            <a:spLocks noGrp="1"/>
          </p:cNvSpPr>
          <p:nvPr>
            <p:ph type="body" idx="1"/>
          </p:nvPr>
        </p:nvSpPr>
        <p:spPr>
          <a:xfrm>
            <a:off x="731947" y="4429301"/>
            <a:ext cx="1800913" cy="1815389"/>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lt1"/>
              </a:buClr>
              <a:buSzPts val="1200"/>
              <a:buNone/>
              <a:defRPr sz="1200">
                <a:solidFill>
                  <a:schemeClr val="lt1"/>
                </a:solidFill>
              </a:defRPr>
            </a:lvl1pPr>
            <a:lvl2pPr marL="914400" lvl="1" indent="-304800" algn="l">
              <a:lnSpc>
                <a:spcPct val="110000"/>
              </a:lnSpc>
              <a:spcBef>
                <a:spcPts val="600"/>
              </a:spcBef>
              <a:spcAft>
                <a:spcPts val="0"/>
              </a:spcAft>
              <a:buClr>
                <a:schemeClr val="lt1"/>
              </a:buClr>
              <a:buSzPts val="1200"/>
              <a:buChar char="•"/>
              <a:defRPr sz="1200">
                <a:solidFill>
                  <a:schemeClr val="lt1"/>
                </a:solidFill>
              </a:defRPr>
            </a:lvl2pPr>
            <a:lvl3pPr marL="1371600" lvl="2" indent="-304800" algn="l">
              <a:lnSpc>
                <a:spcPct val="110000"/>
              </a:lnSpc>
              <a:spcBef>
                <a:spcPts val="600"/>
              </a:spcBef>
              <a:spcAft>
                <a:spcPts val="0"/>
              </a:spcAft>
              <a:buClr>
                <a:schemeClr val="lt1"/>
              </a:buClr>
              <a:buSzPts val="1200"/>
              <a:buChar char="-"/>
              <a:defRPr sz="1200">
                <a:solidFill>
                  <a:schemeClr val="lt1"/>
                </a:solidFill>
              </a:defRPr>
            </a:lvl3pPr>
            <a:lvl4pPr marL="1828800" lvl="3" indent="-228600" algn="l">
              <a:lnSpc>
                <a:spcPct val="130000"/>
              </a:lnSpc>
              <a:spcBef>
                <a:spcPts val="6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8" name="Google Shape;468;p39"/>
          <p:cNvSpPr txBox="1">
            <a:spLocks noGrp="1"/>
          </p:cNvSpPr>
          <p:nvPr>
            <p:ph type="body" idx="2"/>
          </p:nvPr>
        </p:nvSpPr>
        <p:spPr>
          <a:xfrm>
            <a:off x="3006437" y="4429301"/>
            <a:ext cx="1819273" cy="1815389"/>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lt1"/>
              </a:buClr>
              <a:buSzPts val="1200"/>
              <a:buNone/>
              <a:defRPr sz="1200">
                <a:solidFill>
                  <a:schemeClr val="lt1"/>
                </a:solidFill>
              </a:defRPr>
            </a:lvl1pPr>
            <a:lvl2pPr marL="914400" lvl="1" indent="-304800" algn="l">
              <a:lnSpc>
                <a:spcPct val="110000"/>
              </a:lnSpc>
              <a:spcBef>
                <a:spcPts val="600"/>
              </a:spcBef>
              <a:spcAft>
                <a:spcPts val="0"/>
              </a:spcAft>
              <a:buClr>
                <a:schemeClr val="lt1"/>
              </a:buClr>
              <a:buSzPts val="1200"/>
              <a:buChar char="•"/>
              <a:defRPr sz="1200">
                <a:solidFill>
                  <a:schemeClr val="lt1"/>
                </a:solidFill>
              </a:defRPr>
            </a:lvl2pPr>
            <a:lvl3pPr marL="1371600" lvl="2" indent="-304800" algn="l">
              <a:lnSpc>
                <a:spcPct val="110000"/>
              </a:lnSpc>
              <a:spcBef>
                <a:spcPts val="600"/>
              </a:spcBef>
              <a:spcAft>
                <a:spcPts val="0"/>
              </a:spcAft>
              <a:buClr>
                <a:schemeClr val="lt1"/>
              </a:buClr>
              <a:buSzPts val="1200"/>
              <a:buChar char="-"/>
              <a:defRPr sz="1200">
                <a:solidFill>
                  <a:schemeClr val="lt1"/>
                </a:solidFill>
              </a:defRPr>
            </a:lvl3pPr>
            <a:lvl4pPr marL="1828800" lvl="3" indent="-228600" algn="l">
              <a:lnSpc>
                <a:spcPct val="130000"/>
              </a:lnSpc>
              <a:spcBef>
                <a:spcPts val="6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9" name="Google Shape;469;p39"/>
          <p:cNvSpPr txBox="1">
            <a:spLocks noGrp="1"/>
          </p:cNvSpPr>
          <p:nvPr>
            <p:ph type="body" idx="3"/>
          </p:nvPr>
        </p:nvSpPr>
        <p:spPr>
          <a:xfrm>
            <a:off x="5280927" y="4429301"/>
            <a:ext cx="1819273" cy="1815389"/>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lt1"/>
              </a:buClr>
              <a:buSzPts val="1200"/>
              <a:buNone/>
              <a:defRPr sz="1200">
                <a:solidFill>
                  <a:schemeClr val="lt1"/>
                </a:solidFill>
              </a:defRPr>
            </a:lvl1pPr>
            <a:lvl2pPr marL="914400" lvl="1" indent="-304800" algn="l">
              <a:lnSpc>
                <a:spcPct val="110000"/>
              </a:lnSpc>
              <a:spcBef>
                <a:spcPts val="600"/>
              </a:spcBef>
              <a:spcAft>
                <a:spcPts val="0"/>
              </a:spcAft>
              <a:buClr>
                <a:schemeClr val="lt1"/>
              </a:buClr>
              <a:buSzPts val="1200"/>
              <a:buChar char="•"/>
              <a:defRPr sz="1200">
                <a:solidFill>
                  <a:schemeClr val="lt1"/>
                </a:solidFill>
              </a:defRPr>
            </a:lvl2pPr>
            <a:lvl3pPr marL="1371600" lvl="2" indent="-304800" algn="l">
              <a:lnSpc>
                <a:spcPct val="110000"/>
              </a:lnSpc>
              <a:spcBef>
                <a:spcPts val="600"/>
              </a:spcBef>
              <a:spcAft>
                <a:spcPts val="0"/>
              </a:spcAft>
              <a:buClr>
                <a:schemeClr val="lt1"/>
              </a:buClr>
              <a:buSzPts val="1200"/>
              <a:buChar char="-"/>
              <a:defRPr sz="1200">
                <a:solidFill>
                  <a:schemeClr val="lt1"/>
                </a:solidFill>
              </a:defRPr>
            </a:lvl3pPr>
            <a:lvl4pPr marL="1828800" lvl="3" indent="-228600" algn="l">
              <a:lnSpc>
                <a:spcPct val="130000"/>
              </a:lnSpc>
              <a:spcBef>
                <a:spcPts val="6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70" name="Google Shape;470;p39"/>
          <p:cNvSpPr txBox="1">
            <a:spLocks noGrp="1"/>
          </p:cNvSpPr>
          <p:nvPr>
            <p:ph type="body" idx="4"/>
          </p:nvPr>
        </p:nvSpPr>
        <p:spPr>
          <a:xfrm>
            <a:off x="7555417" y="4424843"/>
            <a:ext cx="1819273" cy="1815389"/>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lt1"/>
              </a:buClr>
              <a:buSzPts val="1200"/>
              <a:buNone/>
              <a:defRPr sz="1200">
                <a:solidFill>
                  <a:schemeClr val="lt1"/>
                </a:solidFill>
              </a:defRPr>
            </a:lvl1pPr>
            <a:lvl2pPr marL="914400" lvl="1" indent="-304800" algn="l">
              <a:lnSpc>
                <a:spcPct val="110000"/>
              </a:lnSpc>
              <a:spcBef>
                <a:spcPts val="600"/>
              </a:spcBef>
              <a:spcAft>
                <a:spcPts val="0"/>
              </a:spcAft>
              <a:buClr>
                <a:schemeClr val="lt1"/>
              </a:buClr>
              <a:buSzPts val="1200"/>
              <a:buChar char="•"/>
              <a:defRPr sz="1200">
                <a:solidFill>
                  <a:schemeClr val="lt1"/>
                </a:solidFill>
              </a:defRPr>
            </a:lvl2pPr>
            <a:lvl3pPr marL="1371600" lvl="2" indent="-304800" algn="l">
              <a:lnSpc>
                <a:spcPct val="110000"/>
              </a:lnSpc>
              <a:spcBef>
                <a:spcPts val="600"/>
              </a:spcBef>
              <a:spcAft>
                <a:spcPts val="0"/>
              </a:spcAft>
              <a:buClr>
                <a:schemeClr val="lt1"/>
              </a:buClr>
              <a:buSzPts val="1200"/>
              <a:buChar char="-"/>
              <a:defRPr sz="1200">
                <a:solidFill>
                  <a:schemeClr val="lt1"/>
                </a:solidFill>
              </a:defRPr>
            </a:lvl3pPr>
            <a:lvl4pPr marL="1828800" lvl="3" indent="-228600" algn="l">
              <a:lnSpc>
                <a:spcPct val="130000"/>
              </a:lnSpc>
              <a:spcBef>
                <a:spcPts val="6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71" name="Google Shape;471;p39"/>
          <p:cNvSpPr txBox="1">
            <a:spLocks noGrp="1"/>
          </p:cNvSpPr>
          <p:nvPr>
            <p:ph type="body" idx="5"/>
          </p:nvPr>
        </p:nvSpPr>
        <p:spPr>
          <a:xfrm>
            <a:off x="9829907" y="4419276"/>
            <a:ext cx="1819273" cy="1815389"/>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lt1"/>
              </a:buClr>
              <a:buSzPts val="1200"/>
              <a:buNone/>
              <a:defRPr sz="1200">
                <a:solidFill>
                  <a:schemeClr val="lt1"/>
                </a:solidFill>
              </a:defRPr>
            </a:lvl1pPr>
            <a:lvl2pPr marL="914400" lvl="1" indent="-304800" algn="l">
              <a:lnSpc>
                <a:spcPct val="110000"/>
              </a:lnSpc>
              <a:spcBef>
                <a:spcPts val="600"/>
              </a:spcBef>
              <a:spcAft>
                <a:spcPts val="0"/>
              </a:spcAft>
              <a:buClr>
                <a:schemeClr val="lt1"/>
              </a:buClr>
              <a:buSzPts val="1200"/>
              <a:buChar char="•"/>
              <a:defRPr sz="1200">
                <a:solidFill>
                  <a:schemeClr val="lt1"/>
                </a:solidFill>
              </a:defRPr>
            </a:lvl2pPr>
            <a:lvl3pPr marL="1371600" lvl="2" indent="-304800" algn="l">
              <a:lnSpc>
                <a:spcPct val="110000"/>
              </a:lnSpc>
              <a:spcBef>
                <a:spcPts val="600"/>
              </a:spcBef>
              <a:spcAft>
                <a:spcPts val="0"/>
              </a:spcAft>
              <a:buClr>
                <a:schemeClr val="lt1"/>
              </a:buClr>
              <a:buSzPts val="1200"/>
              <a:buChar char="-"/>
              <a:defRPr sz="1200">
                <a:solidFill>
                  <a:schemeClr val="lt1"/>
                </a:solidFill>
              </a:defRPr>
            </a:lvl3pPr>
            <a:lvl4pPr marL="1828800" lvl="3" indent="-228600" algn="l">
              <a:lnSpc>
                <a:spcPct val="130000"/>
              </a:lnSpc>
              <a:spcBef>
                <a:spcPts val="6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72" name="Google Shape;472;p39"/>
          <p:cNvSpPr>
            <a:spLocks noGrp="1"/>
          </p:cNvSpPr>
          <p:nvPr>
            <p:ph type="pic" idx="6"/>
          </p:nvPr>
        </p:nvSpPr>
        <p:spPr>
          <a:xfrm>
            <a:off x="599862" y="1317343"/>
            <a:ext cx="1800000" cy="1800000"/>
          </a:xfrm>
          <a:prstGeom prst="ellipse">
            <a:avLst/>
          </a:prstGeom>
          <a:solidFill>
            <a:srgbClr val="D8D8D8"/>
          </a:solidFill>
          <a:ln>
            <a:noFill/>
          </a:ln>
        </p:spPr>
      </p:sp>
      <p:sp>
        <p:nvSpPr>
          <p:cNvPr id="473" name="Google Shape;473;p39"/>
          <p:cNvSpPr>
            <a:spLocks noGrp="1"/>
          </p:cNvSpPr>
          <p:nvPr>
            <p:ph type="pic" idx="7"/>
          </p:nvPr>
        </p:nvSpPr>
        <p:spPr>
          <a:xfrm>
            <a:off x="2874352" y="1317343"/>
            <a:ext cx="1800000" cy="1800000"/>
          </a:xfrm>
          <a:prstGeom prst="ellipse">
            <a:avLst/>
          </a:prstGeom>
          <a:solidFill>
            <a:srgbClr val="D8D8D8"/>
          </a:solidFill>
          <a:ln>
            <a:noFill/>
          </a:ln>
        </p:spPr>
      </p:sp>
      <p:sp>
        <p:nvSpPr>
          <p:cNvPr id="474" name="Google Shape;474;p39"/>
          <p:cNvSpPr>
            <a:spLocks noGrp="1"/>
          </p:cNvSpPr>
          <p:nvPr>
            <p:ph type="pic" idx="8"/>
          </p:nvPr>
        </p:nvSpPr>
        <p:spPr>
          <a:xfrm>
            <a:off x="5148842" y="1317343"/>
            <a:ext cx="1800000" cy="1800000"/>
          </a:xfrm>
          <a:prstGeom prst="ellipse">
            <a:avLst/>
          </a:prstGeom>
          <a:solidFill>
            <a:srgbClr val="D8D8D8"/>
          </a:solidFill>
          <a:ln>
            <a:noFill/>
          </a:ln>
        </p:spPr>
      </p:sp>
      <p:sp>
        <p:nvSpPr>
          <p:cNvPr id="475" name="Google Shape;475;p39"/>
          <p:cNvSpPr>
            <a:spLocks noGrp="1"/>
          </p:cNvSpPr>
          <p:nvPr>
            <p:ph type="pic" idx="9"/>
          </p:nvPr>
        </p:nvSpPr>
        <p:spPr>
          <a:xfrm>
            <a:off x="7423332" y="1317343"/>
            <a:ext cx="1800000" cy="1800000"/>
          </a:xfrm>
          <a:prstGeom prst="ellipse">
            <a:avLst/>
          </a:prstGeom>
          <a:solidFill>
            <a:srgbClr val="D8D8D8"/>
          </a:solidFill>
          <a:ln>
            <a:noFill/>
          </a:ln>
        </p:spPr>
      </p:sp>
      <p:sp>
        <p:nvSpPr>
          <p:cNvPr id="476" name="Google Shape;476;p39"/>
          <p:cNvSpPr>
            <a:spLocks noGrp="1"/>
          </p:cNvSpPr>
          <p:nvPr>
            <p:ph type="pic" idx="13"/>
          </p:nvPr>
        </p:nvSpPr>
        <p:spPr>
          <a:xfrm>
            <a:off x="9697822" y="1317343"/>
            <a:ext cx="1800000" cy="1800000"/>
          </a:xfrm>
          <a:prstGeom prst="ellipse">
            <a:avLst/>
          </a:prstGeom>
          <a:solidFill>
            <a:srgbClr val="D8D8D8"/>
          </a:solidFill>
          <a:ln>
            <a:noFill/>
          </a:ln>
        </p:spPr>
      </p:sp>
      <p:sp>
        <p:nvSpPr>
          <p:cNvPr id="477" name="Google Shape;477;p39"/>
          <p:cNvSpPr txBox="1">
            <a:spLocks noGrp="1"/>
          </p:cNvSpPr>
          <p:nvPr>
            <p:ph type="body" idx="14"/>
          </p:nvPr>
        </p:nvSpPr>
        <p:spPr>
          <a:xfrm>
            <a:off x="731947" y="3888744"/>
            <a:ext cx="1819273" cy="462269"/>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lt1"/>
              </a:buClr>
              <a:buSzPts val="1200"/>
              <a:buNone/>
              <a:defRPr sz="1200" b="0"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78" name="Google Shape;478;p39"/>
          <p:cNvSpPr txBox="1">
            <a:spLocks noGrp="1"/>
          </p:cNvSpPr>
          <p:nvPr>
            <p:ph type="body" idx="15"/>
          </p:nvPr>
        </p:nvSpPr>
        <p:spPr>
          <a:xfrm>
            <a:off x="731947" y="3373234"/>
            <a:ext cx="1819273" cy="477762"/>
          </a:xfrm>
          <a:prstGeom prst="rect">
            <a:avLst/>
          </a:prstGeom>
          <a:noFill/>
          <a:ln>
            <a:noFill/>
          </a:ln>
        </p:spPr>
        <p:txBody>
          <a:bodyPr spcFirstLastPara="1" wrap="square" lIns="0" tIns="0" rIns="0" bIns="0" anchor="t" anchorCtr="0">
            <a:normAutofit/>
          </a:bodyPr>
          <a:lstStyle>
            <a:lvl1pPr marL="457200" lvl="0" indent="-228600" algn="l">
              <a:lnSpc>
                <a:spcPct val="80000"/>
              </a:lnSpc>
              <a:spcBef>
                <a:spcPts val="0"/>
              </a:spcBef>
              <a:spcAft>
                <a:spcPts val="0"/>
              </a:spcAft>
              <a:buClr>
                <a:schemeClr val="lt1"/>
              </a:buClr>
              <a:buSzPts val="1400"/>
              <a:buNone/>
              <a:defRPr sz="1400" b="1"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79" name="Google Shape;479;p39"/>
          <p:cNvSpPr txBox="1">
            <a:spLocks noGrp="1"/>
          </p:cNvSpPr>
          <p:nvPr>
            <p:ph type="body" idx="16"/>
          </p:nvPr>
        </p:nvSpPr>
        <p:spPr>
          <a:xfrm>
            <a:off x="3006437" y="3373234"/>
            <a:ext cx="1819273" cy="477762"/>
          </a:xfrm>
          <a:prstGeom prst="rect">
            <a:avLst/>
          </a:prstGeom>
          <a:noFill/>
          <a:ln>
            <a:noFill/>
          </a:ln>
        </p:spPr>
        <p:txBody>
          <a:bodyPr spcFirstLastPara="1" wrap="square" lIns="0" tIns="0" rIns="0" bIns="0" anchor="t" anchorCtr="0">
            <a:normAutofit/>
          </a:bodyPr>
          <a:lstStyle>
            <a:lvl1pPr marL="457200" lvl="0" indent="-228600" algn="l">
              <a:lnSpc>
                <a:spcPct val="112857"/>
              </a:lnSpc>
              <a:spcBef>
                <a:spcPts val="0"/>
              </a:spcBef>
              <a:spcAft>
                <a:spcPts val="0"/>
              </a:spcAft>
              <a:buClr>
                <a:schemeClr val="lt1"/>
              </a:buClr>
              <a:buSzPts val="1400"/>
              <a:buNone/>
              <a:defRPr sz="1400" b="1"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0" name="Google Shape;480;p39"/>
          <p:cNvSpPr txBox="1">
            <a:spLocks noGrp="1"/>
          </p:cNvSpPr>
          <p:nvPr>
            <p:ph type="body" idx="17"/>
          </p:nvPr>
        </p:nvSpPr>
        <p:spPr>
          <a:xfrm>
            <a:off x="3006437" y="3888744"/>
            <a:ext cx="1819273" cy="462269"/>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lt1"/>
              </a:buClr>
              <a:buSzPts val="1200"/>
              <a:buNone/>
              <a:defRPr sz="1200" b="0"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1" name="Google Shape;481;p39"/>
          <p:cNvSpPr txBox="1">
            <a:spLocks noGrp="1"/>
          </p:cNvSpPr>
          <p:nvPr>
            <p:ph type="body" idx="18"/>
          </p:nvPr>
        </p:nvSpPr>
        <p:spPr>
          <a:xfrm>
            <a:off x="5280927" y="3373234"/>
            <a:ext cx="1819273" cy="477762"/>
          </a:xfrm>
          <a:prstGeom prst="rect">
            <a:avLst/>
          </a:prstGeom>
          <a:noFill/>
          <a:ln>
            <a:noFill/>
          </a:ln>
        </p:spPr>
        <p:txBody>
          <a:bodyPr spcFirstLastPara="1" wrap="square" lIns="0" tIns="0" rIns="0" bIns="0" anchor="t" anchorCtr="0">
            <a:normAutofit/>
          </a:bodyPr>
          <a:lstStyle>
            <a:lvl1pPr marL="457200" lvl="0" indent="-228600" algn="l">
              <a:lnSpc>
                <a:spcPct val="112857"/>
              </a:lnSpc>
              <a:spcBef>
                <a:spcPts val="0"/>
              </a:spcBef>
              <a:spcAft>
                <a:spcPts val="0"/>
              </a:spcAft>
              <a:buClr>
                <a:schemeClr val="lt1"/>
              </a:buClr>
              <a:buSzPts val="1400"/>
              <a:buNone/>
              <a:defRPr sz="1400" b="1"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2" name="Google Shape;482;p39"/>
          <p:cNvSpPr txBox="1">
            <a:spLocks noGrp="1"/>
          </p:cNvSpPr>
          <p:nvPr>
            <p:ph type="body" idx="19"/>
          </p:nvPr>
        </p:nvSpPr>
        <p:spPr>
          <a:xfrm>
            <a:off x="5280927" y="3888744"/>
            <a:ext cx="1819273" cy="462269"/>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lt1"/>
              </a:buClr>
              <a:buSzPts val="1200"/>
              <a:buNone/>
              <a:defRPr sz="1200" b="0"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3" name="Google Shape;483;p39"/>
          <p:cNvSpPr txBox="1">
            <a:spLocks noGrp="1"/>
          </p:cNvSpPr>
          <p:nvPr>
            <p:ph type="body" idx="20"/>
          </p:nvPr>
        </p:nvSpPr>
        <p:spPr>
          <a:xfrm>
            <a:off x="7555417" y="3373234"/>
            <a:ext cx="1819273" cy="477762"/>
          </a:xfrm>
          <a:prstGeom prst="rect">
            <a:avLst/>
          </a:prstGeom>
          <a:noFill/>
          <a:ln>
            <a:noFill/>
          </a:ln>
        </p:spPr>
        <p:txBody>
          <a:bodyPr spcFirstLastPara="1" wrap="square" lIns="0" tIns="0" rIns="0" bIns="0" anchor="t" anchorCtr="0">
            <a:normAutofit/>
          </a:bodyPr>
          <a:lstStyle>
            <a:lvl1pPr marL="457200" lvl="0" indent="-228600" algn="l">
              <a:lnSpc>
                <a:spcPct val="112857"/>
              </a:lnSpc>
              <a:spcBef>
                <a:spcPts val="0"/>
              </a:spcBef>
              <a:spcAft>
                <a:spcPts val="0"/>
              </a:spcAft>
              <a:buClr>
                <a:schemeClr val="lt1"/>
              </a:buClr>
              <a:buSzPts val="1400"/>
              <a:buNone/>
              <a:defRPr sz="1400" b="1"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4" name="Google Shape;484;p39"/>
          <p:cNvSpPr txBox="1">
            <a:spLocks noGrp="1"/>
          </p:cNvSpPr>
          <p:nvPr>
            <p:ph type="body" idx="21"/>
          </p:nvPr>
        </p:nvSpPr>
        <p:spPr>
          <a:xfrm>
            <a:off x="7555417" y="3888744"/>
            <a:ext cx="1819273" cy="462269"/>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lt1"/>
              </a:buClr>
              <a:buSzPts val="1200"/>
              <a:buNone/>
              <a:defRPr sz="1200" b="0"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5" name="Google Shape;485;p39"/>
          <p:cNvSpPr txBox="1">
            <a:spLocks noGrp="1"/>
          </p:cNvSpPr>
          <p:nvPr>
            <p:ph type="body" idx="22"/>
          </p:nvPr>
        </p:nvSpPr>
        <p:spPr>
          <a:xfrm>
            <a:off x="9829907" y="3373234"/>
            <a:ext cx="1819273" cy="477762"/>
          </a:xfrm>
          <a:prstGeom prst="rect">
            <a:avLst/>
          </a:prstGeom>
          <a:noFill/>
          <a:ln>
            <a:noFill/>
          </a:ln>
        </p:spPr>
        <p:txBody>
          <a:bodyPr spcFirstLastPara="1" wrap="square" lIns="0" tIns="0" rIns="0" bIns="0" anchor="t" anchorCtr="0">
            <a:normAutofit/>
          </a:bodyPr>
          <a:lstStyle>
            <a:lvl1pPr marL="457200" lvl="0" indent="-228600" algn="l">
              <a:lnSpc>
                <a:spcPct val="112857"/>
              </a:lnSpc>
              <a:spcBef>
                <a:spcPts val="0"/>
              </a:spcBef>
              <a:spcAft>
                <a:spcPts val="0"/>
              </a:spcAft>
              <a:buClr>
                <a:schemeClr val="lt1"/>
              </a:buClr>
              <a:buSzPts val="1400"/>
              <a:buNone/>
              <a:defRPr sz="1400" b="1"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6" name="Google Shape;486;p39"/>
          <p:cNvSpPr txBox="1">
            <a:spLocks noGrp="1"/>
          </p:cNvSpPr>
          <p:nvPr>
            <p:ph type="body" idx="23"/>
          </p:nvPr>
        </p:nvSpPr>
        <p:spPr>
          <a:xfrm>
            <a:off x="9829907" y="3888744"/>
            <a:ext cx="1819273" cy="462269"/>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lt1"/>
              </a:buClr>
              <a:buSzPts val="1200"/>
              <a:buNone/>
              <a:defRPr sz="1200" b="0"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7" name="Google Shape;487;p39"/>
          <p:cNvSpPr txBox="1">
            <a:spLocks noGrp="1"/>
          </p:cNvSpPr>
          <p:nvPr>
            <p:ph type="body" idx="24"/>
          </p:nvPr>
        </p:nvSpPr>
        <p:spPr>
          <a:xfrm>
            <a:off x="1469920" y="6109856"/>
            <a:ext cx="3167064" cy="432632"/>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lt1"/>
              </a:buClr>
              <a:buSzPts val="800"/>
              <a:buNone/>
              <a:defRPr sz="800" b="0" i="0">
                <a:solidFill>
                  <a:schemeClr val="lt1"/>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488" name="Google Shape;488;p39"/>
          <p:cNvPicPr preferRelativeResize="0"/>
          <p:nvPr/>
        </p:nvPicPr>
        <p:blipFill rotWithShape="1">
          <a:blip r:embed="rId3">
            <a:alphaModFix/>
          </a:blip>
          <a:srcRect/>
          <a:stretch/>
        </p:blipFill>
        <p:spPr>
          <a:xfrm>
            <a:off x="11223028" y="6228946"/>
            <a:ext cx="432312" cy="341097"/>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guide id="3" pos="6199">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eam Bio x3, White">
  <p:cSld name="Team Bio x3, White">
    <p:spTree>
      <p:nvGrpSpPr>
        <p:cNvPr id="1" name="Shape 489"/>
        <p:cNvGrpSpPr/>
        <p:nvPr/>
      </p:nvGrpSpPr>
      <p:grpSpPr>
        <a:xfrm>
          <a:off x="0" y="0"/>
          <a:ext cx="0" cy="0"/>
          <a:chOff x="0" y="0"/>
          <a:chExt cx="0" cy="0"/>
        </a:xfrm>
      </p:grpSpPr>
      <p:sp>
        <p:nvSpPr>
          <p:cNvPr id="490" name="Google Shape;490;p40"/>
          <p:cNvSpPr txBox="1">
            <a:spLocks noGrp="1"/>
          </p:cNvSpPr>
          <p:nvPr>
            <p:ph type="title"/>
          </p:nvPr>
        </p:nvSpPr>
        <p:spPr>
          <a:xfrm>
            <a:off x="711252" y="507600"/>
            <a:ext cx="10790278" cy="324677"/>
          </a:xfrm>
          <a:prstGeom prst="rect">
            <a:avLst/>
          </a:prstGeom>
          <a:noFill/>
          <a:ln>
            <a:noFill/>
          </a:ln>
        </p:spPr>
        <p:txBody>
          <a:bodyPr spcFirstLastPara="1" wrap="square" lIns="0" tIns="0" rIns="0" bIns="0" anchor="t" anchorCtr="0">
            <a:normAutofit/>
          </a:bodyPr>
          <a:lstStyle>
            <a:lvl1pPr lvl="0" algn="l">
              <a:lnSpc>
                <a:spcPct val="90000"/>
              </a:lnSpc>
              <a:spcBef>
                <a:spcPts val="0"/>
              </a:spcBef>
              <a:spcAft>
                <a:spcPts val="0"/>
              </a:spcAft>
              <a:buClr>
                <a:schemeClr val="dk2"/>
              </a:buClr>
              <a:buSzPts val="1400"/>
              <a:buFont typeface="Arial"/>
              <a:buNone/>
              <a:defRPr>
                <a:solidFill>
                  <a:schemeClr val="dk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1" name="Google Shape;491;p40"/>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solidFill>
                  <a:schemeClr val="dk2"/>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2" name="Google Shape;492;p40"/>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493" name="Google Shape;493;p40"/>
          <p:cNvSpPr txBox="1">
            <a:spLocks noGrp="1"/>
          </p:cNvSpPr>
          <p:nvPr>
            <p:ph type="body" idx="1"/>
          </p:nvPr>
        </p:nvSpPr>
        <p:spPr>
          <a:xfrm>
            <a:off x="8358856" y="4490848"/>
            <a:ext cx="2767921" cy="1679327"/>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dk2"/>
              </a:buClr>
              <a:buSzPts val="1200"/>
              <a:buNone/>
              <a:defRPr sz="1200">
                <a:solidFill>
                  <a:schemeClr val="dk2"/>
                </a:solidFill>
              </a:defRPr>
            </a:lvl1pPr>
            <a:lvl2pPr marL="914400" lvl="1" indent="-304800" algn="l">
              <a:lnSpc>
                <a:spcPct val="110000"/>
              </a:lnSpc>
              <a:spcBef>
                <a:spcPts val="600"/>
              </a:spcBef>
              <a:spcAft>
                <a:spcPts val="0"/>
              </a:spcAft>
              <a:buClr>
                <a:schemeClr val="dk2"/>
              </a:buClr>
              <a:buSzPts val="1200"/>
              <a:buChar char="•"/>
              <a:defRPr sz="1200">
                <a:solidFill>
                  <a:schemeClr val="dk2"/>
                </a:solidFill>
              </a:defRPr>
            </a:lvl2pPr>
            <a:lvl3pPr marL="1371600" lvl="2" indent="-304800" algn="l">
              <a:lnSpc>
                <a:spcPct val="110000"/>
              </a:lnSpc>
              <a:spcBef>
                <a:spcPts val="600"/>
              </a:spcBef>
              <a:spcAft>
                <a:spcPts val="0"/>
              </a:spcAft>
              <a:buClr>
                <a:schemeClr val="dk2"/>
              </a:buClr>
              <a:buSzPts val="1200"/>
              <a:buChar char="-"/>
              <a:defRPr sz="1200">
                <a:solidFill>
                  <a:schemeClr val="dk2"/>
                </a:solidFill>
              </a:defRPr>
            </a:lvl3pPr>
            <a:lvl4pPr marL="1828800" lvl="3" indent="-228600" algn="l">
              <a:lnSpc>
                <a:spcPct val="130000"/>
              </a:lnSpc>
              <a:spcBef>
                <a:spcPts val="6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4" name="Google Shape;494;p40"/>
          <p:cNvSpPr txBox="1">
            <a:spLocks noGrp="1"/>
          </p:cNvSpPr>
          <p:nvPr>
            <p:ph type="body" idx="2"/>
          </p:nvPr>
        </p:nvSpPr>
        <p:spPr>
          <a:xfrm>
            <a:off x="1134605" y="3793144"/>
            <a:ext cx="2767921" cy="658207"/>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dk2"/>
              </a:buClr>
              <a:buSzPts val="1600"/>
              <a:buNone/>
              <a:defRPr sz="1600" b="1" i="0" cap="none">
                <a:solidFill>
                  <a:schemeClr val="dk2"/>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5" name="Google Shape;495;p40"/>
          <p:cNvSpPr>
            <a:spLocks noGrp="1"/>
          </p:cNvSpPr>
          <p:nvPr>
            <p:ph type="pic" idx="3"/>
          </p:nvPr>
        </p:nvSpPr>
        <p:spPr>
          <a:xfrm>
            <a:off x="1134605" y="1378180"/>
            <a:ext cx="2160000" cy="2160000"/>
          </a:xfrm>
          <a:prstGeom prst="ellipse">
            <a:avLst/>
          </a:prstGeom>
          <a:solidFill>
            <a:srgbClr val="D8D8D8"/>
          </a:solidFill>
          <a:ln>
            <a:noFill/>
          </a:ln>
        </p:spPr>
      </p:sp>
      <p:sp>
        <p:nvSpPr>
          <p:cNvPr id="496" name="Google Shape;496;p40"/>
          <p:cNvSpPr>
            <a:spLocks noGrp="1"/>
          </p:cNvSpPr>
          <p:nvPr>
            <p:ph type="pic" idx="4"/>
          </p:nvPr>
        </p:nvSpPr>
        <p:spPr>
          <a:xfrm>
            <a:off x="4746731" y="1378388"/>
            <a:ext cx="2160000" cy="2160000"/>
          </a:xfrm>
          <a:prstGeom prst="ellipse">
            <a:avLst/>
          </a:prstGeom>
          <a:solidFill>
            <a:srgbClr val="D8D8D8"/>
          </a:solidFill>
          <a:ln>
            <a:noFill/>
          </a:ln>
        </p:spPr>
      </p:sp>
      <p:sp>
        <p:nvSpPr>
          <p:cNvPr id="497" name="Google Shape;497;p40"/>
          <p:cNvSpPr>
            <a:spLocks noGrp="1"/>
          </p:cNvSpPr>
          <p:nvPr>
            <p:ph type="pic" idx="5"/>
          </p:nvPr>
        </p:nvSpPr>
        <p:spPr>
          <a:xfrm>
            <a:off x="8358857" y="1378180"/>
            <a:ext cx="2160000" cy="2160000"/>
          </a:xfrm>
          <a:prstGeom prst="ellipse">
            <a:avLst/>
          </a:prstGeom>
          <a:solidFill>
            <a:srgbClr val="D8D8D8"/>
          </a:solidFill>
          <a:ln>
            <a:noFill/>
          </a:ln>
        </p:spPr>
      </p:sp>
      <p:sp>
        <p:nvSpPr>
          <p:cNvPr id="498" name="Google Shape;498;p40"/>
          <p:cNvSpPr txBox="1">
            <a:spLocks noGrp="1"/>
          </p:cNvSpPr>
          <p:nvPr>
            <p:ph type="body" idx="6"/>
          </p:nvPr>
        </p:nvSpPr>
        <p:spPr>
          <a:xfrm>
            <a:off x="4746730" y="3793144"/>
            <a:ext cx="2767921" cy="658207"/>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dk2"/>
              </a:buClr>
              <a:buSzPts val="1600"/>
              <a:buNone/>
              <a:defRPr sz="1600" b="1" i="0" cap="none">
                <a:solidFill>
                  <a:schemeClr val="dk2"/>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9" name="Google Shape;499;p40"/>
          <p:cNvSpPr txBox="1">
            <a:spLocks noGrp="1"/>
          </p:cNvSpPr>
          <p:nvPr>
            <p:ph type="body" idx="7"/>
          </p:nvPr>
        </p:nvSpPr>
        <p:spPr>
          <a:xfrm>
            <a:off x="8358856" y="3793144"/>
            <a:ext cx="2767921" cy="658207"/>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dk2"/>
              </a:buClr>
              <a:buSzPts val="1600"/>
              <a:buNone/>
              <a:defRPr sz="1600" b="1" i="0" cap="none">
                <a:solidFill>
                  <a:schemeClr val="dk2"/>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00" name="Google Shape;500;p40"/>
          <p:cNvSpPr txBox="1">
            <a:spLocks noGrp="1"/>
          </p:cNvSpPr>
          <p:nvPr>
            <p:ph type="body" idx="8"/>
          </p:nvPr>
        </p:nvSpPr>
        <p:spPr>
          <a:xfrm>
            <a:off x="4746730" y="4490848"/>
            <a:ext cx="2767921" cy="1679327"/>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dk2"/>
              </a:buClr>
              <a:buSzPts val="1200"/>
              <a:buNone/>
              <a:defRPr sz="1200">
                <a:solidFill>
                  <a:schemeClr val="dk2"/>
                </a:solidFill>
              </a:defRPr>
            </a:lvl1pPr>
            <a:lvl2pPr marL="914400" lvl="1" indent="-304800" algn="l">
              <a:lnSpc>
                <a:spcPct val="110000"/>
              </a:lnSpc>
              <a:spcBef>
                <a:spcPts val="600"/>
              </a:spcBef>
              <a:spcAft>
                <a:spcPts val="0"/>
              </a:spcAft>
              <a:buClr>
                <a:schemeClr val="dk2"/>
              </a:buClr>
              <a:buSzPts val="1200"/>
              <a:buChar char="•"/>
              <a:defRPr sz="1200">
                <a:solidFill>
                  <a:schemeClr val="dk2"/>
                </a:solidFill>
              </a:defRPr>
            </a:lvl2pPr>
            <a:lvl3pPr marL="1371600" lvl="2" indent="-304800" algn="l">
              <a:lnSpc>
                <a:spcPct val="110000"/>
              </a:lnSpc>
              <a:spcBef>
                <a:spcPts val="600"/>
              </a:spcBef>
              <a:spcAft>
                <a:spcPts val="0"/>
              </a:spcAft>
              <a:buClr>
                <a:schemeClr val="dk2"/>
              </a:buClr>
              <a:buSzPts val="1200"/>
              <a:buChar char="-"/>
              <a:defRPr sz="1200">
                <a:solidFill>
                  <a:schemeClr val="dk2"/>
                </a:solidFill>
              </a:defRPr>
            </a:lvl3pPr>
            <a:lvl4pPr marL="1828800" lvl="3" indent="-228600" algn="l">
              <a:lnSpc>
                <a:spcPct val="130000"/>
              </a:lnSpc>
              <a:spcBef>
                <a:spcPts val="6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01" name="Google Shape;501;p40"/>
          <p:cNvSpPr txBox="1">
            <a:spLocks noGrp="1"/>
          </p:cNvSpPr>
          <p:nvPr>
            <p:ph type="body" idx="9"/>
          </p:nvPr>
        </p:nvSpPr>
        <p:spPr>
          <a:xfrm>
            <a:off x="1134605" y="4490848"/>
            <a:ext cx="2757939" cy="1679327"/>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dk2"/>
              </a:buClr>
              <a:buSzPts val="1200"/>
              <a:buNone/>
              <a:defRPr sz="1200">
                <a:solidFill>
                  <a:schemeClr val="dk2"/>
                </a:solidFill>
              </a:defRPr>
            </a:lvl1pPr>
            <a:lvl2pPr marL="914400" lvl="1" indent="-304800" algn="l">
              <a:lnSpc>
                <a:spcPct val="110000"/>
              </a:lnSpc>
              <a:spcBef>
                <a:spcPts val="600"/>
              </a:spcBef>
              <a:spcAft>
                <a:spcPts val="0"/>
              </a:spcAft>
              <a:buClr>
                <a:schemeClr val="dk2"/>
              </a:buClr>
              <a:buSzPts val="1200"/>
              <a:buChar char="•"/>
              <a:defRPr sz="1200">
                <a:solidFill>
                  <a:schemeClr val="dk2"/>
                </a:solidFill>
              </a:defRPr>
            </a:lvl2pPr>
            <a:lvl3pPr marL="1371600" lvl="2" indent="-304800" algn="l">
              <a:lnSpc>
                <a:spcPct val="110000"/>
              </a:lnSpc>
              <a:spcBef>
                <a:spcPts val="600"/>
              </a:spcBef>
              <a:spcAft>
                <a:spcPts val="0"/>
              </a:spcAft>
              <a:buClr>
                <a:schemeClr val="dk2"/>
              </a:buClr>
              <a:buSzPts val="1200"/>
              <a:buChar char="-"/>
              <a:defRPr sz="1200">
                <a:solidFill>
                  <a:schemeClr val="dk2"/>
                </a:solidFill>
              </a:defRPr>
            </a:lvl3pPr>
            <a:lvl4pPr marL="1828800" lvl="3" indent="-228600" algn="l">
              <a:lnSpc>
                <a:spcPct val="130000"/>
              </a:lnSpc>
              <a:spcBef>
                <a:spcPts val="6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502" name="Google Shape;502;p40"/>
          <p:cNvPicPr preferRelativeResize="0"/>
          <p:nvPr/>
        </p:nvPicPr>
        <p:blipFill rotWithShape="1">
          <a:blip r:embed="rId2">
            <a:alphaModFix/>
          </a:blip>
          <a:srcRect/>
          <a:stretch/>
        </p:blipFill>
        <p:spPr>
          <a:xfrm>
            <a:off x="11223028" y="6228946"/>
            <a:ext cx="432312" cy="341097"/>
          </a:xfrm>
          <a:prstGeom prst="rect">
            <a:avLst/>
          </a:prstGeom>
          <a:noFill/>
          <a:ln>
            <a:noFill/>
          </a:ln>
        </p:spPr>
      </p:pic>
      <p:sp>
        <p:nvSpPr>
          <p:cNvPr id="503" name="Google Shape;503;p40"/>
          <p:cNvSpPr txBox="1">
            <a:spLocks noGrp="1"/>
          </p:cNvSpPr>
          <p:nvPr>
            <p:ph type="body" idx="13"/>
          </p:nvPr>
        </p:nvSpPr>
        <p:spPr>
          <a:xfrm>
            <a:off x="1469920" y="6177362"/>
            <a:ext cx="3167064" cy="365126"/>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dk2"/>
              </a:buClr>
              <a:buSzPts val="800"/>
              <a:buNone/>
              <a:defRPr sz="800" b="0" i="0">
                <a:solidFill>
                  <a:schemeClr val="dk2"/>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guide id="3" pos="6199">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eam Bio x3, Navy 2">
  <p:cSld name="Team Bio x3, Navy 2">
    <p:spTree>
      <p:nvGrpSpPr>
        <p:cNvPr id="1" name="Shape 504"/>
        <p:cNvGrpSpPr/>
        <p:nvPr/>
      </p:nvGrpSpPr>
      <p:grpSpPr>
        <a:xfrm>
          <a:off x="0" y="0"/>
          <a:ext cx="0" cy="0"/>
          <a:chOff x="0" y="0"/>
          <a:chExt cx="0" cy="0"/>
        </a:xfrm>
      </p:grpSpPr>
      <p:pic>
        <p:nvPicPr>
          <p:cNvPr id="505" name="Google Shape;505;p41"/>
          <p:cNvPicPr preferRelativeResize="0"/>
          <p:nvPr/>
        </p:nvPicPr>
        <p:blipFill rotWithShape="1">
          <a:blip r:embed="rId2">
            <a:alphaModFix/>
          </a:blip>
          <a:srcRect/>
          <a:stretch/>
        </p:blipFill>
        <p:spPr>
          <a:xfrm>
            <a:off x="0" y="-5196"/>
            <a:ext cx="12201235" cy="6863195"/>
          </a:xfrm>
          <a:prstGeom prst="rect">
            <a:avLst/>
          </a:prstGeom>
          <a:noFill/>
          <a:ln>
            <a:noFill/>
          </a:ln>
        </p:spPr>
      </p:pic>
      <p:sp>
        <p:nvSpPr>
          <p:cNvPr id="506" name="Google Shape;506;p41"/>
          <p:cNvSpPr/>
          <p:nvPr/>
        </p:nvSpPr>
        <p:spPr>
          <a:xfrm rot="5400000">
            <a:off x="-2060000" y="2054802"/>
            <a:ext cx="6863197" cy="2743202"/>
          </a:xfrm>
          <a:prstGeom prst="rect">
            <a:avLst/>
          </a:prstGeom>
          <a:gradFill>
            <a:gsLst>
              <a:gs pos="0">
                <a:srgbClr val="000000">
                  <a:alpha val="0"/>
                </a:srgbClr>
              </a:gs>
              <a:gs pos="100000">
                <a:srgbClr val="000000">
                  <a:alpha val="23921"/>
                </a:srgbClr>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507" name="Google Shape;507;p41"/>
          <p:cNvSpPr txBox="1">
            <a:spLocks noGrp="1"/>
          </p:cNvSpPr>
          <p:nvPr>
            <p:ph type="title"/>
          </p:nvPr>
        </p:nvSpPr>
        <p:spPr>
          <a:xfrm>
            <a:off x="711252" y="507600"/>
            <a:ext cx="10790278" cy="324677"/>
          </a:xfrm>
          <a:prstGeom prst="rect">
            <a:avLst/>
          </a:prstGeom>
          <a:noFill/>
          <a:ln>
            <a:noFill/>
          </a:ln>
        </p:spPr>
        <p:txBody>
          <a:bodyPr spcFirstLastPara="1" wrap="square" lIns="0" tIns="0" rIns="0" bIns="0" anchor="t" anchorCtr="0">
            <a:normAutofit/>
          </a:bodyPr>
          <a:lstStyle>
            <a:lvl1pPr lvl="0" algn="l">
              <a:lnSpc>
                <a:spcPct val="90000"/>
              </a:lnSpc>
              <a:spcBef>
                <a:spcPts val="0"/>
              </a:spcBef>
              <a:spcAft>
                <a:spcPts val="0"/>
              </a:spcAft>
              <a:buClr>
                <a:schemeClr val="lt1"/>
              </a:buClr>
              <a:buSzPts val="1400"/>
              <a:buFont typeface="Arial"/>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08" name="Google Shape;508;p41"/>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09" name="Google Shape;509;p41"/>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510" name="Google Shape;510;p41"/>
          <p:cNvSpPr txBox="1">
            <a:spLocks noGrp="1"/>
          </p:cNvSpPr>
          <p:nvPr>
            <p:ph type="body" idx="1"/>
          </p:nvPr>
        </p:nvSpPr>
        <p:spPr>
          <a:xfrm>
            <a:off x="8358856" y="4490848"/>
            <a:ext cx="2767921" cy="1679327"/>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lt1"/>
              </a:buClr>
              <a:buSzPts val="1300"/>
              <a:buNone/>
              <a:defRPr sz="1300">
                <a:solidFill>
                  <a:schemeClr val="lt1"/>
                </a:solidFill>
              </a:defRPr>
            </a:lvl1pPr>
            <a:lvl2pPr marL="914400" lvl="1" indent="-311150" algn="l">
              <a:lnSpc>
                <a:spcPct val="110000"/>
              </a:lnSpc>
              <a:spcBef>
                <a:spcPts val="600"/>
              </a:spcBef>
              <a:spcAft>
                <a:spcPts val="0"/>
              </a:spcAft>
              <a:buClr>
                <a:schemeClr val="lt1"/>
              </a:buClr>
              <a:buSzPts val="1300"/>
              <a:buChar char="•"/>
              <a:defRPr sz="1300">
                <a:solidFill>
                  <a:schemeClr val="lt1"/>
                </a:solidFill>
              </a:defRPr>
            </a:lvl2pPr>
            <a:lvl3pPr marL="1371600" lvl="2" indent="-311150" algn="l">
              <a:lnSpc>
                <a:spcPct val="110000"/>
              </a:lnSpc>
              <a:spcBef>
                <a:spcPts val="600"/>
              </a:spcBef>
              <a:spcAft>
                <a:spcPts val="0"/>
              </a:spcAft>
              <a:buClr>
                <a:schemeClr val="lt1"/>
              </a:buClr>
              <a:buSzPts val="1300"/>
              <a:buChar char="-"/>
              <a:defRPr sz="1300">
                <a:solidFill>
                  <a:schemeClr val="lt1"/>
                </a:solidFill>
              </a:defRPr>
            </a:lvl3pPr>
            <a:lvl4pPr marL="1828800" lvl="3" indent="-228600" algn="l">
              <a:lnSpc>
                <a:spcPct val="130000"/>
              </a:lnSpc>
              <a:spcBef>
                <a:spcPts val="6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1" name="Google Shape;511;p41"/>
          <p:cNvSpPr txBox="1">
            <a:spLocks noGrp="1"/>
          </p:cNvSpPr>
          <p:nvPr>
            <p:ph type="body" idx="2"/>
          </p:nvPr>
        </p:nvSpPr>
        <p:spPr>
          <a:xfrm>
            <a:off x="1134605" y="3793144"/>
            <a:ext cx="2767921" cy="658207"/>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lt1"/>
              </a:buClr>
              <a:buSzPts val="1600"/>
              <a:buNone/>
              <a:defRPr sz="1600" b="1"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2" name="Google Shape;512;p41"/>
          <p:cNvSpPr>
            <a:spLocks noGrp="1"/>
          </p:cNvSpPr>
          <p:nvPr>
            <p:ph type="pic" idx="3"/>
          </p:nvPr>
        </p:nvSpPr>
        <p:spPr>
          <a:xfrm>
            <a:off x="1134605" y="1378180"/>
            <a:ext cx="2160000" cy="2160000"/>
          </a:xfrm>
          <a:prstGeom prst="ellipse">
            <a:avLst/>
          </a:prstGeom>
          <a:solidFill>
            <a:srgbClr val="D8D8D8"/>
          </a:solidFill>
          <a:ln>
            <a:noFill/>
          </a:ln>
        </p:spPr>
      </p:sp>
      <p:sp>
        <p:nvSpPr>
          <p:cNvPr id="513" name="Google Shape;513;p41"/>
          <p:cNvSpPr>
            <a:spLocks noGrp="1"/>
          </p:cNvSpPr>
          <p:nvPr>
            <p:ph type="pic" idx="4"/>
          </p:nvPr>
        </p:nvSpPr>
        <p:spPr>
          <a:xfrm>
            <a:off x="4746731" y="1378388"/>
            <a:ext cx="2160000" cy="2160000"/>
          </a:xfrm>
          <a:prstGeom prst="ellipse">
            <a:avLst/>
          </a:prstGeom>
          <a:solidFill>
            <a:srgbClr val="D8D8D8"/>
          </a:solidFill>
          <a:ln>
            <a:noFill/>
          </a:ln>
        </p:spPr>
      </p:sp>
      <p:sp>
        <p:nvSpPr>
          <p:cNvPr id="514" name="Google Shape;514;p41"/>
          <p:cNvSpPr>
            <a:spLocks noGrp="1"/>
          </p:cNvSpPr>
          <p:nvPr>
            <p:ph type="pic" idx="5"/>
          </p:nvPr>
        </p:nvSpPr>
        <p:spPr>
          <a:xfrm>
            <a:off x="8358857" y="1378180"/>
            <a:ext cx="2160000" cy="2160000"/>
          </a:xfrm>
          <a:prstGeom prst="ellipse">
            <a:avLst/>
          </a:prstGeom>
          <a:solidFill>
            <a:srgbClr val="D8D8D8"/>
          </a:solidFill>
          <a:ln>
            <a:noFill/>
          </a:ln>
        </p:spPr>
      </p:sp>
      <p:sp>
        <p:nvSpPr>
          <p:cNvPr id="515" name="Google Shape;515;p41"/>
          <p:cNvSpPr txBox="1">
            <a:spLocks noGrp="1"/>
          </p:cNvSpPr>
          <p:nvPr>
            <p:ph type="body" idx="6"/>
          </p:nvPr>
        </p:nvSpPr>
        <p:spPr>
          <a:xfrm>
            <a:off x="4746730" y="3793144"/>
            <a:ext cx="2767921" cy="658207"/>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lt1"/>
              </a:buClr>
              <a:buSzPts val="1600"/>
              <a:buNone/>
              <a:defRPr sz="1600" b="1"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6" name="Google Shape;516;p41"/>
          <p:cNvSpPr txBox="1">
            <a:spLocks noGrp="1"/>
          </p:cNvSpPr>
          <p:nvPr>
            <p:ph type="body" idx="7"/>
          </p:nvPr>
        </p:nvSpPr>
        <p:spPr>
          <a:xfrm>
            <a:off x="8358856" y="3793144"/>
            <a:ext cx="2767921" cy="658207"/>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lt1"/>
              </a:buClr>
              <a:buSzPts val="1600"/>
              <a:buNone/>
              <a:defRPr sz="1600" b="1"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7" name="Google Shape;517;p41"/>
          <p:cNvSpPr txBox="1">
            <a:spLocks noGrp="1"/>
          </p:cNvSpPr>
          <p:nvPr>
            <p:ph type="body" idx="8"/>
          </p:nvPr>
        </p:nvSpPr>
        <p:spPr>
          <a:xfrm>
            <a:off x="4746730" y="4490848"/>
            <a:ext cx="2767921" cy="1679327"/>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lt1"/>
              </a:buClr>
              <a:buSzPts val="1300"/>
              <a:buNone/>
              <a:defRPr sz="1300">
                <a:solidFill>
                  <a:schemeClr val="lt1"/>
                </a:solidFill>
              </a:defRPr>
            </a:lvl1pPr>
            <a:lvl2pPr marL="914400" lvl="1" indent="-311150" algn="l">
              <a:lnSpc>
                <a:spcPct val="110000"/>
              </a:lnSpc>
              <a:spcBef>
                <a:spcPts val="600"/>
              </a:spcBef>
              <a:spcAft>
                <a:spcPts val="0"/>
              </a:spcAft>
              <a:buClr>
                <a:schemeClr val="lt1"/>
              </a:buClr>
              <a:buSzPts val="1300"/>
              <a:buChar char="•"/>
              <a:defRPr sz="1300">
                <a:solidFill>
                  <a:schemeClr val="lt1"/>
                </a:solidFill>
              </a:defRPr>
            </a:lvl2pPr>
            <a:lvl3pPr marL="1371600" lvl="2" indent="-311150" algn="l">
              <a:lnSpc>
                <a:spcPct val="110000"/>
              </a:lnSpc>
              <a:spcBef>
                <a:spcPts val="600"/>
              </a:spcBef>
              <a:spcAft>
                <a:spcPts val="0"/>
              </a:spcAft>
              <a:buClr>
                <a:schemeClr val="lt1"/>
              </a:buClr>
              <a:buSzPts val="1300"/>
              <a:buChar char="-"/>
              <a:defRPr sz="1300">
                <a:solidFill>
                  <a:schemeClr val="lt1"/>
                </a:solidFill>
              </a:defRPr>
            </a:lvl3pPr>
            <a:lvl4pPr marL="1828800" lvl="3" indent="-228600" algn="l">
              <a:lnSpc>
                <a:spcPct val="130000"/>
              </a:lnSpc>
              <a:spcBef>
                <a:spcPts val="6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8" name="Google Shape;518;p41"/>
          <p:cNvSpPr txBox="1">
            <a:spLocks noGrp="1"/>
          </p:cNvSpPr>
          <p:nvPr>
            <p:ph type="body" idx="9"/>
          </p:nvPr>
        </p:nvSpPr>
        <p:spPr>
          <a:xfrm>
            <a:off x="1134605" y="4490848"/>
            <a:ext cx="2757939" cy="1679327"/>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lt1"/>
              </a:buClr>
              <a:buSzPts val="1300"/>
              <a:buNone/>
              <a:defRPr sz="1300">
                <a:solidFill>
                  <a:schemeClr val="lt1"/>
                </a:solidFill>
              </a:defRPr>
            </a:lvl1pPr>
            <a:lvl2pPr marL="914400" lvl="1" indent="-311150" algn="l">
              <a:lnSpc>
                <a:spcPct val="110000"/>
              </a:lnSpc>
              <a:spcBef>
                <a:spcPts val="600"/>
              </a:spcBef>
              <a:spcAft>
                <a:spcPts val="0"/>
              </a:spcAft>
              <a:buClr>
                <a:schemeClr val="lt1"/>
              </a:buClr>
              <a:buSzPts val="1300"/>
              <a:buChar char="•"/>
              <a:defRPr sz="1300">
                <a:solidFill>
                  <a:schemeClr val="lt1"/>
                </a:solidFill>
              </a:defRPr>
            </a:lvl2pPr>
            <a:lvl3pPr marL="1371600" lvl="2" indent="-311150" algn="l">
              <a:lnSpc>
                <a:spcPct val="110000"/>
              </a:lnSpc>
              <a:spcBef>
                <a:spcPts val="600"/>
              </a:spcBef>
              <a:spcAft>
                <a:spcPts val="0"/>
              </a:spcAft>
              <a:buClr>
                <a:schemeClr val="lt1"/>
              </a:buClr>
              <a:buSzPts val="1300"/>
              <a:buChar char="-"/>
              <a:defRPr sz="1300">
                <a:solidFill>
                  <a:schemeClr val="lt1"/>
                </a:solidFill>
              </a:defRPr>
            </a:lvl3pPr>
            <a:lvl4pPr marL="1828800" lvl="3" indent="-228600" algn="l">
              <a:lnSpc>
                <a:spcPct val="130000"/>
              </a:lnSpc>
              <a:spcBef>
                <a:spcPts val="6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519" name="Google Shape;519;p41"/>
          <p:cNvPicPr preferRelativeResize="0"/>
          <p:nvPr/>
        </p:nvPicPr>
        <p:blipFill rotWithShape="1">
          <a:blip r:embed="rId3">
            <a:alphaModFix/>
          </a:blip>
          <a:srcRect/>
          <a:stretch/>
        </p:blipFill>
        <p:spPr>
          <a:xfrm>
            <a:off x="11223028" y="6228946"/>
            <a:ext cx="432312" cy="341097"/>
          </a:xfrm>
          <a:prstGeom prst="rect">
            <a:avLst/>
          </a:prstGeom>
          <a:noFill/>
          <a:ln>
            <a:noFill/>
          </a:ln>
        </p:spPr>
      </p:pic>
      <p:sp>
        <p:nvSpPr>
          <p:cNvPr id="520" name="Google Shape;520;p41"/>
          <p:cNvSpPr txBox="1">
            <a:spLocks noGrp="1"/>
          </p:cNvSpPr>
          <p:nvPr>
            <p:ph type="body" idx="13"/>
          </p:nvPr>
        </p:nvSpPr>
        <p:spPr>
          <a:xfrm>
            <a:off x="1469920" y="6177362"/>
            <a:ext cx="3167064" cy="365126"/>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lt1"/>
              </a:buClr>
              <a:buSzPts val="800"/>
              <a:buNone/>
              <a:defRPr sz="800" b="0" i="0">
                <a:solidFill>
                  <a:schemeClr val="lt1"/>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guide id="3" pos="619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Divider 1">
  <p:cSld name="Divider 1">
    <p:bg>
      <p:bgPr>
        <a:solidFill>
          <a:schemeClr val="dk2"/>
        </a:solidFill>
        <a:effectLst/>
      </p:bgPr>
    </p:bg>
    <p:spTree>
      <p:nvGrpSpPr>
        <p:cNvPr id="1" name="Shape 50"/>
        <p:cNvGrpSpPr/>
        <p:nvPr/>
      </p:nvGrpSpPr>
      <p:grpSpPr>
        <a:xfrm>
          <a:off x="0" y="0"/>
          <a:ext cx="0" cy="0"/>
          <a:chOff x="0" y="0"/>
          <a:chExt cx="0" cy="0"/>
        </a:xfrm>
      </p:grpSpPr>
      <p:pic>
        <p:nvPicPr>
          <p:cNvPr id="51" name="Google Shape;51;p5"/>
          <p:cNvPicPr preferRelativeResize="0"/>
          <p:nvPr/>
        </p:nvPicPr>
        <p:blipFill rotWithShape="1">
          <a:blip r:embed="rId2">
            <a:alphaModFix/>
          </a:blip>
          <a:srcRect/>
          <a:stretch/>
        </p:blipFill>
        <p:spPr>
          <a:xfrm>
            <a:off x="-1" y="-5190"/>
            <a:ext cx="12192000" cy="6858000"/>
          </a:xfrm>
          <a:prstGeom prst="rect">
            <a:avLst/>
          </a:prstGeom>
          <a:noFill/>
          <a:ln>
            <a:noFill/>
          </a:ln>
        </p:spPr>
      </p:pic>
      <p:sp>
        <p:nvSpPr>
          <p:cNvPr id="52" name="Google Shape;52;p5"/>
          <p:cNvSpPr/>
          <p:nvPr/>
        </p:nvSpPr>
        <p:spPr>
          <a:xfrm rot="10800000">
            <a:off x="-6480" y="-15578"/>
            <a:ext cx="12191999" cy="1682496"/>
          </a:xfrm>
          <a:prstGeom prst="rect">
            <a:avLst/>
          </a:prstGeom>
          <a:gradFill>
            <a:gsLst>
              <a:gs pos="0">
                <a:srgbClr val="000000">
                  <a:alpha val="0"/>
                </a:srgbClr>
              </a:gs>
              <a:gs pos="100000">
                <a:srgbClr val="000000">
                  <a:alpha val="40000"/>
                </a:srgbClr>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53" name="Google Shape;53;p5"/>
          <p:cNvSpPr/>
          <p:nvPr/>
        </p:nvSpPr>
        <p:spPr>
          <a:xfrm>
            <a:off x="0" y="5185891"/>
            <a:ext cx="12191999" cy="1682496"/>
          </a:xfrm>
          <a:prstGeom prst="rect">
            <a:avLst/>
          </a:prstGeom>
          <a:gradFill>
            <a:gsLst>
              <a:gs pos="0">
                <a:srgbClr val="000000">
                  <a:alpha val="0"/>
                </a:srgbClr>
              </a:gs>
              <a:gs pos="100000">
                <a:srgbClr val="000000">
                  <a:alpha val="40000"/>
                </a:srgbClr>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54" name="Google Shape;54;p5"/>
          <p:cNvSpPr/>
          <p:nvPr/>
        </p:nvSpPr>
        <p:spPr>
          <a:xfrm>
            <a:off x="6481" y="0"/>
            <a:ext cx="12179038" cy="6863169"/>
          </a:xfrm>
          <a:custGeom>
            <a:avLst/>
            <a:gdLst/>
            <a:ahLst/>
            <a:cxnLst/>
            <a:rect l="l" t="t" r="r" b="b"/>
            <a:pathLst>
              <a:path w="12179038" h="6863169" extrusionOk="0">
                <a:moveTo>
                  <a:pt x="0" y="2959166"/>
                </a:moveTo>
                <a:lnTo>
                  <a:pt x="455532" y="2959166"/>
                </a:lnTo>
                <a:lnTo>
                  <a:pt x="455532" y="6863169"/>
                </a:lnTo>
                <a:lnTo>
                  <a:pt x="0" y="6863169"/>
                </a:lnTo>
                <a:close/>
                <a:moveTo>
                  <a:pt x="545304" y="0"/>
                </a:moveTo>
                <a:lnTo>
                  <a:pt x="12179038" y="0"/>
                </a:lnTo>
                <a:lnTo>
                  <a:pt x="12179038" y="2880059"/>
                </a:lnTo>
                <a:lnTo>
                  <a:pt x="545304" y="2880059"/>
                </a:lnTo>
                <a:close/>
              </a:path>
            </a:pathLst>
          </a:custGeom>
          <a:blipFill rotWithShape="1">
            <a:blip r:embed="rId3">
              <a:alphaModFix amt="70000"/>
            </a:blip>
            <a:stretch>
              <a:fillRect/>
            </a:stretch>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55" name="Google Shape;55;p5"/>
          <p:cNvSpPr txBox="1">
            <a:spLocks noGrp="1"/>
          </p:cNvSpPr>
          <p:nvPr>
            <p:ph type="title"/>
          </p:nvPr>
        </p:nvSpPr>
        <p:spPr>
          <a:xfrm>
            <a:off x="888973" y="133662"/>
            <a:ext cx="7388754" cy="2219097"/>
          </a:xfrm>
          <a:prstGeom prst="rect">
            <a:avLst/>
          </a:prstGeom>
          <a:noFill/>
          <a:ln>
            <a:noFill/>
          </a:ln>
        </p:spPr>
        <p:txBody>
          <a:bodyPr spcFirstLastPara="1" wrap="square" lIns="0" tIns="0" rIns="0" bIns="0" anchor="b" anchorCtr="0">
            <a:normAutofit/>
          </a:bodyPr>
          <a:lstStyle>
            <a:lvl1pPr lvl="0" algn="l">
              <a:lnSpc>
                <a:spcPct val="80000"/>
              </a:lnSpc>
              <a:spcBef>
                <a:spcPts val="0"/>
              </a:spcBef>
              <a:spcAft>
                <a:spcPts val="0"/>
              </a:spcAft>
              <a:buClr>
                <a:schemeClr val="lt1"/>
              </a:buClr>
              <a:buSzPts val="4500"/>
              <a:buFont typeface="Arial"/>
              <a:buNone/>
              <a:defRPr sz="4500" b="1" i="0">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5"/>
          <p:cNvSpPr txBox="1">
            <a:spLocks noGrp="1"/>
          </p:cNvSpPr>
          <p:nvPr>
            <p:ph type="body" idx="1"/>
          </p:nvPr>
        </p:nvSpPr>
        <p:spPr>
          <a:xfrm>
            <a:off x="888973" y="2410618"/>
            <a:ext cx="7388754" cy="310627"/>
          </a:xfrm>
          <a:prstGeom prst="rect">
            <a:avLst/>
          </a:prstGeom>
          <a:noFill/>
          <a:ln>
            <a:noFill/>
          </a:ln>
        </p:spPr>
        <p:txBody>
          <a:bodyPr spcFirstLastPara="1" wrap="square" lIns="0" tIns="0" rIns="0" bIns="0" anchor="t" anchorCtr="0">
            <a:normAutofit/>
          </a:bodyPr>
          <a:lstStyle>
            <a:lvl1pPr marL="457200" lvl="0" indent="-228600" algn="l">
              <a:lnSpc>
                <a:spcPct val="130000"/>
              </a:lnSpc>
              <a:spcBef>
                <a:spcPts val="0"/>
              </a:spcBef>
              <a:spcAft>
                <a:spcPts val="0"/>
              </a:spcAft>
              <a:buClr>
                <a:schemeClr val="lt1"/>
              </a:buClr>
              <a:buSzPts val="1600"/>
              <a:buNone/>
              <a:defRPr sz="1600" b="0" i="0">
                <a:solidFill>
                  <a:schemeClr val="lt1"/>
                </a:solidFill>
                <a:latin typeface="Arial"/>
                <a:ea typeface="Arial"/>
                <a:cs typeface="Arial"/>
                <a:sym typeface="Arial"/>
              </a:defRPr>
            </a:lvl1pPr>
            <a:lvl2pPr marL="914400" lvl="1" indent="-228600" algn="l">
              <a:lnSpc>
                <a:spcPct val="130000"/>
              </a:lnSpc>
              <a:spcBef>
                <a:spcPts val="1200"/>
              </a:spcBef>
              <a:spcAft>
                <a:spcPts val="0"/>
              </a:spcAft>
              <a:buClr>
                <a:srgbClr val="757575"/>
              </a:buClr>
              <a:buSzPts val="2000"/>
              <a:buNone/>
              <a:defRPr sz="2000">
                <a:solidFill>
                  <a:srgbClr val="757575"/>
                </a:solidFill>
              </a:defRPr>
            </a:lvl2pPr>
            <a:lvl3pPr marL="1371600" lvl="2" indent="-228600" algn="l">
              <a:lnSpc>
                <a:spcPct val="130000"/>
              </a:lnSpc>
              <a:spcBef>
                <a:spcPts val="1200"/>
              </a:spcBef>
              <a:spcAft>
                <a:spcPts val="0"/>
              </a:spcAft>
              <a:buClr>
                <a:srgbClr val="757575"/>
              </a:buClr>
              <a:buSzPts val="1800"/>
              <a:buNone/>
              <a:defRPr sz="1800">
                <a:solidFill>
                  <a:srgbClr val="757575"/>
                </a:solidFill>
              </a:defRPr>
            </a:lvl3pPr>
            <a:lvl4pPr marL="1828800" lvl="3" indent="-228600" algn="l">
              <a:lnSpc>
                <a:spcPct val="130000"/>
              </a:lnSpc>
              <a:spcBef>
                <a:spcPts val="1200"/>
              </a:spcBef>
              <a:spcAft>
                <a:spcPts val="0"/>
              </a:spcAft>
              <a:buClr>
                <a:srgbClr val="757575"/>
              </a:buClr>
              <a:buSzPts val="1600"/>
              <a:buNone/>
              <a:defRPr sz="1600">
                <a:solidFill>
                  <a:srgbClr val="757575"/>
                </a:solidFill>
              </a:defRPr>
            </a:lvl4pPr>
            <a:lvl5pPr marL="2286000" lvl="4" indent="-228600" algn="l">
              <a:lnSpc>
                <a:spcPct val="130000"/>
              </a:lnSpc>
              <a:spcBef>
                <a:spcPts val="1200"/>
              </a:spcBef>
              <a:spcAft>
                <a:spcPts val="0"/>
              </a:spcAft>
              <a:buClr>
                <a:srgbClr val="757575"/>
              </a:buClr>
              <a:buSzPts val="1600"/>
              <a:buNone/>
              <a:defRPr sz="1600">
                <a:solidFill>
                  <a:srgbClr val="757575"/>
                </a:solidFill>
              </a:defRPr>
            </a:lvl5pPr>
            <a:lvl6pPr marL="2743200" lvl="5" indent="-228600" algn="l">
              <a:lnSpc>
                <a:spcPct val="90000"/>
              </a:lnSpc>
              <a:spcBef>
                <a:spcPts val="1200"/>
              </a:spcBef>
              <a:spcAft>
                <a:spcPts val="0"/>
              </a:spcAft>
              <a:buClr>
                <a:srgbClr val="757575"/>
              </a:buClr>
              <a:buSzPts val="1600"/>
              <a:buNone/>
              <a:defRPr sz="1600">
                <a:solidFill>
                  <a:srgbClr val="757575"/>
                </a:solidFill>
              </a:defRPr>
            </a:lvl6pPr>
            <a:lvl7pPr marL="3200400" lvl="6" indent="-228600" algn="l">
              <a:lnSpc>
                <a:spcPct val="90000"/>
              </a:lnSpc>
              <a:spcBef>
                <a:spcPts val="500"/>
              </a:spcBef>
              <a:spcAft>
                <a:spcPts val="0"/>
              </a:spcAft>
              <a:buClr>
                <a:srgbClr val="757575"/>
              </a:buClr>
              <a:buSzPts val="1600"/>
              <a:buNone/>
              <a:defRPr sz="1600">
                <a:solidFill>
                  <a:srgbClr val="757575"/>
                </a:solidFill>
              </a:defRPr>
            </a:lvl7pPr>
            <a:lvl8pPr marL="3657600" lvl="7" indent="-228600" algn="l">
              <a:lnSpc>
                <a:spcPct val="90000"/>
              </a:lnSpc>
              <a:spcBef>
                <a:spcPts val="500"/>
              </a:spcBef>
              <a:spcAft>
                <a:spcPts val="0"/>
              </a:spcAft>
              <a:buClr>
                <a:srgbClr val="757575"/>
              </a:buClr>
              <a:buSzPts val="1600"/>
              <a:buNone/>
              <a:defRPr sz="1600">
                <a:solidFill>
                  <a:srgbClr val="757575"/>
                </a:solidFill>
              </a:defRPr>
            </a:lvl8pPr>
            <a:lvl9pPr marL="4114800" lvl="8" indent="-228600" algn="l">
              <a:lnSpc>
                <a:spcPct val="90000"/>
              </a:lnSpc>
              <a:spcBef>
                <a:spcPts val="500"/>
              </a:spcBef>
              <a:spcAft>
                <a:spcPts val="0"/>
              </a:spcAft>
              <a:buClr>
                <a:srgbClr val="757575"/>
              </a:buClr>
              <a:buSzPts val="1600"/>
              <a:buNone/>
              <a:defRPr sz="1600">
                <a:solidFill>
                  <a:srgbClr val="757575"/>
                </a:solidFill>
              </a:defRPr>
            </a:lvl9pPr>
          </a:lstStyle>
          <a:p>
            <a:endParaRPr/>
          </a:p>
        </p:txBody>
      </p:sp>
      <p:sp>
        <p:nvSpPr>
          <p:cNvPr id="57" name="Google Shape;57;p5"/>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8" name="Google Shape;58;p5"/>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59" name="Google Shape;59;p5"/>
          <p:cNvSpPr txBox="1">
            <a:spLocks noGrp="1"/>
          </p:cNvSpPr>
          <p:nvPr>
            <p:ph type="body" idx="2"/>
          </p:nvPr>
        </p:nvSpPr>
        <p:spPr>
          <a:xfrm>
            <a:off x="1469920" y="6109856"/>
            <a:ext cx="3167064" cy="432632"/>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lt1"/>
              </a:buClr>
              <a:buSzPts val="800"/>
              <a:buNone/>
              <a:defRPr sz="800" b="0" i="0">
                <a:solidFill>
                  <a:schemeClr val="lt1"/>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60" name="Google Shape;60;p5"/>
          <p:cNvCxnSpPr/>
          <p:nvPr/>
        </p:nvCxnSpPr>
        <p:spPr>
          <a:xfrm>
            <a:off x="503779" y="-14060"/>
            <a:ext cx="0" cy="6863196"/>
          </a:xfrm>
          <a:prstGeom prst="straightConnector1">
            <a:avLst/>
          </a:prstGeom>
          <a:noFill/>
          <a:ln w="9525" cap="flat" cmpd="sng">
            <a:solidFill>
              <a:schemeClr val="lt1"/>
            </a:solidFill>
            <a:prstDash val="solid"/>
            <a:miter lim="800000"/>
            <a:headEnd type="none" w="sm" len="sm"/>
            <a:tailEnd type="none" w="sm" len="sm"/>
          </a:ln>
        </p:spPr>
      </p:cxnSp>
      <p:cxnSp>
        <p:nvCxnSpPr>
          <p:cNvPr id="61" name="Google Shape;61;p5"/>
          <p:cNvCxnSpPr/>
          <p:nvPr/>
        </p:nvCxnSpPr>
        <p:spPr>
          <a:xfrm>
            <a:off x="0" y="2908934"/>
            <a:ext cx="12191999" cy="0"/>
          </a:xfrm>
          <a:prstGeom prst="straightConnector1">
            <a:avLst/>
          </a:prstGeom>
          <a:noFill/>
          <a:ln w="9525" cap="flat" cmpd="sng">
            <a:solidFill>
              <a:schemeClr val="lt1"/>
            </a:solidFill>
            <a:prstDash val="solid"/>
            <a:miter lim="800000"/>
            <a:headEnd type="none" w="sm" len="sm"/>
            <a:tailEnd type="none" w="sm" len="sm"/>
          </a:ln>
        </p:spPr>
      </p:cxnSp>
      <p:pic>
        <p:nvPicPr>
          <p:cNvPr id="62" name="Google Shape;62;p5"/>
          <p:cNvPicPr preferRelativeResize="0"/>
          <p:nvPr/>
        </p:nvPicPr>
        <p:blipFill rotWithShape="1">
          <a:blip r:embed="rId4">
            <a:alphaModFix/>
          </a:blip>
          <a:srcRect/>
          <a:stretch/>
        </p:blipFill>
        <p:spPr>
          <a:xfrm>
            <a:off x="11223028" y="6228946"/>
            <a:ext cx="432312" cy="341097"/>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p:tgtEl>
                                          <p:spTgt spid="60"/>
                                        </p:tgtEl>
                                        <p:attrNameLst>
                                          <p:attrName>ppt_x</p:attrName>
                                        </p:attrNameLst>
                                      </p:cBhvr>
                                      <p:tavLst>
                                        <p:tav tm="0">
                                          <p:val>
                                            <p:strVal val="#ppt_x-1"/>
                                          </p:val>
                                        </p:tav>
                                        <p:tav tm="100000">
                                          <p:val>
                                            <p:strVal val="#ppt_x"/>
                                          </p:val>
                                        </p:tav>
                                      </p:tavLst>
                                    </p:anim>
                                  </p:childTnLst>
                                </p:cTn>
                              </p:par>
                              <p:par>
                                <p:cTn id="8" presetID="2" presetClass="entr" presetSubtype="4" fill="hold" nodeType="withEffect">
                                  <p:stCondLst>
                                    <p:cond delay="0"/>
                                  </p:stCondLst>
                                  <p:childTnLst>
                                    <p:set>
                                      <p:cBhvr>
                                        <p:cTn id="9" dur="1" fill="hold">
                                          <p:stCondLst>
                                            <p:cond delay="0"/>
                                          </p:stCondLst>
                                        </p:cTn>
                                        <p:tgtEl>
                                          <p:spTgt spid="61"/>
                                        </p:tgtEl>
                                        <p:attrNameLst>
                                          <p:attrName>style.visibility</p:attrName>
                                        </p:attrNameLst>
                                      </p:cBhvr>
                                      <p:to>
                                        <p:strVal val="visible"/>
                                      </p:to>
                                    </p:set>
                                    <p:anim calcmode="lin" valueType="num">
                                      <p:cBhvr additive="base">
                                        <p:cTn id="10" dur="500"/>
                                        <p:tgtEl>
                                          <p:spTgt spid="61"/>
                                        </p:tgtEl>
                                        <p:attrNameLst>
                                          <p:attrName>ppt_y</p:attrName>
                                        </p:attrNameLst>
                                      </p:cBhvr>
                                      <p:tavLst>
                                        <p:tav tm="0">
                                          <p:val>
                                            <p:strVal val="#ppt_y+1"/>
                                          </p:val>
                                        </p:tav>
                                        <p:tav tm="100000">
                                          <p:val>
                                            <p:strVal val="#ppt_y"/>
                                          </p:val>
                                        </p:tav>
                                      </p:tavLst>
                                    </p:anim>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55"/>
                                        </p:tgtEl>
                                        <p:attrNameLst>
                                          <p:attrName>style.visibility</p:attrName>
                                        </p:attrNameLst>
                                      </p:cBhvr>
                                      <p:to>
                                        <p:strVal val="visible"/>
                                      </p:to>
                                    </p:set>
                                    <p:animEffect transition="in" filter="fade">
                                      <p:cBhvr>
                                        <p:cTn id="14" dur="500"/>
                                        <p:tgtEl>
                                          <p:spTgt spid="55"/>
                                        </p:tgtEl>
                                      </p:cBhvr>
                                    </p:animEffect>
                                  </p:childTnLst>
                                </p:cTn>
                              </p:par>
                              <p:par>
                                <p:cTn id="15" presetID="10" presetClass="entr" presetSubtype="0" fill="hold" nodeType="withEffect">
                                  <p:stCondLst>
                                    <p:cond delay="0"/>
                                  </p:stCondLst>
                                  <p:childTnLst>
                                    <p:set>
                                      <p:cBhvr>
                                        <p:cTn id="16" dur="1" fill="hold">
                                          <p:stCondLst>
                                            <p:cond delay="0"/>
                                          </p:stCondLst>
                                        </p:cTn>
                                        <p:tgtEl>
                                          <p:spTgt spid="56">
                                            <p:txEl>
                                              <p:pRg st="0" end="0"/>
                                            </p:txEl>
                                          </p:spTgt>
                                        </p:tgtEl>
                                        <p:attrNameLst>
                                          <p:attrName>style.visibility</p:attrName>
                                        </p:attrNameLst>
                                      </p:cBhvr>
                                      <p:to>
                                        <p:strVal val="visible"/>
                                      </p:to>
                                    </p:set>
                                    <p:animEffect transition="in" filter="fade">
                                      <p:cBhvr>
                                        <p:cTn id="17" dur="500"/>
                                        <p:tgtEl>
                                          <p:spTgt spid="56">
                                            <p:txEl>
                                              <p:pRg st="0" end="0"/>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56">
                                            <p:txEl>
                                              <p:pRg st="1" end="1"/>
                                            </p:txEl>
                                          </p:spTgt>
                                        </p:tgtEl>
                                        <p:attrNameLst>
                                          <p:attrName>style.visibility</p:attrName>
                                        </p:attrNameLst>
                                      </p:cBhvr>
                                      <p:to>
                                        <p:strVal val="visible"/>
                                      </p:to>
                                    </p:set>
                                    <p:animEffect transition="in" filter="fade">
                                      <p:cBhvr>
                                        <p:cTn id="20" dur="500"/>
                                        <p:tgtEl>
                                          <p:spTgt spid="56">
                                            <p:txEl>
                                              <p:pRg st="1" end="1"/>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56">
                                            <p:txEl>
                                              <p:pRg st="2" end="2"/>
                                            </p:txEl>
                                          </p:spTgt>
                                        </p:tgtEl>
                                        <p:attrNameLst>
                                          <p:attrName>style.visibility</p:attrName>
                                        </p:attrNameLst>
                                      </p:cBhvr>
                                      <p:to>
                                        <p:strVal val="visible"/>
                                      </p:to>
                                    </p:set>
                                    <p:animEffect transition="in" filter="fade">
                                      <p:cBhvr>
                                        <p:cTn id="23" dur="500"/>
                                        <p:tgtEl>
                                          <p:spTgt spid="56">
                                            <p:txEl>
                                              <p:pRg st="2" end="2"/>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56">
                                            <p:txEl>
                                              <p:pRg st="3" end="3"/>
                                            </p:txEl>
                                          </p:spTgt>
                                        </p:tgtEl>
                                        <p:attrNameLst>
                                          <p:attrName>style.visibility</p:attrName>
                                        </p:attrNameLst>
                                      </p:cBhvr>
                                      <p:to>
                                        <p:strVal val="visible"/>
                                      </p:to>
                                    </p:set>
                                    <p:animEffect transition="in" filter="fade">
                                      <p:cBhvr>
                                        <p:cTn id="26" dur="500"/>
                                        <p:tgtEl>
                                          <p:spTgt spid="56">
                                            <p:txEl>
                                              <p:pRg st="3" end="3"/>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56">
                                            <p:txEl>
                                              <p:pRg st="4" end="4"/>
                                            </p:txEl>
                                          </p:spTgt>
                                        </p:tgtEl>
                                        <p:attrNameLst>
                                          <p:attrName>style.visibility</p:attrName>
                                        </p:attrNameLst>
                                      </p:cBhvr>
                                      <p:to>
                                        <p:strVal val="visible"/>
                                      </p:to>
                                    </p:set>
                                    <p:animEffect transition="in" filter="fade">
                                      <p:cBhvr>
                                        <p:cTn id="29" dur="500"/>
                                        <p:tgtEl>
                                          <p:spTgt spid="56">
                                            <p:txEl>
                                              <p:pRg st="4" end="4"/>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56">
                                            <p:txEl>
                                              <p:pRg st="5" end="5"/>
                                            </p:txEl>
                                          </p:spTgt>
                                        </p:tgtEl>
                                        <p:attrNameLst>
                                          <p:attrName>style.visibility</p:attrName>
                                        </p:attrNameLst>
                                      </p:cBhvr>
                                      <p:to>
                                        <p:strVal val="visible"/>
                                      </p:to>
                                    </p:set>
                                    <p:animEffect transition="in" filter="fade">
                                      <p:cBhvr>
                                        <p:cTn id="32" dur="500"/>
                                        <p:tgtEl>
                                          <p:spTgt spid="56">
                                            <p:txEl>
                                              <p:pRg st="5" end="5"/>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56">
                                            <p:txEl>
                                              <p:pRg st="6" end="6"/>
                                            </p:txEl>
                                          </p:spTgt>
                                        </p:tgtEl>
                                        <p:attrNameLst>
                                          <p:attrName>style.visibility</p:attrName>
                                        </p:attrNameLst>
                                      </p:cBhvr>
                                      <p:to>
                                        <p:strVal val="visible"/>
                                      </p:to>
                                    </p:set>
                                    <p:animEffect transition="in" filter="fade">
                                      <p:cBhvr>
                                        <p:cTn id="35" dur="500"/>
                                        <p:tgtEl>
                                          <p:spTgt spid="56">
                                            <p:txEl>
                                              <p:pRg st="6" end="6"/>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56">
                                            <p:txEl>
                                              <p:pRg st="7" end="7"/>
                                            </p:txEl>
                                          </p:spTgt>
                                        </p:tgtEl>
                                        <p:attrNameLst>
                                          <p:attrName>style.visibility</p:attrName>
                                        </p:attrNameLst>
                                      </p:cBhvr>
                                      <p:to>
                                        <p:strVal val="visible"/>
                                      </p:to>
                                    </p:set>
                                    <p:animEffect transition="in" filter="fade">
                                      <p:cBhvr>
                                        <p:cTn id="38" dur="500"/>
                                        <p:tgtEl>
                                          <p:spTgt spid="56">
                                            <p:txEl>
                                              <p:pRg st="7" end="7"/>
                                            </p:txEl>
                                          </p:spTgt>
                                        </p:tgtEl>
                                      </p:cBhvr>
                                    </p:animEffect>
                                  </p:childTnLst>
                                </p:cTn>
                              </p:par>
                              <p:par>
                                <p:cTn id="39" presetID="10" presetClass="entr" presetSubtype="0" fill="hold" nodeType="withEffect">
                                  <p:stCondLst>
                                    <p:cond delay="0"/>
                                  </p:stCondLst>
                                  <p:childTnLst>
                                    <p:set>
                                      <p:cBhvr>
                                        <p:cTn id="40" dur="1" fill="hold">
                                          <p:stCondLst>
                                            <p:cond delay="0"/>
                                          </p:stCondLst>
                                        </p:cTn>
                                        <p:tgtEl>
                                          <p:spTgt spid="56">
                                            <p:txEl>
                                              <p:pRg st="8" end="8"/>
                                            </p:txEl>
                                          </p:spTgt>
                                        </p:tgtEl>
                                        <p:attrNameLst>
                                          <p:attrName>style.visibility</p:attrName>
                                        </p:attrNameLst>
                                      </p:cBhvr>
                                      <p:to>
                                        <p:strVal val="visible"/>
                                      </p:to>
                                    </p:set>
                                    <p:animEffect transition="in" filter="fade">
                                      <p:cBhvr>
                                        <p:cTn id="41" dur="500"/>
                                        <p:tgtEl>
                                          <p:spTgt spid="5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eam Bio x6, White">
  <p:cSld name="Team Bio x6, White">
    <p:spTree>
      <p:nvGrpSpPr>
        <p:cNvPr id="1" name="Shape 521"/>
        <p:cNvGrpSpPr/>
        <p:nvPr/>
      </p:nvGrpSpPr>
      <p:grpSpPr>
        <a:xfrm>
          <a:off x="0" y="0"/>
          <a:ext cx="0" cy="0"/>
          <a:chOff x="0" y="0"/>
          <a:chExt cx="0" cy="0"/>
        </a:xfrm>
      </p:grpSpPr>
      <p:pic>
        <p:nvPicPr>
          <p:cNvPr id="522" name="Google Shape;522;p42" descr="A blurry image of a blue and pink light&#10;&#10;Description automatically generated"/>
          <p:cNvPicPr preferRelativeResize="0"/>
          <p:nvPr/>
        </p:nvPicPr>
        <p:blipFill rotWithShape="1">
          <a:blip r:embed="rId2">
            <a:alphaModFix/>
          </a:blip>
          <a:srcRect/>
          <a:stretch/>
        </p:blipFill>
        <p:spPr>
          <a:xfrm>
            <a:off x="0" y="0"/>
            <a:ext cx="3530180" cy="6857999"/>
          </a:xfrm>
          <a:prstGeom prst="rect">
            <a:avLst/>
          </a:prstGeom>
          <a:noFill/>
          <a:ln>
            <a:noFill/>
          </a:ln>
        </p:spPr>
      </p:pic>
      <p:sp>
        <p:nvSpPr>
          <p:cNvPr id="523" name="Google Shape;523;p42"/>
          <p:cNvSpPr txBox="1">
            <a:spLocks noGrp="1"/>
          </p:cNvSpPr>
          <p:nvPr>
            <p:ph type="title"/>
          </p:nvPr>
        </p:nvSpPr>
        <p:spPr>
          <a:xfrm>
            <a:off x="711252" y="507600"/>
            <a:ext cx="2080074" cy="2832663"/>
          </a:xfrm>
          <a:prstGeom prst="rect">
            <a:avLst/>
          </a:prstGeom>
          <a:noFill/>
          <a:ln>
            <a:noFill/>
          </a:ln>
        </p:spPr>
        <p:txBody>
          <a:bodyPr spcFirstLastPara="1" wrap="square" lIns="0" tIns="0" rIns="0" bIns="0" anchor="t" anchorCtr="0">
            <a:normAutofit/>
          </a:bodyPr>
          <a:lstStyle>
            <a:lvl1pPr lvl="0" algn="l">
              <a:lnSpc>
                <a:spcPct val="90000"/>
              </a:lnSpc>
              <a:spcBef>
                <a:spcPts val="0"/>
              </a:spcBef>
              <a:spcAft>
                <a:spcPts val="0"/>
              </a:spcAft>
              <a:buClr>
                <a:schemeClr val="lt1"/>
              </a:buClr>
              <a:buSzPts val="1400"/>
              <a:buFont typeface="Arial"/>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24" name="Google Shape;524;p42"/>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25" name="Google Shape;525;p42"/>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526" name="Google Shape;526;p42"/>
          <p:cNvSpPr txBox="1">
            <a:spLocks noGrp="1"/>
          </p:cNvSpPr>
          <p:nvPr>
            <p:ph type="body" idx="1"/>
          </p:nvPr>
        </p:nvSpPr>
        <p:spPr>
          <a:xfrm>
            <a:off x="4111332" y="2248213"/>
            <a:ext cx="2170485" cy="298946"/>
          </a:xfrm>
          <a:prstGeom prst="rect">
            <a:avLst/>
          </a:prstGeom>
          <a:noFill/>
          <a:ln>
            <a:noFill/>
          </a:ln>
        </p:spPr>
        <p:txBody>
          <a:bodyPr spcFirstLastPara="1" wrap="square" lIns="0" tIns="0" rIns="0" bIns="0" anchor="ctr" anchorCtr="0">
            <a:normAutofit/>
          </a:bodyPr>
          <a:lstStyle>
            <a:lvl1pPr marL="457200" lvl="0" indent="-228600" algn="l">
              <a:lnSpc>
                <a:spcPct val="112857"/>
              </a:lnSpc>
              <a:spcBef>
                <a:spcPts val="0"/>
              </a:spcBef>
              <a:spcAft>
                <a:spcPts val="0"/>
              </a:spcAft>
              <a:buClr>
                <a:schemeClr val="dk2"/>
              </a:buClr>
              <a:buSzPts val="1400"/>
              <a:buNone/>
              <a:defRPr sz="1400" b="1" i="0" cap="none">
                <a:solidFill>
                  <a:schemeClr val="dk2"/>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27" name="Google Shape;527;p42"/>
          <p:cNvSpPr txBox="1">
            <a:spLocks noGrp="1"/>
          </p:cNvSpPr>
          <p:nvPr>
            <p:ph type="body" idx="2"/>
          </p:nvPr>
        </p:nvSpPr>
        <p:spPr>
          <a:xfrm>
            <a:off x="4117236" y="2609913"/>
            <a:ext cx="2165231" cy="420032"/>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dk2"/>
              </a:buClr>
              <a:buSzPts val="1200"/>
              <a:buNone/>
              <a:defRPr sz="1200" b="0" i="0">
                <a:latin typeface="Arial"/>
                <a:ea typeface="Arial"/>
                <a:cs typeface="Arial"/>
                <a:sym typeface="Arial"/>
              </a:defRPr>
            </a:lvl1pPr>
            <a:lvl2pPr marL="914400" lvl="1" indent="-304800" algn="l">
              <a:lnSpc>
                <a:spcPct val="130000"/>
              </a:lnSpc>
              <a:spcBef>
                <a:spcPts val="200"/>
              </a:spcBef>
              <a:spcAft>
                <a:spcPts val="0"/>
              </a:spcAft>
              <a:buClr>
                <a:schemeClr val="dk2"/>
              </a:buClr>
              <a:buSzPts val="1200"/>
              <a:buChar char="•"/>
              <a:defRPr sz="1200" b="0" i="0">
                <a:latin typeface="Arial"/>
                <a:ea typeface="Arial"/>
                <a:cs typeface="Arial"/>
                <a:sym typeface="Arial"/>
              </a:defRPr>
            </a:lvl2pPr>
            <a:lvl3pPr marL="1371600" lvl="2" indent="-304800" algn="l">
              <a:lnSpc>
                <a:spcPct val="130000"/>
              </a:lnSpc>
              <a:spcBef>
                <a:spcPts val="200"/>
              </a:spcBef>
              <a:spcAft>
                <a:spcPts val="0"/>
              </a:spcAft>
              <a:buClr>
                <a:schemeClr val="dk2"/>
              </a:buClr>
              <a:buSzPts val="1200"/>
              <a:buChar char="-"/>
              <a:defRPr sz="1200" b="0" i="0">
                <a:latin typeface="Arial"/>
                <a:ea typeface="Arial"/>
                <a:cs typeface="Arial"/>
                <a:sym typeface="Arial"/>
              </a:defRPr>
            </a:lvl3pPr>
            <a:lvl4pPr marL="1828800" lvl="3" indent="-228600" algn="l">
              <a:lnSpc>
                <a:spcPct val="130000"/>
              </a:lnSpc>
              <a:spcBef>
                <a:spcPts val="200"/>
              </a:spcBef>
              <a:spcAft>
                <a:spcPts val="0"/>
              </a:spcAft>
              <a:buClr>
                <a:schemeClr val="dk2"/>
              </a:buClr>
              <a:buSzPts val="1200"/>
              <a:buNone/>
              <a:defRPr sz="1200" b="0" i="0">
                <a:latin typeface="Arial"/>
                <a:ea typeface="Arial"/>
                <a:cs typeface="Arial"/>
                <a:sym typeface="Arial"/>
              </a:defRPr>
            </a:lvl4pPr>
            <a:lvl5pPr marL="2286000" lvl="4" indent="-228600" algn="l">
              <a:lnSpc>
                <a:spcPct val="130000"/>
              </a:lnSpc>
              <a:spcBef>
                <a:spcPts val="200"/>
              </a:spcBef>
              <a:spcAft>
                <a:spcPts val="0"/>
              </a:spcAft>
              <a:buClr>
                <a:schemeClr val="accent1"/>
              </a:buClr>
              <a:buSzPts val="1200"/>
              <a:buNone/>
              <a:defRPr sz="1200" b="0" i="0">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28" name="Google Shape;528;p42"/>
          <p:cNvSpPr txBox="1">
            <a:spLocks noGrp="1"/>
          </p:cNvSpPr>
          <p:nvPr>
            <p:ph type="body" idx="3"/>
          </p:nvPr>
        </p:nvSpPr>
        <p:spPr>
          <a:xfrm>
            <a:off x="6918788" y="2248213"/>
            <a:ext cx="2170485" cy="298946"/>
          </a:xfrm>
          <a:prstGeom prst="rect">
            <a:avLst/>
          </a:prstGeom>
          <a:noFill/>
          <a:ln>
            <a:noFill/>
          </a:ln>
        </p:spPr>
        <p:txBody>
          <a:bodyPr spcFirstLastPara="1" wrap="square" lIns="0" tIns="0" rIns="0" bIns="0" anchor="ctr" anchorCtr="0">
            <a:normAutofit/>
          </a:bodyPr>
          <a:lstStyle>
            <a:lvl1pPr marL="457200" lvl="0" indent="-228600" algn="l">
              <a:lnSpc>
                <a:spcPct val="112857"/>
              </a:lnSpc>
              <a:spcBef>
                <a:spcPts val="0"/>
              </a:spcBef>
              <a:spcAft>
                <a:spcPts val="0"/>
              </a:spcAft>
              <a:buClr>
                <a:schemeClr val="dk2"/>
              </a:buClr>
              <a:buSzPts val="1400"/>
              <a:buNone/>
              <a:defRPr sz="1400" b="1" i="0" cap="none">
                <a:solidFill>
                  <a:schemeClr val="dk2"/>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29" name="Google Shape;529;p42"/>
          <p:cNvSpPr txBox="1">
            <a:spLocks noGrp="1"/>
          </p:cNvSpPr>
          <p:nvPr>
            <p:ph type="body" idx="4"/>
          </p:nvPr>
        </p:nvSpPr>
        <p:spPr>
          <a:xfrm>
            <a:off x="6924692" y="2609913"/>
            <a:ext cx="2165231" cy="420032"/>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dk2"/>
              </a:buClr>
              <a:buSzPts val="1200"/>
              <a:buNone/>
              <a:defRPr sz="1200" b="0" i="0">
                <a:latin typeface="Arial"/>
                <a:ea typeface="Arial"/>
                <a:cs typeface="Arial"/>
                <a:sym typeface="Arial"/>
              </a:defRPr>
            </a:lvl1pPr>
            <a:lvl2pPr marL="914400" lvl="1" indent="-304800" algn="l">
              <a:lnSpc>
                <a:spcPct val="130000"/>
              </a:lnSpc>
              <a:spcBef>
                <a:spcPts val="200"/>
              </a:spcBef>
              <a:spcAft>
                <a:spcPts val="0"/>
              </a:spcAft>
              <a:buClr>
                <a:schemeClr val="dk2"/>
              </a:buClr>
              <a:buSzPts val="1200"/>
              <a:buChar char="•"/>
              <a:defRPr sz="1200" b="0" i="0">
                <a:latin typeface="Arial"/>
                <a:ea typeface="Arial"/>
                <a:cs typeface="Arial"/>
                <a:sym typeface="Arial"/>
              </a:defRPr>
            </a:lvl2pPr>
            <a:lvl3pPr marL="1371600" lvl="2" indent="-304800" algn="l">
              <a:lnSpc>
                <a:spcPct val="130000"/>
              </a:lnSpc>
              <a:spcBef>
                <a:spcPts val="200"/>
              </a:spcBef>
              <a:spcAft>
                <a:spcPts val="0"/>
              </a:spcAft>
              <a:buClr>
                <a:schemeClr val="dk2"/>
              </a:buClr>
              <a:buSzPts val="1200"/>
              <a:buChar char="-"/>
              <a:defRPr sz="1200" b="0" i="0">
                <a:latin typeface="Arial"/>
                <a:ea typeface="Arial"/>
                <a:cs typeface="Arial"/>
                <a:sym typeface="Arial"/>
              </a:defRPr>
            </a:lvl3pPr>
            <a:lvl4pPr marL="1828800" lvl="3" indent="-228600" algn="l">
              <a:lnSpc>
                <a:spcPct val="130000"/>
              </a:lnSpc>
              <a:spcBef>
                <a:spcPts val="200"/>
              </a:spcBef>
              <a:spcAft>
                <a:spcPts val="0"/>
              </a:spcAft>
              <a:buClr>
                <a:schemeClr val="dk2"/>
              </a:buClr>
              <a:buSzPts val="1200"/>
              <a:buNone/>
              <a:defRPr sz="1200" b="0" i="0">
                <a:latin typeface="Arial"/>
                <a:ea typeface="Arial"/>
                <a:cs typeface="Arial"/>
                <a:sym typeface="Arial"/>
              </a:defRPr>
            </a:lvl4pPr>
            <a:lvl5pPr marL="2286000" lvl="4" indent="-228600" algn="l">
              <a:lnSpc>
                <a:spcPct val="130000"/>
              </a:lnSpc>
              <a:spcBef>
                <a:spcPts val="200"/>
              </a:spcBef>
              <a:spcAft>
                <a:spcPts val="0"/>
              </a:spcAft>
              <a:buClr>
                <a:schemeClr val="accent1"/>
              </a:buClr>
              <a:buSzPts val="1200"/>
              <a:buNone/>
              <a:defRPr sz="1200" b="0" i="0">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0" name="Google Shape;530;p42"/>
          <p:cNvSpPr txBox="1">
            <a:spLocks noGrp="1"/>
          </p:cNvSpPr>
          <p:nvPr>
            <p:ph type="body" idx="5"/>
          </p:nvPr>
        </p:nvSpPr>
        <p:spPr>
          <a:xfrm>
            <a:off x="9690619" y="2248213"/>
            <a:ext cx="2170485" cy="298946"/>
          </a:xfrm>
          <a:prstGeom prst="rect">
            <a:avLst/>
          </a:prstGeom>
          <a:noFill/>
          <a:ln>
            <a:noFill/>
          </a:ln>
        </p:spPr>
        <p:txBody>
          <a:bodyPr spcFirstLastPara="1" wrap="square" lIns="0" tIns="0" rIns="0" bIns="0" anchor="ctr" anchorCtr="0">
            <a:normAutofit/>
          </a:bodyPr>
          <a:lstStyle>
            <a:lvl1pPr marL="457200" lvl="0" indent="-228600" algn="l">
              <a:lnSpc>
                <a:spcPct val="112857"/>
              </a:lnSpc>
              <a:spcBef>
                <a:spcPts val="0"/>
              </a:spcBef>
              <a:spcAft>
                <a:spcPts val="0"/>
              </a:spcAft>
              <a:buClr>
                <a:schemeClr val="dk2"/>
              </a:buClr>
              <a:buSzPts val="1400"/>
              <a:buNone/>
              <a:defRPr sz="1400" b="1" i="0" cap="none">
                <a:solidFill>
                  <a:schemeClr val="dk2"/>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1" name="Google Shape;531;p42"/>
          <p:cNvSpPr txBox="1">
            <a:spLocks noGrp="1"/>
          </p:cNvSpPr>
          <p:nvPr>
            <p:ph type="body" idx="6"/>
          </p:nvPr>
        </p:nvSpPr>
        <p:spPr>
          <a:xfrm>
            <a:off x="9696523" y="2609913"/>
            <a:ext cx="2165231" cy="420032"/>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dk2"/>
              </a:buClr>
              <a:buSzPts val="1200"/>
              <a:buNone/>
              <a:defRPr sz="1200" b="0" i="0">
                <a:latin typeface="Arial"/>
                <a:ea typeface="Arial"/>
                <a:cs typeface="Arial"/>
                <a:sym typeface="Arial"/>
              </a:defRPr>
            </a:lvl1pPr>
            <a:lvl2pPr marL="914400" lvl="1" indent="-304800" algn="l">
              <a:lnSpc>
                <a:spcPct val="130000"/>
              </a:lnSpc>
              <a:spcBef>
                <a:spcPts val="200"/>
              </a:spcBef>
              <a:spcAft>
                <a:spcPts val="0"/>
              </a:spcAft>
              <a:buClr>
                <a:schemeClr val="dk2"/>
              </a:buClr>
              <a:buSzPts val="1200"/>
              <a:buChar char="•"/>
              <a:defRPr sz="1200" b="0" i="0">
                <a:latin typeface="Arial"/>
                <a:ea typeface="Arial"/>
                <a:cs typeface="Arial"/>
                <a:sym typeface="Arial"/>
              </a:defRPr>
            </a:lvl2pPr>
            <a:lvl3pPr marL="1371600" lvl="2" indent="-304800" algn="l">
              <a:lnSpc>
                <a:spcPct val="130000"/>
              </a:lnSpc>
              <a:spcBef>
                <a:spcPts val="200"/>
              </a:spcBef>
              <a:spcAft>
                <a:spcPts val="0"/>
              </a:spcAft>
              <a:buClr>
                <a:schemeClr val="dk2"/>
              </a:buClr>
              <a:buSzPts val="1200"/>
              <a:buChar char="-"/>
              <a:defRPr sz="1200" b="0" i="0">
                <a:latin typeface="Arial"/>
                <a:ea typeface="Arial"/>
                <a:cs typeface="Arial"/>
                <a:sym typeface="Arial"/>
              </a:defRPr>
            </a:lvl3pPr>
            <a:lvl4pPr marL="1828800" lvl="3" indent="-228600" algn="l">
              <a:lnSpc>
                <a:spcPct val="130000"/>
              </a:lnSpc>
              <a:spcBef>
                <a:spcPts val="200"/>
              </a:spcBef>
              <a:spcAft>
                <a:spcPts val="0"/>
              </a:spcAft>
              <a:buClr>
                <a:schemeClr val="dk2"/>
              </a:buClr>
              <a:buSzPts val="1200"/>
              <a:buNone/>
              <a:defRPr sz="1200" b="0" i="0">
                <a:latin typeface="Arial"/>
                <a:ea typeface="Arial"/>
                <a:cs typeface="Arial"/>
                <a:sym typeface="Arial"/>
              </a:defRPr>
            </a:lvl4pPr>
            <a:lvl5pPr marL="2286000" lvl="4" indent="-228600" algn="l">
              <a:lnSpc>
                <a:spcPct val="130000"/>
              </a:lnSpc>
              <a:spcBef>
                <a:spcPts val="200"/>
              </a:spcBef>
              <a:spcAft>
                <a:spcPts val="0"/>
              </a:spcAft>
              <a:buClr>
                <a:schemeClr val="accent1"/>
              </a:buClr>
              <a:buSzPts val="1200"/>
              <a:buNone/>
              <a:defRPr sz="1200" b="0" i="0">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2" name="Google Shape;532;p42"/>
          <p:cNvSpPr>
            <a:spLocks noGrp="1"/>
          </p:cNvSpPr>
          <p:nvPr>
            <p:ph type="pic" idx="7"/>
          </p:nvPr>
        </p:nvSpPr>
        <p:spPr>
          <a:xfrm>
            <a:off x="4167324" y="258827"/>
            <a:ext cx="1783418" cy="1783418"/>
          </a:xfrm>
          <a:prstGeom prst="rect">
            <a:avLst/>
          </a:prstGeom>
          <a:solidFill>
            <a:srgbClr val="D8D8D8"/>
          </a:solidFill>
          <a:ln>
            <a:noFill/>
          </a:ln>
        </p:spPr>
      </p:sp>
      <p:sp>
        <p:nvSpPr>
          <p:cNvPr id="533" name="Google Shape;533;p42"/>
          <p:cNvSpPr>
            <a:spLocks noGrp="1"/>
          </p:cNvSpPr>
          <p:nvPr>
            <p:ph type="pic" idx="8"/>
          </p:nvPr>
        </p:nvSpPr>
        <p:spPr>
          <a:xfrm>
            <a:off x="7023877" y="258827"/>
            <a:ext cx="1783418" cy="1783418"/>
          </a:xfrm>
          <a:prstGeom prst="rect">
            <a:avLst/>
          </a:prstGeom>
          <a:solidFill>
            <a:srgbClr val="D8D8D8"/>
          </a:solidFill>
          <a:ln>
            <a:noFill/>
          </a:ln>
        </p:spPr>
      </p:sp>
      <p:sp>
        <p:nvSpPr>
          <p:cNvPr id="534" name="Google Shape;534;p42"/>
          <p:cNvSpPr>
            <a:spLocks noGrp="1"/>
          </p:cNvSpPr>
          <p:nvPr>
            <p:ph type="pic" idx="9"/>
          </p:nvPr>
        </p:nvSpPr>
        <p:spPr>
          <a:xfrm>
            <a:off x="9853134" y="258827"/>
            <a:ext cx="1783418" cy="1783418"/>
          </a:xfrm>
          <a:prstGeom prst="rect">
            <a:avLst/>
          </a:prstGeom>
          <a:solidFill>
            <a:srgbClr val="D8D8D8"/>
          </a:solidFill>
          <a:ln>
            <a:noFill/>
          </a:ln>
        </p:spPr>
      </p:sp>
      <p:sp>
        <p:nvSpPr>
          <p:cNvPr id="535" name="Google Shape;535;p42"/>
          <p:cNvSpPr>
            <a:spLocks noGrp="1"/>
          </p:cNvSpPr>
          <p:nvPr>
            <p:ph type="pic" idx="13"/>
          </p:nvPr>
        </p:nvSpPr>
        <p:spPr>
          <a:xfrm>
            <a:off x="4167324" y="3282082"/>
            <a:ext cx="1783418" cy="1783418"/>
          </a:xfrm>
          <a:prstGeom prst="rect">
            <a:avLst/>
          </a:prstGeom>
          <a:solidFill>
            <a:srgbClr val="D8D8D8"/>
          </a:solidFill>
          <a:ln>
            <a:noFill/>
          </a:ln>
        </p:spPr>
      </p:sp>
      <p:sp>
        <p:nvSpPr>
          <p:cNvPr id="536" name="Google Shape;536;p42"/>
          <p:cNvSpPr>
            <a:spLocks noGrp="1"/>
          </p:cNvSpPr>
          <p:nvPr>
            <p:ph type="pic" idx="14"/>
          </p:nvPr>
        </p:nvSpPr>
        <p:spPr>
          <a:xfrm>
            <a:off x="7023877" y="3282082"/>
            <a:ext cx="1783418" cy="1783418"/>
          </a:xfrm>
          <a:prstGeom prst="rect">
            <a:avLst/>
          </a:prstGeom>
          <a:solidFill>
            <a:srgbClr val="D8D8D8"/>
          </a:solidFill>
          <a:ln>
            <a:noFill/>
          </a:ln>
        </p:spPr>
      </p:sp>
      <p:sp>
        <p:nvSpPr>
          <p:cNvPr id="537" name="Google Shape;537;p42"/>
          <p:cNvSpPr>
            <a:spLocks noGrp="1"/>
          </p:cNvSpPr>
          <p:nvPr>
            <p:ph type="pic" idx="15"/>
          </p:nvPr>
        </p:nvSpPr>
        <p:spPr>
          <a:xfrm>
            <a:off x="9853134" y="3282082"/>
            <a:ext cx="1783418" cy="1783418"/>
          </a:xfrm>
          <a:prstGeom prst="rect">
            <a:avLst/>
          </a:prstGeom>
          <a:solidFill>
            <a:srgbClr val="D8D8D8"/>
          </a:solidFill>
          <a:ln>
            <a:noFill/>
          </a:ln>
        </p:spPr>
      </p:sp>
      <p:sp>
        <p:nvSpPr>
          <p:cNvPr id="538" name="Google Shape;538;p42"/>
          <p:cNvSpPr txBox="1">
            <a:spLocks noGrp="1"/>
          </p:cNvSpPr>
          <p:nvPr>
            <p:ph type="body" idx="16"/>
          </p:nvPr>
        </p:nvSpPr>
        <p:spPr>
          <a:xfrm>
            <a:off x="4111332" y="5237646"/>
            <a:ext cx="2170485" cy="298946"/>
          </a:xfrm>
          <a:prstGeom prst="rect">
            <a:avLst/>
          </a:prstGeom>
          <a:noFill/>
          <a:ln>
            <a:noFill/>
          </a:ln>
        </p:spPr>
        <p:txBody>
          <a:bodyPr spcFirstLastPara="1" wrap="square" lIns="0" tIns="0" rIns="0" bIns="0" anchor="ctr" anchorCtr="0">
            <a:normAutofit/>
          </a:bodyPr>
          <a:lstStyle>
            <a:lvl1pPr marL="457200" lvl="0" indent="-228600" algn="l">
              <a:lnSpc>
                <a:spcPct val="112857"/>
              </a:lnSpc>
              <a:spcBef>
                <a:spcPts val="0"/>
              </a:spcBef>
              <a:spcAft>
                <a:spcPts val="0"/>
              </a:spcAft>
              <a:buClr>
                <a:schemeClr val="dk2"/>
              </a:buClr>
              <a:buSzPts val="1400"/>
              <a:buNone/>
              <a:defRPr sz="1400" b="1" i="0" cap="none">
                <a:solidFill>
                  <a:schemeClr val="dk2"/>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9" name="Google Shape;539;p42"/>
          <p:cNvSpPr txBox="1">
            <a:spLocks noGrp="1"/>
          </p:cNvSpPr>
          <p:nvPr>
            <p:ph type="body" idx="17"/>
          </p:nvPr>
        </p:nvSpPr>
        <p:spPr>
          <a:xfrm>
            <a:off x="4117236" y="5599346"/>
            <a:ext cx="2165231" cy="420032"/>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dk2"/>
              </a:buClr>
              <a:buSzPts val="1200"/>
              <a:buNone/>
              <a:defRPr sz="1200" b="0" i="0">
                <a:latin typeface="Arial"/>
                <a:ea typeface="Arial"/>
                <a:cs typeface="Arial"/>
                <a:sym typeface="Arial"/>
              </a:defRPr>
            </a:lvl1pPr>
            <a:lvl2pPr marL="914400" lvl="1" indent="-304800" algn="l">
              <a:lnSpc>
                <a:spcPct val="130000"/>
              </a:lnSpc>
              <a:spcBef>
                <a:spcPts val="200"/>
              </a:spcBef>
              <a:spcAft>
                <a:spcPts val="0"/>
              </a:spcAft>
              <a:buClr>
                <a:schemeClr val="dk2"/>
              </a:buClr>
              <a:buSzPts val="1200"/>
              <a:buChar char="•"/>
              <a:defRPr sz="1200" b="0" i="0">
                <a:latin typeface="Arial"/>
                <a:ea typeface="Arial"/>
                <a:cs typeface="Arial"/>
                <a:sym typeface="Arial"/>
              </a:defRPr>
            </a:lvl2pPr>
            <a:lvl3pPr marL="1371600" lvl="2" indent="-304800" algn="l">
              <a:lnSpc>
                <a:spcPct val="130000"/>
              </a:lnSpc>
              <a:spcBef>
                <a:spcPts val="200"/>
              </a:spcBef>
              <a:spcAft>
                <a:spcPts val="0"/>
              </a:spcAft>
              <a:buClr>
                <a:schemeClr val="dk2"/>
              </a:buClr>
              <a:buSzPts val="1200"/>
              <a:buChar char="-"/>
              <a:defRPr sz="1200" b="0" i="0">
                <a:latin typeface="Arial"/>
                <a:ea typeface="Arial"/>
                <a:cs typeface="Arial"/>
                <a:sym typeface="Arial"/>
              </a:defRPr>
            </a:lvl3pPr>
            <a:lvl4pPr marL="1828800" lvl="3" indent="-228600" algn="l">
              <a:lnSpc>
                <a:spcPct val="130000"/>
              </a:lnSpc>
              <a:spcBef>
                <a:spcPts val="200"/>
              </a:spcBef>
              <a:spcAft>
                <a:spcPts val="0"/>
              </a:spcAft>
              <a:buClr>
                <a:schemeClr val="dk2"/>
              </a:buClr>
              <a:buSzPts val="1200"/>
              <a:buNone/>
              <a:defRPr sz="1200" b="0" i="0">
                <a:latin typeface="Arial"/>
                <a:ea typeface="Arial"/>
                <a:cs typeface="Arial"/>
                <a:sym typeface="Arial"/>
              </a:defRPr>
            </a:lvl4pPr>
            <a:lvl5pPr marL="2286000" lvl="4" indent="-228600" algn="l">
              <a:lnSpc>
                <a:spcPct val="130000"/>
              </a:lnSpc>
              <a:spcBef>
                <a:spcPts val="200"/>
              </a:spcBef>
              <a:spcAft>
                <a:spcPts val="0"/>
              </a:spcAft>
              <a:buClr>
                <a:schemeClr val="accent1"/>
              </a:buClr>
              <a:buSzPts val="1200"/>
              <a:buNone/>
              <a:defRPr sz="1200" b="0" i="0">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40" name="Google Shape;540;p42"/>
          <p:cNvSpPr txBox="1">
            <a:spLocks noGrp="1"/>
          </p:cNvSpPr>
          <p:nvPr>
            <p:ph type="body" idx="18"/>
          </p:nvPr>
        </p:nvSpPr>
        <p:spPr>
          <a:xfrm>
            <a:off x="6918788" y="5237646"/>
            <a:ext cx="2170485" cy="298946"/>
          </a:xfrm>
          <a:prstGeom prst="rect">
            <a:avLst/>
          </a:prstGeom>
          <a:noFill/>
          <a:ln>
            <a:noFill/>
          </a:ln>
        </p:spPr>
        <p:txBody>
          <a:bodyPr spcFirstLastPara="1" wrap="square" lIns="0" tIns="0" rIns="0" bIns="0" anchor="ctr" anchorCtr="0">
            <a:normAutofit/>
          </a:bodyPr>
          <a:lstStyle>
            <a:lvl1pPr marL="457200" lvl="0" indent="-228600" algn="l">
              <a:lnSpc>
                <a:spcPct val="112857"/>
              </a:lnSpc>
              <a:spcBef>
                <a:spcPts val="0"/>
              </a:spcBef>
              <a:spcAft>
                <a:spcPts val="0"/>
              </a:spcAft>
              <a:buClr>
                <a:schemeClr val="dk2"/>
              </a:buClr>
              <a:buSzPts val="1400"/>
              <a:buNone/>
              <a:defRPr sz="1400" b="1" i="0" cap="none">
                <a:solidFill>
                  <a:schemeClr val="dk2"/>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41" name="Google Shape;541;p42"/>
          <p:cNvSpPr txBox="1">
            <a:spLocks noGrp="1"/>
          </p:cNvSpPr>
          <p:nvPr>
            <p:ph type="body" idx="19"/>
          </p:nvPr>
        </p:nvSpPr>
        <p:spPr>
          <a:xfrm>
            <a:off x="6924692" y="5599346"/>
            <a:ext cx="2165231" cy="420032"/>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dk2"/>
              </a:buClr>
              <a:buSzPts val="1200"/>
              <a:buNone/>
              <a:defRPr sz="1200" b="0" i="0">
                <a:latin typeface="Arial"/>
                <a:ea typeface="Arial"/>
                <a:cs typeface="Arial"/>
                <a:sym typeface="Arial"/>
              </a:defRPr>
            </a:lvl1pPr>
            <a:lvl2pPr marL="914400" lvl="1" indent="-304800" algn="l">
              <a:lnSpc>
                <a:spcPct val="130000"/>
              </a:lnSpc>
              <a:spcBef>
                <a:spcPts val="200"/>
              </a:spcBef>
              <a:spcAft>
                <a:spcPts val="0"/>
              </a:spcAft>
              <a:buClr>
                <a:schemeClr val="dk2"/>
              </a:buClr>
              <a:buSzPts val="1200"/>
              <a:buChar char="•"/>
              <a:defRPr sz="1200" b="0" i="0">
                <a:latin typeface="Arial"/>
                <a:ea typeface="Arial"/>
                <a:cs typeface="Arial"/>
                <a:sym typeface="Arial"/>
              </a:defRPr>
            </a:lvl2pPr>
            <a:lvl3pPr marL="1371600" lvl="2" indent="-304800" algn="l">
              <a:lnSpc>
                <a:spcPct val="130000"/>
              </a:lnSpc>
              <a:spcBef>
                <a:spcPts val="200"/>
              </a:spcBef>
              <a:spcAft>
                <a:spcPts val="0"/>
              </a:spcAft>
              <a:buClr>
                <a:schemeClr val="dk2"/>
              </a:buClr>
              <a:buSzPts val="1200"/>
              <a:buChar char="-"/>
              <a:defRPr sz="1200" b="0" i="0">
                <a:latin typeface="Arial"/>
                <a:ea typeface="Arial"/>
                <a:cs typeface="Arial"/>
                <a:sym typeface="Arial"/>
              </a:defRPr>
            </a:lvl3pPr>
            <a:lvl4pPr marL="1828800" lvl="3" indent="-228600" algn="l">
              <a:lnSpc>
                <a:spcPct val="130000"/>
              </a:lnSpc>
              <a:spcBef>
                <a:spcPts val="200"/>
              </a:spcBef>
              <a:spcAft>
                <a:spcPts val="0"/>
              </a:spcAft>
              <a:buClr>
                <a:schemeClr val="dk2"/>
              </a:buClr>
              <a:buSzPts val="1200"/>
              <a:buNone/>
              <a:defRPr sz="1200" b="0" i="0">
                <a:latin typeface="Arial"/>
                <a:ea typeface="Arial"/>
                <a:cs typeface="Arial"/>
                <a:sym typeface="Arial"/>
              </a:defRPr>
            </a:lvl4pPr>
            <a:lvl5pPr marL="2286000" lvl="4" indent="-228600" algn="l">
              <a:lnSpc>
                <a:spcPct val="130000"/>
              </a:lnSpc>
              <a:spcBef>
                <a:spcPts val="200"/>
              </a:spcBef>
              <a:spcAft>
                <a:spcPts val="0"/>
              </a:spcAft>
              <a:buClr>
                <a:schemeClr val="accent1"/>
              </a:buClr>
              <a:buSzPts val="1200"/>
              <a:buNone/>
              <a:defRPr sz="1200" b="0" i="0">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42" name="Google Shape;542;p42"/>
          <p:cNvSpPr txBox="1">
            <a:spLocks noGrp="1"/>
          </p:cNvSpPr>
          <p:nvPr>
            <p:ph type="body" idx="20"/>
          </p:nvPr>
        </p:nvSpPr>
        <p:spPr>
          <a:xfrm>
            <a:off x="9690619" y="5237646"/>
            <a:ext cx="2170485" cy="298946"/>
          </a:xfrm>
          <a:prstGeom prst="rect">
            <a:avLst/>
          </a:prstGeom>
          <a:noFill/>
          <a:ln>
            <a:noFill/>
          </a:ln>
        </p:spPr>
        <p:txBody>
          <a:bodyPr spcFirstLastPara="1" wrap="square" lIns="0" tIns="0" rIns="0" bIns="0" anchor="ctr" anchorCtr="0">
            <a:normAutofit/>
          </a:bodyPr>
          <a:lstStyle>
            <a:lvl1pPr marL="457200" lvl="0" indent="-228600" algn="l">
              <a:lnSpc>
                <a:spcPct val="112857"/>
              </a:lnSpc>
              <a:spcBef>
                <a:spcPts val="0"/>
              </a:spcBef>
              <a:spcAft>
                <a:spcPts val="0"/>
              </a:spcAft>
              <a:buClr>
                <a:schemeClr val="dk2"/>
              </a:buClr>
              <a:buSzPts val="1400"/>
              <a:buNone/>
              <a:defRPr sz="1400" b="1" i="0" cap="none">
                <a:solidFill>
                  <a:schemeClr val="dk2"/>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43" name="Google Shape;543;p42"/>
          <p:cNvSpPr txBox="1">
            <a:spLocks noGrp="1"/>
          </p:cNvSpPr>
          <p:nvPr>
            <p:ph type="body" idx="21"/>
          </p:nvPr>
        </p:nvSpPr>
        <p:spPr>
          <a:xfrm>
            <a:off x="9696523" y="5599346"/>
            <a:ext cx="2165231" cy="420032"/>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dk2"/>
              </a:buClr>
              <a:buSzPts val="1200"/>
              <a:buNone/>
              <a:defRPr sz="1200" b="0" i="0">
                <a:latin typeface="Arial"/>
                <a:ea typeface="Arial"/>
                <a:cs typeface="Arial"/>
                <a:sym typeface="Arial"/>
              </a:defRPr>
            </a:lvl1pPr>
            <a:lvl2pPr marL="914400" lvl="1" indent="-304800" algn="l">
              <a:lnSpc>
                <a:spcPct val="130000"/>
              </a:lnSpc>
              <a:spcBef>
                <a:spcPts val="200"/>
              </a:spcBef>
              <a:spcAft>
                <a:spcPts val="0"/>
              </a:spcAft>
              <a:buClr>
                <a:schemeClr val="dk2"/>
              </a:buClr>
              <a:buSzPts val="1200"/>
              <a:buChar char="•"/>
              <a:defRPr sz="1200" b="0" i="0">
                <a:latin typeface="Arial"/>
                <a:ea typeface="Arial"/>
                <a:cs typeface="Arial"/>
                <a:sym typeface="Arial"/>
              </a:defRPr>
            </a:lvl2pPr>
            <a:lvl3pPr marL="1371600" lvl="2" indent="-304800" algn="l">
              <a:lnSpc>
                <a:spcPct val="130000"/>
              </a:lnSpc>
              <a:spcBef>
                <a:spcPts val="200"/>
              </a:spcBef>
              <a:spcAft>
                <a:spcPts val="0"/>
              </a:spcAft>
              <a:buClr>
                <a:schemeClr val="dk2"/>
              </a:buClr>
              <a:buSzPts val="1200"/>
              <a:buChar char="-"/>
              <a:defRPr sz="1200" b="0" i="0">
                <a:latin typeface="Arial"/>
                <a:ea typeface="Arial"/>
                <a:cs typeface="Arial"/>
                <a:sym typeface="Arial"/>
              </a:defRPr>
            </a:lvl3pPr>
            <a:lvl4pPr marL="1828800" lvl="3" indent="-228600" algn="l">
              <a:lnSpc>
                <a:spcPct val="130000"/>
              </a:lnSpc>
              <a:spcBef>
                <a:spcPts val="200"/>
              </a:spcBef>
              <a:spcAft>
                <a:spcPts val="0"/>
              </a:spcAft>
              <a:buClr>
                <a:schemeClr val="dk2"/>
              </a:buClr>
              <a:buSzPts val="1200"/>
              <a:buNone/>
              <a:defRPr sz="1200" b="0" i="0">
                <a:latin typeface="Arial"/>
                <a:ea typeface="Arial"/>
                <a:cs typeface="Arial"/>
                <a:sym typeface="Arial"/>
              </a:defRPr>
            </a:lvl4pPr>
            <a:lvl5pPr marL="2286000" lvl="4" indent="-228600" algn="l">
              <a:lnSpc>
                <a:spcPct val="130000"/>
              </a:lnSpc>
              <a:spcBef>
                <a:spcPts val="200"/>
              </a:spcBef>
              <a:spcAft>
                <a:spcPts val="0"/>
              </a:spcAft>
              <a:buClr>
                <a:schemeClr val="accent1"/>
              </a:buClr>
              <a:buSzPts val="1200"/>
              <a:buNone/>
              <a:defRPr sz="1200" b="0" i="0">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44" name="Google Shape;544;p42"/>
          <p:cNvSpPr>
            <a:spLocks noGrp="1"/>
          </p:cNvSpPr>
          <p:nvPr>
            <p:ph type="body" idx="22"/>
          </p:nvPr>
        </p:nvSpPr>
        <p:spPr>
          <a:xfrm>
            <a:off x="4111332" y="435332"/>
            <a:ext cx="360249" cy="360249"/>
          </a:xfrm>
          <a:prstGeom prst="ellipse">
            <a:avLst/>
          </a:prstGeom>
          <a:solidFill>
            <a:schemeClr val="lt1"/>
          </a:solidFill>
          <a:ln w="9525" cap="flat" cmpd="sng">
            <a:solidFill>
              <a:schemeClr val="dk2"/>
            </a:solidFill>
            <a:prstDash val="solid"/>
            <a:round/>
            <a:headEnd type="none" w="sm" len="sm"/>
            <a:tailEnd type="none" w="sm" len="sm"/>
          </a:ln>
        </p:spPr>
        <p:txBody>
          <a:bodyPr spcFirstLastPara="1" wrap="square" lIns="0" tIns="0" rIns="0" bIns="36000" anchor="ctr" anchorCtr="0">
            <a:normAutofit/>
          </a:bodyPr>
          <a:lstStyle>
            <a:lvl1pPr marL="457200" lvl="0" indent="-228600" algn="ctr">
              <a:lnSpc>
                <a:spcPct val="130000"/>
              </a:lnSpc>
              <a:spcBef>
                <a:spcPts val="0"/>
              </a:spcBef>
              <a:spcAft>
                <a:spcPts val="0"/>
              </a:spcAft>
              <a:buClr>
                <a:schemeClr val="dk2"/>
              </a:buClr>
              <a:buSzPts val="1200"/>
              <a:buNone/>
              <a:defRPr sz="1200">
                <a:solidFill>
                  <a:schemeClr val="dk2"/>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45" name="Google Shape;545;p42"/>
          <p:cNvSpPr>
            <a:spLocks noGrp="1"/>
          </p:cNvSpPr>
          <p:nvPr>
            <p:ph type="body" idx="23"/>
          </p:nvPr>
        </p:nvSpPr>
        <p:spPr>
          <a:xfrm>
            <a:off x="6967032" y="435332"/>
            <a:ext cx="360249" cy="360249"/>
          </a:xfrm>
          <a:prstGeom prst="ellipse">
            <a:avLst/>
          </a:prstGeom>
          <a:solidFill>
            <a:schemeClr val="lt1"/>
          </a:solidFill>
          <a:ln w="9525" cap="flat" cmpd="sng">
            <a:solidFill>
              <a:schemeClr val="dk2"/>
            </a:solidFill>
            <a:prstDash val="solid"/>
            <a:round/>
            <a:headEnd type="none" w="sm" len="sm"/>
            <a:tailEnd type="none" w="sm" len="sm"/>
          </a:ln>
        </p:spPr>
        <p:txBody>
          <a:bodyPr spcFirstLastPara="1" wrap="square" lIns="0" tIns="0" rIns="0" bIns="36000" anchor="ctr" anchorCtr="0">
            <a:normAutofit/>
          </a:bodyPr>
          <a:lstStyle>
            <a:lvl1pPr marL="457200" lvl="0" indent="-228600" algn="ctr">
              <a:lnSpc>
                <a:spcPct val="130000"/>
              </a:lnSpc>
              <a:spcBef>
                <a:spcPts val="0"/>
              </a:spcBef>
              <a:spcAft>
                <a:spcPts val="0"/>
              </a:spcAft>
              <a:buClr>
                <a:schemeClr val="dk2"/>
              </a:buClr>
              <a:buSzPts val="1200"/>
              <a:buNone/>
              <a:defRPr sz="1200">
                <a:solidFill>
                  <a:schemeClr val="dk2"/>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46" name="Google Shape;546;p42"/>
          <p:cNvSpPr>
            <a:spLocks noGrp="1"/>
          </p:cNvSpPr>
          <p:nvPr>
            <p:ph type="body" idx="24"/>
          </p:nvPr>
        </p:nvSpPr>
        <p:spPr>
          <a:xfrm>
            <a:off x="9797332" y="435332"/>
            <a:ext cx="360249" cy="360249"/>
          </a:xfrm>
          <a:prstGeom prst="ellipse">
            <a:avLst/>
          </a:prstGeom>
          <a:solidFill>
            <a:schemeClr val="lt1"/>
          </a:solidFill>
          <a:ln w="9525" cap="flat" cmpd="sng">
            <a:solidFill>
              <a:schemeClr val="dk2"/>
            </a:solidFill>
            <a:prstDash val="solid"/>
            <a:round/>
            <a:headEnd type="none" w="sm" len="sm"/>
            <a:tailEnd type="none" w="sm" len="sm"/>
          </a:ln>
        </p:spPr>
        <p:txBody>
          <a:bodyPr spcFirstLastPara="1" wrap="square" lIns="0" tIns="0" rIns="0" bIns="36000" anchor="ctr" anchorCtr="0">
            <a:normAutofit/>
          </a:bodyPr>
          <a:lstStyle>
            <a:lvl1pPr marL="457200" lvl="0" indent="-228600" algn="ctr">
              <a:lnSpc>
                <a:spcPct val="130000"/>
              </a:lnSpc>
              <a:spcBef>
                <a:spcPts val="0"/>
              </a:spcBef>
              <a:spcAft>
                <a:spcPts val="0"/>
              </a:spcAft>
              <a:buClr>
                <a:schemeClr val="dk2"/>
              </a:buClr>
              <a:buSzPts val="1200"/>
              <a:buNone/>
              <a:defRPr sz="1200">
                <a:solidFill>
                  <a:schemeClr val="dk2"/>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47" name="Google Shape;547;p42"/>
          <p:cNvSpPr>
            <a:spLocks noGrp="1"/>
          </p:cNvSpPr>
          <p:nvPr>
            <p:ph type="body" idx="25"/>
          </p:nvPr>
        </p:nvSpPr>
        <p:spPr>
          <a:xfrm>
            <a:off x="4111332" y="3458251"/>
            <a:ext cx="360249" cy="360249"/>
          </a:xfrm>
          <a:prstGeom prst="ellipse">
            <a:avLst/>
          </a:prstGeom>
          <a:solidFill>
            <a:schemeClr val="lt1"/>
          </a:solidFill>
          <a:ln w="9525" cap="flat" cmpd="sng">
            <a:solidFill>
              <a:schemeClr val="dk2"/>
            </a:solidFill>
            <a:prstDash val="solid"/>
            <a:round/>
            <a:headEnd type="none" w="sm" len="sm"/>
            <a:tailEnd type="none" w="sm" len="sm"/>
          </a:ln>
        </p:spPr>
        <p:txBody>
          <a:bodyPr spcFirstLastPara="1" wrap="square" lIns="0" tIns="0" rIns="0" bIns="36000" anchor="ctr" anchorCtr="0">
            <a:normAutofit/>
          </a:bodyPr>
          <a:lstStyle>
            <a:lvl1pPr marL="457200" lvl="0" indent="-228600" algn="ctr">
              <a:lnSpc>
                <a:spcPct val="130000"/>
              </a:lnSpc>
              <a:spcBef>
                <a:spcPts val="0"/>
              </a:spcBef>
              <a:spcAft>
                <a:spcPts val="0"/>
              </a:spcAft>
              <a:buClr>
                <a:schemeClr val="dk2"/>
              </a:buClr>
              <a:buSzPts val="1200"/>
              <a:buNone/>
              <a:defRPr sz="1200">
                <a:solidFill>
                  <a:schemeClr val="dk2"/>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48" name="Google Shape;548;p42"/>
          <p:cNvSpPr>
            <a:spLocks noGrp="1"/>
          </p:cNvSpPr>
          <p:nvPr>
            <p:ph type="body" idx="26"/>
          </p:nvPr>
        </p:nvSpPr>
        <p:spPr>
          <a:xfrm>
            <a:off x="6967032" y="3458251"/>
            <a:ext cx="360249" cy="360249"/>
          </a:xfrm>
          <a:prstGeom prst="ellipse">
            <a:avLst/>
          </a:prstGeom>
          <a:solidFill>
            <a:schemeClr val="lt1"/>
          </a:solidFill>
          <a:ln w="9525" cap="flat" cmpd="sng">
            <a:solidFill>
              <a:schemeClr val="dk2"/>
            </a:solidFill>
            <a:prstDash val="solid"/>
            <a:round/>
            <a:headEnd type="none" w="sm" len="sm"/>
            <a:tailEnd type="none" w="sm" len="sm"/>
          </a:ln>
        </p:spPr>
        <p:txBody>
          <a:bodyPr spcFirstLastPara="1" wrap="square" lIns="0" tIns="0" rIns="0" bIns="36000" anchor="ctr" anchorCtr="0">
            <a:normAutofit/>
          </a:bodyPr>
          <a:lstStyle>
            <a:lvl1pPr marL="457200" lvl="0" indent="-228600" algn="ctr">
              <a:lnSpc>
                <a:spcPct val="130000"/>
              </a:lnSpc>
              <a:spcBef>
                <a:spcPts val="0"/>
              </a:spcBef>
              <a:spcAft>
                <a:spcPts val="0"/>
              </a:spcAft>
              <a:buClr>
                <a:schemeClr val="dk2"/>
              </a:buClr>
              <a:buSzPts val="1200"/>
              <a:buNone/>
              <a:defRPr sz="1200">
                <a:solidFill>
                  <a:schemeClr val="dk2"/>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49" name="Google Shape;549;p42"/>
          <p:cNvSpPr>
            <a:spLocks noGrp="1"/>
          </p:cNvSpPr>
          <p:nvPr>
            <p:ph type="body" idx="27"/>
          </p:nvPr>
        </p:nvSpPr>
        <p:spPr>
          <a:xfrm>
            <a:off x="9797332" y="3458251"/>
            <a:ext cx="360249" cy="360249"/>
          </a:xfrm>
          <a:prstGeom prst="ellipse">
            <a:avLst/>
          </a:prstGeom>
          <a:solidFill>
            <a:schemeClr val="lt1"/>
          </a:solidFill>
          <a:ln w="9525" cap="flat" cmpd="sng">
            <a:solidFill>
              <a:schemeClr val="dk2"/>
            </a:solidFill>
            <a:prstDash val="solid"/>
            <a:round/>
            <a:headEnd type="none" w="sm" len="sm"/>
            <a:tailEnd type="none" w="sm" len="sm"/>
          </a:ln>
        </p:spPr>
        <p:txBody>
          <a:bodyPr spcFirstLastPara="1" wrap="square" lIns="0" tIns="0" rIns="0" bIns="36000" anchor="ctr" anchorCtr="0">
            <a:normAutofit/>
          </a:bodyPr>
          <a:lstStyle>
            <a:lvl1pPr marL="457200" lvl="0" indent="-228600" algn="ctr">
              <a:lnSpc>
                <a:spcPct val="130000"/>
              </a:lnSpc>
              <a:spcBef>
                <a:spcPts val="0"/>
              </a:spcBef>
              <a:spcAft>
                <a:spcPts val="0"/>
              </a:spcAft>
              <a:buClr>
                <a:schemeClr val="dk2"/>
              </a:buClr>
              <a:buSzPts val="1200"/>
              <a:buNone/>
              <a:defRPr sz="1200">
                <a:solidFill>
                  <a:schemeClr val="dk2"/>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550" name="Google Shape;550;p42"/>
          <p:cNvPicPr preferRelativeResize="0"/>
          <p:nvPr/>
        </p:nvPicPr>
        <p:blipFill rotWithShape="1">
          <a:blip r:embed="rId3">
            <a:alphaModFix/>
          </a:blip>
          <a:srcRect/>
          <a:stretch/>
        </p:blipFill>
        <p:spPr>
          <a:xfrm>
            <a:off x="11223028" y="6228946"/>
            <a:ext cx="432312" cy="341097"/>
          </a:xfrm>
          <a:prstGeom prst="rect">
            <a:avLst/>
          </a:prstGeom>
          <a:noFill/>
          <a:ln>
            <a:noFill/>
          </a:ln>
        </p:spPr>
      </p:pic>
      <p:sp>
        <p:nvSpPr>
          <p:cNvPr id="551" name="Google Shape;551;p42"/>
          <p:cNvSpPr txBox="1">
            <a:spLocks noGrp="1"/>
          </p:cNvSpPr>
          <p:nvPr>
            <p:ph type="body" idx="28"/>
          </p:nvPr>
        </p:nvSpPr>
        <p:spPr>
          <a:xfrm>
            <a:off x="1469920" y="6109856"/>
            <a:ext cx="2080074" cy="432632"/>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lt1"/>
              </a:buClr>
              <a:buSzPts val="800"/>
              <a:buNone/>
              <a:defRPr sz="800" b="0" i="0">
                <a:solidFill>
                  <a:schemeClr val="lt1"/>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guide id="3" pos="6199">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eam Bio x4, White">
  <p:cSld name="Team Bio x4, White">
    <p:spTree>
      <p:nvGrpSpPr>
        <p:cNvPr id="1" name="Shape 552"/>
        <p:cNvGrpSpPr/>
        <p:nvPr/>
      </p:nvGrpSpPr>
      <p:grpSpPr>
        <a:xfrm>
          <a:off x="0" y="0"/>
          <a:ext cx="0" cy="0"/>
          <a:chOff x="0" y="0"/>
          <a:chExt cx="0" cy="0"/>
        </a:xfrm>
      </p:grpSpPr>
      <p:pic>
        <p:nvPicPr>
          <p:cNvPr id="553" name="Google Shape;553;p43" descr="A blurry image of a blue and pink light&#10;&#10;Description automatically generated"/>
          <p:cNvPicPr preferRelativeResize="0"/>
          <p:nvPr/>
        </p:nvPicPr>
        <p:blipFill rotWithShape="1">
          <a:blip r:embed="rId2">
            <a:alphaModFix/>
          </a:blip>
          <a:srcRect/>
          <a:stretch/>
        </p:blipFill>
        <p:spPr>
          <a:xfrm>
            <a:off x="4519453" y="0"/>
            <a:ext cx="7672547" cy="6900696"/>
          </a:xfrm>
          <a:prstGeom prst="rect">
            <a:avLst/>
          </a:prstGeom>
          <a:noFill/>
          <a:ln>
            <a:noFill/>
          </a:ln>
        </p:spPr>
      </p:pic>
      <p:sp>
        <p:nvSpPr>
          <p:cNvPr id="554" name="Google Shape;554;p43"/>
          <p:cNvSpPr txBox="1">
            <a:spLocks noGrp="1"/>
          </p:cNvSpPr>
          <p:nvPr>
            <p:ph type="title"/>
          </p:nvPr>
        </p:nvSpPr>
        <p:spPr>
          <a:xfrm>
            <a:off x="704628" y="504004"/>
            <a:ext cx="3340963" cy="1467394"/>
          </a:xfrm>
          <a:prstGeom prst="rect">
            <a:avLst/>
          </a:prstGeom>
          <a:noFill/>
          <a:ln>
            <a:noFill/>
          </a:ln>
        </p:spPr>
        <p:txBody>
          <a:bodyPr spcFirstLastPara="1" wrap="square" lIns="0" tIns="0" rIns="0" bIns="0" anchor="t" anchorCtr="0">
            <a:normAutofit/>
          </a:bodyPr>
          <a:lstStyle>
            <a:lvl1pPr lvl="0" algn="l">
              <a:lnSpc>
                <a:spcPct val="90000"/>
              </a:lnSpc>
              <a:spcBef>
                <a:spcPts val="0"/>
              </a:spcBef>
              <a:spcAft>
                <a:spcPts val="0"/>
              </a:spcAft>
              <a:buClr>
                <a:schemeClr val="dk2"/>
              </a:buClr>
              <a:buSzPts val="1400"/>
              <a:buFont typeface="Arial"/>
              <a:buNone/>
              <a:defRPr>
                <a:solidFill>
                  <a:schemeClr val="dk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5" name="Google Shape;555;p43"/>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6" name="Google Shape;556;p43"/>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557" name="Google Shape;557;p43"/>
          <p:cNvSpPr txBox="1">
            <a:spLocks noGrp="1"/>
          </p:cNvSpPr>
          <p:nvPr>
            <p:ph type="body" idx="1"/>
          </p:nvPr>
        </p:nvSpPr>
        <p:spPr>
          <a:xfrm>
            <a:off x="5258456" y="2221318"/>
            <a:ext cx="2438621" cy="298946"/>
          </a:xfrm>
          <a:prstGeom prst="rect">
            <a:avLst/>
          </a:prstGeom>
          <a:noFill/>
          <a:ln>
            <a:noFill/>
          </a:ln>
        </p:spPr>
        <p:txBody>
          <a:bodyPr spcFirstLastPara="1" wrap="square" lIns="0" tIns="0" rIns="0" bIns="0" anchor="ctr" anchorCtr="0">
            <a:normAutofit/>
          </a:bodyPr>
          <a:lstStyle>
            <a:lvl1pPr marL="457200" lvl="0" indent="-228600" algn="l">
              <a:lnSpc>
                <a:spcPct val="112857"/>
              </a:lnSpc>
              <a:spcBef>
                <a:spcPts val="0"/>
              </a:spcBef>
              <a:spcAft>
                <a:spcPts val="0"/>
              </a:spcAft>
              <a:buClr>
                <a:schemeClr val="lt1"/>
              </a:buClr>
              <a:buSzPts val="1400"/>
              <a:buNone/>
              <a:defRPr sz="1400" b="1"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58" name="Google Shape;558;p43"/>
          <p:cNvSpPr txBox="1">
            <a:spLocks noGrp="1"/>
          </p:cNvSpPr>
          <p:nvPr>
            <p:ph type="body" idx="2"/>
          </p:nvPr>
        </p:nvSpPr>
        <p:spPr>
          <a:xfrm>
            <a:off x="5264360" y="2583017"/>
            <a:ext cx="2432718" cy="647957"/>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lt1"/>
              </a:buClr>
              <a:buSzPts val="1200"/>
              <a:buNone/>
              <a:defRPr sz="1200" b="0" i="0">
                <a:solidFill>
                  <a:schemeClr val="lt1"/>
                </a:solidFill>
                <a:latin typeface="Arial"/>
                <a:ea typeface="Arial"/>
                <a:cs typeface="Arial"/>
                <a:sym typeface="Arial"/>
              </a:defRPr>
            </a:lvl1pPr>
            <a:lvl2pPr marL="914400" lvl="1" indent="-304800" algn="l">
              <a:lnSpc>
                <a:spcPct val="130000"/>
              </a:lnSpc>
              <a:spcBef>
                <a:spcPts val="200"/>
              </a:spcBef>
              <a:spcAft>
                <a:spcPts val="0"/>
              </a:spcAft>
              <a:buClr>
                <a:schemeClr val="dk2"/>
              </a:buClr>
              <a:buSzPts val="1200"/>
              <a:buChar char="•"/>
              <a:defRPr sz="1200" b="0" i="0">
                <a:latin typeface="Arial"/>
                <a:ea typeface="Arial"/>
                <a:cs typeface="Arial"/>
                <a:sym typeface="Arial"/>
              </a:defRPr>
            </a:lvl2pPr>
            <a:lvl3pPr marL="1371600" lvl="2" indent="-304800" algn="l">
              <a:lnSpc>
                <a:spcPct val="130000"/>
              </a:lnSpc>
              <a:spcBef>
                <a:spcPts val="200"/>
              </a:spcBef>
              <a:spcAft>
                <a:spcPts val="0"/>
              </a:spcAft>
              <a:buClr>
                <a:schemeClr val="dk2"/>
              </a:buClr>
              <a:buSzPts val="1200"/>
              <a:buChar char="-"/>
              <a:defRPr sz="1200" b="0" i="0">
                <a:latin typeface="Arial"/>
                <a:ea typeface="Arial"/>
                <a:cs typeface="Arial"/>
                <a:sym typeface="Arial"/>
              </a:defRPr>
            </a:lvl3pPr>
            <a:lvl4pPr marL="1828800" lvl="3" indent="-228600" algn="l">
              <a:lnSpc>
                <a:spcPct val="130000"/>
              </a:lnSpc>
              <a:spcBef>
                <a:spcPts val="200"/>
              </a:spcBef>
              <a:spcAft>
                <a:spcPts val="0"/>
              </a:spcAft>
              <a:buClr>
                <a:schemeClr val="dk2"/>
              </a:buClr>
              <a:buSzPts val="1200"/>
              <a:buNone/>
              <a:defRPr sz="1200" b="0" i="0">
                <a:latin typeface="Arial"/>
                <a:ea typeface="Arial"/>
                <a:cs typeface="Arial"/>
                <a:sym typeface="Arial"/>
              </a:defRPr>
            </a:lvl4pPr>
            <a:lvl5pPr marL="2286000" lvl="4" indent="-228600" algn="l">
              <a:lnSpc>
                <a:spcPct val="130000"/>
              </a:lnSpc>
              <a:spcBef>
                <a:spcPts val="200"/>
              </a:spcBef>
              <a:spcAft>
                <a:spcPts val="0"/>
              </a:spcAft>
              <a:buClr>
                <a:schemeClr val="accent1"/>
              </a:buClr>
              <a:buSzPts val="1200"/>
              <a:buNone/>
              <a:defRPr sz="1200" b="0" i="0">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59" name="Google Shape;559;p43"/>
          <p:cNvSpPr txBox="1">
            <a:spLocks noGrp="1"/>
          </p:cNvSpPr>
          <p:nvPr>
            <p:ph type="body" idx="3"/>
          </p:nvPr>
        </p:nvSpPr>
        <p:spPr>
          <a:xfrm>
            <a:off x="9054655" y="2221318"/>
            <a:ext cx="2438621" cy="298946"/>
          </a:xfrm>
          <a:prstGeom prst="rect">
            <a:avLst/>
          </a:prstGeom>
          <a:noFill/>
          <a:ln>
            <a:noFill/>
          </a:ln>
        </p:spPr>
        <p:txBody>
          <a:bodyPr spcFirstLastPara="1" wrap="square" lIns="0" tIns="0" rIns="0" bIns="0" anchor="ctr" anchorCtr="0">
            <a:normAutofit/>
          </a:bodyPr>
          <a:lstStyle>
            <a:lvl1pPr marL="457200" lvl="0" indent="-228600" algn="l">
              <a:lnSpc>
                <a:spcPct val="112857"/>
              </a:lnSpc>
              <a:spcBef>
                <a:spcPts val="0"/>
              </a:spcBef>
              <a:spcAft>
                <a:spcPts val="0"/>
              </a:spcAft>
              <a:buClr>
                <a:schemeClr val="lt1"/>
              </a:buClr>
              <a:buSzPts val="1400"/>
              <a:buNone/>
              <a:defRPr sz="1400" b="1"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60" name="Google Shape;560;p43"/>
          <p:cNvSpPr txBox="1">
            <a:spLocks noGrp="1"/>
          </p:cNvSpPr>
          <p:nvPr>
            <p:ph type="body" idx="4"/>
          </p:nvPr>
        </p:nvSpPr>
        <p:spPr>
          <a:xfrm>
            <a:off x="9060559" y="2583017"/>
            <a:ext cx="2432718" cy="647957"/>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lt1"/>
              </a:buClr>
              <a:buSzPts val="1200"/>
              <a:buNone/>
              <a:defRPr sz="1200" b="0" i="0">
                <a:solidFill>
                  <a:schemeClr val="lt1"/>
                </a:solidFill>
                <a:latin typeface="Arial"/>
                <a:ea typeface="Arial"/>
                <a:cs typeface="Arial"/>
                <a:sym typeface="Arial"/>
              </a:defRPr>
            </a:lvl1pPr>
            <a:lvl2pPr marL="914400" lvl="1" indent="-304800" algn="l">
              <a:lnSpc>
                <a:spcPct val="130000"/>
              </a:lnSpc>
              <a:spcBef>
                <a:spcPts val="200"/>
              </a:spcBef>
              <a:spcAft>
                <a:spcPts val="0"/>
              </a:spcAft>
              <a:buClr>
                <a:schemeClr val="dk2"/>
              </a:buClr>
              <a:buSzPts val="1200"/>
              <a:buChar char="•"/>
              <a:defRPr sz="1200" b="0" i="0">
                <a:latin typeface="Arial"/>
                <a:ea typeface="Arial"/>
                <a:cs typeface="Arial"/>
                <a:sym typeface="Arial"/>
              </a:defRPr>
            </a:lvl2pPr>
            <a:lvl3pPr marL="1371600" lvl="2" indent="-304800" algn="l">
              <a:lnSpc>
                <a:spcPct val="130000"/>
              </a:lnSpc>
              <a:spcBef>
                <a:spcPts val="200"/>
              </a:spcBef>
              <a:spcAft>
                <a:spcPts val="0"/>
              </a:spcAft>
              <a:buClr>
                <a:schemeClr val="dk2"/>
              </a:buClr>
              <a:buSzPts val="1200"/>
              <a:buChar char="-"/>
              <a:defRPr sz="1200" b="0" i="0">
                <a:latin typeface="Arial"/>
                <a:ea typeface="Arial"/>
                <a:cs typeface="Arial"/>
                <a:sym typeface="Arial"/>
              </a:defRPr>
            </a:lvl3pPr>
            <a:lvl4pPr marL="1828800" lvl="3" indent="-228600" algn="l">
              <a:lnSpc>
                <a:spcPct val="130000"/>
              </a:lnSpc>
              <a:spcBef>
                <a:spcPts val="200"/>
              </a:spcBef>
              <a:spcAft>
                <a:spcPts val="0"/>
              </a:spcAft>
              <a:buClr>
                <a:schemeClr val="dk2"/>
              </a:buClr>
              <a:buSzPts val="1200"/>
              <a:buNone/>
              <a:defRPr sz="1200" b="0" i="0">
                <a:latin typeface="Arial"/>
                <a:ea typeface="Arial"/>
                <a:cs typeface="Arial"/>
                <a:sym typeface="Arial"/>
              </a:defRPr>
            </a:lvl4pPr>
            <a:lvl5pPr marL="2286000" lvl="4" indent="-228600" algn="l">
              <a:lnSpc>
                <a:spcPct val="130000"/>
              </a:lnSpc>
              <a:spcBef>
                <a:spcPts val="200"/>
              </a:spcBef>
              <a:spcAft>
                <a:spcPts val="0"/>
              </a:spcAft>
              <a:buClr>
                <a:schemeClr val="accent1"/>
              </a:buClr>
              <a:buSzPts val="1200"/>
              <a:buNone/>
              <a:defRPr sz="1200" b="0" i="0">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61" name="Google Shape;561;p43"/>
          <p:cNvSpPr>
            <a:spLocks noGrp="1"/>
          </p:cNvSpPr>
          <p:nvPr>
            <p:ph type="pic" idx="5"/>
          </p:nvPr>
        </p:nvSpPr>
        <p:spPr>
          <a:xfrm>
            <a:off x="5341894" y="231932"/>
            <a:ext cx="1783418" cy="1783418"/>
          </a:xfrm>
          <a:prstGeom prst="rect">
            <a:avLst/>
          </a:prstGeom>
          <a:solidFill>
            <a:srgbClr val="D8D8D8"/>
          </a:solidFill>
          <a:ln>
            <a:noFill/>
          </a:ln>
        </p:spPr>
      </p:sp>
      <p:sp>
        <p:nvSpPr>
          <p:cNvPr id="562" name="Google Shape;562;p43"/>
          <p:cNvSpPr>
            <a:spLocks noGrp="1"/>
          </p:cNvSpPr>
          <p:nvPr>
            <p:ph type="pic" idx="6"/>
          </p:nvPr>
        </p:nvSpPr>
        <p:spPr>
          <a:xfrm>
            <a:off x="9225868" y="231932"/>
            <a:ext cx="1783418" cy="1783418"/>
          </a:xfrm>
          <a:prstGeom prst="rect">
            <a:avLst/>
          </a:prstGeom>
          <a:solidFill>
            <a:srgbClr val="D8D8D8"/>
          </a:solidFill>
          <a:ln>
            <a:noFill/>
          </a:ln>
        </p:spPr>
      </p:sp>
      <p:sp>
        <p:nvSpPr>
          <p:cNvPr id="563" name="Google Shape;563;p43"/>
          <p:cNvSpPr>
            <a:spLocks noGrp="1"/>
          </p:cNvSpPr>
          <p:nvPr>
            <p:ph type="pic" idx="7"/>
          </p:nvPr>
        </p:nvSpPr>
        <p:spPr>
          <a:xfrm>
            <a:off x="5341894" y="3322974"/>
            <a:ext cx="1783418" cy="1783418"/>
          </a:xfrm>
          <a:prstGeom prst="rect">
            <a:avLst/>
          </a:prstGeom>
          <a:solidFill>
            <a:srgbClr val="D8D8D8"/>
          </a:solidFill>
          <a:ln>
            <a:noFill/>
          </a:ln>
        </p:spPr>
      </p:sp>
      <p:sp>
        <p:nvSpPr>
          <p:cNvPr id="564" name="Google Shape;564;p43"/>
          <p:cNvSpPr>
            <a:spLocks noGrp="1"/>
          </p:cNvSpPr>
          <p:nvPr>
            <p:ph type="pic" idx="8"/>
          </p:nvPr>
        </p:nvSpPr>
        <p:spPr>
          <a:xfrm>
            <a:off x="9225868" y="3322974"/>
            <a:ext cx="1783418" cy="1783418"/>
          </a:xfrm>
          <a:prstGeom prst="rect">
            <a:avLst/>
          </a:prstGeom>
          <a:solidFill>
            <a:srgbClr val="D8D8D8"/>
          </a:solidFill>
          <a:ln>
            <a:noFill/>
          </a:ln>
        </p:spPr>
      </p:sp>
      <p:sp>
        <p:nvSpPr>
          <p:cNvPr id="565" name="Google Shape;565;p43"/>
          <p:cNvSpPr txBox="1">
            <a:spLocks noGrp="1"/>
          </p:cNvSpPr>
          <p:nvPr>
            <p:ph type="body" idx="9"/>
          </p:nvPr>
        </p:nvSpPr>
        <p:spPr>
          <a:xfrm>
            <a:off x="5263960" y="5296468"/>
            <a:ext cx="2438621" cy="298946"/>
          </a:xfrm>
          <a:prstGeom prst="rect">
            <a:avLst/>
          </a:prstGeom>
          <a:noFill/>
          <a:ln>
            <a:noFill/>
          </a:ln>
        </p:spPr>
        <p:txBody>
          <a:bodyPr spcFirstLastPara="1" wrap="square" lIns="0" tIns="0" rIns="0" bIns="0" anchor="ctr" anchorCtr="0">
            <a:normAutofit/>
          </a:bodyPr>
          <a:lstStyle>
            <a:lvl1pPr marL="457200" lvl="0" indent="-228600" algn="l">
              <a:lnSpc>
                <a:spcPct val="112857"/>
              </a:lnSpc>
              <a:spcBef>
                <a:spcPts val="0"/>
              </a:spcBef>
              <a:spcAft>
                <a:spcPts val="0"/>
              </a:spcAft>
              <a:buClr>
                <a:schemeClr val="lt1"/>
              </a:buClr>
              <a:buSzPts val="1400"/>
              <a:buNone/>
              <a:defRPr sz="1400" b="1"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66" name="Google Shape;566;p43"/>
          <p:cNvSpPr txBox="1">
            <a:spLocks noGrp="1"/>
          </p:cNvSpPr>
          <p:nvPr>
            <p:ph type="body" idx="13"/>
          </p:nvPr>
        </p:nvSpPr>
        <p:spPr>
          <a:xfrm>
            <a:off x="5269864" y="5658167"/>
            <a:ext cx="2432718" cy="647957"/>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lt1"/>
              </a:buClr>
              <a:buSzPts val="1200"/>
              <a:buNone/>
              <a:defRPr sz="1200" b="0" i="0">
                <a:solidFill>
                  <a:schemeClr val="lt1"/>
                </a:solidFill>
                <a:latin typeface="Arial"/>
                <a:ea typeface="Arial"/>
                <a:cs typeface="Arial"/>
                <a:sym typeface="Arial"/>
              </a:defRPr>
            </a:lvl1pPr>
            <a:lvl2pPr marL="914400" lvl="1" indent="-304800" algn="l">
              <a:lnSpc>
                <a:spcPct val="130000"/>
              </a:lnSpc>
              <a:spcBef>
                <a:spcPts val="200"/>
              </a:spcBef>
              <a:spcAft>
                <a:spcPts val="0"/>
              </a:spcAft>
              <a:buClr>
                <a:schemeClr val="dk2"/>
              </a:buClr>
              <a:buSzPts val="1200"/>
              <a:buChar char="•"/>
              <a:defRPr sz="1200" b="0" i="0">
                <a:latin typeface="Arial"/>
                <a:ea typeface="Arial"/>
                <a:cs typeface="Arial"/>
                <a:sym typeface="Arial"/>
              </a:defRPr>
            </a:lvl2pPr>
            <a:lvl3pPr marL="1371600" lvl="2" indent="-304800" algn="l">
              <a:lnSpc>
                <a:spcPct val="130000"/>
              </a:lnSpc>
              <a:spcBef>
                <a:spcPts val="200"/>
              </a:spcBef>
              <a:spcAft>
                <a:spcPts val="0"/>
              </a:spcAft>
              <a:buClr>
                <a:schemeClr val="dk2"/>
              </a:buClr>
              <a:buSzPts val="1200"/>
              <a:buChar char="-"/>
              <a:defRPr sz="1200" b="0" i="0">
                <a:latin typeface="Arial"/>
                <a:ea typeface="Arial"/>
                <a:cs typeface="Arial"/>
                <a:sym typeface="Arial"/>
              </a:defRPr>
            </a:lvl3pPr>
            <a:lvl4pPr marL="1828800" lvl="3" indent="-228600" algn="l">
              <a:lnSpc>
                <a:spcPct val="130000"/>
              </a:lnSpc>
              <a:spcBef>
                <a:spcPts val="200"/>
              </a:spcBef>
              <a:spcAft>
                <a:spcPts val="0"/>
              </a:spcAft>
              <a:buClr>
                <a:schemeClr val="dk2"/>
              </a:buClr>
              <a:buSzPts val="1200"/>
              <a:buNone/>
              <a:defRPr sz="1200" b="0" i="0">
                <a:latin typeface="Arial"/>
                <a:ea typeface="Arial"/>
                <a:cs typeface="Arial"/>
                <a:sym typeface="Arial"/>
              </a:defRPr>
            </a:lvl4pPr>
            <a:lvl5pPr marL="2286000" lvl="4" indent="-228600" algn="l">
              <a:lnSpc>
                <a:spcPct val="130000"/>
              </a:lnSpc>
              <a:spcBef>
                <a:spcPts val="200"/>
              </a:spcBef>
              <a:spcAft>
                <a:spcPts val="0"/>
              </a:spcAft>
              <a:buClr>
                <a:schemeClr val="accent1"/>
              </a:buClr>
              <a:buSzPts val="1200"/>
              <a:buNone/>
              <a:defRPr sz="1200" b="0" i="0">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67" name="Google Shape;567;p43"/>
          <p:cNvSpPr txBox="1">
            <a:spLocks noGrp="1"/>
          </p:cNvSpPr>
          <p:nvPr>
            <p:ph type="body" idx="14"/>
          </p:nvPr>
        </p:nvSpPr>
        <p:spPr>
          <a:xfrm>
            <a:off x="9048751" y="5296468"/>
            <a:ext cx="2438621" cy="298946"/>
          </a:xfrm>
          <a:prstGeom prst="rect">
            <a:avLst/>
          </a:prstGeom>
          <a:noFill/>
          <a:ln>
            <a:noFill/>
          </a:ln>
        </p:spPr>
        <p:txBody>
          <a:bodyPr spcFirstLastPara="1" wrap="square" lIns="0" tIns="0" rIns="0" bIns="0" anchor="ctr" anchorCtr="0">
            <a:normAutofit/>
          </a:bodyPr>
          <a:lstStyle>
            <a:lvl1pPr marL="457200" lvl="0" indent="-228600" algn="l">
              <a:lnSpc>
                <a:spcPct val="112857"/>
              </a:lnSpc>
              <a:spcBef>
                <a:spcPts val="0"/>
              </a:spcBef>
              <a:spcAft>
                <a:spcPts val="0"/>
              </a:spcAft>
              <a:buClr>
                <a:schemeClr val="lt1"/>
              </a:buClr>
              <a:buSzPts val="1400"/>
              <a:buNone/>
              <a:defRPr sz="1400" b="1"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68" name="Google Shape;568;p43"/>
          <p:cNvSpPr txBox="1">
            <a:spLocks noGrp="1"/>
          </p:cNvSpPr>
          <p:nvPr>
            <p:ph type="body" idx="15"/>
          </p:nvPr>
        </p:nvSpPr>
        <p:spPr>
          <a:xfrm>
            <a:off x="9054655" y="5658167"/>
            <a:ext cx="2432718" cy="647957"/>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lt1"/>
              </a:buClr>
              <a:buSzPts val="1200"/>
              <a:buNone/>
              <a:defRPr sz="1200" b="0" i="0">
                <a:solidFill>
                  <a:schemeClr val="lt1"/>
                </a:solidFill>
                <a:latin typeface="Arial"/>
                <a:ea typeface="Arial"/>
                <a:cs typeface="Arial"/>
                <a:sym typeface="Arial"/>
              </a:defRPr>
            </a:lvl1pPr>
            <a:lvl2pPr marL="914400" lvl="1" indent="-304800" algn="l">
              <a:lnSpc>
                <a:spcPct val="130000"/>
              </a:lnSpc>
              <a:spcBef>
                <a:spcPts val="200"/>
              </a:spcBef>
              <a:spcAft>
                <a:spcPts val="0"/>
              </a:spcAft>
              <a:buClr>
                <a:schemeClr val="dk2"/>
              </a:buClr>
              <a:buSzPts val="1200"/>
              <a:buChar char="•"/>
              <a:defRPr sz="1200" b="0" i="0">
                <a:latin typeface="Arial"/>
                <a:ea typeface="Arial"/>
                <a:cs typeface="Arial"/>
                <a:sym typeface="Arial"/>
              </a:defRPr>
            </a:lvl2pPr>
            <a:lvl3pPr marL="1371600" lvl="2" indent="-304800" algn="l">
              <a:lnSpc>
                <a:spcPct val="130000"/>
              </a:lnSpc>
              <a:spcBef>
                <a:spcPts val="200"/>
              </a:spcBef>
              <a:spcAft>
                <a:spcPts val="0"/>
              </a:spcAft>
              <a:buClr>
                <a:schemeClr val="dk2"/>
              </a:buClr>
              <a:buSzPts val="1200"/>
              <a:buChar char="-"/>
              <a:defRPr sz="1200" b="0" i="0">
                <a:latin typeface="Arial"/>
                <a:ea typeface="Arial"/>
                <a:cs typeface="Arial"/>
                <a:sym typeface="Arial"/>
              </a:defRPr>
            </a:lvl3pPr>
            <a:lvl4pPr marL="1828800" lvl="3" indent="-228600" algn="l">
              <a:lnSpc>
                <a:spcPct val="130000"/>
              </a:lnSpc>
              <a:spcBef>
                <a:spcPts val="200"/>
              </a:spcBef>
              <a:spcAft>
                <a:spcPts val="0"/>
              </a:spcAft>
              <a:buClr>
                <a:schemeClr val="dk2"/>
              </a:buClr>
              <a:buSzPts val="1200"/>
              <a:buNone/>
              <a:defRPr sz="1200" b="0" i="0">
                <a:latin typeface="Arial"/>
                <a:ea typeface="Arial"/>
                <a:cs typeface="Arial"/>
                <a:sym typeface="Arial"/>
              </a:defRPr>
            </a:lvl4pPr>
            <a:lvl5pPr marL="2286000" lvl="4" indent="-228600" algn="l">
              <a:lnSpc>
                <a:spcPct val="130000"/>
              </a:lnSpc>
              <a:spcBef>
                <a:spcPts val="200"/>
              </a:spcBef>
              <a:spcAft>
                <a:spcPts val="0"/>
              </a:spcAft>
              <a:buClr>
                <a:schemeClr val="accent1"/>
              </a:buClr>
              <a:buSzPts val="1200"/>
              <a:buNone/>
              <a:defRPr sz="1200" b="0" i="0">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69" name="Google Shape;569;p43"/>
          <p:cNvSpPr txBox="1">
            <a:spLocks noGrp="1"/>
          </p:cNvSpPr>
          <p:nvPr>
            <p:ph type="body" idx="16"/>
          </p:nvPr>
        </p:nvSpPr>
        <p:spPr>
          <a:xfrm>
            <a:off x="711252" y="2034897"/>
            <a:ext cx="3340984" cy="3990518"/>
          </a:xfrm>
          <a:prstGeom prst="rect">
            <a:avLst/>
          </a:prstGeom>
          <a:noFill/>
          <a:ln>
            <a:noFill/>
          </a:ln>
        </p:spPr>
        <p:txBody>
          <a:bodyPr spcFirstLastPara="1" wrap="square" lIns="0" tIns="0" rIns="0" bIns="0" anchor="t" anchorCtr="0">
            <a:noAutofit/>
          </a:bodyPr>
          <a:lstStyle>
            <a:lvl1pPr marL="457200" lvl="0" indent="-228600" algn="l">
              <a:lnSpc>
                <a:spcPct val="130000"/>
              </a:lnSpc>
              <a:spcBef>
                <a:spcPts val="0"/>
              </a:spcBef>
              <a:spcAft>
                <a:spcPts val="0"/>
              </a:spcAft>
              <a:buClr>
                <a:schemeClr val="dk2"/>
              </a:buClr>
              <a:buSzPts val="1400"/>
              <a:buNone/>
              <a:defRPr sz="1400" b="0" i="0">
                <a:solidFill>
                  <a:schemeClr val="dk2"/>
                </a:solidFill>
                <a:latin typeface="Arial"/>
                <a:ea typeface="Arial"/>
                <a:cs typeface="Arial"/>
                <a:sym typeface="Arial"/>
              </a:defRPr>
            </a:lvl1pPr>
            <a:lvl2pPr marL="914400" lvl="1" indent="-317500" algn="l">
              <a:lnSpc>
                <a:spcPct val="130000"/>
              </a:lnSpc>
              <a:spcBef>
                <a:spcPts val="1200"/>
              </a:spcBef>
              <a:spcAft>
                <a:spcPts val="0"/>
              </a:spcAft>
              <a:buClr>
                <a:schemeClr val="dk2"/>
              </a:buClr>
              <a:buSzPts val="1400"/>
              <a:buChar char="•"/>
              <a:defRPr sz="1400" b="0" i="0">
                <a:solidFill>
                  <a:schemeClr val="dk2"/>
                </a:solidFill>
                <a:latin typeface="Arial"/>
                <a:ea typeface="Arial"/>
                <a:cs typeface="Arial"/>
                <a:sym typeface="Arial"/>
              </a:defRPr>
            </a:lvl2pPr>
            <a:lvl3pPr marL="1371600" lvl="2" indent="-304800" algn="l">
              <a:lnSpc>
                <a:spcPct val="130000"/>
              </a:lnSpc>
              <a:spcBef>
                <a:spcPts val="1200"/>
              </a:spcBef>
              <a:spcAft>
                <a:spcPts val="0"/>
              </a:spcAft>
              <a:buClr>
                <a:schemeClr val="dk2"/>
              </a:buClr>
              <a:buSzPts val="1200"/>
              <a:buChar char="-"/>
              <a:defRPr sz="1200" b="0" i="0">
                <a:solidFill>
                  <a:schemeClr val="dk2"/>
                </a:solidFill>
                <a:latin typeface="Arial"/>
                <a:ea typeface="Arial"/>
                <a:cs typeface="Arial"/>
                <a:sym typeface="Arial"/>
              </a:defRPr>
            </a:lvl3pPr>
            <a:lvl4pPr marL="1828800" lvl="3" indent="-228600" algn="l">
              <a:lnSpc>
                <a:spcPct val="130000"/>
              </a:lnSpc>
              <a:spcBef>
                <a:spcPts val="1200"/>
              </a:spcBef>
              <a:spcAft>
                <a:spcPts val="0"/>
              </a:spcAft>
              <a:buClr>
                <a:schemeClr val="dk2"/>
              </a:buClr>
              <a:buSzPts val="1200"/>
              <a:buNone/>
              <a:defRPr sz="1200" b="0" i="0">
                <a:solidFill>
                  <a:schemeClr val="dk2"/>
                </a:solidFill>
                <a:latin typeface="Arial"/>
                <a:ea typeface="Arial"/>
                <a:cs typeface="Arial"/>
                <a:sym typeface="Arial"/>
              </a:defRPr>
            </a:lvl4pPr>
            <a:lvl5pPr marL="2286000" lvl="4" indent="-228600" algn="l">
              <a:lnSpc>
                <a:spcPct val="130000"/>
              </a:lnSpc>
              <a:spcBef>
                <a:spcPts val="1200"/>
              </a:spcBef>
              <a:spcAft>
                <a:spcPts val="0"/>
              </a:spcAft>
              <a:buClr>
                <a:schemeClr val="accent1"/>
              </a:buClr>
              <a:buSzPts val="1400"/>
              <a:buNone/>
              <a:defRPr sz="1400" b="1" i="0">
                <a:solidFill>
                  <a:schemeClr val="accent1"/>
                </a:solidFill>
                <a:latin typeface="Arial"/>
                <a:ea typeface="Arial"/>
                <a:cs typeface="Arial"/>
                <a:sym typeface="Arial"/>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70" name="Google Shape;570;p43"/>
          <p:cNvSpPr>
            <a:spLocks noGrp="1"/>
          </p:cNvSpPr>
          <p:nvPr>
            <p:ph type="body" idx="17"/>
          </p:nvPr>
        </p:nvSpPr>
        <p:spPr>
          <a:xfrm>
            <a:off x="5285340" y="3501261"/>
            <a:ext cx="360249" cy="360249"/>
          </a:xfrm>
          <a:prstGeom prst="ellipse">
            <a:avLst/>
          </a:prstGeom>
          <a:solidFill>
            <a:schemeClr val="lt1"/>
          </a:solidFill>
          <a:ln w="9525" cap="flat" cmpd="sng">
            <a:solidFill>
              <a:schemeClr val="dk2"/>
            </a:solidFill>
            <a:prstDash val="solid"/>
            <a:round/>
            <a:headEnd type="none" w="sm" len="sm"/>
            <a:tailEnd type="none" w="sm" len="sm"/>
          </a:ln>
        </p:spPr>
        <p:txBody>
          <a:bodyPr spcFirstLastPara="1" wrap="square" lIns="0" tIns="0" rIns="0" bIns="36000" anchor="ctr" anchorCtr="0">
            <a:normAutofit/>
          </a:bodyPr>
          <a:lstStyle>
            <a:lvl1pPr marL="457200" lvl="0" indent="-228600" algn="ctr">
              <a:lnSpc>
                <a:spcPct val="130000"/>
              </a:lnSpc>
              <a:spcBef>
                <a:spcPts val="0"/>
              </a:spcBef>
              <a:spcAft>
                <a:spcPts val="0"/>
              </a:spcAft>
              <a:buClr>
                <a:schemeClr val="dk2"/>
              </a:buClr>
              <a:buSzPts val="1200"/>
              <a:buNone/>
              <a:defRPr sz="1200">
                <a:solidFill>
                  <a:schemeClr val="dk2"/>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71" name="Google Shape;571;p43"/>
          <p:cNvSpPr>
            <a:spLocks noGrp="1"/>
          </p:cNvSpPr>
          <p:nvPr>
            <p:ph type="body" idx="18"/>
          </p:nvPr>
        </p:nvSpPr>
        <p:spPr>
          <a:xfrm>
            <a:off x="9172769" y="3501261"/>
            <a:ext cx="360249" cy="360249"/>
          </a:xfrm>
          <a:prstGeom prst="ellipse">
            <a:avLst/>
          </a:prstGeom>
          <a:solidFill>
            <a:schemeClr val="lt1"/>
          </a:solidFill>
          <a:ln w="9525" cap="flat" cmpd="sng">
            <a:solidFill>
              <a:schemeClr val="dk2"/>
            </a:solidFill>
            <a:prstDash val="solid"/>
            <a:round/>
            <a:headEnd type="none" w="sm" len="sm"/>
            <a:tailEnd type="none" w="sm" len="sm"/>
          </a:ln>
        </p:spPr>
        <p:txBody>
          <a:bodyPr spcFirstLastPara="1" wrap="square" lIns="0" tIns="0" rIns="0" bIns="36000" anchor="ctr" anchorCtr="0">
            <a:normAutofit/>
          </a:bodyPr>
          <a:lstStyle>
            <a:lvl1pPr marL="457200" lvl="0" indent="-228600" algn="ctr">
              <a:lnSpc>
                <a:spcPct val="130000"/>
              </a:lnSpc>
              <a:spcBef>
                <a:spcPts val="0"/>
              </a:spcBef>
              <a:spcAft>
                <a:spcPts val="0"/>
              </a:spcAft>
              <a:buClr>
                <a:schemeClr val="dk2"/>
              </a:buClr>
              <a:buSzPts val="1200"/>
              <a:buNone/>
              <a:defRPr sz="1200">
                <a:solidFill>
                  <a:schemeClr val="dk2"/>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72" name="Google Shape;572;p43"/>
          <p:cNvSpPr>
            <a:spLocks noGrp="1"/>
          </p:cNvSpPr>
          <p:nvPr>
            <p:ph type="body" idx="19"/>
          </p:nvPr>
        </p:nvSpPr>
        <p:spPr>
          <a:xfrm>
            <a:off x="5285340" y="411276"/>
            <a:ext cx="360249" cy="360249"/>
          </a:xfrm>
          <a:prstGeom prst="ellipse">
            <a:avLst/>
          </a:prstGeom>
          <a:solidFill>
            <a:schemeClr val="lt1"/>
          </a:solidFill>
          <a:ln w="9525" cap="flat" cmpd="sng">
            <a:solidFill>
              <a:schemeClr val="dk2"/>
            </a:solidFill>
            <a:prstDash val="solid"/>
            <a:round/>
            <a:headEnd type="none" w="sm" len="sm"/>
            <a:tailEnd type="none" w="sm" len="sm"/>
          </a:ln>
        </p:spPr>
        <p:txBody>
          <a:bodyPr spcFirstLastPara="1" wrap="square" lIns="0" tIns="0" rIns="0" bIns="36000" anchor="ctr" anchorCtr="0">
            <a:normAutofit/>
          </a:bodyPr>
          <a:lstStyle>
            <a:lvl1pPr marL="457200" lvl="0" indent="-228600" algn="ctr">
              <a:lnSpc>
                <a:spcPct val="130000"/>
              </a:lnSpc>
              <a:spcBef>
                <a:spcPts val="0"/>
              </a:spcBef>
              <a:spcAft>
                <a:spcPts val="0"/>
              </a:spcAft>
              <a:buClr>
                <a:schemeClr val="dk2"/>
              </a:buClr>
              <a:buSzPts val="1200"/>
              <a:buNone/>
              <a:defRPr sz="1200">
                <a:solidFill>
                  <a:schemeClr val="dk2"/>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73" name="Google Shape;573;p43"/>
          <p:cNvSpPr>
            <a:spLocks noGrp="1"/>
          </p:cNvSpPr>
          <p:nvPr>
            <p:ph type="body" idx="20"/>
          </p:nvPr>
        </p:nvSpPr>
        <p:spPr>
          <a:xfrm>
            <a:off x="9172769" y="411276"/>
            <a:ext cx="360249" cy="360249"/>
          </a:xfrm>
          <a:prstGeom prst="ellipse">
            <a:avLst/>
          </a:prstGeom>
          <a:solidFill>
            <a:schemeClr val="lt1"/>
          </a:solidFill>
          <a:ln w="9525" cap="flat" cmpd="sng">
            <a:solidFill>
              <a:schemeClr val="dk2"/>
            </a:solidFill>
            <a:prstDash val="solid"/>
            <a:round/>
            <a:headEnd type="none" w="sm" len="sm"/>
            <a:tailEnd type="none" w="sm" len="sm"/>
          </a:ln>
        </p:spPr>
        <p:txBody>
          <a:bodyPr spcFirstLastPara="1" wrap="square" lIns="0" tIns="0" rIns="0" bIns="36000" anchor="ctr" anchorCtr="0">
            <a:normAutofit/>
          </a:bodyPr>
          <a:lstStyle>
            <a:lvl1pPr marL="457200" lvl="0" indent="-228600" algn="ctr">
              <a:lnSpc>
                <a:spcPct val="130000"/>
              </a:lnSpc>
              <a:spcBef>
                <a:spcPts val="0"/>
              </a:spcBef>
              <a:spcAft>
                <a:spcPts val="0"/>
              </a:spcAft>
              <a:buClr>
                <a:schemeClr val="dk2"/>
              </a:buClr>
              <a:buSzPts val="1200"/>
              <a:buNone/>
              <a:defRPr sz="1200">
                <a:solidFill>
                  <a:schemeClr val="dk2"/>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574" name="Google Shape;574;p43"/>
          <p:cNvPicPr preferRelativeResize="0"/>
          <p:nvPr/>
        </p:nvPicPr>
        <p:blipFill rotWithShape="1">
          <a:blip r:embed="rId3">
            <a:alphaModFix/>
          </a:blip>
          <a:srcRect/>
          <a:stretch/>
        </p:blipFill>
        <p:spPr>
          <a:xfrm>
            <a:off x="11223028" y="6228946"/>
            <a:ext cx="432312" cy="341097"/>
          </a:xfrm>
          <a:prstGeom prst="rect">
            <a:avLst/>
          </a:prstGeom>
          <a:noFill/>
          <a:ln>
            <a:noFill/>
          </a:ln>
        </p:spPr>
      </p:pic>
      <p:sp>
        <p:nvSpPr>
          <p:cNvPr id="575" name="Google Shape;575;p43"/>
          <p:cNvSpPr txBox="1">
            <a:spLocks noGrp="1"/>
          </p:cNvSpPr>
          <p:nvPr>
            <p:ph type="body" idx="21"/>
          </p:nvPr>
        </p:nvSpPr>
        <p:spPr>
          <a:xfrm>
            <a:off x="1469920" y="6109856"/>
            <a:ext cx="2721192" cy="432632"/>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dk2"/>
              </a:buClr>
              <a:buSzPts val="800"/>
              <a:buNone/>
              <a:defRPr sz="800" b="0" i="0">
                <a:solidFill>
                  <a:schemeClr val="dk2"/>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guide id="3" pos="6199">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hank you 1">
  <p:cSld name="Thank you 1">
    <p:bg>
      <p:bgPr>
        <a:solidFill>
          <a:schemeClr val="dk2"/>
        </a:solidFill>
        <a:effectLst/>
      </p:bgPr>
    </p:bg>
    <p:spTree>
      <p:nvGrpSpPr>
        <p:cNvPr id="1" name="Shape 576"/>
        <p:cNvGrpSpPr/>
        <p:nvPr/>
      </p:nvGrpSpPr>
      <p:grpSpPr>
        <a:xfrm>
          <a:off x="0" y="0"/>
          <a:ext cx="0" cy="0"/>
          <a:chOff x="0" y="0"/>
          <a:chExt cx="0" cy="0"/>
        </a:xfrm>
      </p:grpSpPr>
      <p:pic>
        <p:nvPicPr>
          <p:cNvPr id="577" name="Google Shape;577;p44"/>
          <p:cNvPicPr preferRelativeResize="0"/>
          <p:nvPr/>
        </p:nvPicPr>
        <p:blipFill rotWithShape="1">
          <a:blip r:embed="rId2">
            <a:alphaModFix/>
          </a:blip>
          <a:srcRect/>
          <a:stretch/>
        </p:blipFill>
        <p:spPr>
          <a:xfrm>
            <a:off x="0" y="-5191"/>
            <a:ext cx="12191998" cy="6863191"/>
          </a:xfrm>
          <a:prstGeom prst="rect">
            <a:avLst/>
          </a:prstGeom>
          <a:noFill/>
          <a:ln>
            <a:noFill/>
          </a:ln>
        </p:spPr>
      </p:pic>
      <p:sp>
        <p:nvSpPr>
          <p:cNvPr id="578" name="Google Shape;578;p44"/>
          <p:cNvSpPr/>
          <p:nvPr/>
        </p:nvSpPr>
        <p:spPr>
          <a:xfrm>
            <a:off x="0" y="5185891"/>
            <a:ext cx="12191999" cy="1682496"/>
          </a:xfrm>
          <a:prstGeom prst="rect">
            <a:avLst/>
          </a:prstGeom>
          <a:gradFill>
            <a:gsLst>
              <a:gs pos="0">
                <a:srgbClr val="000000">
                  <a:alpha val="0"/>
                </a:srgbClr>
              </a:gs>
              <a:gs pos="100000">
                <a:srgbClr val="000000">
                  <a:alpha val="40000"/>
                </a:srgbClr>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579" name="Google Shape;579;p44"/>
          <p:cNvSpPr/>
          <p:nvPr/>
        </p:nvSpPr>
        <p:spPr>
          <a:xfrm rot="10800000">
            <a:off x="-6480" y="-15578"/>
            <a:ext cx="12191999" cy="1682496"/>
          </a:xfrm>
          <a:prstGeom prst="rect">
            <a:avLst/>
          </a:prstGeom>
          <a:gradFill>
            <a:gsLst>
              <a:gs pos="0">
                <a:srgbClr val="000000">
                  <a:alpha val="0"/>
                </a:srgbClr>
              </a:gs>
              <a:gs pos="100000">
                <a:srgbClr val="000000">
                  <a:alpha val="40000"/>
                </a:srgbClr>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580" name="Google Shape;580;p44"/>
          <p:cNvSpPr/>
          <p:nvPr/>
        </p:nvSpPr>
        <p:spPr>
          <a:xfrm>
            <a:off x="0" y="-5199"/>
            <a:ext cx="12191999" cy="6873584"/>
          </a:xfrm>
          <a:custGeom>
            <a:avLst/>
            <a:gdLst/>
            <a:ahLst/>
            <a:cxnLst/>
            <a:rect l="l" t="t" r="r" b="b"/>
            <a:pathLst>
              <a:path w="12191999" h="6873584" extrusionOk="0">
                <a:moveTo>
                  <a:pt x="698091" y="1253895"/>
                </a:moveTo>
                <a:lnTo>
                  <a:pt x="12191999" y="1253895"/>
                </a:lnTo>
                <a:lnTo>
                  <a:pt x="12191999" y="6873584"/>
                </a:lnTo>
                <a:lnTo>
                  <a:pt x="698091" y="6873584"/>
                </a:lnTo>
                <a:close/>
                <a:moveTo>
                  <a:pt x="0" y="0"/>
                </a:moveTo>
                <a:lnTo>
                  <a:pt x="619432" y="0"/>
                </a:lnTo>
                <a:lnTo>
                  <a:pt x="619432" y="1165403"/>
                </a:lnTo>
                <a:lnTo>
                  <a:pt x="0" y="1165403"/>
                </a:lnTo>
                <a:close/>
              </a:path>
            </a:pathLst>
          </a:custGeom>
          <a:blipFill rotWithShape="1">
            <a:blip r:embed="rId3">
              <a:alphaModFix amt="70000"/>
            </a:blip>
            <a:stretch>
              <a:fillRect/>
            </a:stretch>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cxnSp>
        <p:nvCxnSpPr>
          <p:cNvPr id="581" name="Google Shape;581;p44"/>
          <p:cNvCxnSpPr/>
          <p:nvPr/>
        </p:nvCxnSpPr>
        <p:spPr>
          <a:xfrm>
            <a:off x="0" y="1199929"/>
            <a:ext cx="12191999" cy="0"/>
          </a:xfrm>
          <a:prstGeom prst="straightConnector1">
            <a:avLst/>
          </a:prstGeom>
          <a:noFill/>
          <a:ln w="9525" cap="flat" cmpd="sng">
            <a:solidFill>
              <a:schemeClr val="lt1"/>
            </a:solidFill>
            <a:prstDash val="solid"/>
            <a:miter lim="800000"/>
            <a:headEnd type="none" w="sm" len="sm"/>
            <a:tailEnd type="none" w="sm" len="sm"/>
          </a:ln>
        </p:spPr>
      </p:cxnSp>
      <p:cxnSp>
        <p:nvCxnSpPr>
          <p:cNvPr id="582" name="Google Shape;582;p44"/>
          <p:cNvCxnSpPr/>
          <p:nvPr/>
        </p:nvCxnSpPr>
        <p:spPr>
          <a:xfrm>
            <a:off x="653223" y="-5196"/>
            <a:ext cx="0" cy="6863196"/>
          </a:xfrm>
          <a:prstGeom prst="straightConnector1">
            <a:avLst/>
          </a:prstGeom>
          <a:noFill/>
          <a:ln w="9525" cap="flat" cmpd="sng">
            <a:solidFill>
              <a:schemeClr val="lt1"/>
            </a:solidFill>
            <a:prstDash val="solid"/>
            <a:miter lim="800000"/>
            <a:headEnd type="none" w="sm" len="sm"/>
            <a:tailEnd type="none" w="sm" len="sm"/>
          </a:ln>
        </p:spPr>
      </p:cxnSp>
      <p:sp>
        <p:nvSpPr>
          <p:cNvPr id="583" name="Google Shape;583;p44"/>
          <p:cNvSpPr txBox="1">
            <a:spLocks noGrp="1"/>
          </p:cNvSpPr>
          <p:nvPr>
            <p:ph type="ctrTitle"/>
          </p:nvPr>
        </p:nvSpPr>
        <p:spPr>
          <a:xfrm>
            <a:off x="1038644" y="3530075"/>
            <a:ext cx="9144000" cy="1007025"/>
          </a:xfrm>
          <a:prstGeom prst="rect">
            <a:avLst/>
          </a:prstGeom>
          <a:noFill/>
          <a:ln>
            <a:noFill/>
          </a:ln>
        </p:spPr>
        <p:txBody>
          <a:bodyPr spcFirstLastPara="1" wrap="square" lIns="0" tIns="0" rIns="0" bIns="0" anchor="b" anchorCtr="0">
            <a:normAutofit/>
          </a:bodyPr>
          <a:lstStyle>
            <a:lvl1pPr lvl="0" algn="l">
              <a:lnSpc>
                <a:spcPct val="90000"/>
              </a:lnSpc>
              <a:spcBef>
                <a:spcPts val="0"/>
              </a:spcBef>
              <a:spcAft>
                <a:spcPts val="0"/>
              </a:spcAft>
              <a:buClr>
                <a:schemeClr val="lt1"/>
              </a:buClr>
              <a:buSzPts val="5400"/>
              <a:buFont typeface="Arial"/>
              <a:buNone/>
              <a:defRPr sz="5400" b="1" i="0">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84" name="Google Shape;584;p44"/>
          <p:cNvSpPr txBox="1">
            <a:spLocks noGrp="1"/>
          </p:cNvSpPr>
          <p:nvPr>
            <p:ph type="subTitle" idx="1"/>
          </p:nvPr>
        </p:nvSpPr>
        <p:spPr>
          <a:xfrm>
            <a:off x="1038644" y="6180577"/>
            <a:ext cx="2116032" cy="365125"/>
          </a:xfrm>
          <a:prstGeom prst="rect">
            <a:avLst/>
          </a:prstGeom>
          <a:noFill/>
          <a:ln>
            <a:noFill/>
          </a:ln>
        </p:spPr>
        <p:txBody>
          <a:bodyPr spcFirstLastPara="1" wrap="square" lIns="0" tIns="0" rIns="0" bIns="0" anchor="t" anchorCtr="0">
            <a:normAutofit/>
          </a:bodyPr>
          <a:lstStyle>
            <a:lvl1pPr lvl="0" algn="l">
              <a:lnSpc>
                <a:spcPct val="130000"/>
              </a:lnSpc>
              <a:spcBef>
                <a:spcPts val="0"/>
              </a:spcBef>
              <a:spcAft>
                <a:spcPts val="0"/>
              </a:spcAft>
              <a:buClr>
                <a:schemeClr val="lt1"/>
              </a:buClr>
              <a:buSzPts val="1200"/>
              <a:buNone/>
              <a:defRPr sz="1200" b="0" i="0">
                <a:solidFill>
                  <a:schemeClr val="lt1"/>
                </a:solidFill>
                <a:latin typeface="Arial"/>
                <a:ea typeface="Arial"/>
                <a:cs typeface="Arial"/>
                <a:sym typeface="Arial"/>
              </a:defRPr>
            </a:lvl1pPr>
            <a:lvl2pPr lvl="1" algn="ctr">
              <a:lnSpc>
                <a:spcPct val="130000"/>
              </a:lnSpc>
              <a:spcBef>
                <a:spcPts val="1200"/>
              </a:spcBef>
              <a:spcAft>
                <a:spcPts val="0"/>
              </a:spcAft>
              <a:buClr>
                <a:schemeClr val="dk2"/>
              </a:buClr>
              <a:buSzPts val="2000"/>
              <a:buNone/>
              <a:defRPr sz="2000"/>
            </a:lvl2pPr>
            <a:lvl3pPr lvl="2" algn="ctr">
              <a:lnSpc>
                <a:spcPct val="130000"/>
              </a:lnSpc>
              <a:spcBef>
                <a:spcPts val="1200"/>
              </a:spcBef>
              <a:spcAft>
                <a:spcPts val="0"/>
              </a:spcAft>
              <a:buClr>
                <a:schemeClr val="dk2"/>
              </a:buClr>
              <a:buSzPts val="1800"/>
              <a:buNone/>
              <a:defRPr sz="1800"/>
            </a:lvl3pPr>
            <a:lvl4pPr lvl="3" algn="ctr">
              <a:lnSpc>
                <a:spcPct val="130000"/>
              </a:lnSpc>
              <a:spcBef>
                <a:spcPts val="1200"/>
              </a:spcBef>
              <a:spcAft>
                <a:spcPts val="0"/>
              </a:spcAft>
              <a:buClr>
                <a:schemeClr val="dk2"/>
              </a:buClr>
              <a:buSzPts val="1600"/>
              <a:buNone/>
              <a:defRPr sz="1600"/>
            </a:lvl4pPr>
            <a:lvl5pPr lvl="4" algn="ctr">
              <a:lnSpc>
                <a:spcPct val="130000"/>
              </a:lnSpc>
              <a:spcBef>
                <a:spcPts val="1200"/>
              </a:spcBef>
              <a:spcAft>
                <a:spcPts val="0"/>
              </a:spcAft>
              <a:buClr>
                <a:schemeClr val="accent1"/>
              </a:buClr>
              <a:buSzPts val="1600"/>
              <a:buNone/>
              <a:defRPr sz="1600"/>
            </a:lvl5pPr>
            <a:lvl6pPr lvl="5" algn="ctr">
              <a:lnSpc>
                <a:spcPct val="90000"/>
              </a:lnSpc>
              <a:spcBef>
                <a:spcPts val="12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pic>
        <p:nvPicPr>
          <p:cNvPr id="585" name="Google Shape;585;p44"/>
          <p:cNvPicPr preferRelativeResize="0"/>
          <p:nvPr/>
        </p:nvPicPr>
        <p:blipFill rotWithShape="1">
          <a:blip r:embed="rId4">
            <a:alphaModFix/>
          </a:blip>
          <a:srcRect/>
          <a:stretch/>
        </p:blipFill>
        <p:spPr>
          <a:xfrm>
            <a:off x="10918913" y="332760"/>
            <a:ext cx="679952" cy="536487"/>
          </a:xfrm>
          <a:prstGeom prst="rect">
            <a:avLst/>
          </a:prstGeom>
          <a:noFill/>
          <a:ln>
            <a:noFill/>
          </a:ln>
        </p:spPr>
      </p:pic>
      <p:pic>
        <p:nvPicPr>
          <p:cNvPr id="586" name="Google Shape;586;p44"/>
          <p:cNvPicPr preferRelativeResize="0"/>
          <p:nvPr/>
        </p:nvPicPr>
        <p:blipFill rotWithShape="1">
          <a:blip r:embed="rId5">
            <a:alphaModFix/>
          </a:blip>
          <a:srcRect/>
          <a:stretch/>
        </p:blipFill>
        <p:spPr>
          <a:xfrm>
            <a:off x="745155" y="257503"/>
            <a:ext cx="3023843" cy="842183"/>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82"/>
                                        </p:tgtEl>
                                        <p:attrNameLst>
                                          <p:attrName>style.visibility</p:attrName>
                                        </p:attrNameLst>
                                      </p:cBhvr>
                                      <p:to>
                                        <p:strVal val="visible"/>
                                      </p:to>
                                    </p:set>
                                    <p:anim calcmode="lin" valueType="num">
                                      <p:cBhvr additive="base">
                                        <p:cTn id="7" dur="500"/>
                                        <p:tgtEl>
                                          <p:spTgt spid="582"/>
                                        </p:tgtEl>
                                        <p:attrNameLst>
                                          <p:attrName>ppt_x</p:attrName>
                                        </p:attrNameLst>
                                      </p:cBhvr>
                                      <p:tavLst>
                                        <p:tav tm="0">
                                          <p:val>
                                            <p:strVal val="#ppt_x-1"/>
                                          </p:val>
                                        </p:tav>
                                        <p:tav tm="100000">
                                          <p:val>
                                            <p:strVal val="#ppt_x"/>
                                          </p:val>
                                        </p:tav>
                                      </p:tavLst>
                                    </p:anim>
                                  </p:childTnLst>
                                </p:cTn>
                              </p:par>
                              <p:par>
                                <p:cTn id="8" presetID="2" presetClass="entr" presetSubtype="4" fill="hold" nodeType="withEffect">
                                  <p:stCondLst>
                                    <p:cond delay="250"/>
                                  </p:stCondLst>
                                  <p:childTnLst>
                                    <p:set>
                                      <p:cBhvr>
                                        <p:cTn id="9" dur="1" fill="hold">
                                          <p:stCondLst>
                                            <p:cond delay="0"/>
                                          </p:stCondLst>
                                        </p:cTn>
                                        <p:tgtEl>
                                          <p:spTgt spid="581"/>
                                        </p:tgtEl>
                                        <p:attrNameLst>
                                          <p:attrName>style.visibility</p:attrName>
                                        </p:attrNameLst>
                                      </p:cBhvr>
                                      <p:to>
                                        <p:strVal val="visible"/>
                                      </p:to>
                                    </p:set>
                                    <p:anim calcmode="lin" valueType="num">
                                      <p:cBhvr additive="base">
                                        <p:cTn id="10" dur="500"/>
                                        <p:tgtEl>
                                          <p:spTgt spid="581"/>
                                        </p:tgtEl>
                                        <p:attrNameLst>
                                          <p:attrName>ppt_y</p:attrName>
                                        </p:attrNameLst>
                                      </p:cBhvr>
                                      <p:tavLst>
                                        <p:tav tm="0">
                                          <p:val>
                                            <p:strVal val="#ppt_y+1"/>
                                          </p:val>
                                        </p:tav>
                                        <p:tav tm="100000">
                                          <p:val>
                                            <p:strVal val="#ppt_y"/>
                                          </p:val>
                                        </p:tav>
                                      </p:tavLst>
                                    </p:anim>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580"/>
                                        </p:tgtEl>
                                        <p:attrNameLst>
                                          <p:attrName>style.visibility</p:attrName>
                                        </p:attrNameLst>
                                      </p:cBhvr>
                                      <p:to>
                                        <p:strVal val="visible"/>
                                      </p:to>
                                    </p:set>
                                    <p:animEffect transition="in" filter="fade">
                                      <p:cBhvr>
                                        <p:cTn id="14" dur="500"/>
                                        <p:tgtEl>
                                          <p:spTgt spid="580"/>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586"/>
                                        </p:tgtEl>
                                        <p:attrNameLst>
                                          <p:attrName>style.visibility</p:attrName>
                                        </p:attrNameLst>
                                      </p:cBhvr>
                                      <p:to>
                                        <p:strVal val="visible"/>
                                      </p:to>
                                    </p:set>
                                    <p:animEffect transition="in" filter="fade">
                                      <p:cBhvr>
                                        <p:cTn id="18" dur="500"/>
                                        <p:tgtEl>
                                          <p:spTgt spid="586"/>
                                        </p:tgtEl>
                                      </p:cBhvr>
                                    </p:animEffect>
                                  </p:childTnLst>
                                </p:cTn>
                              </p:par>
                              <p:par>
                                <p:cTn id="19" presetID="10" presetClass="entr" presetSubtype="0" fill="hold" nodeType="withEffect">
                                  <p:stCondLst>
                                    <p:cond delay="0"/>
                                  </p:stCondLst>
                                  <p:childTnLst>
                                    <p:set>
                                      <p:cBhvr>
                                        <p:cTn id="20" dur="1" fill="hold">
                                          <p:stCondLst>
                                            <p:cond delay="0"/>
                                          </p:stCondLst>
                                        </p:cTn>
                                        <p:tgtEl>
                                          <p:spTgt spid="585"/>
                                        </p:tgtEl>
                                        <p:attrNameLst>
                                          <p:attrName>style.visibility</p:attrName>
                                        </p:attrNameLst>
                                      </p:cBhvr>
                                      <p:to>
                                        <p:strVal val="visible"/>
                                      </p:to>
                                    </p:set>
                                    <p:animEffect transition="in" filter="fade">
                                      <p:cBhvr>
                                        <p:cTn id="21" dur="500"/>
                                        <p:tgtEl>
                                          <p:spTgt spid="585"/>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583"/>
                                        </p:tgtEl>
                                        <p:attrNameLst>
                                          <p:attrName>style.visibility</p:attrName>
                                        </p:attrNameLst>
                                      </p:cBhvr>
                                      <p:to>
                                        <p:strVal val="visible"/>
                                      </p:to>
                                    </p:set>
                                    <p:animEffect transition="in" filter="fade">
                                      <p:cBhvr>
                                        <p:cTn id="25" dur="500"/>
                                        <p:tgtEl>
                                          <p:spTgt spid="583"/>
                                        </p:tgtEl>
                                      </p:cBhvr>
                                    </p:animEffect>
                                  </p:childTnLst>
                                </p:cTn>
                              </p:par>
                              <p:par>
                                <p:cTn id="26" presetID="10" presetClass="entr" presetSubtype="0" fill="hold" nodeType="withEffect">
                                  <p:stCondLst>
                                    <p:cond delay="0"/>
                                  </p:stCondLst>
                                  <p:childTnLst>
                                    <p:set>
                                      <p:cBhvr>
                                        <p:cTn id="27" dur="1" fill="hold">
                                          <p:stCondLst>
                                            <p:cond delay="0"/>
                                          </p:stCondLst>
                                        </p:cTn>
                                        <p:tgtEl>
                                          <p:spTgt spid="584">
                                            <p:txEl>
                                              <p:pRg st="0" end="0"/>
                                            </p:txEl>
                                          </p:spTgt>
                                        </p:tgtEl>
                                        <p:attrNameLst>
                                          <p:attrName>style.visibility</p:attrName>
                                        </p:attrNameLst>
                                      </p:cBhvr>
                                      <p:to>
                                        <p:strVal val="visible"/>
                                      </p:to>
                                    </p:set>
                                    <p:animEffect transition="in" filter="fade">
                                      <p:cBhvr>
                                        <p:cTn id="28" dur="500"/>
                                        <p:tgtEl>
                                          <p:spTgt spid="584">
                                            <p:txEl>
                                              <p:pRg st="0" end="0"/>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584">
                                            <p:txEl>
                                              <p:pRg st="1" end="1"/>
                                            </p:txEl>
                                          </p:spTgt>
                                        </p:tgtEl>
                                        <p:attrNameLst>
                                          <p:attrName>style.visibility</p:attrName>
                                        </p:attrNameLst>
                                      </p:cBhvr>
                                      <p:to>
                                        <p:strVal val="visible"/>
                                      </p:to>
                                    </p:set>
                                    <p:animEffect transition="in" filter="fade">
                                      <p:cBhvr>
                                        <p:cTn id="31" dur="500"/>
                                        <p:tgtEl>
                                          <p:spTgt spid="584">
                                            <p:txEl>
                                              <p:pRg st="1" end="1"/>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584">
                                            <p:txEl>
                                              <p:pRg st="2" end="2"/>
                                            </p:txEl>
                                          </p:spTgt>
                                        </p:tgtEl>
                                        <p:attrNameLst>
                                          <p:attrName>style.visibility</p:attrName>
                                        </p:attrNameLst>
                                      </p:cBhvr>
                                      <p:to>
                                        <p:strVal val="visible"/>
                                      </p:to>
                                    </p:set>
                                    <p:animEffect transition="in" filter="fade">
                                      <p:cBhvr>
                                        <p:cTn id="34" dur="500"/>
                                        <p:tgtEl>
                                          <p:spTgt spid="584">
                                            <p:txEl>
                                              <p:pRg st="2" end="2"/>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584">
                                            <p:txEl>
                                              <p:pRg st="3" end="3"/>
                                            </p:txEl>
                                          </p:spTgt>
                                        </p:tgtEl>
                                        <p:attrNameLst>
                                          <p:attrName>style.visibility</p:attrName>
                                        </p:attrNameLst>
                                      </p:cBhvr>
                                      <p:to>
                                        <p:strVal val="visible"/>
                                      </p:to>
                                    </p:set>
                                    <p:animEffect transition="in" filter="fade">
                                      <p:cBhvr>
                                        <p:cTn id="37" dur="500"/>
                                        <p:tgtEl>
                                          <p:spTgt spid="584">
                                            <p:txEl>
                                              <p:pRg st="3" end="3"/>
                                            </p:txEl>
                                          </p:spTgt>
                                        </p:tgtEl>
                                      </p:cBhvr>
                                    </p:animEffect>
                                  </p:childTnLst>
                                </p:cTn>
                              </p:par>
                              <p:par>
                                <p:cTn id="38" presetID="10" presetClass="entr" presetSubtype="0" fill="hold" nodeType="withEffect">
                                  <p:stCondLst>
                                    <p:cond delay="0"/>
                                  </p:stCondLst>
                                  <p:childTnLst>
                                    <p:set>
                                      <p:cBhvr>
                                        <p:cTn id="39" dur="1" fill="hold">
                                          <p:stCondLst>
                                            <p:cond delay="0"/>
                                          </p:stCondLst>
                                        </p:cTn>
                                        <p:tgtEl>
                                          <p:spTgt spid="584">
                                            <p:txEl>
                                              <p:pRg st="4" end="4"/>
                                            </p:txEl>
                                          </p:spTgt>
                                        </p:tgtEl>
                                        <p:attrNameLst>
                                          <p:attrName>style.visibility</p:attrName>
                                        </p:attrNameLst>
                                      </p:cBhvr>
                                      <p:to>
                                        <p:strVal val="visible"/>
                                      </p:to>
                                    </p:set>
                                    <p:animEffect transition="in" filter="fade">
                                      <p:cBhvr>
                                        <p:cTn id="40" dur="500"/>
                                        <p:tgtEl>
                                          <p:spTgt spid="584">
                                            <p:txEl>
                                              <p:pRg st="4" end="4"/>
                                            </p:txEl>
                                          </p:spTgt>
                                        </p:tgtEl>
                                      </p:cBhvr>
                                    </p:animEffect>
                                  </p:childTnLst>
                                </p:cTn>
                              </p:par>
                              <p:par>
                                <p:cTn id="41" presetID="10" presetClass="entr" presetSubtype="0" fill="hold" nodeType="withEffect">
                                  <p:stCondLst>
                                    <p:cond delay="0"/>
                                  </p:stCondLst>
                                  <p:childTnLst>
                                    <p:set>
                                      <p:cBhvr>
                                        <p:cTn id="42" dur="1" fill="hold">
                                          <p:stCondLst>
                                            <p:cond delay="0"/>
                                          </p:stCondLst>
                                        </p:cTn>
                                        <p:tgtEl>
                                          <p:spTgt spid="584">
                                            <p:txEl>
                                              <p:pRg st="5" end="5"/>
                                            </p:txEl>
                                          </p:spTgt>
                                        </p:tgtEl>
                                        <p:attrNameLst>
                                          <p:attrName>style.visibility</p:attrName>
                                        </p:attrNameLst>
                                      </p:cBhvr>
                                      <p:to>
                                        <p:strVal val="visible"/>
                                      </p:to>
                                    </p:set>
                                    <p:animEffect transition="in" filter="fade">
                                      <p:cBhvr>
                                        <p:cTn id="43" dur="500"/>
                                        <p:tgtEl>
                                          <p:spTgt spid="584">
                                            <p:txEl>
                                              <p:pRg st="5" end="5"/>
                                            </p:txEl>
                                          </p:spTgt>
                                        </p:tgtEl>
                                      </p:cBhvr>
                                    </p:animEffect>
                                  </p:childTnLst>
                                </p:cTn>
                              </p:par>
                              <p:par>
                                <p:cTn id="44" presetID="10" presetClass="entr" presetSubtype="0" fill="hold" nodeType="withEffect">
                                  <p:stCondLst>
                                    <p:cond delay="0"/>
                                  </p:stCondLst>
                                  <p:childTnLst>
                                    <p:set>
                                      <p:cBhvr>
                                        <p:cTn id="45" dur="1" fill="hold">
                                          <p:stCondLst>
                                            <p:cond delay="0"/>
                                          </p:stCondLst>
                                        </p:cTn>
                                        <p:tgtEl>
                                          <p:spTgt spid="584">
                                            <p:txEl>
                                              <p:pRg st="6" end="6"/>
                                            </p:txEl>
                                          </p:spTgt>
                                        </p:tgtEl>
                                        <p:attrNameLst>
                                          <p:attrName>style.visibility</p:attrName>
                                        </p:attrNameLst>
                                      </p:cBhvr>
                                      <p:to>
                                        <p:strVal val="visible"/>
                                      </p:to>
                                    </p:set>
                                    <p:animEffect transition="in" filter="fade">
                                      <p:cBhvr>
                                        <p:cTn id="46" dur="500"/>
                                        <p:tgtEl>
                                          <p:spTgt spid="584">
                                            <p:txEl>
                                              <p:pRg st="6" end="6"/>
                                            </p:txEl>
                                          </p:spTgt>
                                        </p:tgtEl>
                                      </p:cBhvr>
                                    </p:animEffect>
                                  </p:childTnLst>
                                </p:cTn>
                              </p:par>
                              <p:par>
                                <p:cTn id="47" presetID="10" presetClass="entr" presetSubtype="0" fill="hold" nodeType="withEffect">
                                  <p:stCondLst>
                                    <p:cond delay="0"/>
                                  </p:stCondLst>
                                  <p:childTnLst>
                                    <p:set>
                                      <p:cBhvr>
                                        <p:cTn id="48" dur="1" fill="hold">
                                          <p:stCondLst>
                                            <p:cond delay="0"/>
                                          </p:stCondLst>
                                        </p:cTn>
                                        <p:tgtEl>
                                          <p:spTgt spid="584">
                                            <p:txEl>
                                              <p:pRg st="7" end="7"/>
                                            </p:txEl>
                                          </p:spTgt>
                                        </p:tgtEl>
                                        <p:attrNameLst>
                                          <p:attrName>style.visibility</p:attrName>
                                        </p:attrNameLst>
                                      </p:cBhvr>
                                      <p:to>
                                        <p:strVal val="visible"/>
                                      </p:to>
                                    </p:set>
                                    <p:animEffect transition="in" filter="fade">
                                      <p:cBhvr>
                                        <p:cTn id="49" dur="500"/>
                                        <p:tgtEl>
                                          <p:spTgt spid="584">
                                            <p:txEl>
                                              <p:pRg st="7" end="7"/>
                                            </p:txEl>
                                          </p:spTgt>
                                        </p:tgtEl>
                                      </p:cBhvr>
                                    </p:animEffect>
                                  </p:childTnLst>
                                </p:cTn>
                              </p:par>
                              <p:par>
                                <p:cTn id="50" presetID="10" presetClass="entr" presetSubtype="0" fill="hold" nodeType="withEffect">
                                  <p:stCondLst>
                                    <p:cond delay="0"/>
                                  </p:stCondLst>
                                  <p:childTnLst>
                                    <p:set>
                                      <p:cBhvr>
                                        <p:cTn id="51" dur="1" fill="hold">
                                          <p:stCondLst>
                                            <p:cond delay="0"/>
                                          </p:stCondLst>
                                        </p:cTn>
                                        <p:tgtEl>
                                          <p:spTgt spid="584">
                                            <p:txEl>
                                              <p:pRg st="8" end="8"/>
                                            </p:txEl>
                                          </p:spTgt>
                                        </p:tgtEl>
                                        <p:attrNameLst>
                                          <p:attrName>style.visibility</p:attrName>
                                        </p:attrNameLst>
                                      </p:cBhvr>
                                      <p:to>
                                        <p:strVal val="visible"/>
                                      </p:to>
                                    </p:set>
                                    <p:animEffect transition="in" filter="fade">
                                      <p:cBhvr>
                                        <p:cTn id="52" dur="500"/>
                                        <p:tgtEl>
                                          <p:spTgt spid="58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5_Custom Layout">
  <p:cSld name="5_Custom Layout">
    <p:bg>
      <p:bgPr>
        <a:solidFill>
          <a:schemeClr val="lt2"/>
        </a:solidFill>
        <a:effectLst/>
      </p:bgPr>
    </p:bg>
    <p:spTree>
      <p:nvGrpSpPr>
        <p:cNvPr id="1" name="Shape 587"/>
        <p:cNvGrpSpPr/>
        <p:nvPr/>
      </p:nvGrpSpPr>
      <p:grpSpPr>
        <a:xfrm>
          <a:off x="0" y="0"/>
          <a:ext cx="0" cy="0"/>
          <a:chOff x="0" y="0"/>
          <a:chExt cx="0" cy="0"/>
        </a:xfrm>
      </p:grpSpPr>
      <p:sp>
        <p:nvSpPr>
          <p:cNvPr id="588" name="Google Shape;588;p45"/>
          <p:cNvSpPr txBox="1"/>
          <p:nvPr/>
        </p:nvSpPr>
        <p:spPr>
          <a:xfrm>
            <a:off x="587604" y="2479249"/>
            <a:ext cx="11016792" cy="1899502"/>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800"/>
              <a:buFont typeface="Arial"/>
              <a:buNone/>
            </a:pPr>
            <a:r>
              <a:rPr lang="en-GB" sz="8800" b="1" i="0" u="none" strike="noStrike" cap="none">
                <a:solidFill>
                  <a:schemeClr val="dk2"/>
                </a:solidFill>
                <a:latin typeface="Arial"/>
                <a:ea typeface="Arial"/>
                <a:cs typeface="Arial"/>
                <a:sym typeface="Arial"/>
              </a:rPr>
              <a:t>USER GUIDE</a:t>
            </a:r>
            <a:endParaRPr sz="1400" b="0" i="0" u="none" strike="noStrike" cap="none">
              <a:solidFill>
                <a:srgbClr val="000000"/>
              </a:solidFill>
              <a:latin typeface="Arial"/>
              <a:ea typeface="Arial"/>
              <a:cs typeface="Arial"/>
              <a:sym typeface="Arial"/>
            </a:endParaRPr>
          </a:p>
        </p:txBody>
      </p:sp>
      <p:sp>
        <p:nvSpPr>
          <p:cNvPr id="589" name="Google Shape;589;p45"/>
          <p:cNvSpPr txBox="1"/>
          <p:nvPr/>
        </p:nvSpPr>
        <p:spPr>
          <a:xfrm>
            <a:off x="587604" y="3976129"/>
            <a:ext cx="11016792" cy="612743"/>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000"/>
              <a:buFont typeface="Arial"/>
              <a:buNone/>
            </a:pPr>
            <a:r>
              <a:rPr lang="en-GB" sz="2000" b="0" i="0" u="none" strike="noStrike" cap="none">
                <a:solidFill>
                  <a:schemeClr val="dk1"/>
                </a:solidFill>
                <a:latin typeface="Arial"/>
                <a:ea typeface="Arial"/>
                <a:cs typeface="Arial"/>
                <a:sym typeface="Arial"/>
              </a:rPr>
              <a:t>Please remove before finalising your presentation</a:t>
            </a:r>
            <a:endParaRPr sz="1400" b="0" i="0" u="none" strike="noStrike" cap="none">
              <a:solidFill>
                <a:srgbClr val="000000"/>
              </a:solidFill>
              <a:latin typeface="Arial"/>
              <a:ea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User guide, White">
  <p:cSld name="User guide, White">
    <p:spTree>
      <p:nvGrpSpPr>
        <p:cNvPr id="1" name="Shape 590"/>
        <p:cNvGrpSpPr/>
        <p:nvPr/>
      </p:nvGrpSpPr>
      <p:grpSpPr>
        <a:xfrm>
          <a:off x="0" y="0"/>
          <a:ext cx="0" cy="0"/>
          <a:chOff x="0" y="0"/>
          <a:chExt cx="0" cy="0"/>
        </a:xfrm>
      </p:grpSpPr>
      <p:sp>
        <p:nvSpPr>
          <p:cNvPr id="591" name="Google Shape;591;p46"/>
          <p:cNvSpPr txBox="1">
            <a:spLocks noGrp="1"/>
          </p:cNvSpPr>
          <p:nvPr>
            <p:ph type="title"/>
          </p:nvPr>
        </p:nvSpPr>
        <p:spPr>
          <a:xfrm>
            <a:off x="711252" y="507600"/>
            <a:ext cx="10790278" cy="324677"/>
          </a:xfrm>
          <a:prstGeom prst="rect">
            <a:avLst/>
          </a:prstGeom>
          <a:noFill/>
          <a:ln>
            <a:noFill/>
          </a:ln>
        </p:spPr>
        <p:txBody>
          <a:bodyPr spcFirstLastPara="1" wrap="square" lIns="0" tIns="0" rIns="0" bIns="0" anchor="t" anchorCtr="0">
            <a:normAutofit/>
          </a:bodyPr>
          <a:lstStyle>
            <a:lvl1pPr lvl="0" algn="l">
              <a:lnSpc>
                <a:spcPct val="90000"/>
              </a:lnSpc>
              <a:spcBef>
                <a:spcPts val="0"/>
              </a:spcBef>
              <a:spcAft>
                <a:spcPts val="0"/>
              </a:spcAft>
              <a:buClr>
                <a:schemeClr val="dk2"/>
              </a:buClr>
              <a:buSzPts val="1400"/>
              <a:buFont typeface="Arial"/>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2" name="Google Shape;592;p46"/>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3" name="Google Shape;593;p46"/>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594" name="Google Shape;594;p46"/>
          <p:cNvSpPr txBox="1">
            <a:spLocks noGrp="1"/>
          </p:cNvSpPr>
          <p:nvPr>
            <p:ph type="body" idx="1"/>
          </p:nvPr>
        </p:nvSpPr>
        <p:spPr>
          <a:xfrm>
            <a:off x="711252" y="1268430"/>
            <a:ext cx="3299604" cy="4849737"/>
          </a:xfrm>
          <a:prstGeom prst="rect">
            <a:avLst/>
          </a:prstGeom>
          <a:noFill/>
          <a:ln>
            <a:noFill/>
          </a:ln>
        </p:spPr>
        <p:txBody>
          <a:bodyPr spcFirstLastPara="1" wrap="square" lIns="0" tIns="0" rIns="0" bIns="0" anchor="t" anchorCtr="0">
            <a:normAutofit/>
          </a:bodyPr>
          <a:lstStyle>
            <a:lvl1pPr marL="457200" lvl="0" indent="-228600" algn="l">
              <a:lnSpc>
                <a:spcPct val="130000"/>
              </a:lnSpc>
              <a:spcBef>
                <a:spcPts val="0"/>
              </a:spcBef>
              <a:spcAft>
                <a:spcPts val="0"/>
              </a:spcAft>
              <a:buClr>
                <a:schemeClr val="dk2"/>
              </a:buClr>
              <a:buSzPts val="1200"/>
              <a:buNone/>
              <a:defRPr sz="1200">
                <a:latin typeface="Arial"/>
                <a:ea typeface="Arial"/>
                <a:cs typeface="Arial"/>
                <a:sym typeface="Arial"/>
              </a:defRPr>
            </a:lvl1pPr>
            <a:lvl2pPr marL="914400" lvl="1" indent="-304800" algn="l">
              <a:lnSpc>
                <a:spcPct val="130000"/>
              </a:lnSpc>
              <a:spcBef>
                <a:spcPts val="0"/>
              </a:spcBef>
              <a:spcAft>
                <a:spcPts val="0"/>
              </a:spcAft>
              <a:buClr>
                <a:schemeClr val="dk2"/>
              </a:buClr>
              <a:buSzPts val="1200"/>
              <a:buFont typeface="NTR"/>
              <a:buChar char="-"/>
              <a:defRPr sz="1200">
                <a:latin typeface="Arial"/>
                <a:ea typeface="Arial"/>
                <a:cs typeface="Arial"/>
                <a:sym typeface="Arial"/>
              </a:defRPr>
            </a:lvl2pPr>
            <a:lvl3pPr marL="1371600" lvl="2" indent="-292100" algn="l">
              <a:lnSpc>
                <a:spcPct val="130000"/>
              </a:lnSpc>
              <a:spcBef>
                <a:spcPts val="1200"/>
              </a:spcBef>
              <a:spcAft>
                <a:spcPts val="0"/>
              </a:spcAft>
              <a:buClr>
                <a:schemeClr val="dk2"/>
              </a:buClr>
              <a:buSzPts val="1000"/>
              <a:buChar char="-"/>
              <a:defRPr sz="1000">
                <a:latin typeface="Arial"/>
                <a:ea typeface="Arial"/>
                <a:cs typeface="Arial"/>
                <a:sym typeface="Arial"/>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595" name="Google Shape;595;p46"/>
          <p:cNvPicPr preferRelativeResize="0"/>
          <p:nvPr/>
        </p:nvPicPr>
        <p:blipFill rotWithShape="1">
          <a:blip r:embed="rId2">
            <a:alphaModFix/>
          </a:blip>
          <a:srcRect/>
          <a:stretch/>
        </p:blipFill>
        <p:spPr>
          <a:xfrm>
            <a:off x="11223028" y="6228946"/>
            <a:ext cx="432312" cy="341097"/>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guide id="3" pos="6199">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User guide, Navy">
  <p:cSld name="User guide, Navy">
    <p:bg>
      <p:bgPr>
        <a:solidFill>
          <a:schemeClr val="dk2"/>
        </a:solidFill>
        <a:effectLst/>
      </p:bgPr>
    </p:bg>
    <p:spTree>
      <p:nvGrpSpPr>
        <p:cNvPr id="1" name="Shape 596"/>
        <p:cNvGrpSpPr/>
        <p:nvPr/>
      </p:nvGrpSpPr>
      <p:grpSpPr>
        <a:xfrm>
          <a:off x="0" y="0"/>
          <a:ext cx="0" cy="0"/>
          <a:chOff x="0" y="0"/>
          <a:chExt cx="0" cy="0"/>
        </a:xfrm>
      </p:grpSpPr>
      <p:sp>
        <p:nvSpPr>
          <p:cNvPr id="597" name="Google Shape;597;p47"/>
          <p:cNvSpPr txBox="1">
            <a:spLocks noGrp="1"/>
          </p:cNvSpPr>
          <p:nvPr>
            <p:ph type="title"/>
          </p:nvPr>
        </p:nvSpPr>
        <p:spPr>
          <a:xfrm>
            <a:off x="711252" y="507600"/>
            <a:ext cx="10790278" cy="324677"/>
          </a:xfrm>
          <a:prstGeom prst="rect">
            <a:avLst/>
          </a:prstGeom>
          <a:noFill/>
          <a:ln>
            <a:noFill/>
          </a:ln>
        </p:spPr>
        <p:txBody>
          <a:bodyPr spcFirstLastPara="1" wrap="square" lIns="0" tIns="0" rIns="0" bIns="0" anchor="t" anchorCtr="0">
            <a:normAutofit/>
          </a:bodyPr>
          <a:lstStyle>
            <a:lvl1pPr lvl="0" algn="l">
              <a:lnSpc>
                <a:spcPct val="90000"/>
              </a:lnSpc>
              <a:spcBef>
                <a:spcPts val="0"/>
              </a:spcBef>
              <a:spcAft>
                <a:spcPts val="0"/>
              </a:spcAft>
              <a:buClr>
                <a:schemeClr val="lt1"/>
              </a:buClr>
              <a:buSzPts val="1400"/>
              <a:buFont typeface="Arial"/>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8" name="Google Shape;598;p47"/>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9" name="Google Shape;599;p47"/>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600" name="Google Shape;600;p47"/>
          <p:cNvSpPr txBox="1">
            <a:spLocks noGrp="1"/>
          </p:cNvSpPr>
          <p:nvPr>
            <p:ph type="body" idx="1"/>
          </p:nvPr>
        </p:nvSpPr>
        <p:spPr>
          <a:xfrm>
            <a:off x="711252" y="1268430"/>
            <a:ext cx="3299604" cy="4849737"/>
          </a:xfrm>
          <a:prstGeom prst="rect">
            <a:avLst/>
          </a:prstGeom>
          <a:noFill/>
          <a:ln>
            <a:noFill/>
          </a:ln>
        </p:spPr>
        <p:txBody>
          <a:bodyPr spcFirstLastPara="1" wrap="square" lIns="0" tIns="0" rIns="0" bIns="0" anchor="t" anchorCtr="0">
            <a:normAutofit/>
          </a:bodyPr>
          <a:lstStyle>
            <a:lvl1pPr marL="457200" lvl="0" indent="-228600" algn="l">
              <a:lnSpc>
                <a:spcPct val="130000"/>
              </a:lnSpc>
              <a:spcBef>
                <a:spcPts val="0"/>
              </a:spcBef>
              <a:spcAft>
                <a:spcPts val="0"/>
              </a:spcAft>
              <a:buClr>
                <a:schemeClr val="lt1"/>
              </a:buClr>
              <a:buSzPts val="1200"/>
              <a:buNone/>
              <a:defRPr sz="1200">
                <a:solidFill>
                  <a:schemeClr val="lt1"/>
                </a:solidFill>
              </a:defRPr>
            </a:lvl1pPr>
            <a:lvl2pPr marL="914400" lvl="1" indent="-304800" algn="l">
              <a:lnSpc>
                <a:spcPct val="130000"/>
              </a:lnSpc>
              <a:spcBef>
                <a:spcPts val="0"/>
              </a:spcBef>
              <a:spcAft>
                <a:spcPts val="0"/>
              </a:spcAft>
              <a:buClr>
                <a:schemeClr val="lt1"/>
              </a:buClr>
              <a:buSzPts val="1200"/>
              <a:buChar char="•"/>
              <a:defRPr sz="1200">
                <a:solidFill>
                  <a:schemeClr val="lt1"/>
                </a:solidFill>
              </a:defRPr>
            </a:lvl2pPr>
            <a:lvl3pPr marL="1371600" lvl="2" indent="-292100" algn="l">
              <a:lnSpc>
                <a:spcPct val="130000"/>
              </a:lnSpc>
              <a:spcBef>
                <a:spcPts val="1200"/>
              </a:spcBef>
              <a:spcAft>
                <a:spcPts val="0"/>
              </a:spcAft>
              <a:buClr>
                <a:schemeClr val="lt1"/>
              </a:buClr>
              <a:buSzPts val="1000"/>
              <a:buChar char="-"/>
              <a:defRPr sz="1000">
                <a:solidFill>
                  <a:schemeClr val="lt1"/>
                </a:solidFill>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601" name="Google Shape;601;p47"/>
          <p:cNvPicPr preferRelativeResize="0"/>
          <p:nvPr/>
        </p:nvPicPr>
        <p:blipFill rotWithShape="1">
          <a:blip r:embed="rId2">
            <a:alphaModFix/>
          </a:blip>
          <a:srcRect/>
          <a:stretch/>
        </p:blipFill>
        <p:spPr>
          <a:xfrm>
            <a:off x="11223028" y="6228946"/>
            <a:ext cx="432312" cy="341097"/>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guide id="3" pos="6199">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Custom Layout">
  <p:cSld name="Custom Layout">
    <p:bg>
      <p:bgPr>
        <a:solidFill>
          <a:schemeClr val="lt2"/>
        </a:solidFill>
        <a:effectLst/>
      </p:bgPr>
    </p:bg>
    <p:spTree>
      <p:nvGrpSpPr>
        <p:cNvPr id="1" name="Shape 602"/>
        <p:cNvGrpSpPr/>
        <p:nvPr/>
      </p:nvGrpSpPr>
      <p:grpSpPr>
        <a:xfrm>
          <a:off x="0" y="0"/>
          <a:ext cx="0" cy="0"/>
          <a:chOff x="0" y="0"/>
          <a:chExt cx="0" cy="0"/>
        </a:xfrm>
      </p:grpSpPr>
      <p:sp>
        <p:nvSpPr>
          <p:cNvPr id="603" name="Google Shape;603;p48"/>
          <p:cNvSpPr txBox="1"/>
          <p:nvPr/>
        </p:nvSpPr>
        <p:spPr>
          <a:xfrm>
            <a:off x="587604" y="2211395"/>
            <a:ext cx="11016792" cy="1899502"/>
          </a:xfrm>
          <a:prstGeom prst="rect">
            <a:avLst/>
          </a:prstGeom>
          <a:noFill/>
          <a:ln>
            <a:noFill/>
          </a:ln>
        </p:spPr>
        <p:txBody>
          <a:bodyPr spcFirstLastPara="1" wrap="square" lIns="91425" tIns="45700" rIns="91425" bIns="45700" anchor="ctr" anchorCtr="0">
            <a:noAutofit/>
          </a:bodyPr>
          <a:lstStyle/>
          <a:p>
            <a:pPr marL="0" marR="0" lvl="0" indent="0" algn="ctr" rtl="0">
              <a:lnSpc>
                <a:spcPct val="80000"/>
              </a:lnSpc>
              <a:spcBef>
                <a:spcPts val="0"/>
              </a:spcBef>
              <a:spcAft>
                <a:spcPts val="0"/>
              </a:spcAft>
              <a:buClr>
                <a:srgbClr val="000000"/>
              </a:buClr>
              <a:buSzPts val="8800"/>
              <a:buFont typeface="Arial"/>
              <a:buNone/>
            </a:pPr>
            <a:r>
              <a:rPr lang="en-GB" sz="8800" b="1" i="0" u="none" strike="noStrike" cap="none">
                <a:solidFill>
                  <a:schemeClr val="dk2"/>
                </a:solidFill>
                <a:latin typeface="Arial"/>
                <a:ea typeface="Arial"/>
                <a:cs typeface="Arial"/>
                <a:sym typeface="Arial"/>
              </a:rPr>
              <a:t>ANIMATED</a:t>
            </a:r>
            <a:endParaRPr sz="1400" b="0" i="0" u="none" strike="noStrike" cap="none">
              <a:solidFill>
                <a:srgbClr val="000000"/>
              </a:solidFill>
              <a:latin typeface="Arial"/>
              <a:ea typeface="Arial"/>
              <a:cs typeface="Arial"/>
              <a:sym typeface="Arial"/>
            </a:endParaRPr>
          </a:p>
          <a:p>
            <a:pPr marL="0" marR="0" lvl="0" indent="0" algn="ctr" rtl="0">
              <a:lnSpc>
                <a:spcPct val="80000"/>
              </a:lnSpc>
              <a:spcBef>
                <a:spcPts val="0"/>
              </a:spcBef>
              <a:spcAft>
                <a:spcPts val="0"/>
              </a:spcAft>
              <a:buClr>
                <a:srgbClr val="000000"/>
              </a:buClr>
              <a:buSzPts val="8800"/>
              <a:buFont typeface="Arial"/>
              <a:buNone/>
            </a:pPr>
            <a:r>
              <a:rPr lang="en-GB" sz="8800" b="1" i="0" u="none" strike="noStrike" cap="none">
                <a:solidFill>
                  <a:schemeClr val="dk2"/>
                </a:solidFill>
                <a:latin typeface="Arial"/>
                <a:ea typeface="Arial"/>
                <a:cs typeface="Arial"/>
                <a:sym typeface="Arial"/>
              </a:rPr>
              <a:t>COVERS</a:t>
            </a:r>
            <a:endParaRPr sz="1400" b="0" i="0" u="none" strike="noStrike" cap="none">
              <a:solidFill>
                <a:srgbClr val="000000"/>
              </a:solidFill>
              <a:latin typeface="Arial"/>
              <a:ea typeface="Arial"/>
              <a:cs typeface="Arial"/>
              <a:sym typeface="Arial"/>
            </a:endParaRPr>
          </a:p>
        </p:txBody>
      </p:sp>
      <p:sp>
        <p:nvSpPr>
          <p:cNvPr id="604" name="Google Shape;604;p48"/>
          <p:cNvSpPr txBox="1"/>
          <p:nvPr/>
        </p:nvSpPr>
        <p:spPr>
          <a:xfrm>
            <a:off x="1844351" y="4665306"/>
            <a:ext cx="8503298" cy="75399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GB" sz="1400" b="0" i="0" u="none" strike="noStrike" cap="none">
                <a:solidFill>
                  <a:schemeClr val="dk1"/>
                </a:solidFill>
                <a:latin typeface="Arial"/>
                <a:ea typeface="Arial"/>
                <a:cs typeface="Arial"/>
                <a:sym typeface="Arial"/>
              </a:rPr>
              <a:t>This presentation template has been set-up with a 4 different colour background, looped ‘merging sphere’ animation videos (on the next page), to start off the presentation. If you do not need the animation video intro slide, you can select from 4 different static introduction slides (as per page 3).</a:t>
            </a:r>
            <a:br>
              <a:rPr lang="en-GB" sz="1400" b="0" i="0" u="none" strike="noStrike" cap="none">
                <a:solidFill>
                  <a:schemeClr val="dk1"/>
                </a:solidFill>
                <a:latin typeface="Arial"/>
                <a:ea typeface="Arial"/>
                <a:cs typeface="Arial"/>
                <a:sym typeface="Arial"/>
              </a:rPr>
            </a:br>
            <a:br>
              <a:rPr lang="en-GB" sz="1400" b="0" i="0" u="none" strike="noStrike" cap="none">
                <a:solidFill>
                  <a:schemeClr val="dk1"/>
                </a:solidFill>
                <a:latin typeface="Arial"/>
                <a:ea typeface="Arial"/>
                <a:cs typeface="Arial"/>
                <a:sym typeface="Arial"/>
              </a:rPr>
            </a:br>
            <a:r>
              <a:rPr lang="en-GB" sz="1400" b="0" i="0" u="none" strike="noStrike" cap="none">
                <a:solidFill>
                  <a:schemeClr val="dk1"/>
                </a:solidFill>
                <a:latin typeface="Arial"/>
                <a:ea typeface="Arial"/>
                <a:cs typeface="Arial"/>
                <a:sym typeface="Arial"/>
              </a:rPr>
              <a:t>At the end of the presentation is a series of ‘how to use this deck’ slides. Please remember to delete these slides before finalising your presentation.</a:t>
            </a:r>
            <a:endParaRPr sz="1400" b="0" i="0" u="none" strike="noStrike" cap="none">
              <a:solidFill>
                <a:srgbClr val="000000"/>
              </a:solidFill>
              <a:latin typeface="Arial"/>
              <a:ea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Cover Animated 2">
  <p:cSld name="Cover Animated 2">
    <p:bg>
      <p:bgPr>
        <a:solidFill>
          <a:schemeClr val="dk2"/>
        </a:solidFill>
        <a:effectLst/>
      </p:bgPr>
    </p:bg>
    <p:spTree>
      <p:nvGrpSpPr>
        <p:cNvPr id="1" name="Shape 605"/>
        <p:cNvGrpSpPr/>
        <p:nvPr/>
      </p:nvGrpSpPr>
      <p:grpSpPr>
        <a:xfrm>
          <a:off x="0" y="0"/>
          <a:ext cx="0" cy="0"/>
          <a:chOff x="0" y="0"/>
          <a:chExt cx="0" cy="0"/>
        </a:xfrm>
      </p:grpSpPr>
      <p:pic>
        <p:nvPicPr>
          <p:cNvPr id="606" name="Google Shape;606;p49"/>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607" name="Google Shape;607;p49"/>
          <p:cNvSpPr/>
          <p:nvPr/>
        </p:nvSpPr>
        <p:spPr>
          <a:xfrm>
            <a:off x="0" y="5185891"/>
            <a:ext cx="12191999" cy="1682496"/>
          </a:xfrm>
          <a:prstGeom prst="rect">
            <a:avLst/>
          </a:prstGeom>
          <a:gradFill>
            <a:gsLst>
              <a:gs pos="0">
                <a:srgbClr val="000000">
                  <a:alpha val="0"/>
                </a:srgbClr>
              </a:gs>
              <a:gs pos="100000">
                <a:srgbClr val="000000">
                  <a:alpha val="40000"/>
                </a:srgbClr>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608" name="Google Shape;608;p49"/>
          <p:cNvSpPr/>
          <p:nvPr/>
        </p:nvSpPr>
        <p:spPr>
          <a:xfrm rot="10800000">
            <a:off x="-1" y="0"/>
            <a:ext cx="12191999" cy="1682496"/>
          </a:xfrm>
          <a:prstGeom prst="rect">
            <a:avLst/>
          </a:prstGeom>
          <a:gradFill>
            <a:gsLst>
              <a:gs pos="0">
                <a:srgbClr val="000000">
                  <a:alpha val="0"/>
                </a:srgbClr>
              </a:gs>
              <a:gs pos="100000">
                <a:srgbClr val="000000">
                  <a:alpha val="40000"/>
                </a:srgbClr>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609" name="Google Shape;609;p49"/>
          <p:cNvSpPr/>
          <p:nvPr/>
        </p:nvSpPr>
        <p:spPr>
          <a:xfrm>
            <a:off x="0" y="-5199"/>
            <a:ext cx="12191999" cy="6873584"/>
          </a:xfrm>
          <a:custGeom>
            <a:avLst/>
            <a:gdLst/>
            <a:ahLst/>
            <a:cxnLst/>
            <a:rect l="l" t="t" r="r" b="b"/>
            <a:pathLst>
              <a:path w="12191999" h="6873584" extrusionOk="0">
                <a:moveTo>
                  <a:pt x="698091" y="1253895"/>
                </a:moveTo>
                <a:lnTo>
                  <a:pt x="12191999" y="1253895"/>
                </a:lnTo>
                <a:lnTo>
                  <a:pt x="12191999" y="6873584"/>
                </a:lnTo>
                <a:lnTo>
                  <a:pt x="698091" y="6873584"/>
                </a:lnTo>
                <a:close/>
                <a:moveTo>
                  <a:pt x="0" y="0"/>
                </a:moveTo>
                <a:lnTo>
                  <a:pt x="619432" y="0"/>
                </a:lnTo>
                <a:lnTo>
                  <a:pt x="619432" y="1165403"/>
                </a:lnTo>
                <a:lnTo>
                  <a:pt x="0" y="1165403"/>
                </a:lnTo>
                <a:close/>
              </a:path>
            </a:pathLst>
          </a:custGeom>
          <a:blipFill rotWithShape="1">
            <a:blip r:embed="rId3">
              <a:alphaModFix amt="70000"/>
            </a:blip>
            <a:stretch>
              <a:fillRect/>
            </a:stretch>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610" name="Google Shape;610;p49"/>
          <p:cNvSpPr txBox="1">
            <a:spLocks noGrp="1"/>
          </p:cNvSpPr>
          <p:nvPr>
            <p:ph type="ctrTitle"/>
          </p:nvPr>
        </p:nvSpPr>
        <p:spPr>
          <a:xfrm>
            <a:off x="1038644" y="1329318"/>
            <a:ext cx="5352324" cy="3026264"/>
          </a:xfrm>
          <a:prstGeom prst="rect">
            <a:avLst/>
          </a:prstGeom>
          <a:noFill/>
          <a:ln>
            <a:noFill/>
          </a:ln>
        </p:spPr>
        <p:txBody>
          <a:bodyPr spcFirstLastPara="1" wrap="square" lIns="0" tIns="0" rIns="0" bIns="0" anchor="b" anchorCtr="0">
            <a:normAutofit/>
          </a:bodyPr>
          <a:lstStyle>
            <a:lvl1pPr lvl="0" algn="l">
              <a:lnSpc>
                <a:spcPct val="90000"/>
              </a:lnSpc>
              <a:spcBef>
                <a:spcPts val="0"/>
              </a:spcBef>
              <a:spcAft>
                <a:spcPts val="0"/>
              </a:spcAft>
              <a:buClr>
                <a:schemeClr val="lt1"/>
              </a:buClr>
              <a:buSzPts val="4000"/>
              <a:buFont typeface="Arial"/>
              <a:buNone/>
              <a:defRPr sz="4000" b="1" i="0">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1" name="Google Shape;611;p49"/>
          <p:cNvSpPr txBox="1">
            <a:spLocks noGrp="1"/>
          </p:cNvSpPr>
          <p:nvPr>
            <p:ph type="subTitle" idx="1"/>
          </p:nvPr>
        </p:nvSpPr>
        <p:spPr>
          <a:xfrm>
            <a:off x="1038644" y="4449705"/>
            <a:ext cx="7428701" cy="365125"/>
          </a:xfrm>
          <a:prstGeom prst="rect">
            <a:avLst/>
          </a:prstGeom>
          <a:noFill/>
          <a:ln>
            <a:noFill/>
          </a:ln>
        </p:spPr>
        <p:txBody>
          <a:bodyPr spcFirstLastPara="1" wrap="square" lIns="0" tIns="0" rIns="0" bIns="0" anchor="t" anchorCtr="0">
            <a:normAutofit/>
          </a:bodyPr>
          <a:lstStyle>
            <a:lvl1pPr lvl="0" algn="l">
              <a:lnSpc>
                <a:spcPct val="130000"/>
              </a:lnSpc>
              <a:spcBef>
                <a:spcPts val="0"/>
              </a:spcBef>
              <a:spcAft>
                <a:spcPts val="0"/>
              </a:spcAft>
              <a:buClr>
                <a:schemeClr val="lt1"/>
              </a:buClr>
              <a:buSzPts val="1400"/>
              <a:buNone/>
              <a:defRPr sz="1400" b="0" i="0">
                <a:solidFill>
                  <a:schemeClr val="lt1"/>
                </a:solidFill>
                <a:latin typeface="Arial"/>
                <a:ea typeface="Arial"/>
                <a:cs typeface="Arial"/>
                <a:sym typeface="Arial"/>
              </a:defRPr>
            </a:lvl1pPr>
            <a:lvl2pPr lvl="1" algn="ctr">
              <a:lnSpc>
                <a:spcPct val="130000"/>
              </a:lnSpc>
              <a:spcBef>
                <a:spcPts val="1200"/>
              </a:spcBef>
              <a:spcAft>
                <a:spcPts val="0"/>
              </a:spcAft>
              <a:buClr>
                <a:schemeClr val="dk2"/>
              </a:buClr>
              <a:buSzPts val="2000"/>
              <a:buNone/>
              <a:defRPr sz="2000"/>
            </a:lvl2pPr>
            <a:lvl3pPr lvl="2" algn="ctr">
              <a:lnSpc>
                <a:spcPct val="130000"/>
              </a:lnSpc>
              <a:spcBef>
                <a:spcPts val="1200"/>
              </a:spcBef>
              <a:spcAft>
                <a:spcPts val="0"/>
              </a:spcAft>
              <a:buClr>
                <a:schemeClr val="dk2"/>
              </a:buClr>
              <a:buSzPts val="1800"/>
              <a:buNone/>
              <a:defRPr sz="1800"/>
            </a:lvl3pPr>
            <a:lvl4pPr lvl="3" algn="ctr">
              <a:lnSpc>
                <a:spcPct val="130000"/>
              </a:lnSpc>
              <a:spcBef>
                <a:spcPts val="1200"/>
              </a:spcBef>
              <a:spcAft>
                <a:spcPts val="0"/>
              </a:spcAft>
              <a:buClr>
                <a:schemeClr val="dk2"/>
              </a:buClr>
              <a:buSzPts val="1600"/>
              <a:buNone/>
              <a:defRPr sz="1600"/>
            </a:lvl4pPr>
            <a:lvl5pPr lvl="4" algn="ctr">
              <a:lnSpc>
                <a:spcPct val="130000"/>
              </a:lnSpc>
              <a:spcBef>
                <a:spcPts val="1200"/>
              </a:spcBef>
              <a:spcAft>
                <a:spcPts val="0"/>
              </a:spcAft>
              <a:buClr>
                <a:schemeClr val="accent1"/>
              </a:buClr>
              <a:buSzPts val="1600"/>
              <a:buNone/>
              <a:defRPr sz="1600"/>
            </a:lvl5pPr>
            <a:lvl6pPr lvl="5" algn="ctr">
              <a:lnSpc>
                <a:spcPct val="90000"/>
              </a:lnSpc>
              <a:spcBef>
                <a:spcPts val="12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612" name="Google Shape;612;p49"/>
          <p:cNvSpPr txBox="1">
            <a:spLocks noGrp="1"/>
          </p:cNvSpPr>
          <p:nvPr>
            <p:ph type="dt" idx="10"/>
          </p:nvPr>
        </p:nvSpPr>
        <p:spPr>
          <a:xfrm>
            <a:off x="1038644" y="5381237"/>
            <a:ext cx="2743200" cy="434758"/>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sz="1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3" name="Google Shape;613;p49"/>
          <p:cNvSpPr txBox="1">
            <a:spLocks noGrp="1"/>
          </p:cNvSpPr>
          <p:nvPr>
            <p:ph type="ftr" idx="11"/>
          </p:nvPr>
        </p:nvSpPr>
        <p:spPr>
          <a:xfrm>
            <a:off x="1038644" y="6154435"/>
            <a:ext cx="4114800" cy="365125"/>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sz="8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614" name="Google Shape;614;p49"/>
          <p:cNvCxnSpPr/>
          <p:nvPr/>
        </p:nvCxnSpPr>
        <p:spPr>
          <a:xfrm>
            <a:off x="0" y="1199929"/>
            <a:ext cx="12191999" cy="0"/>
          </a:xfrm>
          <a:prstGeom prst="straightConnector1">
            <a:avLst/>
          </a:prstGeom>
          <a:noFill/>
          <a:ln w="9525" cap="flat" cmpd="sng">
            <a:solidFill>
              <a:schemeClr val="lt1"/>
            </a:solidFill>
            <a:prstDash val="solid"/>
            <a:miter lim="800000"/>
            <a:headEnd type="none" w="sm" len="sm"/>
            <a:tailEnd type="none" w="sm" len="sm"/>
          </a:ln>
        </p:spPr>
      </p:cxnSp>
      <p:cxnSp>
        <p:nvCxnSpPr>
          <p:cNvPr id="615" name="Google Shape;615;p49"/>
          <p:cNvCxnSpPr/>
          <p:nvPr/>
        </p:nvCxnSpPr>
        <p:spPr>
          <a:xfrm>
            <a:off x="653223" y="-5196"/>
            <a:ext cx="0" cy="6863196"/>
          </a:xfrm>
          <a:prstGeom prst="straightConnector1">
            <a:avLst/>
          </a:prstGeom>
          <a:noFill/>
          <a:ln w="9525" cap="flat" cmpd="sng">
            <a:solidFill>
              <a:schemeClr val="lt1"/>
            </a:solidFill>
            <a:prstDash val="solid"/>
            <a:miter lim="800000"/>
            <a:headEnd type="none" w="sm" len="sm"/>
            <a:tailEnd type="none" w="sm" len="sm"/>
          </a:ln>
        </p:spPr>
      </p:cxnSp>
      <p:pic>
        <p:nvPicPr>
          <p:cNvPr id="616" name="Google Shape;616;p49"/>
          <p:cNvPicPr preferRelativeResize="0"/>
          <p:nvPr/>
        </p:nvPicPr>
        <p:blipFill rotWithShape="1">
          <a:blip r:embed="rId4">
            <a:alphaModFix/>
          </a:blip>
          <a:srcRect/>
          <a:stretch/>
        </p:blipFill>
        <p:spPr>
          <a:xfrm>
            <a:off x="10918913" y="332760"/>
            <a:ext cx="679952" cy="536487"/>
          </a:xfrm>
          <a:prstGeom prst="rect">
            <a:avLst/>
          </a:prstGeom>
          <a:noFill/>
          <a:ln>
            <a:noFill/>
          </a:ln>
        </p:spPr>
      </p:pic>
      <p:pic>
        <p:nvPicPr>
          <p:cNvPr id="617" name="Google Shape;617;p49"/>
          <p:cNvPicPr preferRelativeResize="0"/>
          <p:nvPr/>
        </p:nvPicPr>
        <p:blipFill rotWithShape="1">
          <a:blip r:embed="rId5">
            <a:alphaModFix/>
          </a:blip>
          <a:srcRect/>
          <a:stretch/>
        </p:blipFill>
        <p:spPr>
          <a:xfrm>
            <a:off x="745155" y="257503"/>
            <a:ext cx="3023843" cy="842183"/>
          </a:xfrm>
          <a:prstGeom prst="rect">
            <a:avLst/>
          </a:prstGeom>
          <a:noFill/>
          <a:ln>
            <a:noFill/>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06"/>
                                        </p:tgtEl>
                                        <p:attrNameLst>
                                          <p:attrName>style.visibility</p:attrName>
                                        </p:attrNameLst>
                                      </p:cBhvr>
                                      <p:to>
                                        <p:strVal val="visible"/>
                                      </p:to>
                                    </p:set>
                                    <p:animEffect transition="in" filter="fade">
                                      <p:cBhvr>
                                        <p:cTn id="7" dur="5000"/>
                                        <p:tgtEl>
                                          <p:spTgt spid="60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615"/>
                                        </p:tgtEl>
                                        <p:attrNameLst>
                                          <p:attrName>style.visibility</p:attrName>
                                        </p:attrNameLst>
                                      </p:cBhvr>
                                      <p:to>
                                        <p:strVal val="visible"/>
                                      </p:to>
                                    </p:set>
                                    <p:anim calcmode="lin" valueType="num">
                                      <p:cBhvr additive="base">
                                        <p:cTn id="12" dur="500"/>
                                        <p:tgtEl>
                                          <p:spTgt spid="615"/>
                                        </p:tgtEl>
                                        <p:attrNameLst>
                                          <p:attrName>ppt_x</p:attrName>
                                        </p:attrNameLst>
                                      </p:cBhvr>
                                      <p:tavLst>
                                        <p:tav tm="0">
                                          <p:val>
                                            <p:strVal val="#ppt_x-1"/>
                                          </p:val>
                                        </p:tav>
                                        <p:tav tm="100000">
                                          <p:val>
                                            <p:strVal val="#ppt_x"/>
                                          </p:val>
                                        </p:tav>
                                      </p:tavLst>
                                    </p:anim>
                                  </p:childTnLst>
                                </p:cTn>
                              </p:par>
                              <p:par>
                                <p:cTn id="13" presetID="2" presetClass="entr" presetSubtype="4" fill="hold" nodeType="withEffect">
                                  <p:stCondLst>
                                    <p:cond delay="250"/>
                                  </p:stCondLst>
                                  <p:childTnLst>
                                    <p:set>
                                      <p:cBhvr>
                                        <p:cTn id="14" dur="1" fill="hold">
                                          <p:stCondLst>
                                            <p:cond delay="0"/>
                                          </p:stCondLst>
                                        </p:cTn>
                                        <p:tgtEl>
                                          <p:spTgt spid="614"/>
                                        </p:tgtEl>
                                        <p:attrNameLst>
                                          <p:attrName>style.visibility</p:attrName>
                                        </p:attrNameLst>
                                      </p:cBhvr>
                                      <p:to>
                                        <p:strVal val="visible"/>
                                      </p:to>
                                    </p:set>
                                    <p:anim calcmode="lin" valueType="num">
                                      <p:cBhvr additive="base">
                                        <p:cTn id="15" dur="500"/>
                                        <p:tgtEl>
                                          <p:spTgt spid="614"/>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609"/>
                                        </p:tgtEl>
                                        <p:attrNameLst>
                                          <p:attrName>style.visibility</p:attrName>
                                        </p:attrNameLst>
                                      </p:cBhvr>
                                      <p:to>
                                        <p:strVal val="visible"/>
                                      </p:to>
                                    </p:set>
                                    <p:animEffect transition="in" filter="fade">
                                      <p:cBhvr>
                                        <p:cTn id="19" dur="500"/>
                                        <p:tgtEl>
                                          <p:spTgt spid="609"/>
                                        </p:tgtEl>
                                      </p:cBhvr>
                                    </p:animEffec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617"/>
                                        </p:tgtEl>
                                        <p:attrNameLst>
                                          <p:attrName>style.visibility</p:attrName>
                                        </p:attrNameLst>
                                      </p:cBhvr>
                                      <p:to>
                                        <p:strVal val="visible"/>
                                      </p:to>
                                    </p:set>
                                    <p:animEffect transition="in" filter="fade">
                                      <p:cBhvr>
                                        <p:cTn id="23" dur="500"/>
                                        <p:tgtEl>
                                          <p:spTgt spid="617"/>
                                        </p:tgtEl>
                                      </p:cBhvr>
                                    </p:animEffect>
                                  </p:childTnLst>
                                </p:cTn>
                              </p:par>
                              <p:par>
                                <p:cTn id="24" presetID="10" presetClass="entr" presetSubtype="0" fill="hold" nodeType="withEffect">
                                  <p:stCondLst>
                                    <p:cond delay="0"/>
                                  </p:stCondLst>
                                  <p:childTnLst>
                                    <p:set>
                                      <p:cBhvr>
                                        <p:cTn id="25" dur="1" fill="hold">
                                          <p:stCondLst>
                                            <p:cond delay="0"/>
                                          </p:stCondLst>
                                        </p:cTn>
                                        <p:tgtEl>
                                          <p:spTgt spid="616"/>
                                        </p:tgtEl>
                                        <p:attrNameLst>
                                          <p:attrName>style.visibility</p:attrName>
                                        </p:attrNameLst>
                                      </p:cBhvr>
                                      <p:to>
                                        <p:strVal val="visible"/>
                                      </p:to>
                                    </p:set>
                                    <p:animEffect transition="in" filter="fade">
                                      <p:cBhvr>
                                        <p:cTn id="26" dur="500"/>
                                        <p:tgtEl>
                                          <p:spTgt spid="616"/>
                                        </p:tgtEl>
                                      </p:cBhvr>
                                    </p:animEffect>
                                  </p:childTnLst>
                                </p:cTn>
                              </p:par>
                            </p:childTnLst>
                          </p:cTn>
                        </p:par>
                        <p:par>
                          <p:cTn id="27" fill="hold">
                            <p:stCondLst>
                              <p:cond delay="1500"/>
                            </p:stCondLst>
                            <p:childTnLst>
                              <p:par>
                                <p:cTn id="28" presetID="10" presetClass="entr" presetSubtype="0" fill="hold" nodeType="afterEffect">
                                  <p:stCondLst>
                                    <p:cond delay="0"/>
                                  </p:stCondLst>
                                  <p:childTnLst>
                                    <p:set>
                                      <p:cBhvr>
                                        <p:cTn id="29" dur="1" fill="hold">
                                          <p:stCondLst>
                                            <p:cond delay="0"/>
                                          </p:stCondLst>
                                        </p:cTn>
                                        <p:tgtEl>
                                          <p:spTgt spid="610"/>
                                        </p:tgtEl>
                                        <p:attrNameLst>
                                          <p:attrName>style.visibility</p:attrName>
                                        </p:attrNameLst>
                                      </p:cBhvr>
                                      <p:to>
                                        <p:strVal val="visible"/>
                                      </p:to>
                                    </p:set>
                                    <p:animEffect transition="in" filter="fade">
                                      <p:cBhvr>
                                        <p:cTn id="30" dur="500"/>
                                        <p:tgtEl>
                                          <p:spTgt spid="610"/>
                                        </p:tgtEl>
                                      </p:cBhvr>
                                    </p:animEffect>
                                  </p:childTnLst>
                                </p:cTn>
                              </p:par>
                              <p:par>
                                <p:cTn id="31" presetID="10" presetClass="entr" presetSubtype="0" fill="hold" nodeType="withEffect">
                                  <p:stCondLst>
                                    <p:cond delay="0"/>
                                  </p:stCondLst>
                                  <p:childTnLst>
                                    <p:set>
                                      <p:cBhvr>
                                        <p:cTn id="32" dur="1" fill="hold">
                                          <p:stCondLst>
                                            <p:cond delay="0"/>
                                          </p:stCondLst>
                                        </p:cTn>
                                        <p:tgtEl>
                                          <p:spTgt spid="611">
                                            <p:txEl>
                                              <p:pRg st="0" end="0"/>
                                            </p:txEl>
                                          </p:spTgt>
                                        </p:tgtEl>
                                        <p:attrNameLst>
                                          <p:attrName>style.visibility</p:attrName>
                                        </p:attrNameLst>
                                      </p:cBhvr>
                                      <p:to>
                                        <p:strVal val="visible"/>
                                      </p:to>
                                    </p:set>
                                    <p:animEffect transition="in" filter="fade">
                                      <p:cBhvr>
                                        <p:cTn id="33" dur="500"/>
                                        <p:tgtEl>
                                          <p:spTgt spid="611">
                                            <p:txEl>
                                              <p:pRg st="0" end="0"/>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611">
                                            <p:txEl>
                                              <p:pRg st="1" end="1"/>
                                            </p:txEl>
                                          </p:spTgt>
                                        </p:tgtEl>
                                        <p:attrNameLst>
                                          <p:attrName>style.visibility</p:attrName>
                                        </p:attrNameLst>
                                      </p:cBhvr>
                                      <p:to>
                                        <p:strVal val="visible"/>
                                      </p:to>
                                    </p:set>
                                    <p:animEffect transition="in" filter="fade">
                                      <p:cBhvr>
                                        <p:cTn id="36" dur="500"/>
                                        <p:tgtEl>
                                          <p:spTgt spid="611">
                                            <p:txEl>
                                              <p:pRg st="1" end="1"/>
                                            </p:tx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611">
                                            <p:txEl>
                                              <p:pRg st="2" end="2"/>
                                            </p:txEl>
                                          </p:spTgt>
                                        </p:tgtEl>
                                        <p:attrNameLst>
                                          <p:attrName>style.visibility</p:attrName>
                                        </p:attrNameLst>
                                      </p:cBhvr>
                                      <p:to>
                                        <p:strVal val="visible"/>
                                      </p:to>
                                    </p:set>
                                    <p:animEffect transition="in" filter="fade">
                                      <p:cBhvr>
                                        <p:cTn id="39" dur="500"/>
                                        <p:tgtEl>
                                          <p:spTgt spid="611">
                                            <p:txEl>
                                              <p:pRg st="2" end="2"/>
                                            </p:txEl>
                                          </p:spTgt>
                                        </p:tgtEl>
                                      </p:cBhvr>
                                    </p:animEffect>
                                  </p:childTnLst>
                                </p:cTn>
                              </p:par>
                              <p:par>
                                <p:cTn id="40" presetID="10" presetClass="entr" presetSubtype="0" fill="hold" nodeType="withEffect">
                                  <p:stCondLst>
                                    <p:cond delay="0"/>
                                  </p:stCondLst>
                                  <p:childTnLst>
                                    <p:set>
                                      <p:cBhvr>
                                        <p:cTn id="41" dur="1" fill="hold">
                                          <p:stCondLst>
                                            <p:cond delay="0"/>
                                          </p:stCondLst>
                                        </p:cTn>
                                        <p:tgtEl>
                                          <p:spTgt spid="611">
                                            <p:txEl>
                                              <p:pRg st="3" end="3"/>
                                            </p:txEl>
                                          </p:spTgt>
                                        </p:tgtEl>
                                        <p:attrNameLst>
                                          <p:attrName>style.visibility</p:attrName>
                                        </p:attrNameLst>
                                      </p:cBhvr>
                                      <p:to>
                                        <p:strVal val="visible"/>
                                      </p:to>
                                    </p:set>
                                    <p:animEffect transition="in" filter="fade">
                                      <p:cBhvr>
                                        <p:cTn id="42" dur="500"/>
                                        <p:tgtEl>
                                          <p:spTgt spid="611">
                                            <p:txEl>
                                              <p:pRg st="3" end="3"/>
                                            </p:txEl>
                                          </p:spTgt>
                                        </p:tgtEl>
                                      </p:cBhvr>
                                    </p:animEffect>
                                  </p:childTnLst>
                                </p:cTn>
                              </p:par>
                              <p:par>
                                <p:cTn id="43" presetID="10" presetClass="entr" presetSubtype="0" fill="hold" nodeType="withEffect">
                                  <p:stCondLst>
                                    <p:cond delay="0"/>
                                  </p:stCondLst>
                                  <p:childTnLst>
                                    <p:set>
                                      <p:cBhvr>
                                        <p:cTn id="44" dur="1" fill="hold">
                                          <p:stCondLst>
                                            <p:cond delay="0"/>
                                          </p:stCondLst>
                                        </p:cTn>
                                        <p:tgtEl>
                                          <p:spTgt spid="611">
                                            <p:txEl>
                                              <p:pRg st="4" end="4"/>
                                            </p:txEl>
                                          </p:spTgt>
                                        </p:tgtEl>
                                        <p:attrNameLst>
                                          <p:attrName>style.visibility</p:attrName>
                                        </p:attrNameLst>
                                      </p:cBhvr>
                                      <p:to>
                                        <p:strVal val="visible"/>
                                      </p:to>
                                    </p:set>
                                    <p:animEffect transition="in" filter="fade">
                                      <p:cBhvr>
                                        <p:cTn id="45" dur="500"/>
                                        <p:tgtEl>
                                          <p:spTgt spid="611">
                                            <p:txEl>
                                              <p:pRg st="4" end="4"/>
                                            </p:txEl>
                                          </p:spTgt>
                                        </p:tgtEl>
                                      </p:cBhvr>
                                    </p:animEffect>
                                  </p:childTnLst>
                                </p:cTn>
                              </p:par>
                              <p:par>
                                <p:cTn id="46" presetID="10" presetClass="entr" presetSubtype="0" fill="hold" nodeType="withEffect">
                                  <p:stCondLst>
                                    <p:cond delay="0"/>
                                  </p:stCondLst>
                                  <p:childTnLst>
                                    <p:set>
                                      <p:cBhvr>
                                        <p:cTn id="47" dur="1" fill="hold">
                                          <p:stCondLst>
                                            <p:cond delay="0"/>
                                          </p:stCondLst>
                                        </p:cTn>
                                        <p:tgtEl>
                                          <p:spTgt spid="611">
                                            <p:txEl>
                                              <p:pRg st="5" end="5"/>
                                            </p:txEl>
                                          </p:spTgt>
                                        </p:tgtEl>
                                        <p:attrNameLst>
                                          <p:attrName>style.visibility</p:attrName>
                                        </p:attrNameLst>
                                      </p:cBhvr>
                                      <p:to>
                                        <p:strVal val="visible"/>
                                      </p:to>
                                    </p:set>
                                    <p:animEffect transition="in" filter="fade">
                                      <p:cBhvr>
                                        <p:cTn id="48" dur="500"/>
                                        <p:tgtEl>
                                          <p:spTgt spid="611">
                                            <p:txEl>
                                              <p:pRg st="5" end="5"/>
                                            </p:txEl>
                                          </p:spTgt>
                                        </p:tgtEl>
                                      </p:cBhvr>
                                    </p:animEffect>
                                  </p:childTnLst>
                                </p:cTn>
                              </p:par>
                              <p:par>
                                <p:cTn id="49" presetID="10" presetClass="entr" presetSubtype="0" fill="hold" nodeType="withEffect">
                                  <p:stCondLst>
                                    <p:cond delay="0"/>
                                  </p:stCondLst>
                                  <p:childTnLst>
                                    <p:set>
                                      <p:cBhvr>
                                        <p:cTn id="50" dur="1" fill="hold">
                                          <p:stCondLst>
                                            <p:cond delay="0"/>
                                          </p:stCondLst>
                                        </p:cTn>
                                        <p:tgtEl>
                                          <p:spTgt spid="611">
                                            <p:txEl>
                                              <p:pRg st="6" end="6"/>
                                            </p:txEl>
                                          </p:spTgt>
                                        </p:tgtEl>
                                        <p:attrNameLst>
                                          <p:attrName>style.visibility</p:attrName>
                                        </p:attrNameLst>
                                      </p:cBhvr>
                                      <p:to>
                                        <p:strVal val="visible"/>
                                      </p:to>
                                    </p:set>
                                    <p:animEffect transition="in" filter="fade">
                                      <p:cBhvr>
                                        <p:cTn id="51" dur="500"/>
                                        <p:tgtEl>
                                          <p:spTgt spid="611">
                                            <p:txEl>
                                              <p:pRg st="6" end="6"/>
                                            </p:txEl>
                                          </p:spTgt>
                                        </p:tgtEl>
                                      </p:cBhvr>
                                    </p:animEffect>
                                  </p:childTnLst>
                                </p:cTn>
                              </p:par>
                              <p:par>
                                <p:cTn id="52" presetID="10" presetClass="entr" presetSubtype="0" fill="hold" nodeType="withEffect">
                                  <p:stCondLst>
                                    <p:cond delay="0"/>
                                  </p:stCondLst>
                                  <p:childTnLst>
                                    <p:set>
                                      <p:cBhvr>
                                        <p:cTn id="53" dur="1" fill="hold">
                                          <p:stCondLst>
                                            <p:cond delay="0"/>
                                          </p:stCondLst>
                                        </p:cTn>
                                        <p:tgtEl>
                                          <p:spTgt spid="611">
                                            <p:txEl>
                                              <p:pRg st="7" end="7"/>
                                            </p:txEl>
                                          </p:spTgt>
                                        </p:tgtEl>
                                        <p:attrNameLst>
                                          <p:attrName>style.visibility</p:attrName>
                                        </p:attrNameLst>
                                      </p:cBhvr>
                                      <p:to>
                                        <p:strVal val="visible"/>
                                      </p:to>
                                    </p:set>
                                    <p:animEffect transition="in" filter="fade">
                                      <p:cBhvr>
                                        <p:cTn id="54" dur="500"/>
                                        <p:tgtEl>
                                          <p:spTgt spid="611">
                                            <p:txEl>
                                              <p:pRg st="7" end="7"/>
                                            </p:txEl>
                                          </p:spTgt>
                                        </p:tgtEl>
                                      </p:cBhvr>
                                    </p:animEffect>
                                  </p:childTnLst>
                                </p:cTn>
                              </p:par>
                              <p:par>
                                <p:cTn id="55" presetID="10" presetClass="entr" presetSubtype="0" fill="hold" nodeType="withEffect">
                                  <p:stCondLst>
                                    <p:cond delay="0"/>
                                  </p:stCondLst>
                                  <p:childTnLst>
                                    <p:set>
                                      <p:cBhvr>
                                        <p:cTn id="56" dur="1" fill="hold">
                                          <p:stCondLst>
                                            <p:cond delay="0"/>
                                          </p:stCondLst>
                                        </p:cTn>
                                        <p:tgtEl>
                                          <p:spTgt spid="611">
                                            <p:txEl>
                                              <p:pRg st="8" end="8"/>
                                            </p:txEl>
                                          </p:spTgt>
                                        </p:tgtEl>
                                        <p:attrNameLst>
                                          <p:attrName>style.visibility</p:attrName>
                                        </p:attrNameLst>
                                      </p:cBhvr>
                                      <p:to>
                                        <p:strVal val="visible"/>
                                      </p:to>
                                    </p:set>
                                    <p:animEffect transition="in" filter="fade">
                                      <p:cBhvr>
                                        <p:cTn id="57" dur="500"/>
                                        <p:tgtEl>
                                          <p:spTgt spid="611">
                                            <p:txEl>
                                              <p:pRg st="8" end="8"/>
                                            </p:txEl>
                                          </p:spTgt>
                                        </p:tgtEl>
                                      </p:cBhvr>
                                    </p:animEffect>
                                  </p:childTnLst>
                                </p:cTn>
                              </p:par>
                              <p:par>
                                <p:cTn id="58" presetID="10" presetClass="entr" presetSubtype="0" fill="hold" nodeType="withEffect">
                                  <p:stCondLst>
                                    <p:cond delay="0"/>
                                  </p:stCondLst>
                                  <p:childTnLst>
                                    <p:set>
                                      <p:cBhvr>
                                        <p:cTn id="59" dur="1" fill="hold">
                                          <p:stCondLst>
                                            <p:cond delay="0"/>
                                          </p:stCondLst>
                                        </p:cTn>
                                        <p:tgtEl>
                                          <p:spTgt spid="612"/>
                                        </p:tgtEl>
                                        <p:attrNameLst>
                                          <p:attrName>style.visibility</p:attrName>
                                        </p:attrNameLst>
                                      </p:cBhvr>
                                      <p:to>
                                        <p:strVal val="visible"/>
                                      </p:to>
                                    </p:set>
                                    <p:animEffect transition="in" filter="fade">
                                      <p:cBhvr>
                                        <p:cTn id="60" dur="500"/>
                                        <p:tgtEl>
                                          <p:spTgt spid="612"/>
                                        </p:tgtEl>
                                      </p:cBhvr>
                                    </p:animEffect>
                                  </p:childTnLst>
                                </p:cTn>
                              </p:par>
                              <p:par>
                                <p:cTn id="61" presetID="10" presetClass="entr" presetSubtype="0" fill="hold" nodeType="withEffect">
                                  <p:stCondLst>
                                    <p:cond delay="0"/>
                                  </p:stCondLst>
                                  <p:childTnLst>
                                    <p:set>
                                      <p:cBhvr>
                                        <p:cTn id="62" dur="1" fill="hold">
                                          <p:stCondLst>
                                            <p:cond delay="0"/>
                                          </p:stCondLst>
                                        </p:cTn>
                                        <p:tgtEl>
                                          <p:spTgt spid="613"/>
                                        </p:tgtEl>
                                        <p:attrNameLst>
                                          <p:attrName>style.visibility</p:attrName>
                                        </p:attrNameLst>
                                      </p:cBhvr>
                                      <p:to>
                                        <p:strVal val="visible"/>
                                      </p:to>
                                    </p:set>
                                    <p:animEffect transition="in" filter="fade">
                                      <p:cBhvr>
                                        <p:cTn id="63" dur="500"/>
                                        <p:tgtEl>
                                          <p:spTgt spid="6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Cover Animated 3">
  <p:cSld name="Cover Animated 3">
    <p:bg>
      <p:bgPr>
        <a:solidFill>
          <a:schemeClr val="dk2"/>
        </a:solidFill>
        <a:effectLst/>
      </p:bgPr>
    </p:bg>
    <p:spTree>
      <p:nvGrpSpPr>
        <p:cNvPr id="1" name="Shape 618"/>
        <p:cNvGrpSpPr/>
        <p:nvPr/>
      </p:nvGrpSpPr>
      <p:grpSpPr>
        <a:xfrm>
          <a:off x="0" y="0"/>
          <a:ext cx="0" cy="0"/>
          <a:chOff x="0" y="0"/>
          <a:chExt cx="0" cy="0"/>
        </a:xfrm>
      </p:grpSpPr>
      <p:pic>
        <p:nvPicPr>
          <p:cNvPr id="619" name="Google Shape;619;p50"/>
          <p:cNvPicPr preferRelativeResize="0"/>
          <p:nvPr/>
        </p:nvPicPr>
        <p:blipFill rotWithShape="1">
          <a:blip r:embed="rId2">
            <a:alphaModFix/>
          </a:blip>
          <a:srcRect/>
          <a:stretch/>
        </p:blipFill>
        <p:spPr>
          <a:xfrm>
            <a:off x="0" y="5418"/>
            <a:ext cx="12192000" cy="6858000"/>
          </a:xfrm>
          <a:prstGeom prst="rect">
            <a:avLst/>
          </a:prstGeom>
          <a:noFill/>
          <a:ln>
            <a:noFill/>
          </a:ln>
        </p:spPr>
      </p:pic>
      <p:sp>
        <p:nvSpPr>
          <p:cNvPr id="620" name="Google Shape;620;p50"/>
          <p:cNvSpPr/>
          <p:nvPr/>
        </p:nvSpPr>
        <p:spPr>
          <a:xfrm>
            <a:off x="0" y="5185891"/>
            <a:ext cx="12191999" cy="1682496"/>
          </a:xfrm>
          <a:prstGeom prst="rect">
            <a:avLst/>
          </a:prstGeom>
          <a:gradFill>
            <a:gsLst>
              <a:gs pos="0">
                <a:srgbClr val="000000">
                  <a:alpha val="0"/>
                </a:srgbClr>
              </a:gs>
              <a:gs pos="100000">
                <a:srgbClr val="000000">
                  <a:alpha val="40000"/>
                </a:srgbClr>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621" name="Google Shape;621;p50"/>
          <p:cNvSpPr/>
          <p:nvPr/>
        </p:nvSpPr>
        <p:spPr>
          <a:xfrm rot="10800000">
            <a:off x="-1" y="0"/>
            <a:ext cx="12191999" cy="1682496"/>
          </a:xfrm>
          <a:prstGeom prst="rect">
            <a:avLst/>
          </a:prstGeom>
          <a:gradFill>
            <a:gsLst>
              <a:gs pos="0">
                <a:srgbClr val="000000">
                  <a:alpha val="0"/>
                </a:srgbClr>
              </a:gs>
              <a:gs pos="100000">
                <a:srgbClr val="000000">
                  <a:alpha val="40000"/>
                </a:srgbClr>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622" name="Google Shape;622;p50"/>
          <p:cNvSpPr/>
          <p:nvPr/>
        </p:nvSpPr>
        <p:spPr>
          <a:xfrm>
            <a:off x="0" y="-5199"/>
            <a:ext cx="12191999" cy="6873584"/>
          </a:xfrm>
          <a:custGeom>
            <a:avLst/>
            <a:gdLst/>
            <a:ahLst/>
            <a:cxnLst/>
            <a:rect l="l" t="t" r="r" b="b"/>
            <a:pathLst>
              <a:path w="12191999" h="6873584" extrusionOk="0">
                <a:moveTo>
                  <a:pt x="698091" y="1253895"/>
                </a:moveTo>
                <a:lnTo>
                  <a:pt x="12191999" y="1253895"/>
                </a:lnTo>
                <a:lnTo>
                  <a:pt x="12191999" y="6873584"/>
                </a:lnTo>
                <a:lnTo>
                  <a:pt x="698091" y="6873584"/>
                </a:lnTo>
                <a:close/>
                <a:moveTo>
                  <a:pt x="0" y="0"/>
                </a:moveTo>
                <a:lnTo>
                  <a:pt x="619432" y="0"/>
                </a:lnTo>
                <a:lnTo>
                  <a:pt x="619432" y="1165403"/>
                </a:lnTo>
                <a:lnTo>
                  <a:pt x="0" y="1165403"/>
                </a:lnTo>
                <a:close/>
              </a:path>
            </a:pathLst>
          </a:custGeom>
          <a:blipFill rotWithShape="1">
            <a:blip r:embed="rId3">
              <a:alphaModFix amt="70000"/>
            </a:blip>
            <a:stretch>
              <a:fillRect/>
            </a:stretch>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623" name="Google Shape;623;p50"/>
          <p:cNvSpPr txBox="1">
            <a:spLocks noGrp="1"/>
          </p:cNvSpPr>
          <p:nvPr>
            <p:ph type="ctrTitle"/>
          </p:nvPr>
        </p:nvSpPr>
        <p:spPr>
          <a:xfrm>
            <a:off x="1038644" y="1329318"/>
            <a:ext cx="5352324" cy="3026264"/>
          </a:xfrm>
          <a:prstGeom prst="rect">
            <a:avLst/>
          </a:prstGeom>
          <a:noFill/>
          <a:ln>
            <a:noFill/>
          </a:ln>
        </p:spPr>
        <p:txBody>
          <a:bodyPr spcFirstLastPara="1" wrap="square" lIns="0" tIns="0" rIns="0" bIns="0" anchor="b" anchorCtr="0">
            <a:normAutofit/>
          </a:bodyPr>
          <a:lstStyle>
            <a:lvl1pPr lvl="0" algn="l">
              <a:lnSpc>
                <a:spcPct val="90000"/>
              </a:lnSpc>
              <a:spcBef>
                <a:spcPts val="0"/>
              </a:spcBef>
              <a:spcAft>
                <a:spcPts val="0"/>
              </a:spcAft>
              <a:buClr>
                <a:schemeClr val="lt1"/>
              </a:buClr>
              <a:buSzPts val="4000"/>
              <a:buFont typeface="Arial"/>
              <a:buNone/>
              <a:defRPr sz="4000" b="1" i="0">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24" name="Google Shape;624;p50"/>
          <p:cNvSpPr txBox="1">
            <a:spLocks noGrp="1"/>
          </p:cNvSpPr>
          <p:nvPr>
            <p:ph type="subTitle" idx="1"/>
          </p:nvPr>
        </p:nvSpPr>
        <p:spPr>
          <a:xfrm>
            <a:off x="1038644" y="4449705"/>
            <a:ext cx="7428701" cy="365125"/>
          </a:xfrm>
          <a:prstGeom prst="rect">
            <a:avLst/>
          </a:prstGeom>
          <a:noFill/>
          <a:ln>
            <a:noFill/>
          </a:ln>
        </p:spPr>
        <p:txBody>
          <a:bodyPr spcFirstLastPara="1" wrap="square" lIns="0" tIns="0" rIns="0" bIns="0" anchor="t" anchorCtr="0">
            <a:normAutofit/>
          </a:bodyPr>
          <a:lstStyle>
            <a:lvl1pPr lvl="0" algn="l">
              <a:lnSpc>
                <a:spcPct val="130000"/>
              </a:lnSpc>
              <a:spcBef>
                <a:spcPts val="0"/>
              </a:spcBef>
              <a:spcAft>
                <a:spcPts val="0"/>
              </a:spcAft>
              <a:buClr>
                <a:schemeClr val="lt1"/>
              </a:buClr>
              <a:buSzPts val="1400"/>
              <a:buNone/>
              <a:defRPr sz="1400" b="0" i="0">
                <a:solidFill>
                  <a:schemeClr val="lt1"/>
                </a:solidFill>
                <a:latin typeface="Arial"/>
                <a:ea typeface="Arial"/>
                <a:cs typeface="Arial"/>
                <a:sym typeface="Arial"/>
              </a:defRPr>
            </a:lvl1pPr>
            <a:lvl2pPr lvl="1" algn="ctr">
              <a:lnSpc>
                <a:spcPct val="130000"/>
              </a:lnSpc>
              <a:spcBef>
                <a:spcPts val="1200"/>
              </a:spcBef>
              <a:spcAft>
                <a:spcPts val="0"/>
              </a:spcAft>
              <a:buClr>
                <a:schemeClr val="dk2"/>
              </a:buClr>
              <a:buSzPts val="2000"/>
              <a:buNone/>
              <a:defRPr sz="2000"/>
            </a:lvl2pPr>
            <a:lvl3pPr lvl="2" algn="ctr">
              <a:lnSpc>
                <a:spcPct val="130000"/>
              </a:lnSpc>
              <a:spcBef>
                <a:spcPts val="1200"/>
              </a:spcBef>
              <a:spcAft>
                <a:spcPts val="0"/>
              </a:spcAft>
              <a:buClr>
                <a:schemeClr val="dk2"/>
              </a:buClr>
              <a:buSzPts val="1800"/>
              <a:buNone/>
              <a:defRPr sz="1800"/>
            </a:lvl3pPr>
            <a:lvl4pPr lvl="3" algn="ctr">
              <a:lnSpc>
                <a:spcPct val="130000"/>
              </a:lnSpc>
              <a:spcBef>
                <a:spcPts val="1200"/>
              </a:spcBef>
              <a:spcAft>
                <a:spcPts val="0"/>
              </a:spcAft>
              <a:buClr>
                <a:schemeClr val="dk2"/>
              </a:buClr>
              <a:buSzPts val="1600"/>
              <a:buNone/>
              <a:defRPr sz="1600"/>
            </a:lvl4pPr>
            <a:lvl5pPr lvl="4" algn="ctr">
              <a:lnSpc>
                <a:spcPct val="130000"/>
              </a:lnSpc>
              <a:spcBef>
                <a:spcPts val="1200"/>
              </a:spcBef>
              <a:spcAft>
                <a:spcPts val="0"/>
              </a:spcAft>
              <a:buClr>
                <a:schemeClr val="accent1"/>
              </a:buClr>
              <a:buSzPts val="1600"/>
              <a:buNone/>
              <a:defRPr sz="1600"/>
            </a:lvl5pPr>
            <a:lvl6pPr lvl="5" algn="ctr">
              <a:lnSpc>
                <a:spcPct val="90000"/>
              </a:lnSpc>
              <a:spcBef>
                <a:spcPts val="12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625" name="Google Shape;625;p50"/>
          <p:cNvSpPr txBox="1">
            <a:spLocks noGrp="1"/>
          </p:cNvSpPr>
          <p:nvPr>
            <p:ph type="dt" idx="10"/>
          </p:nvPr>
        </p:nvSpPr>
        <p:spPr>
          <a:xfrm>
            <a:off x="1038644" y="5381237"/>
            <a:ext cx="2743200" cy="434758"/>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sz="1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26" name="Google Shape;626;p50"/>
          <p:cNvSpPr txBox="1">
            <a:spLocks noGrp="1"/>
          </p:cNvSpPr>
          <p:nvPr>
            <p:ph type="ftr" idx="11"/>
          </p:nvPr>
        </p:nvSpPr>
        <p:spPr>
          <a:xfrm>
            <a:off x="1038644" y="6154435"/>
            <a:ext cx="4114800" cy="365125"/>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sz="8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627" name="Google Shape;627;p50"/>
          <p:cNvCxnSpPr/>
          <p:nvPr/>
        </p:nvCxnSpPr>
        <p:spPr>
          <a:xfrm>
            <a:off x="0" y="1199929"/>
            <a:ext cx="12191999" cy="0"/>
          </a:xfrm>
          <a:prstGeom prst="straightConnector1">
            <a:avLst/>
          </a:prstGeom>
          <a:noFill/>
          <a:ln w="9525" cap="flat" cmpd="sng">
            <a:solidFill>
              <a:schemeClr val="lt1"/>
            </a:solidFill>
            <a:prstDash val="solid"/>
            <a:miter lim="800000"/>
            <a:headEnd type="none" w="sm" len="sm"/>
            <a:tailEnd type="none" w="sm" len="sm"/>
          </a:ln>
        </p:spPr>
      </p:cxnSp>
      <p:cxnSp>
        <p:nvCxnSpPr>
          <p:cNvPr id="628" name="Google Shape;628;p50"/>
          <p:cNvCxnSpPr/>
          <p:nvPr/>
        </p:nvCxnSpPr>
        <p:spPr>
          <a:xfrm>
            <a:off x="653223" y="-5196"/>
            <a:ext cx="0" cy="6863196"/>
          </a:xfrm>
          <a:prstGeom prst="straightConnector1">
            <a:avLst/>
          </a:prstGeom>
          <a:noFill/>
          <a:ln w="9525" cap="flat" cmpd="sng">
            <a:solidFill>
              <a:schemeClr val="lt1"/>
            </a:solidFill>
            <a:prstDash val="solid"/>
            <a:miter lim="800000"/>
            <a:headEnd type="none" w="sm" len="sm"/>
            <a:tailEnd type="none" w="sm" len="sm"/>
          </a:ln>
        </p:spPr>
      </p:cxnSp>
      <p:pic>
        <p:nvPicPr>
          <p:cNvPr id="629" name="Google Shape;629;p50"/>
          <p:cNvPicPr preferRelativeResize="0"/>
          <p:nvPr/>
        </p:nvPicPr>
        <p:blipFill rotWithShape="1">
          <a:blip r:embed="rId4">
            <a:alphaModFix/>
          </a:blip>
          <a:srcRect/>
          <a:stretch/>
        </p:blipFill>
        <p:spPr>
          <a:xfrm>
            <a:off x="10918913" y="332760"/>
            <a:ext cx="679952" cy="536487"/>
          </a:xfrm>
          <a:prstGeom prst="rect">
            <a:avLst/>
          </a:prstGeom>
          <a:noFill/>
          <a:ln>
            <a:noFill/>
          </a:ln>
        </p:spPr>
      </p:pic>
      <p:pic>
        <p:nvPicPr>
          <p:cNvPr id="630" name="Google Shape;630;p50"/>
          <p:cNvPicPr preferRelativeResize="0"/>
          <p:nvPr/>
        </p:nvPicPr>
        <p:blipFill rotWithShape="1">
          <a:blip r:embed="rId5">
            <a:alphaModFix/>
          </a:blip>
          <a:srcRect/>
          <a:stretch/>
        </p:blipFill>
        <p:spPr>
          <a:xfrm>
            <a:off x="745155" y="257503"/>
            <a:ext cx="3023843" cy="842183"/>
          </a:xfrm>
          <a:prstGeom prst="rect">
            <a:avLst/>
          </a:prstGeom>
          <a:noFill/>
          <a:ln>
            <a:noFill/>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19"/>
                                        </p:tgtEl>
                                        <p:attrNameLst>
                                          <p:attrName>style.visibility</p:attrName>
                                        </p:attrNameLst>
                                      </p:cBhvr>
                                      <p:to>
                                        <p:strVal val="visible"/>
                                      </p:to>
                                    </p:set>
                                    <p:animEffect transition="in" filter="fade">
                                      <p:cBhvr>
                                        <p:cTn id="7" dur="5000"/>
                                        <p:tgtEl>
                                          <p:spTgt spid="61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628"/>
                                        </p:tgtEl>
                                        <p:attrNameLst>
                                          <p:attrName>style.visibility</p:attrName>
                                        </p:attrNameLst>
                                      </p:cBhvr>
                                      <p:to>
                                        <p:strVal val="visible"/>
                                      </p:to>
                                    </p:set>
                                    <p:anim calcmode="lin" valueType="num">
                                      <p:cBhvr additive="base">
                                        <p:cTn id="12" dur="500"/>
                                        <p:tgtEl>
                                          <p:spTgt spid="628"/>
                                        </p:tgtEl>
                                        <p:attrNameLst>
                                          <p:attrName>ppt_x</p:attrName>
                                        </p:attrNameLst>
                                      </p:cBhvr>
                                      <p:tavLst>
                                        <p:tav tm="0">
                                          <p:val>
                                            <p:strVal val="#ppt_x-1"/>
                                          </p:val>
                                        </p:tav>
                                        <p:tav tm="100000">
                                          <p:val>
                                            <p:strVal val="#ppt_x"/>
                                          </p:val>
                                        </p:tav>
                                      </p:tavLst>
                                    </p:anim>
                                  </p:childTnLst>
                                </p:cTn>
                              </p:par>
                              <p:par>
                                <p:cTn id="13" presetID="2" presetClass="entr" presetSubtype="4" fill="hold" nodeType="withEffect">
                                  <p:stCondLst>
                                    <p:cond delay="250"/>
                                  </p:stCondLst>
                                  <p:childTnLst>
                                    <p:set>
                                      <p:cBhvr>
                                        <p:cTn id="14" dur="1" fill="hold">
                                          <p:stCondLst>
                                            <p:cond delay="0"/>
                                          </p:stCondLst>
                                        </p:cTn>
                                        <p:tgtEl>
                                          <p:spTgt spid="627"/>
                                        </p:tgtEl>
                                        <p:attrNameLst>
                                          <p:attrName>style.visibility</p:attrName>
                                        </p:attrNameLst>
                                      </p:cBhvr>
                                      <p:to>
                                        <p:strVal val="visible"/>
                                      </p:to>
                                    </p:set>
                                    <p:anim calcmode="lin" valueType="num">
                                      <p:cBhvr additive="base">
                                        <p:cTn id="15" dur="500"/>
                                        <p:tgtEl>
                                          <p:spTgt spid="627"/>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622"/>
                                        </p:tgtEl>
                                        <p:attrNameLst>
                                          <p:attrName>style.visibility</p:attrName>
                                        </p:attrNameLst>
                                      </p:cBhvr>
                                      <p:to>
                                        <p:strVal val="visible"/>
                                      </p:to>
                                    </p:set>
                                    <p:animEffect transition="in" filter="fade">
                                      <p:cBhvr>
                                        <p:cTn id="19" dur="500"/>
                                        <p:tgtEl>
                                          <p:spTgt spid="622"/>
                                        </p:tgtEl>
                                      </p:cBhvr>
                                    </p:animEffec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630"/>
                                        </p:tgtEl>
                                        <p:attrNameLst>
                                          <p:attrName>style.visibility</p:attrName>
                                        </p:attrNameLst>
                                      </p:cBhvr>
                                      <p:to>
                                        <p:strVal val="visible"/>
                                      </p:to>
                                    </p:set>
                                    <p:animEffect transition="in" filter="fade">
                                      <p:cBhvr>
                                        <p:cTn id="23" dur="500"/>
                                        <p:tgtEl>
                                          <p:spTgt spid="630"/>
                                        </p:tgtEl>
                                      </p:cBhvr>
                                    </p:animEffect>
                                  </p:childTnLst>
                                </p:cTn>
                              </p:par>
                              <p:par>
                                <p:cTn id="24" presetID="10" presetClass="entr" presetSubtype="0" fill="hold" nodeType="withEffect">
                                  <p:stCondLst>
                                    <p:cond delay="0"/>
                                  </p:stCondLst>
                                  <p:childTnLst>
                                    <p:set>
                                      <p:cBhvr>
                                        <p:cTn id="25" dur="1" fill="hold">
                                          <p:stCondLst>
                                            <p:cond delay="0"/>
                                          </p:stCondLst>
                                        </p:cTn>
                                        <p:tgtEl>
                                          <p:spTgt spid="629"/>
                                        </p:tgtEl>
                                        <p:attrNameLst>
                                          <p:attrName>style.visibility</p:attrName>
                                        </p:attrNameLst>
                                      </p:cBhvr>
                                      <p:to>
                                        <p:strVal val="visible"/>
                                      </p:to>
                                    </p:set>
                                    <p:animEffect transition="in" filter="fade">
                                      <p:cBhvr>
                                        <p:cTn id="26" dur="500"/>
                                        <p:tgtEl>
                                          <p:spTgt spid="629"/>
                                        </p:tgtEl>
                                      </p:cBhvr>
                                    </p:animEffect>
                                  </p:childTnLst>
                                </p:cTn>
                              </p:par>
                            </p:childTnLst>
                          </p:cTn>
                        </p:par>
                        <p:par>
                          <p:cTn id="27" fill="hold">
                            <p:stCondLst>
                              <p:cond delay="1500"/>
                            </p:stCondLst>
                            <p:childTnLst>
                              <p:par>
                                <p:cTn id="28" presetID="10" presetClass="entr" presetSubtype="0" fill="hold" nodeType="afterEffect">
                                  <p:stCondLst>
                                    <p:cond delay="0"/>
                                  </p:stCondLst>
                                  <p:childTnLst>
                                    <p:set>
                                      <p:cBhvr>
                                        <p:cTn id="29" dur="1" fill="hold">
                                          <p:stCondLst>
                                            <p:cond delay="0"/>
                                          </p:stCondLst>
                                        </p:cTn>
                                        <p:tgtEl>
                                          <p:spTgt spid="623"/>
                                        </p:tgtEl>
                                        <p:attrNameLst>
                                          <p:attrName>style.visibility</p:attrName>
                                        </p:attrNameLst>
                                      </p:cBhvr>
                                      <p:to>
                                        <p:strVal val="visible"/>
                                      </p:to>
                                    </p:set>
                                    <p:animEffect transition="in" filter="fade">
                                      <p:cBhvr>
                                        <p:cTn id="30" dur="500"/>
                                        <p:tgtEl>
                                          <p:spTgt spid="623"/>
                                        </p:tgtEl>
                                      </p:cBhvr>
                                    </p:animEffect>
                                  </p:childTnLst>
                                </p:cTn>
                              </p:par>
                              <p:par>
                                <p:cTn id="31" presetID="10" presetClass="entr" presetSubtype="0" fill="hold" nodeType="withEffect">
                                  <p:stCondLst>
                                    <p:cond delay="0"/>
                                  </p:stCondLst>
                                  <p:childTnLst>
                                    <p:set>
                                      <p:cBhvr>
                                        <p:cTn id="32" dur="1" fill="hold">
                                          <p:stCondLst>
                                            <p:cond delay="0"/>
                                          </p:stCondLst>
                                        </p:cTn>
                                        <p:tgtEl>
                                          <p:spTgt spid="624">
                                            <p:txEl>
                                              <p:pRg st="0" end="0"/>
                                            </p:txEl>
                                          </p:spTgt>
                                        </p:tgtEl>
                                        <p:attrNameLst>
                                          <p:attrName>style.visibility</p:attrName>
                                        </p:attrNameLst>
                                      </p:cBhvr>
                                      <p:to>
                                        <p:strVal val="visible"/>
                                      </p:to>
                                    </p:set>
                                    <p:animEffect transition="in" filter="fade">
                                      <p:cBhvr>
                                        <p:cTn id="33" dur="500"/>
                                        <p:tgtEl>
                                          <p:spTgt spid="624">
                                            <p:txEl>
                                              <p:pRg st="0" end="0"/>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624">
                                            <p:txEl>
                                              <p:pRg st="1" end="1"/>
                                            </p:txEl>
                                          </p:spTgt>
                                        </p:tgtEl>
                                        <p:attrNameLst>
                                          <p:attrName>style.visibility</p:attrName>
                                        </p:attrNameLst>
                                      </p:cBhvr>
                                      <p:to>
                                        <p:strVal val="visible"/>
                                      </p:to>
                                    </p:set>
                                    <p:animEffect transition="in" filter="fade">
                                      <p:cBhvr>
                                        <p:cTn id="36" dur="500"/>
                                        <p:tgtEl>
                                          <p:spTgt spid="624">
                                            <p:txEl>
                                              <p:pRg st="1" end="1"/>
                                            </p:tx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624">
                                            <p:txEl>
                                              <p:pRg st="2" end="2"/>
                                            </p:txEl>
                                          </p:spTgt>
                                        </p:tgtEl>
                                        <p:attrNameLst>
                                          <p:attrName>style.visibility</p:attrName>
                                        </p:attrNameLst>
                                      </p:cBhvr>
                                      <p:to>
                                        <p:strVal val="visible"/>
                                      </p:to>
                                    </p:set>
                                    <p:animEffect transition="in" filter="fade">
                                      <p:cBhvr>
                                        <p:cTn id="39" dur="500"/>
                                        <p:tgtEl>
                                          <p:spTgt spid="624">
                                            <p:txEl>
                                              <p:pRg st="2" end="2"/>
                                            </p:txEl>
                                          </p:spTgt>
                                        </p:tgtEl>
                                      </p:cBhvr>
                                    </p:animEffect>
                                  </p:childTnLst>
                                </p:cTn>
                              </p:par>
                              <p:par>
                                <p:cTn id="40" presetID="10" presetClass="entr" presetSubtype="0" fill="hold" nodeType="withEffect">
                                  <p:stCondLst>
                                    <p:cond delay="0"/>
                                  </p:stCondLst>
                                  <p:childTnLst>
                                    <p:set>
                                      <p:cBhvr>
                                        <p:cTn id="41" dur="1" fill="hold">
                                          <p:stCondLst>
                                            <p:cond delay="0"/>
                                          </p:stCondLst>
                                        </p:cTn>
                                        <p:tgtEl>
                                          <p:spTgt spid="624">
                                            <p:txEl>
                                              <p:pRg st="3" end="3"/>
                                            </p:txEl>
                                          </p:spTgt>
                                        </p:tgtEl>
                                        <p:attrNameLst>
                                          <p:attrName>style.visibility</p:attrName>
                                        </p:attrNameLst>
                                      </p:cBhvr>
                                      <p:to>
                                        <p:strVal val="visible"/>
                                      </p:to>
                                    </p:set>
                                    <p:animEffect transition="in" filter="fade">
                                      <p:cBhvr>
                                        <p:cTn id="42" dur="500"/>
                                        <p:tgtEl>
                                          <p:spTgt spid="624">
                                            <p:txEl>
                                              <p:pRg st="3" end="3"/>
                                            </p:txEl>
                                          </p:spTgt>
                                        </p:tgtEl>
                                      </p:cBhvr>
                                    </p:animEffect>
                                  </p:childTnLst>
                                </p:cTn>
                              </p:par>
                              <p:par>
                                <p:cTn id="43" presetID="10" presetClass="entr" presetSubtype="0" fill="hold" nodeType="withEffect">
                                  <p:stCondLst>
                                    <p:cond delay="0"/>
                                  </p:stCondLst>
                                  <p:childTnLst>
                                    <p:set>
                                      <p:cBhvr>
                                        <p:cTn id="44" dur="1" fill="hold">
                                          <p:stCondLst>
                                            <p:cond delay="0"/>
                                          </p:stCondLst>
                                        </p:cTn>
                                        <p:tgtEl>
                                          <p:spTgt spid="624">
                                            <p:txEl>
                                              <p:pRg st="4" end="4"/>
                                            </p:txEl>
                                          </p:spTgt>
                                        </p:tgtEl>
                                        <p:attrNameLst>
                                          <p:attrName>style.visibility</p:attrName>
                                        </p:attrNameLst>
                                      </p:cBhvr>
                                      <p:to>
                                        <p:strVal val="visible"/>
                                      </p:to>
                                    </p:set>
                                    <p:animEffect transition="in" filter="fade">
                                      <p:cBhvr>
                                        <p:cTn id="45" dur="500"/>
                                        <p:tgtEl>
                                          <p:spTgt spid="624">
                                            <p:txEl>
                                              <p:pRg st="4" end="4"/>
                                            </p:txEl>
                                          </p:spTgt>
                                        </p:tgtEl>
                                      </p:cBhvr>
                                    </p:animEffect>
                                  </p:childTnLst>
                                </p:cTn>
                              </p:par>
                              <p:par>
                                <p:cTn id="46" presetID="10" presetClass="entr" presetSubtype="0" fill="hold" nodeType="withEffect">
                                  <p:stCondLst>
                                    <p:cond delay="0"/>
                                  </p:stCondLst>
                                  <p:childTnLst>
                                    <p:set>
                                      <p:cBhvr>
                                        <p:cTn id="47" dur="1" fill="hold">
                                          <p:stCondLst>
                                            <p:cond delay="0"/>
                                          </p:stCondLst>
                                        </p:cTn>
                                        <p:tgtEl>
                                          <p:spTgt spid="624">
                                            <p:txEl>
                                              <p:pRg st="5" end="5"/>
                                            </p:txEl>
                                          </p:spTgt>
                                        </p:tgtEl>
                                        <p:attrNameLst>
                                          <p:attrName>style.visibility</p:attrName>
                                        </p:attrNameLst>
                                      </p:cBhvr>
                                      <p:to>
                                        <p:strVal val="visible"/>
                                      </p:to>
                                    </p:set>
                                    <p:animEffect transition="in" filter="fade">
                                      <p:cBhvr>
                                        <p:cTn id="48" dur="500"/>
                                        <p:tgtEl>
                                          <p:spTgt spid="624">
                                            <p:txEl>
                                              <p:pRg st="5" end="5"/>
                                            </p:txEl>
                                          </p:spTgt>
                                        </p:tgtEl>
                                      </p:cBhvr>
                                    </p:animEffect>
                                  </p:childTnLst>
                                </p:cTn>
                              </p:par>
                              <p:par>
                                <p:cTn id="49" presetID="10" presetClass="entr" presetSubtype="0" fill="hold" nodeType="withEffect">
                                  <p:stCondLst>
                                    <p:cond delay="0"/>
                                  </p:stCondLst>
                                  <p:childTnLst>
                                    <p:set>
                                      <p:cBhvr>
                                        <p:cTn id="50" dur="1" fill="hold">
                                          <p:stCondLst>
                                            <p:cond delay="0"/>
                                          </p:stCondLst>
                                        </p:cTn>
                                        <p:tgtEl>
                                          <p:spTgt spid="624">
                                            <p:txEl>
                                              <p:pRg st="6" end="6"/>
                                            </p:txEl>
                                          </p:spTgt>
                                        </p:tgtEl>
                                        <p:attrNameLst>
                                          <p:attrName>style.visibility</p:attrName>
                                        </p:attrNameLst>
                                      </p:cBhvr>
                                      <p:to>
                                        <p:strVal val="visible"/>
                                      </p:to>
                                    </p:set>
                                    <p:animEffect transition="in" filter="fade">
                                      <p:cBhvr>
                                        <p:cTn id="51" dur="500"/>
                                        <p:tgtEl>
                                          <p:spTgt spid="624">
                                            <p:txEl>
                                              <p:pRg st="6" end="6"/>
                                            </p:txEl>
                                          </p:spTgt>
                                        </p:tgtEl>
                                      </p:cBhvr>
                                    </p:animEffect>
                                  </p:childTnLst>
                                </p:cTn>
                              </p:par>
                              <p:par>
                                <p:cTn id="52" presetID="10" presetClass="entr" presetSubtype="0" fill="hold" nodeType="withEffect">
                                  <p:stCondLst>
                                    <p:cond delay="0"/>
                                  </p:stCondLst>
                                  <p:childTnLst>
                                    <p:set>
                                      <p:cBhvr>
                                        <p:cTn id="53" dur="1" fill="hold">
                                          <p:stCondLst>
                                            <p:cond delay="0"/>
                                          </p:stCondLst>
                                        </p:cTn>
                                        <p:tgtEl>
                                          <p:spTgt spid="624">
                                            <p:txEl>
                                              <p:pRg st="7" end="7"/>
                                            </p:txEl>
                                          </p:spTgt>
                                        </p:tgtEl>
                                        <p:attrNameLst>
                                          <p:attrName>style.visibility</p:attrName>
                                        </p:attrNameLst>
                                      </p:cBhvr>
                                      <p:to>
                                        <p:strVal val="visible"/>
                                      </p:to>
                                    </p:set>
                                    <p:animEffect transition="in" filter="fade">
                                      <p:cBhvr>
                                        <p:cTn id="54" dur="500"/>
                                        <p:tgtEl>
                                          <p:spTgt spid="624">
                                            <p:txEl>
                                              <p:pRg st="7" end="7"/>
                                            </p:txEl>
                                          </p:spTgt>
                                        </p:tgtEl>
                                      </p:cBhvr>
                                    </p:animEffect>
                                  </p:childTnLst>
                                </p:cTn>
                              </p:par>
                              <p:par>
                                <p:cTn id="55" presetID="10" presetClass="entr" presetSubtype="0" fill="hold" nodeType="withEffect">
                                  <p:stCondLst>
                                    <p:cond delay="0"/>
                                  </p:stCondLst>
                                  <p:childTnLst>
                                    <p:set>
                                      <p:cBhvr>
                                        <p:cTn id="56" dur="1" fill="hold">
                                          <p:stCondLst>
                                            <p:cond delay="0"/>
                                          </p:stCondLst>
                                        </p:cTn>
                                        <p:tgtEl>
                                          <p:spTgt spid="624">
                                            <p:txEl>
                                              <p:pRg st="8" end="8"/>
                                            </p:txEl>
                                          </p:spTgt>
                                        </p:tgtEl>
                                        <p:attrNameLst>
                                          <p:attrName>style.visibility</p:attrName>
                                        </p:attrNameLst>
                                      </p:cBhvr>
                                      <p:to>
                                        <p:strVal val="visible"/>
                                      </p:to>
                                    </p:set>
                                    <p:animEffect transition="in" filter="fade">
                                      <p:cBhvr>
                                        <p:cTn id="57" dur="500"/>
                                        <p:tgtEl>
                                          <p:spTgt spid="624">
                                            <p:txEl>
                                              <p:pRg st="8" end="8"/>
                                            </p:txEl>
                                          </p:spTgt>
                                        </p:tgtEl>
                                      </p:cBhvr>
                                    </p:animEffect>
                                  </p:childTnLst>
                                </p:cTn>
                              </p:par>
                              <p:par>
                                <p:cTn id="58" presetID="10" presetClass="entr" presetSubtype="0" fill="hold" nodeType="withEffect">
                                  <p:stCondLst>
                                    <p:cond delay="0"/>
                                  </p:stCondLst>
                                  <p:childTnLst>
                                    <p:set>
                                      <p:cBhvr>
                                        <p:cTn id="59" dur="1" fill="hold">
                                          <p:stCondLst>
                                            <p:cond delay="0"/>
                                          </p:stCondLst>
                                        </p:cTn>
                                        <p:tgtEl>
                                          <p:spTgt spid="625"/>
                                        </p:tgtEl>
                                        <p:attrNameLst>
                                          <p:attrName>style.visibility</p:attrName>
                                        </p:attrNameLst>
                                      </p:cBhvr>
                                      <p:to>
                                        <p:strVal val="visible"/>
                                      </p:to>
                                    </p:set>
                                    <p:animEffect transition="in" filter="fade">
                                      <p:cBhvr>
                                        <p:cTn id="60" dur="500"/>
                                        <p:tgtEl>
                                          <p:spTgt spid="625"/>
                                        </p:tgtEl>
                                      </p:cBhvr>
                                    </p:animEffect>
                                  </p:childTnLst>
                                </p:cTn>
                              </p:par>
                              <p:par>
                                <p:cTn id="61" presetID="10" presetClass="entr" presetSubtype="0" fill="hold" nodeType="withEffect">
                                  <p:stCondLst>
                                    <p:cond delay="0"/>
                                  </p:stCondLst>
                                  <p:childTnLst>
                                    <p:set>
                                      <p:cBhvr>
                                        <p:cTn id="62" dur="1" fill="hold">
                                          <p:stCondLst>
                                            <p:cond delay="0"/>
                                          </p:stCondLst>
                                        </p:cTn>
                                        <p:tgtEl>
                                          <p:spTgt spid="626"/>
                                        </p:tgtEl>
                                        <p:attrNameLst>
                                          <p:attrName>style.visibility</p:attrName>
                                        </p:attrNameLst>
                                      </p:cBhvr>
                                      <p:to>
                                        <p:strVal val="visible"/>
                                      </p:to>
                                    </p:set>
                                    <p:animEffect transition="in" filter="fade">
                                      <p:cBhvr>
                                        <p:cTn id="63" dur="500"/>
                                        <p:tgtEl>
                                          <p:spTgt spid="6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Cover Animated 4">
  <p:cSld name="Cover Animated 4">
    <p:bg>
      <p:bgPr>
        <a:solidFill>
          <a:schemeClr val="dk2"/>
        </a:solidFill>
        <a:effectLst/>
      </p:bgPr>
    </p:bg>
    <p:spTree>
      <p:nvGrpSpPr>
        <p:cNvPr id="1" name="Shape 631"/>
        <p:cNvGrpSpPr/>
        <p:nvPr/>
      </p:nvGrpSpPr>
      <p:grpSpPr>
        <a:xfrm>
          <a:off x="0" y="0"/>
          <a:ext cx="0" cy="0"/>
          <a:chOff x="0" y="0"/>
          <a:chExt cx="0" cy="0"/>
        </a:xfrm>
      </p:grpSpPr>
      <p:pic>
        <p:nvPicPr>
          <p:cNvPr id="632" name="Google Shape;632;p51"/>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633" name="Google Shape;633;p51"/>
          <p:cNvSpPr/>
          <p:nvPr/>
        </p:nvSpPr>
        <p:spPr>
          <a:xfrm>
            <a:off x="0" y="5185891"/>
            <a:ext cx="12191999" cy="1682496"/>
          </a:xfrm>
          <a:prstGeom prst="rect">
            <a:avLst/>
          </a:prstGeom>
          <a:gradFill>
            <a:gsLst>
              <a:gs pos="0">
                <a:srgbClr val="000000">
                  <a:alpha val="0"/>
                </a:srgbClr>
              </a:gs>
              <a:gs pos="100000">
                <a:srgbClr val="000000">
                  <a:alpha val="40000"/>
                </a:srgbClr>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634" name="Google Shape;634;p51"/>
          <p:cNvSpPr/>
          <p:nvPr/>
        </p:nvSpPr>
        <p:spPr>
          <a:xfrm rot="10800000">
            <a:off x="-1" y="0"/>
            <a:ext cx="12191999" cy="1682496"/>
          </a:xfrm>
          <a:prstGeom prst="rect">
            <a:avLst/>
          </a:prstGeom>
          <a:gradFill>
            <a:gsLst>
              <a:gs pos="0">
                <a:srgbClr val="000000">
                  <a:alpha val="0"/>
                </a:srgbClr>
              </a:gs>
              <a:gs pos="100000">
                <a:srgbClr val="000000">
                  <a:alpha val="40000"/>
                </a:srgbClr>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635" name="Google Shape;635;p51"/>
          <p:cNvSpPr/>
          <p:nvPr/>
        </p:nvSpPr>
        <p:spPr>
          <a:xfrm>
            <a:off x="0" y="-5199"/>
            <a:ext cx="12191999" cy="6873584"/>
          </a:xfrm>
          <a:custGeom>
            <a:avLst/>
            <a:gdLst/>
            <a:ahLst/>
            <a:cxnLst/>
            <a:rect l="l" t="t" r="r" b="b"/>
            <a:pathLst>
              <a:path w="12191999" h="6873584" extrusionOk="0">
                <a:moveTo>
                  <a:pt x="698091" y="1253895"/>
                </a:moveTo>
                <a:lnTo>
                  <a:pt x="12191999" y="1253895"/>
                </a:lnTo>
                <a:lnTo>
                  <a:pt x="12191999" y="6873584"/>
                </a:lnTo>
                <a:lnTo>
                  <a:pt x="698091" y="6873584"/>
                </a:lnTo>
                <a:close/>
                <a:moveTo>
                  <a:pt x="0" y="0"/>
                </a:moveTo>
                <a:lnTo>
                  <a:pt x="619432" y="0"/>
                </a:lnTo>
                <a:lnTo>
                  <a:pt x="619432" y="1165403"/>
                </a:lnTo>
                <a:lnTo>
                  <a:pt x="0" y="1165403"/>
                </a:lnTo>
                <a:close/>
              </a:path>
            </a:pathLst>
          </a:custGeom>
          <a:blipFill rotWithShape="1">
            <a:blip r:embed="rId3">
              <a:alphaModFix amt="70000"/>
            </a:blip>
            <a:stretch>
              <a:fillRect/>
            </a:stretch>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636" name="Google Shape;636;p51"/>
          <p:cNvSpPr txBox="1">
            <a:spLocks noGrp="1"/>
          </p:cNvSpPr>
          <p:nvPr>
            <p:ph type="ctrTitle"/>
          </p:nvPr>
        </p:nvSpPr>
        <p:spPr>
          <a:xfrm>
            <a:off x="1038644" y="1329318"/>
            <a:ext cx="5352324" cy="3026264"/>
          </a:xfrm>
          <a:prstGeom prst="rect">
            <a:avLst/>
          </a:prstGeom>
          <a:noFill/>
          <a:ln>
            <a:noFill/>
          </a:ln>
        </p:spPr>
        <p:txBody>
          <a:bodyPr spcFirstLastPara="1" wrap="square" lIns="0" tIns="0" rIns="0" bIns="0" anchor="b" anchorCtr="0">
            <a:normAutofit/>
          </a:bodyPr>
          <a:lstStyle>
            <a:lvl1pPr lvl="0" algn="l">
              <a:lnSpc>
                <a:spcPct val="90000"/>
              </a:lnSpc>
              <a:spcBef>
                <a:spcPts val="0"/>
              </a:spcBef>
              <a:spcAft>
                <a:spcPts val="0"/>
              </a:spcAft>
              <a:buClr>
                <a:schemeClr val="lt1"/>
              </a:buClr>
              <a:buSzPts val="4000"/>
              <a:buFont typeface="Arial"/>
              <a:buNone/>
              <a:defRPr sz="4000" b="1" i="0">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7" name="Google Shape;637;p51"/>
          <p:cNvSpPr txBox="1">
            <a:spLocks noGrp="1"/>
          </p:cNvSpPr>
          <p:nvPr>
            <p:ph type="subTitle" idx="1"/>
          </p:nvPr>
        </p:nvSpPr>
        <p:spPr>
          <a:xfrm>
            <a:off x="1038644" y="4449705"/>
            <a:ext cx="7428701" cy="365125"/>
          </a:xfrm>
          <a:prstGeom prst="rect">
            <a:avLst/>
          </a:prstGeom>
          <a:noFill/>
          <a:ln>
            <a:noFill/>
          </a:ln>
        </p:spPr>
        <p:txBody>
          <a:bodyPr spcFirstLastPara="1" wrap="square" lIns="0" tIns="0" rIns="0" bIns="0" anchor="t" anchorCtr="0">
            <a:normAutofit/>
          </a:bodyPr>
          <a:lstStyle>
            <a:lvl1pPr lvl="0" algn="l">
              <a:lnSpc>
                <a:spcPct val="130000"/>
              </a:lnSpc>
              <a:spcBef>
                <a:spcPts val="0"/>
              </a:spcBef>
              <a:spcAft>
                <a:spcPts val="0"/>
              </a:spcAft>
              <a:buClr>
                <a:schemeClr val="lt1"/>
              </a:buClr>
              <a:buSzPts val="1400"/>
              <a:buNone/>
              <a:defRPr sz="1400" b="0" i="0">
                <a:solidFill>
                  <a:schemeClr val="lt1"/>
                </a:solidFill>
                <a:latin typeface="Arial"/>
                <a:ea typeface="Arial"/>
                <a:cs typeface="Arial"/>
                <a:sym typeface="Arial"/>
              </a:defRPr>
            </a:lvl1pPr>
            <a:lvl2pPr lvl="1" algn="ctr">
              <a:lnSpc>
                <a:spcPct val="130000"/>
              </a:lnSpc>
              <a:spcBef>
                <a:spcPts val="1200"/>
              </a:spcBef>
              <a:spcAft>
                <a:spcPts val="0"/>
              </a:spcAft>
              <a:buClr>
                <a:schemeClr val="dk2"/>
              </a:buClr>
              <a:buSzPts val="2000"/>
              <a:buNone/>
              <a:defRPr sz="2000"/>
            </a:lvl2pPr>
            <a:lvl3pPr lvl="2" algn="ctr">
              <a:lnSpc>
                <a:spcPct val="130000"/>
              </a:lnSpc>
              <a:spcBef>
                <a:spcPts val="1200"/>
              </a:spcBef>
              <a:spcAft>
                <a:spcPts val="0"/>
              </a:spcAft>
              <a:buClr>
                <a:schemeClr val="dk2"/>
              </a:buClr>
              <a:buSzPts val="1800"/>
              <a:buNone/>
              <a:defRPr sz="1800"/>
            </a:lvl3pPr>
            <a:lvl4pPr lvl="3" algn="ctr">
              <a:lnSpc>
                <a:spcPct val="130000"/>
              </a:lnSpc>
              <a:spcBef>
                <a:spcPts val="1200"/>
              </a:spcBef>
              <a:spcAft>
                <a:spcPts val="0"/>
              </a:spcAft>
              <a:buClr>
                <a:schemeClr val="dk2"/>
              </a:buClr>
              <a:buSzPts val="1600"/>
              <a:buNone/>
              <a:defRPr sz="1600"/>
            </a:lvl4pPr>
            <a:lvl5pPr lvl="4" algn="ctr">
              <a:lnSpc>
                <a:spcPct val="130000"/>
              </a:lnSpc>
              <a:spcBef>
                <a:spcPts val="1200"/>
              </a:spcBef>
              <a:spcAft>
                <a:spcPts val="0"/>
              </a:spcAft>
              <a:buClr>
                <a:schemeClr val="accent1"/>
              </a:buClr>
              <a:buSzPts val="1600"/>
              <a:buNone/>
              <a:defRPr sz="1600"/>
            </a:lvl5pPr>
            <a:lvl6pPr lvl="5" algn="ctr">
              <a:lnSpc>
                <a:spcPct val="90000"/>
              </a:lnSpc>
              <a:spcBef>
                <a:spcPts val="12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638" name="Google Shape;638;p51"/>
          <p:cNvSpPr txBox="1">
            <a:spLocks noGrp="1"/>
          </p:cNvSpPr>
          <p:nvPr>
            <p:ph type="dt" idx="10"/>
          </p:nvPr>
        </p:nvSpPr>
        <p:spPr>
          <a:xfrm>
            <a:off x="1038644" y="5381237"/>
            <a:ext cx="2743200" cy="434758"/>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sz="1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9" name="Google Shape;639;p51"/>
          <p:cNvSpPr txBox="1">
            <a:spLocks noGrp="1"/>
          </p:cNvSpPr>
          <p:nvPr>
            <p:ph type="ftr" idx="11"/>
          </p:nvPr>
        </p:nvSpPr>
        <p:spPr>
          <a:xfrm>
            <a:off x="1038644" y="6154435"/>
            <a:ext cx="4114800" cy="365125"/>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sz="8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640" name="Google Shape;640;p51"/>
          <p:cNvCxnSpPr/>
          <p:nvPr/>
        </p:nvCxnSpPr>
        <p:spPr>
          <a:xfrm>
            <a:off x="0" y="1199929"/>
            <a:ext cx="12191999" cy="0"/>
          </a:xfrm>
          <a:prstGeom prst="straightConnector1">
            <a:avLst/>
          </a:prstGeom>
          <a:noFill/>
          <a:ln w="9525" cap="flat" cmpd="sng">
            <a:solidFill>
              <a:schemeClr val="lt1"/>
            </a:solidFill>
            <a:prstDash val="solid"/>
            <a:miter lim="800000"/>
            <a:headEnd type="none" w="sm" len="sm"/>
            <a:tailEnd type="none" w="sm" len="sm"/>
          </a:ln>
        </p:spPr>
      </p:cxnSp>
      <p:cxnSp>
        <p:nvCxnSpPr>
          <p:cNvPr id="641" name="Google Shape;641;p51"/>
          <p:cNvCxnSpPr/>
          <p:nvPr/>
        </p:nvCxnSpPr>
        <p:spPr>
          <a:xfrm>
            <a:off x="653223" y="-5196"/>
            <a:ext cx="0" cy="6863196"/>
          </a:xfrm>
          <a:prstGeom prst="straightConnector1">
            <a:avLst/>
          </a:prstGeom>
          <a:noFill/>
          <a:ln w="9525" cap="flat" cmpd="sng">
            <a:solidFill>
              <a:schemeClr val="lt1"/>
            </a:solidFill>
            <a:prstDash val="solid"/>
            <a:miter lim="800000"/>
            <a:headEnd type="none" w="sm" len="sm"/>
            <a:tailEnd type="none" w="sm" len="sm"/>
          </a:ln>
        </p:spPr>
      </p:cxnSp>
      <p:pic>
        <p:nvPicPr>
          <p:cNvPr id="642" name="Google Shape;642;p51"/>
          <p:cNvPicPr preferRelativeResize="0"/>
          <p:nvPr/>
        </p:nvPicPr>
        <p:blipFill rotWithShape="1">
          <a:blip r:embed="rId4">
            <a:alphaModFix/>
          </a:blip>
          <a:srcRect/>
          <a:stretch/>
        </p:blipFill>
        <p:spPr>
          <a:xfrm>
            <a:off x="10918913" y="332760"/>
            <a:ext cx="679952" cy="536487"/>
          </a:xfrm>
          <a:prstGeom prst="rect">
            <a:avLst/>
          </a:prstGeom>
          <a:noFill/>
          <a:ln>
            <a:noFill/>
          </a:ln>
        </p:spPr>
      </p:pic>
      <p:pic>
        <p:nvPicPr>
          <p:cNvPr id="643" name="Google Shape;643;p51"/>
          <p:cNvPicPr preferRelativeResize="0"/>
          <p:nvPr/>
        </p:nvPicPr>
        <p:blipFill rotWithShape="1">
          <a:blip r:embed="rId5">
            <a:alphaModFix/>
          </a:blip>
          <a:srcRect/>
          <a:stretch/>
        </p:blipFill>
        <p:spPr>
          <a:xfrm>
            <a:off x="745155" y="257503"/>
            <a:ext cx="3023843" cy="842183"/>
          </a:xfrm>
          <a:prstGeom prst="rect">
            <a:avLst/>
          </a:prstGeom>
          <a:noFill/>
          <a:ln>
            <a:noFill/>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32"/>
                                        </p:tgtEl>
                                        <p:attrNameLst>
                                          <p:attrName>style.visibility</p:attrName>
                                        </p:attrNameLst>
                                      </p:cBhvr>
                                      <p:to>
                                        <p:strVal val="visible"/>
                                      </p:to>
                                    </p:set>
                                    <p:animEffect transition="in" filter="fade">
                                      <p:cBhvr>
                                        <p:cTn id="7" dur="5000"/>
                                        <p:tgtEl>
                                          <p:spTgt spid="63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641"/>
                                        </p:tgtEl>
                                        <p:attrNameLst>
                                          <p:attrName>style.visibility</p:attrName>
                                        </p:attrNameLst>
                                      </p:cBhvr>
                                      <p:to>
                                        <p:strVal val="visible"/>
                                      </p:to>
                                    </p:set>
                                    <p:anim calcmode="lin" valueType="num">
                                      <p:cBhvr additive="base">
                                        <p:cTn id="12" dur="500"/>
                                        <p:tgtEl>
                                          <p:spTgt spid="641"/>
                                        </p:tgtEl>
                                        <p:attrNameLst>
                                          <p:attrName>ppt_x</p:attrName>
                                        </p:attrNameLst>
                                      </p:cBhvr>
                                      <p:tavLst>
                                        <p:tav tm="0">
                                          <p:val>
                                            <p:strVal val="#ppt_x-1"/>
                                          </p:val>
                                        </p:tav>
                                        <p:tav tm="100000">
                                          <p:val>
                                            <p:strVal val="#ppt_x"/>
                                          </p:val>
                                        </p:tav>
                                      </p:tavLst>
                                    </p:anim>
                                  </p:childTnLst>
                                </p:cTn>
                              </p:par>
                              <p:par>
                                <p:cTn id="13" presetID="2" presetClass="entr" presetSubtype="4" fill="hold" nodeType="withEffect">
                                  <p:stCondLst>
                                    <p:cond delay="250"/>
                                  </p:stCondLst>
                                  <p:childTnLst>
                                    <p:set>
                                      <p:cBhvr>
                                        <p:cTn id="14" dur="1" fill="hold">
                                          <p:stCondLst>
                                            <p:cond delay="0"/>
                                          </p:stCondLst>
                                        </p:cTn>
                                        <p:tgtEl>
                                          <p:spTgt spid="640"/>
                                        </p:tgtEl>
                                        <p:attrNameLst>
                                          <p:attrName>style.visibility</p:attrName>
                                        </p:attrNameLst>
                                      </p:cBhvr>
                                      <p:to>
                                        <p:strVal val="visible"/>
                                      </p:to>
                                    </p:set>
                                    <p:anim calcmode="lin" valueType="num">
                                      <p:cBhvr additive="base">
                                        <p:cTn id="15" dur="500"/>
                                        <p:tgtEl>
                                          <p:spTgt spid="640"/>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635"/>
                                        </p:tgtEl>
                                        <p:attrNameLst>
                                          <p:attrName>style.visibility</p:attrName>
                                        </p:attrNameLst>
                                      </p:cBhvr>
                                      <p:to>
                                        <p:strVal val="visible"/>
                                      </p:to>
                                    </p:set>
                                    <p:animEffect transition="in" filter="fade">
                                      <p:cBhvr>
                                        <p:cTn id="19" dur="500"/>
                                        <p:tgtEl>
                                          <p:spTgt spid="635"/>
                                        </p:tgtEl>
                                      </p:cBhvr>
                                    </p:animEffec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643"/>
                                        </p:tgtEl>
                                        <p:attrNameLst>
                                          <p:attrName>style.visibility</p:attrName>
                                        </p:attrNameLst>
                                      </p:cBhvr>
                                      <p:to>
                                        <p:strVal val="visible"/>
                                      </p:to>
                                    </p:set>
                                    <p:animEffect transition="in" filter="fade">
                                      <p:cBhvr>
                                        <p:cTn id="23" dur="500"/>
                                        <p:tgtEl>
                                          <p:spTgt spid="643"/>
                                        </p:tgtEl>
                                      </p:cBhvr>
                                    </p:animEffect>
                                  </p:childTnLst>
                                </p:cTn>
                              </p:par>
                              <p:par>
                                <p:cTn id="24" presetID="10" presetClass="entr" presetSubtype="0" fill="hold" nodeType="withEffect">
                                  <p:stCondLst>
                                    <p:cond delay="0"/>
                                  </p:stCondLst>
                                  <p:childTnLst>
                                    <p:set>
                                      <p:cBhvr>
                                        <p:cTn id="25" dur="1" fill="hold">
                                          <p:stCondLst>
                                            <p:cond delay="0"/>
                                          </p:stCondLst>
                                        </p:cTn>
                                        <p:tgtEl>
                                          <p:spTgt spid="642"/>
                                        </p:tgtEl>
                                        <p:attrNameLst>
                                          <p:attrName>style.visibility</p:attrName>
                                        </p:attrNameLst>
                                      </p:cBhvr>
                                      <p:to>
                                        <p:strVal val="visible"/>
                                      </p:to>
                                    </p:set>
                                    <p:animEffect transition="in" filter="fade">
                                      <p:cBhvr>
                                        <p:cTn id="26" dur="500"/>
                                        <p:tgtEl>
                                          <p:spTgt spid="642"/>
                                        </p:tgtEl>
                                      </p:cBhvr>
                                    </p:animEffect>
                                  </p:childTnLst>
                                </p:cTn>
                              </p:par>
                            </p:childTnLst>
                          </p:cTn>
                        </p:par>
                        <p:par>
                          <p:cTn id="27" fill="hold">
                            <p:stCondLst>
                              <p:cond delay="1500"/>
                            </p:stCondLst>
                            <p:childTnLst>
                              <p:par>
                                <p:cTn id="28" presetID="10" presetClass="entr" presetSubtype="0" fill="hold" nodeType="afterEffect">
                                  <p:stCondLst>
                                    <p:cond delay="0"/>
                                  </p:stCondLst>
                                  <p:childTnLst>
                                    <p:set>
                                      <p:cBhvr>
                                        <p:cTn id="29" dur="1" fill="hold">
                                          <p:stCondLst>
                                            <p:cond delay="0"/>
                                          </p:stCondLst>
                                        </p:cTn>
                                        <p:tgtEl>
                                          <p:spTgt spid="636"/>
                                        </p:tgtEl>
                                        <p:attrNameLst>
                                          <p:attrName>style.visibility</p:attrName>
                                        </p:attrNameLst>
                                      </p:cBhvr>
                                      <p:to>
                                        <p:strVal val="visible"/>
                                      </p:to>
                                    </p:set>
                                    <p:animEffect transition="in" filter="fade">
                                      <p:cBhvr>
                                        <p:cTn id="30" dur="500"/>
                                        <p:tgtEl>
                                          <p:spTgt spid="636"/>
                                        </p:tgtEl>
                                      </p:cBhvr>
                                    </p:animEffect>
                                  </p:childTnLst>
                                </p:cTn>
                              </p:par>
                              <p:par>
                                <p:cTn id="31" presetID="10" presetClass="entr" presetSubtype="0" fill="hold" nodeType="withEffect">
                                  <p:stCondLst>
                                    <p:cond delay="0"/>
                                  </p:stCondLst>
                                  <p:childTnLst>
                                    <p:set>
                                      <p:cBhvr>
                                        <p:cTn id="32" dur="1" fill="hold">
                                          <p:stCondLst>
                                            <p:cond delay="0"/>
                                          </p:stCondLst>
                                        </p:cTn>
                                        <p:tgtEl>
                                          <p:spTgt spid="637">
                                            <p:txEl>
                                              <p:pRg st="0" end="0"/>
                                            </p:txEl>
                                          </p:spTgt>
                                        </p:tgtEl>
                                        <p:attrNameLst>
                                          <p:attrName>style.visibility</p:attrName>
                                        </p:attrNameLst>
                                      </p:cBhvr>
                                      <p:to>
                                        <p:strVal val="visible"/>
                                      </p:to>
                                    </p:set>
                                    <p:animEffect transition="in" filter="fade">
                                      <p:cBhvr>
                                        <p:cTn id="33" dur="500"/>
                                        <p:tgtEl>
                                          <p:spTgt spid="637">
                                            <p:txEl>
                                              <p:pRg st="0" end="0"/>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637">
                                            <p:txEl>
                                              <p:pRg st="1" end="1"/>
                                            </p:txEl>
                                          </p:spTgt>
                                        </p:tgtEl>
                                        <p:attrNameLst>
                                          <p:attrName>style.visibility</p:attrName>
                                        </p:attrNameLst>
                                      </p:cBhvr>
                                      <p:to>
                                        <p:strVal val="visible"/>
                                      </p:to>
                                    </p:set>
                                    <p:animEffect transition="in" filter="fade">
                                      <p:cBhvr>
                                        <p:cTn id="36" dur="500"/>
                                        <p:tgtEl>
                                          <p:spTgt spid="637">
                                            <p:txEl>
                                              <p:pRg st="1" end="1"/>
                                            </p:tx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637">
                                            <p:txEl>
                                              <p:pRg st="2" end="2"/>
                                            </p:txEl>
                                          </p:spTgt>
                                        </p:tgtEl>
                                        <p:attrNameLst>
                                          <p:attrName>style.visibility</p:attrName>
                                        </p:attrNameLst>
                                      </p:cBhvr>
                                      <p:to>
                                        <p:strVal val="visible"/>
                                      </p:to>
                                    </p:set>
                                    <p:animEffect transition="in" filter="fade">
                                      <p:cBhvr>
                                        <p:cTn id="39" dur="500"/>
                                        <p:tgtEl>
                                          <p:spTgt spid="637">
                                            <p:txEl>
                                              <p:pRg st="2" end="2"/>
                                            </p:txEl>
                                          </p:spTgt>
                                        </p:tgtEl>
                                      </p:cBhvr>
                                    </p:animEffect>
                                  </p:childTnLst>
                                </p:cTn>
                              </p:par>
                              <p:par>
                                <p:cTn id="40" presetID="10" presetClass="entr" presetSubtype="0" fill="hold" nodeType="withEffect">
                                  <p:stCondLst>
                                    <p:cond delay="0"/>
                                  </p:stCondLst>
                                  <p:childTnLst>
                                    <p:set>
                                      <p:cBhvr>
                                        <p:cTn id="41" dur="1" fill="hold">
                                          <p:stCondLst>
                                            <p:cond delay="0"/>
                                          </p:stCondLst>
                                        </p:cTn>
                                        <p:tgtEl>
                                          <p:spTgt spid="637">
                                            <p:txEl>
                                              <p:pRg st="3" end="3"/>
                                            </p:txEl>
                                          </p:spTgt>
                                        </p:tgtEl>
                                        <p:attrNameLst>
                                          <p:attrName>style.visibility</p:attrName>
                                        </p:attrNameLst>
                                      </p:cBhvr>
                                      <p:to>
                                        <p:strVal val="visible"/>
                                      </p:to>
                                    </p:set>
                                    <p:animEffect transition="in" filter="fade">
                                      <p:cBhvr>
                                        <p:cTn id="42" dur="500"/>
                                        <p:tgtEl>
                                          <p:spTgt spid="637">
                                            <p:txEl>
                                              <p:pRg st="3" end="3"/>
                                            </p:txEl>
                                          </p:spTgt>
                                        </p:tgtEl>
                                      </p:cBhvr>
                                    </p:animEffect>
                                  </p:childTnLst>
                                </p:cTn>
                              </p:par>
                              <p:par>
                                <p:cTn id="43" presetID="10" presetClass="entr" presetSubtype="0" fill="hold" nodeType="withEffect">
                                  <p:stCondLst>
                                    <p:cond delay="0"/>
                                  </p:stCondLst>
                                  <p:childTnLst>
                                    <p:set>
                                      <p:cBhvr>
                                        <p:cTn id="44" dur="1" fill="hold">
                                          <p:stCondLst>
                                            <p:cond delay="0"/>
                                          </p:stCondLst>
                                        </p:cTn>
                                        <p:tgtEl>
                                          <p:spTgt spid="637">
                                            <p:txEl>
                                              <p:pRg st="4" end="4"/>
                                            </p:txEl>
                                          </p:spTgt>
                                        </p:tgtEl>
                                        <p:attrNameLst>
                                          <p:attrName>style.visibility</p:attrName>
                                        </p:attrNameLst>
                                      </p:cBhvr>
                                      <p:to>
                                        <p:strVal val="visible"/>
                                      </p:to>
                                    </p:set>
                                    <p:animEffect transition="in" filter="fade">
                                      <p:cBhvr>
                                        <p:cTn id="45" dur="500"/>
                                        <p:tgtEl>
                                          <p:spTgt spid="637">
                                            <p:txEl>
                                              <p:pRg st="4" end="4"/>
                                            </p:txEl>
                                          </p:spTgt>
                                        </p:tgtEl>
                                      </p:cBhvr>
                                    </p:animEffect>
                                  </p:childTnLst>
                                </p:cTn>
                              </p:par>
                              <p:par>
                                <p:cTn id="46" presetID="10" presetClass="entr" presetSubtype="0" fill="hold" nodeType="withEffect">
                                  <p:stCondLst>
                                    <p:cond delay="0"/>
                                  </p:stCondLst>
                                  <p:childTnLst>
                                    <p:set>
                                      <p:cBhvr>
                                        <p:cTn id="47" dur="1" fill="hold">
                                          <p:stCondLst>
                                            <p:cond delay="0"/>
                                          </p:stCondLst>
                                        </p:cTn>
                                        <p:tgtEl>
                                          <p:spTgt spid="637">
                                            <p:txEl>
                                              <p:pRg st="5" end="5"/>
                                            </p:txEl>
                                          </p:spTgt>
                                        </p:tgtEl>
                                        <p:attrNameLst>
                                          <p:attrName>style.visibility</p:attrName>
                                        </p:attrNameLst>
                                      </p:cBhvr>
                                      <p:to>
                                        <p:strVal val="visible"/>
                                      </p:to>
                                    </p:set>
                                    <p:animEffect transition="in" filter="fade">
                                      <p:cBhvr>
                                        <p:cTn id="48" dur="500"/>
                                        <p:tgtEl>
                                          <p:spTgt spid="637">
                                            <p:txEl>
                                              <p:pRg st="5" end="5"/>
                                            </p:txEl>
                                          </p:spTgt>
                                        </p:tgtEl>
                                      </p:cBhvr>
                                    </p:animEffect>
                                  </p:childTnLst>
                                </p:cTn>
                              </p:par>
                              <p:par>
                                <p:cTn id="49" presetID="10" presetClass="entr" presetSubtype="0" fill="hold" nodeType="withEffect">
                                  <p:stCondLst>
                                    <p:cond delay="0"/>
                                  </p:stCondLst>
                                  <p:childTnLst>
                                    <p:set>
                                      <p:cBhvr>
                                        <p:cTn id="50" dur="1" fill="hold">
                                          <p:stCondLst>
                                            <p:cond delay="0"/>
                                          </p:stCondLst>
                                        </p:cTn>
                                        <p:tgtEl>
                                          <p:spTgt spid="637">
                                            <p:txEl>
                                              <p:pRg st="6" end="6"/>
                                            </p:txEl>
                                          </p:spTgt>
                                        </p:tgtEl>
                                        <p:attrNameLst>
                                          <p:attrName>style.visibility</p:attrName>
                                        </p:attrNameLst>
                                      </p:cBhvr>
                                      <p:to>
                                        <p:strVal val="visible"/>
                                      </p:to>
                                    </p:set>
                                    <p:animEffect transition="in" filter="fade">
                                      <p:cBhvr>
                                        <p:cTn id="51" dur="500"/>
                                        <p:tgtEl>
                                          <p:spTgt spid="637">
                                            <p:txEl>
                                              <p:pRg st="6" end="6"/>
                                            </p:txEl>
                                          </p:spTgt>
                                        </p:tgtEl>
                                      </p:cBhvr>
                                    </p:animEffect>
                                  </p:childTnLst>
                                </p:cTn>
                              </p:par>
                              <p:par>
                                <p:cTn id="52" presetID="10" presetClass="entr" presetSubtype="0" fill="hold" nodeType="withEffect">
                                  <p:stCondLst>
                                    <p:cond delay="0"/>
                                  </p:stCondLst>
                                  <p:childTnLst>
                                    <p:set>
                                      <p:cBhvr>
                                        <p:cTn id="53" dur="1" fill="hold">
                                          <p:stCondLst>
                                            <p:cond delay="0"/>
                                          </p:stCondLst>
                                        </p:cTn>
                                        <p:tgtEl>
                                          <p:spTgt spid="637">
                                            <p:txEl>
                                              <p:pRg st="7" end="7"/>
                                            </p:txEl>
                                          </p:spTgt>
                                        </p:tgtEl>
                                        <p:attrNameLst>
                                          <p:attrName>style.visibility</p:attrName>
                                        </p:attrNameLst>
                                      </p:cBhvr>
                                      <p:to>
                                        <p:strVal val="visible"/>
                                      </p:to>
                                    </p:set>
                                    <p:animEffect transition="in" filter="fade">
                                      <p:cBhvr>
                                        <p:cTn id="54" dur="500"/>
                                        <p:tgtEl>
                                          <p:spTgt spid="637">
                                            <p:txEl>
                                              <p:pRg st="7" end="7"/>
                                            </p:txEl>
                                          </p:spTgt>
                                        </p:tgtEl>
                                      </p:cBhvr>
                                    </p:animEffect>
                                  </p:childTnLst>
                                </p:cTn>
                              </p:par>
                              <p:par>
                                <p:cTn id="55" presetID="10" presetClass="entr" presetSubtype="0" fill="hold" nodeType="withEffect">
                                  <p:stCondLst>
                                    <p:cond delay="0"/>
                                  </p:stCondLst>
                                  <p:childTnLst>
                                    <p:set>
                                      <p:cBhvr>
                                        <p:cTn id="56" dur="1" fill="hold">
                                          <p:stCondLst>
                                            <p:cond delay="0"/>
                                          </p:stCondLst>
                                        </p:cTn>
                                        <p:tgtEl>
                                          <p:spTgt spid="637">
                                            <p:txEl>
                                              <p:pRg st="8" end="8"/>
                                            </p:txEl>
                                          </p:spTgt>
                                        </p:tgtEl>
                                        <p:attrNameLst>
                                          <p:attrName>style.visibility</p:attrName>
                                        </p:attrNameLst>
                                      </p:cBhvr>
                                      <p:to>
                                        <p:strVal val="visible"/>
                                      </p:to>
                                    </p:set>
                                    <p:animEffect transition="in" filter="fade">
                                      <p:cBhvr>
                                        <p:cTn id="57" dur="500"/>
                                        <p:tgtEl>
                                          <p:spTgt spid="637">
                                            <p:txEl>
                                              <p:pRg st="8" end="8"/>
                                            </p:txEl>
                                          </p:spTgt>
                                        </p:tgtEl>
                                      </p:cBhvr>
                                    </p:animEffect>
                                  </p:childTnLst>
                                </p:cTn>
                              </p:par>
                              <p:par>
                                <p:cTn id="58" presetID="10" presetClass="entr" presetSubtype="0" fill="hold" nodeType="withEffect">
                                  <p:stCondLst>
                                    <p:cond delay="0"/>
                                  </p:stCondLst>
                                  <p:childTnLst>
                                    <p:set>
                                      <p:cBhvr>
                                        <p:cTn id="59" dur="1" fill="hold">
                                          <p:stCondLst>
                                            <p:cond delay="0"/>
                                          </p:stCondLst>
                                        </p:cTn>
                                        <p:tgtEl>
                                          <p:spTgt spid="638"/>
                                        </p:tgtEl>
                                        <p:attrNameLst>
                                          <p:attrName>style.visibility</p:attrName>
                                        </p:attrNameLst>
                                      </p:cBhvr>
                                      <p:to>
                                        <p:strVal val="visible"/>
                                      </p:to>
                                    </p:set>
                                    <p:animEffect transition="in" filter="fade">
                                      <p:cBhvr>
                                        <p:cTn id="60" dur="500"/>
                                        <p:tgtEl>
                                          <p:spTgt spid="638"/>
                                        </p:tgtEl>
                                      </p:cBhvr>
                                    </p:animEffect>
                                  </p:childTnLst>
                                </p:cTn>
                              </p:par>
                              <p:par>
                                <p:cTn id="61" presetID="10" presetClass="entr" presetSubtype="0" fill="hold" nodeType="withEffect">
                                  <p:stCondLst>
                                    <p:cond delay="0"/>
                                  </p:stCondLst>
                                  <p:childTnLst>
                                    <p:set>
                                      <p:cBhvr>
                                        <p:cTn id="62" dur="1" fill="hold">
                                          <p:stCondLst>
                                            <p:cond delay="0"/>
                                          </p:stCondLst>
                                        </p:cTn>
                                        <p:tgtEl>
                                          <p:spTgt spid="639"/>
                                        </p:tgtEl>
                                        <p:attrNameLst>
                                          <p:attrName>style.visibility</p:attrName>
                                        </p:attrNameLst>
                                      </p:cBhvr>
                                      <p:to>
                                        <p:strVal val="visible"/>
                                      </p:to>
                                    </p:set>
                                    <p:animEffect transition="in" filter="fade">
                                      <p:cBhvr>
                                        <p:cTn id="63" dur="500"/>
                                        <p:tgtEl>
                                          <p:spTgt spid="6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asic with content, White">
  <p:cSld name="Basic with content, White">
    <p:spTree>
      <p:nvGrpSpPr>
        <p:cNvPr id="1" name="Shape 63"/>
        <p:cNvGrpSpPr/>
        <p:nvPr/>
      </p:nvGrpSpPr>
      <p:grpSpPr>
        <a:xfrm>
          <a:off x="0" y="0"/>
          <a:ext cx="0" cy="0"/>
          <a:chOff x="0" y="0"/>
          <a:chExt cx="0" cy="0"/>
        </a:xfrm>
      </p:grpSpPr>
      <p:sp>
        <p:nvSpPr>
          <p:cNvPr id="64" name="Google Shape;64;p6"/>
          <p:cNvSpPr txBox="1">
            <a:spLocks noGrp="1"/>
          </p:cNvSpPr>
          <p:nvPr>
            <p:ph type="title"/>
          </p:nvPr>
        </p:nvSpPr>
        <p:spPr>
          <a:xfrm>
            <a:off x="711252" y="507600"/>
            <a:ext cx="10790278" cy="324677"/>
          </a:xfrm>
          <a:prstGeom prst="rect">
            <a:avLst/>
          </a:prstGeom>
          <a:noFill/>
          <a:ln>
            <a:noFill/>
          </a:ln>
        </p:spPr>
        <p:txBody>
          <a:bodyPr spcFirstLastPara="1" wrap="square" lIns="0" tIns="0" rIns="0" bIns="0" anchor="t" anchorCtr="0">
            <a:normAutofit/>
          </a:bodyPr>
          <a:lstStyle>
            <a:lvl1pPr lvl="0" algn="l">
              <a:lnSpc>
                <a:spcPct val="90000"/>
              </a:lnSpc>
              <a:spcBef>
                <a:spcPts val="0"/>
              </a:spcBef>
              <a:spcAft>
                <a:spcPts val="0"/>
              </a:spcAft>
              <a:buClr>
                <a:schemeClr val="dk2"/>
              </a:buClr>
              <a:buSzPts val="1400"/>
              <a:buFont typeface="Arial"/>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5" name="Google Shape;65;p6"/>
          <p:cNvSpPr txBox="1">
            <a:spLocks noGrp="1"/>
          </p:cNvSpPr>
          <p:nvPr>
            <p:ph type="body" idx="1"/>
          </p:nvPr>
        </p:nvSpPr>
        <p:spPr>
          <a:xfrm>
            <a:off x="711252" y="1853180"/>
            <a:ext cx="10790278" cy="4256675"/>
          </a:xfrm>
          <a:prstGeom prst="rect">
            <a:avLst/>
          </a:prstGeom>
          <a:noFill/>
          <a:ln>
            <a:noFill/>
          </a:ln>
        </p:spPr>
        <p:txBody>
          <a:bodyPr spcFirstLastPara="1" wrap="square" lIns="0" tIns="0" rIns="0" bIns="0" anchor="t" anchorCtr="0">
            <a:normAutofit/>
          </a:bodyPr>
          <a:lstStyle>
            <a:lvl1pPr marL="457200" lvl="0" indent="-228600" algn="l">
              <a:lnSpc>
                <a:spcPct val="130000"/>
              </a:lnSpc>
              <a:spcBef>
                <a:spcPts val="0"/>
              </a:spcBef>
              <a:spcAft>
                <a:spcPts val="0"/>
              </a:spcAft>
              <a:buClr>
                <a:schemeClr val="dk2"/>
              </a:buClr>
              <a:buSzPts val="1400"/>
              <a:buNone/>
              <a:defRPr>
                <a:latin typeface="Arial"/>
                <a:ea typeface="Arial"/>
                <a:cs typeface="Arial"/>
                <a:sym typeface="Arial"/>
              </a:defRPr>
            </a:lvl1pPr>
            <a:lvl2pPr marL="914400" lvl="1" indent="-317500" algn="l">
              <a:lnSpc>
                <a:spcPct val="130000"/>
              </a:lnSpc>
              <a:spcBef>
                <a:spcPts val="1200"/>
              </a:spcBef>
              <a:spcAft>
                <a:spcPts val="0"/>
              </a:spcAft>
              <a:buClr>
                <a:schemeClr val="dk2"/>
              </a:buClr>
              <a:buSzPts val="1400"/>
              <a:buChar char="•"/>
              <a:defRPr>
                <a:latin typeface="Arial"/>
                <a:ea typeface="Arial"/>
                <a:cs typeface="Arial"/>
                <a:sym typeface="Arial"/>
              </a:defRPr>
            </a:lvl2pPr>
            <a:lvl3pPr marL="1371600" lvl="2" indent="-304800" algn="l">
              <a:lnSpc>
                <a:spcPct val="130000"/>
              </a:lnSpc>
              <a:spcBef>
                <a:spcPts val="1200"/>
              </a:spcBef>
              <a:spcAft>
                <a:spcPts val="0"/>
              </a:spcAft>
              <a:buClr>
                <a:schemeClr val="dk2"/>
              </a:buClr>
              <a:buSzPts val="1200"/>
              <a:buChar char="-"/>
              <a:defRPr>
                <a:latin typeface="Arial"/>
                <a:ea typeface="Arial"/>
                <a:cs typeface="Arial"/>
                <a:sym typeface="Arial"/>
              </a:defRPr>
            </a:lvl3pPr>
            <a:lvl4pPr marL="1828800" lvl="3" indent="-228600" algn="l">
              <a:lnSpc>
                <a:spcPct val="130000"/>
              </a:lnSpc>
              <a:spcBef>
                <a:spcPts val="1200"/>
              </a:spcBef>
              <a:spcAft>
                <a:spcPts val="0"/>
              </a:spcAft>
              <a:buClr>
                <a:schemeClr val="dk2"/>
              </a:buClr>
              <a:buSzPts val="1200"/>
              <a:buNone/>
              <a:defRPr>
                <a:latin typeface="Arial"/>
                <a:ea typeface="Arial"/>
                <a:cs typeface="Arial"/>
                <a:sym typeface="Arial"/>
              </a:defRPr>
            </a:lvl4pPr>
            <a:lvl5pPr marL="2286000" lvl="4" indent="-228600" algn="l">
              <a:lnSpc>
                <a:spcPct val="130000"/>
              </a:lnSpc>
              <a:spcBef>
                <a:spcPts val="1200"/>
              </a:spcBef>
              <a:spcAft>
                <a:spcPts val="0"/>
              </a:spcAft>
              <a:buClr>
                <a:schemeClr val="accent1"/>
              </a:buClr>
              <a:buSzPts val="1400"/>
              <a:buNone/>
              <a:defRPr>
                <a:latin typeface="Arial"/>
                <a:ea typeface="Arial"/>
                <a:cs typeface="Arial"/>
                <a:sym typeface="Arial"/>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6" name="Google Shape;66;p6"/>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6"/>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pic>
        <p:nvPicPr>
          <p:cNvPr id="68" name="Google Shape;68;p6"/>
          <p:cNvPicPr preferRelativeResize="0"/>
          <p:nvPr/>
        </p:nvPicPr>
        <p:blipFill rotWithShape="1">
          <a:blip r:embed="rId2">
            <a:alphaModFix/>
          </a:blip>
          <a:srcRect/>
          <a:stretch/>
        </p:blipFill>
        <p:spPr>
          <a:xfrm>
            <a:off x="11223028" y="6228946"/>
            <a:ext cx="432312" cy="341097"/>
          </a:xfrm>
          <a:prstGeom prst="rect">
            <a:avLst/>
          </a:prstGeom>
          <a:noFill/>
          <a:ln>
            <a:noFill/>
          </a:ln>
        </p:spPr>
      </p:pic>
      <p:sp>
        <p:nvSpPr>
          <p:cNvPr id="69" name="Google Shape;69;p6"/>
          <p:cNvSpPr txBox="1">
            <a:spLocks noGrp="1"/>
          </p:cNvSpPr>
          <p:nvPr>
            <p:ph type="body" idx="2"/>
          </p:nvPr>
        </p:nvSpPr>
        <p:spPr>
          <a:xfrm>
            <a:off x="1469920" y="6109856"/>
            <a:ext cx="3167064" cy="432632"/>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dk1"/>
              </a:buClr>
              <a:buSzPts val="800"/>
              <a:buNone/>
              <a:defRPr sz="800" b="0" i="0">
                <a:solidFill>
                  <a:schemeClr val="dk1"/>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8_Custom Layout">
  <p:cSld name="8_Custom Layout">
    <p:bg>
      <p:bgPr>
        <a:solidFill>
          <a:schemeClr val="lt2"/>
        </a:solidFill>
        <a:effectLst/>
      </p:bgPr>
    </p:bg>
    <p:spTree>
      <p:nvGrpSpPr>
        <p:cNvPr id="1" name="Shape 644"/>
        <p:cNvGrpSpPr/>
        <p:nvPr/>
      </p:nvGrpSpPr>
      <p:grpSpPr>
        <a:xfrm>
          <a:off x="0" y="0"/>
          <a:ext cx="0" cy="0"/>
          <a:chOff x="0" y="0"/>
          <a:chExt cx="0" cy="0"/>
        </a:xfrm>
      </p:grpSpPr>
      <p:sp>
        <p:nvSpPr>
          <p:cNvPr id="645" name="Google Shape;645;p52"/>
          <p:cNvSpPr txBox="1"/>
          <p:nvPr/>
        </p:nvSpPr>
        <p:spPr>
          <a:xfrm>
            <a:off x="587604" y="2479249"/>
            <a:ext cx="11016792" cy="1899502"/>
          </a:xfrm>
          <a:prstGeom prst="rect">
            <a:avLst/>
          </a:prstGeom>
          <a:noFill/>
          <a:ln>
            <a:noFill/>
          </a:ln>
        </p:spPr>
        <p:txBody>
          <a:bodyPr spcFirstLastPara="1" wrap="square" lIns="91425" tIns="45700" rIns="91425" bIns="45700" anchor="ctr" anchorCtr="0">
            <a:noAutofit/>
          </a:bodyPr>
          <a:lstStyle/>
          <a:p>
            <a:pPr marL="0" marR="0" lvl="0" indent="0" algn="ctr" rtl="0">
              <a:lnSpc>
                <a:spcPct val="80000"/>
              </a:lnSpc>
              <a:spcBef>
                <a:spcPts val="0"/>
              </a:spcBef>
              <a:spcAft>
                <a:spcPts val="0"/>
              </a:spcAft>
              <a:buClr>
                <a:srgbClr val="000000"/>
              </a:buClr>
              <a:buSzPts val="8800"/>
              <a:buFont typeface="Arial"/>
              <a:buNone/>
            </a:pPr>
            <a:r>
              <a:rPr lang="en-GB" sz="8800" b="1" i="0" u="none" strike="noStrike" cap="none">
                <a:solidFill>
                  <a:schemeClr val="dk2"/>
                </a:solidFill>
                <a:latin typeface="Arial"/>
                <a:ea typeface="Arial"/>
                <a:cs typeface="Arial"/>
                <a:sym typeface="Arial"/>
              </a:rPr>
              <a:t>STATIC</a:t>
            </a:r>
            <a:endParaRPr sz="1400" b="0" i="0" u="none" strike="noStrike" cap="none">
              <a:solidFill>
                <a:srgbClr val="000000"/>
              </a:solidFill>
              <a:latin typeface="Arial"/>
              <a:ea typeface="Arial"/>
              <a:cs typeface="Arial"/>
              <a:sym typeface="Arial"/>
            </a:endParaRPr>
          </a:p>
          <a:p>
            <a:pPr marL="0" marR="0" lvl="0" indent="0" algn="ctr" rtl="0">
              <a:lnSpc>
                <a:spcPct val="80000"/>
              </a:lnSpc>
              <a:spcBef>
                <a:spcPts val="0"/>
              </a:spcBef>
              <a:spcAft>
                <a:spcPts val="0"/>
              </a:spcAft>
              <a:buClr>
                <a:srgbClr val="000000"/>
              </a:buClr>
              <a:buSzPts val="8800"/>
              <a:buFont typeface="Arial"/>
              <a:buNone/>
            </a:pPr>
            <a:r>
              <a:rPr lang="en-GB" sz="8800" b="1" i="0" u="none" strike="noStrike" cap="none">
                <a:solidFill>
                  <a:schemeClr val="dk2"/>
                </a:solidFill>
                <a:latin typeface="Arial"/>
                <a:ea typeface="Arial"/>
                <a:cs typeface="Arial"/>
                <a:sym typeface="Arial"/>
              </a:rPr>
              <a:t>COVERS</a:t>
            </a:r>
            <a:endParaRPr sz="8800" b="1" i="0" u="none" strike="noStrike" cap="none">
              <a:solidFill>
                <a:schemeClr val="dk2"/>
              </a:solidFill>
              <a:latin typeface="Arial"/>
              <a:ea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Cover Static 2">
  <p:cSld name="Cover Static 2">
    <p:bg>
      <p:bgPr>
        <a:solidFill>
          <a:schemeClr val="dk2"/>
        </a:solidFill>
        <a:effectLst/>
      </p:bgPr>
    </p:bg>
    <p:spTree>
      <p:nvGrpSpPr>
        <p:cNvPr id="1" name="Shape 646"/>
        <p:cNvGrpSpPr/>
        <p:nvPr/>
      </p:nvGrpSpPr>
      <p:grpSpPr>
        <a:xfrm>
          <a:off x="0" y="0"/>
          <a:ext cx="0" cy="0"/>
          <a:chOff x="0" y="0"/>
          <a:chExt cx="0" cy="0"/>
        </a:xfrm>
      </p:grpSpPr>
      <p:pic>
        <p:nvPicPr>
          <p:cNvPr id="647" name="Google Shape;647;p53"/>
          <p:cNvPicPr preferRelativeResize="0"/>
          <p:nvPr/>
        </p:nvPicPr>
        <p:blipFill rotWithShape="1">
          <a:blip r:embed="rId2">
            <a:alphaModFix/>
          </a:blip>
          <a:srcRect/>
          <a:stretch/>
        </p:blipFill>
        <p:spPr>
          <a:xfrm>
            <a:off x="0" y="-5191"/>
            <a:ext cx="12191998" cy="6863191"/>
          </a:xfrm>
          <a:prstGeom prst="rect">
            <a:avLst/>
          </a:prstGeom>
          <a:noFill/>
          <a:ln>
            <a:noFill/>
          </a:ln>
        </p:spPr>
      </p:pic>
      <p:sp>
        <p:nvSpPr>
          <p:cNvPr id="648" name="Google Shape;648;p53"/>
          <p:cNvSpPr/>
          <p:nvPr/>
        </p:nvSpPr>
        <p:spPr>
          <a:xfrm>
            <a:off x="0" y="5185891"/>
            <a:ext cx="12191999" cy="1682496"/>
          </a:xfrm>
          <a:prstGeom prst="rect">
            <a:avLst/>
          </a:prstGeom>
          <a:gradFill>
            <a:gsLst>
              <a:gs pos="0">
                <a:srgbClr val="000000">
                  <a:alpha val="0"/>
                </a:srgbClr>
              </a:gs>
              <a:gs pos="100000">
                <a:srgbClr val="000000">
                  <a:alpha val="40000"/>
                </a:srgbClr>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649" name="Google Shape;649;p53"/>
          <p:cNvSpPr/>
          <p:nvPr/>
        </p:nvSpPr>
        <p:spPr>
          <a:xfrm rot="10800000">
            <a:off x="1" y="-15578"/>
            <a:ext cx="12191999" cy="1682496"/>
          </a:xfrm>
          <a:prstGeom prst="rect">
            <a:avLst/>
          </a:prstGeom>
          <a:gradFill>
            <a:gsLst>
              <a:gs pos="0">
                <a:srgbClr val="000000">
                  <a:alpha val="0"/>
                </a:srgbClr>
              </a:gs>
              <a:gs pos="100000">
                <a:srgbClr val="000000">
                  <a:alpha val="40000"/>
                </a:srgbClr>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650" name="Google Shape;650;p53"/>
          <p:cNvSpPr/>
          <p:nvPr/>
        </p:nvSpPr>
        <p:spPr>
          <a:xfrm>
            <a:off x="0" y="-5199"/>
            <a:ext cx="12191999" cy="6873584"/>
          </a:xfrm>
          <a:custGeom>
            <a:avLst/>
            <a:gdLst/>
            <a:ahLst/>
            <a:cxnLst/>
            <a:rect l="l" t="t" r="r" b="b"/>
            <a:pathLst>
              <a:path w="12191999" h="6873584" extrusionOk="0">
                <a:moveTo>
                  <a:pt x="698091" y="1253895"/>
                </a:moveTo>
                <a:lnTo>
                  <a:pt x="12191999" y="1253895"/>
                </a:lnTo>
                <a:lnTo>
                  <a:pt x="12191999" y="6873584"/>
                </a:lnTo>
                <a:lnTo>
                  <a:pt x="698091" y="6873584"/>
                </a:lnTo>
                <a:close/>
                <a:moveTo>
                  <a:pt x="0" y="0"/>
                </a:moveTo>
                <a:lnTo>
                  <a:pt x="619432" y="0"/>
                </a:lnTo>
                <a:lnTo>
                  <a:pt x="619432" y="1165403"/>
                </a:lnTo>
                <a:lnTo>
                  <a:pt x="0" y="1165403"/>
                </a:lnTo>
                <a:close/>
              </a:path>
            </a:pathLst>
          </a:custGeom>
          <a:blipFill rotWithShape="1">
            <a:blip r:embed="rId3">
              <a:alphaModFix amt="70000"/>
            </a:blip>
            <a:stretch>
              <a:fillRect/>
            </a:stretch>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651" name="Google Shape;651;p53"/>
          <p:cNvSpPr txBox="1">
            <a:spLocks noGrp="1"/>
          </p:cNvSpPr>
          <p:nvPr>
            <p:ph type="ctrTitle"/>
          </p:nvPr>
        </p:nvSpPr>
        <p:spPr>
          <a:xfrm>
            <a:off x="1038645" y="1348540"/>
            <a:ext cx="5477658" cy="3007042"/>
          </a:xfrm>
          <a:prstGeom prst="rect">
            <a:avLst/>
          </a:prstGeom>
          <a:noFill/>
          <a:ln>
            <a:noFill/>
          </a:ln>
        </p:spPr>
        <p:txBody>
          <a:bodyPr spcFirstLastPara="1" wrap="square" lIns="0" tIns="0" rIns="0" bIns="0" anchor="b" anchorCtr="0">
            <a:normAutofit/>
          </a:bodyPr>
          <a:lstStyle>
            <a:lvl1pPr lvl="0" algn="l">
              <a:lnSpc>
                <a:spcPct val="90000"/>
              </a:lnSpc>
              <a:spcBef>
                <a:spcPts val="0"/>
              </a:spcBef>
              <a:spcAft>
                <a:spcPts val="0"/>
              </a:spcAft>
              <a:buClr>
                <a:schemeClr val="lt1"/>
              </a:buClr>
              <a:buSzPts val="4000"/>
              <a:buFont typeface="Arial"/>
              <a:buNone/>
              <a:defRPr sz="4000" b="1" i="0">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52" name="Google Shape;652;p53"/>
          <p:cNvSpPr txBox="1">
            <a:spLocks noGrp="1"/>
          </p:cNvSpPr>
          <p:nvPr>
            <p:ph type="subTitle" idx="1"/>
          </p:nvPr>
        </p:nvSpPr>
        <p:spPr>
          <a:xfrm>
            <a:off x="1038644" y="4449705"/>
            <a:ext cx="7428701" cy="365125"/>
          </a:xfrm>
          <a:prstGeom prst="rect">
            <a:avLst/>
          </a:prstGeom>
          <a:noFill/>
          <a:ln>
            <a:noFill/>
          </a:ln>
        </p:spPr>
        <p:txBody>
          <a:bodyPr spcFirstLastPara="1" wrap="square" lIns="0" tIns="0" rIns="0" bIns="0" anchor="t" anchorCtr="0">
            <a:normAutofit/>
          </a:bodyPr>
          <a:lstStyle>
            <a:lvl1pPr lvl="0" algn="l">
              <a:lnSpc>
                <a:spcPct val="130000"/>
              </a:lnSpc>
              <a:spcBef>
                <a:spcPts val="0"/>
              </a:spcBef>
              <a:spcAft>
                <a:spcPts val="0"/>
              </a:spcAft>
              <a:buClr>
                <a:schemeClr val="lt1"/>
              </a:buClr>
              <a:buSzPts val="1400"/>
              <a:buNone/>
              <a:defRPr sz="1400" b="0" i="0">
                <a:solidFill>
                  <a:schemeClr val="lt1"/>
                </a:solidFill>
                <a:latin typeface="Arial"/>
                <a:ea typeface="Arial"/>
                <a:cs typeface="Arial"/>
                <a:sym typeface="Arial"/>
              </a:defRPr>
            </a:lvl1pPr>
            <a:lvl2pPr lvl="1" algn="ctr">
              <a:lnSpc>
                <a:spcPct val="130000"/>
              </a:lnSpc>
              <a:spcBef>
                <a:spcPts val="1200"/>
              </a:spcBef>
              <a:spcAft>
                <a:spcPts val="0"/>
              </a:spcAft>
              <a:buClr>
                <a:schemeClr val="dk2"/>
              </a:buClr>
              <a:buSzPts val="2000"/>
              <a:buNone/>
              <a:defRPr sz="2000"/>
            </a:lvl2pPr>
            <a:lvl3pPr lvl="2" algn="ctr">
              <a:lnSpc>
                <a:spcPct val="130000"/>
              </a:lnSpc>
              <a:spcBef>
                <a:spcPts val="1200"/>
              </a:spcBef>
              <a:spcAft>
                <a:spcPts val="0"/>
              </a:spcAft>
              <a:buClr>
                <a:schemeClr val="dk2"/>
              </a:buClr>
              <a:buSzPts val="1800"/>
              <a:buNone/>
              <a:defRPr sz="1800"/>
            </a:lvl3pPr>
            <a:lvl4pPr lvl="3" algn="ctr">
              <a:lnSpc>
                <a:spcPct val="130000"/>
              </a:lnSpc>
              <a:spcBef>
                <a:spcPts val="1200"/>
              </a:spcBef>
              <a:spcAft>
                <a:spcPts val="0"/>
              </a:spcAft>
              <a:buClr>
                <a:schemeClr val="dk2"/>
              </a:buClr>
              <a:buSzPts val="1600"/>
              <a:buNone/>
              <a:defRPr sz="1600"/>
            </a:lvl4pPr>
            <a:lvl5pPr lvl="4" algn="ctr">
              <a:lnSpc>
                <a:spcPct val="130000"/>
              </a:lnSpc>
              <a:spcBef>
                <a:spcPts val="1200"/>
              </a:spcBef>
              <a:spcAft>
                <a:spcPts val="0"/>
              </a:spcAft>
              <a:buClr>
                <a:schemeClr val="accent1"/>
              </a:buClr>
              <a:buSzPts val="1600"/>
              <a:buNone/>
              <a:defRPr sz="1600"/>
            </a:lvl5pPr>
            <a:lvl6pPr lvl="5" algn="ctr">
              <a:lnSpc>
                <a:spcPct val="90000"/>
              </a:lnSpc>
              <a:spcBef>
                <a:spcPts val="12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653" name="Google Shape;653;p53"/>
          <p:cNvSpPr txBox="1">
            <a:spLocks noGrp="1"/>
          </p:cNvSpPr>
          <p:nvPr>
            <p:ph type="dt" idx="10"/>
          </p:nvPr>
        </p:nvSpPr>
        <p:spPr>
          <a:xfrm>
            <a:off x="1038644" y="5381237"/>
            <a:ext cx="2743200" cy="434758"/>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sz="1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54" name="Google Shape;654;p53"/>
          <p:cNvSpPr txBox="1">
            <a:spLocks noGrp="1"/>
          </p:cNvSpPr>
          <p:nvPr>
            <p:ph type="ftr" idx="11"/>
          </p:nvPr>
        </p:nvSpPr>
        <p:spPr>
          <a:xfrm>
            <a:off x="1038644" y="6154435"/>
            <a:ext cx="4114800" cy="365125"/>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sz="8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655" name="Google Shape;655;p53"/>
          <p:cNvCxnSpPr/>
          <p:nvPr/>
        </p:nvCxnSpPr>
        <p:spPr>
          <a:xfrm>
            <a:off x="0" y="1199929"/>
            <a:ext cx="12191999" cy="0"/>
          </a:xfrm>
          <a:prstGeom prst="straightConnector1">
            <a:avLst/>
          </a:prstGeom>
          <a:noFill/>
          <a:ln w="9525" cap="flat" cmpd="sng">
            <a:solidFill>
              <a:schemeClr val="lt1"/>
            </a:solidFill>
            <a:prstDash val="solid"/>
            <a:miter lim="800000"/>
            <a:headEnd type="none" w="sm" len="sm"/>
            <a:tailEnd type="none" w="sm" len="sm"/>
          </a:ln>
        </p:spPr>
      </p:cxnSp>
      <p:cxnSp>
        <p:nvCxnSpPr>
          <p:cNvPr id="656" name="Google Shape;656;p53"/>
          <p:cNvCxnSpPr/>
          <p:nvPr/>
        </p:nvCxnSpPr>
        <p:spPr>
          <a:xfrm>
            <a:off x="653223" y="-5196"/>
            <a:ext cx="0" cy="6863196"/>
          </a:xfrm>
          <a:prstGeom prst="straightConnector1">
            <a:avLst/>
          </a:prstGeom>
          <a:noFill/>
          <a:ln w="9525" cap="flat" cmpd="sng">
            <a:solidFill>
              <a:schemeClr val="lt1"/>
            </a:solidFill>
            <a:prstDash val="solid"/>
            <a:miter lim="800000"/>
            <a:headEnd type="none" w="sm" len="sm"/>
            <a:tailEnd type="none" w="sm" len="sm"/>
          </a:ln>
        </p:spPr>
      </p:cxnSp>
      <p:pic>
        <p:nvPicPr>
          <p:cNvPr id="657" name="Google Shape;657;p53"/>
          <p:cNvPicPr preferRelativeResize="0"/>
          <p:nvPr/>
        </p:nvPicPr>
        <p:blipFill rotWithShape="1">
          <a:blip r:embed="rId4">
            <a:alphaModFix/>
          </a:blip>
          <a:srcRect/>
          <a:stretch/>
        </p:blipFill>
        <p:spPr>
          <a:xfrm>
            <a:off x="10918913" y="332760"/>
            <a:ext cx="679952" cy="536487"/>
          </a:xfrm>
          <a:prstGeom prst="rect">
            <a:avLst/>
          </a:prstGeom>
          <a:noFill/>
          <a:ln>
            <a:noFill/>
          </a:ln>
        </p:spPr>
      </p:pic>
      <p:pic>
        <p:nvPicPr>
          <p:cNvPr id="658" name="Google Shape;658;p53"/>
          <p:cNvPicPr preferRelativeResize="0"/>
          <p:nvPr/>
        </p:nvPicPr>
        <p:blipFill rotWithShape="1">
          <a:blip r:embed="rId5">
            <a:alphaModFix/>
          </a:blip>
          <a:srcRect/>
          <a:stretch/>
        </p:blipFill>
        <p:spPr>
          <a:xfrm>
            <a:off x="745155" y="257503"/>
            <a:ext cx="3023843" cy="842183"/>
          </a:xfrm>
          <a:prstGeom prst="rect">
            <a:avLst/>
          </a:prstGeom>
          <a:noFill/>
          <a:ln>
            <a:noFill/>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56"/>
                                        </p:tgtEl>
                                        <p:attrNameLst>
                                          <p:attrName>style.visibility</p:attrName>
                                        </p:attrNameLst>
                                      </p:cBhvr>
                                      <p:to>
                                        <p:strVal val="visible"/>
                                      </p:to>
                                    </p:set>
                                    <p:anim calcmode="lin" valueType="num">
                                      <p:cBhvr additive="base">
                                        <p:cTn id="7" dur="500"/>
                                        <p:tgtEl>
                                          <p:spTgt spid="656"/>
                                        </p:tgtEl>
                                        <p:attrNameLst>
                                          <p:attrName>ppt_x</p:attrName>
                                        </p:attrNameLst>
                                      </p:cBhvr>
                                      <p:tavLst>
                                        <p:tav tm="0">
                                          <p:val>
                                            <p:strVal val="#ppt_x-1"/>
                                          </p:val>
                                        </p:tav>
                                        <p:tav tm="100000">
                                          <p:val>
                                            <p:strVal val="#ppt_x"/>
                                          </p:val>
                                        </p:tav>
                                      </p:tavLst>
                                    </p:anim>
                                  </p:childTnLst>
                                </p:cTn>
                              </p:par>
                              <p:par>
                                <p:cTn id="8" presetID="2" presetClass="entr" presetSubtype="4" fill="hold" nodeType="withEffect">
                                  <p:stCondLst>
                                    <p:cond delay="250"/>
                                  </p:stCondLst>
                                  <p:childTnLst>
                                    <p:set>
                                      <p:cBhvr>
                                        <p:cTn id="9" dur="1" fill="hold">
                                          <p:stCondLst>
                                            <p:cond delay="0"/>
                                          </p:stCondLst>
                                        </p:cTn>
                                        <p:tgtEl>
                                          <p:spTgt spid="655"/>
                                        </p:tgtEl>
                                        <p:attrNameLst>
                                          <p:attrName>style.visibility</p:attrName>
                                        </p:attrNameLst>
                                      </p:cBhvr>
                                      <p:to>
                                        <p:strVal val="visible"/>
                                      </p:to>
                                    </p:set>
                                    <p:anim calcmode="lin" valueType="num">
                                      <p:cBhvr additive="base">
                                        <p:cTn id="10" dur="500"/>
                                        <p:tgtEl>
                                          <p:spTgt spid="655"/>
                                        </p:tgtEl>
                                        <p:attrNameLst>
                                          <p:attrName>ppt_y</p:attrName>
                                        </p:attrNameLst>
                                      </p:cBhvr>
                                      <p:tavLst>
                                        <p:tav tm="0">
                                          <p:val>
                                            <p:strVal val="#ppt_y+1"/>
                                          </p:val>
                                        </p:tav>
                                        <p:tav tm="100000">
                                          <p:val>
                                            <p:strVal val="#ppt_y"/>
                                          </p:val>
                                        </p:tav>
                                      </p:tavLst>
                                    </p:anim>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650"/>
                                        </p:tgtEl>
                                        <p:attrNameLst>
                                          <p:attrName>style.visibility</p:attrName>
                                        </p:attrNameLst>
                                      </p:cBhvr>
                                      <p:to>
                                        <p:strVal val="visible"/>
                                      </p:to>
                                    </p:set>
                                    <p:animEffect transition="in" filter="fade">
                                      <p:cBhvr>
                                        <p:cTn id="14" dur="500"/>
                                        <p:tgtEl>
                                          <p:spTgt spid="650"/>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658"/>
                                        </p:tgtEl>
                                        <p:attrNameLst>
                                          <p:attrName>style.visibility</p:attrName>
                                        </p:attrNameLst>
                                      </p:cBhvr>
                                      <p:to>
                                        <p:strVal val="visible"/>
                                      </p:to>
                                    </p:set>
                                    <p:animEffect transition="in" filter="fade">
                                      <p:cBhvr>
                                        <p:cTn id="18" dur="500"/>
                                        <p:tgtEl>
                                          <p:spTgt spid="658"/>
                                        </p:tgtEl>
                                      </p:cBhvr>
                                    </p:animEffect>
                                  </p:childTnLst>
                                </p:cTn>
                              </p:par>
                              <p:par>
                                <p:cTn id="19" presetID="10" presetClass="entr" presetSubtype="0" fill="hold" nodeType="withEffect">
                                  <p:stCondLst>
                                    <p:cond delay="0"/>
                                  </p:stCondLst>
                                  <p:childTnLst>
                                    <p:set>
                                      <p:cBhvr>
                                        <p:cTn id="20" dur="1" fill="hold">
                                          <p:stCondLst>
                                            <p:cond delay="0"/>
                                          </p:stCondLst>
                                        </p:cTn>
                                        <p:tgtEl>
                                          <p:spTgt spid="657"/>
                                        </p:tgtEl>
                                        <p:attrNameLst>
                                          <p:attrName>style.visibility</p:attrName>
                                        </p:attrNameLst>
                                      </p:cBhvr>
                                      <p:to>
                                        <p:strVal val="visible"/>
                                      </p:to>
                                    </p:set>
                                    <p:animEffect transition="in" filter="fade">
                                      <p:cBhvr>
                                        <p:cTn id="21" dur="500"/>
                                        <p:tgtEl>
                                          <p:spTgt spid="657"/>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651"/>
                                        </p:tgtEl>
                                        <p:attrNameLst>
                                          <p:attrName>style.visibility</p:attrName>
                                        </p:attrNameLst>
                                      </p:cBhvr>
                                      <p:to>
                                        <p:strVal val="visible"/>
                                      </p:to>
                                    </p:set>
                                    <p:animEffect transition="in" filter="fade">
                                      <p:cBhvr>
                                        <p:cTn id="25" dur="500"/>
                                        <p:tgtEl>
                                          <p:spTgt spid="651"/>
                                        </p:tgtEl>
                                      </p:cBhvr>
                                    </p:animEffect>
                                  </p:childTnLst>
                                </p:cTn>
                              </p:par>
                              <p:par>
                                <p:cTn id="26" presetID="10" presetClass="entr" presetSubtype="0" fill="hold" nodeType="withEffect">
                                  <p:stCondLst>
                                    <p:cond delay="0"/>
                                  </p:stCondLst>
                                  <p:childTnLst>
                                    <p:set>
                                      <p:cBhvr>
                                        <p:cTn id="27" dur="1" fill="hold">
                                          <p:stCondLst>
                                            <p:cond delay="0"/>
                                          </p:stCondLst>
                                        </p:cTn>
                                        <p:tgtEl>
                                          <p:spTgt spid="652">
                                            <p:txEl>
                                              <p:pRg st="0" end="0"/>
                                            </p:txEl>
                                          </p:spTgt>
                                        </p:tgtEl>
                                        <p:attrNameLst>
                                          <p:attrName>style.visibility</p:attrName>
                                        </p:attrNameLst>
                                      </p:cBhvr>
                                      <p:to>
                                        <p:strVal val="visible"/>
                                      </p:to>
                                    </p:set>
                                    <p:animEffect transition="in" filter="fade">
                                      <p:cBhvr>
                                        <p:cTn id="28" dur="500"/>
                                        <p:tgtEl>
                                          <p:spTgt spid="652">
                                            <p:txEl>
                                              <p:pRg st="0" end="0"/>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652">
                                            <p:txEl>
                                              <p:pRg st="1" end="1"/>
                                            </p:txEl>
                                          </p:spTgt>
                                        </p:tgtEl>
                                        <p:attrNameLst>
                                          <p:attrName>style.visibility</p:attrName>
                                        </p:attrNameLst>
                                      </p:cBhvr>
                                      <p:to>
                                        <p:strVal val="visible"/>
                                      </p:to>
                                    </p:set>
                                    <p:animEffect transition="in" filter="fade">
                                      <p:cBhvr>
                                        <p:cTn id="31" dur="500"/>
                                        <p:tgtEl>
                                          <p:spTgt spid="652">
                                            <p:txEl>
                                              <p:pRg st="1" end="1"/>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652">
                                            <p:txEl>
                                              <p:pRg st="2" end="2"/>
                                            </p:txEl>
                                          </p:spTgt>
                                        </p:tgtEl>
                                        <p:attrNameLst>
                                          <p:attrName>style.visibility</p:attrName>
                                        </p:attrNameLst>
                                      </p:cBhvr>
                                      <p:to>
                                        <p:strVal val="visible"/>
                                      </p:to>
                                    </p:set>
                                    <p:animEffect transition="in" filter="fade">
                                      <p:cBhvr>
                                        <p:cTn id="34" dur="500"/>
                                        <p:tgtEl>
                                          <p:spTgt spid="652">
                                            <p:txEl>
                                              <p:pRg st="2" end="2"/>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652">
                                            <p:txEl>
                                              <p:pRg st="3" end="3"/>
                                            </p:txEl>
                                          </p:spTgt>
                                        </p:tgtEl>
                                        <p:attrNameLst>
                                          <p:attrName>style.visibility</p:attrName>
                                        </p:attrNameLst>
                                      </p:cBhvr>
                                      <p:to>
                                        <p:strVal val="visible"/>
                                      </p:to>
                                    </p:set>
                                    <p:animEffect transition="in" filter="fade">
                                      <p:cBhvr>
                                        <p:cTn id="37" dur="500"/>
                                        <p:tgtEl>
                                          <p:spTgt spid="652">
                                            <p:txEl>
                                              <p:pRg st="3" end="3"/>
                                            </p:txEl>
                                          </p:spTgt>
                                        </p:tgtEl>
                                      </p:cBhvr>
                                    </p:animEffect>
                                  </p:childTnLst>
                                </p:cTn>
                              </p:par>
                              <p:par>
                                <p:cTn id="38" presetID="10" presetClass="entr" presetSubtype="0" fill="hold" nodeType="withEffect">
                                  <p:stCondLst>
                                    <p:cond delay="0"/>
                                  </p:stCondLst>
                                  <p:childTnLst>
                                    <p:set>
                                      <p:cBhvr>
                                        <p:cTn id="39" dur="1" fill="hold">
                                          <p:stCondLst>
                                            <p:cond delay="0"/>
                                          </p:stCondLst>
                                        </p:cTn>
                                        <p:tgtEl>
                                          <p:spTgt spid="652">
                                            <p:txEl>
                                              <p:pRg st="4" end="4"/>
                                            </p:txEl>
                                          </p:spTgt>
                                        </p:tgtEl>
                                        <p:attrNameLst>
                                          <p:attrName>style.visibility</p:attrName>
                                        </p:attrNameLst>
                                      </p:cBhvr>
                                      <p:to>
                                        <p:strVal val="visible"/>
                                      </p:to>
                                    </p:set>
                                    <p:animEffect transition="in" filter="fade">
                                      <p:cBhvr>
                                        <p:cTn id="40" dur="500"/>
                                        <p:tgtEl>
                                          <p:spTgt spid="652">
                                            <p:txEl>
                                              <p:pRg st="4" end="4"/>
                                            </p:txEl>
                                          </p:spTgt>
                                        </p:tgtEl>
                                      </p:cBhvr>
                                    </p:animEffect>
                                  </p:childTnLst>
                                </p:cTn>
                              </p:par>
                              <p:par>
                                <p:cTn id="41" presetID="10" presetClass="entr" presetSubtype="0" fill="hold" nodeType="withEffect">
                                  <p:stCondLst>
                                    <p:cond delay="0"/>
                                  </p:stCondLst>
                                  <p:childTnLst>
                                    <p:set>
                                      <p:cBhvr>
                                        <p:cTn id="42" dur="1" fill="hold">
                                          <p:stCondLst>
                                            <p:cond delay="0"/>
                                          </p:stCondLst>
                                        </p:cTn>
                                        <p:tgtEl>
                                          <p:spTgt spid="652">
                                            <p:txEl>
                                              <p:pRg st="5" end="5"/>
                                            </p:txEl>
                                          </p:spTgt>
                                        </p:tgtEl>
                                        <p:attrNameLst>
                                          <p:attrName>style.visibility</p:attrName>
                                        </p:attrNameLst>
                                      </p:cBhvr>
                                      <p:to>
                                        <p:strVal val="visible"/>
                                      </p:to>
                                    </p:set>
                                    <p:animEffect transition="in" filter="fade">
                                      <p:cBhvr>
                                        <p:cTn id="43" dur="500"/>
                                        <p:tgtEl>
                                          <p:spTgt spid="652">
                                            <p:txEl>
                                              <p:pRg st="5" end="5"/>
                                            </p:txEl>
                                          </p:spTgt>
                                        </p:tgtEl>
                                      </p:cBhvr>
                                    </p:animEffect>
                                  </p:childTnLst>
                                </p:cTn>
                              </p:par>
                              <p:par>
                                <p:cTn id="44" presetID="10" presetClass="entr" presetSubtype="0" fill="hold" nodeType="withEffect">
                                  <p:stCondLst>
                                    <p:cond delay="0"/>
                                  </p:stCondLst>
                                  <p:childTnLst>
                                    <p:set>
                                      <p:cBhvr>
                                        <p:cTn id="45" dur="1" fill="hold">
                                          <p:stCondLst>
                                            <p:cond delay="0"/>
                                          </p:stCondLst>
                                        </p:cTn>
                                        <p:tgtEl>
                                          <p:spTgt spid="652">
                                            <p:txEl>
                                              <p:pRg st="6" end="6"/>
                                            </p:txEl>
                                          </p:spTgt>
                                        </p:tgtEl>
                                        <p:attrNameLst>
                                          <p:attrName>style.visibility</p:attrName>
                                        </p:attrNameLst>
                                      </p:cBhvr>
                                      <p:to>
                                        <p:strVal val="visible"/>
                                      </p:to>
                                    </p:set>
                                    <p:animEffect transition="in" filter="fade">
                                      <p:cBhvr>
                                        <p:cTn id="46" dur="500"/>
                                        <p:tgtEl>
                                          <p:spTgt spid="652">
                                            <p:txEl>
                                              <p:pRg st="6" end="6"/>
                                            </p:txEl>
                                          </p:spTgt>
                                        </p:tgtEl>
                                      </p:cBhvr>
                                    </p:animEffect>
                                  </p:childTnLst>
                                </p:cTn>
                              </p:par>
                              <p:par>
                                <p:cTn id="47" presetID="10" presetClass="entr" presetSubtype="0" fill="hold" nodeType="withEffect">
                                  <p:stCondLst>
                                    <p:cond delay="0"/>
                                  </p:stCondLst>
                                  <p:childTnLst>
                                    <p:set>
                                      <p:cBhvr>
                                        <p:cTn id="48" dur="1" fill="hold">
                                          <p:stCondLst>
                                            <p:cond delay="0"/>
                                          </p:stCondLst>
                                        </p:cTn>
                                        <p:tgtEl>
                                          <p:spTgt spid="652">
                                            <p:txEl>
                                              <p:pRg st="7" end="7"/>
                                            </p:txEl>
                                          </p:spTgt>
                                        </p:tgtEl>
                                        <p:attrNameLst>
                                          <p:attrName>style.visibility</p:attrName>
                                        </p:attrNameLst>
                                      </p:cBhvr>
                                      <p:to>
                                        <p:strVal val="visible"/>
                                      </p:to>
                                    </p:set>
                                    <p:animEffect transition="in" filter="fade">
                                      <p:cBhvr>
                                        <p:cTn id="49" dur="500"/>
                                        <p:tgtEl>
                                          <p:spTgt spid="652">
                                            <p:txEl>
                                              <p:pRg st="7" end="7"/>
                                            </p:txEl>
                                          </p:spTgt>
                                        </p:tgtEl>
                                      </p:cBhvr>
                                    </p:animEffect>
                                  </p:childTnLst>
                                </p:cTn>
                              </p:par>
                              <p:par>
                                <p:cTn id="50" presetID="10" presetClass="entr" presetSubtype="0" fill="hold" nodeType="withEffect">
                                  <p:stCondLst>
                                    <p:cond delay="0"/>
                                  </p:stCondLst>
                                  <p:childTnLst>
                                    <p:set>
                                      <p:cBhvr>
                                        <p:cTn id="51" dur="1" fill="hold">
                                          <p:stCondLst>
                                            <p:cond delay="0"/>
                                          </p:stCondLst>
                                        </p:cTn>
                                        <p:tgtEl>
                                          <p:spTgt spid="652">
                                            <p:txEl>
                                              <p:pRg st="8" end="8"/>
                                            </p:txEl>
                                          </p:spTgt>
                                        </p:tgtEl>
                                        <p:attrNameLst>
                                          <p:attrName>style.visibility</p:attrName>
                                        </p:attrNameLst>
                                      </p:cBhvr>
                                      <p:to>
                                        <p:strVal val="visible"/>
                                      </p:to>
                                    </p:set>
                                    <p:animEffect transition="in" filter="fade">
                                      <p:cBhvr>
                                        <p:cTn id="52" dur="500"/>
                                        <p:tgtEl>
                                          <p:spTgt spid="652">
                                            <p:txEl>
                                              <p:pRg st="8" end="8"/>
                                            </p:txEl>
                                          </p:spTgt>
                                        </p:tgtEl>
                                      </p:cBhvr>
                                    </p:animEffect>
                                  </p:childTnLst>
                                </p:cTn>
                              </p:par>
                              <p:par>
                                <p:cTn id="53" presetID="10" presetClass="entr" presetSubtype="0" fill="hold" nodeType="withEffect">
                                  <p:stCondLst>
                                    <p:cond delay="0"/>
                                  </p:stCondLst>
                                  <p:childTnLst>
                                    <p:set>
                                      <p:cBhvr>
                                        <p:cTn id="54" dur="1" fill="hold">
                                          <p:stCondLst>
                                            <p:cond delay="0"/>
                                          </p:stCondLst>
                                        </p:cTn>
                                        <p:tgtEl>
                                          <p:spTgt spid="653"/>
                                        </p:tgtEl>
                                        <p:attrNameLst>
                                          <p:attrName>style.visibility</p:attrName>
                                        </p:attrNameLst>
                                      </p:cBhvr>
                                      <p:to>
                                        <p:strVal val="visible"/>
                                      </p:to>
                                    </p:set>
                                    <p:animEffect transition="in" filter="fade">
                                      <p:cBhvr>
                                        <p:cTn id="55" dur="500"/>
                                        <p:tgtEl>
                                          <p:spTgt spid="653"/>
                                        </p:tgtEl>
                                      </p:cBhvr>
                                    </p:animEffect>
                                  </p:childTnLst>
                                </p:cTn>
                              </p:par>
                              <p:par>
                                <p:cTn id="56" presetID="10" presetClass="entr" presetSubtype="0" fill="hold" nodeType="withEffect">
                                  <p:stCondLst>
                                    <p:cond delay="0"/>
                                  </p:stCondLst>
                                  <p:childTnLst>
                                    <p:set>
                                      <p:cBhvr>
                                        <p:cTn id="57" dur="1" fill="hold">
                                          <p:stCondLst>
                                            <p:cond delay="0"/>
                                          </p:stCondLst>
                                        </p:cTn>
                                        <p:tgtEl>
                                          <p:spTgt spid="654"/>
                                        </p:tgtEl>
                                        <p:attrNameLst>
                                          <p:attrName>style.visibility</p:attrName>
                                        </p:attrNameLst>
                                      </p:cBhvr>
                                      <p:to>
                                        <p:strVal val="visible"/>
                                      </p:to>
                                    </p:set>
                                    <p:animEffect transition="in" filter="fade">
                                      <p:cBhvr>
                                        <p:cTn id="58" dur="500"/>
                                        <p:tgtEl>
                                          <p:spTgt spid="6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Cover Static 3">
  <p:cSld name="Cover Static 3">
    <p:bg>
      <p:bgPr>
        <a:solidFill>
          <a:schemeClr val="dk2"/>
        </a:solidFill>
        <a:effectLst/>
      </p:bgPr>
    </p:bg>
    <p:spTree>
      <p:nvGrpSpPr>
        <p:cNvPr id="1" name="Shape 659"/>
        <p:cNvGrpSpPr/>
        <p:nvPr/>
      </p:nvGrpSpPr>
      <p:grpSpPr>
        <a:xfrm>
          <a:off x="0" y="0"/>
          <a:ext cx="0" cy="0"/>
          <a:chOff x="0" y="0"/>
          <a:chExt cx="0" cy="0"/>
        </a:xfrm>
      </p:grpSpPr>
      <p:pic>
        <p:nvPicPr>
          <p:cNvPr id="660" name="Google Shape;660;p54"/>
          <p:cNvPicPr preferRelativeResize="0"/>
          <p:nvPr/>
        </p:nvPicPr>
        <p:blipFill rotWithShape="1">
          <a:blip r:embed="rId2">
            <a:alphaModFix/>
          </a:blip>
          <a:srcRect/>
          <a:stretch/>
        </p:blipFill>
        <p:spPr>
          <a:xfrm>
            <a:off x="0" y="-5191"/>
            <a:ext cx="12191998" cy="6863191"/>
          </a:xfrm>
          <a:prstGeom prst="rect">
            <a:avLst/>
          </a:prstGeom>
          <a:noFill/>
          <a:ln>
            <a:noFill/>
          </a:ln>
        </p:spPr>
      </p:pic>
      <p:sp>
        <p:nvSpPr>
          <p:cNvPr id="661" name="Google Shape;661;p54"/>
          <p:cNvSpPr/>
          <p:nvPr/>
        </p:nvSpPr>
        <p:spPr>
          <a:xfrm>
            <a:off x="0" y="5185891"/>
            <a:ext cx="12191999" cy="1682496"/>
          </a:xfrm>
          <a:prstGeom prst="rect">
            <a:avLst/>
          </a:prstGeom>
          <a:gradFill>
            <a:gsLst>
              <a:gs pos="0">
                <a:srgbClr val="000000">
                  <a:alpha val="0"/>
                </a:srgbClr>
              </a:gs>
              <a:gs pos="100000">
                <a:srgbClr val="000000">
                  <a:alpha val="40000"/>
                </a:srgbClr>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662" name="Google Shape;662;p54"/>
          <p:cNvSpPr/>
          <p:nvPr/>
        </p:nvSpPr>
        <p:spPr>
          <a:xfrm rot="10800000">
            <a:off x="1" y="-15578"/>
            <a:ext cx="12191999" cy="1682496"/>
          </a:xfrm>
          <a:prstGeom prst="rect">
            <a:avLst/>
          </a:prstGeom>
          <a:gradFill>
            <a:gsLst>
              <a:gs pos="0">
                <a:srgbClr val="000000">
                  <a:alpha val="0"/>
                </a:srgbClr>
              </a:gs>
              <a:gs pos="100000">
                <a:srgbClr val="000000">
                  <a:alpha val="40000"/>
                </a:srgbClr>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663" name="Google Shape;663;p54"/>
          <p:cNvSpPr/>
          <p:nvPr/>
        </p:nvSpPr>
        <p:spPr>
          <a:xfrm>
            <a:off x="0" y="-5199"/>
            <a:ext cx="12191999" cy="6873584"/>
          </a:xfrm>
          <a:custGeom>
            <a:avLst/>
            <a:gdLst/>
            <a:ahLst/>
            <a:cxnLst/>
            <a:rect l="l" t="t" r="r" b="b"/>
            <a:pathLst>
              <a:path w="12191999" h="6873584" extrusionOk="0">
                <a:moveTo>
                  <a:pt x="698091" y="1253895"/>
                </a:moveTo>
                <a:lnTo>
                  <a:pt x="12191999" y="1253895"/>
                </a:lnTo>
                <a:lnTo>
                  <a:pt x="12191999" y="6873584"/>
                </a:lnTo>
                <a:lnTo>
                  <a:pt x="698091" y="6873584"/>
                </a:lnTo>
                <a:close/>
                <a:moveTo>
                  <a:pt x="0" y="0"/>
                </a:moveTo>
                <a:lnTo>
                  <a:pt x="619432" y="0"/>
                </a:lnTo>
                <a:lnTo>
                  <a:pt x="619432" y="1165403"/>
                </a:lnTo>
                <a:lnTo>
                  <a:pt x="0" y="1165403"/>
                </a:lnTo>
                <a:close/>
              </a:path>
            </a:pathLst>
          </a:custGeom>
          <a:blipFill rotWithShape="1">
            <a:blip r:embed="rId3">
              <a:alphaModFix amt="70000"/>
            </a:blip>
            <a:stretch>
              <a:fillRect/>
            </a:stretch>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664" name="Google Shape;664;p54"/>
          <p:cNvSpPr txBox="1">
            <a:spLocks noGrp="1"/>
          </p:cNvSpPr>
          <p:nvPr>
            <p:ph type="ctrTitle"/>
          </p:nvPr>
        </p:nvSpPr>
        <p:spPr>
          <a:xfrm>
            <a:off x="1038645" y="1348540"/>
            <a:ext cx="5477658" cy="3007042"/>
          </a:xfrm>
          <a:prstGeom prst="rect">
            <a:avLst/>
          </a:prstGeom>
          <a:noFill/>
          <a:ln>
            <a:noFill/>
          </a:ln>
        </p:spPr>
        <p:txBody>
          <a:bodyPr spcFirstLastPara="1" wrap="square" lIns="0" tIns="0" rIns="0" bIns="0" anchor="b" anchorCtr="0">
            <a:normAutofit/>
          </a:bodyPr>
          <a:lstStyle>
            <a:lvl1pPr lvl="0" algn="l">
              <a:lnSpc>
                <a:spcPct val="90000"/>
              </a:lnSpc>
              <a:spcBef>
                <a:spcPts val="0"/>
              </a:spcBef>
              <a:spcAft>
                <a:spcPts val="0"/>
              </a:spcAft>
              <a:buClr>
                <a:schemeClr val="lt1"/>
              </a:buClr>
              <a:buSzPts val="4000"/>
              <a:buFont typeface="Arial"/>
              <a:buNone/>
              <a:defRPr sz="4000" b="1" i="0">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5" name="Google Shape;665;p54"/>
          <p:cNvSpPr txBox="1">
            <a:spLocks noGrp="1"/>
          </p:cNvSpPr>
          <p:nvPr>
            <p:ph type="subTitle" idx="1"/>
          </p:nvPr>
        </p:nvSpPr>
        <p:spPr>
          <a:xfrm>
            <a:off x="1038644" y="4449705"/>
            <a:ext cx="7428701" cy="365125"/>
          </a:xfrm>
          <a:prstGeom prst="rect">
            <a:avLst/>
          </a:prstGeom>
          <a:noFill/>
          <a:ln>
            <a:noFill/>
          </a:ln>
        </p:spPr>
        <p:txBody>
          <a:bodyPr spcFirstLastPara="1" wrap="square" lIns="0" tIns="0" rIns="0" bIns="0" anchor="t" anchorCtr="0">
            <a:normAutofit/>
          </a:bodyPr>
          <a:lstStyle>
            <a:lvl1pPr lvl="0" algn="l">
              <a:lnSpc>
                <a:spcPct val="130000"/>
              </a:lnSpc>
              <a:spcBef>
                <a:spcPts val="0"/>
              </a:spcBef>
              <a:spcAft>
                <a:spcPts val="0"/>
              </a:spcAft>
              <a:buClr>
                <a:schemeClr val="lt1"/>
              </a:buClr>
              <a:buSzPts val="1400"/>
              <a:buNone/>
              <a:defRPr sz="1400" b="0" i="0">
                <a:solidFill>
                  <a:schemeClr val="lt1"/>
                </a:solidFill>
                <a:latin typeface="Arial"/>
                <a:ea typeface="Arial"/>
                <a:cs typeface="Arial"/>
                <a:sym typeface="Arial"/>
              </a:defRPr>
            </a:lvl1pPr>
            <a:lvl2pPr lvl="1" algn="ctr">
              <a:lnSpc>
                <a:spcPct val="130000"/>
              </a:lnSpc>
              <a:spcBef>
                <a:spcPts val="1200"/>
              </a:spcBef>
              <a:spcAft>
                <a:spcPts val="0"/>
              </a:spcAft>
              <a:buClr>
                <a:schemeClr val="dk2"/>
              </a:buClr>
              <a:buSzPts val="2000"/>
              <a:buNone/>
              <a:defRPr sz="2000"/>
            </a:lvl2pPr>
            <a:lvl3pPr lvl="2" algn="ctr">
              <a:lnSpc>
                <a:spcPct val="130000"/>
              </a:lnSpc>
              <a:spcBef>
                <a:spcPts val="1200"/>
              </a:spcBef>
              <a:spcAft>
                <a:spcPts val="0"/>
              </a:spcAft>
              <a:buClr>
                <a:schemeClr val="dk2"/>
              </a:buClr>
              <a:buSzPts val="1800"/>
              <a:buNone/>
              <a:defRPr sz="1800"/>
            </a:lvl3pPr>
            <a:lvl4pPr lvl="3" algn="ctr">
              <a:lnSpc>
                <a:spcPct val="130000"/>
              </a:lnSpc>
              <a:spcBef>
                <a:spcPts val="1200"/>
              </a:spcBef>
              <a:spcAft>
                <a:spcPts val="0"/>
              </a:spcAft>
              <a:buClr>
                <a:schemeClr val="dk2"/>
              </a:buClr>
              <a:buSzPts val="1600"/>
              <a:buNone/>
              <a:defRPr sz="1600"/>
            </a:lvl4pPr>
            <a:lvl5pPr lvl="4" algn="ctr">
              <a:lnSpc>
                <a:spcPct val="130000"/>
              </a:lnSpc>
              <a:spcBef>
                <a:spcPts val="1200"/>
              </a:spcBef>
              <a:spcAft>
                <a:spcPts val="0"/>
              </a:spcAft>
              <a:buClr>
                <a:schemeClr val="accent1"/>
              </a:buClr>
              <a:buSzPts val="1600"/>
              <a:buNone/>
              <a:defRPr sz="1600"/>
            </a:lvl5pPr>
            <a:lvl6pPr lvl="5" algn="ctr">
              <a:lnSpc>
                <a:spcPct val="90000"/>
              </a:lnSpc>
              <a:spcBef>
                <a:spcPts val="12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666" name="Google Shape;666;p54"/>
          <p:cNvSpPr txBox="1">
            <a:spLocks noGrp="1"/>
          </p:cNvSpPr>
          <p:nvPr>
            <p:ph type="dt" idx="10"/>
          </p:nvPr>
        </p:nvSpPr>
        <p:spPr>
          <a:xfrm>
            <a:off x="1038644" y="5381237"/>
            <a:ext cx="2743200" cy="434758"/>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sz="1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7" name="Google Shape;667;p54"/>
          <p:cNvSpPr txBox="1">
            <a:spLocks noGrp="1"/>
          </p:cNvSpPr>
          <p:nvPr>
            <p:ph type="ftr" idx="11"/>
          </p:nvPr>
        </p:nvSpPr>
        <p:spPr>
          <a:xfrm>
            <a:off x="1038644" y="6154435"/>
            <a:ext cx="4114800" cy="365125"/>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sz="8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668" name="Google Shape;668;p54"/>
          <p:cNvCxnSpPr/>
          <p:nvPr/>
        </p:nvCxnSpPr>
        <p:spPr>
          <a:xfrm>
            <a:off x="0" y="1199929"/>
            <a:ext cx="12191999" cy="0"/>
          </a:xfrm>
          <a:prstGeom prst="straightConnector1">
            <a:avLst/>
          </a:prstGeom>
          <a:noFill/>
          <a:ln w="9525" cap="flat" cmpd="sng">
            <a:solidFill>
              <a:schemeClr val="lt1"/>
            </a:solidFill>
            <a:prstDash val="solid"/>
            <a:miter lim="800000"/>
            <a:headEnd type="none" w="sm" len="sm"/>
            <a:tailEnd type="none" w="sm" len="sm"/>
          </a:ln>
        </p:spPr>
      </p:cxnSp>
      <p:cxnSp>
        <p:nvCxnSpPr>
          <p:cNvPr id="669" name="Google Shape;669;p54"/>
          <p:cNvCxnSpPr/>
          <p:nvPr/>
        </p:nvCxnSpPr>
        <p:spPr>
          <a:xfrm>
            <a:off x="653223" y="-5196"/>
            <a:ext cx="0" cy="6863196"/>
          </a:xfrm>
          <a:prstGeom prst="straightConnector1">
            <a:avLst/>
          </a:prstGeom>
          <a:noFill/>
          <a:ln w="9525" cap="flat" cmpd="sng">
            <a:solidFill>
              <a:schemeClr val="lt1"/>
            </a:solidFill>
            <a:prstDash val="solid"/>
            <a:miter lim="800000"/>
            <a:headEnd type="none" w="sm" len="sm"/>
            <a:tailEnd type="none" w="sm" len="sm"/>
          </a:ln>
        </p:spPr>
      </p:cxnSp>
      <p:pic>
        <p:nvPicPr>
          <p:cNvPr id="670" name="Google Shape;670;p54"/>
          <p:cNvPicPr preferRelativeResize="0"/>
          <p:nvPr/>
        </p:nvPicPr>
        <p:blipFill rotWithShape="1">
          <a:blip r:embed="rId4">
            <a:alphaModFix/>
          </a:blip>
          <a:srcRect/>
          <a:stretch/>
        </p:blipFill>
        <p:spPr>
          <a:xfrm>
            <a:off x="10918913" y="332760"/>
            <a:ext cx="679952" cy="536487"/>
          </a:xfrm>
          <a:prstGeom prst="rect">
            <a:avLst/>
          </a:prstGeom>
          <a:noFill/>
          <a:ln>
            <a:noFill/>
          </a:ln>
        </p:spPr>
      </p:pic>
      <p:pic>
        <p:nvPicPr>
          <p:cNvPr id="671" name="Google Shape;671;p54"/>
          <p:cNvPicPr preferRelativeResize="0"/>
          <p:nvPr/>
        </p:nvPicPr>
        <p:blipFill rotWithShape="1">
          <a:blip r:embed="rId5">
            <a:alphaModFix/>
          </a:blip>
          <a:srcRect/>
          <a:stretch/>
        </p:blipFill>
        <p:spPr>
          <a:xfrm>
            <a:off x="745155" y="257503"/>
            <a:ext cx="3023843" cy="842183"/>
          </a:xfrm>
          <a:prstGeom prst="rect">
            <a:avLst/>
          </a:prstGeom>
          <a:noFill/>
          <a:ln>
            <a:noFill/>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69"/>
                                        </p:tgtEl>
                                        <p:attrNameLst>
                                          <p:attrName>style.visibility</p:attrName>
                                        </p:attrNameLst>
                                      </p:cBhvr>
                                      <p:to>
                                        <p:strVal val="visible"/>
                                      </p:to>
                                    </p:set>
                                    <p:anim calcmode="lin" valueType="num">
                                      <p:cBhvr additive="base">
                                        <p:cTn id="7" dur="500"/>
                                        <p:tgtEl>
                                          <p:spTgt spid="669"/>
                                        </p:tgtEl>
                                        <p:attrNameLst>
                                          <p:attrName>ppt_x</p:attrName>
                                        </p:attrNameLst>
                                      </p:cBhvr>
                                      <p:tavLst>
                                        <p:tav tm="0">
                                          <p:val>
                                            <p:strVal val="#ppt_x-1"/>
                                          </p:val>
                                        </p:tav>
                                        <p:tav tm="100000">
                                          <p:val>
                                            <p:strVal val="#ppt_x"/>
                                          </p:val>
                                        </p:tav>
                                      </p:tavLst>
                                    </p:anim>
                                  </p:childTnLst>
                                </p:cTn>
                              </p:par>
                              <p:par>
                                <p:cTn id="8" presetID="2" presetClass="entr" presetSubtype="4" fill="hold" nodeType="withEffect">
                                  <p:stCondLst>
                                    <p:cond delay="250"/>
                                  </p:stCondLst>
                                  <p:childTnLst>
                                    <p:set>
                                      <p:cBhvr>
                                        <p:cTn id="9" dur="1" fill="hold">
                                          <p:stCondLst>
                                            <p:cond delay="0"/>
                                          </p:stCondLst>
                                        </p:cTn>
                                        <p:tgtEl>
                                          <p:spTgt spid="668"/>
                                        </p:tgtEl>
                                        <p:attrNameLst>
                                          <p:attrName>style.visibility</p:attrName>
                                        </p:attrNameLst>
                                      </p:cBhvr>
                                      <p:to>
                                        <p:strVal val="visible"/>
                                      </p:to>
                                    </p:set>
                                    <p:anim calcmode="lin" valueType="num">
                                      <p:cBhvr additive="base">
                                        <p:cTn id="10" dur="500"/>
                                        <p:tgtEl>
                                          <p:spTgt spid="668"/>
                                        </p:tgtEl>
                                        <p:attrNameLst>
                                          <p:attrName>ppt_y</p:attrName>
                                        </p:attrNameLst>
                                      </p:cBhvr>
                                      <p:tavLst>
                                        <p:tav tm="0">
                                          <p:val>
                                            <p:strVal val="#ppt_y+1"/>
                                          </p:val>
                                        </p:tav>
                                        <p:tav tm="100000">
                                          <p:val>
                                            <p:strVal val="#ppt_y"/>
                                          </p:val>
                                        </p:tav>
                                      </p:tavLst>
                                    </p:anim>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663"/>
                                        </p:tgtEl>
                                        <p:attrNameLst>
                                          <p:attrName>style.visibility</p:attrName>
                                        </p:attrNameLst>
                                      </p:cBhvr>
                                      <p:to>
                                        <p:strVal val="visible"/>
                                      </p:to>
                                    </p:set>
                                    <p:animEffect transition="in" filter="fade">
                                      <p:cBhvr>
                                        <p:cTn id="14" dur="500"/>
                                        <p:tgtEl>
                                          <p:spTgt spid="663"/>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671"/>
                                        </p:tgtEl>
                                        <p:attrNameLst>
                                          <p:attrName>style.visibility</p:attrName>
                                        </p:attrNameLst>
                                      </p:cBhvr>
                                      <p:to>
                                        <p:strVal val="visible"/>
                                      </p:to>
                                    </p:set>
                                    <p:animEffect transition="in" filter="fade">
                                      <p:cBhvr>
                                        <p:cTn id="18" dur="500"/>
                                        <p:tgtEl>
                                          <p:spTgt spid="671"/>
                                        </p:tgtEl>
                                      </p:cBhvr>
                                    </p:animEffect>
                                  </p:childTnLst>
                                </p:cTn>
                              </p:par>
                              <p:par>
                                <p:cTn id="19" presetID="10" presetClass="entr" presetSubtype="0" fill="hold" nodeType="withEffect">
                                  <p:stCondLst>
                                    <p:cond delay="0"/>
                                  </p:stCondLst>
                                  <p:childTnLst>
                                    <p:set>
                                      <p:cBhvr>
                                        <p:cTn id="20" dur="1" fill="hold">
                                          <p:stCondLst>
                                            <p:cond delay="0"/>
                                          </p:stCondLst>
                                        </p:cTn>
                                        <p:tgtEl>
                                          <p:spTgt spid="670"/>
                                        </p:tgtEl>
                                        <p:attrNameLst>
                                          <p:attrName>style.visibility</p:attrName>
                                        </p:attrNameLst>
                                      </p:cBhvr>
                                      <p:to>
                                        <p:strVal val="visible"/>
                                      </p:to>
                                    </p:set>
                                    <p:animEffect transition="in" filter="fade">
                                      <p:cBhvr>
                                        <p:cTn id="21" dur="500"/>
                                        <p:tgtEl>
                                          <p:spTgt spid="670"/>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664"/>
                                        </p:tgtEl>
                                        <p:attrNameLst>
                                          <p:attrName>style.visibility</p:attrName>
                                        </p:attrNameLst>
                                      </p:cBhvr>
                                      <p:to>
                                        <p:strVal val="visible"/>
                                      </p:to>
                                    </p:set>
                                    <p:animEffect transition="in" filter="fade">
                                      <p:cBhvr>
                                        <p:cTn id="25" dur="500"/>
                                        <p:tgtEl>
                                          <p:spTgt spid="664"/>
                                        </p:tgtEl>
                                      </p:cBhvr>
                                    </p:animEffect>
                                  </p:childTnLst>
                                </p:cTn>
                              </p:par>
                              <p:par>
                                <p:cTn id="26" presetID="10" presetClass="entr" presetSubtype="0" fill="hold" nodeType="withEffect">
                                  <p:stCondLst>
                                    <p:cond delay="0"/>
                                  </p:stCondLst>
                                  <p:childTnLst>
                                    <p:set>
                                      <p:cBhvr>
                                        <p:cTn id="27" dur="1" fill="hold">
                                          <p:stCondLst>
                                            <p:cond delay="0"/>
                                          </p:stCondLst>
                                        </p:cTn>
                                        <p:tgtEl>
                                          <p:spTgt spid="665">
                                            <p:txEl>
                                              <p:pRg st="0" end="0"/>
                                            </p:txEl>
                                          </p:spTgt>
                                        </p:tgtEl>
                                        <p:attrNameLst>
                                          <p:attrName>style.visibility</p:attrName>
                                        </p:attrNameLst>
                                      </p:cBhvr>
                                      <p:to>
                                        <p:strVal val="visible"/>
                                      </p:to>
                                    </p:set>
                                    <p:animEffect transition="in" filter="fade">
                                      <p:cBhvr>
                                        <p:cTn id="28" dur="500"/>
                                        <p:tgtEl>
                                          <p:spTgt spid="665">
                                            <p:txEl>
                                              <p:pRg st="0" end="0"/>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665">
                                            <p:txEl>
                                              <p:pRg st="1" end="1"/>
                                            </p:txEl>
                                          </p:spTgt>
                                        </p:tgtEl>
                                        <p:attrNameLst>
                                          <p:attrName>style.visibility</p:attrName>
                                        </p:attrNameLst>
                                      </p:cBhvr>
                                      <p:to>
                                        <p:strVal val="visible"/>
                                      </p:to>
                                    </p:set>
                                    <p:animEffect transition="in" filter="fade">
                                      <p:cBhvr>
                                        <p:cTn id="31" dur="500"/>
                                        <p:tgtEl>
                                          <p:spTgt spid="665">
                                            <p:txEl>
                                              <p:pRg st="1" end="1"/>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665">
                                            <p:txEl>
                                              <p:pRg st="2" end="2"/>
                                            </p:txEl>
                                          </p:spTgt>
                                        </p:tgtEl>
                                        <p:attrNameLst>
                                          <p:attrName>style.visibility</p:attrName>
                                        </p:attrNameLst>
                                      </p:cBhvr>
                                      <p:to>
                                        <p:strVal val="visible"/>
                                      </p:to>
                                    </p:set>
                                    <p:animEffect transition="in" filter="fade">
                                      <p:cBhvr>
                                        <p:cTn id="34" dur="500"/>
                                        <p:tgtEl>
                                          <p:spTgt spid="665">
                                            <p:txEl>
                                              <p:pRg st="2" end="2"/>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665">
                                            <p:txEl>
                                              <p:pRg st="3" end="3"/>
                                            </p:txEl>
                                          </p:spTgt>
                                        </p:tgtEl>
                                        <p:attrNameLst>
                                          <p:attrName>style.visibility</p:attrName>
                                        </p:attrNameLst>
                                      </p:cBhvr>
                                      <p:to>
                                        <p:strVal val="visible"/>
                                      </p:to>
                                    </p:set>
                                    <p:animEffect transition="in" filter="fade">
                                      <p:cBhvr>
                                        <p:cTn id="37" dur="500"/>
                                        <p:tgtEl>
                                          <p:spTgt spid="665">
                                            <p:txEl>
                                              <p:pRg st="3" end="3"/>
                                            </p:txEl>
                                          </p:spTgt>
                                        </p:tgtEl>
                                      </p:cBhvr>
                                    </p:animEffect>
                                  </p:childTnLst>
                                </p:cTn>
                              </p:par>
                              <p:par>
                                <p:cTn id="38" presetID="10" presetClass="entr" presetSubtype="0" fill="hold" nodeType="withEffect">
                                  <p:stCondLst>
                                    <p:cond delay="0"/>
                                  </p:stCondLst>
                                  <p:childTnLst>
                                    <p:set>
                                      <p:cBhvr>
                                        <p:cTn id="39" dur="1" fill="hold">
                                          <p:stCondLst>
                                            <p:cond delay="0"/>
                                          </p:stCondLst>
                                        </p:cTn>
                                        <p:tgtEl>
                                          <p:spTgt spid="665">
                                            <p:txEl>
                                              <p:pRg st="4" end="4"/>
                                            </p:txEl>
                                          </p:spTgt>
                                        </p:tgtEl>
                                        <p:attrNameLst>
                                          <p:attrName>style.visibility</p:attrName>
                                        </p:attrNameLst>
                                      </p:cBhvr>
                                      <p:to>
                                        <p:strVal val="visible"/>
                                      </p:to>
                                    </p:set>
                                    <p:animEffect transition="in" filter="fade">
                                      <p:cBhvr>
                                        <p:cTn id="40" dur="500"/>
                                        <p:tgtEl>
                                          <p:spTgt spid="665">
                                            <p:txEl>
                                              <p:pRg st="4" end="4"/>
                                            </p:txEl>
                                          </p:spTgt>
                                        </p:tgtEl>
                                      </p:cBhvr>
                                    </p:animEffect>
                                  </p:childTnLst>
                                </p:cTn>
                              </p:par>
                              <p:par>
                                <p:cTn id="41" presetID="10" presetClass="entr" presetSubtype="0" fill="hold" nodeType="withEffect">
                                  <p:stCondLst>
                                    <p:cond delay="0"/>
                                  </p:stCondLst>
                                  <p:childTnLst>
                                    <p:set>
                                      <p:cBhvr>
                                        <p:cTn id="42" dur="1" fill="hold">
                                          <p:stCondLst>
                                            <p:cond delay="0"/>
                                          </p:stCondLst>
                                        </p:cTn>
                                        <p:tgtEl>
                                          <p:spTgt spid="665">
                                            <p:txEl>
                                              <p:pRg st="5" end="5"/>
                                            </p:txEl>
                                          </p:spTgt>
                                        </p:tgtEl>
                                        <p:attrNameLst>
                                          <p:attrName>style.visibility</p:attrName>
                                        </p:attrNameLst>
                                      </p:cBhvr>
                                      <p:to>
                                        <p:strVal val="visible"/>
                                      </p:to>
                                    </p:set>
                                    <p:animEffect transition="in" filter="fade">
                                      <p:cBhvr>
                                        <p:cTn id="43" dur="500"/>
                                        <p:tgtEl>
                                          <p:spTgt spid="665">
                                            <p:txEl>
                                              <p:pRg st="5" end="5"/>
                                            </p:txEl>
                                          </p:spTgt>
                                        </p:tgtEl>
                                      </p:cBhvr>
                                    </p:animEffect>
                                  </p:childTnLst>
                                </p:cTn>
                              </p:par>
                              <p:par>
                                <p:cTn id="44" presetID="10" presetClass="entr" presetSubtype="0" fill="hold" nodeType="withEffect">
                                  <p:stCondLst>
                                    <p:cond delay="0"/>
                                  </p:stCondLst>
                                  <p:childTnLst>
                                    <p:set>
                                      <p:cBhvr>
                                        <p:cTn id="45" dur="1" fill="hold">
                                          <p:stCondLst>
                                            <p:cond delay="0"/>
                                          </p:stCondLst>
                                        </p:cTn>
                                        <p:tgtEl>
                                          <p:spTgt spid="665">
                                            <p:txEl>
                                              <p:pRg st="6" end="6"/>
                                            </p:txEl>
                                          </p:spTgt>
                                        </p:tgtEl>
                                        <p:attrNameLst>
                                          <p:attrName>style.visibility</p:attrName>
                                        </p:attrNameLst>
                                      </p:cBhvr>
                                      <p:to>
                                        <p:strVal val="visible"/>
                                      </p:to>
                                    </p:set>
                                    <p:animEffect transition="in" filter="fade">
                                      <p:cBhvr>
                                        <p:cTn id="46" dur="500"/>
                                        <p:tgtEl>
                                          <p:spTgt spid="665">
                                            <p:txEl>
                                              <p:pRg st="6" end="6"/>
                                            </p:txEl>
                                          </p:spTgt>
                                        </p:tgtEl>
                                      </p:cBhvr>
                                    </p:animEffect>
                                  </p:childTnLst>
                                </p:cTn>
                              </p:par>
                              <p:par>
                                <p:cTn id="47" presetID="10" presetClass="entr" presetSubtype="0" fill="hold" nodeType="withEffect">
                                  <p:stCondLst>
                                    <p:cond delay="0"/>
                                  </p:stCondLst>
                                  <p:childTnLst>
                                    <p:set>
                                      <p:cBhvr>
                                        <p:cTn id="48" dur="1" fill="hold">
                                          <p:stCondLst>
                                            <p:cond delay="0"/>
                                          </p:stCondLst>
                                        </p:cTn>
                                        <p:tgtEl>
                                          <p:spTgt spid="665">
                                            <p:txEl>
                                              <p:pRg st="7" end="7"/>
                                            </p:txEl>
                                          </p:spTgt>
                                        </p:tgtEl>
                                        <p:attrNameLst>
                                          <p:attrName>style.visibility</p:attrName>
                                        </p:attrNameLst>
                                      </p:cBhvr>
                                      <p:to>
                                        <p:strVal val="visible"/>
                                      </p:to>
                                    </p:set>
                                    <p:animEffect transition="in" filter="fade">
                                      <p:cBhvr>
                                        <p:cTn id="49" dur="500"/>
                                        <p:tgtEl>
                                          <p:spTgt spid="665">
                                            <p:txEl>
                                              <p:pRg st="7" end="7"/>
                                            </p:txEl>
                                          </p:spTgt>
                                        </p:tgtEl>
                                      </p:cBhvr>
                                    </p:animEffect>
                                  </p:childTnLst>
                                </p:cTn>
                              </p:par>
                              <p:par>
                                <p:cTn id="50" presetID="10" presetClass="entr" presetSubtype="0" fill="hold" nodeType="withEffect">
                                  <p:stCondLst>
                                    <p:cond delay="0"/>
                                  </p:stCondLst>
                                  <p:childTnLst>
                                    <p:set>
                                      <p:cBhvr>
                                        <p:cTn id="51" dur="1" fill="hold">
                                          <p:stCondLst>
                                            <p:cond delay="0"/>
                                          </p:stCondLst>
                                        </p:cTn>
                                        <p:tgtEl>
                                          <p:spTgt spid="665">
                                            <p:txEl>
                                              <p:pRg st="8" end="8"/>
                                            </p:txEl>
                                          </p:spTgt>
                                        </p:tgtEl>
                                        <p:attrNameLst>
                                          <p:attrName>style.visibility</p:attrName>
                                        </p:attrNameLst>
                                      </p:cBhvr>
                                      <p:to>
                                        <p:strVal val="visible"/>
                                      </p:to>
                                    </p:set>
                                    <p:animEffect transition="in" filter="fade">
                                      <p:cBhvr>
                                        <p:cTn id="52" dur="500"/>
                                        <p:tgtEl>
                                          <p:spTgt spid="665">
                                            <p:txEl>
                                              <p:pRg st="8" end="8"/>
                                            </p:txEl>
                                          </p:spTgt>
                                        </p:tgtEl>
                                      </p:cBhvr>
                                    </p:animEffect>
                                  </p:childTnLst>
                                </p:cTn>
                              </p:par>
                              <p:par>
                                <p:cTn id="53" presetID="10" presetClass="entr" presetSubtype="0" fill="hold" nodeType="withEffect">
                                  <p:stCondLst>
                                    <p:cond delay="0"/>
                                  </p:stCondLst>
                                  <p:childTnLst>
                                    <p:set>
                                      <p:cBhvr>
                                        <p:cTn id="54" dur="1" fill="hold">
                                          <p:stCondLst>
                                            <p:cond delay="0"/>
                                          </p:stCondLst>
                                        </p:cTn>
                                        <p:tgtEl>
                                          <p:spTgt spid="666"/>
                                        </p:tgtEl>
                                        <p:attrNameLst>
                                          <p:attrName>style.visibility</p:attrName>
                                        </p:attrNameLst>
                                      </p:cBhvr>
                                      <p:to>
                                        <p:strVal val="visible"/>
                                      </p:to>
                                    </p:set>
                                    <p:animEffect transition="in" filter="fade">
                                      <p:cBhvr>
                                        <p:cTn id="55" dur="500"/>
                                        <p:tgtEl>
                                          <p:spTgt spid="666"/>
                                        </p:tgtEl>
                                      </p:cBhvr>
                                    </p:animEffect>
                                  </p:childTnLst>
                                </p:cTn>
                              </p:par>
                              <p:par>
                                <p:cTn id="56" presetID="10" presetClass="entr" presetSubtype="0" fill="hold" nodeType="withEffect">
                                  <p:stCondLst>
                                    <p:cond delay="0"/>
                                  </p:stCondLst>
                                  <p:childTnLst>
                                    <p:set>
                                      <p:cBhvr>
                                        <p:cTn id="57" dur="1" fill="hold">
                                          <p:stCondLst>
                                            <p:cond delay="0"/>
                                          </p:stCondLst>
                                        </p:cTn>
                                        <p:tgtEl>
                                          <p:spTgt spid="667"/>
                                        </p:tgtEl>
                                        <p:attrNameLst>
                                          <p:attrName>style.visibility</p:attrName>
                                        </p:attrNameLst>
                                      </p:cBhvr>
                                      <p:to>
                                        <p:strVal val="visible"/>
                                      </p:to>
                                    </p:set>
                                    <p:animEffect transition="in" filter="fade">
                                      <p:cBhvr>
                                        <p:cTn id="58" dur="500"/>
                                        <p:tgtEl>
                                          <p:spTgt spid="6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Cover Static 4">
  <p:cSld name="Cover Static 4">
    <p:bg>
      <p:bgPr>
        <a:solidFill>
          <a:schemeClr val="dk2"/>
        </a:solidFill>
        <a:effectLst/>
      </p:bgPr>
    </p:bg>
    <p:spTree>
      <p:nvGrpSpPr>
        <p:cNvPr id="1" name="Shape 672"/>
        <p:cNvGrpSpPr/>
        <p:nvPr/>
      </p:nvGrpSpPr>
      <p:grpSpPr>
        <a:xfrm>
          <a:off x="0" y="0"/>
          <a:ext cx="0" cy="0"/>
          <a:chOff x="0" y="0"/>
          <a:chExt cx="0" cy="0"/>
        </a:xfrm>
      </p:grpSpPr>
      <p:pic>
        <p:nvPicPr>
          <p:cNvPr id="673" name="Google Shape;673;p55"/>
          <p:cNvPicPr preferRelativeResize="0"/>
          <p:nvPr/>
        </p:nvPicPr>
        <p:blipFill rotWithShape="1">
          <a:blip r:embed="rId2">
            <a:alphaModFix/>
          </a:blip>
          <a:srcRect/>
          <a:stretch/>
        </p:blipFill>
        <p:spPr>
          <a:xfrm>
            <a:off x="0" y="-5191"/>
            <a:ext cx="12191998" cy="6863191"/>
          </a:xfrm>
          <a:prstGeom prst="rect">
            <a:avLst/>
          </a:prstGeom>
          <a:noFill/>
          <a:ln>
            <a:noFill/>
          </a:ln>
        </p:spPr>
      </p:pic>
      <p:sp>
        <p:nvSpPr>
          <p:cNvPr id="674" name="Google Shape;674;p55"/>
          <p:cNvSpPr/>
          <p:nvPr/>
        </p:nvSpPr>
        <p:spPr>
          <a:xfrm>
            <a:off x="0" y="5185891"/>
            <a:ext cx="12191999" cy="1682496"/>
          </a:xfrm>
          <a:prstGeom prst="rect">
            <a:avLst/>
          </a:prstGeom>
          <a:gradFill>
            <a:gsLst>
              <a:gs pos="0">
                <a:srgbClr val="000000">
                  <a:alpha val="0"/>
                </a:srgbClr>
              </a:gs>
              <a:gs pos="100000">
                <a:srgbClr val="000000">
                  <a:alpha val="40000"/>
                </a:srgbClr>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675" name="Google Shape;675;p55"/>
          <p:cNvSpPr/>
          <p:nvPr/>
        </p:nvSpPr>
        <p:spPr>
          <a:xfrm rot="10800000">
            <a:off x="1" y="-15578"/>
            <a:ext cx="12191999" cy="1682496"/>
          </a:xfrm>
          <a:prstGeom prst="rect">
            <a:avLst/>
          </a:prstGeom>
          <a:gradFill>
            <a:gsLst>
              <a:gs pos="0">
                <a:srgbClr val="000000">
                  <a:alpha val="0"/>
                </a:srgbClr>
              </a:gs>
              <a:gs pos="100000">
                <a:srgbClr val="000000">
                  <a:alpha val="40000"/>
                </a:srgbClr>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676" name="Google Shape;676;p55"/>
          <p:cNvSpPr/>
          <p:nvPr/>
        </p:nvSpPr>
        <p:spPr>
          <a:xfrm>
            <a:off x="0" y="-5199"/>
            <a:ext cx="12191999" cy="6873584"/>
          </a:xfrm>
          <a:custGeom>
            <a:avLst/>
            <a:gdLst/>
            <a:ahLst/>
            <a:cxnLst/>
            <a:rect l="l" t="t" r="r" b="b"/>
            <a:pathLst>
              <a:path w="12191999" h="6873584" extrusionOk="0">
                <a:moveTo>
                  <a:pt x="698091" y="1253895"/>
                </a:moveTo>
                <a:lnTo>
                  <a:pt x="12191999" y="1253895"/>
                </a:lnTo>
                <a:lnTo>
                  <a:pt x="12191999" y="6873584"/>
                </a:lnTo>
                <a:lnTo>
                  <a:pt x="698091" y="6873584"/>
                </a:lnTo>
                <a:close/>
                <a:moveTo>
                  <a:pt x="0" y="0"/>
                </a:moveTo>
                <a:lnTo>
                  <a:pt x="619432" y="0"/>
                </a:lnTo>
                <a:lnTo>
                  <a:pt x="619432" y="1165403"/>
                </a:lnTo>
                <a:lnTo>
                  <a:pt x="0" y="1165403"/>
                </a:lnTo>
                <a:close/>
              </a:path>
            </a:pathLst>
          </a:custGeom>
          <a:blipFill rotWithShape="1">
            <a:blip r:embed="rId3">
              <a:alphaModFix amt="70000"/>
            </a:blip>
            <a:stretch>
              <a:fillRect/>
            </a:stretch>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677" name="Google Shape;677;p55"/>
          <p:cNvSpPr txBox="1">
            <a:spLocks noGrp="1"/>
          </p:cNvSpPr>
          <p:nvPr>
            <p:ph type="ctrTitle"/>
          </p:nvPr>
        </p:nvSpPr>
        <p:spPr>
          <a:xfrm>
            <a:off x="1038645" y="1348540"/>
            <a:ext cx="5477658" cy="3007042"/>
          </a:xfrm>
          <a:prstGeom prst="rect">
            <a:avLst/>
          </a:prstGeom>
          <a:noFill/>
          <a:ln>
            <a:noFill/>
          </a:ln>
        </p:spPr>
        <p:txBody>
          <a:bodyPr spcFirstLastPara="1" wrap="square" lIns="0" tIns="0" rIns="0" bIns="0" anchor="b" anchorCtr="0">
            <a:normAutofit/>
          </a:bodyPr>
          <a:lstStyle>
            <a:lvl1pPr lvl="0" algn="l">
              <a:lnSpc>
                <a:spcPct val="90000"/>
              </a:lnSpc>
              <a:spcBef>
                <a:spcPts val="0"/>
              </a:spcBef>
              <a:spcAft>
                <a:spcPts val="0"/>
              </a:spcAft>
              <a:buClr>
                <a:schemeClr val="lt1"/>
              </a:buClr>
              <a:buSzPts val="4000"/>
              <a:buFont typeface="Arial"/>
              <a:buNone/>
              <a:defRPr sz="4000" b="1" i="0">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8" name="Google Shape;678;p55"/>
          <p:cNvSpPr txBox="1">
            <a:spLocks noGrp="1"/>
          </p:cNvSpPr>
          <p:nvPr>
            <p:ph type="subTitle" idx="1"/>
          </p:nvPr>
        </p:nvSpPr>
        <p:spPr>
          <a:xfrm>
            <a:off x="1038644" y="4449705"/>
            <a:ext cx="7428701" cy="365125"/>
          </a:xfrm>
          <a:prstGeom prst="rect">
            <a:avLst/>
          </a:prstGeom>
          <a:noFill/>
          <a:ln>
            <a:noFill/>
          </a:ln>
        </p:spPr>
        <p:txBody>
          <a:bodyPr spcFirstLastPara="1" wrap="square" lIns="0" tIns="0" rIns="0" bIns="0" anchor="t" anchorCtr="0">
            <a:normAutofit/>
          </a:bodyPr>
          <a:lstStyle>
            <a:lvl1pPr lvl="0" algn="l">
              <a:lnSpc>
                <a:spcPct val="130000"/>
              </a:lnSpc>
              <a:spcBef>
                <a:spcPts val="0"/>
              </a:spcBef>
              <a:spcAft>
                <a:spcPts val="0"/>
              </a:spcAft>
              <a:buClr>
                <a:schemeClr val="lt1"/>
              </a:buClr>
              <a:buSzPts val="1400"/>
              <a:buNone/>
              <a:defRPr sz="1400" b="0" i="0">
                <a:solidFill>
                  <a:schemeClr val="lt1"/>
                </a:solidFill>
                <a:latin typeface="Arial"/>
                <a:ea typeface="Arial"/>
                <a:cs typeface="Arial"/>
                <a:sym typeface="Arial"/>
              </a:defRPr>
            </a:lvl1pPr>
            <a:lvl2pPr lvl="1" algn="ctr">
              <a:lnSpc>
                <a:spcPct val="130000"/>
              </a:lnSpc>
              <a:spcBef>
                <a:spcPts val="1200"/>
              </a:spcBef>
              <a:spcAft>
                <a:spcPts val="0"/>
              </a:spcAft>
              <a:buClr>
                <a:schemeClr val="dk2"/>
              </a:buClr>
              <a:buSzPts val="2000"/>
              <a:buNone/>
              <a:defRPr sz="2000"/>
            </a:lvl2pPr>
            <a:lvl3pPr lvl="2" algn="ctr">
              <a:lnSpc>
                <a:spcPct val="130000"/>
              </a:lnSpc>
              <a:spcBef>
                <a:spcPts val="1200"/>
              </a:spcBef>
              <a:spcAft>
                <a:spcPts val="0"/>
              </a:spcAft>
              <a:buClr>
                <a:schemeClr val="dk2"/>
              </a:buClr>
              <a:buSzPts val="1800"/>
              <a:buNone/>
              <a:defRPr sz="1800"/>
            </a:lvl3pPr>
            <a:lvl4pPr lvl="3" algn="ctr">
              <a:lnSpc>
                <a:spcPct val="130000"/>
              </a:lnSpc>
              <a:spcBef>
                <a:spcPts val="1200"/>
              </a:spcBef>
              <a:spcAft>
                <a:spcPts val="0"/>
              </a:spcAft>
              <a:buClr>
                <a:schemeClr val="dk2"/>
              </a:buClr>
              <a:buSzPts val="1600"/>
              <a:buNone/>
              <a:defRPr sz="1600"/>
            </a:lvl4pPr>
            <a:lvl5pPr lvl="4" algn="ctr">
              <a:lnSpc>
                <a:spcPct val="130000"/>
              </a:lnSpc>
              <a:spcBef>
                <a:spcPts val="1200"/>
              </a:spcBef>
              <a:spcAft>
                <a:spcPts val="0"/>
              </a:spcAft>
              <a:buClr>
                <a:schemeClr val="accent1"/>
              </a:buClr>
              <a:buSzPts val="1600"/>
              <a:buNone/>
              <a:defRPr sz="1600"/>
            </a:lvl5pPr>
            <a:lvl6pPr lvl="5" algn="ctr">
              <a:lnSpc>
                <a:spcPct val="90000"/>
              </a:lnSpc>
              <a:spcBef>
                <a:spcPts val="12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679" name="Google Shape;679;p55"/>
          <p:cNvSpPr txBox="1">
            <a:spLocks noGrp="1"/>
          </p:cNvSpPr>
          <p:nvPr>
            <p:ph type="dt" idx="10"/>
          </p:nvPr>
        </p:nvSpPr>
        <p:spPr>
          <a:xfrm>
            <a:off x="1038644" y="5381237"/>
            <a:ext cx="2743200" cy="434758"/>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sz="1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80" name="Google Shape;680;p55"/>
          <p:cNvSpPr txBox="1">
            <a:spLocks noGrp="1"/>
          </p:cNvSpPr>
          <p:nvPr>
            <p:ph type="ftr" idx="11"/>
          </p:nvPr>
        </p:nvSpPr>
        <p:spPr>
          <a:xfrm>
            <a:off x="1038644" y="6154435"/>
            <a:ext cx="4114800" cy="365125"/>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sz="8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681" name="Google Shape;681;p55"/>
          <p:cNvCxnSpPr/>
          <p:nvPr/>
        </p:nvCxnSpPr>
        <p:spPr>
          <a:xfrm>
            <a:off x="0" y="1199929"/>
            <a:ext cx="12191999" cy="0"/>
          </a:xfrm>
          <a:prstGeom prst="straightConnector1">
            <a:avLst/>
          </a:prstGeom>
          <a:noFill/>
          <a:ln w="9525" cap="flat" cmpd="sng">
            <a:solidFill>
              <a:schemeClr val="lt1"/>
            </a:solidFill>
            <a:prstDash val="solid"/>
            <a:miter lim="800000"/>
            <a:headEnd type="none" w="sm" len="sm"/>
            <a:tailEnd type="none" w="sm" len="sm"/>
          </a:ln>
        </p:spPr>
      </p:cxnSp>
      <p:cxnSp>
        <p:nvCxnSpPr>
          <p:cNvPr id="682" name="Google Shape;682;p55"/>
          <p:cNvCxnSpPr/>
          <p:nvPr/>
        </p:nvCxnSpPr>
        <p:spPr>
          <a:xfrm>
            <a:off x="653223" y="-5196"/>
            <a:ext cx="0" cy="6863196"/>
          </a:xfrm>
          <a:prstGeom prst="straightConnector1">
            <a:avLst/>
          </a:prstGeom>
          <a:noFill/>
          <a:ln w="9525" cap="flat" cmpd="sng">
            <a:solidFill>
              <a:schemeClr val="lt1"/>
            </a:solidFill>
            <a:prstDash val="solid"/>
            <a:miter lim="800000"/>
            <a:headEnd type="none" w="sm" len="sm"/>
            <a:tailEnd type="none" w="sm" len="sm"/>
          </a:ln>
        </p:spPr>
      </p:cxnSp>
      <p:pic>
        <p:nvPicPr>
          <p:cNvPr id="683" name="Google Shape;683;p55"/>
          <p:cNvPicPr preferRelativeResize="0"/>
          <p:nvPr/>
        </p:nvPicPr>
        <p:blipFill rotWithShape="1">
          <a:blip r:embed="rId4">
            <a:alphaModFix/>
          </a:blip>
          <a:srcRect/>
          <a:stretch/>
        </p:blipFill>
        <p:spPr>
          <a:xfrm>
            <a:off x="10918913" y="332760"/>
            <a:ext cx="679952" cy="536487"/>
          </a:xfrm>
          <a:prstGeom prst="rect">
            <a:avLst/>
          </a:prstGeom>
          <a:noFill/>
          <a:ln>
            <a:noFill/>
          </a:ln>
        </p:spPr>
      </p:pic>
      <p:pic>
        <p:nvPicPr>
          <p:cNvPr id="684" name="Google Shape;684;p55"/>
          <p:cNvPicPr preferRelativeResize="0"/>
          <p:nvPr/>
        </p:nvPicPr>
        <p:blipFill rotWithShape="1">
          <a:blip r:embed="rId5">
            <a:alphaModFix/>
          </a:blip>
          <a:srcRect/>
          <a:stretch/>
        </p:blipFill>
        <p:spPr>
          <a:xfrm>
            <a:off x="745155" y="257503"/>
            <a:ext cx="3023843" cy="842183"/>
          </a:xfrm>
          <a:prstGeom prst="rect">
            <a:avLst/>
          </a:prstGeom>
          <a:noFill/>
          <a:ln>
            <a:noFill/>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82"/>
                                        </p:tgtEl>
                                        <p:attrNameLst>
                                          <p:attrName>style.visibility</p:attrName>
                                        </p:attrNameLst>
                                      </p:cBhvr>
                                      <p:to>
                                        <p:strVal val="visible"/>
                                      </p:to>
                                    </p:set>
                                    <p:anim calcmode="lin" valueType="num">
                                      <p:cBhvr additive="base">
                                        <p:cTn id="7" dur="500"/>
                                        <p:tgtEl>
                                          <p:spTgt spid="682"/>
                                        </p:tgtEl>
                                        <p:attrNameLst>
                                          <p:attrName>ppt_x</p:attrName>
                                        </p:attrNameLst>
                                      </p:cBhvr>
                                      <p:tavLst>
                                        <p:tav tm="0">
                                          <p:val>
                                            <p:strVal val="#ppt_x-1"/>
                                          </p:val>
                                        </p:tav>
                                        <p:tav tm="100000">
                                          <p:val>
                                            <p:strVal val="#ppt_x"/>
                                          </p:val>
                                        </p:tav>
                                      </p:tavLst>
                                    </p:anim>
                                  </p:childTnLst>
                                </p:cTn>
                              </p:par>
                              <p:par>
                                <p:cTn id="8" presetID="2" presetClass="entr" presetSubtype="4" fill="hold" nodeType="withEffect">
                                  <p:stCondLst>
                                    <p:cond delay="250"/>
                                  </p:stCondLst>
                                  <p:childTnLst>
                                    <p:set>
                                      <p:cBhvr>
                                        <p:cTn id="9" dur="1" fill="hold">
                                          <p:stCondLst>
                                            <p:cond delay="0"/>
                                          </p:stCondLst>
                                        </p:cTn>
                                        <p:tgtEl>
                                          <p:spTgt spid="681"/>
                                        </p:tgtEl>
                                        <p:attrNameLst>
                                          <p:attrName>style.visibility</p:attrName>
                                        </p:attrNameLst>
                                      </p:cBhvr>
                                      <p:to>
                                        <p:strVal val="visible"/>
                                      </p:to>
                                    </p:set>
                                    <p:anim calcmode="lin" valueType="num">
                                      <p:cBhvr additive="base">
                                        <p:cTn id="10" dur="500"/>
                                        <p:tgtEl>
                                          <p:spTgt spid="681"/>
                                        </p:tgtEl>
                                        <p:attrNameLst>
                                          <p:attrName>ppt_y</p:attrName>
                                        </p:attrNameLst>
                                      </p:cBhvr>
                                      <p:tavLst>
                                        <p:tav tm="0">
                                          <p:val>
                                            <p:strVal val="#ppt_y+1"/>
                                          </p:val>
                                        </p:tav>
                                        <p:tav tm="100000">
                                          <p:val>
                                            <p:strVal val="#ppt_y"/>
                                          </p:val>
                                        </p:tav>
                                      </p:tavLst>
                                    </p:anim>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676"/>
                                        </p:tgtEl>
                                        <p:attrNameLst>
                                          <p:attrName>style.visibility</p:attrName>
                                        </p:attrNameLst>
                                      </p:cBhvr>
                                      <p:to>
                                        <p:strVal val="visible"/>
                                      </p:to>
                                    </p:set>
                                    <p:animEffect transition="in" filter="fade">
                                      <p:cBhvr>
                                        <p:cTn id="14" dur="500"/>
                                        <p:tgtEl>
                                          <p:spTgt spid="676"/>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684"/>
                                        </p:tgtEl>
                                        <p:attrNameLst>
                                          <p:attrName>style.visibility</p:attrName>
                                        </p:attrNameLst>
                                      </p:cBhvr>
                                      <p:to>
                                        <p:strVal val="visible"/>
                                      </p:to>
                                    </p:set>
                                    <p:animEffect transition="in" filter="fade">
                                      <p:cBhvr>
                                        <p:cTn id="18" dur="500"/>
                                        <p:tgtEl>
                                          <p:spTgt spid="684"/>
                                        </p:tgtEl>
                                      </p:cBhvr>
                                    </p:animEffect>
                                  </p:childTnLst>
                                </p:cTn>
                              </p:par>
                              <p:par>
                                <p:cTn id="19" presetID="10" presetClass="entr" presetSubtype="0" fill="hold" nodeType="withEffect">
                                  <p:stCondLst>
                                    <p:cond delay="0"/>
                                  </p:stCondLst>
                                  <p:childTnLst>
                                    <p:set>
                                      <p:cBhvr>
                                        <p:cTn id="20" dur="1" fill="hold">
                                          <p:stCondLst>
                                            <p:cond delay="0"/>
                                          </p:stCondLst>
                                        </p:cTn>
                                        <p:tgtEl>
                                          <p:spTgt spid="683"/>
                                        </p:tgtEl>
                                        <p:attrNameLst>
                                          <p:attrName>style.visibility</p:attrName>
                                        </p:attrNameLst>
                                      </p:cBhvr>
                                      <p:to>
                                        <p:strVal val="visible"/>
                                      </p:to>
                                    </p:set>
                                    <p:animEffect transition="in" filter="fade">
                                      <p:cBhvr>
                                        <p:cTn id="21" dur="500"/>
                                        <p:tgtEl>
                                          <p:spTgt spid="683"/>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677"/>
                                        </p:tgtEl>
                                        <p:attrNameLst>
                                          <p:attrName>style.visibility</p:attrName>
                                        </p:attrNameLst>
                                      </p:cBhvr>
                                      <p:to>
                                        <p:strVal val="visible"/>
                                      </p:to>
                                    </p:set>
                                    <p:animEffect transition="in" filter="fade">
                                      <p:cBhvr>
                                        <p:cTn id="25" dur="500"/>
                                        <p:tgtEl>
                                          <p:spTgt spid="677"/>
                                        </p:tgtEl>
                                      </p:cBhvr>
                                    </p:animEffect>
                                  </p:childTnLst>
                                </p:cTn>
                              </p:par>
                              <p:par>
                                <p:cTn id="26" presetID="10" presetClass="entr" presetSubtype="0" fill="hold" nodeType="withEffect">
                                  <p:stCondLst>
                                    <p:cond delay="0"/>
                                  </p:stCondLst>
                                  <p:childTnLst>
                                    <p:set>
                                      <p:cBhvr>
                                        <p:cTn id="27" dur="1" fill="hold">
                                          <p:stCondLst>
                                            <p:cond delay="0"/>
                                          </p:stCondLst>
                                        </p:cTn>
                                        <p:tgtEl>
                                          <p:spTgt spid="678">
                                            <p:txEl>
                                              <p:pRg st="0" end="0"/>
                                            </p:txEl>
                                          </p:spTgt>
                                        </p:tgtEl>
                                        <p:attrNameLst>
                                          <p:attrName>style.visibility</p:attrName>
                                        </p:attrNameLst>
                                      </p:cBhvr>
                                      <p:to>
                                        <p:strVal val="visible"/>
                                      </p:to>
                                    </p:set>
                                    <p:animEffect transition="in" filter="fade">
                                      <p:cBhvr>
                                        <p:cTn id="28" dur="500"/>
                                        <p:tgtEl>
                                          <p:spTgt spid="678">
                                            <p:txEl>
                                              <p:pRg st="0" end="0"/>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678">
                                            <p:txEl>
                                              <p:pRg st="1" end="1"/>
                                            </p:txEl>
                                          </p:spTgt>
                                        </p:tgtEl>
                                        <p:attrNameLst>
                                          <p:attrName>style.visibility</p:attrName>
                                        </p:attrNameLst>
                                      </p:cBhvr>
                                      <p:to>
                                        <p:strVal val="visible"/>
                                      </p:to>
                                    </p:set>
                                    <p:animEffect transition="in" filter="fade">
                                      <p:cBhvr>
                                        <p:cTn id="31" dur="500"/>
                                        <p:tgtEl>
                                          <p:spTgt spid="678">
                                            <p:txEl>
                                              <p:pRg st="1" end="1"/>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678">
                                            <p:txEl>
                                              <p:pRg st="2" end="2"/>
                                            </p:txEl>
                                          </p:spTgt>
                                        </p:tgtEl>
                                        <p:attrNameLst>
                                          <p:attrName>style.visibility</p:attrName>
                                        </p:attrNameLst>
                                      </p:cBhvr>
                                      <p:to>
                                        <p:strVal val="visible"/>
                                      </p:to>
                                    </p:set>
                                    <p:animEffect transition="in" filter="fade">
                                      <p:cBhvr>
                                        <p:cTn id="34" dur="500"/>
                                        <p:tgtEl>
                                          <p:spTgt spid="678">
                                            <p:txEl>
                                              <p:pRg st="2" end="2"/>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678">
                                            <p:txEl>
                                              <p:pRg st="3" end="3"/>
                                            </p:txEl>
                                          </p:spTgt>
                                        </p:tgtEl>
                                        <p:attrNameLst>
                                          <p:attrName>style.visibility</p:attrName>
                                        </p:attrNameLst>
                                      </p:cBhvr>
                                      <p:to>
                                        <p:strVal val="visible"/>
                                      </p:to>
                                    </p:set>
                                    <p:animEffect transition="in" filter="fade">
                                      <p:cBhvr>
                                        <p:cTn id="37" dur="500"/>
                                        <p:tgtEl>
                                          <p:spTgt spid="678">
                                            <p:txEl>
                                              <p:pRg st="3" end="3"/>
                                            </p:txEl>
                                          </p:spTgt>
                                        </p:tgtEl>
                                      </p:cBhvr>
                                    </p:animEffect>
                                  </p:childTnLst>
                                </p:cTn>
                              </p:par>
                              <p:par>
                                <p:cTn id="38" presetID="10" presetClass="entr" presetSubtype="0" fill="hold" nodeType="withEffect">
                                  <p:stCondLst>
                                    <p:cond delay="0"/>
                                  </p:stCondLst>
                                  <p:childTnLst>
                                    <p:set>
                                      <p:cBhvr>
                                        <p:cTn id="39" dur="1" fill="hold">
                                          <p:stCondLst>
                                            <p:cond delay="0"/>
                                          </p:stCondLst>
                                        </p:cTn>
                                        <p:tgtEl>
                                          <p:spTgt spid="678">
                                            <p:txEl>
                                              <p:pRg st="4" end="4"/>
                                            </p:txEl>
                                          </p:spTgt>
                                        </p:tgtEl>
                                        <p:attrNameLst>
                                          <p:attrName>style.visibility</p:attrName>
                                        </p:attrNameLst>
                                      </p:cBhvr>
                                      <p:to>
                                        <p:strVal val="visible"/>
                                      </p:to>
                                    </p:set>
                                    <p:animEffect transition="in" filter="fade">
                                      <p:cBhvr>
                                        <p:cTn id="40" dur="500"/>
                                        <p:tgtEl>
                                          <p:spTgt spid="678">
                                            <p:txEl>
                                              <p:pRg st="4" end="4"/>
                                            </p:txEl>
                                          </p:spTgt>
                                        </p:tgtEl>
                                      </p:cBhvr>
                                    </p:animEffect>
                                  </p:childTnLst>
                                </p:cTn>
                              </p:par>
                              <p:par>
                                <p:cTn id="41" presetID="10" presetClass="entr" presetSubtype="0" fill="hold" nodeType="withEffect">
                                  <p:stCondLst>
                                    <p:cond delay="0"/>
                                  </p:stCondLst>
                                  <p:childTnLst>
                                    <p:set>
                                      <p:cBhvr>
                                        <p:cTn id="42" dur="1" fill="hold">
                                          <p:stCondLst>
                                            <p:cond delay="0"/>
                                          </p:stCondLst>
                                        </p:cTn>
                                        <p:tgtEl>
                                          <p:spTgt spid="678">
                                            <p:txEl>
                                              <p:pRg st="5" end="5"/>
                                            </p:txEl>
                                          </p:spTgt>
                                        </p:tgtEl>
                                        <p:attrNameLst>
                                          <p:attrName>style.visibility</p:attrName>
                                        </p:attrNameLst>
                                      </p:cBhvr>
                                      <p:to>
                                        <p:strVal val="visible"/>
                                      </p:to>
                                    </p:set>
                                    <p:animEffect transition="in" filter="fade">
                                      <p:cBhvr>
                                        <p:cTn id="43" dur="500"/>
                                        <p:tgtEl>
                                          <p:spTgt spid="678">
                                            <p:txEl>
                                              <p:pRg st="5" end="5"/>
                                            </p:txEl>
                                          </p:spTgt>
                                        </p:tgtEl>
                                      </p:cBhvr>
                                    </p:animEffect>
                                  </p:childTnLst>
                                </p:cTn>
                              </p:par>
                              <p:par>
                                <p:cTn id="44" presetID="10" presetClass="entr" presetSubtype="0" fill="hold" nodeType="withEffect">
                                  <p:stCondLst>
                                    <p:cond delay="0"/>
                                  </p:stCondLst>
                                  <p:childTnLst>
                                    <p:set>
                                      <p:cBhvr>
                                        <p:cTn id="45" dur="1" fill="hold">
                                          <p:stCondLst>
                                            <p:cond delay="0"/>
                                          </p:stCondLst>
                                        </p:cTn>
                                        <p:tgtEl>
                                          <p:spTgt spid="678">
                                            <p:txEl>
                                              <p:pRg st="6" end="6"/>
                                            </p:txEl>
                                          </p:spTgt>
                                        </p:tgtEl>
                                        <p:attrNameLst>
                                          <p:attrName>style.visibility</p:attrName>
                                        </p:attrNameLst>
                                      </p:cBhvr>
                                      <p:to>
                                        <p:strVal val="visible"/>
                                      </p:to>
                                    </p:set>
                                    <p:animEffect transition="in" filter="fade">
                                      <p:cBhvr>
                                        <p:cTn id="46" dur="500"/>
                                        <p:tgtEl>
                                          <p:spTgt spid="678">
                                            <p:txEl>
                                              <p:pRg st="6" end="6"/>
                                            </p:txEl>
                                          </p:spTgt>
                                        </p:tgtEl>
                                      </p:cBhvr>
                                    </p:animEffect>
                                  </p:childTnLst>
                                </p:cTn>
                              </p:par>
                              <p:par>
                                <p:cTn id="47" presetID="10" presetClass="entr" presetSubtype="0" fill="hold" nodeType="withEffect">
                                  <p:stCondLst>
                                    <p:cond delay="0"/>
                                  </p:stCondLst>
                                  <p:childTnLst>
                                    <p:set>
                                      <p:cBhvr>
                                        <p:cTn id="48" dur="1" fill="hold">
                                          <p:stCondLst>
                                            <p:cond delay="0"/>
                                          </p:stCondLst>
                                        </p:cTn>
                                        <p:tgtEl>
                                          <p:spTgt spid="678">
                                            <p:txEl>
                                              <p:pRg st="7" end="7"/>
                                            </p:txEl>
                                          </p:spTgt>
                                        </p:tgtEl>
                                        <p:attrNameLst>
                                          <p:attrName>style.visibility</p:attrName>
                                        </p:attrNameLst>
                                      </p:cBhvr>
                                      <p:to>
                                        <p:strVal val="visible"/>
                                      </p:to>
                                    </p:set>
                                    <p:animEffect transition="in" filter="fade">
                                      <p:cBhvr>
                                        <p:cTn id="49" dur="500"/>
                                        <p:tgtEl>
                                          <p:spTgt spid="678">
                                            <p:txEl>
                                              <p:pRg st="7" end="7"/>
                                            </p:txEl>
                                          </p:spTgt>
                                        </p:tgtEl>
                                      </p:cBhvr>
                                    </p:animEffect>
                                  </p:childTnLst>
                                </p:cTn>
                              </p:par>
                              <p:par>
                                <p:cTn id="50" presetID="10" presetClass="entr" presetSubtype="0" fill="hold" nodeType="withEffect">
                                  <p:stCondLst>
                                    <p:cond delay="0"/>
                                  </p:stCondLst>
                                  <p:childTnLst>
                                    <p:set>
                                      <p:cBhvr>
                                        <p:cTn id="51" dur="1" fill="hold">
                                          <p:stCondLst>
                                            <p:cond delay="0"/>
                                          </p:stCondLst>
                                        </p:cTn>
                                        <p:tgtEl>
                                          <p:spTgt spid="678">
                                            <p:txEl>
                                              <p:pRg st="8" end="8"/>
                                            </p:txEl>
                                          </p:spTgt>
                                        </p:tgtEl>
                                        <p:attrNameLst>
                                          <p:attrName>style.visibility</p:attrName>
                                        </p:attrNameLst>
                                      </p:cBhvr>
                                      <p:to>
                                        <p:strVal val="visible"/>
                                      </p:to>
                                    </p:set>
                                    <p:animEffect transition="in" filter="fade">
                                      <p:cBhvr>
                                        <p:cTn id="52" dur="500"/>
                                        <p:tgtEl>
                                          <p:spTgt spid="678">
                                            <p:txEl>
                                              <p:pRg st="8" end="8"/>
                                            </p:txEl>
                                          </p:spTgt>
                                        </p:tgtEl>
                                      </p:cBhvr>
                                    </p:animEffect>
                                  </p:childTnLst>
                                </p:cTn>
                              </p:par>
                              <p:par>
                                <p:cTn id="53" presetID="10" presetClass="entr" presetSubtype="0" fill="hold" nodeType="withEffect">
                                  <p:stCondLst>
                                    <p:cond delay="0"/>
                                  </p:stCondLst>
                                  <p:childTnLst>
                                    <p:set>
                                      <p:cBhvr>
                                        <p:cTn id="54" dur="1" fill="hold">
                                          <p:stCondLst>
                                            <p:cond delay="0"/>
                                          </p:stCondLst>
                                        </p:cTn>
                                        <p:tgtEl>
                                          <p:spTgt spid="679"/>
                                        </p:tgtEl>
                                        <p:attrNameLst>
                                          <p:attrName>style.visibility</p:attrName>
                                        </p:attrNameLst>
                                      </p:cBhvr>
                                      <p:to>
                                        <p:strVal val="visible"/>
                                      </p:to>
                                    </p:set>
                                    <p:animEffect transition="in" filter="fade">
                                      <p:cBhvr>
                                        <p:cTn id="55" dur="500"/>
                                        <p:tgtEl>
                                          <p:spTgt spid="679"/>
                                        </p:tgtEl>
                                      </p:cBhvr>
                                    </p:animEffect>
                                  </p:childTnLst>
                                </p:cTn>
                              </p:par>
                              <p:par>
                                <p:cTn id="56" presetID="10" presetClass="entr" presetSubtype="0" fill="hold" nodeType="withEffect">
                                  <p:stCondLst>
                                    <p:cond delay="0"/>
                                  </p:stCondLst>
                                  <p:childTnLst>
                                    <p:set>
                                      <p:cBhvr>
                                        <p:cTn id="57" dur="1" fill="hold">
                                          <p:stCondLst>
                                            <p:cond delay="0"/>
                                          </p:stCondLst>
                                        </p:cTn>
                                        <p:tgtEl>
                                          <p:spTgt spid="680"/>
                                        </p:tgtEl>
                                        <p:attrNameLst>
                                          <p:attrName>style.visibility</p:attrName>
                                        </p:attrNameLst>
                                      </p:cBhvr>
                                      <p:to>
                                        <p:strVal val="visible"/>
                                      </p:to>
                                    </p:set>
                                    <p:animEffect transition="in" filter="fade">
                                      <p:cBhvr>
                                        <p:cTn id="58" dur="500"/>
                                        <p:tgtEl>
                                          <p:spTgt spid="6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2_Custom Layout">
  <p:cSld name="2_Custom Layout">
    <p:bg>
      <p:bgPr>
        <a:solidFill>
          <a:schemeClr val="lt2"/>
        </a:solidFill>
        <a:effectLst/>
      </p:bgPr>
    </p:bg>
    <p:spTree>
      <p:nvGrpSpPr>
        <p:cNvPr id="1" name="Shape 685"/>
        <p:cNvGrpSpPr/>
        <p:nvPr/>
      </p:nvGrpSpPr>
      <p:grpSpPr>
        <a:xfrm>
          <a:off x="0" y="0"/>
          <a:ext cx="0" cy="0"/>
          <a:chOff x="0" y="0"/>
          <a:chExt cx="0" cy="0"/>
        </a:xfrm>
      </p:grpSpPr>
      <p:sp>
        <p:nvSpPr>
          <p:cNvPr id="686" name="Google Shape;686;p56"/>
          <p:cNvSpPr txBox="1"/>
          <p:nvPr/>
        </p:nvSpPr>
        <p:spPr>
          <a:xfrm>
            <a:off x="587604" y="2479249"/>
            <a:ext cx="11016792" cy="1899502"/>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800"/>
              <a:buFont typeface="Arial"/>
              <a:buNone/>
            </a:pPr>
            <a:r>
              <a:rPr lang="en-GB" sz="8800" b="1" i="0" u="none" strike="noStrike" cap="none">
                <a:solidFill>
                  <a:schemeClr val="dk2"/>
                </a:solidFill>
                <a:latin typeface="Arial"/>
                <a:ea typeface="Arial"/>
                <a:cs typeface="Arial"/>
                <a:sym typeface="Arial"/>
              </a:rPr>
              <a:t>AGENDA</a:t>
            </a:r>
            <a:endParaRPr sz="1400" b="0" i="0" u="none" strike="noStrike" cap="none">
              <a:solidFill>
                <a:srgbClr val="000000"/>
              </a:solidFill>
              <a:latin typeface="Arial"/>
              <a:ea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Agenda 2">
  <p:cSld name="Agenda 2">
    <p:bg>
      <p:bgPr>
        <a:solidFill>
          <a:schemeClr val="dk2"/>
        </a:solidFill>
        <a:effectLst/>
      </p:bgPr>
    </p:bg>
    <p:spTree>
      <p:nvGrpSpPr>
        <p:cNvPr id="1" name="Shape 687"/>
        <p:cNvGrpSpPr/>
        <p:nvPr/>
      </p:nvGrpSpPr>
      <p:grpSpPr>
        <a:xfrm>
          <a:off x="0" y="0"/>
          <a:ext cx="0" cy="0"/>
          <a:chOff x="0" y="0"/>
          <a:chExt cx="0" cy="0"/>
        </a:xfrm>
      </p:grpSpPr>
      <p:pic>
        <p:nvPicPr>
          <p:cNvPr id="688" name="Google Shape;688;p57"/>
          <p:cNvPicPr preferRelativeResize="0"/>
          <p:nvPr/>
        </p:nvPicPr>
        <p:blipFill rotWithShape="1">
          <a:blip r:embed="rId2">
            <a:alphaModFix/>
          </a:blip>
          <a:srcRect/>
          <a:stretch/>
        </p:blipFill>
        <p:spPr>
          <a:xfrm>
            <a:off x="-1" y="-2166"/>
            <a:ext cx="12192000" cy="6858000"/>
          </a:xfrm>
          <a:prstGeom prst="rect">
            <a:avLst/>
          </a:prstGeom>
          <a:noFill/>
          <a:ln>
            <a:noFill/>
          </a:ln>
        </p:spPr>
      </p:pic>
      <p:sp>
        <p:nvSpPr>
          <p:cNvPr id="689" name="Google Shape;689;p57"/>
          <p:cNvSpPr/>
          <p:nvPr/>
        </p:nvSpPr>
        <p:spPr>
          <a:xfrm>
            <a:off x="0" y="5185891"/>
            <a:ext cx="12191999" cy="1682496"/>
          </a:xfrm>
          <a:prstGeom prst="rect">
            <a:avLst/>
          </a:prstGeom>
          <a:gradFill>
            <a:gsLst>
              <a:gs pos="0">
                <a:srgbClr val="000000">
                  <a:alpha val="0"/>
                </a:srgbClr>
              </a:gs>
              <a:gs pos="100000">
                <a:srgbClr val="000000">
                  <a:alpha val="40000"/>
                </a:srgbClr>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690" name="Google Shape;690;p57"/>
          <p:cNvSpPr txBox="1">
            <a:spLocks noGrp="1"/>
          </p:cNvSpPr>
          <p:nvPr>
            <p:ph type="title"/>
          </p:nvPr>
        </p:nvSpPr>
        <p:spPr>
          <a:xfrm>
            <a:off x="711251" y="238991"/>
            <a:ext cx="10833049" cy="1423553"/>
          </a:xfrm>
          <a:prstGeom prst="rect">
            <a:avLst/>
          </a:prstGeom>
          <a:noFill/>
          <a:ln>
            <a:noFill/>
          </a:ln>
        </p:spPr>
        <p:txBody>
          <a:bodyPr spcFirstLastPara="1" wrap="square" lIns="0" tIns="0" rIns="0" bIns="0" anchor="b" anchorCtr="0">
            <a:noAutofit/>
          </a:bodyPr>
          <a:lstStyle>
            <a:lvl1pPr lvl="0" algn="l">
              <a:lnSpc>
                <a:spcPct val="90000"/>
              </a:lnSpc>
              <a:spcBef>
                <a:spcPts val="0"/>
              </a:spcBef>
              <a:spcAft>
                <a:spcPts val="0"/>
              </a:spcAft>
              <a:buClr>
                <a:schemeClr val="lt1"/>
              </a:buClr>
              <a:buSzPts val="4000"/>
              <a:buFont typeface="Arial"/>
              <a:buNone/>
              <a:defRPr sz="4000" b="1" i="0">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91" name="Google Shape;691;p57"/>
          <p:cNvSpPr txBox="1">
            <a:spLocks noGrp="1"/>
          </p:cNvSpPr>
          <p:nvPr>
            <p:ph type="body" idx="1"/>
          </p:nvPr>
        </p:nvSpPr>
        <p:spPr>
          <a:xfrm>
            <a:off x="2550063" y="2071800"/>
            <a:ext cx="8994238" cy="4038056"/>
          </a:xfrm>
          <a:prstGeom prst="rect">
            <a:avLst/>
          </a:prstGeom>
          <a:noFill/>
          <a:ln>
            <a:noFill/>
          </a:ln>
        </p:spPr>
        <p:txBody>
          <a:bodyPr spcFirstLastPara="1" wrap="square" lIns="0" tIns="0" rIns="0" bIns="0" anchor="t" anchorCtr="0">
            <a:normAutofit/>
          </a:bodyPr>
          <a:lstStyle>
            <a:lvl1pPr marL="457200" lvl="0" indent="-342900" algn="l">
              <a:lnSpc>
                <a:spcPct val="100000"/>
              </a:lnSpc>
              <a:spcBef>
                <a:spcPts val="1600"/>
              </a:spcBef>
              <a:spcAft>
                <a:spcPts val="0"/>
              </a:spcAft>
              <a:buClr>
                <a:schemeClr val="lt1"/>
              </a:buClr>
              <a:buSzPts val="1800"/>
              <a:buFont typeface="NTR"/>
              <a:buChar char="-"/>
              <a:defRPr sz="1800" b="0" i="0">
                <a:solidFill>
                  <a:schemeClr val="lt1"/>
                </a:solidFill>
                <a:latin typeface="Arial"/>
                <a:ea typeface="Arial"/>
                <a:cs typeface="Arial"/>
                <a:sym typeface="Arial"/>
              </a:defRPr>
            </a:lvl1pPr>
            <a:lvl2pPr marL="914400" lvl="1" indent="-317500" algn="l">
              <a:lnSpc>
                <a:spcPct val="100000"/>
              </a:lnSpc>
              <a:spcBef>
                <a:spcPts val="300"/>
              </a:spcBef>
              <a:spcAft>
                <a:spcPts val="0"/>
              </a:spcAft>
              <a:buClr>
                <a:schemeClr val="lt1"/>
              </a:buClr>
              <a:buSzPts val="1400"/>
              <a:buChar char="•"/>
              <a:defRPr sz="1400">
                <a:solidFill>
                  <a:schemeClr val="lt1"/>
                </a:solidFill>
                <a:latin typeface="Arial"/>
                <a:ea typeface="Arial"/>
                <a:cs typeface="Arial"/>
                <a:sym typeface="Arial"/>
              </a:defRPr>
            </a:lvl2pPr>
            <a:lvl3pPr marL="1371600" lvl="2" indent="-368300" algn="l">
              <a:lnSpc>
                <a:spcPct val="130000"/>
              </a:lnSpc>
              <a:spcBef>
                <a:spcPts val="300"/>
              </a:spcBef>
              <a:spcAft>
                <a:spcPts val="0"/>
              </a:spcAft>
              <a:buClr>
                <a:schemeClr val="lt1"/>
              </a:buClr>
              <a:buSzPts val="2200"/>
              <a:buChar char="-"/>
              <a:defRPr sz="2200">
                <a:solidFill>
                  <a:schemeClr val="lt1"/>
                </a:solidFill>
              </a:defRPr>
            </a:lvl3pPr>
            <a:lvl4pPr marL="1828800" lvl="3" indent="-228600" algn="l">
              <a:lnSpc>
                <a:spcPct val="130000"/>
              </a:lnSpc>
              <a:spcBef>
                <a:spcPts val="1200"/>
              </a:spcBef>
              <a:spcAft>
                <a:spcPts val="0"/>
              </a:spcAft>
              <a:buClr>
                <a:schemeClr val="lt1"/>
              </a:buClr>
              <a:buSzPts val="2200"/>
              <a:buNone/>
              <a:defRPr sz="2200">
                <a:solidFill>
                  <a:schemeClr val="lt1"/>
                </a:solidFill>
              </a:defRPr>
            </a:lvl4pPr>
            <a:lvl5pPr marL="2286000" lvl="4" indent="-228600" algn="l">
              <a:lnSpc>
                <a:spcPct val="130000"/>
              </a:lnSpc>
              <a:spcBef>
                <a:spcPts val="1200"/>
              </a:spcBef>
              <a:spcAft>
                <a:spcPts val="0"/>
              </a:spcAft>
              <a:buClr>
                <a:schemeClr val="lt1"/>
              </a:buClr>
              <a:buSzPts val="2200"/>
              <a:buNone/>
              <a:defRPr sz="2200">
                <a:solidFill>
                  <a:schemeClr val="lt1"/>
                </a:solidFill>
              </a:defRPr>
            </a:lvl5pPr>
            <a:lvl6pPr marL="2743200" lvl="5" indent="-355600" algn="l">
              <a:lnSpc>
                <a:spcPct val="90000"/>
              </a:lnSpc>
              <a:spcBef>
                <a:spcPts val="12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92" name="Google Shape;692;p57"/>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93" name="Google Shape;693;p57"/>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694" name="Google Shape;694;p57"/>
          <p:cNvSpPr txBox="1">
            <a:spLocks noGrp="1"/>
          </p:cNvSpPr>
          <p:nvPr>
            <p:ph type="body" idx="2"/>
          </p:nvPr>
        </p:nvSpPr>
        <p:spPr>
          <a:xfrm>
            <a:off x="1469920" y="6109856"/>
            <a:ext cx="3167064" cy="432632"/>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lt1"/>
              </a:buClr>
              <a:buSzPts val="800"/>
              <a:buNone/>
              <a:defRPr sz="800" b="0" i="0">
                <a:solidFill>
                  <a:schemeClr val="lt1"/>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695" name="Google Shape;695;p57"/>
          <p:cNvPicPr preferRelativeResize="0"/>
          <p:nvPr/>
        </p:nvPicPr>
        <p:blipFill rotWithShape="1">
          <a:blip r:embed="rId3">
            <a:alphaModFix/>
          </a:blip>
          <a:srcRect/>
          <a:stretch/>
        </p:blipFill>
        <p:spPr>
          <a:xfrm>
            <a:off x="11223028" y="6228946"/>
            <a:ext cx="432312" cy="341097"/>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Agenda 3">
  <p:cSld name="Agenda 3">
    <p:bg>
      <p:bgPr>
        <a:solidFill>
          <a:schemeClr val="dk2"/>
        </a:solidFill>
        <a:effectLst/>
      </p:bgPr>
    </p:bg>
    <p:spTree>
      <p:nvGrpSpPr>
        <p:cNvPr id="1" name="Shape 696"/>
        <p:cNvGrpSpPr/>
        <p:nvPr/>
      </p:nvGrpSpPr>
      <p:grpSpPr>
        <a:xfrm>
          <a:off x="0" y="0"/>
          <a:ext cx="0" cy="0"/>
          <a:chOff x="0" y="0"/>
          <a:chExt cx="0" cy="0"/>
        </a:xfrm>
      </p:grpSpPr>
      <p:pic>
        <p:nvPicPr>
          <p:cNvPr id="697" name="Google Shape;697;p58"/>
          <p:cNvPicPr preferRelativeResize="0"/>
          <p:nvPr/>
        </p:nvPicPr>
        <p:blipFill rotWithShape="1">
          <a:blip r:embed="rId2">
            <a:alphaModFix/>
          </a:blip>
          <a:srcRect/>
          <a:stretch/>
        </p:blipFill>
        <p:spPr>
          <a:xfrm>
            <a:off x="-1" y="-2166"/>
            <a:ext cx="12192000" cy="6858000"/>
          </a:xfrm>
          <a:prstGeom prst="rect">
            <a:avLst/>
          </a:prstGeom>
          <a:noFill/>
          <a:ln>
            <a:noFill/>
          </a:ln>
        </p:spPr>
      </p:pic>
      <p:sp>
        <p:nvSpPr>
          <p:cNvPr id="698" name="Google Shape;698;p58"/>
          <p:cNvSpPr/>
          <p:nvPr/>
        </p:nvSpPr>
        <p:spPr>
          <a:xfrm>
            <a:off x="0" y="5185891"/>
            <a:ext cx="12191999" cy="1682496"/>
          </a:xfrm>
          <a:prstGeom prst="rect">
            <a:avLst/>
          </a:prstGeom>
          <a:gradFill>
            <a:gsLst>
              <a:gs pos="0">
                <a:srgbClr val="000000">
                  <a:alpha val="0"/>
                </a:srgbClr>
              </a:gs>
              <a:gs pos="100000">
                <a:srgbClr val="000000">
                  <a:alpha val="40000"/>
                </a:srgbClr>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699" name="Google Shape;699;p58"/>
          <p:cNvSpPr txBox="1">
            <a:spLocks noGrp="1"/>
          </p:cNvSpPr>
          <p:nvPr>
            <p:ph type="title"/>
          </p:nvPr>
        </p:nvSpPr>
        <p:spPr>
          <a:xfrm>
            <a:off x="711251" y="238991"/>
            <a:ext cx="10833049" cy="1423553"/>
          </a:xfrm>
          <a:prstGeom prst="rect">
            <a:avLst/>
          </a:prstGeom>
          <a:noFill/>
          <a:ln>
            <a:noFill/>
          </a:ln>
        </p:spPr>
        <p:txBody>
          <a:bodyPr spcFirstLastPara="1" wrap="square" lIns="0" tIns="0" rIns="0" bIns="0" anchor="b" anchorCtr="0">
            <a:noAutofit/>
          </a:bodyPr>
          <a:lstStyle>
            <a:lvl1pPr lvl="0" algn="l">
              <a:lnSpc>
                <a:spcPct val="90000"/>
              </a:lnSpc>
              <a:spcBef>
                <a:spcPts val="0"/>
              </a:spcBef>
              <a:spcAft>
                <a:spcPts val="0"/>
              </a:spcAft>
              <a:buClr>
                <a:schemeClr val="lt1"/>
              </a:buClr>
              <a:buSzPts val="4000"/>
              <a:buFont typeface="Arial"/>
              <a:buNone/>
              <a:defRPr sz="4000" b="1" i="0">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0" name="Google Shape;700;p58"/>
          <p:cNvSpPr txBox="1">
            <a:spLocks noGrp="1"/>
          </p:cNvSpPr>
          <p:nvPr>
            <p:ph type="body" idx="1"/>
          </p:nvPr>
        </p:nvSpPr>
        <p:spPr>
          <a:xfrm>
            <a:off x="2550063" y="2071800"/>
            <a:ext cx="8994238" cy="4025503"/>
          </a:xfrm>
          <a:prstGeom prst="rect">
            <a:avLst/>
          </a:prstGeom>
          <a:noFill/>
          <a:ln>
            <a:noFill/>
          </a:ln>
        </p:spPr>
        <p:txBody>
          <a:bodyPr spcFirstLastPara="1" wrap="square" lIns="0" tIns="0" rIns="0" bIns="0" anchor="t" anchorCtr="0">
            <a:normAutofit/>
          </a:bodyPr>
          <a:lstStyle>
            <a:lvl1pPr marL="457200" lvl="0" indent="-342900" algn="l">
              <a:lnSpc>
                <a:spcPct val="100000"/>
              </a:lnSpc>
              <a:spcBef>
                <a:spcPts val="1600"/>
              </a:spcBef>
              <a:spcAft>
                <a:spcPts val="0"/>
              </a:spcAft>
              <a:buClr>
                <a:schemeClr val="lt1"/>
              </a:buClr>
              <a:buSzPts val="1800"/>
              <a:buFont typeface="NTR"/>
              <a:buChar char="-"/>
              <a:defRPr sz="1800" b="0" i="0">
                <a:solidFill>
                  <a:schemeClr val="lt1"/>
                </a:solidFill>
                <a:latin typeface="Arial"/>
                <a:ea typeface="Arial"/>
                <a:cs typeface="Arial"/>
                <a:sym typeface="Arial"/>
              </a:defRPr>
            </a:lvl1pPr>
            <a:lvl2pPr marL="914400" lvl="1" indent="-317500" algn="l">
              <a:lnSpc>
                <a:spcPct val="100000"/>
              </a:lnSpc>
              <a:spcBef>
                <a:spcPts val="300"/>
              </a:spcBef>
              <a:spcAft>
                <a:spcPts val="0"/>
              </a:spcAft>
              <a:buClr>
                <a:schemeClr val="lt1"/>
              </a:buClr>
              <a:buSzPts val="1400"/>
              <a:buChar char="•"/>
              <a:defRPr sz="1400">
                <a:solidFill>
                  <a:schemeClr val="lt1"/>
                </a:solidFill>
                <a:latin typeface="Arial"/>
                <a:ea typeface="Arial"/>
                <a:cs typeface="Arial"/>
                <a:sym typeface="Arial"/>
              </a:defRPr>
            </a:lvl2pPr>
            <a:lvl3pPr marL="1371600" lvl="2" indent="-368300" algn="l">
              <a:lnSpc>
                <a:spcPct val="130000"/>
              </a:lnSpc>
              <a:spcBef>
                <a:spcPts val="300"/>
              </a:spcBef>
              <a:spcAft>
                <a:spcPts val="0"/>
              </a:spcAft>
              <a:buClr>
                <a:schemeClr val="lt1"/>
              </a:buClr>
              <a:buSzPts val="2200"/>
              <a:buChar char="-"/>
              <a:defRPr sz="2200">
                <a:solidFill>
                  <a:schemeClr val="lt1"/>
                </a:solidFill>
              </a:defRPr>
            </a:lvl3pPr>
            <a:lvl4pPr marL="1828800" lvl="3" indent="-228600" algn="l">
              <a:lnSpc>
                <a:spcPct val="130000"/>
              </a:lnSpc>
              <a:spcBef>
                <a:spcPts val="1200"/>
              </a:spcBef>
              <a:spcAft>
                <a:spcPts val="0"/>
              </a:spcAft>
              <a:buClr>
                <a:schemeClr val="lt1"/>
              </a:buClr>
              <a:buSzPts val="2200"/>
              <a:buNone/>
              <a:defRPr sz="2200">
                <a:solidFill>
                  <a:schemeClr val="lt1"/>
                </a:solidFill>
              </a:defRPr>
            </a:lvl4pPr>
            <a:lvl5pPr marL="2286000" lvl="4" indent="-228600" algn="l">
              <a:lnSpc>
                <a:spcPct val="130000"/>
              </a:lnSpc>
              <a:spcBef>
                <a:spcPts val="1200"/>
              </a:spcBef>
              <a:spcAft>
                <a:spcPts val="0"/>
              </a:spcAft>
              <a:buClr>
                <a:schemeClr val="lt1"/>
              </a:buClr>
              <a:buSzPts val="2200"/>
              <a:buNone/>
              <a:defRPr sz="2200">
                <a:solidFill>
                  <a:schemeClr val="lt1"/>
                </a:solidFill>
              </a:defRPr>
            </a:lvl5pPr>
            <a:lvl6pPr marL="2743200" lvl="5" indent="-355600" algn="l">
              <a:lnSpc>
                <a:spcPct val="90000"/>
              </a:lnSpc>
              <a:spcBef>
                <a:spcPts val="12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701" name="Google Shape;701;p58"/>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2" name="Google Shape;702;p58"/>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703" name="Google Shape;703;p58"/>
          <p:cNvSpPr txBox="1">
            <a:spLocks noGrp="1"/>
          </p:cNvSpPr>
          <p:nvPr>
            <p:ph type="body" idx="2"/>
          </p:nvPr>
        </p:nvSpPr>
        <p:spPr>
          <a:xfrm>
            <a:off x="1469920" y="6109856"/>
            <a:ext cx="3167064" cy="432632"/>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lt1"/>
              </a:buClr>
              <a:buSzPts val="800"/>
              <a:buNone/>
              <a:defRPr sz="800" b="0" i="0">
                <a:solidFill>
                  <a:schemeClr val="lt1"/>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704" name="Google Shape;704;p58"/>
          <p:cNvPicPr preferRelativeResize="0"/>
          <p:nvPr/>
        </p:nvPicPr>
        <p:blipFill rotWithShape="1">
          <a:blip r:embed="rId3">
            <a:alphaModFix/>
          </a:blip>
          <a:srcRect/>
          <a:stretch/>
        </p:blipFill>
        <p:spPr>
          <a:xfrm>
            <a:off x="11223028" y="6228946"/>
            <a:ext cx="432312" cy="341097"/>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Agenda 4">
  <p:cSld name="Agenda 4">
    <p:bg>
      <p:bgPr>
        <a:solidFill>
          <a:schemeClr val="dk2"/>
        </a:solidFill>
        <a:effectLst/>
      </p:bgPr>
    </p:bg>
    <p:spTree>
      <p:nvGrpSpPr>
        <p:cNvPr id="1" name="Shape 705"/>
        <p:cNvGrpSpPr/>
        <p:nvPr/>
      </p:nvGrpSpPr>
      <p:grpSpPr>
        <a:xfrm>
          <a:off x="0" y="0"/>
          <a:ext cx="0" cy="0"/>
          <a:chOff x="0" y="0"/>
          <a:chExt cx="0" cy="0"/>
        </a:xfrm>
      </p:grpSpPr>
      <p:pic>
        <p:nvPicPr>
          <p:cNvPr id="706" name="Google Shape;706;p59"/>
          <p:cNvPicPr preferRelativeResize="0"/>
          <p:nvPr/>
        </p:nvPicPr>
        <p:blipFill rotWithShape="1">
          <a:blip r:embed="rId2">
            <a:alphaModFix/>
          </a:blip>
          <a:srcRect/>
          <a:stretch/>
        </p:blipFill>
        <p:spPr>
          <a:xfrm>
            <a:off x="0" y="-5196"/>
            <a:ext cx="12201235" cy="6863195"/>
          </a:xfrm>
          <a:prstGeom prst="rect">
            <a:avLst/>
          </a:prstGeom>
          <a:noFill/>
          <a:ln>
            <a:noFill/>
          </a:ln>
        </p:spPr>
      </p:pic>
      <p:sp>
        <p:nvSpPr>
          <p:cNvPr id="707" name="Google Shape;707;p59"/>
          <p:cNvSpPr/>
          <p:nvPr/>
        </p:nvSpPr>
        <p:spPr>
          <a:xfrm rot="5400000">
            <a:off x="-1743078" y="1737880"/>
            <a:ext cx="6863197" cy="3377045"/>
          </a:xfrm>
          <a:prstGeom prst="rect">
            <a:avLst/>
          </a:prstGeom>
          <a:gradFill>
            <a:gsLst>
              <a:gs pos="0">
                <a:srgbClr val="000000">
                  <a:alpha val="0"/>
                </a:srgbClr>
              </a:gs>
              <a:gs pos="100000">
                <a:srgbClr val="000000">
                  <a:alpha val="23921"/>
                </a:srgbClr>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708" name="Google Shape;708;p59"/>
          <p:cNvSpPr/>
          <p:nvPr/>
        </p:nvSpPr>
        <p:spPr>
          <a:xfrm>
            <a:off x="0" y="5185891"/>
            <a:ext cx="12191999" cy="1682496"/>
          </a:xfrm>
          <a:prstGeom prst="rect">
            <a:avLst/>
          </a:prstGeom>
          <a:gradFill>
            <a:gsLst>
              <a:gs pos="0">
                <a:srgbClr val="000000">
                  <a:alpha val="0"/>
                </a:srgbClr>
              </a:gs>
              <a:gs pos="100000">
                <a:srgbClr val="000000">
                  <a:alpha val="40000"/>
                </a:srgbClr>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709" name="Google Shape;709;p59"/>
          <p:cNvSpPr txBox="1">
            <a:spLocks noGrp="1"/>
          </p:cNvSpPr>
          <p:nvPr>
            <p:ph type="title"/>
          </p:nvPr>
        </p:nvSpPr>
        <p:spPr>
          <a:xfrm>
            <a:off x="711251" y="238991"/>
            <a:ext cx="10833049" cy="1423553"/>
          </a:xfrm>
          <a:prstGeom prst="rect">
            <a:avLst/>
          </a:prstGeom>
          <a:noFill/>
          <a:ln>
            <a:noFill/>
          </a:ln>
        </p:spPr>
        <p:txBody>
          <a:bodyPr spcFirstLastPara="1" wrap="square" lIns="0" tIns="0" rIns="0" bIns="0" anchor="b" anchorCtr="0">
            <a:noAutofit/>
          </a:bodyPr>
          <a:lstStyle>
            <a:lvl1pPr lvl="0" algn="l">
              <a:lnSpc>
                <a:spcPct val="90000"/>
              </a:lnSpc>
              <a:spcBef>
                <a:spcPts val="0"/>
              </a:spcBef>
              <a:spcAft>
                <a:spcPts val="0"/>
              </a:spcAft>
              <a:buClr>
                <a:schemeClr val="lt1"/>
              </a:buClr>
              <a:buSzPts val="4000"/>
              <a:buFont typeface="Arial"/>
              <a:buNone/>
              <a:defRPr sz="4000" b="1" i="0">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0" name="Google Shape;710;p59"/>
          <p:cNvSpPr txBox="1">
            <a:spLocks noGrp="1"/>
          </p:cNvSpPr>
          <p:nvPr>
            <p:ph type="body" idx="1"/>
          </p:nvPr>
        </p:nvSpPr>
        <p:spPr>
          <a:xfrm>
            <a:off x="2550062" y="2071801"/>
            <a:ext cx="8852396" cy="4027668"/>
          </a:xfrm>
          <a:prstGeom prst="rect">
            <a:avLst/>
          </a:prstGeom>
          <a:noFill/>
          <a:ln>
            <a:noFill/>
          </a:ln>
        </p:spPr>
        <p:txBody>
          <a:bodyPr spcFirstLastPara="1" wrap="square" lIns="0" tIns="0" rIns="0" bIns="0" anchor="t" anchorCtr="0">
            <a:normAutofit/>
          </a:bodyPr>
          <a:lstStyle>
            <a:lvl1pPr marL="457200" lvl="0" indent="-342900" algn="l">
              <a:lnSpc>
                <a:spcPct val="100000"/>
              </a:lnSpc>
              <a:spcBef>
                <a:spcPts val="1600"/>
              </a:spcBef>
              <a:spcAft>
                <a:spcPts val="0"/>
              </a:spcAft>
              <a:buClr>
                <a:schemeClr val="lt1"/>
              </a:buClr>
              <a:buSzPts val="1800"/>
              <a:buFont typeface="NTR"/>
              <a:buChar char="-"/>
              <a:defRPr sz="1800" b="0" i="0">
                <a:solidFill>
                  <a:schemeClr val="lt1"/>
                </a:solidFill>
                <a:latin typeface="Arial"/>
                <a:ea typeface="Arial"/>
                <a:cs typeface="Arial"/>
                <a:sym typeface="Arial"/>
              </a:defRPr>
            </a:lvl1pPr>
            <a:lvl2pPr marL="914400" lvl="1" indent="-317500" algn="l">
              <a:lnSpc>
                <a:spcPct val="100000"/>
              </a:lnSpc>
              <a:spcBef>
                <a:spcPts val="300"/>
              </a:spcBef>
              <a:spcAft>
                <a:spcPts val="0"/>
              </a:spcAft>
              <a:buClr>
                <a:schemeClr val="lt1"/>
              </a:buClr>
              <a:buSzPts val="1400"/>
              <a:buChar char="•"/>
              <a:defRPr sz="1400">
                <a:solidFill>
                  <a:schemeClr val="lt1"/>
                </a:solidFill>
                <a:latin typeface="Arial"/>
                <a:ea typeface="Arial"/>
                <a:cs typeface="Arial"/>
                <a:sym typeface="Arial"/>
              </a:defRPr>
            </a:lvl2pPr>
            <a:lvl3pPr marL="1371600" lvl="2" indent="-368300" algn="l">
              <a:lnSpc>
                <a:spcPct val="130000"/>
              </a:lnSpc>
              <a:spcBef>
                <a:spcPts val="300"/>
              </a:spcBef>
              <a:spcAft>
                <a:spcPts val="0"/>
              </a:spcAft>
              <a:buClr>
                <a:schemeClr val="lt1"/>
              </a:buClr>
              <a:buSzPts val="2200"/>
              <a:buChar char="-"/>
              <a:defRPr sz="2200">
                <a:solidFill>
                  <a:schemeClr val="lt1"/>
                </a:solidFill>
              </a:defRPr>
            </a:lvl3pPr>
            <a:lvl4pPr marL="1828800" lvl="3" indent="-228600" algn="l">
              <a:lnSpc>
                <a:spcPct val="130000"/>
              </a:lnSpc>
              <a:spcBef>
                <a:spcPts val="1200"/>
              </a:spcBef>
              <a:spcAft>
                <a:spcPts val="0"/>
              </a:spcAft>
              <a:buClr>
                <a:schemeClr val="lt1"/>
              </a:buClr>
              <a:buSzPts val="2200"/>
              <a:buNone/>
              <a:defRPr sz="2200">
                <a:solidFill>
                  <a:schemeClr val="lt1"/>
                </a:solidFill>
              </a:defRPr>
            </a:lvl4pPr>
            <a:lvl5pPr marL="2286000" lvl="4" indent="-228600" algn="l">
              <a:lnSpc>
                <a:spcPct val="130000"/>
              </a:lnSpc>
              <a:spcBef>
                <a:spcPts val="1200"/>
              </a:spcBef>
              <a:spcAft>
                <a:spcPts val="0"/>
              </a:spcAft>
              <a:buClr>
                <a:schemeClr val="lt1"/>
              </a:buClr>
              <a:buSzPts val="2200"/>
              <a:buNone/>
              <a:defRPr sz="2200">
                <a:solidFill>
                  <a:schemeClr val="lt1"/>
                </a:solidFill>
              </a:defRPr>
            </a:lvl5pPr>
            <a:lvl6pPr marL="2743200" lvl="5" indent="-355600" algn="l">
              <a:lnSpc>
                <a:spcPct val="90000"/>
              </a:lnSpc>
              <a:spcBef>
                <a:spcPts val="12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711" name="Google Shape;711;p59"/>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2" name="Google Shape;712;p59"/>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713" name="Google Shape;713;p59"/>
          <p:cNvSpPr txBox="1">
            <a:spLocks noGrp="1"/>
          </p:cNvSpPr>
          <p:nvPr>
            <p:ph type="body" idx="2"/>
          </p:nvPr>
        </p:nvSpPr>
        <p:spPr>
          <a:xfrm>
            <a:off x="1469920" y="6109856"/>
            <a:ext cx="3167064" cy="432632"/>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lt1"/>
              </a:buClr>
              <a:buSzPts val="800"/>
              <a:buNone/>
              <a:defRPr sz="800" b="0" i="0">
                <a:solidFill>
                  <a:schemeClr val="lt1"/>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714" name="Google Shape;714;p59"/>
          <p:cNvPicPr preferRelativeResize="0"/>
          <p:nvPr/>
        </p:nvPicPr>
        <p:blipFill rotWithShape="1">
          <a:blip r:embed="rId3">
            <a:alphaModFix/>
          </a:blip>
          <a:srcRect/>
          <a:stretch/>
        </p:blipFill>
        <p:spPr>
          <a:xfrm>
            <a:off x="11223028" y="6228946"/>
            <a:ext cx="432312" cy="341097"/>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6_Custom Layout">
  <p:cSld name="6_Custom Layout">
    <p:bg>
      <p:bgPr>
        <a:solidFill>
          <a:schemeClr val="lt2"/>
        </a:solidFill>
        <a:effectLst/>
      </p:bgPr>
    </p:bg>
    <p:spTree>
      <p:nvGrpSpPr>
        <p:cNvPr id="1" name="Shape 715"/>
        <p:cNvGrpSpPr/>
        <p:nvPr/>
      </p:nvGrpSpPr>
      <p:grpSpPr>
        <a:xfrm>
          <a:off x="0" y="0"/>
          <a:ext cx="0" cy="0"/>
          <a:chOff x="0" y="0"/>
          <a:chExt cx="0" cy="0"/>
        </a:xfrm>
      </p:grpSpPr>
      <p:sp>
        <p:nvSpPr>
          <p:cNvPr id="716" name="Google Shape;716;p60"/>
          <p:cNvSpPr txBox="1"/>
          <p:nvPr/>
        </p:nvSpPr>
        <p:spPr>
          <a:xfrm>
            <a:off x="587604" y="2479249"/>
            <a:ext cx="11016792" cy="1899502"/>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800"/>
              <a:buFont typeface="Arial"/>
              <a:buNone/>
            </a:pPr>
            <a:r>
              <a:rPr lang="en-GB" sz="8800" b="1" i="0" u="none" strike="noStrike" cap="none">
                <a:solidFill>
                  <a:schemeClr val="dk2"/>
                </a:solidFill>
                <a:latin typeface="Arial"/>
                <a:ea typeface="Arial"/>
                <a:cs typeface="Arial"/>
                <a:sym typeface="Arial"/>
              </a:rPr>
              <a:t>THANK YOU</a:t>
            </a:r>
            <a:endParaRPr sz="1400" b="0" i="0" u="none" strike="noStrike" cap="none">
              <a:solidFill>
                <a:srgbClr val="000000"/>
              </a:solidFill>
              <a:latin typeface="Arial"/>
              <a:ea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Thank you 2">
  <p:cSld name="Thank you 2">
    <p:bg>
      <p:bgPr>
        <a:solidFill>
          <a:schemeClr val="dk2"/>
        </a:solidFill>
        <a:effectLst/>
      </p:bgPr>
    </p:bg>
    <p:spTree>
      <p:nvGrpSpPr>
        <p:cNvPr id="1" name="Shape 717"/>
        <p:cNvGrpSpPr/>
        <p:nvPr/>
      </p:nvGrpSpPr>
      <p:grpSpPr>
        <a:xfrm>
          <a:off x="0" y="0"/>
          <a:ext cx="0" cy="0"/>
          <a:chOff x="0" y="0"/>
          <a:chExt cx="0" cy="0"/>
        </a:xfrm>
      </p:grpSpPr>
      <p:pic>
        <p:nvPicPr>
          <p:cNvPr id="718" name="Google Shape;718;p61"/>
          <p:cNvPicPr preferRelativeResize="0"/>
          <p:nvPr/>
        </p:nvPicPr>
        <p:blipFill rotWithShape="1">
          <a:blip r:embed="rId2">
            <a:alphaModFix/>
          </a:blip>
          <a:srcRect/>
          <a:stretch/>
        </p:blipFill>
        <p:spPr>
          <a:xfrm>
            <a:off x="0" y="-5191"/>
            <a:ext cx="12191998" cy="6863191"/>
          </a:xfrm>
          <a:prstGeom prst="rect">
            <a:avLst/>
          </a:prstGeom>
          <a:noFill/>
          <a:ln>
            <a:noFill/>
          </a:ln>
        </p:spPr>
      </p:pic>
      <p:sp>
        <p:nvSpPr>
          <p:cNvPr id="719" name="Google Shape;719;p61"/>
          <p:cNvSpPr/>
          <p:nvPr/>
        </p:nvSpPr>
        <p:spPr>
          <a:xfrm>
            <a:off x="0" y="5185891"/>
            <a:ext cx="12191999" cy="1682496"/>
          </a:xfrm>
          <a:prstGeom prst="rect">
            <a:avLst/>
          </a:prstGeom>
          <a:gradFill>
            <a:gsLst>
              <a:gs pos="0">
                <a:srgbClr val="000000">
                  <a:alpha val="0"/>
                </a:srgbClr>
              </a:gs>
              <a:gs pos="100000">
                <a:srgbClr val="000000">
                  <a:alpha val="40000"/>
                </a:srgbClr>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720" name="Google Shape;720;p61"/>
          <p:cNvSpPr/>
          <p:nvPr/>
        </p:nvSpPr>
        <p:spPr>
          <a:xfrm rot="10800000">
            <a:off x="-6480" y="-15578"/>
            <a:ext cx="12191999" cy="1682496"/>
          </a:xfrm>
          <a:prstGeom prst="rect">
            <a:avLst/>
          </a:prstGeom>
          <a:gradFill>
            <a:gsLst>
              <a:gs pos="0">
                <a:srgbClr val="000000">
                  <a:alpha val="0"/>
                </a:srgbClr>
              </a:gs>
              <a:gs pos="100000">
                <a:srgbClr val="000000">
                  <a:alpha val="40000"/>
                </a:srgbClr>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721" name="Google Shape;721;p61"/>
          <p:cNvSpPr/>
          <p:nvPr/>
        </p:nvSpPr>
        <p:spPr>
          <a:xfrm>
            <a:off x="0" y="-5199"/>
            <a:ext cx="12191999" cy="6873584"/>
          </a:xfrm>
          <a:custGeom>
            <a:avLst/>
            <a:gdLst/>
            <a:ahLst/>
            <a:cxnLst/>
            <a:rect l="l" t="t" r="r" b="b"/>
            <a:pathLst>
              <a:path w="12191999" h="6873584" extrusionOk="0">
                <a:moveTo>
                  <a:pt x="698091" y="1253895"/>
                </a:moveTo>
                <a:lnTo>
                  <a:pt x="12191999" y="1253895"/>
                </a:lnTo>
                <a:lnTo>
                  <a:pt x="12191999" y="6873584"/>
                </a:lnTo>
                <a:lnTo>
                  <a:pt x="698091" y="6873584"/>
                </a:lnTo>
                <a:close/>
                <a:moveTo>
                  <a:pt x="0" y="0"/>
                </a:moveTo>
                <a:lnTo>
                  <a:pt x="619432" y="0"/>
                </a:lnTo>
                <a:lnTo>
                  <a:pt x="619432" y="1165403"/>
                </a:lnTo>
                <a:lnTo>
                  <a:pt x="0" y="1165403"/>
                </a:lnTo>
                <a:close/>
              </a:path>
            </a:pathLst>
          </a:custGeom>
          <a:blipFill rotWithShape="1">
            <a:blip r:embed="rId3">
              <a:alphaModFix amt="70000"/>
            </a:blip>
            <a:stretch>
              <a:fillRect/>
            </a:stretch>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cxnSp>
        <p:nvCxnSpPr>
          <p:cNvPr id="722" name="Google Shape;722;p61"/>
          <p:cNvCxnSpPr/>
          <p:nvPr/>
        </p:nvCxnSpPr>
        <p:spPr>
          <a:xfrm>
            <a:off x="0" y="1199929"/>
            <a:ext cx="12191999" cy="0"/>
          </a:xfrm>
          <a:prstGeom prst="straightConnector1">
            <a:avLst/>
          </a:prstGeom>
          <a:noFill/>
          <a:ln w="9525" cap="flat" cmpd="sng">
            <a:solidFill>
              <a:schemeClr val="lt1"/>
            </a:solidFill>
            <a:prstDash val="solid"/>
            <a:miter lim="800000"/>
            <a:headEnd type="none" w="sm" len="sm"/>
            <a:tailEnd type="none" w="sm" len="sm"/>
          </a:ln>
        </p:spPr>
      </p:cxnSp>
      <p:cxnSp>
        <p:nvCxnSpPr>
          <p:cNvPr id="723" name="Google Shape;723;p61"/>
          <p:cNvCxnSpPr/>
          <p:nvPr/>
        </p:nvCxnSpPr>
        <p:spPr>
          <a:xfrm>
            <a:off x="653223" y="-5196"/>
            <a:ext cx="0" cy="6863196"/>
          </a:xfrm>
          <a:prstGeom prst="straightConnector1">
            <a:avLst/>
          </a:prstGeom>
          <a:noFill/>
          <a:ln w="9525" cap="flat" cmpd="sng">
            <a:solidFill>
              <a:schemeClr val="lt1"/>
            </a:solidFill>
            <a:prstDash val="solid"/>
            <a:miter lim="800000"/>
            <a:headEnd type="none" w="sm" len="sm"/>
            <a:tailEnd type="none" w="sm" len="sm"/>
          </a:ln>
        </p:spPr>
      </p:cxnSp>
      <p:sp>
        <p:nvSpPr>
          <p:cNvPr id="724" name="Google Shape;724;p61"/>
          <p:cNvSpPr txBox="1">
            <a:spLocks noGrp="1"/>
          </p:cNvSpPr>
          <p:nvPr>
            <p:ph type="ctrTitle"/>
          </p:nvPr>
        </p:nvSpPr>
        <p:spPr>
          <a:xfrm>
            <a:off x="1038644" y="3530075"/>
            <a:ext cx="9144000" cy="1007025"/>
          </a:xfrm>
          <a:prstGeom prst="rect">
            <a:avLst/>
          </a:prstGeom>
          <a:noFill/>
          <a:ln>
            <a:noFill/>
          </a:ln>
        </p:spPr>
        <p:txBody>
          <a:bodyPr spcFirstLastPara="1" wrap="square" lIns="0" tIns="0" rIns="0" bIns="0" anchor="b" anchorCtr="0">
            <a:normAutofit/>
          </a:bodyPr>
          <a:lstStyle>
            <a:lvl1pPr lvl="0" algn="l">
              <a:lnSpc>
                <a:spcPct val="90000"/>
              </a:lnSpc>
              <a:spcBef>
                <a:spcPts val="0"/>
              </a:spcBef>
              <a:spcAft>
                <a:spcPts val="0"/>
              </a:spcAft>
              <a:buClr>
                <a:schemeClr val="lt1"/>
              </a:buClr>
              <a:buSzPts val="5400"/>
              <a:buFont typeface="Arial"/>
              <a:buNone/>
              <a:defRPr sz="5400" b="1" i="0">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25" name="Google Shape;725;p61"/>
          <p:cNvSpPr txBox="1">
            <a:spLocks noGrp="1"/>
          </p:cNvSpPr>
          <p:nvPr>
            <p:ph type="subTitle" idx="1"/>
          </p:nvPr>
        </p:nvSpPr>
        <p:spPr>
          <a:xfrm>
            <a:off x="1038644" y="6180577"/>
            <a:ext cx="2116032" cy="365125"/>
          </a:xfrm>
          <a:prstGeom prst="rect">
            <a:avLst/>
          </a:prstGeom>
          <a:noFill/>
          <a:ln>
            <a:noFill/>
          </a:ln>
        </p:spPr>
        <p:txBody>
          <a:bodyPr spcFirstLastPara="1" wrap="square" lIns="0" tIns="0" rIns="0" bIns="0" anchor="t" anchorCtr="0">
            <a:normAutofit/>
          </a:bodyPr>
          <a:lstStyle>
            <a:lvl1pPr lvl="0" algn="l">
              <a:lnSpc>
                <a:spcPct val="130000"/>
              </a:lnSpc>
              <a:spcBef>
                <a:spcPts val="0"/>
              </a:spcBef>
              <a:spcAft>
                <a:spcPts val="0"/>
              </a:spcAft>
              <a:buClr>
                <a:schemeClr val="lt1"/>
              </a:buClr>
              <a:buSzPts val="1200"/>
              <a:buNone/>
              <a:defRPr sz="1200" b="0" i="0">
                <a:solidFill>
                  <a:schemeClr val="lt1"/>
                </a:solidFill>
                <a:latin typeface="Arial"/>
                <a:ea typeface="Arial"/>
                <a:cs typeface="Arial"/>
                <a:sym typeface="Arial"/>
              </a:defRPr>
            </a:lvl1pPr>
            <a:lvl2pPr lvl="1" algn="ctr">
              <a:lnSpc>
                <a:spcPct val="130000"/>
              </a:lnSpc>
              <a:spcBef>
                <a:spcPts val="1200"/>
              </a:spcBef>
              <a:spcAft>
                <a:spcPts val="0"/>
              </a:spcAft>
              <a:buClr>
                <a:schemeClr val="dk2"/>
              </a:buClr>
              <a:buSzPts val="2000"/>
              <a:buNone/>
              <a:defRPr sz="2000"/>
            </a:lvl2pPr>
            <a:lvl3pPr lvl="2" algn="ctr">
              <a:lnSpc>
                <a:spcPct val="130000"/>
              </a:lnSpc>
              <a:spcBef>
                <a:spcPts val="1200"/>
              </a:spcBef>
              <a:spcAft>
                <a:spcPts val="0"/>
              </a:spcAft>
              <a:buClr>
                <a:schemeClr val="dk2"/>
              </a:buClr>
              <a:buSzPts val="1800"/>
              <a:buNone/>
              <a:defRPr sz="1800"/>
            </a:lvl3pPr>
            <a:lvl4pPr lvl="3" algn="ctr">
              <a:lnSpc>
                <a:spcPct val="130000"/>
              </a:lnSpc>
              <a:spcBef>
                <a:spcPts val="1200"/>
              </a:spcBef>
              <a:spcAft>
                <a:spcPts val="0"/>
              </a:spcAft>
              <a:buClr>
                <a:schemeClr val="dk2"/>
              </a:buClr>
              <a:buSzPts val="1600"/>
              <a:buNone/>
              <a:defRPr sz="1600"/>
            </a:lvl4pPr>
            <a:lvl5pPr lvl="4" algn="ctr">
              <a:lnSpc>
                <a:spcPct val="130000"/>
              </a:lnSpc>
              <a:spcBef>
                <a:spcPts val="1200"/>
              </a:spcBef>
              <a:spcAft>
                <a:spcPts val="0"/>
              </a:spcAft>
              <a:buClr>
                <a:schemeClr val="accent1"/>
              </a:buClr>
              <a:buSzPts val="1600"/>
              <a:buNone/>
              <a:defRPr sz="1600"/>
            </a:lvl5pPr>
            <a:lvl6pPr lvl="5" algn="ctr">
              <a:lnSpc>
                <a:spcPct val="90000"/>
              </a:lnSpc>
              <a:spcBef>
                <a:spcPts val="12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pic>
        <p:nvPicPr>
          <p:cNvPr id="726" name="Google Shape;726;p61"/>
          <p:cNvPicPr preferRelativeResize="0"/>
          <p:nvPr/>
        </p:nvPicPr>
        <p:blipFill rotWithShape="1">
          <a:blip r:embed="rId4">
            <a:alphaModFix/>
          </a:blip>
          <a:srcRect/>
          <a:stretch/>
        </p:blipFill>
        <p:spPr>
          <a:xfrm>
            <a:off x="10918913" y="332760"/>
            <a:ext cx="679952" cy="536487"/>
          </a:xfrm>
          <a:prstGeom prst="rect">
            <a:avLst/>
          </a:prstGeom>
          <a:noFill/>
          <a:ln>
            <a:noFill/>
          </a:ln>
        </p:spPr>
      </p:pic>
      <p:pic>
        <p:nvPicPr>
          <p:cNvPr id="727" name="Google Shape;727;p61"/>
          <p:cNvPicPr preferRelativeResize="0"/>
          <p:nvPr/>
        </p:nvPicPr>
        <p:blipFill rotWithShape="1">
          <a:blip r:embed="rId5">
            <a:alphaModFix/>
          </a:blip>
          <a:srcRect/>
          <a:stretch/>
        </p:blipFill>
        <p:spPr>
          <a:xfrm>
            <a:off x="745155" y="257503"/>
            <a:ext cx="3023843" cy="842183"/>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23"/>
                                        </p:tgtEl>
                                        <p:attrNameLst>
                                          <p:attrName>style.visibility</p:attrName>
                                        </p:attrNameLst>
                                      </p:cBhvr>
                                      <p:to>
                                        <p:strVal val="visible"/>
                                      </p:to>
                                    </p:set>
                                    <p:anim calcmode="lin" valueType="num">
                                      <p:cBhvr additive="base">
                                        <p:cTn id="7" dur="500"/>
                                        <p:tgtEl>
                                          <p:spTgt spid="723"/>
                                        </p:tgtEl>
                                        <p:attrNameLst>
                                          <p:attrName>ppt_x</p:attrName>
                                        </p:attrNameLst>
                                      </p:cBhvr>
                                      <p:tavLst>
                                        <p:tav tm="0">
                                          <p:val>
                                            <p:strVal val="#ppt_x-1"/>
                                          </p:val>
                                        </p:tav>
                                        <p:tav tm="100000">
                                          <p:val>
                                            <p:strVal val="#ppt_x"/>
                                          </p:val>
                                        </p:tav>
                                      </p:tavLst>
                                    </p:anim>
                                  </p:childTnLst>
                                </p:cTn>
                              </p:par>
                              <p:par>
                                <p:cTn id="8" presetID="2" presetClass="entr" presetSubtype="4" fill="hold" nodeType="withEffect">
                                  <p:stCondLst>
                                    <p:cond delay="250"/>
                                  </p:stCondLst>
                                  <p:childTnLst>
                                    <p:set>
                                      <p:cBhvr>
                                        <p:cTn id="9" dur="1" fill="hold">
                                          <p:stCondLst>
                                            <p:cond delay="0"/>
                                          </p:stCondLst>
                                        </p:cTn>
                                        <p:tgtEl>
                                          <p:spTgt spid="722"/>
                                        </p:tgtEl>
                                        <p:attrNameLst>
                                          <p:attrName>style.visibility</p:attrName>
                                        </p:attrNameLst>
                                      </p:cBhvr>
                                      <p:to>
                                        <p:strVal val="visible"/>
                                      </p:to>
                                    </p:set>
                                    <p:anim calcmode="lin" valueType="num">
                                      <p:cBhvr additive="base">
                                        <p:cTn id="10" dur="500"/>
                                        <p:tgtEl>
                                          <p:spTgt spid="722"/>
                                        </p:tgtEl>
                                        <p:attrNameLst>
                                          <p:attrName>ppt_y</p:attrName>
                                        </p:attrNameLst>
                                      </p:cBhvr>
                                      <p:tavLst>
                                        <p:tav tm="0">
                                          <p:val>
                                            <p:strVal val="#ppt_y+1"/>
                                          </p:val>
                                        </p:tav>
                                        <p:tav tm="100000">
                                          <p:val>
                                            <p:strVal val="#ppt_y"/>
                                          </p:val>
                                        </p:tav>
                                      </p:tavLst>
                                    </p:anim>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721"/>
                                        </p:tgtEl>
                                        <p:attrNameLst>
                                          <p:attrName>style.visibility</p:attrName>
                                        </p:attrNameLst>
                                      </p:cBhvr>
                                      <p:to>
                                        <p:strVal val="visible"/>
                                      </p:to>
                                    </p:set>
                                    <p:animEffect transition="in" filter="fade">
                                      <p:cBhvr>
                                        <p:cTn id="14" dur="500"/>
                                        <p:tgtEl>
                                          <p:spTgt spid="721"/>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727"/>
                                        </p:tgtEl>
                                        <p:attrNameLst>
                                          <p:attrName>style.visibility</p:attrName>
                                        </p:attrNameLst>
                                      </p:cBhvr>
                                      <p:to>
                                        <p:strVal val="visible"/>
                                      </p:to>
                                    </p:set>
                                    <p:animEffect transition="in" filter="fade">
                                      <p:cBhvr>
                                        <p:cTn id="18" dur="500"/>
                                        <p:tgtEl>
                                          <p:spTgt spid="727"/>
                                        </p:tgtEl>
                                      </p:cBhvr>
                                    </p:animEffect>
                                  </p:childTnLst>
                                </p:cTn>
                              </p:par>
                              <p:par>
                                <p:cTn id="19" presetID="10" presetClass="entr" presetSubtype="0" fill="hold" nodeType="withEffect">
                                  <p:stCondLst>
                                    <p:cond delay="0"/>
                                  </p:stCondLst>
                                  <p:childTnLst>
                                    <p:set>
                                      <p:cBhvr>
                                        <p:cTn id="20" dur="1" fill="hold">
                                          <p:stCondLst>
                                            <p:cond delay="0"/>
                                          </p:stCondLst>
                                        </p:cTn>
                                        <p:tgtEl>
                                          <p:spTgt spid="726"/>
                                        </p:tgtEl>
                                        <p:attrNameLst>
                                          <p:attrName>style.visibility</p:attrName>
                                        </p:attrNameLst>
                                      </p:cBhvr>
                                      <p:to>
                                        <p:strVal val="visible"/>
                                      </p:to>
                                    </p:set>
                                    <p:animEffect transition="in" filter="fade">
                                      <p:cBhvr>
                                        <p:cTn id="21" dur="500"/>
                                        <p:tgtEl>
                                          <p:spTgt spid="726"/>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724"/>
                                        </p:tgtEl>
                                        <p:attrNameLst>
                                          <p:attrName>style.visibility</p:attrName>
                                        </p:attrNameLst>
                                      </p:cBhvr>
                                      <p:to>
                                        <p:strVal val="visible"/>
                                      </p:to>
                                    </p:set>
                                    <p:animEffect transition="in" filter="fade">
                                      <p:cBhvr>
                                        <p:cTn id="25" dur="500"/>
                                        <p:tgtEl>
                                          <p:spTgt spid="724"/>
                                        </p:tgtEl>
                                      </p:cBhvr>
                                    </p:animEffect>
                                  </p:childTnLst>
                                </p:cTn>
                              </p:par>
                              <p:par>
                                <p:cTn id="26" presetID="10" presetClass="entr" presetSubtype="0" fill="hold" nodeType="withEffect">
                                  <p:stCondLst>
                                    <p:cond delay="0"/>
                                  </p:stCondLst>
                                  <p:childTnLst>
                                    <p:set>
                                      <p:cBhvr>
                                        <p:cTn id="27" dur="1" fill="hold">
                                          <p:stCondLst>
                                            <p:cond delay="0"/>
                                          </p:stCondLst>
                                        </p:cTn>
                                        <p:tgtEl>
                                          <p:spTgt spid="725">
                                            <p:txEl>
                                              <p:pRg st="0" end="0"/>
                                            </p:txEl>
                                          </p:spTgt>
                                        </p:tgtEl>
                                        <p:attrNameLst>
                                          <p:attrName>style.visibility</p:attrName>
                                        </p:attrNameLst>
                                      </p:cBhvr>
                                      <p:to>
                                        <p:strVal val="visible"/>
                                      </p:to>
                                    </p:set>
                                    <p:animEffect transition="in" filter="fade">
                                      <p:cBhvr>
                                        <p:cTn id="28" dur="500"/>
                                        <p:tgtEl>
                                          <p:spTgt spid="725">
                                            <p:txEl>
                                              <p:pRg st="0" end="0"/>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725">
                                            <p:txEl>
                                              <p:pRg st="1" end="1"/>
                                            </p:txEl>
                                          </p:spTgt>
                                        </p:tgtEl>
                                        <p:attrNameLst>
                                          <p:attrName>style.visibility</p:attrName>
                                        </p:attrNameLst>
                                      </p:cBhvr>
                                      <p:to>
                                        <p:strVal val="visible"/>
                                      </p:to>
                                    </p:set>
                                    <p:animEffect transition="in" filter="fade">
                                      <p:cBhvr>
                                        <p:cTn id="31" dur="500"/>
                                        <p:tgtEl>
                                          <p:spTgt spid="725">
                                            <p:txEl>
                                              <p:pRg st="1" end="1"/>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725">
                                            <p:txEl>
                                              <p:pRg st="2" end="2"/>
                                            </p:txEl>
                                          </p:spTgt>
                                        </p:tgtEl>
                                        <p:attrNameLst>
                                          <p:attrName>style.visibility</p:attrName>
                                        </p:attrNameLst>
                                      </p:cBhvr>
                                      <p:to>
                                        <p:strVal val="visible"/>
                                      </p:to>
                                    </p:set>
                                    <p:animEffect transition="in" filter="fade">
                                      <p:cBhvr>
                                        <p:cTn id="34" dur="500"/>
                                        <p:tgtEl>
                                          <p:spTgt spid="725">
                                            <p:txEl>
                                              <p:pRg st="2" end="2"/>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725">
                                            <p:txEl>
                                              <p:pRg st="3" end="3"/>
                                            </p:txEl>
                                          </p:spTgt>
                                        </p:tgtEl>
                                        <p:attrNameLst>
                                          <p:attrName>style.visibility</p:attrName>
                                        </p:attrNameLst>
                                      </p:cBhvr>
                                      <p:to>
                                        <p:strVal val="visible"/>
                                      </p:to>
                                    </p:set>
                                    <p:animEffect transition="in" filter="fade">
                                      <p:cBhvr>
                                        <p:cTn id="37" dur="500"/>
                                        <p:tgtEl>
                                          <p:spTgt spid="725">
                                            <p:txEl>
                                              <p:pRg st="3" end="3"/>
                                            </p:txEl>
                                          </p:spTgt>
                                        </p:tgtEl>
                                      </p:cBhvr>
                                    </p:animEffect>
                                  </p:childTnLst>
                                </p:cTn>
                              </p:par>
                              <p:par>
                                <p:cTn id="38" presetID="10" presetClass="entr" presetSubtype="0" fill="hold" nodeType="withEffect">
                                  <p:stCondLst>
                                    <p:cond delay="0"/>
                                  </p:stCondLst>
                                  <p:childTnLst>
                                    <p:set>
                                      <p:cBhvr>
                                        <p:cTn id="39" dur="1" fill="hold">
                                          <p:stCondLst>
                                            <p:cond delay="0"/>
                                          </p:stCondLst>
                                        </p:cTn>
                                        <p:tgtEl>
                                          <p:spTgt spid="725">
                                            <p:txEl>
                                              <p:pRg st="4" end="4"/>
                                            </p:txEl>
                                          </p:spTgt>
                                        </p:tgtEl>
                                        <p:attrNameLst>
                                          <p:attrName>style.visibility</p:attrName>
                                        </p:attrNameLst>
                                      </p:cBhvr>
                                      <p:to>
                                        <p:strVal val="visible"/>
                                      </p:to>
                                    </p:set>
                                    <p:animEffect transition="in" filter="fade">
                                      <p:cBhvr>
                                        <p:cTn id="40" dur="500"/>
                                        <p:tgtEl>
                                          <p:spTgt spid="725">
                                            <p:txEl>
                                              <p:pRg st="4" end="4"/>
                                            </p:txEl>
                                          </p:spTgt>
                                        </p:tgtEl>
                                      </p:cBhvr>
                                    </p:animEffect>
                                  </p:childTnLst>
                                </p:cTn>
                              </p:par>
                              <p:par>
                                <p:cTn id="41" presetID="10" presetClass="entr" presetSubtype="0" fill="hold" nodeType="withEffect">
                                  <p:stCondLst>
                                    <p:cond delay="0"/>
                                  </p:stCondLst>
                                  <p:childTnLst>
                                    <p:set>
                                      <p:cBhvr>
                                        <p:cTn id="42" dur="1" fill="hold">
                                          <p:stCondLst>
                                            <p:cond delay="0"/>
                                          </p:stCondLst>
                                        </p:cTn>
                                        <p:tgtEl>
                                          <p:spTgt spid="725">
                                            <p:txEl>
                                              <p:pRg st="5" end="5"/>
                                            </p:txEl>
                                          </p:spTgt>
                                        </p:tgtEl>
                                        <p:attrNameLst>
                                          <p:attrName>style.visibility</p:attrName>
                                        </p:attrNameLst>
                                      </p:cBhvr>
                                      <p:to>
                                        <p:strVal val="visible"/>
                                      </p:to>
                                    </p:set>
                                    <p:animEffect transition="in" filter="fade">
                                      <p:cBhvr>
                                        <p:cTn id="43" dur="500"/>
                                        <p:tgtEl>
                                          <p:spTgt spid="725">
                                            <p:txEl>
                                              <p:pRg st="5" end="5"/>
                                            </p:txEl>
                                          </p:spTgt>
                                        </p:tgtEl>
                                      </p:cBhvr>
                                    </p:animEffect>
                                  </p:childTnLst>
                                </p:cTn>
                              </p:par>
                              <p:par>
                                <p:cTn id="44" presetID="10" presetClass="entr" presetSubtype="0" fill="hold" nodeType="withEffect">
                                  <p:stCondLst>
                                    <p:cond delay="0"/>
                                  </p:stCondLst>
                                  <p:childTnLst>
                                    <p:set>
                                      <p:cBhvr>
                                        <p:cTn id="45" dur="1" fill="hold">
                                          <p:stCondLst>
                                            <p:cond delay="0"/>
                                          </p:stCondLst>
                                        </p:cTn>
                                        <p:tgtEl>
                                          <p:spTgt spid="725">
                                            <p:txEl>
                                              <p:pRg st="6" end="6"/>
                                            </p:txEl>
                                          </p:spTgt>
                                        </p:tgtEl>
                                        <p:attrNameLst>
                                          <p:attrName>style.visibility</p:attrName>
                                        </p:attrNameLst>
                                      </p:cBhvr>
                                      <p:to>
                                        <p:strVal val="visible"/>
                                      </p:to>
                                    </p:set>
                                    <p:animEffect transition="in" filter="fade">
                                      <p:cBhvr>
                                        <p:cTn id="46" dur="500"/>
                                        <p:tgtEl>
                                          <p:spTgt spid="725">
                                            <p:txEl>
                                              <p:pRg st="6" end="6"/>
                                            </p:txEl>
                                          </p:spTgt>
                                        </p:tgtEl>
                                      </p:cBhvr>
                                    </p:animEffect>
                                  </p:childTnLst>
                                </p:cTn>
                              </p:par>
                              <p:par>
                                <p:cTn id="47" presetID="10" presetClass="entr" presetSubtype="0" fill="hold" nodeType="withEffect">
                                  <p:stCondLst>
                                    <p:cond delay="0"/>
                                  </p:stCondLst>
                                  <p:childTnLst>
                                    <p:set>
                                      <p:cBhvr>
                                        <p:cTn id="48" dur="1" fill="hold">
                                          <p:stCondLst>
                                            <p:cond delay="0"/>
                                          </p:stCondLst>
                                        </p:cTn>
                                        <p:tgtEl>
                                          <p:spTgt spid="725">
                                            <p:txEl>
                                              <p:pRg st="7" end="7"/>
                                            </p:txEl>
                                          </p:spTgt>
                                        </p:tgtEl>
                                        <p:attrNameLst>
                                          <p:attrName>style.visibility</p:attrName>
                                        </p:attrNameLst>
                                      </p:cBhvr>
                                      <p:to>
                                        <p:strVal val="visible"/>
                                      </p:to>
                                    </p:set>
                                    <p:animEffect transition="in" filter="fade">
                                      <p:cBhvr>
                                        <p:cTn id="49" dur="500"/>
                                        <p:tgtEl>
                                          <p:spTgt spid="725">
                                            <p:txEl>
                                              <p:pRg st="7" end="7"/>
                                            </p:txEl>
                                          </p:spTgt>
                                        </p:tgtEl>
                                      </p:cBhvr>
                                    </p:animEffect>
                                  </p:childTnLst>
                                </p:cTn>
                              </p:par>
                              <p:par>
                                <p:cTn id="50" presetID="10" presetClass="entr" presetSubtype="0" fill="hold" nodeType="withEffect">
                                  <p:stCondLst>
                                    <p:cond delay="0"/>
                                  </p:stCondLst>
                                  <p:childTnLst>
                                    <p:set>
                                      <p:cBhvr>
                                        <p:cTn id="51" dur="1" fill="hold">
                                          <p:stCondLst>
                                            <p:cond delay="0"/>
                                          </p:stCondLst>
                                        </p:cTn>
                                        <p:tgtEl>
                                          <p:spTgt spid="725">
                                            <p:txEl>
                                              <p:pRg st="8" end="8"/>
                                            </p:txEl>
                                          </p:spTgt>
                                        </p:tgtEl>
                                        <p:attrNameLst>
                                          <p:attrName>style.visibility</p:attrName>
                                        </p:attrNameLst>
                                      </p:cBhvr>
                                      <p:to>
                                        <p:strVal val="visible"/>
                                      </p:to>
                                    </p:set>
                                    <p:animEffect transition="in" filter="fade">
                                      <p:cBhvr>
                                        <p:cTn id="52" dur="500"/>
                                        <p:tgtEl>
                                          <p:spTgt spid="72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asic with content, Navy 1">
  <p:cSld name="Basic with content, Navy 1">
    <p:bg>
      <p:bgPr>
        <a:solidFill>
          <a:schemeClr val="dk2"/>
        </a:solidFill>
        <a:effectLst/>
      </p:bgPr>
    </p:bg>
    <p:spTree>
      <p:nvGrpSpPr>
        <p:cNvPr id="1" name="Shape 70"/>
        <p:cNvGrpSpPr/>
        <p:nvPr/>
      </p:nvGrpSpPr>
      <p:grpSpPr>
        <a:xfrm>
          <a:off x="0" y="0"/>
          <a:ext cx="0" cy="0"/>
          <a:chOff x="0" y="0"/>
          <a:chExt cx="0" cy="0"/>
        </a:xfrm>
      </p:grpSpPr>
      <p:pic>
        <p:nvPicPr>
          <p:cNvPr id="71" name="Google Shape;71;p7"/>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72" name="Google Shape;72;p7"/>
          <p:cNvSpPr txBox="1">
            <a:spLocks noGrp="1"/>
          </p:cNvSpPr>
          <p:nvPr>
            <p:ph type="title"/>
          </p:nvPr>
        </p:nvSpPr>
        <p:spPr>
          <a:xfrm>
            <a:off x="711252" y="507600"/>
            <a:ext cx="10790278" cy="324677"/>
          </a:xfrm>
          <a:prstGeom prst="rect">
            <a:avLst/>
          </a:prstGeom>
          <a:noFill/>
          <a:ln>
            <a:noFill/>
          </a:ln>
        </p:spPr>
        <p:txBody>
          <a:bodyPr spcFirstLastPara="1" wrap="square" lIns="0" tIns="0" rIns="0" bIns="0" anchor="t" anchorCtr="0">
            <a:normAutofit/>
          </a:bodyPr>
          <a:lstStyle>
            <a:lvl1pPr lvl="0" algn="l">
              <a:lnSpc>
                <a:spcPct val="90000"/>
              </a:lnSpc>
              <a:spcBef>
                <a:spcPts val="0"/>
              </a:spcBef>
              <a:spcAft>
                <a:spcPts val="0"/>
              </a:spcAft>
              <a:buClr>
                <a:schemeClr val="lt1"/>
              </a:buClr>
              <a:buSzPts val="1400"/>
              <a:buFont typeface="Arial"/>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7"/>
          <p:cNvSpPr txBox="1">
            <a:spLocks noGrp="1"/>
          </p:cNvSpPr>
          <p:nvPr>
            <p:ph type="body" idx="1"/>
          </p:nvPr>
        </p:nvSpPr>
        <p:spPr>
          <a:xfrm>
            <a:off x="711252" y="1853180"/>
            <a:ext cx="10790278" cy="4256675"/>
          </a:xfrm>
          <a:prstGeom prst="rect">
            <a:avLst/>
          </a:prstGeom>
          <a:noFill/>
          <a:ln>
            <a:noFill/>
          </a:ln>
        </p:spPr>
        <p:txBody>
          <a:bodyPr spcFirstLastPara="1" wrap="square" lIns="0" tIns="0" rIns="0" bIns="0" anchor="t" anchorCtr="0">
            <a:normAutofit/>
          </a:bodyPr>
          <a:lstStyle>
            <a:lvl1pPr marL="457200" lvl="0" indent="-228600" algn="l">
              <a:lnSpc>
                <a:spcPct val="130000"/>
              </a:lnSpc>
              <a:spcBef>
                <a:spcPts val="0"/>
              </a:spcBef>
              <a:spcAft>
                <a:spcPts val="0"/>
              </a:spcAft>
              <a:buClr>
                <a:schemeClr val="lt1"/>
              </a:buClr>
              <a:buSzPts val="1400"/>
              <a:buNone/>
              <a:defRPr>
                <a:solidFill>
                  <a:schemeClr val="lt1"/>
                </a:solidFill>
              </a:defRPr>
            </a:lvl1pPr>
            <a:lvl2pPr marL="914400" lvl="1" indent="-317500" algn="l">
              <a:lnSpc>
                <a:spcPct val="130000"/>
              </a:lnSpc>
              <a:spcBef>
                <a:spcPts val="1200"/>
              </a:spcBef>
              <a:spcAft>
                <a:spcPts val="0"/>
              </a:spcAft>
              <a:buClr>
                <a:schemeClr val="lt1"/>
              </a:buClr>
              <a:buSzPts val="1400"/>
              <a:buChar char="•"/>
              <a:defRPr>
                <a:solidFill>
                  <a:schemeClr val="lt1"/>
                </a:solidFill>
              </a:defRPr>
            </a:lvl2pPr>
            <a:lvl3pPr marL="1371600" lvl="2" indent="-304800" algn="l">
              <a:lnSpc>
                <a:spcPct val="130000"/>
              </a:lnSpc>
              <a:spcBef>
                <a:spcPts val="1200"/>
              </a:spcBef>
              <a:spcAft>
                <a:spcPts val="0"/>
              </a:spcAft>
              <a:buClr>
                <a:schemeClr val="lt1"/>
              </a:buClr>
              <a:buSzPts val="1200"/>
              <a:buChar char="-"/>
              <a:defRPr>
                <a:solidFill>
                  <a:schemeClr val="lt1"/>
                </a:solidFill>
              </a:defRPr>
            </a:lvl3pPr>
            <a:lvl4pPr marL="1828800" lvl="3" indent="-228600" algn="l">
              <a:lnSpc>
                <a:spcPct val="130000"/>
              </a:lnSpc>
              <a:spcBef>
                <a:spcPts val="1200"/>
              </a:spcBef>
              <a:spcAft>
                <a:spcPts val="0"/>
              </a:spcAft>
              <a:buClr>
                <a:schemeClr val="lt1"/>
              </a:buClr>
              <a:buSzPts val="1200"/>
              <a:buNone/>
              <a:defRPr>
                <a:solidFill>
                  <a:schemeClr val="lt1"/>
                </a:solidFill>
              </a:defRPr>
            </a:lvl4pPr>
            <a:lvl5pPr marL="2286000" lvl="4" indent="-228600" algn="l">
              <a:lnSpc>
                <a:spcPct val="130000"/>
              </a:lnSpc>
              <a:spcBef>
                <a:spcPts val="1200"/>
              </a:spcBef>
              <a:spcAft>
                <a:spcPts val="0"/>
              </a:spcAft>
              <a:buClr>
                <a:schemeClr val="lt2"/>
              </a:buClr>
              <a:buSzPts val="1400"/>
              <a:buNone/>
              <a:defRPr>
                <a:solidFill>
                  <a:schemeClr val="lt2"/>
                </a:solidFill>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4" name="Google Shape;74;p7"/>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5" name="Google Shape;75;p7"/>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pic>
        <p:nvPicPr>
          <p:cNvPr id="76" name="Google Shape;76;p7"/>
          <p:cNvPicPr preferRelativeResize="0"/>
          <p:nvPr/>
        </p:nvPicPr>
        <p:blipFill rotWithShape="1">
          <a:blip r:embed="rId3">
            <a:alphaModFix/>
          </a:blip>
          <a:srcRect/>
          <a:stretch/>
        </p:blipFill>
        <p:spPr>
          <a:xfrm>
            <a:off x="11223028" y="6228946"/>
            <a:ext cx="432312" cy="341097"/>
          </a:xfrm>
          <a:prstGeom prst="rect">
            <a:avLst/>
          </a:prstGeom>
          <a:noFill/>
          <a:ln>
            <a:noFill/>
          </a:ln>
        </p:spPr>
      </p:pic>
      <p:sp>
        <p:nvSpPr>
          <p:cNvPr id="77" name="Google Shape;77;p7"/>
          <p:cNvSpPr txBox="1">
            <a:spLocks noGrp="1"/>
          </p:cNvSpPr>
          <p:nvPr>
            <p:ph type="body" idx="2"/>
          </p:nvPr>
        </p:nvSpPr>
        <p:spPr>
          <a:xfrm>
            <a:off x="1469920" y="6109856"/>
            <a:ext cx="3167064" cy="432632"/>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lt1"/>
              </a:buClr>
              <a:buSzPts val="800"/>
              <a:buNone/>
              <a:defRPr sz="800" b="0" i="0">
                <a:solidFill>
                  <a:schemeClr val="lt1"/>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Thank you 3">
  <p:cSld name="Thank you 3">
    <p:bg>
      <p:bgPr>
        <a:solidFill>
          <a:schemeClr val="dk2"/>
        </a:solidFill>
        <a:effectLst/>
      </p:bgPr>
    </p:bg>
    <p:spTree>
      <p:nvGrpSpPr>
        <p:cNvPr id="1" name="Shape 728"/>
        <p:cNvGrpSpPr/>
        <p:nvPr/>
      </p:nvGrpSpPr>
      <p:grpSpPr>
        <a:xfrm>
          <a:off x="0" y="0"/>
          <a:ext cx="0" cy="0"/>
          <a:chOff x="0" y="0"/>
          <a:chExt cx="0" cy="0"/>
        </a:xfrm>
      </p:grpSpPr>
      <p:pic>
        <p:nvPicPr>
          <p:cNvPr id="729" name="Google Shape;729;p62"/>
          <p:cNvPicPr preferRelativeResize="0"/>
          <p:nvPr/>
        </p:nvPicPr>
        <p:blipFill rotWithShape="1">
          <a:blip r:embed="rId2">
            <a:alphaModFix/>
          </a:blip>
          <a:srcRect/>
          <a:stretch/>
        </p:blipFill>
        <p:spPr>
          <a:xfrm>
            <a:off x="0" y="-5191"/>
            <a:ext cx="12191998" cy="6863191"/>
          </a:xfrm>
          <a:prstGeom prst="rect">
            <a:avLst/>
          </a:prstGeom>
          <a:noFill/>
          <a:ln>
            <a:noFill/>
          </a:ln>
        </p:spPr>
      </p:pic>
      <p:sp>
        <p:nvSpPr>
          <p:cNvPr id="730" name="Google Shape;730;p62"/>
          <p:cNvSpPr/>
          <p:nvPr/>
        </p:nvSpPr>
        <p:spPr>
          <a:xfrm>
            <a:off x="0" y="5185891"/>
            <a:ext cx="12191999" cy="1682496"/>
          </a:xfrm>
          <a:prstGeom prst="rect">
            <a:avLst/>
          </a:prstGeom>
          <a:gradFill>
            <a:gsLst>
              <a:gs pos="0">
                <a:srgbClr val="000000">
                  <a:alpha val="0"/>
                </a:srgbClr>
              </a:gs>
              <a:gs pos="100000">
                <a:srgbClr val="000000">
                  <a:alpha val="40000"/>
                </a:srgbClr>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731" name="Google Shape;731;p62"/>
          <p:cNvSpPr/>
          <p:nvPr/>
        </p:nvSpPr>
        <p:spPr>
          <a:xfrm rot="10800000">
            <a:off x="-6480" y="-15578"/>
            <a:ext cx="12191999" cy="1682496"/>
          </a:xfrm>
          <a:prstGeom prst="rect">
            <a:avLst/>
          </a:prstGeom>
          <a:gradFill>
            <a:gsLst>
              <a:gs pos="0">
                <a:srgbClr val="000000">
                  <a:alpha val="0"/>
                </a:srgbClr>
              </a:gs>
              <a:gs pos="100000">
                <a:srgbClr val="000000">
                  <a:alpha val="40000"/>
                </a:srgbClr>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732" name="Google Shape;732;p62"/>
          <p:cNvSpPr/>
          <p:nvPr/>
        </p:nvSpPr>
        <p:spPr>
          <a:xfrm>
            <a:off x="0" y="-5199"/>
            <a:ext cx="12191999" cy="6873584"/>
          </a:xfrm>
          <a:custGeom>
            <a:avLst/>
            <a:gdLst/>
            <a:ahLst/>
            <a:cxnLst/>
            <a:rect l="l" t="t" r="r" b="b"/>
            <a:pathLst>
              <a:path w="12191999" h="6873584" extrusionOk="0">
                <a:moveTo>
                  <a:pt x="698091" y="1253895"/>
                </a:moveTo>
                <a:lnTo>
                  <a:pt x="12191999" y="1253895"/>
                </a:lnTo>
                <a:lnTo>
                  <a:pt x="12191999" y="6873584"/>
                </a:lnTo>
                <a:lnTo>
                  <a:pt x="698091" y="6873584"/>
                </a:lnTo>
                <a:close/>
                <a:moveTo>
                  <a:pt x="0" y="0"/>
                </a:moveTo>
                <a:lnTo>
                  <a:pt x="619432" y="0"/>
                </a:lnTo>
                <a:lnTo>
                  <a:pt x="619432" y="1165403"/>
                </a:lnTo>
                <a:lnTo>
                  <a:pt x="0" y="1165403"/>
                </a:lnTo>
                <a:close/>
              </a:path>
            </a:pathLst>
          </a:custGeom>
          <a:blipFill rotWithShape="1">
            <a:blip r:embed="rId3">
              <a:alphaModFix amt="70000"/>
            </a:blip>
            <a:stretch>
              <a:fillRect/>
            </a:stretch>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cxnSp>
        <p:nvCxnSpPr>
          <p:cNvPr id="733" name="Google Shape;733;p62"/>
          <p:cNvCxnSpPr/>
          <p:nvPr/>
        </p:nvCxnSpPr>
        <p:spPr>
          <a:xfrm>
            <a:off x="0" y="1199929"/>
            <a:ext cx="12191999" cy="0"/>
          </a:xfrm>
          <a:prstGeom prst="straightConnector1">
            <a:avLst/>
          </a:prstGeom>
          <a:noFill/>
          <a:ln w="9525" cap="flat" cmpd="sng">
            <a:solidFill>
              <a:schemeClr val="lt1"/>
            </a:solidFill>
            <a:prstDash val="solid"/>
            <a:miter lim="800000"/>
            <a:headEnd type="none" w="sm" len="sm"/>
            <a:tailEnd type="none" w="sm" len="sm"/>
          </a:ln>
        </p:spPr>
      </p:cxnSp>
      <p:cxnSp>
        <p:nvCxnSpPr>
          <p:cNvPr id="734" name="Google Shape;734;p62"/>
          <p:cNvCxnSpPr/>
          <p:nvPr/>
        </p:nvCxnSpPr>
        <p:spPr>
          <a:xfrm>
            <a:off x="653223" y="-5196"/>
            <a:ext cx="0" cy="6863196"/>
          </a:xfrm>
          <a:prstGeom prst="straightConnector1">
            <a:avLst/>
          </a:prstGeom>
          <a:noFill/>
          <a:ln w="9525" cap="flat" cmpd="sng">
            <a:solidFill>
              <a:schemeClr val="lt1"/>
            </a:solidFill>
            <a:prstDash val="solid"/>
            <a:miter lim="800000"/>
            <a:headEnd type="none" w="sm" len="sm"/>
            <a:tailEnd type="none" w="sm" len="sm"/>
          </a:ln>
        </p:spPr>
      </p:cxnSp>
      <p:sp>
        <p:nvSpPr>
          <p:cNvPr id="735" name="Google Shape;735;p62"/>
          <p:cNvSpPr txBox="1">
            <a:spLocks noGrp="1"/>
          </p:cNvSpPr>
          <p:nvPr>
            <p:ph type="ctrTitle"/>
          </p:nvPr>
        </p:nvSpPr>
        <p:spPr>
          <a:xfrm>
            <a:off x="1038644" y="3530075"/>
            <a:ext cx="9144000" cy="1007025"/>
          </a:xfrm>
          <a:prstGeom prst="rect">
            <a:avLst/>
          </a:prstGeom>
          <a:noFill/>
          <a:ln>
            <a:noFill/>
          </a:ln>
        </p:spPr>
        <p:txBody>
          <a:bodyPr spcFirstLastPara="1" wrap="square" lIns="0" tIns="0" rIns="0" bIns="0" anchor="b" anchorCtr="0">
            <a:normAutofit/>
          </a:bodyPr>
          <a:lstStyle>
            <a:lvl1pPr lvl="0" algn="l">
              <a:lnSpc>
                <a:spcPct val="90000"/>
              </a:lnSpc>
              <a:spcBef>
                <a:spcPts val="0"/>
              </a:spcBef>
              <a:spcAft>
                <a:spcPts val="0"/>
              </a:spcAft>
              <a:buClr>
                <a:schemeClr val="lt1"/>
              </a:buClr>
              <a:buSzPts val="5400"/>
              <a:buFont typeface="Arial"/>
              <a:buNone/>
              <a:defRPr sz="5400" b="1" i="0">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6" name="Google Shape;736;p62"/>
          <p:cNvSpPr txBox="1">
            <a:spLocks noGrp="1"/>
          </p:cNvSpPr>
          <p:nvPr>
            <p:ph type="subTitle" idx="1"/>
          </p:nvPr>
        </p:nvSpPr>
        <p:spPr>
          <a:xfrm>
            <a:off x="1038644" y="6180577"/>
            <a:ext cx="2116032" cy="365125"/>
          </a:xfrm>
          <a:prstGeom prst="rect">
            <a:avLst/>
          </a:prstGeom>
          <a:noFill/>
          <a:ln>
            <a:noFill/>
          </a:ln>
        </p:spPr>
        <p:txBody>
          <a:bodyPr spcFirstLastPara="1" wrap="square" lIns="0" tIns="0" rIns="0" bIns="0" anchor="t" anchorCtr="0">
            <a:normAutofit/>
          </a:bodyPr>
          <a:lstStyle>
            <a:lvl1pPr lvl="0" algn="l">
              <a:lnSpc>
                <a:spcPct val="130000"/>
              </a:lnSpc>
              <a:spcBef>
                <a:spcPts val="0"/>
              </a:spcBef>
              <a:spcAft>
                <a:spcPts val="0"/>
              </a:spcAft>
              <a:buClr>
                <a:schemeClr val="lt1"/>
              </a:buClr>
              <a:buSzPts val="1200"/>
              <a:buNone/>
              <a:defRPr sz="1200" b="0" i="0">
                <a:solidFill>
                  <a:schemeClr val="lt1"/>
                </a:solidFill>
                <a:latin typeface="Arial"/>
                <a:ea typeface="Arial"/>
                <a:cs typeface="Arial"/>
                <a:sym typeface="Arial"/>
              </a:defRPr>
            </a:lvl1pPr>
            <a:lvl2pPr lvl="1" algn="ctr">
              <a:lnSpc>
                <a:spcPct val="130000"/>
              </a:lnSpc>
              <a:spcBef>
                <a:spcPts val="1200"/>
              </a:spcBef>
              <a:spcAft>
                <a:spcPts val="0"/>
              </a:spcAft>
              <a:buClr>
                <a:schemeClr val="dk2"/>
              </a:buClr>
              <a:buSzPts val="2000"/>
              <a:buNone/>
              <a:defRPr sz="2000"/>
            </a:lvl2pPr>
            <a:lvl3pPr lvl="2" algn="ctr">
              <a:lnSpc>
                <a:spcPct val="130000"/>
              </a:lnSpc>
              <a:spcBef>
                <a:spcPts val="1200"/>
              </a:spcBef>
              <a:spcAft>
                <a:spcPts val="0"/>
              </a:spcAft>
              <a:buClr>
                <a:schemeClr val="dk2"/>
              </a:buClr>
              <a:buSzPts val="1800"/>
              <a:buNone/>
              <a:defRPr sz="1800"/>
            </a:lvl3pPr>
            <a:lvl4pPr lvl="3" algn="ctr">
              <a:lnSpc>
                <a:spcPct val="130000"/>
              </a:lnSpc>
              <a:spcBef>
                <a:spcPts val="1200"/>
              </a:spcBef>
              <a:spcAft>
                <a:spcPts val="0"/>
              </a:spcAft>
              <a:buClr>
                <a:schemeClr val="dk2"/>
              </a:buClr>
              <a:buSzPts val="1600"/>
              <a:buNone/>
              <a:defRPr sz="1600"/>
            </a:lvl4pPr>
            <a:lvl5pPr lvl="4" algn="ctr">
              <a:lnSpc>
                <a:spcPct val="130000"/>
              </a:lnSpc>
              <a:spcBef>
                <a:spcPts val="1200"/>
              </a:spcBef>
              <a:spcAft>
                <a:spcPts val="0"/>
              </a:spcAft>
              <a:buClr>
                <a:schemeClr val="accent1"/>
              </a:buClr>
              <a:buSzPts val="1600"/>
              <a:buNone/>
              <a:defRPr sz="1600"/>
            </a:lvl5pPr>
            <a:lvl6pPr lvl="5" algn="ctr">
              <a:lnSpc>
                <a:spcPct val="90000"/>
              </a:lnSpc>
              <a:spcBef>
                <a:spcPts val="12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pic>
        <p:nvPicPr>
          <p:cNvPr id="737" name="Google Shape;737;p62"/>
          <p:cNvPicPr preferRelativeResize="0"/>
          <p:nvPr/>
        </p:nvPicPr>
        <p:blipFill rotWithShape="1">
          <a:blip r:embed="rId4">
            <a:alphaModFix/>
          </a:blip>
          <a:srcRect/>
          <a:stretch/>
        </p:blipFill>
        <p:spPr>
          <a:xfrm>
            <a:off x="10918913" y="332760"/>
            <a:ext cx="679952" cy="536487"/>
          </a:xfrm>
          <a:prstGeom prst="rect">
            <a:avLst/>
          </a:prstGeom>
          <a:noFill/>
          <a:ln>
            <a:noFill/>
          </a:ln>
        </p:spPr>
      </p:pic>
      <p:pic>
        <p:nvPicPr>
          <p:cNvPr id="738" name="Google Shape;738;p62"/>
          <p:cNvPicPr preferRelativeResize="0"/>
          <p:nvPr/>
        </p:nvPicPr>
        <p:blipFill rotWithShape="1">
          <a:blip r:embed="rId5">
            <a:alphaModFix/>
          </a:blip>
          <a:srcRect/>
          <a:stretch/>
        </p:blipFill>
        <p:spPr>
          <a:xfrm>
            <a:off x="745155" y="257503"/>
            <a:ext cx="3023843" cy="842183"/>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34"/>
                                        </p:tgtEl>
                                        <p:attrNameLst>
                                          <p:attrName>style.visibility</p:attrName>
                                        </p:attrNameLst>
                                      </p:cBhvr>
                                      <p:to>
                                        <p:strVal val="visible"/>
                                      </p:to>
                                    </p:set>
                                    <p:anim calcmode="lin" valueType="num">
                                      <p:cBhvr additive="base">
                                        <p:cTn id="7" dur="500"/>
                                        <p:tgtEl>
                                          <p:spTgt spid="734"/>
                                        </p:tgtEl>
                                        <p:attrNameLst>
                                          <p:attrName>ppt_x</p:attrName>
                                        </p:attrNameLst>
                                      </p:cBhvr>
                                      <p:tavLst>
                                        <p:tav tm="0">
                                          <p:val>
                                            <p:strVal val="#ppt_x-1"/>
                                          </p:val>
                                        </p:tav>
                                        <p:tav tm="100000">
                                          <p:val>
                                            <p:strVal val="#ppt_x"/>
                                          </p:val>
                                        </p:tav>
                                      </p:tavLst>
                                    </p:anim>
                                  </p:childTnLst>
                                </p:cTn>
                              </p:par>
                              <p:par>
                                <p:cTn id="8" presetID="2" presetClass="entr" presetSubtype="4" fill="hold" nodeType="withEffect">
                                  <p:stCondLst>
                                    <p:cond delay="250"/>
                                  </p:stCondLst>
                                  <p:childTnLst>
                                    <p:set>
                                      <p:cBhvr>
                                        <p:cTn id="9" dur="1" fill="hold">
                                          <p:stCondLst>
                                            <p:cond delay="0"/>
                                          </p:stCondLst>
                                        </p:cTn>
                                        <p:tgtEl>
                                          <p:spTgt spid="733"/>
                                        </p:tgtEl>
                                        <p:attrNameLst>
                                          <p:attrName>style.visibility</p:attrName>
                                        </p:attrNameLst>
                                      </p:cBhvr>
                                      <p:to>
                                        <p:strVal val="visible"/>
                                      </p:to>
                                    </p:set>
                                    <p:anim calcmode="lin" valueType="num">
                                      <p:cBhvr additive="base">
                                        <p:cTn id="10" dur="500"/>
                                        <p:tgtEl>
                                          <p:spTgt spid="733"/>
                                        </p:tgtEl>
                                        <p:attrNameLst>
                                          <p:attrName>ppt_y</p:attrName>
                                        </p:attrNameLst>
                                      </p:cBhvr>
                                      <p:tavLst>
                                        <p:tav tm="0">
                                          <p:val>
                                            <p:strVal val="#ppt_y+1"/>
                                          </p:val>
                                        </p:tav>
                                        <p:tav tm="100000">
                                          <p:val>
                                            <p:strVal val="#ppt_y"/>
                                          </p:val>
                                        </p:tav>
                                      </p:tavLst>
                                    </p:anim>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732"/>
                                        </p:tgtEl>
                                        <p:attrNameLst>
                                          <p:attrName>style.visibility</p:attrName>
                                        </p:attrNameLst>
                                      </p:cBhvr>
                                      <p:to>
                                        <p:strVal val="visible"/>
                                      </p:to>
                                    </p:set>
                                    <p:animEffect transition="in" filter="fade">
                                      <p:cBhvr>
                                        <p:cTn id="14" dur="500"/>
                                        <p:tgtEl>
                                          <p:spTgt spid="732"/>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738"/>
                                        </p:tgtEl>
                                        <p:attrNameLst>
                                          <p:attrName>style.visibility</p:attrName>
                                        </p:attrNameLst>
                                      </p:cBhvr>
                                      <p:to>
                                        <p:strVal val="visible"/>
                                      </p:to>
                                    </p:set>
                                    <p:animEffect transition="in" filter="fade">
                                      <p:cBhvr>
                                        <p:cTn id="18" dur="500"/>
                                        <p:tgtEl>
                                          <p:spTgt spid="738"/>
                                        </p:tgtEl>
                                      </p:cBhvr>
                                    </p:animEffect>
                                  </p:childTnLst>
                                </p:cTn>
                              </p:par>
                              <p:par>
                                <p:cTn id="19" presetID="10" presetClass="entr" presetSubtype="0" fill="hold" nodeType="withEffect">
                                  <p:stCondLst>
                                    <p:cond delay="0"/>
                                  </p:stCondLst>
                                  <p:childTnLst>
                                    <p:set>
                                      <p:cBhvr>
                                        <p:cTn id="20" dur="1" fill="hold">
                                          <p:stCondLst>
                                            <p:cond delay="0"/>
                                          </p:stCondLst>
                                        </p:cTn>
                                        <p:tgtEl>
                                          <p:spTgt spid="737"/>
                                        </p:tgtEl>
                                        <p:attrNameLst>
                                          <p:attrName>style.visibility</p:attrName>
                                        </p:attrNameLst>
                                      </p:cBhvr>
                                      <p:to>
                                        <p:strVal val="visible"/>
                                      </p:to>
                                    </p:set>
                                    <p:animEffect transition="in" filter="fade">
                                      <p:cBhvr>
                                        <p:cTn id="21" dur="500"/>
                                        <p:tgtEl>
                                          <p:spTgt spid="737"/>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735"/>
                                        </p:tgtEl>
                                        <p:attrNameLst>
                                          <p:attrName>style.visibility</p:attrName>
                                        </p:attrNameLst>
                                      </p:cBhvr>
                                      <p:to>
                                        <p:strVal val="visible"/>
                                      </p:to>
                                    </p:set>
                                    <p:animEffect transition="in" filter="fade">
                                      <p:cBhvr>
                                        <p:cTn id="25" dur="500"/>
                                        <p:tgtEl>
                                          <p:spTgt spid="735"/>
                                        </p:tgtEl>
                                      </p:cBhvr>
                                    </p:animEffect>
                                  </p:childTnLst>
                                </p:cTn>
                              </p:par>
                              <p:par>
                                <p:cTn id="26" presetID="10" presetClass="entr" presetSubtype="0" fill="hold" nodeType="withEffect">
                                  <p:stCondLst>
                                    <p:cond delay="0"/>
                                  </p:stCondLst>
                                  <p:childTnLst>
                                    <p:set>
                                      <p:cBhvr>
                                        <p:cTn id="27" dur="1" fill="hold">
                                          <p:stCondLst>
                                            <p:cond delay="0"/>
                                          </p:stCondLst>
                                        </p:cTn>
                                        <p:tgtEl>
                                          <p:spTgt spid="736">
                                            <p:txEl>
                                              <p:pRg st="0" end="0"/>
                                            </p:txEl>
                                          </p:spTgt>
                                        </p:tgtEl>
                                        <p:attrNameLst>
                                          <p:attrName>style.visibility</p:attrName>
                                        </p:attrNameLst>
                                      </p:cBhvr>
                                      <p:to>
                                        <p:strVal val="visible"/>
                                      </p:to>
                                    </p:set>
                                    <p:animEffect transition="in" filter="fade">
                                      <p:cBhvr>
                                        <p:cTn id="28" dur="500"/>
                                        <p:tgtEl>
                                          <p:spTgt spid="736">
                                            <p:txEl>
                                              <p:pRg st="0" end="0"/>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736">
                                            <p:txEl>
                                              <p:pRg st="1" end="1"/>
                                            </p:txEl>
                                          </p:spTgt>
                                        </p:tgtEl>
                                        <p:attrNameLst>
                                          <p:attrName>style.visibility</p:attrName>
                                        </p:attrNameLst>
                                      </p:cBhvr>
                                      <p:to>
                                        <p:strVal val="visible"/>
                                      </p:to>
                                    </p:set>
                                    <p:animEffect transition="in" filter="fade">
                                      <p:cBhvr>
                                        <p:cTn id="31" dur="500"/>
                                        <p:tgtEl>
                                          <p:spTgt spid="736">
                                            <p:txEl>
                                              <p:pRg st="1" end="1"/>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736">
                                            <p:txEl>
                                              <p:pRg st="2" end="2"/>
                                            </p:txEl>
                                          </p:spTgt>
                                        </p:tgtEl>
                                        <p:attrNameLst>
                                          <p:attrName>style.visibility</p:attrName>
                                        </p:attrNameLst>
                                      </p:cBhvr>
                                      <p:to>
                                        <p:strVal val="visible"/>
                                      </p:to>
                                    </p:set>
                                    <p:animEffect transition="in" filter="fade">
                                      <p:cBhvr>
                                        <p:cTn id="34" dur="500"/>
                                        <p:tgtEl>
                                          <p:spTgt spid="736">
                                            <p:txEl>
                                              <p:pRg st="2" end="2"/>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736">
                                            <p:txEl>
                                              <p:pRg st="3" end="3"/>
                                            </p:txEl>
                                          </p:spTgt>
                                        </p:tgtEl>
                                        <p:attrNameLst>
                                          <p:attrName>style.visibility</p:attrName>
                                        </p:attrNameLst>
                                      </p:cBhvr>
                                      <p:to>
                                        <p:strVal val="visible"/>
                                      </p:to>
                                    </p:set>
                                    <p:animEffect transition="in" filter="fade">
                                      <p:cBhvr>
                                        <p:cTn id="37" dur="500"/>
                                        <p:tgtEl>
                                          <p:spTgt spid="736">
                                            <p:txEl>
                                              <p:pRg st="3" end="3"/>
                                            </p:txEl>
                                          </p:spTgt>
                                        </p:tgtEl>
                                      </p:cBhvr>
                                    </p:animEffect>
                                  </p:childTnLst>
                                </p:cTn>
                              </p:par>
                              <p:par>
                                <p:cTn id="38" presetID="10" presetClass="entr" presetSubtype="0" fill="hold" nodeType="withEffect">
                                  <p:stCondLst>
                                    <p:cond delay="0"/>
                                  </p:stCondLst>
                                  <p:childTnLst>
                                    <p:set>
                                      <p:cBhvr>
                                        <p:cTn id="39" dur="1" fill="hold">
                                          <p:stCondLst>
                                            <p:cond delay="0"/>
                                          </p:stCondLst>
                                        </p:cTn>
                                        <p:tgtEl>
                                          <p:spTgt spid="736">
                                            <p:txEl>
                                              <p:pRg st="4" end="4"/>
                                            </p:txEl>
                                          </p:spTgt>
                                        </p:tgtEl>
                                        <p:attrNameLst>
                                          <p:attrName>style.visibility</p:attrName>
                                        </p:attrNameLst>
                                      </p:cBhvr>
                                      <p:to>
                                        <p:strVal val="visible"/>
                                      </p:to>
                                    </p:set>
                                    <p:animEffect transition="in" filter="fade">
                                      <p:cBhvr>
                                        <p:cTn id="40" dur="500"/>
                                        <p:tgtEl>
                                          <p:spTgt spid="736">
                                            <p:txEl>
                                              <p:pRg st="4" end="4"/>
                                            </p:txEl>
                                          </p:spTgt>
                                        </p:tgtEl>
                                      </p:cBhvr>
                                    </p:animEffect>
                                  </p:childTnLst>
                                </p:cTn>
                              </p:par>
                              <p:par>
                                <p:cTn id="41" presetID="10" presetClass="entr" presetSubtype="0" fill="hold" nodeType="withEffect">
                                  <p:stCondLst>
                                    <p:cond delay="0"/>
                                  </p:stCondLst>
                                  <p:childTnLst>
                                    <p:set>
                                      <p:cBhvr>
                                        <p:cTn id="42" dur="1" fill="hold">
                                          <p:stCondLst>
                                            <p:cond delay="0"/>
                                          </p:stCondLst>
                                        </p:cTn>
                                        <p:tgtEl>
                                          <p:spTgt spid="736">
                                            <p:txEl>
                                              <p:pRg st="5" end="5"/>
                                            </p:txEl>
                                          </p:spTgt>
                                        </p:tgtEl>
                                        <p:attrNameLst>
                                          <p:attrName>style.visibility</p:attrName>
                                        </p:attrNameLst>
                                      </p:cBhvr>
                                      <p:to>
                                        <p:strVal val="visible"/>
                                      </p:to>
                                    </p:set>
                                    <p:animEffect transition="in" filter="fade">
                                      <p:cBhvr>
                                        <p:cTn id="43" dur="500"/>
                                        <p:tgtEl>
                                          <p:spTgt spid="736">
                                            <p:txEl>
                                              <p:pRg st="5" end="5"/>
                                            </p:txEl>
                                          </p:spTgt>
                                        </p:tgtEl>
                                      </p:cBhvr>
                                    </p:animEffect>
                                  </p:childTnLst>
                                </p:cTn>
                              </p:par>
                              <p:par>
                                <p:cTn id="44" presetID="10" presetClass="entr" presetSubtype="0" fill="hold" nodeType="withEffect">
                                  <p:stCondLst>
                                    <p:cond delay="0"/>
                                  </p:stCondLst>
                                  <p:childTnLst>
                                    <p:set>
                                      <p:cBhvr>
                                        <p:cTn id="45" dur="1" fill="hold">
                                          <p:stCondLst>
                                            <p:cond delay="0"/>
                                          </p:stCondLst>
                                        </p:cTn>
                                        <p:tgtEl>
                                          <p:spTgt spid="736">
                                            <p:txEl>
                                              <p:pRg st="6" end="6"/>
                                            </p:txEl>
                                          </p:spTgt>
                                        </p:tgtEl>
                                        <p:attrNameLst>
                                          <p:attrName>style.visibility</p:attrName>
                                        </p:attrNameLst>
                                      </p:cBhvr>
                                      <p:to>
                                        <p:strVal val="visible"/>
                                      </p:to>
                                    </p:set>
                                    <p:animEffect transition="in" filter="fade">
                                      <p:cBhvr>
                                        <p:cTn id="46" dur="500"/>
                                        <p:tgtEl>
                                          <p:spTgt spid="736">
                                            <p:txEl>
                                              <p:pRg st="6" end="6"/>
                                            </p:txEl>
                                          </p:spTgt>
                                        </p:tgtEl>
                                      </p:cBhvr>
                                    </p:animEffect>
                                  </p:childTnLst>
                                </p:cTn>
                              </p:par>
                              <p:par>
                                <p:cTn id="47" presetID="10" presetClass="entr" presetSubtype="0" fill="hold" nodeType="withEffect">
                                  <p:stCondLst>
                                    <p:cond delay="0"/>
                                  </p:stCondLst>
                                  <p:childTnLst>
                                    <p:set>
                                      <p:cBhvr>
                                        <p:cTn id="48" dur="1" fill="hold">
                                          <p:stCondLst>
                                            <p:cond delay="0"/>
                                          </p:stCondLst>
                                        </p:cTn>
                                        <p:tgtEl>
                                          <p:spTgt spid="736">
                                            <p:txEl>
                                              <p:pRg st="7" end="7"/>
                                            </p:txEl>
                                          </p:spTgt>
                                        </p:tgtEl>
                                        <p:attrNameLst>
                                          <p:attrName>style.visibility</p:attrName>
                                        </p:attrNameLst>
                                      </p:cBhvr>
                                      <p:to>
                                        <p:strVal val="visible"/>
                                      </p:to>
                                    </p:set>
                                    <p:animEffect transition="in" filter="fade">
                                      <p:cBhvr>
                                        <p:cTn id="49" dur="500"/>
                                        <p:tgtEl>
                                          <p:spTgt spid="736">
                                            <p:txEl>
                                              <p:pRg st="7" end="7"/>
                                            </p:txEl>
                                          </p:spTgt>
                                        </p:tgtEl>
                                      </p:cBhvr>
                                    </p:animEffect>
                                  </p:childTnLst>
                                </p:cTn>
                              </p:par>
                              <p:par>
                                <p:cTn id="50" presetID="10" presetClass="entr" presetSubtype="0" fill="hold" nodeType="withEffect">
                                  <p:stCondLst>
                                    <p:cond delay="0"/>
                                  </p:stCondLst>
                                  <p:childTnLst>
                                    <p:set>
                                      <p:cBhvr>
                                        <p:cTn id="51" dur="1" fill="hold">
                                          <p:stCondLst>
                                            <p:cond delay="0"/>
                                          </p:stCondLst>
                                        </p:cTn>
                                        <p:tgtEl>
                                          <p:spTgt spid="736">
                                            <p:txEl>
                                              <p:pRg st="8" end="8"/>
                                            </p:txEl>
                                          </p:spTgt>
                                        </p:tgtEl>
                                        <p:attrNameLst>
                                          <p:attrName>style.visibility</p:attrName>
                                        </p:attrNameLst>
                                      </p:cBhvr>
                                      <p:to>
                                        <p:strVal val="visible"/>
                                      </p:to>
                                    </p:set>
                                    <p:animEffect transition="in" filter="fade">
                                      <p:cBhvr>
                                        <p:cTn id="52" dur="500"/>
                                        <p:tgtEl>
                                          <p:spTgt spid="73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Thank you 4">
  <p:cSld name="Thank you 4">
    <p:bg>
      <p:bgPr>
        <a:solidFill>
          <a:schemeClr val="dk2"/>
        </a:solidFill>
        <a:effectLst/>
      </p:bgPr>
    </p:bg>
    <p:spTree>
      <p:nvGrpSpPr>
        <p:cNvPr id="1" name="Shape 739"/>
        <p:cNvGrpSpPr/>
        <p:nvPr/>
      </p:nvGrpSpPr>
      <p:grpSpPr>
        <a:xfrm>
          <a:off x="0" y="0"/>
          <a:ext cx="0" cy="0"/>
          <a:chOff x="0" y="0"/>
          <a:chExt cx="0" cy="0"/>
        </a:xfrm>
      </p:grpSpPr>
      <p:pic>
        <p:nvPicPr>
          <p:cNvPr id="740" name="Google Shape;740;p63"/>
          <p:cNvPicPr preferRelativeResize="0"/>
          <p:nvPr/>
        </p:nvPicPr>
        <p:blipFill rotWithShape="1">
          <a:blip r:embed="rId2">
            <a:alphaModFix/>
          </a:blip>
          <a:srcRect/>
          <a:stretch/>
        </p:blipFill>
        <p:spPr>
          <a:xfrm>
            <a:off x="0" y="-5191"/>
            <a:ext cx="12191998" cy="6863191"/>
          </a:xfrm>
          <a:prstGeom prst="rect">
            <a:avLst/>
          </a:prstGeom>
          <a:noFill/>
          <a:ln>
            <a:noFill/>
          </a:ln>
        </p:spPr>
      </p:pic>
      <p:sp>
        <p:nvSpPr>
          <p:cNvPr id="741" name="Google Shape;741;p63"/>
          <p:cNvSpPr/>
          <p:nvPr/>
        </p:nvSpPr>
        <p:spPr>
          <a:xfrm>
            <a:off x="0" y="5185891"/>
            <a:ext cx="12191999" cy="1682496"/>
          </a:xfrm>
          <a:prstGeom prst="rect">
            <a:avLst/>
          </a:prstGeom>
          <a:gradFill>
            <a:gsLst>
              <a:gs pos="0">
                <a:srgbClr val="000000">
                  <a:alpha val="0"/>
                </a:srgbClr>
              </a:gs>
              <a:gs pos="100000">
                <a:srgbClr val="000000">
                  <a:alpha val="40000"/>
                </a:srgbClr>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742" name="Google Shape;742;p63"/>
          <p:cNvSpPr/>
          <p:nvPr/>
        </p:nvSpPr>
        <p:spPr>
          <a:xfrm rot="10800000">
            <a:off x="-6480" y="-15578"/>
            <a:ext cx="12191999" cy="1682496"/>
          </a:xfrm>
          <a:prstGeom prst="rect">
            <a:avLst/>
          </a:prstGeom>
          <a:gradFill>
            <a:gsLst>
              <a:gs pos="0">
                <a:srgbClr val="000000">
                  <a:alpha val="0"/>
                </a:srgbClr>
              </a:gs>
              <a:gs pos="100000">
                <a:srgbClr val="000000">
                  <a:alpha val="40000"/>
                </a:srgbClr>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743" name="Google Shape;743;p63"/>
          <p:cNvSpPr/>
          <p:nvPr/>
        </p:nvSpPr>
        <p:spPr>
          <a:xfrm>
            <a:off x="0" y="-5199"/>
            <a:ext cx="12191999" cy="6873584"/>
          </a:xfrm>
          <a:custGeom>
            <a:avLst/>
            <a:gdLst/>
            <a:ahLst/>
            <a:cxnLst/>
            <a:rect l="l" t="t" r="r" b="b"/>
            <a:pathLst>
              <a:path w="12191999" h="6873584" extrusionOk="0">
                <a:moveTo>
                  <a:pt x="698091" y="1253895"/>
                </a:moveTo>
                <a:lnTo>
                  <a:pt x="12191999" y="1253895"/>
                </a:lnTo>
                <a:lnTo>
                  <a:pt x="12191999" y="6873584"/>
                </a:lnTo>
                <a:lnTo>
                  <a:pt x="698091" y="6873584"/>
                </a:lnTo>
                <a:close/>
                <a:moveTo>
                  <a:pt x="0" y="0"/>
                </a:moveTo>
                <a:lnTo>
                  <a:pt x="619432" y="0"/>
                </a:lnTo>
                <a:lnTo>
                  <a:pt x="619432" y="1165403"/>
                </a:lnTo>
                <a:lnTo>
                  <a:pt x="0" y="1165403"/>
                </a:lnTo>
                <a:close/>
              </a:path>
            </a:pathLst>
          </a:custGeom>
          <a:blipFill rotWithShape="1">
            <a:blip r:embed="rId3">
              <a:alphaModFix amt="70000"/>
            </a:blip>
            <a:stretch>
              <a:fillRect/>
            </a:stretch>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cxnSp>
        <p:nvCxnSpPr>
          <p:cNvPr id="744" name="Google Shape;744;p63"/>
          <p:cNvCxnSpPr/>
          <p:nvPr/>
        </p:nvCxnSpPr>
        <p:spPr>
          <a:xfrm>
            <a:off x="0" y="1199929"/>
            <a:ext cx="12191999" cy="0"/>
          </a:xfrm>
          <a:prstGeom prst="straightConnector1">
            <a:avLst/>
          </a:prstGeom>
          <a:noFill/>
          <a:ln w="9525" cap="flat" cmpd="sng">
            <a:solidFill>
              <a:schemeClr val="lt1"/>
            </a:solidFill>
            <a:prstDash val="solid"/>
            <a:miter lim="800000"/>
            <a:headEnd type="none" w="sm" len="sm"/>
            <a:tailEnd type="none" w="sm" len="sm"/>
          </a:ln>
        </p:spPr>
      </p:cxnSp>
      <p:cxnSp>
        <p:nvCxnSpPr>
          <p:cNvPr id="745" name="Google Shape;745;p63"/>
          <p:cNvCxnSpPr/>
          <p:nvPr/>
        </p:nvCxnSpPr>
        <p:spPr>
          <a:xfrm>
            <a:off x="653223" y="-5196"/>
            <a:ext cx="0" cy="6863196"/>
          </a:xfrm>
          <a:prstGeom prst="straightConnector1">
            <a:avLst/>
          </a:prstGeom>
          <a:noFill/>
          <a:ln w="9525" cap="flat" cmpd="sng">
            <a:solidFill>
              <a:schemeClr val="lt1"/>
            </a:solidFill>
            <a:prstDash val="solid"/>
            <a:miter lim="800000"/>
            <a:headEnd type="none" w="sm" len="sm"/>
            <a:tailEnd type="none" w="sm" len="sm"/>
          </a:ln>
        </p:spPr>
      </p:cxnSp>
      <p:sp>
        <p:nvSpPr>
          <p:cNvPr id="746" name="Google Shape;746;p63"/>
          <p:cNvSpPr txBox="1">
            <a:spLocks noGrp="1"/>
          </p:cNvSpPr>
          <p:nvPr>
            <p:ph type="ctrTitle"/>
          </p:nvPr>
        </p:nvSpPr>
        <p:spPr>
          <a:xfrm>
            <a:off x="1038644" y="3530075"/>
            <a:ext cx="9144000" cy="1007025"/>
          </a:xfrm>
          <a:prstGeom prst="rect">
            <a:avLst/>
          </a:prstGeom>
          <a:noFill/>
          <a:ln>
            <a:noFill/>
          </a:ln>
        </p:spPr>
        <p:txBody>
          <a:bodyPr spcFirstLastPara="1" wrap="square" lIns="0" tIns="0" rIns="0" bIns="0" anchor="b" anchorCtr="0">
            <a:normAutofit/>
          </a:bodyPr>
          <a:lstStyle>
            <a:lvl1pPr lvl="0" algn="l">
              <a:lnSpc>
                <a:spcPct val="90000"/>
              </a:lnSpc>
              <a:spcBef>
                <a:spcPts val="0"/>
              </a:spcBef>
              <a:spcAft>
                <a:spcPts val="0"/>
              </a:spcAft>
              <a:buClr>
                <a:schemeClr val="lt1"/>
              </a:buClr>
              <a:buSzPts val="5400"/>
              <a:buFont typeface="Arial"/>
              <a:buNone/>
              <a:defRPr sz="5400" b="1" i="0">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47" name="Google Shape;747;p63"/>
          <p:cNvSpPr txBox="1">
            <a:spLocks noGrp="1"/>
          </p:cNvSpPr>
          <p:nvPr>
            <p:ph type="subTitle" idx="1"/>
          </p:nvPr>
        </p:nvSpPr>
        <p:spPr>
          <a:xfrm>
            <a:off x="1038644" y="6180577"/>
            <a:ext cx="2116032" cy="365125"/>
          </a:xfrm>
          <a:prstGeom prst="rect">
            <a:avLst/>
          </a:prstGeom>
          <a:noFill/>
          <a:ln>
            <a:noFill/>
          </a:ln>
        </p:spPr>
        <p:txBody>
          <a:bodyPr spcFirstLastPara="1" wrap="square" lIns="0" tIns="0" rIns="0" bIns="0" anchor="t" anchorCtr="0">
            <a:normAutofit/>
          </a:bodyPr>
          <a:lstStyle>
            <a:lvl1pPr lvl="0" algn="l">
              <a:lnSpc>
                <a:spcPct val="130000"/>
              </a:lnSpc>
              <a:spcBef>
                <a:spcPts val="0"/>
              </a:spcBef>
              <a:spcAft>
                <a:spcPts val="0"/>
              </a:spcAft>
              <a:buClr>
                <a:schemeClr val="lt1"/>
              </a:buClr>
              <a:buSzPts val="1200"/>
              <a:buNone/>
              <a:defRPr sz="1200" b="0" i="0">
                <a:solidFill>
                  <a:schemeClr val="lt1"/>
                </a:solidFill>
                <a:latin typeface="Arial"/>
                <a:ea typeface="Arial"/>
                <a:cs typeface="Arial"/>
                <a:sym typeface="Arial"/>
              </a:defRPr>
            </a:lvl1pPr>
            <a:lvl2pPr lvl="1" algn="ctr">
              <a:lnSpc>
                <a:spcPct val="130000"/>
              </a:lnSpc>
              <a:spcBef>
                <a:spcPts val="1200"/>
              </a:spcBef>
              <a:spcAft>
                <a:spcPts val="0"/>
              </a:spcAft>
              <a:buClr>
                <a:schemeClr val="dk2"/>
              </a:buClr>
              <a:buSzPts val="2000"/>
              <a:buNone/>
              <a:defRPr sz="2000"/>
            </a:lvl2pPr>
            <a:lvl3pPr lvl="2" algn="ctr">
              <a:lnSpc>
                <a:spcPct val="130000"/>
              </a:lnSpc>
              <a:spcBef>
                <a:spcPts val="1200"/>
              </a:spcBef>
              <a:spcAft>
                <a:spcPts val="0"/>
              </a:spcAft>
              <a:buClr>
                <a:schemeClr val="dk2"/>
              </a:buClr>
              <a:buSzPts val="1800"/>
              <a:buNone/>
              <a:defRPr sz="1800"/>
            </a:lvl3pPr>
            <a:lvl4pPr lvl="3" algn="ctr">
              <a:lnSpc>
                <a:spcPct val="130000"/>
              </a:lnSpc>
              <a:spcBef>
                <a:spcPts val="1200"/>
              </a:spcBef>
              <a:spcAft>
                <a:spcPts val="0"/>
              </a:spcAft>
              <a:buClr>
                <a:schemeClr val="dk2"/>
              </a:buClr>
              <a:buSzPts val="1600"/>
              <a:buNone/>
              <a:defRPr sz="1600"/>
            </a:lvl4pPr>
            <a:lvl5pPr lvl="4" algn="ctr">
              <a:lnSpc>
                <a:spcPct val="130000"/>
              </a:lnSpc>
              <a:spcBef>
                <a:spcPts val="1200"/>
              </a:spcBef>
              <a:spcAft>
                <a:spcPts val="0"/>
              </a:spcAft>
              <a:buClr>
                <a:schemeClr val="accent1"/>
              </a:buClr>
              <a:buSzPts val="1600"/>
              <a:buNone/>
              <a:defRPr sz="1600"/>
            </a:lvl5pPr>
            <a:lvl6pPr lvl="5" algn="ctr">
              <a:lnSpc>
                <a:spcPct val="90000"/>
              </a:lnSpc>
              <a:spcBef>
                <a:spcPts val="12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pic>
        <p:nvPicPr>
          <p:cNvPr id="748" name="Google Shape;748;p63"/>
          <p:cNvPicPr preferRelativeResize="0"/>
          <p:nvPr/>
        </p:nvPicPr>
        <p:blipFill rotWithShape="1">
          <a:blip r:embed="rId4">
            <a:alphaModFix/>
          </a:blip>
          <a:srcRect/>
          <a:stretch/>
        </p:blipFill>
        <p:spPr>
          <a:xfrm>
            <a:off x="10918913" y="332760"/>
            <a:ext cx="679952" cy="536487"/>
          </a:xfrm>
          <a:prstGeom prst="rect">
            <a:avLst/>
          </a:prstGeom>
          <a:noFill/>
          <a:ln>
            <a:noFill/>
          </a:ln>
        </p:spPr>
      </p:pic>
      <p:pic>
        <p:nvPicPr>
          <p:cNvPr id="749" name="Google Shape;749;p63"/>
          <p:cNvPicPr preferRelativeResize="0"/>
          <p:nvPr/>
        </p:nvPicPr>
        <p:blipFill rotWithShape="1">
          <a:blip r:embed="rId5">
            <a:alphaModFix/>
          </a:blip>
          <a:srcRect/>
          <a:stretch/>
        </p:blipFill>
        <p:spPr>
          <a:xfrm>
            <a:off x="745155" y="257503"/>
            <a:ext cx="3023843" cy="842183"/>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45"/>
                                        </p:tgtEl>
                                        <p:attrNameLst>
                                          <p:attrName>style.visibility</p:attrName>
                                        </p:attrNameLst>
                                      </p:cBhvr>
                                      <p:to>
                                        <p:strVal val="visible"/>
                                      </p:to>
                                    </p:set>
                                    <p:anim calcmode="lin" valueType="num">
                                      <p:cBhvr additive="base">
                                        <p:cTn id="7" dur="500"/>
                                        <p:tgtEl>
                                          <p:spTgt spid="745"/>
                                        </p:tgtEl>
                                        <p:attrNameLst>
                                          <p:attrName>ppt_x</p:attrName>
                                        </p:attrNameLst>
                                      </p:cBhvr>
                                      <p:tavLst>
                                        <p:tav tm="0">
                                          <p:val>
                                            <p:strVal val="#ppt_x-1"/>
                                          </p:val>
                                        </p:tav>
                                        <p:tav tm="100000">
                                          <p:val>
                                            <p:strVal val="#ppt_x"/>
                                          </p:val>
                                        </p:tav>
                                      </p:tavLst>
                                    </p:anim>
                                  </p:childTnLst>
                                </p:cTn>
                              </p:par>
                              <p:par>
                                <p:cTn id="8" presetID="2" presetClass="entr" presetSubtype="4" fill="hold" nodeType="withEffect">
                                  <p:stCondLst>
                                    <p:cond delay="250"/>
                                  </p:stCondLst>
                                  <p:childTnLst>
                                    <p:set>
                                      <p:cBhvr>
                                        <p:cTn id="9" dur="1" fill="hold">
                                          <p:stCondLst>
                                            <p:cond delay="0"/>
                                          </p:stCondLst>
                                        </p:cTn>
                                        <p:tgtEl>
                                          <p:spTgt spid="744"/>
                                        </p:tgtEl>
                                        <p:attrNameLst>
                                          <p:attrName>style.visibility</p:attrName>
                                        </p:attrNameLst>
                                      </p:cBhvr>
                                      <p:to>
                                        <p:strVal val="visible"/>
                                      </p:to>
                                    </p:set>
                                    <p:anim calcmode="lin" valueType="num">
                                      <p:cBhvr additive="base">
                                        <p:cTn id="10" dur="500"/>
                                        <p:tgtEl>
                                          <p:spTgt spid="744"/>
                                        </p:tgtEl>
                                        <p:attrNameLst>
                                          <p:attrName>ppt_y</p:attrName>
                                        </p:attrNameLst>
                                      </p:cBhvr>
                                      <p:tavLst>
                                        <p:tav tm="0">
                                          <p:val>
                                            <p:strVal val="#ppt_y+1"/>
                                          </p:val>
                                        </p:tav>
                                        <p:tav tm="100000">
                                          <p:val>
                                            <p:strVal val="#ppt_y"/>
                                          </p:val>
                                        </p:tav>
                                      </p:tavLst>
                                    </p:anim>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743"/>
                                        </p:tgtEl>
                                        <p:attrNameLst>
                                          <p:attrName>style.visibility</p:attrName>
                                        </p:attrNameLst>
                                      </p:cBhvr>
                                      <p:to>
                                        <p:strVal val="visible"/>
                                      </p:to>
                                    </p:set>
                                    <p:animEffect transition="in" filter="fade">
                                      <p:cBhvr>
                                        <p:cTn id="14" dur="500"/>
                                        <p:tgtEl>
                                          <p:spTgt spid="743"/>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749"/>
                                        </p:tgtEl>
                                        <p:attrNameLst>
                                          <p:attrName>style.visibility</p:attrName>
                                        </p:attrNameLst>
                                      </p:cBhvr>
                                      <p:to>
                                        <p:strVal val="visible"/>
                                      </p:to>
                                    </p:set>
                                    <p:animEffect transition="in" filter="fade">
                                      <p:cBhvr>
                                        <p:cTn id="18" dur="500"/>
                                        <p:tgtEl>
                                          <p:spTgt spid="749"/>
                                        </p:tgtEl>
                                      </p:cBhvr>
                                    </p:animEffect>
                                  </p:childTnLst>
                                </p:cTn>
                              </p:par>
                              <p:par>
                                <p:cTn id="19" presetID="10" presetClass="entr" presetSubtype="0" fill="hold" nodeType="withEffect">
                                  <p:stCondLst>
                                    <p:cond delay="0"/>
                                  </p:stCondLst>
                                  <p:childTnLst>
                                    <p:set>
                                      <p:cBhvr>
                                        <p:cTn id="20" dur="1" fill="hold">
                                          <p:stCondLst>
                                            <p:cond delay="0"/>
                                          </p:stCondLst>
                                        </p:cTn>
                                        <p:tgtEl>
                                          <p:spTgt spid="748"/>
                                        </p:tgtEl>
                                        <p:attrNameLst>
                                          <p:attrName>style.visibility</p:attrName>
                                        </p:attrNameLst>
                                      </p:cBhvr>
                                      <p:to>
                                        <p:strVal val="visible"/>
                                      </p:to>
                                    </p:set>
                                    <p:animEffect transition="in" filter="fade">
                                      <p:cBhvr>
                                        <p:cTn id="21" dur="500"/>
                                        <p:tgtEl>
                                          <p:spTgt spid="748"/>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746"/>
                                        </p:tgtEl>
                                        <p:attrNameLst>
                                          <p:attrName>style.visibility</p:attrName>
                                        </p:attrNameLst>
                                      </p:cBhvr>
                                      <p:to>
                                        <p:strVal val="visible"/>
                                      </p:to>
                                    </p:set>
                                    <p:animEffect transition="in" filter="fade">
                                      <p:cBhvr>
                                        <p:cTn id="25" dur="500"/>
                                        <p:tgtEl>
                                          <p:spTgt spid="746"/>
                                        </p:tgtEl>
                                      </p:cBhvr>
                                    </p:animEffect>
                                  </p:childTnLst>
                                </p:cTn>
                              </p:par>
                              <p:par>
                                <p:cTn id="26" presetID="10" presetClass="entr" presetSubtype="0" fill="hold" nodeType="withEffect">
                                  <p:stCondLst>
                                    <p:cond delay="0"/>
                                  </p:stCondLst>
                                  <p:childTnLst>
                                    <p:set>
                                      <p:cBhvr>
                                        <p:cTn id="27" dur="1" fill="hold">
                                          <p:stCondLst>
                                            <p:cond delay="0"/>
                                          </p:stCondLst>
                                        </p:cTn>
                                        <p:tgtEl>
                                          <p:spTgt spid="747">
                                            <p:txEl>
                                              <p:pRg st="0" end="0"/>
                                            </p:txEl>
                                          </p:spTgt>
                                        </p:tgtEl>
                                        <p:attrNameLst>
                                          <p:attrName>style.visibility</p:attrName>
                                        </p:attrNameLst>
                                      </p:cBhvr>
                                      <p:to>
                                        <p:strVal val="visible"/>
                                      </p:to>
                                    </p:set>
                                    <p:animEffect transition="in" filter="fade">
                                      <p:cBhvr>
                                        <p:cTn id="28" dur="500"/>
                                        <p:tgtEl>
                                          <p:spTgt spid="747">
                                            <p:txEl>
                                              <p:pRg st="0" end="0"/>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747">
                                            <p:txEl>
                                              <p:pRg st="1" end="1"/>
                                            </p:txEl>
                                          </p:spTgt>
                                        </p:tgtEl>
                                        <p:attrNameLst>
                                          <p:attrName>style.visibility</p:attrName>
                                        </p:attrNameLst>
                                      </p:cBhvr>
                                      <p:to>
                                        <p:strVal val="visible"/>
                                      </p:to>
                                    </p:set>
                                    <p:animEffect transition="in" filter="fade">
                                      <p:cBhvr>
                                        <p:cTn id="31" dur="500"/>
                                        <p:tgtEl>
                                          <p:spTgt spid="747">
                                            <p:txEl>
                                              <p:pRg st="1" end="1"/>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747">
                                            <p:txEl>
                                              <p:pRg st="2" end="2"/>
                                            </p:txEl>
                                          </p:spTgt>
                                        </p:tgtEl>
                                        <p:attrNameLst>
                                          <p:attrName>style.visibility</p:attrName>
                                        </p:attrNameLst>
                                      </p:cBhvr>
                                      <p:to>
                                        <p:strVal val="visible"/>
                                      </p:to>
                                    </p:set>
                                    <p:animEffect transition="in" filter="fade">
                                      <p:cBhvr>
                                        <p:cTn id="34" dur="500"/>
                                        <p:tgtEl>
                                          <p:spTgt spid="747">
                                            <p:txEl>
                                              <p:pRg st="2" end="2"/>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747">
                                            <p:txEl>
                                              <p:pRg st="3" end="3"/>
                                            </p:txEl>
                                          </p:spTgt>
                                        </p:tgtEl>
                                        <p:attrNameLst>
                                          <p:attrName>style.visibility</p:attrName>
                                        </p:attrNameLst>
                                      </p:cBhvr>
                                      <p:to>
                                        <p:strVal val="visible"/>
                                      </p:to>
                                    </p:set>
                                    <p:animEffect transition="in" filter="fade">
                                      <p:cBhvr>
                                        <p:cTn id="37" dur="500"/>
                                        <p:tgtEl>
                                          <p:spTgt spid="747">
                                            <p:txEl>
                                              <p:pRg st="3" end="3"/>
                                            </p:txEl>
                                          </p:spTgt>
                                        </p:tgtEl>
                                      </p:cBhvr>
                                    </p:animEffect>
                                  </p:childTnLst>
                                </p:cTn>
                              </p:par>
                              <p:par>
                                <p:cTn id="38" presetID="10" presetClass="entr" presetSubtype="0" fill="hold" nodeType="withEffect">
                                  <p:stCondLst>
                                    <p:cond delay="0"/>
                                  </p:stCondLst>
                                  <p:childTnLst>
                                    <p:set>
                                      <p:cBhvr>
                                        <p:cTn id="39" dur="1" fill="hold">
                                          <p:stCondLst>
                                            <p:cond delay="0"/>
                                          </p:stCondLst>
                                        </p:cTn>
                                        <p:tgtEl>
                                          <p:spTgt spid="747">
                                            <p:txEl>
                                              <p:pRg st="4" end="4"/>
                                            </p:txEl>
                                          </p:spTgt>
                                        </p:tgtEl>
                                        <p:attrNameLst>
                                          <p:attrName>style.visibility</p:attrName>
                                        </p:attrNameLst>
                                      </p:cBhvr>
                                      <p:to>
                                        <p:strVal val="visible"/>
                                      </p:to>
                                    </p:set>
                                    <p:animEffect transition="in" filter="fade">
                                      <p:cBhvr>
                                        <p:cTn id="40" dur="500"/>
                                        <p:tgtEl>
                                          <p:spTgt spid="747">
                                            <p:txEl>
                                              <p:pRg st="4" end="4"/>
                                            </p:txEl>
                                          </p:spTgt>
                                        </p:tgtEl>
                                      </p:cBhvr>
                                    </p:animEffect>
                                  </p:childTnLst>
                                </p:cTn>
                              </p:par>
                              <p:par>
                                <p:cTn id="41" presetID="10" presetClass="entr" presetSubtype="0" fill="hold" nodeType="withEffect">
                                  <p:stCondLst>
                                    <p:cond delay="0"/>
                                  </p:stCondLst>
                                  <p:childTnLst>
                                    <p:set>
                                      <p:cBhvr>
                                        <p:cTn id="42" dur="1" fill="hold">
                                          <p:stCondLst>
                                            <p:cond delay="0"/>
                                          </p:stCondLst>
                                        </p:cTn>
                                        <p:tgtEl>
                                          <p:spTgt spid="747">
                                            <p:txEl>
                                              <p:pRg st="5" end="5"/>
                                            </p:txEl>
                                          </p:spTgt>
                                        </p:tgtEl>
                                        <p:attrNameLst>
                                          <p:attrName>style.visibility</p:attrName>
                                        </p:attrNameLst>
                                      </p:cBhvr>
                                      <p:to>
                                        <p:strVal val="visible"/>
                                      </p:to>
                                    </p:set>
                                    <p:animEffect transition="in" filter="fade">
                                      <p:cBhvr>
                                        <p:cTn id="43" dur="500"/>
                                        <p:tgtEl>
                                          <p:spTgt spid="747">
                                            <p:txEl>
                                              <p:pRg st="5" end="5"/>
                                            </p:txEl>
                                          </p:spTgt>
                                        </p:tgtEl>
                                      </p:cBhvr>
                                    </p:animEffect>
                                  </p:childTnLst>
                                </p:cTn>
                              </p:par>
                              <p:par>
                                <p:cTn id="44" presetID="10" presetClass="entr" presetSubtype="0" fill="hold" nodeType="withEffect">
                                  <p:stCondLst>
                                    <p:cond delay="0"/>
                                  </p:stCondLst>
                                  <p:childTnLst>
                                    <p:set>
                                      <p:cBhvr>
                                        <p:cTn id="45" dur="1" fill="hold">
                                          <p:stCondLst>
                                            <p:cond delay="0"/>
                                          </p:stCondLst>
                                        </p:cTn>
                                        <p:tgtEl>
                                          <p:spTgt spid="747">
                                            <p:txEl>
                                              <p:pRg st="6" end="6"/>
                                            </p:txEl>
                                          </p:spTgt>
                                        </p:tgtEl>
                                        <p:attrNameLst>
                                          <p:attrName>style.visibility</p:attrName>
                                        </p:attrNameLst>
                                      </p:cBhvr>
                                      <p:to>
                                        <p:strVal val="visible"/>
                                      </p:to>
                                    </p:set>
                                    <p:animEffect transition="in" filter="fade">
                                      <p:cBhvr>
                                        <p:cTn id="46" dur="500"/>
                                        <p:tgtEl>
                                          <p:spTgt spid="747">
                                            <p:txEl>
                                              <p:pRg st="6" end="6"/>
                                            </p:txEl>
                                          </p:spTgt>
                                        </p:tgtEl>
                                      </p:cBhvr>
                                    </p:animEffect>
                                  </p:childTnLst>
                                </p:cTn>
                              </p:par>
                              <p:par>
                                <p:cTn id="47" presetID="10" presetClass="entr" presetSubtype="0" fill="hold" nodeType="withEffect">
                                  <p:stCondLst>
                                    <p:cond delay="0"/>
                                  </p:stCondLst>
                                  <p:childTnLst>
                                    <p:set>
                                      <p:cBhvr>
                                        <p:cTn id="48" dur="1" fill="hold">
                                          <p:stCondLst>
                                            <p:cond delay="0"/>
                                          </p:stCondLst>
                                        </p:cTn>
                                        <p:tgtEl>
                                          <p:spTgt spid="747">
                                            <p:txEl>
                                              <p:pRg st="7" end="7"/>
                                            </p:txEl>
                                          </p:spTgt>
                                        </p:tgtEl>
                                        <p:attrNameLst>
                                          <p:attrName>style.visibility</p:attrName>
                                        </p:attrNameLst>
                                      </p:cBhvr>
                                      <p:to>
                                        <p:strVal val="visible"/>
                                      </p:to>
                                    </p:set>
                                    <p:animEffect transition="in" filter="fade">
                                      <p:cBhvr>
                                        <p:cTn id="49" dur="500"/>
                                        <p:tgtEl>
                                          <p:spTgt spid="747">
                                            <p:txEl>
                                              <p:pRg st="7" end="7"/>
                                            </p:txEl>
                                          </p:spTgt>
                                        </p:tgtEl>
                                      </p:cBhvr>
                                    </p:animEffect>
                                  </p:childTnLst>
                                </p:cTn>
                              </p:par>
                              <p:par>
                                <p:cTn id="50" presetID="10" presetClass="entr" presetSubtype="0" fill="hold" nodeType="withEffect">
                                  <p:stCondLst>
                                    <p:cond delay="0"/>
                                  </p:stCondLst>
                                  <p:childTnLst>
                                    <p:set>
                                      <p:cBhvr>
                                        <p:cTn id="51" dur="1" fill="hold">
                                          <p:stCondLst>
                                            <p:cond delay="0"/>
                                          </p:stCondLst>
                                        </p:cTn>
                                        <p:tgtEl>
                                          <p:spTgt spid="747">
                                            <p:txEl>
                                              <p:pRg st="8" end="8"/>
                                            </p:txEl>
                                          </p:spTgt>
                                        </p:tgtEl>
                                        <p:attrNameLst>
                                          <p:attrName>style.visibility</p:attrName>
                                        </p:attrNameLst>
                                      </p:cBhvr>
                                      <p:to>
                                        <p:strVal val="visible"/>
                                      </p:to>
                                    </p:set>
                                    <p:animEffect transition="in" filter="fade">
                                      <p:cBhvr>
                                        <p:cTn id="52" dur="500"/>
                                        <p:tgtEl>
                                          <p:spTgt spid="747">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1_Custom Layout">
  <p:cSld name="1_Custom Layout">
    <p:bg>
      <p:bgPr>
        <a:solidFill>
          <a:schemeClr val="lt2"/>
        </a:solidFill>
        <a:effectLst/>
      </p:bgPr>
    </p:bg>
    <p:spTree>
      <p:nvGrpSpPr>
        <p:cNvPr id="1" name="Shape 750"/>
        <p:cNvGrpSpPr/>
        <p:nvPr/>
      </p:nvGrpSpPr>
      <p:grpSpPr>
        <a:xfrm>
          <a:off x="0" y="0"/>
          <a:ext cx="0" cy="0"/>
          <a:chOff x="0" y="0"/>
          <a:chExt cx="0" cy="0"/>
        </a:xfrm>
      </p:grpSpPr>
      <p:sp>
        <p:nvSpPr>
          <p:cNvPr id="751" name="Google Shape;751;p64"/>
          <p:cNvSpPr txBox="1"/>
          <p:nvPr/>
        </p:nvSpPr>
        <p:spPr>
          <a:xfrm>
            <a:off x="587604" y="2479249"/>
            <a:ext cx="11016792" cy="1899502"/>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800"/>
              <a:buFont typeface="Arial"/>
              <a:buNone/>
            </a:pPr>
            <a:r>
              <a:rPr lang="en-GB" sz="8800" b="1" i="0" u="none" strike="noStrike" cap="none">
                <a:solidFill>
                  <a:schemeClr val="dk2"/>
                </a:solidFill>
                <a:latin typeface="Arial"/>
                <a:ea typeface="Arial"/>
                <a:cs typeface="Arial"/>
                <a:sym typeface="Arial"/>
              </a:rPr>
              <a:t>DIVIDERS</a:t>
            </a:r>
            <a:endParaRPr sz="1400" b="0" i="0" u="none" strike="noStrike" cap="none">
              <a:solidFill>
                <a:srgbClr val="000000"/>
              </a:solidFill>
              <a:latin typeface="Arial"/>
              <a:ea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Divider 2">
  <p:cSld name="Divider 2">
    <p:bg>
      <p:bgPr>
        <a:solidFill>
          <a:schemeClr val="dk2"/>
        </a:solidFill>
        <a:effectLst/>
      </p:bgPr>
    </p:bg>
    <p:spTree>
      <p:nvGrpSpPr>
        <p:cNvPr id="1" name="Shape 752"/>
        <p:cNvGrpSpPr/>
        <p:nvPr/>
      </p:nvGrpSpPr>
      <p:grpSpPr>
        <a:xfrm>
          <a:off x="0" y="0"/>
          <a:ext cx="0" cy="0"/>
          <a:chOff x="0" y="0"/>
          <a:chExt cx="0" cy="0"/>
        </a:xfrm>
      </p:grpSpPr>
      <p:pic>
        <p:nvPicPr>
          <p:cNvPr id="753" name="Google Shape;753;p65"/>
          <p:cNvPicPr preferRelativeResize="0"/>
          <p:nvPr/>
        </p:nvPicPr>
        <p:blipFill rotWithShape="1">
          <a:blip r:embed="rId2">
            <a:alphaModFix/>
          </a:blip>
          <a:srcRect/>
          <a:stretch/>
        </p:blipFill>
        <p:spPr>
          <a:xfrm>
            <a:off x="-1" y="-5190"/>
            <a:ext cx="12192000" cy="6858000"/>
          </a:xfrm>
          <a:prstGeom prst="rect">
            <a:avLst/>
          </a:prstGeom>
          <a:noFill/>
          <a:ln>
            <a:noFill/>
          </a:ln>
        </p:spPr>
      </p:pic>
      <p:sp>
        <p:nvSpPr>
          <p:cNvPr id="754" name="Google Shape;754;p65"/>
          <p:cNvSpPr/>
          <p:nvPr/>
        </p:nvSpPr>
        <p:spPr>
          <a:xfrm rot="10800000">
            <a:off x="-6480" y="-15578"/>
            <a:ext cx="12191999" cy="1682496"/>
          </a:xfrm>
          <a:prstGeom prst="rect">
            <a:avLst/>
          </a:prstGeom>
          <a:gradFill>
            <a:gsLst>
              <a:gs pos="0">
                <a:srgbClr val="000000">
                  <a:alpha val="0"/>
                </a:srgbClr>
              </a:gs>
              <a:gs pos="100000">
                <a:srgbClr val="000000">
                  <a:alpha val="40000"/>
                </a:srgbClr>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755" name="Google Shape;755;p65"/>
          <p:cNvSpPr/>
          <p:nvPr/>
        </p:nvSpPr>
        <p:spPr>
          <a:xfrm>
            <a:off x="0" y="5185891"/>
            <a:ext cx="12191999" cy="1682496"/>
          </a:xfrm>
          <a:prstGeom prst="rect">
            <a:avLst/>
          </a:prstGeom>
          <a:gradFill>
            <a:gsLst>
              <a:gs pos="0">
                <a:srgbClr val="000000">
                  <a:alpha val="0"/>
                </a:srgbClr>
              </a:gs>
              <a:gs pos="100000">
                <a:srgbClr val="000000">
                  <a:alpha val="40000"/>
                </a:srgbClr>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756" name="Google Shape;756;p65"/>
          <p:cNvSpPr/>
          <p:nvPr/>
        </p:nvSpPr>
        <p:spPr>
          <a:xfrm>
            <a:off x="6481" y="0"/>
            <a:ext cx="12179038" cy="6863169"/>
          </a:xfrm>
          <a:custGeom>
            <a:avLst/>
            <a:gdLst/>
            <a:ahLst/>
            <a:cxnLst/>
            <a:rect l="l" t="t" r="r" b="b"/>
            <a:pathLst>
              <a:path w="12179038" h="6863169" extrusionOk="0">
                <a:moveTo>
                  <a:pt x="0" y="2959166"/>
                </a:moveTo>
                <a:lnTo>
                  <a:pt x="455532" y="2959166"/>
                </a:lnTo>
                <a:lnTo>
                  <a:pt x="455532" y="6863169"/>
                </a:lnTo>
                <a:lnTo>
                  <a:pt x="0" y="6863169"/>
                </a:lnTo>
                <a:close/>
                <a:moveTo>
                  <a:pt x="545304" y="0"/>
                </a:moveTo>
                <a:lnTo>
                  <a:pt x="12179038" y="0"/>
                </a:lnTo>
                <a:lnTo>
                  <a:pt x="12179038" y="2880059"/>
                </a:lnTo>
                <a:lnTo>
                  <a:pt x="545304" y="2880059"/>
                </a:lnTo>
                <a:close/>
              </a:path>
            </a:pathLst>
          </a:custGeom>
          <a:blipFill rotWithShape="1">
            <a:blip r:embed="rId3">
              <a:alphaModFix amt="70000"/>
            </a:blip>
            <a:stretch>
              <a:fillRect/>
            </a:stretch>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757" name="Google Shape;757;p65"/>
          <p:cNvSpPr txBox="1">
            <a:spLocks noGrp="1"/>
          </p:cNvSpPr>
          <p:nvPr>
            <p:ph type="title"/>
          </p:nvPr>
        </p:nvSpPr>
        <p:spPr>
          <a:xfrm>
            <a:off x="888973" y="133662"/>
            <a:ext cx="7388754" cy="2219097"/>
          </a:xfrm>
          <a:prstGeom prst="rect">
            <a:avLst/>
          </a:prstGeom>
          <a:noFill/>
          <a:ln>
            <a:noFill/>
          </a:ln>
        </p:spPr>
        <p:txBody>
          <a:bodyPr spcFirstLastPara="1" wrap="square" lIns="0" tIns="0" rIns="0" bIns="0" anchor="b" anchorCtr="0">
            <a:normAutofit/>
          </a:bodyPr>
          <a:lstStyle>
            <a:lvl1pPr lvl="0" algn="l">
              <a:lnSpc>
                <a:spcPct val="80000"/>
              </a:lnSpc>
              <a:spcBef>
                <a:spcPts val="0"/>
              </a:spcBef>
              <a:spcAft>
                <a:spcPts val="0"/>
              </a:spcAft>
              <a:buClr>
                <a:schemeClr val="lt1"/>
              </a:buClr>
              <a:buSzPts val="4500"/>
              <a:buFont typeface="Arial"/>
              <a:buNone/>
              <a:defRPr sz="4500" b="1" i="0">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58" name="Google Shape;758;p65"/>
          <p:cNvSpPr txBox="1">
            <a:spLocks noGrp="1"/>
          </p:cNvSpPr>
          <p:nvPr>
            <p:ph type="body" idx="1"/>
          </p:nvPr>
        </p:nvSpPr>
        <p:spPr>
          <a:xfrm>
            <a:off x="888973" y="2410618"/>
            <a:ext cx="7388754" cy="310627"/>
          </a:xfrm>
          <a:prstGeom prst="rect">
            <a:avLst/>
          </a:prstGeom>
          <a:noFill/>
          <a:ln>
            <a:noFill/>
          </a:ln>
        </p:spPr>
        <p:txBody>
          <a:bodyPr spcFirstLastPara="1" wrap="square" lIns="0" tIns="0" rIns="0" bIns="0" anchor="t" anchorCtr="0">
            <a:normAutofit/>
          </a:bodyPr>
          <a:lstStyle>
            <a:lvl1pPr marL="457200" lvl="0" indent="-228600" algn="l">
              <a:lnSpc>
                <a:spcPct val="130000"/>
              </a:lnSpc>
              <a:spcBef>
                <a:spcPts val="0"/>
              </a:spcBef>
              <a:spcAft>
                <a:spcPts val="0"/>
              </a:spcAft>
              <a:buClr>
                <a:schemeClr val="lt1"/>
              </a:buClr>
              <a:buSzPts val="1600"/>
              <a:buNone/>
              <a:defRPr sz="1600" b="0" i="0">
                <a:solidFill>
                  <a:schemeClr val="lt1"/>
                </a:solidFill>
                <a:latin typeface="Arial"/>
                <a:ea typeface="Arial"/>
                <a:cs typeface="Arial"/>
                <a:sym typeface="Arial"/>
              </a:defRPr>
            </a:lvl1pPr>
            <a:lvl2pPr marL="914400" lvl="1" indent="-228600" algn="l">
              <a:lnSpc>
                <a:spcPct val="130000"/>
              </a:lnSpc>
              <a:spcBef>
                <a:spcPts val="1200"/>
              </a:spcBef>
              <a:spcAft>
                <a:spcPts val="0"/>
              </a:spcAft>
              <a:buClr>
                <a:srgbClr val="757575"/>
              </a:buClr>
              <a:buSzPts val="2000"/>
              <a:buNone/>
              <a:defRPr sz="2000">
                <a:solidFill>
                  <a:srgbClr val="757575"/>
                </a:solidFill>
              </a:defRPr>
            </a:lvl2pPr>
            <a:lvl3pPr marL="1371600" lvl="2" indent="-228600" algn="l">
              <a:lnSpc>
                <a:spcPct val="130000"/>
              </a:lnSpc>
              <a:spcBef>
                <a:spcPts val="1200"/>
              </a:spcBef>
              <a:spcAft>
                <a:spcPts val="0"/>
              </a:spcAft>
              <a:buClr>
                <a:srgbClr val="757575"/>
              </a:buClr>
              <a:buSzPts val="1800"/>
              <a:buNone/>
              <a:defRPr sz="1800">
                <a:solidFill>
                  <a:srgbClr val="757575"/>
                </a:solidFill>
              </a:defRPr>
            </a:lvl3pPr>
            <a:lvl4pPr marL="1828800" lvl="3" indent="-228600" algn="l">
              <a:lnSpc>
                <a:spcPct val="130000"/>
              </a:lnSpc>
              <a:spcBef>
                <a:spcPts val="1200"/>
              </a:spcBef>
              <a:spcAft>
                <a:spcPts val="0"/>
              </a:spcAft>
              <a:buClr>
                <a:srgbClr val="757575"/>
              </a:buClr>
              <a:buSzPts val="1600"/>
              <a:buNone/>
              <a:defRPr sz="1600">
                <a:solidFill>
                  <a:srgbClr val="757575"/>
                </a:solidFill>
              </a:defRPr>
            </a:lvl4pPr>
            <a:lvl5pPr marL="2286000" lvl="4" indent="-228600" algn="l">
              <a:lnSpc>
                <a:spcPct val="130000"/>
              </a:lnSpc>
              <a:spcBef>
                <a:spcPts val="1200"/>
              </a:spcBef>
              <a:spcAft>
                <a:spcPts val="0"/>
              </a:spcAft>
              <a:buClr>
                <a:srgbClr val="757575"/>
              </a:buClr>
              <a:buSzPts val="1600"/>
              <a:buNone/>
              <a:defRPr sz="1600">
                <a:solidFill>
                  <a:srgbClr val="757575"/>
                </a:solidFill>
              </a:defRPr>
            </a:lvl5pPr>
            <a:lvl6pPr marL="2743200" lvl="5" indent="-228600" algn="l">
              <a:lnSpc>
                <a:spcPct val="90000"/>
              </a:lnSpc>
              <a:spcBef>
                <a:spcPts val="1200"/>
              </a:spcBef>
              <a:spcAft>
                <a:spcPts val="0"/>
              </a:spcAft>
              <a:buClr>
                <a:srgbClr val="757575"/>
              </a:buClr>
              <a:buSzPts val="1600"/>
              <a:buNone/>
              <a:defRPr sz="1600">
                <a:solidFill>
                  <a:srgbClr val="757575"/>
                </a:solidFill>
              </a:defRPr>
            </a:lvl6pPr>
            <a:lvl7pPr marL="3200400" lvl="6" indent="-228600" algn="l">
              <a:lnSpc>
                <a:spcPct val="90000"/>
              </a:lnSpc>
              <a:spcBef>
                <a:spcPts val="500"/>
              </a:spcBef>
              <a:spcAft>
                <a:spcPts val="0"/>
              </a:spcAft>
              <a:buClr>
                <a:srgbClr val="757575"/>
              </a:buClr>
              <a:buSzPts val="1600"/>
              <a:buNone/>
              <a:defRPr sz="1600">
                <a:solidFill>
                  <a:srgbClr val="757575"/>
                </a:solidFill>
              </a:defRPr>
            </a:lvl7pPr>
            <a:lvl8pPr marL="3657600" lvl="7" indent="-228600" algn="l">
              <a:lnSpc>
                <a:spcPct val="90000"/>
              </a:lnSpc>
              <a:spcBef>
                <a:spcPts val="500"/>
              </a:spcBef>
              <a:spcAft>
                <a:spcPts val="0"/>
              </a:spcAft>
              <a:buClr>
                <a:srgbClr val="757575"/>
              </a:buClr>
              <a:buSzPts val="1600"/>
              <a:buNone/>
              <a:defRPr sz="1600">
                <a:solidFill>
                  <a:srgbClr val="757575"/>
                </a:solidFill>
              </a:defRPr>
            </a:lvl8pPr>
            <a:lvl9pPr marL="4114800" lvl="8" indent="-228600" algn="l">
              <a:lnSpc>
                <a:spcPct val="90000"/>
              </a:lnSpc>
              <a:spcBef>
                <a:spcPts val="500"/>
              </a:spcBef>
              <a:spcAft>
                <a:spcPts val="0"/>
              </a:spcAft>
              <a:buClr>
                <a:srgbClr val="757575"/>
              </a:buClr>
              <a:buSzPts val="1600"/>
              <a:buNone/>
              <a:defRPr sz="1600">
                <a:solidFill>
                  <a:srgbClr val="757575"/>
                </a:solidFill>
              </a:defRPr>
            </a:lvl9pPr>
          </a:lstStyle>
          <a:p>
            <a:endParaRPr/>
          </a:p>
        </p:txBody>
      </p:sp>
      <p:sp>
        <p:nvSpPr>
          <p:cNvPr id="759" name="Google Shape;759;p65"/>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0" name="Google Shape;760;p65"/>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761" name="Google Shape;761;p65"/>
          <p:cNvSpPr txBox="1">
            <a:spLocks noGrp="1"/>
          </p:cNvSpPr>
          <p:nvPr>
            <p:ph type="body" idx="2"/>
          </p:nvPr>
        </p:nvSpPr>
        <p:spPr>
          <a:xfrm>
            <a:off x="1469920" y="6109856"/>
            <a:ext cx="3167064" cy="432632"/>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lt1"/>
              </a:buClr>
              <a:buSzPts val="800"/>
              <a:buNone/>
              <a:defRPr sz="800" b="0" i="0">
                <a:solidFill>
                  <a:schemeClr val="lt1"/>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762" name="Google Shape;762;p65"/>
          <p:cNvCxnSpPr/>
          <p:nvPr/>
        </p:nvCxnSpPr>
        <p:spPr>
          <a:xfrm>
            <a:off x="503779" y="-14060"/>
            <a:ext cx="0" cy="6863196"/>
          </a:xfrm>
          <a:prstGeom prst="straightConnector1">
            <a:avLst/>
          </a:prstGeom>
          <a:noFill/>
          <a:ln w="9525" cap="flat" cmpd="sng">
            <a:solidFill>
              <a:schemeClr val="lt1"/>
            </a:solidFill>
            <a:prstDash val="solid"/>
            <a:miter lim="800000"/>
            <a:headEnd type="none" w="sm" len="sm"/>
            <a:tailEnd type="none" w="sm" len="sm"/>
          </a:ln>
        </p:spPr>
      </p:cxnSp>
      <p:cxnSp>
        <p:nvCxnSpPr>
          <p:cNvPr id="763" name="Google Shape;763;p65"/>
          <p:cNvCxnSpPr/>
          <p:nvPr/>
        </p:nvCxnSpPr>
        <p:spPr>
          <a:xfrm>
            <a:off x="0" y="2908934"/>
            <a:ext cx="12191999" cy="0"/>
          </a:xfrm>
          <a:prstGeom prst="straightConnector1">
            <a:avLst/>
          </a:prstGeom>
          <a:noFill/>
          <a:ln w="9525" cap="flat" cmpd="sng">
            <a:solidFill>
              <a:schemeClr val="lt1"/>
            </a:solidFill>
            <a:prstDash val="solid"/>
            <a:miter lim="800000"/>
            <a:headEnd type="none" w="sm" len="sm"/>
            <a:tailEnd type="none" w="sm" len="sm"/>
          </a:ln>
        </p:spPr>
      </p:cxnSp>
      <p:pic>
        <p:nvPicPr>
          <p:cNvPr id="764" name="Google Shape;764;p65"/>
          <p:cNvPicPr preferRelativeResize="0"/>
          <p:nvPr/>
        </p:nvPicPr>
        <p:blipFill rotWithShape="1">
          <a:blip r:embed="rId4">
            <a:alphaModFix/>
          </a:blip>
          <a:srcRect/>
          <a:stretch/>
        </p:blipFill>
        <p:spPr>
          <a:xfrm>
            <a:off x="11223028" y="6228946"/>
            <a:ext cx="432312" cy="341097"/>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62"/>
                                        </p:tgtEl>
                                        <p:attrNameLst>
                                          <p:attrName>style.visibility</p:attrName>
                                        </p:attrNameLst>
                                      </p:cBhvr>
                                      <p:to>
                                        <p:strVal val="visible"/>
                                      </p:to>
                                    </p:set>
                                    <p:anim calcmode="lin" valueType="num">
                                      <p:cBhvr additive="base">
                                        <p:cTn id="7" dur="500"/>
                                        <p:tgtEl>
                                          <p:spTgt spid="762"/>
                                        </p:tgtEl>
                                        <p:attrNameLst>
                                          <p:attrName>ppt_x</p:attrName>
                                        </p:attrNameLst>
                                      </p:cBhvr>
                                      <p:tavLst>
                                        <p:tav tm="0">
                                          <p:val>
                                            <p:strVal val="#ppt_x-1"/>
                                          </p:val>
                                        </p:tav>
                                        <p:tav tm="100000">
                                          <p:val>
                                            <p:strVal val="#ppt_x"/>
                                          </p:val>
                                        </p:tav>
                                      </p:tavLst>
                                    </p:anim>
                                  </p:childTnLst>
                                </p:cTn>
                              </p:par>
                              <p:par>
                                <p:cTn id="8" presetID="2" presetClass="entr" presetSubtype="4" fill="hold" nodeType="withEffect">
                                  <p:stCondLst>
                                    <p:cond delay="0"/>
                                  </p:stCondLst>
                                  <p:childTnLst>
                                    <p:set>
                                      <p:cBhvr>
                                        <p:cTn id="9" dur="1" fill="hold">
                                          <p:stCondLst>
                                            <p:cond delay="0"/>
                                          </p:stCondLst>
                                        </p:cTn>
                                        <p:tgtEl>
                                          <p:spTgt spid="763"/>
                                        </p:tgtEl>
                                        <p:attrNameLst>
                                          <p:attrName>style.visibility</p:attrName>
                                        </p:attrNameLst>
                                      </p:cBhvr>
                                      <p:to>
                                        <p:strVal val="visible"/>
                                      </p:to>
                                    </p:set>
                                    <p:anim calcmode="lin" valueType="num">
                                      <p:cBhvr additive="base">
                                        <p:cTn id="10" dur="500"/>
                                        <p:tgtEl>
                                          <p:spTgt spid="763"/>
                                        </p:tgtEl>
                                        <p:attrNameLst>
                                          <p:attrName>ppt_y</p:attrName>
                                        </p:attrNameLst>
                                      </p:cBhvr>
                                      <p:tavLst>
                                        <p:tav tm="0">
                                          <p:val>
                                            <p:strVal val="#ppt_y+1"/>
                                          </p:val>
                                        </p:tav>
                                        <p:tav tm="100000">
                                          <p:val>
                                            <p:strVal val="#ppt_y"/>
                                          </p:val>
                                        </p:tav>
                                      </p:tavLst>
                                    </p:anim>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757"/>
                                        </p:tgtEl>
                                        <p:attrNameLst>
                                          <p:attrName>style.visibility</p:attrName>
                                        </p:attrNameLst>
                                      </p:cBhvr>
                                      <p:to>
                                        <p:strVal val="visible"/>
                                      </p:to>
                                    </p:set>
                                    <p:animEffect transition="in" filter="fade">
                                      <p:cBhvr>
                                        <p:cTn id="14" dur="500"/>
                                        <p:tgtEl>
                                          <p:spTgt spid="757"/>
                                        </p:tgtEl>
                                      </p:cBhvr>
                                    </p:animEffect>
                                  </p:childTnLst>
                                </p:cTn>
                              </p:par>
                              <p:par>
                                <p:cTn id="15" presetID="10" presetClass="entr" presetSubtype="0" fill="hold" nodeType="withEffect">
                                  <p:stCondLst>
                                    <p:cond delay="0"/>
                                  </p:stCondLst>
                                  <p:childTnLst>
                                    <p:set>
                                      <p:cBhvr>
                                        <p:cTn id="16" dur="1" fill="hold">
                                          <p:stCondLst>
                                            <p:cond delay="0"/>
                                          </p:stCondLst>
                                        </p:cTn>
                                        <p:tgtEl>
                                          <p:spTgt spid="758">
                                            <p:txEl>
                                              <p:pRg st="0" end="0"/>
                                            </p:txEl>
                                          </p:spTgt>
                                        </p:tgtEl>
                                        <p:attrNameLst>
                                          <p:attrName>style.visibility</p:attrName>
                                        </p:attrNameLst>
                                      </p:cBhvr>
                                      <p:to>
                                        <p:strVal val="visible"/>
                                      </p:to>
                                    </p:set>
                                    <p:animEffect transition="in" filter="fade">
                                      <p:cBhvr>
                                        <p:cTn id="17" dur="500"/>
                                        <p:tgtEl>
                                          <p:spTgt spid="758">
                                            <p:txEl>
                                              <p:pRg st="0" end="0"/>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758">
                                            <p:txEl>
                                              <p:pRg st="1" end="1"/>
                                            </p:txEl>
                                          </p:spTgt>
                                        </p:tgtEl>
                                        <p:attrNameLst>
                                          <p:attrName>style.visibility</p:attrName>
                                        </p:attrNameLst>
                                      </p:cBhvr>
                                      <p:to>
                                        <p:strVal val="visible"/>
                                      </p:to>
                                    </p:set>
                                    <p:animEffect transition="in" filter="fade">
                                      <p:cBhvr>
                                        <p:cTn id="20" dur="500"/>
                                        <p:tgtEl>
                                          <p:spTgt spid="758">
                                            <p:txEl>
                                              <p:pRg st="1" end="1"/>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758">
                                            <p:txEl>
                                              <p:pRg st="2" end="2"/>
                                            </p:txEl>
                                          </p:spTgt>
                                        </p:tgtEl>
                                        <p:attrNameLst>
                                          <p:attrName>style.visibility</p:attrName>
                                        </p:attrNameLst>
                                      </p:cBhvr>
                                      <p:to>
                                        <p:strVal val="visible"/>
                                      </p:to>
                                    </p:set>
                                    <p:animEffect transition="in" filter="fade">
                                      <p:cBhvr>
                                        <p:cTn id="23" dur="500"/>
                                        <p:tgtEl>
                                          <p:spTgt spid="758">
                                            <p:txEl>
                                              <p:pRg st="2" end="2"/>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758">
                                            <p:txEl>
                                              <p:pRg st="3" end="3"/>
                                            </p:txEl>
                                          </p:spTgt>
                                        </p:tgtEl>
                                        <p:attrNameLst>
                                          <p:attrName>style.visibility</p:attrName>
                                        </p:attrNameLst>
                                      </p:cBhvr>
                                      <p:to>
                                        <p:strVal val="visible"/>
                                      </p:to>
                                    </p:set>
                                    <p:animEffect transition="in" filter="fade">
                                      <p:cBhvr>
                                        <p:cTn id="26" dur="500"/>
                                        <p:tgtEl>
                                          <p:spTgt spid="758">
                                            <p:txEl>
                                              <p:pRg st="3" end="3"/>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758">
                                            <p:txEl>
                                              <p:pRg st="4" end="4"/>
                                            </p:txEl>
                                          </p:spTgt>
                                        </p:tgtEl>
                                        <p:attrNameLst>
                                          <p:attrName>style.visibility</p:attrName>
                                        </p:attrNameLst>
                                      </p:cBhvr>
                                      <p:to>
                                        <p:strVal val="visible"/>
                                      </p:to>
                                    </p:set>
                                    <p:animEffect transition="in" filter="fade">
                                      <p:cBhvr>
                                        <p:cTn id="29" dur="500"/>
                                        <p:tgtEl>
                                          <p:spTgt spid="758">
                                            <p:txEl>
                                              <p:pRg st="4" end="4"/>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758">
                                            <p:txEl>
                                              <p:pRg st="5" end="5"/>
                                            </p:txEl>
                                          </p:spTgt>
                                        </p:tgtEl>
                                        <p:attrNameLst>
                                          <p:attrName>style.visibility</p:attrName>
                                        </p:attrNameLst>
                                      </p:cBhvr>
                                      <p:to>
                                        <p:strVal val="visible"/>
                                      </p:to>
                                    </p:set>
                                    <p:animEffect transition="in" filter="fade">
                                      <p:cBhvr>
                                        <p:cTn id="32" dur="500"/>
                                        <p:tgtEl>
                                          <p:spTgt spid="758">
                                            <p:txEl>
                                              <p:pRg st="5" end="5"/>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758">
                                            <p:txEl>
                                              <p:pRg st="6" end="6"/>
                                            </p:txEl>
                                          </p:spTgt>
                                        </p:tgtEl>
                                        <p:attrNameLst>
                                          <p:attrName>style.visibility</p:attrName>
                                        </p:attrNameLst>
                                      </p:cBhvr>
                                      <p:to>
                                        <p:strVal val="visible"/>
                                      </p:to>
                                    </p:set>
                                    <p:animEffect transition="in" filter="fade">
                                      <p:cBhvr>
                                        <p:cTn id="35" dur="500"/>
                                        <p:tgtEl>
                                          <p:spTgt spid="758">
                                            <p:txEl>
                                              <p:pRg st="6" end="6"/>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758">
                                            <p:txEl>
                                              <p:pRg st="7" end="7"/>
                                            </p:txEl>
                                          </p:spTgt>
                                        </p:tgtEl>
                                        <p:attrNameLst>
                                          <p:attrName>style.visibility</p:attrName>
                                        </p:attrNameLst>
                                      </p:cBhvr>
                                      <p:to>
                                        <p:strVal val="visible"/>
                                      </p:to>
                                    </p:set>
                                    <p:animEffect transition="in" filter="fade">
                                      <p:cBhvr>
                                        <p:cTn id="38" dur="500"/>
                                        <p:tgtEl>
                                          <p:spTgt spid="758">
                                            <p:txEl>
                                              <p:pRg st="7" end="7"/>
                                            </p:txEl>
                                          </p:spTgt>
                                        </p:tgtEl>
                                      </p:cBhvr>
                                    </p:animEffect>
                                  </p:childTnLst>
                                </p:cTn>
                              </p:par>
                              <p:par>
                                <p:cTn id="39" presetID="10" presetClass="entr" presetSubtype="0" fill="hold" nodeType="withEffect">
                                  <p:stCondLst>
                                    <p:cond delay="0"/>
                                  </p:stCondLst>
                                  <p:childTnLst>
                                    <p:set>
                                      <p:cBhvr>
                                        <p:cTn id="40" dur="1" fill="hold">
                                          <p:stCondLst>
                                            <p:cond delay="0"/>
                                          </p:stCondLst>
                                        </p:cTn>
                                        <p:tgtEl>
                                          <p:spTgt spid="758">
                                            <p:txEl>
                                              <p:pRg st="8" end="8"/>
                                            </p:txEl>
                                          </p:spTgt>
                                        </p:tgtEl>
                                        <p:attrNameLst>
                                          <p:attrName>style.visibility</p:attrName>
                                        </p:attrNameLst>
                                      </p:cBhvr>
                                      <p:to>
                                        <p:strVal val="visible"/>
                                      </p:to>
                                    </p:set>
                                    <p:animEffect transition="in" filter="fade">
                                      <p:cBhvr>
                                        <p:cTn id="41" dur="500"/>
                                        <p:tgtEl>
                                          <p:spTgt spid="758">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Divider 3">
  <p:cSld name="Divider 3">
    <p:bg>
      <p:bgPr>
        <a:solidFill>
          <a:schemeClr val="dk2"/>
        </a:solidFill>
        <a:effectLst/>
      </p:bgPr>
    </p:bg>
    <p:spTree>
      <p:nvGrpSpPr>
        <p:cNvPr id="1" name="Shape 765"/>
        <p:cNvGrpSpPr/>
        <p:nvPr/>
      </p:nvGrpSpPr>
      <p:grpSpPr>
        <a:xfrm>
          <a:off x="0" y="0"/>
          <a:ext cx="0" cy="0"/>
          <a:chOff x="0" y="0"/>
          <a:chExt cx="0" cy="0"/>
        </a:xfrm>
      </p:grpSpPr>
      <p:pic>
        <p:nvPicPr>
          <p:cNvPr id="766" name="Google Shape;766;p66"/>
          <p:cNvPicPr preferRelativeResize="0"/>
          <p:nvPr/>
        </p:nvPicPr>
        <p:blipFill rotWithShape="1">
          <a:blip r:embed="rId2">
            <a:alphaModFix/>
          </a:blip>
          <a:srcRect/>
          <a:stretch/>
        </p:blipFill>
        <p:spPr>
          <a:xfrm>
            <a:off x="-1" y="-5190"/>
            <a:ext cx="12192000" cy="6858000"/>
          </a:xfrm>
          <a:prstGeom prst="rect">
            <a:avLst/>
          </a:prstGeom>
          <a:noFill/>
          <a:ln>
            <a:noFill/>
          </a:ln>
        </p:spPr>
      </p:pic>
      <p:sp>
        <p:nvSpPr>
          <p:cNvPr id="767" name="Google Shape;767;p66"/>
          <p:cNvSpPr/>
          <p:nvPr/>
        </p:nvSpPr>
        <p:spPr>
          <a:xfrm rot="10800000">
            <a:off x="-6480" y="-15578"/>
            <a:ext cx="12191999" cy="1682496"/>
          </a:xfrm>
          <a:prstGeom prst="rect">
            <a:avLst/>
          </a:prstGeom>
          <a:gradFill>
            <a:gsLst>
              <a:gs pos="0">
                <a:srgbClr val="000000">
                  <a:alpha val="0"/>
                </a:srgbClr>
              </a:gs>
              <a:gs pos="100000">
                <a:srgbClr val="000000">
                  <a:alpha val="40000"/>
                </a:srgbClr>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768" name="Google Shape;768;p66"/>
          <p:cNvSpPr/>
          <p:nvPr/>
        </p:nvSpPr>
        <p:spPr>
          <a:xfrm>
            <a:off x="0" y="5185891"/>
            <a:ext cx="12191999" cy="1682496"/>
          </a:xfrm>
          <a:prstGeom prst="rect">
            <a:avLst/>
          </a:prstGeom>
          <a:gradFill>
            <a:gsLst>
              <a:gs pos="0">
                <a:srgbClr val="000000">
                  <a:alpha val="0"/>
                </a:srgbClr>
              </a:gs>
              <a:gs pos="100000">
                <a:srgbClr val="000000">
                  <a:alpha val="40000"/>
                </a:srgbClr>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769" name="Google Shape;769;p66"/>
          <p:cNvSpPr/>
          <p:nvPr/>
        </p:nvSpPr>
        <p:spPr>
          <a:xfrm>
            <a:off x="6481" y="5191"/>
            <a:ext cx="12185520" cy="6858007"/>
          </a:xfrm>
          <a:custGeom>
            <a:avLst/>
            <a:gdLst/>
            <a:ahLst/>
            <a:cxnLst/>
            <a:rect l="l" t="t" r="r" b="b"/>
            <a:pathLst>
              <a:path w="12185520" h="6858007" extrusionOk="0">
                <a:moveTo>
                  <a:pt x="0" y="3541274"/>
                </a:moveTo>
                <a:lnTo>
                  <a:pt x="455532" y="3541274"/>
                </a:lnTo>
                <a:lnTo>
                  <a:pt x="455532" y="6858007"/>
                </a:lnTo>
                <a:lnTo>
                  <a:pt x="0" y="6858007"/>
                </a:lnTo>
                <a:close/>
                <a:moveTo>
                  <a:pt x="535680" y="0"/>
                </a:moveTo>
                <a:lnTo>
                  <a:pt x="12185520" y="0"/>
                </a:lnTo>
                <a:lnTo>
                  <a:pt x="12185520" y="3469530"/>
                </a:lnTo>
                <a:lnTo>
                  <a:pt x="535680" y="3469530"/>
                </a:lnTo>
                <a:close/>
              </a:path>
            </a:pathLst>
          </a:custGeom>
          <a:blipFill rotWithShape="1">
            <a:blip r:embed="rId3">
              <a:alphaModFix amt="70000"/>
            </a:blip>
            <a:stretch>
              <a:fillRect/>
            </a:stretch>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770" name="Google Shape;770;p66"/>
          <p:cNvSpPr txBox="1">
            <a:spLocks noGrp="1"/>
          </p:cNvSpPr>
          <p:nvPr>
            <p:ph type="title"/>
          </p:nvPr>
        </p:nvSpPr>
        <p:spPr>
          <a:xfrm>
            <a:off x="888972" y="211756"/>
            <a:ext cx="10661344" cy="2737849"/>
          </a:xfrm>
          <a:prstGeom prst="rect">
            <a:avLst/>
          </a:prstGeom>
          <a:noFill/>
          <a:ln>
            <a:noFill/>
          </a:ln>
        </p:spPr>
        <p:txBody>
          <a:bodyPr spcFirstLastPara="1" wrap="square" lIns="0" tIns="0" rIns="0" bIns="0" anchor="b" anchorCtr="0">
            <a:normAutofit/>
          </a:bodyPr>
          <a:lstStyle>
            <a:lvl1pPr lvl="0" algn="l">
              <a:lnSpc>
                <a:spcPct val="80000"/>
              </a:lnSpc>
              <a:spcBef>
                <a:spcPts val="0"/>
              </a:spcBef>
              <a:spcAft>
                <a:spcPts val="0"/>
              </a:spcAft>
              <a:buClr>
                <a:schemeClr val="lt1"/>
              </a:buClr>
              <a:buSzPts val="4500"/>
              <a:buFont typeface="Arial"/>
              <a:buNone/>
              <a:defRPr sz="4500" b="1" i="0">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1" name="Google Shape;771;p66"/>
          <p:cNvSpPr txBox="1">
            <a:spLocks noGrp="1"/>
          </p:cNvSpPr>
          <p:nvPr>
            <p:ph type="body" idx="1"/>
          </p:nvPr>
        </p:nvSpPr>
        <p:spPr>
          <a:xfrm>
            <a:off x="888973" y="3007464"/>
            <a:ext cx="7388754" cy="310627"/>
          </a:xfrm>
          <a:prstGeom prst="rect">
            <a:avLst/>
          </a:prstGeom>
          <a:noFill/>
          <a:ln>
            <a:noFill/>
          </a:ln>
        </p:spPr>
        <p:txBody>
          <a:bodyPr spcFirstLastPara="1" wrap="square" lIns="0" tIns="0" rIns="0" bIns="0" anchor="t" anchorCtr="0">
            <a:normAutofit/>
          </a:bodyPr>
          <a:lstStyle>
            <a:lvl1pPr marL="457200" lvl="0" indent="-228600" algn="l">
              <a:lnSpc>
                <a:spcPct val="130000"/>
              </a:lnSpc>
              <a:spcBef>
                <a:spcPts val="0"/>
              </a:spcBef>
              <a:spcAft>
                <a:spcPts val="0"/>
              </a:spcAft>
              <a:buClr>
                <a:schemeClr val="lt1"/>
              </a:buClr>
              <a:buSzPts val="1600"/>
              <a:buNone/>
              <a:defRPr sz="1600" b="0" i="0">
                <a:solidFill>
                  <a:schemeClr val="lt1"/>
                </a:solidFill>
                <a:latin typeface="Arial"/>
                <a:ea typeface="Arial"/>
                <a:cs typeface="Arial"/>
                <a:sym typeface="Arial"/>
              </a:defRPr>
            </a:lvl1pPr>
            <a:lvl2pPr marL="914400" lvl="1" indent="-228600" algn="l">
              <a:lnSpc>
                <a:spcPct val="130000"/>
              </a:lnSpc>
              <a:spcBef>
                <a:spcPts val="1200"/>
              </a:spcBef>
              <a:spcAft>
                <a:spcPts val="0"/>
              </a:spcAft>
              <a:buClr>
                <a:srgbClr val="757575"/>
              </a:buClr>
              <a:buSzPts val="2000"/>
              <a:buNone/>
              <a:defRPr sz="2000">
                <a:solidFill>
                  <a:srgbClr val="757575"/>
                </a:solidFill>
              </a:defRPr>
            </a:lvl2pPr>
            <a:lvl3pPr marL="1371600" lvl="2" indent="-228600" algn="l">
              <a:lnSpc>
                <a:spcPct val="130000"/>
              </a:lnSpc>
              <a:spcBef>
                <a:spcPts val="1200"/>
              </a:spcBef>
              <a:spcAft>
                <a:spcPts val="0"/>
              </a:spcAft>
              <a:buClr>
                <a:srgbClr val="757575"/>
              </a:buClr>
              <a:buSzPts val="1800"/>
              <a:buNone/>
              <a:defRPr sz="1800">
                <a:solidFill>
                  <a:srgbClr val="757575"/>
                </a:solidFill>
              </a:defRPr>
            </a:lvl3pPr>
            <a:lvl4pPr marL="1828800" lvl="3" indent="-228600" algn="l">
              <a:lnSpc>
                <a:spcPct val="130000"/>
              </a:lnSpc>
              <a:spcBef>
                <a:spcPts val="1200"/>
              </a:spcBef>
              <a:spcAft>
                <a:spcPts val="0"/>
              </a:spcAft>
              <a:buClr>
                <a:srgbClr val="757575"/>
              </a:buClr>
              <a:buSzPts val="1600"/>
              <a:buNone/>
              <a:defRPr sz="1600">
                <a:solidFill>
                  <a:srgbClr val="757575"/>
                </a:solidFill>
              </a:defRPr>
            </a:lvl4pPr>
            <a:lvl5pPr marL="2286000" lvl="4" indent="-228600" algn="l">
              <a:lnSpc>
                <a:spcPct val="130000"/>
              </a:lnSpc>
              <a:spcBef>
                <a:spcPts val="1200"/>
              </a:spcBef>
              <a:spcAft>
                <a:spcPts val="0"/>
              </a:spcAft>
              <a:buClr>
                <a:srgbClr val="757575"/>
              </a:buClr>
              <a:buSzPts val="1600"/>
              <a:buNone/>
              <a:defRPr sz="1600">
                <a:solidFill>
                  <a:srgbClr val="757575"/>
                </a:solidFill>
              </a:defRPr>
            </a:lvl5pPr>
            <a:lvl6pPr marL="2743200" lvl="5" indent="-228600" algn="l">
              <a:lnSpc>
                <a:spcPct val="90000"/>
              </a:lnSpc>
              <a:spcBef>
                <a:spcPts val="1200"/>
              </a:spcBef>
              <a:spcAft>
                <a:spcPts val="0"/>
              </a:spcAft>
              <a:buClr>
                <a:srgbClr val="757575"/>
              </a:buClr>
              <a:buSzPts val="1600"/>
              <a:buNone/>
              <a:defRPr sz="1600">
                <a:solidFill>
                  <a:srgbClr val="757575"/>
                </a:solidFill>
              </a:defRPr>
            </a:lvl6pPr>
            <a:lvl7pPr marL="3200400" lvl="6" indent="-228600" algn="l">
              <a:lnSpc>
                <a:spcPct val="90000"/>
              </a:lnSpc>
              <a:spcBef>
                <a:spcPts val="500"/>
              </a:spcBef>
              <a:spcAft>
                <a:spcPts val="0"/>
              </a:spcAft>
              <a:buClr>
                <a:srgbClr val="757575"/>
              </a:buClr>
              <a:buSzPts val="1600"/>
              <a:buNone/>
              <a:defRPr sz="1600">
                <a:solidFill>
                  <a:srgbClr val="757575"/>
                </a:solidFill>
              </a:defRPr>
            </a:lvl7pPr>
            <a:lvl8pPr marL="3657600" lvl="7" indent="-228600" algn="l">
              <a:lnSpc>
                <a:spcPct val="90000"/>
              </a:lnSpc>
              <a:spcBef>
                <a:spcPts val="500"/>
              </a:spcBef>
              <a:spcAft>
                <a:spcPts val="0"/>
              </a:spcAft>
              <a:buClr>
                <a:srgbClr val="757575"/>
              </a:buClr>
              <a:buSzPts val="1600"/>
              <a:buNone/>
              <a:defRPr sz="1600">
                <a:solidFill>
                  <a:srgbClr val="757575"/>
                </a:solidFill>
              </a:defRPr>
            </a:lvl8pPr>
            <a:lvl9pPr marL="4114800" lvl="8" indent="-228600" algn="l">
              <a:lnSpc>
                <a:spcPct val="90000"/>
              </a:lnSpc>
              <a:spcBef>
                <a:spcPts val="500"/>
              </a:spcBef>
              <a:spcAft>
                <a:spcPts val="0"/>
              </a:spcAft>
              <a:buClr>
                <a:srgbClr val="757575"/>
              </a:buClr>
              <a:buSzPts val="1600"/>
              <a:buNone/>
              <a:defRPr sz="1600">
                <a:solidFill>
                  <a:srgbClr val="757575"/>
                </a:solidFill>
              </a:defRPr>
            </a:lvl9pPr>
          </a:lstStyle>
          <a:p>
            <a:endParaRPr/>
          </a:p>
        </p:txBody>
      </p:sp>
      <p:sp>
        <p:nvSpPr>
          <p:cNvPr id="772" name="Google Shape;772;p66"/>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3" name="Google Shape;773;p66"/>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774" name="Google Shape;774;p66"/>
          <p:cNvSpPr txBox="1">
            <a:spLocks noGrp="1"/>
          </p:cNvSpPr>
          <p:nvPr>
            <p:ph type="body" idx="2"/>
          </p:nvPr>
        </p:nvSpPr>
        <p:spPr>
          <a:xfrm>
            <a:off x="1469920" y="6109856"/>
            <a:ext cx="3167064" cy="432632"/>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lt1"/>
              </a:buClr>
              <a:buSzPts val="800"/>
              <a:buNone/>
              <a:defRPr sz="800" b="0" i="0">
                <a:solidFill>
                  <a:schemeClr val="lt1"/>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775" name="Google Shape;775;p66"/>
          <p:cNvCxnSpPr/>
          <p:nvPr/>
        </p:nvCxnSpPr>
        <p:spPr>
          <a:xfrm>
            <a:off x="503779" y="-14060"/>
            <a:ext cx="0" cy="6863196"/>
          </a:xfrm>
          <a:prstGeom prst="straightConnector1">
            <a:avLst/>
          </a:prstGeom>
          <a:noFill/>
          <a:ln w="9525" cap="flat" cmpd="sng">
            <a:solidFill>
              <a:schemeClr val="lt1"/>
            </a:solidFill>
            <a:prstDash val="solid"/>
            <a:miter lim="800000"/>
            <a:headEnd type="none" w="sm" len="sm"/>
            <a:tailEnd type="none" w="sm" len="sm"/>
          </a:ln>
        </p:spPr>
      </p:cxnSp>
      <p:cxnSp>
        <p:nvCxnSpPr>
          <p:cNvPr id="776" name="Google Shape;776;p66"/>
          <p:cNvCxnSpPr/>
          <p:nvPr/>
        </p:nvCxnSpPr>
        <p:spPr>
          <a:xfrm>
            <a:off x="0" y="3505780"/>
            <a:ext cx="12191999" cy="0"/>
          </a:xfrm>
          <a:prstGeom prst="straightConnector1">
            <a:avLst/>
          </a:prstGeom>
          <a:noFill/>
          <a:ln w="9525" cap="flat" cmpd="sng">
            <a:solidFill>
              <a:schemeClr val="lt1"/>
            </a:solidFill>
            <a:prstDash val="solid"/>
            <a:miter lim="800000"/>
            <a:headEnd type="none" w="sm" len="sm"/>
            <a:tailEnd type="none" w="sm" len="sm"/>
          </a:ln>
        </p:spPr>
      </p:cxnSp>
      <p:pic>
        <p:nvPicPr>
          <p:cNvPr id="777" name="Google Shape;777;p66"/>
          <p:cNvPicPr preferRelativeResize="0"/>
          <p:nvPr/>
        </p:nvPicPr>
        <p:blipFill rotWithShape="1">
          <a:blip r:embed="rId4">
            <a:alphaModFix/>
          </a:blip>
          <a:srcRect/>
          <a:stretch/>
        </p:blipFill>
        <p:spPr>
          <a:xfrm>
            <a:off x="11223028" y="6228946"/>
            <a:ext cx="432312" cy="341097"/>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75"/>
                                        </p:tgtEl>
                                        <p:attrNameLst>
                                          <p:attrName>style.visibility</p:attrName>
                                        </p:attrNameLst>
                                      </p:cBhvr>
                                      <p:to>
                                        <p:strVal val="visible"/>
                                      </p:to>
                                    </p:set>
                                    <p:anim calcmode="lin" valueType="num">
                                      <p:cBhvr additive="base">
                                        <p:cTn id="7" dur="500"/>
                                        <p:tgtEl>
                                          <p:spTgt spid="775"/>
                                        </p:tgtEl>
                                        <p:attrNameLst>
                                          <p:attrName>ppt_x</p:attrName>
                                        </p:attrNameLst>
                                      </p:cBhvr>
                                      <p:tavLst>
                                        <p:tav tm="0">
                                          <p:val>
                                            <p:strVal val="#ppt_x-1"/>
                                          </p:val>
                                        </p:tav>
                                        <p:tav tm="100000">
                                          <p:val>
                                            <p:strVal val="#ppt_x"/>
                                          </p:val>
                                        </p:tav>
                                      </p:tavLst>
                                    </p:anim>
                                  </p:childTnLst>
                                </p:cTn>
                              </p:par>
                              <p:par>
                                <p:cTn id="8" presetID="2" presetClass="entr" presetSubtype="4" fill="hold" nodeType="withEffect">
                                  <p:stCondLst>
                                    <p:cond delay="0"/>
                                  </p:stCondLst>
                                  <p:childTnLst>
                                    <p:set>
                                      <p:cBhvr>
                                        <p:cTn id="9" dur="1" fill="hold">
                                          <p:stCondLst>
                                            <p:cond delay="0"/>
                                          </p:stCondLst>
                                        </p:cTn>
                                        <p:tgtEl>
                                          <p:spTgt spid="776"/>
                                        </p:tgtEl>
                                        <p:attrNameLst>
                                          <p:attrName>style.visibility</p:attrName>
                                        </p:attrNameLst>
                                      </p:cBhvr>
                                      <p:to>
                                        <p:strVal val="visible"/>
                                      </p:to>
                                    </p:set>
                                    <p:anim calcmode="lin" valueType="num">
                                      <p:cBhvr additive="base">
                                        <p:cTn id="10" dur="500"/>
                                        <p:tgtEl>
                                          <p:spTgt spid="776"/>
                                        </p:tgtEl>
                                        <p:attrNameLst>
                                          <p:attrName>ppt_y</p:attrName>
                                        </p:attrNameLst>
                                      </p:cBhvr>
                                      <p:tavLst>
                                        <p:tav tm="0">
                                          <p:val>
                                            <p:strVal val="#ppt_y+1"/>
                                          </p:val>
                                        </p:tav>
                                        <p:tav tm="100000">
                                          <p:val>
                                            <p:strVal val="#ppt_y"/>
                                          </p:val>
                                        </p:tav>
                                      </p:tavLst>
                                    </p:anim>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770"/>
                                        </p:tgtEl>
                                        <p:attrNameLst>
                                          <p:attrName>style.visibility</p:attrName>
                                        </p:attrNameLst>
                                      </p:cBhvr>
                                      <p:to>
                                        <p:strVal val="visible"/>
                                      </p:to>
                                    </p:set>
                                    <p:animEffect transition="in" filter="fade">
                                      <p:cBhvr>
                                        <p:cTn id="14" dur="500"/>
                                        <p:tgtEl>
                                          <p:spTgt spid="770"/>
                                        </p:tgtEl>
                                      </p:cBhvr>
                                    </p:animEffect>
                                  </p:childTnLst>
                                </p:cTn>
                              </p:par>
                              <p:par>
                                <p:cTn id="15" presetID="10" presetClass="entr" presetSubtype="0" fill="hold" nodeType="withEffect">
                                  <p:stCondLst>
                                    <p:cond delay="0"/>
                                  </p:stCondLst>
                                  <p:childTnLst>
                                    <p:set>
                                      <p:cBhvr>
                                        <p:cTn id="16" dur="1" fill="hold">
                                          <p:stCondLst>
                                            <p:cond delay="0"/>
                                          </p:stCondLst>
                                        </p:cTn>
                                        <p:tgtEl>
                                          <p:spTgt spid="771">
                                            <p:txEl>
                                              <p:pRg st="0" end="0"/>
                                            </p:txEl>
                                          </p:spTgt>
                                        </p:tgtEl>
                                        <p:attrNameLst>
                                          <p:attrName>style.visibility</p:attrName>
                                        </p:attrNameLst>
                                      </p:cBhvr>
                                      <p:to>
                                        <p:strVal val="visible"/>
                                      </p:to>
                                    </p:set>
                                    <p:animEffect transition="in" filter="fade">
                                      <p:cBhvr>
                                        <p:cTn id="17" dur="500"/>
                                        <p:tgtEl>
                                          <p:spTgt spid="771">
                                            <p:txEl>
                                              <p:pRg st="0" end="0"/>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771">
                                            <p:txEl>
                                              <p:pRg st="1" end="1"/>
                                            </p:txEl>
                                          </p:spTgt>
                                        </p:tgtEl>
                                        <p:attrNameLst>
                                          <p:attrName>style.visibility</p:attrName>
                                        </p:attrNameLst>
                                      </p:cBhvr>
                                      <p:to>
                                        <p:strVal val="visible"/>
                                      </p:to>
                                    </p:set>
                                    <p:animEffect transition="in" filter="fade">
                                      <p:cBhvr>
                                        <p:cTn id="20" dur="500"/>
                                        <p:tgtEl>
                                          <p:spTgt spid="771">
                                            <p:txEl>
                                              <p:pRg st="1" end="1"/>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771">
                                            <p:txEl>
                                              <p:pRg st="2" end="2"/>
                                            </p:txEl>
                                          </p:spTgt>
                                        </p:tgtEl>
                                        <p:attrNameLst>
                                          <p:attrName>style.visibility</p:attrName>
                                        </p:attrNameLst>
                                      </p:cBhvr>
                                      <p:to>
                                        <p:strVal val="visible"/>
                                      </p:to>
                                    </p:set>
                                    <p:animEffect transition="in" filter="fade">
                                      <p:cBhvr>
                                        <p:cTn id="23" dur="500"/>
                                        <p:tgtEl>
                                          <p:spTgt spid="771">
                                            <p:txEl>
                                              <p:pRg st="2" end="2"/>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771">
                                            <p:txEl>
                                              <p:pRg st="3" end="3"/>
                                            </p:txEl>
                                          </p:spTgt>
                                        </p:tgtEl>
                                        <p:attrNameLst>
                                          <p:attrName>style.visibility</p:attrName>
                                        </p:attrNameLst>
                                      </p:cBhvr>
                                      <p:to>
                                        <p:strVal val="visible"/>
                                      </p:to>
                                    </p:set>
                                    <p:animEffect transition="in" filter="fade">
                                      <p:cBhvr>
                                        <p:cTn id="26" dur="500"/>
                                        <p:tgtEl>
                                          <p:spTgt spid="771">
                                            <p:txEl>
                                              <p:pRg st="3" end="3"/>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771">
                                            <p:txEl>
                                              <p:pRg st="4" end="4"/>
                                            </p:txEl>
                                          </p:spTgt>
                                        </p:tgtEl>
                                        <p:attrNameLst>
                                          <p:attrName>style.visibility</p:attrName>
                                        </p:attrNameLst>
                                      </p:cBhvr>
                                      <p:to>
                                        <p:strVal val="visible"/>
                                      </p:to>
                                    </p:set>
                                    <p:animEffect transition="in" filter="fade">
                                      <p:cBhvr>
                                        <p:cTn id="29" dur="500"/>
                                        <p:tgtEl>
                                          <p:spTgt spid="771">
                                            <p:txEl>
                                              <p:pRg st="4" end="4"/>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771">
                                            <p:txEl>
                                              <p:pRg st="5" end="5"/>
                                            </p:txEl>
                                          </p:spTgt>
                                        </p:tgtEl>
                                        <p:attrNameLst>
                                          <p:attrName>style.visibility</p:attrName>
                                        </p:attrNameLst>
                                      </p:cBhvr>
                                      <p:to>
                                        <p:strVal val="visible"/>
                                      </p:to>
                                    </p:set>
                                    <p:animEffect transition="in" filter="fade">
                                      <p:cBhvr>
                                        <p:cTn id="32" dur="500"/>
                                        <p:tgtEl>
                                          <p:spTgt spid="771">
                                            <p:txEl>
                                              <p:pRg st="5" end="5"/>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771">
                                            <p:txEl>
                                              <p:pRg st="6" end="6"/>
                                            </p:txEl>
                                          </p:spTgt>
                                        </p:tgtEl>
                                        <p:attrNameLst>
                                          <p:attrName>style.visibility</p:attrName>
                                        </p:attrNameLst>
                                      </p:cBhvr>
                                      <p:to>
                                        <p:strVal val="visible"/>
                                      </p:to>
                                    </p:set>
                                    <p:animEffect transition="in" filter="fade">
                                      <p:cBhvr>
                                        <p:cTn id="35" dur="500"/>
                                        <p:tgtEl>
                                          <p:spTgt spid="771">
                                            <p:txEl>
                                              <p:pRg st="6" end="6"/>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771">
                                            <p:txEl>
                                              <p:pRg st="7" end="7"/>
                                            </p:txEl>
                                          </p:spTgt>
                                        </p:tgtEl>
                                        <p:attrNameLst>
                                          <p:attrName>style.visibility</p:attrName>
                                        </p:attrNameLst>
                                      </p:cBhvr>
                                      <p:to>
                                        <p:strVal val="visible"/>
                                      </p:to>
                                    </p:set>
                                    <p:animEffect transition="in" filter="fade">
                                      <p:cBhvr>
                                        <p:cTn id="38" dur="500"/>
                                        <p:tgtEl>
                                          <p:spTgt spid="771">
                                            <p:txEl>
                                              <p:pRg st="7" end="7"/>
                                            </p:txEl>
                                          </p:spTgt>
                                        </p:tgtEl>
                                      </p:cBhvr>
                                    </p:animEffect>
                                  </p:childTnLst>
                                </p:cTn>
                              </p:par>
                              <p:par>
                                <p:cTn id="39" presetID="10" presetClass="entr" presetSubtype="0" fill="hold" nodeType="withEffect">
                                  <p:stCondLst>
                                    <p:cond delay="0"/>
                                  </p:stCondLst>
                                  <p:childTnLst>
                                    <p:set>
                                      <p:cBhvr>
                                        <p:cTn id="40" dur="1" fill="hold">
                                          <p:stCondLst>
                                            <p:cond delay="0"/>
                                          </p:stCondLst>
                                        </p:cTn>
                                        <p:tgtEl>
                                          <p:spTgt spid="771">
                                            <p:txEl>
                                              <p:pRg st="8" end="8"/>
                                            </p:txEl>
                                          </p:spTgt>
                                        </p:tgtEl>
                                        <p:attrNameLst>
                                          <p:attrName>style.visibility</p:attrName>
                                        </p:attrNameLst>
                                      </p:cBhvr>
                                      <p:to>
                                        <p:strVal val="visible"/>
                                      </p:to>
                                    </p:set>
                                    <p:animEffect transition="in" filter="fade">
                                      <p:cBhvr>
                                        <p:cTn id="41" dur="500"/>
                                        <p:tgtEl>
                                          <p:spTgt spid="771">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Divider 4">
  <p:cSld name="Divider 4">
    <p:bg>
      <p:bgPr>
        <a:solidFill>
          <a:schemeClr val="dk2"/>
        </a:solidFill>
        <a:effectLst/>
      </p:bgPr>
    </p:bg>
    <p:spTree>
      <p:nvGrpSpPr>
        <p:cNvPr id="1" name="Shape 778"/>
        <p:cNvGrpSpPr/>
        <p:nvPr/>
      </p:nvGrpSpPr>
      <p:grpSpPr>
        <a:xfrm>
          <a:off x="0" y="0"/>
          <a:ext cx="0" cy="0"/>
          <a:chOff x="0" y="0"/>
          <a:chExt cx="0" cy="0"/>
        </a:xfrm>
      </p:grpSpPr>
      <p:pic>
        <p:nvPicPr>
          <p:cNvPr id="779" name="Google Shape;779;p67"/>
          <p:cNvPicPr preferRelativeResize="0"/>
          <p:nvPr/>
        </p:nvPicPr>
        <p:blipFill rotWithShape="1">
          <a:blip r:embed="rId2">
            <a:alphaModFix/>
          </a:blip>
          <a:srcRect/>
          <a:stretch/>
        </p:blipFill>
        <p:spPr>
          <a:xfrm>
            <a:off x="-1" y="-5190"/>
            <a:ext cx="12192000" cy="6858000"/>
          </a:xfrm>
          <a:prstGeom prst="rect">
            <a:avLst/>
          </a:prstGeom>
          <a:noFill/>
          <a:ln>
            <a:noFill/>
          </a:ln>
        </p:spPr>
      </p:pic>
      <p:sp>
        <p:nvSpPr>
          <p:cNvPr id="780" name="Google Shape;780;p67"/>
          <p:cNvSpPr/>
          <p:nvPr/>
        </p:nvSpPr>
        <p:spPr>
          <a:xfrm rot="10800000">
            <a:off x="-6480" y="-15578"/>
            <a:ext cx="12191999" cy="1682496"/>
          </a:xfrm>
          <a:prstGeom prst="rect">
            <a:avLst/>
          </a:prstGeom>
          <a:gradFill>
            <a:gsLst>
              <a:gs pos="0">
                <a:srgbClr val="000000">
                  <a:alpha val="0"/>
                </a:srgbClr>
              </a:gs>
              <a:gs pos="100000">
                <a:srgbClr val="000000">
                  <a:alpha val="40000"/>
                </a:srgbClr>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781" name="Google Shape;781;p67"/>
          <p:cNvSpPr/>
          <p:nvPr/>
        </p:nvSpPr>
        <p:spPr>
          <a:xfrm>
            <a:off x="0" y="5185891"/>
            <a:ext cx="12191999" cy="1682496"/>
          </a:xfrm>
          <a:prstGeom prst="rect">
            <a:avLst/>
          </a:prstGeom>
          <a:gradFill>
            <a:gsLst>
              <a:gs pos="0">
                <a:srgbClr val="000000">
                  <a:alpha val="0"/>
                </a:srgbClr>
              </a:gs>
              <a:gs pos="100000">
                <a:srgbClr val="000000">
                  <a:alpha val="40000"/>
                </a:srgbClr>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782" name="Google Shape;782;p67"/>
          <p:cNvSpPr/>
          <p:nvPr/>
        </p:nvSpPr>
        <p:spPr>
          <a:xfrm>
            <a:off x="6481" y="5191"/>
            <a:ext cx="12185520" cy="6858007"/>
          </a:xfrm>
          <a:custGeom>
            <a:avLst/>
            <a:gdLst/>
            <a:ahLst/>
            <a:cxnLst/>
            <a:rect l="l" t="t" r="r" b="b"/>
            <a:pathLst>
              <a:path w="12185520" h="6858007" extrusionOk="0">
                <a:moveTo>
                  <a:pt x="0" y="3541274"/>
                </a:moveTo>
                <a:lnTo>
                  <a:pt x="455532" y="3541274"/>
                </a:lnTo>
                <a:lnTo>
                  <a:pt x="455532" y="6858007"/>
                </a:lnTo>
                <a:lnTo>
                  <a:pt x="0" y="6858007"/>
                </a:lnTo>
                <a:close/>
                <a:moveTo>
                  <a:pt x="535680" y="0"/>
                </a:moveTo>
                <a:lnTo>
                  <a:pt x="12185520" y="0"/>
                </a:lnTo>
                <a:lnTo>
                  <a:pt x="12185520" y="3469530"/>
                </a:lnTo>
                <a:lnTo>
                  <a:pt x="535680" y="3469530"/>
                </a:lnTo>
                <a:close/>
              </a:path>
            </a:pathLst>
          </a:custGeom>
          <a:blipFill rotWithShape="1">
            <a:blip r:embed="rId3">
              <a:alphaModFix amt="70000"/>
            </a:blip>
            <a:stretch>
              <a:fillRect/>
            </a:stretch>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783" name="Google Shape;783;p67"/>
          <p:cNvSpPr txBox="1">
            <a:spLocks noGrp="1"/>
          </p:cNvSpPr>
          <p:nvPr>
            <p:ph type="title"/>
          </p:nvPr>
        </p:nvSpPr>
        <p:spPr>
          <a:xfrm>
            <a:off x="888972" y="211756"/>
            <a:ext cx="10661344" cy="2737849"/>
          </a:xfrm>
          <a:prstGeom prst="rect">
            <a:avLst/>
          </a:prstGeom>
          <a:noFill/>
          <a:ln>
            <a:noFill/>
          </a:ln>
        </p:spPr>
        <p:txBody>
          <a:bodyPr spcFirstLastPara="1" wrap="square" lIns="0" tIns="0" rIns="0" bIns="0" anchor="b" anchorCtr="0">
            <a:normAutofit/>
          </a:bodyPr>
          <a:lstStyle>
            <a:lvl1pPr lvl="0" algn="l">
              <a:lnSpc>
                <a:spcPct val="80000"/>
              </a:lnSpc>
              <a:spcBef>
                <a:spcPts val="0"/>
              </a:spcBef>
              <a:spcAft>
                <a:spcPts val="0"/>
              </a:spcAft>
              <a:buClr>
                <a:schemeClr val="lt1"/>
              </a:buClr>
              <a:buSzPts val="4500"/>
              <a:buFont typeface="Arial"/>
              <a:buNone/>
              <a:defRPr sz="4500" b="1" i="0">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4" name="Google Shape;784;p67"/>
          <p:cNvSpPr txBox="1">
            <a:spLocks noGrp="1"/>
          </p:cNvSpPr>
          <p:nvPr>
            <p:ph type="body" idx="1"/>
          </p:nvPr>
        </p:nvSpPr>
        <p:spPr>
          <a:xfrm>
            <a:off x="888973" y="3007464"/>
            <a:ext cx="7388754" cy="310627"/>
          </a:xfrm>
          <a:prstGeom prst="rect">
            <a:avLst/>
          </a:prstGeom>
          <a:noFill/>
          <a:ln>
            <a:noFill/>
          </a:ln>
        </p:spPr>
        <p:txBody>
          <a:bodyPr spcFirstLastPara="1" wrap="square" lIns="0" tIns="0" rIns="0" bIns="0" anchor="t" anchorCtr="0">
            <a:normAutofit/>
          </a:bodyPr>
          <a:lstStyle>
            <a:lvl1pPr marL="457200" lvl="0" indent="-228600" algn="l">
              <a:lnSpc>
                <a:spcPct val="130000"/>
              </a:lnSpc>
              <a:spcBef>
                <a:spcPts val="0"/>
              </a:spcBef>
              <a:spcAft>
                <a:spcPts val="0"/>
              </a:spcAft>
              <a:buClr>
                <a:schemeClr val="lt1"/>
              </a:buClr>
              <a:buSzPts val="1600"/>
              <a:buNone/>
              <a:defRPr sz="1600" b="0" i="0">
                <a:solidFill>
                  <a:schemeClr val="lt1"/>
                </a:solidFill>
                <a:latin typeface="Arial"/>
                <a:ea typeface="Arial"/>
                <a:cs typeface="Arial"/>
                <a:sym typeface="Arial"/>
              </a:defRPr>
            </a:lvl1pPr>
            <a:lvl2pPr marL="914400" lvl="1" indent="-228600" algn="l">
              <a:lnSpc>
                <a:spcPct val="130000"/>
              </a:lnSpc>
              <a:spcBef>
                <a:spcPts val="1200"/>
              </a:spcBef>
              <a:spcAft>
                <a:spcPts val="0"/>
              </a:spcAft>
              <a:buClr>
                <a:srgbClr val="757575"/>
              </a:buClr>
              <a:buSzPts val="2000"/>
              <a:buNone/>
              <a:defRPr sz="2000">
                <a:solidFill>
                  <a:srgbClr val="757575"/>
                </a:solidFill>
              </a:defRPr>
            </a:lvl2pPr>
            <a:lvl3pPr marL="1371600" lvl="2" indent="-228600" algn="l">
              <a:lnSpc>
                <a:spcPct val="130000"/>
              </a:lnSpc>
              <a:spcBef>
                <a:spcPts val="1200"/>
              </a:spcBef>
              <a:spcAft>
                <a:spcPts val="0"/>
              </a:spcAft>
              <a:buClr>
                <a:srgbClr val="757575"/>
              </a:buClr>
              <a:buSzPts val="1800"/>
              <a:buNone/>
              <a:defRPr sz="1800">
                <a:solidFill>
                  <a:srgbClr val="757575"/>
                </a:solidFill>
              </a:defRPr>
            </a:lvl3pPr>
            <a:lvl4pPr marL="1828800" lvl="3" indent="-228600" algn="l">
              <a:lnSpc>
                <a:spcPct val="130000"/>
              </a:lnSpc>
              <a:spcBef>
                <a:spcPts val="1200"/>
              </a:spcBef>
              <a:spcAft>
                <a:spcPts val="0"/>
              </a:spcAft>
              <a:buClr>
                <a:srgbClr val="757575"/>
              </a:buClr>
              <a:buSzPts val="1600"/>
              <a:buNone/>
              <a:defRPr sz="1600">
                <a:solidFill>
                  <a:srgbClr val="757575"/>
                </a:solidFill>
              </a:defRPr>
            </a:lvl4pPr>
            <a:lvl5pPr marL="2286000" lvl="4" indent="-228600" algn="l">
              <a:lnSpc>
                <a:spcPct val="130000"/>
              </a:lnSpc>
              <a:spcBef>
                <a:spcPts val="1200"/>
              </a:spcBef>
              <a:spcAft>
                <a:spcPts val="0"/>
              </a:spcAft>
              <a:buClr>
                <a:srgbClr val="757575"/>
              </a:buClr>
              <a:buSzPts val="1600"/>
              <a:buNone/>
              <a:defRPr sz="1600">
                <a:solidFill>
                  <a:srgbClr val="757575"/>
                </a:solidFill>
              </a:defRPr>
            </a:lvl5pPr>
            <a:lvl6pPr marL="2743200" lvl="5" indent="-228600" algn="l">
              <a:lnSpc>
                <a:spcPct val="90000"/>
              </a:lnSpc>
              <a:spcBef>
                <a:spcPts val="1200"/>
              </a:spcBef>
              <a:spcAft>
                <a:spcPts val="0"/>
              </a:spcAft>
              <a:buClr>
                <a:srgbClr val="757575"/>
              </a:buClr>
              <a:buSzPts val="1600"/>
              <a:buNone/>
              <a:defRPr sz="1600">
                <a:solidFill>
                  <a:srgbClr val="757575"/>
                </a:solidFill>
              </a:defRPr>
            </a:lvl6pPr>
            <a:lvl7pPr marL="3200400" lvl="6" indent="-228600" algn="l">
              <a:lnSpc>
                <a:spcPct val="90000"/>
              </a:lnSpc>
              <a:spcBef>
                <a:spcPts val="500"/>
              </a:spcBef>
              <a:spcAft>
                <a:spcPts val="0"/>
              </a:spcAft>
              <a:buClr>
                <a:srgbClr val="757575"/>
              </a:buClr>
              <a:buSzPts val="1600"/>
              <a:buNone/>
              <a:defRPr sz="1600">
                <a:solidFill>
                  <a:srgbClr val="757575"/>
                </a:solidFill>
              </a:defRPr>
            </a:lvl7pPr>
            <a:lvl8pPr marL="3657600" lvl="7" indent="-228600" algn="l">
              <a:lnSpc>
                <a:spcPct val="90000"/>
              </a:lnSpc>
              <a:spcBef>
                <a:spcPts val="500"/>
              </a:spcBef>
              <a:spcAft>
                <a:spcPts val="0"/>
              </a:spcAft>
              <a:buClr>
                <a:srgbClr val="757575"/>
              </a:buClr>
              <a:buSzPts val="1600"/>
              <a:buNone/>
              <a:defRPr sz="1600">
                <a:solidFill>
                  <a:srgbClr val="757575"/>
                </a:solidFill>
              </a:defRPr>
            </a:lvl8pPr>
            <a:lvl9pPr marL="4114800" lvl="8" indent="-228600" algn="l">
              <a:lnSpc>
                <a:spcPct val="90000"/>
              </a:lnSpc>
              <a:spcBef>
                <a:spcPts val="500"/>
              </a:spcBef>
              <a:spcAft>
                <a:spcPts val="0"/>
              </a:spcAft>
              <a:buClr>
                <a:srgbClr val="757575"/>
              </a:buClr>
              <a:buSzPts val="1600"/>
              <a:buNone/>
              <a:defRPr sz="1600">
                <a:solidFill>
                  <a:srgbClr val="757575"/>
                </a:solidFill>
              </a:defRPr>
            </a:lvl9pPr>
          </a:lstStyle>
          <a:p>
            <a:endParaRPr/>
          </a:p>
        </p:txBody>
      </p:sp>
      <p:sp>
        <p:nvSpPr>
          <p:cNvPr id="785" name="Google Shape;785;p67"/>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6" name="Google Shape;786;p67"/>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787" name="Google Shape;787;p67"/>
          <p:cNvSpPr txBox="1">
            <a:spLocks noGrp="1"/>
          </p:cNvSpPr>
          <p:nvPr>
            <p:ph type="body" idx="2"/>
          </p:nvPr>
        </p:nvSpPr>
        <p:spPr>
          <a:xfrm>
            <a:off x="1469920" y="6109856"/>
            <a:ext cx="3167064" cy="432632"/>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lt1"/>
              </a:buClr>
              <a:buSzPts val="800"/>
              <a:buNone/>
              <a:defRPr sz="800" b="0" i="0">
                <a:solidFill>
                  <a:schemeClr val="lt1"/>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788" name="Google Shape;788;p67"/>
          <p:cNvCxnSpPr/>
          <p:nvPr/>
        </p:nvCxnSpPr>
        <p:spPr>
          <a:xfrm>
            <a:off x="503779" y="5190"/>
            <a:ext cx="0" cy="6863196"/>
          </a:xfrm>
          <a:prstGeom prst="straightConnector1">
            <a:avLst/>
          </a:prstGeom>
          <a:noFill/>
          <a:ln w="9525" cap="flat" cmpd="sng">
            <a:solidFill>
              <a:schemeClr val="lt1"/>
            </a:solidFill>
            <a:prstDash val="solid"/>
            <a:miter lim="800000"/>
            <a:headEnd type="none" w="sm" len="sm"/>
            <a:tailEnd type="none" w="sm" len="sm"/>
          </a:ln>
        </p:spPr>
      </p:cxnSp>
      <p:cxnSp>
        <p:nvCxnSpPr>
          <p:cNvPr id="789" name="Google Shape;789;p67"/>
          <p:cNvCxnSpPr/>
          <p:nvPr/>
        </p:nvCxnSpPr>
        <p:spPr>
          <a:xfrm>
            <a:off x="0" y="3505780"/>
            <a:ext cx="12191999" cy="0"/>
          </a:xfrm>
          <a:prstGeom prst="straightConnector1">
            <a:avLst/>
          </a:prstGeom>
          <a:noFill/>
          <a:ln w="9525" cap="flat" cmpd="sng">
            <a:solidFill>
              <a:schemeClr val="lt1"/>
            </a:solidFill>
            <a:prstDash val="solid"/>
            <a:miter lim="800000"/>
            <a:headEnd type="none" w="sm" len="sm"/>
            <a:tailEnd type="none" w="sm" len="sm"/>
          </a:ln>
        </p:spPr>
      </p:cxnSp>
      <p:pic>
        <p:nvPicPr>
          <p:cNvPr id="790" name="Google Shape;790;p67"/>
          <p:cNvPicPr preferRelativeResize="0"/>
          <p:nvPr/>
        </p:nvPicPr>
        <p:blipFill rotWithShape="1">
          <a:blip r:embed="rId4">
            <a:alphaModFix/>
          </a:blip>
          <a:srcRect/>
          <a:stretch/>
        </p:blipFill>
        <p:spPr>
          <a:xfrm>
            <a:off x="11223028" y="6228946"/>
            <a:ext cx="432312" cy="341097"/>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88"/>
                                        </p:tgtEl>
                                        <p:attrNameLst>
                                          <p:attrName>style.visibility</p:attrName>
                                        </p:attrNameLst>
                                      </p:cBhvr>
                                      <p:to>
                                        <p:strVal val="visible"/>
                                      </p:to>
                                    </p:set>
                                    <p:anim calcmode="lin" valueType="num">
                                      <p:cBhvr additive="base">
                                        <p:cTn id="7" dur="500"/>
                                        <p:tgtEl>
                                          <p:spTgt spid="788"/>
                                        </p:tgtEl>
                                        <p:attrNameLst>
                                          <p:attrName>ppt_x</p:attrName>
                                        </p:attrNameLst>
                                      </p:cBhvr>
                                      <p:tavLst>
                                        <p:tav tm="0">
                                          <p:val>
                                            <p:strVal val="#ppt_x-1"/>
                                          </p:val>
                                        </p:tav>
                                        <p:tav tm="100000">
                                          <p:val>
                                            <p:strVal val="#ppt_x"/>
                                          </p:val>
                                        </p:tav>
                                      </p:tavLst>
                                    </p:anim>
                                  </p:childTnLst>
                                </p:cTn>
                              </p:par>
                              <p:par>
                                <p:cTn id="8" presetID="2" presetClass="entr" presetSubtype="4" fill="hold" nodeType="withEffect">
                                  <p:stCondLst>
                                    <p:cond delay="0"/>
                                  </p:stCondLst>
                                  <p:childTnLst>
                                    <p:set>
                                      <p:cBhvr>
                                        <p:cTn id="9" dur="1" fill="hold">
                                          <p:stCondLst>
                                            <p:cond delay="0"/>
                                          </p:stCondLst>
                                        </p:cTn>
                                        <p:tgtEl>
                                          <p:spTgt spid="789"/>
                                        </p:tgtEl>
                                        <p:attrNameLst>
                                          <p:attrName>style.visibility</p:attrName>
                                        </p:attrNameLst>
                                      </p:cBhvr>
                                      <p:to>
                                        <p:strVal val="visible"/>
                                      </p:to>
                                    </p:set>
                                    <p:anim calcmode="lin" valueType="num">
                                      <p:cBhvr additive="base">
                                        <p:cTn id="10" dur="500"/>
                                        <p:tgtEl>
                                          <p:spTgt spid="789"/>
                                        </p:tgtEl>
                                        <p:attrNameLst>
                                          <p:attrName>ppt_y</p:attrName>
                                        </p:attrNameLst>
                                      </p:cBhvr>
                                      <p:tavLst>
                                        <p:tav tm="0">
                                          <p:val>
                                            <p:strVal val="#ppt_y+1"/>
                                          </p:val>
                                        </p:tav>
                                        <p:tav tm="100000">
                                          <p:val>
                                            <p:strVal val="#ppt_y"/>
                                          </p:val>
                                        </p:tav>
                                      </p:tavLst>
                                    </p:anim>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783"/>
                                        </p:tgtEl>
                                        <p:attrNameLst>
                                          <p:attrName>style.visibility</p:attrName>
                                        </p:attrNameLst>
                                      </p:cBhvr>
                                      <p:to>
                                        <p:strVal val="visible"/>
                                      </p:to>
                                    </p:set>
                                    <p:animEffect transition="in" filter="fade">
                                      <p:cBhvr>
                                        <p:cTn id="14" dur="500"/>
                                        <p:tgtEl>
                                          <p:spTgt spid="783"/>
                                        </p:tgtEl>
                                      </p:cBhvr>
                                    </p:animEffect>
                                  </p:childTnLst>
                                </p:cTn>
                              </p:par>
                              <p:par>
                                <p:cTn id="15" presetID="10" presetClass="entr" presetSubtype="0" fill="hold" nodeType="withEffect">
                                  <p:stCondLst>
                                    <p:cond delay="0"/>
                                  </p:stCondLst>
                                  <p:childTnLst>
                                    <p:set>
                                      <p:cBhvr>
                                        <p:cTn id="16" dur="1" fill="hold">
                                          <p:stCondLst>
                                            <p:cond delay="0"/>
                                          </p:stCondLst>
                                        </p:cTn>
                                        <p:tgtEl>
                                          <p:spTgt spid="784">
                                            <p:txEl>
                                              <p:pRg st="0" end="0"/>
                                            </p:txEl>
                                          </p:spTgt>
                                        </p:tgtEl>
                                        <p:attrNameLst>
                                          <p:attrName>style.visibility</p:attrName>
                                        </p:attrNameLst>
                                      </p:cBhvr>
                                      <p:to>
                                        <p:strVal val="visible"/>
                                      </p:to>
                                    </p:set>
                                    <p:animEffect transition="in" filter="fade">
                                      <p:cBhvr>
                                        <p:cTn id="17" dur="500"/>
                                        <p:tgtEl>
                                          <p:spTgt spid="784">
                                            <p:txEl>
                                              <p:pRg st="0" end="0"/>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784">
                                            <p:txEl>
                                              <p:pRg st="1" end="1"/>
                                            </p:txEl>
                                          </p:spTgt>
                                        </p:tgtEl>
                                        <p:attrNameLst>
                                          <p:attrName>style.visibility</p:attrName>
                                        </p:attrNameLst>
                                      </p:cBhvr>
                                      <p:to>
                                        <p:strVal val="visible"/>
                                      </p:to>
                                    </p:set>
                                    <p:animEffect transition="in" filter="fade">
                                      <p:cBhvr>
                                        <p:cTn id="20" dur="500"/>
                                        <p:tgtEl>
                                          <p:spTgt spid="784">
                                            <p:txEl>
                                              <p:pRg st="1" end="1"/>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784">
                                            <p:txEl>
                                              <p:pRg st="2" end="2"/>
                                            </p:txEl>
                                          </p:spTgt>
                                        </p:tgtEl>
                                        <p:attrNameLst>
                                          <p:attrName>style.visibility</p:attrName>
                                        </p:attrNameLst>
                                      </p:cBhvr>
                                      <p:to>
                                        <p:strVal val="visible"/>
                                      </p:to>
                                    </p:set>
                                    <p:animEffect transition="in" filter="fade">
                                      <p:cBhvr>
                                        <p:cTn id="23" dur="500"/>
                                        <p:tgtEl>
                                          <p:spTgt spid="784">
                                            <p:txEl>
                                              <p:pRg st="2" end="2"/>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784">
                                            <p:txEl>
                                              <p:pRg st="3" end="3"/>
                                            </p:txEl>
                                          </p:spTgt>
                                        </p:tgtEl>
                                        <p:attrNameLst>
                                          <p:attrName>style.visibility</p:attrName>
                                        </p:attrNameLst>
                                      </p:cBhvr>
                                      <p:to>
                                        <p:strVal val="visible"/>
                                      </p:to>
                                    </p:set>
                                    <p:animEffect transition="in" filter="fade">
                                      <p:cBhvr>
                                        <p:cTn id="26" dur="500"/>
                                        <p:tgtEl>
                                          <p:spTgt spid="784">
                                            <p:txEl>
                                              <p:pRg st="3" end="3"/>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784">
                                            <p:txEl>
                                              <p:pRg st="4" end="4"/>
                                            </p:txEl>
                                          </p:spTgt>
                                        </p:tgtEl>
                                        <p:attrNameLst>
                                          <p:attrName>style.visibility</p:attrName>
                                        </p:attrNameLst>
                                      </p:cBhvr>
                                      <p:to>
                                        <p:strVal val="visible"/>
                                      </p:to>
                                    </p:set>
                                    <p:animEffect transition="in" filter="fade">
                                      <p:cBhvr>
                                        <p:cTn id="29" dur="500"/>
                                        <p:tgtEl>
                                          <p:spTgt spid="784">
                                            <p:txEl>
                                              <p:pRg st="4" end="4"/>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784">
                                            <p:txEl>
                                              <p:pRg st="5" end="5"/>
                                            </p:txEl>
                                          </p:spTgt>
                                        </p:tgtEl>
                                        <p:attrNameLst>
                                          <p:attrName>style.visibility</p:attrName>
                                        </p:attrNameLst>
                                      </p:cBhvr>
                                      <p:to>
                                        <p:strVal val="visible"/>
                                      </p:to>
                                    </p:set>
                                    <p:animEffect transition="in" filter="fade">
                                      <p:cBhvr>
                                        <p:cTn id="32" dur="500"/>
                                        <p:tgtEl>
                                          <p:spTgt spid="784">
                                            <p:txEl>
                                              <p:pRg st="5" end="5"/>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784">
                                            <p:txEl>
                                              <p:pRg st="6" end="6"/>
                                            </p:txEl>
                                          </p:spTgt>
                                        </p:tgtEl>
                                        <p:attrNameLst>
                                          <p:attrName>style.visibility</p:attrName>
                                        </p:attrNameLst>
                                      </p:cBhvr>
                                      <p:to>
                                        <p:strVal val="visible"/>
                                      </p:to>
                                    </p:set>
                                    <p:animEffect transition="in" filter="fade">
                                      <p:cBhvr>
                                        <p:cTn id="35" dur="500"/>
                                        <p:tgtEl>
                                          <p:spTgt spid="784">
                                            <p:txEl>
                                              <p:pRg st="6" end="6"/>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784">
                                            <p:txEl>
                                              <p:pRg st="7" end="7"/>
                                            </p:txEl>
                                          </p:spTgt>
                                        </p:tgtEl>
                                        <p:attrNameLst>
                                          <p:attrName>style.visibility</p:attrName>
                                        </p:attrNameLst>
                                      </p:cBhvr>
                                      <p:to>
                                        <p:strVal val="visible"/>
                                      </p:to>
                                    </p:set>
                                    <p:animEffect transition="in" filter="fade">
                                      <p:cBhvr>
                                        <p:cTn id="38" dur="500"/>
                                        <p:tgtEl>
                                          <p:spTgt spid="784">
                                            <p:txEl>
                                              <p:pRg st="7" end="7"/>
                                            </p:txEl>
                                          </p:spTgt>
                                        </p:tgtEl>
                                      </p:cBhvr>
                                    </p:animEffect>
                                  </p:childTnLst>
                                </p:cTn>
                              </p:par>
                              <p:par>
                                <p:cTn id="39" presetID="10" presetClass="entr" presetSubtype="0" fill="hold" nodeType="withEffect">
                                  <p:stCondLst>
                                    <p:cond delay="0"/>
                                  </p:stCondLst>
                                  <p:childTnLst>
                                    <p:set>
                                      <p:cBhvr>
                                        <p:cTn id="40" dur="1" fill="hold">
                                          <p:stCondLst>
                                            <p:cond delay="0"/>
                                          </p:stCondLst>
                                        </p:cTn>
                                        <p:tgtEl>
                                          <p:spTgt spid="784">
                                            <p:txEl>
                                              <p:pRg st="8" end="8"/>
                                            </p:txEl>
                                          </p:spTgt>
                                        </p:tgtEl>
                                        <p:attrNameLst>
                                          <p:attrName>style.visibility</p:attrName>
                                        </p:attrNameLst>
                                      </p:cBhvr>
                                      <p:to>
                                        <p:strVal val="visible"/>
                                      </p:to>
                                    </p:set>
                                    <p:animEffect transition="in" filter="fade">
                                      <p:cBhvr>
                                        <p:cTn id="41" dur="500"/>
                                        <p:tgtEl>
                                          <p:spTgt spid="78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4_Custom Layout">
  <p:cSld name="4_Custom Layout">
    <p:bg>
      <p:bgPr>
        <a:solidFill>
          <a:schemeClr val="lt2"/>
        </a:solidFill>
        <a:effectLst/>
      </p:bgPr>
    </p:bg>
    <p:spTree>
      <p:nvGrpSpPr>
        <p:cNvPr id="1" name="Shape 791"/>
        <p:cNvGrpSpPr/>
        <p:nvPr/>
      </p:nvGrpSpPr>
      <p:grpSpPr>
        <a:xfrm>
          <a:off x="0" y="0"/>
          <a:ext cx="0" cy="0"/>
          <a:chOff x="0" y="0"/>
          <a:chExt cx="0" cy="0"/>
        </a:xfrm>
      </p:grpSpPr>
      <p:sp>
        <p:nvSpPr>
          <p:cNvPr id="792" name="Google Shape;792;p68"/>
          <p:cNvSpPr txBox="1"/>
          <p:nvPr/>
        </p:nvSpPr>
        <p:spPr>
          <a:xfrm>
            <a:off x="587604" y="2479249"/>
            <a:ext cx="11016792" cy="1899502"/>
          </a:xfrm>
          <a:prstGeom prst="rect">
            <a:avLst/>
          </a:prstGeom>
          <a:noFill/>
          <a:ln>
            <a:noFill/>
          </a:ln>
        </p:spPr>
        <p:txBody>
          <a:bodyPr spcFirstLastPara="1" wrap="square" lIns="91425" tIns="45700" rIns="91425" bIns="45700" anchor="ctr" anchorCtr="0">
            <a:noAutofit/>
          </a:bodyPr>
          <a:lstStyle/>
          <a:p>
            <a:pPr marL="0" marR="0" lvl="0" indent="0" algn="ctr" rtl="0">
              <a:lnSpc>
                <a:spcPct val="80000"/>
              </a:lnSpc>
              <a:spcBef>
                <a:spcPts val="0"/>
              </a:spcBef>
              <a:spcAft>
                <a:spcPts val="0"/>
              </a:spcAft>
              <a:buClr>
                <a:srgbClr val="000000"/>
              </a:buClr>
              <a:buSzPts val="8800"/>
              <a:buFont typeface="Arial"/>
              <a:buNone/>
            </a:pPr>
            <a:r>
              <a:rPr lang="en-GB" sz="8800" b="1" i="0" u="none" strike="noStrike" cap="none">
                <a:solidFill>
                  <a:schemeClr val="dk2"/>
                </a:solidFill>
                <a:latin typeface="Arial"/>
                <a:ea typeface="Arial"/>
                <a:cs typeface="Arial"/>
                <a:sym typeface="Arial"/>
              </a:rPr>
              <a:t>CONTENT</a:t>
            </a:r>
            <a:endParaRPr sz="1400" b="0" i="0" u="none" strike="noStrike" cap="none">
              <a:solidFill>
                <a:srgbClr val="000000"/>
              </a:solidFill>
              <a:latin typeface="Arial"/>
              <a:ea typeface="Arial"/>
              <a:cs typeface="Arial"/>
              <a:sym typeface="Arial"/>
            </a:endParaRPr>
          </a:p>
          <a:p>
            <a:pPr marL="0" marR="0" lvl="0" indent="0" algn="ctr" rtl="0">
              <a:lnSpc>
                <a:spcPct val="80000"/>
              </a:lnSpc>
              <a:spcBef>
                <a:spcPts val="0"/>
              </a:spcBef>
              <a:spcAft>
                <a:spcPts val="0"/>
              </a:spcAft>
              <a:buClr>
                <a:srgbClr val="000000"/>
              </a:buClr>
              <a:buSzPts val="8800"/>
              <a:buFont typeface="Arial"/>
              <a:buNone/>
            </a:pPr>
            <a:r>
              <a:rPr lang="en-GB" sz="8800" b="1" i="0" u="none" strike="noStrike" cap="none">
                <a:solidFill>
                  <a:schemeClr val="dk2"/>
                </a:solidFill>
                <a:latin typeface="Arial"/>
                <a:ea typeface="Arial"/>
                <a:cs typeface="Arial"/>
                <a:sym typeface="Arial"/>
              </a:rPr>
              <a:t>LAYOUTS</a:t>
            </a:r>
            <a:endParaRPr sz="1400" b="0" i="0" u="none" strike="noStrike" cap="none">
              <a:solidFill>
                <a:srgbClr val="000000"/>
              </a:solidFill>
              <a:latin typeface="Arial"/>
              <a:ea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Basic with content, Navy 2">
  <p:cSld name="Basic with content, Navy 2">
    <p:bg>
      <p:bgPr>
        <a:solidFill>
          <a:schemeClr val="dk2"/>
        </a:solidFill>
        <a:effectLst/>
      </p:bgPr>
    </p:bg>
    <p:spTree>
      <p:nvGrpSpPr>
        <p:cNvPr id="1" name="Shape 793"/>
        <p:cNvGrpSpPr/>
        <p:nvPr/>
      </p:nvGrpSpPr>
      <p:grpSpPr>
        <a:xfrm>
          <a:off x="0" y="0"/>
          <a:ext cx="0" cy="0"/>
          <a:chOff x="0" y="0"/>
          <a:chExt cx="0" cy="0"/>
        </a:xfrm>
      </p:grpSpPr>
      <p:pic>
        <p:nvPicPr>
          <p:cNvPr id="794" name="Google Shape;794;p69"/>
          <p:cNvPicPr preferRelativeResize="0"/>
          <p:nvPr/>
        </p:nvPicPr>
        <p:blipFill rotWithShape="1">
          <a:blip r:embed="rId2">
            <a:alphaModFix/>
          </a:blip>
          <a:srcRect/>
          <a:stretch/>
        </p:blipFill>
        <p:spPr>
          <a:xfrm>
            <a:off x="-1" y="-2166"/>
            <a:ext cx="12192000" cy="6858000"/>
          </a:xfrm>
          <a:prstGeom prst="rect">
            <a:avLst/>
          </a:prstGeom>
          <a:noFill/>
          <a:ln>
            <a:noFill/>
          </a:ln>
        </p:spPr>
      </p:pic>
      <p:sp>
        <p:nvSpPr>
          <p:cNvPr id="795" name="Google Shape;795;p69"/>
          <p:cNvSpPr txBox="1">
            <a:spLocks noGrp="1"/>
          </p:cNvSpPr>
          <p:nvPr>
            <p:ph type="title"/>
          </p:nvPr>
        </p:nvSpPr>
        <p:spPr>
          <a:xfrm>
            <a:off x="711252" y="507600"/>
            <a:ext cx="10790278" cy="324677"/>
          </a:xfrm>
          <a:prstGeom prst="rect">
            <a:avLst/>
          </a:prstGeom>
          <a:noFill/>
          <a:ln>
            <a:noFill/>
          </a:ln>
        </p:spPr>
        <p:txBody>
          <a:bodyPr spcFirstLastPara="1" wrap="square" lIns="0" tIns="0" rIns="0" bIns="0" anchor="t" anchorCtr="0">
            <a:normAutofit/>
          </a:bodyPr>
          <a:lstStyle>
            <a:lvl1pPr lvl="0" algn="l">
              <a:lnSpc>
                <a:spcPct val="90000"/>
              </a:lnSpc>
              <a:spcBef>
                <a:spcPts val="0"/>
              </a:spcBef>
              <a:spcAft>
                <a:spcPts val="0"/>
              </a:spcAft>
              <a:buClr>
                <a:schemeClr val="lt1"/>
              </a:buClr>
              <a:buSzPts val="1400"/>
              <a:buFont typeface="Arial"/>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6" name="Google Shape;796;p69"/>
          <p:cNvSpPr txBox="1">
            <a:spLocks noGrp="1"/>
          </p:cNvSpPr>
          <p:nvPr>
            <p:ph type="body" idx="1"/>
          </p:nvPr>
        </p:nvSpPr>
        <p:spPr>
          <a:xfrm>
            <a:off x="711252" y="1853180"/>
            <a:ext cx="10790278" cy="4256675"/>
          </a:xfrm>
          <a:prstGeom prst="rect">
            <a:avLst/>
          </a:prstGeom>
          <a:noFill/>
          <a:ln>
            <a:noFill/>
          </a:ln>
        </p:spPr>
        <p:txBody>
          <a:bodyPr spcFirstLastPara="1" wrap="square" lIns="0" tIns="0" rIns="0" bIns="0" anchor="t" anchorCtr="0">
            <a:normAutofit/>
          </a:bodyPr>
          <a:lstStyle>
            <a:lvl1pPr marL="457200" lvl="0" indent="-228600" algn="l">
              <a:lnSpc>
                <a:spcPct val="130000"/>
              </a:lnSpc>
              <a:spcBef>
                <a:spcPts val="0"/>
              </a:spcBef>
              <a:spcAft>
                <a:spcPts val="0"/>
              </a:spcAft>
              <a:buClr>
                <a:schemeClr val="lt1"/>
              </a:buClr>
              <a:buSzPts val="1400"/>
              <a:buNone/>
              <a:defRPr>
                <a:solidFill>
                  <a:schemeClr val="lt1"/>
                </a:solidFill>
              </a:defRPr>
            </a:lvl1pPr>
            <a:lvl2pPr marL="914400" lvl="1" indent="-317500" algn="l">
              <a:lnSpc>
                <a:spcPct val="130000"/>
              </a:lnSpc>
              <a:spcBef>
                <a:spcPts val="1200"/>
              </a:spcBef>
              <a:spcAft>
                <a:spcPts val="0"/>
              </a:spcAft>
              <a:buClr>
                <a:schemeClr val="lt1"/>
              </a:buClr>
              <a:buSzPts val="1400"/>
              <a:buChar char="•"/>
              <a:defRPr>
                <a:solidFill>
                  <a:schemeClr val="lt1"/>
                </a:solidFill>
              </a:defRPr>
            </a:lvl2pPr>
            <a:lvl3pPr marL="1371600" lvl="2" indent="-304800" algn="l">
              <a:lnSpc>
                <a:spcPct val="130000"/>
              </a:lnSpc>
              <a:spcBef>
                <a:spcPts val="1200"/>
              </a:spcBef>
              <a:spcAft>
                <a:spcPts val="0"/>
              </a:spcAft>
              <a:buClr>
                <a:schemeClr val="lt1"/>
              </a:buClr>
              <a:buSzPts val="1200"/>
              <a:buChar char="-"/>
              <a:defRPr>
                <a:solidFill>
                  <a:schemeClr val="lt1"/>
                </a:solidFill>
              </a:defRPr>
            </a:lvl3pPr>
            <a:lvl4pPr marL="1828800" lvl="3" indent="-228600" algn="l">
              <a:lnSpc>
                <a:spcPct val="130000"/>
              </a:lnSpc>
              <a:spcBef>
                <a:spcPts val="1200"/>
              </a:spcBef>
              <a:spcAft>
                <a:spcPts val="0"/>
              </a:spcAft>
              <a:buClr>
                <a:schemeClr val="lt1"/>
              </a:buClr>
              <a:buSzPts val="1200"/>
              <a:buNone/>
              <a:defRPr>
                <a:solidFill>
                  <a:schemeClr val="lt1"/>
                </a:solidFill>
              </a:defRPr>
            </a:lvl4pPr>
            <a:lvl5pPr marL="2286000" lvl="4" indent="-228600" algn="l">
              <a:lnSpc>
                <a:spcPct val="130000"/>
              </a:lnSpc>
              <a:spcBef>
                <a:spcPts val="1200"/>
              </a:spcBef>
              <a:spcAft>
                <a:spcPts val="0"/>
              </a:spcAft>
              <a:buClr>
                <a:schemeClr val="lt2"/>
              </a:buClr>
              <a:buSzPts val="1400"/>
              <a:buNone/>
              <a:defRPr>
                <a:solidFill>
                  <a:schemeClr val="lt2"/>
                </a:solidFill>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97" name="Google Shape;797;p69"/>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8" name="Google Shape;798;p69"/>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pic>
        <p:nvPicPr>
          <p:cNvPr id="799" name="Google Shape;799;p69"/>
          <p:cNvPicPr preferRelativeResize="0"/>
          <p:nvPr/>
        </p:nvPicPr>
        <p:blipFill rotWithShape="1">
          <a:blip r:embed="rId3">
            <a:alphaModFix/>
          </a:blip>
          <a:srcRect/>
          <a:stretch/>
        </p:blipFill>
        <p:spPr>
          <a:xfrm>
            <a:off x="11223028" y="6228946"/>
            <a:ext cx="432312" cy="341097"/>
          </a:xfrm>
          <a:prstGeom prst="rect">
            <a:avLst/>
          </a:prstGeom>
          <a:noFill/>
          <a:ln>
            <a:noFill/>
          </a:ln>
        </p:spPr>
      </p:pic>
      <p:sp>
        <p:nvSpPr>
          <p:cNvPr id="800" name="Google Shape;800;p69"/>
          <p:cNvSpPr txBox="1">
            <a:spLocks noGrp="1"/>
          </p:cNvSpPr>
          <p:nvPr>
            <p:ph type="body" idx="2"/>
          </p:nvPr>
        </p:nvSpPr>
        <p:spPr>
          <a:xfrm>
            <a:off x="1469920" y="6109856"/>
            <a:ext cx="3167064" cy="432632"/>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lt1"/>
              </a:buClr>
              <a:buSzPts val="800"/>
              <a:buNone/>
              <a:defRPr sz="800" b="0" i="0">
                <a:solidFill>
                  <a:schemeClr val="lt1"/>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Basic with content, Navy 3">
  <p:cSld name="Basic with content, Navy 3">
    <p:bg>
      <p:bgPr>
        <a:solidFill>
          <a:schemeClr val="dk2"/>
        </a:solidFill>
        <a:effectLst/>
      </p:bgPr>
    </p:bg>
    <p:spTree>
      <p:nvGrpSpPr>
        <p:cNvPr id="1" name="Shape 801"/>
        <p:cNvGrpSpPr/>
        <p:nvPr/>
      </p:nvGrpSpPr>
      <p:grpSpPr>
        <a:xfrm>
          <a:off x="0" y="0"/>
          <a:ext cx="0" cy="0"/>
          <a:chOff x="0" y="0"/>
          <a:chExt cx="0" cy="0"/>
        </a:xfrm>
      </p:grpSpPr>
      <p:pic>
        <p:nvPicPr>
          <p:cNvPr id="802" name="Google Shape;802;p70"/>
          <p:cNvPicPr preferRelativeResize="0"/>
          <p:nvPr/>
        </p:nvPicPr>
        <p:blipFill rotWithShape="1">
          <a:blip r:embed="rId2">
            <a:alphaModFix/>
          </a:blip>
          <a:srcRect/>
          <a:stretch/>
        </p:blipFill>
        <p:spPr>
          <a:xfrm>
            <a:off x="0" y="-5196"/>
            <a:ext cx="12201235" cy="6863195"/>
          </a:xfrm>
          <a:prstGeom prst="rect">
            <a:avLst/>
          </a:prstGeom>
          <a:noFill/>
          <a:ln>
            <a:noFill/>
          </a:ln>
        </p:spPr>
      </p:pic>
      <p:sp>
        <p:nvSpPr>
          <p:cNvPr id="803" name="Google Shape;803;p70"/>
          <p:cNvSpPr/>
          <p:nvPr/>
        </p:nvSpPr>
        <p:spPr>
          <a:xfrm rot="5400000">
            <a:off x="-1743078" y="1737880"/>
            <a:ext cx="6863197" cy="3377045"/>
          </a:xfrm>
          <a:prstGeom prst="rect">
            <a:avLst/>
          </a:prstGeom>
          <a:gradFill>
            <a:gsLst>
              <a:gs pos="0">
                <a:srgbClr val="000000">
                  <a:alpha val="0"/>
                </a:srgbClr>
              </a:gs>
              <a:gs pos="100000">
                <a:srgbClr val="000000">
                  <a:alpha val="23921"/>
                </a:srgbClr>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804" name="Google Shape;804;p70"/>
          <p:cNvSpPr txBox="1">
            <a:spLocks noGrp="1"/>
          </p:cNvSpPr>
          <p:nvPr>
            <p:ph type="title"/>
          </p:nvPr>
        </p:nvSpPr>
        <p:spPr>
          <a:xfrm>
            <a:off x="711252" y="507600"/>
            <a:ext cx="10790278" cy="324677"/>
          </a:xfrm>
          <a:prstGeom prst="rect">
            <a:avLst/>
          </a:prstGeom>
          <a:noFill/>
          <a:ln>
            <a:noFill/>
          </a:ln>
        </p:spPr>
        <p:txBody>
          <a:bodyPr spcFirstLastPara="1" wrap="square" lIns="0" tIns="0" rIns="0" bIns="0" anchor="t" anchorCtr="0">
            <a:normAutofit/>
          </a:bodyPr>
          <a:lstStyle>
            <a:lvl1pPr lvl="0" algn="l">
              <a:lnSpc>
                <a:spcPct val="90000"/>
              </a:lnSpc>
              <a:spcBef>
                <a:spcPts val="0"/>
              </a:spcBef>
              <a:spcAft>
                <a:spcPts val="0"/>
              </a:spcAft>
              <a:buClr>
                <a:schemeClr val="lt1"/>
              </a:buClr>
              <a:buSzPts val="1400"/>
              <a:buFont typeface="Arial"/>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05" name="Google Shape;805;p70"/>
          <p:cNvSpPr txBox="1">
            <a:spLocks noGrp="1"/>
          </p:cNvSpPr>
          <p:nvPr>
            <p:ph type="body" idx="1"/>
          </p:nvPr>
        </p:nvSpPr>
        <p:spPr>
          <a:xfrm>
            <a:off x="711252" y="1853180"/>
            <a:ext cx="10790278" cy="4256675"/>
          </a:xfrm>
          <a:prstGeom prst="rect">
            <a:avLst/>
          </a:prstGeom>
          <a:noFill/>
          <a:ln>
            <a:noFill/>
          </a:ln>
        </p:spPr>
        <p:txBody>
          <a:bodyPr spcFirstLastPara="1" wrap="square" lIns="0" tIns="0" rIns="0" bIns="0" anchor="t" anchorCtr="0">
            <a:normAutofit/>
          </a:bodyPr>
          <a:lstStyle>
            <a:lvl1pPr marL="457200" lvl="0" indent="-228600" algn="l">
              <a:lnSpc>
                <a:spcPct val="130000"/>
              </a:lnSpc>
              <a:spcBef>
                <a:spcPts val="0"/>
              </a:spcBef>
              <a:spcAft>
                <a:spcPts val="0"/>
              </a:spcAft>
              <a:buClr>
                <a:schemeClr val="lt1"/>
              </a:buClr>
              <a:buSzPts val="1400"/>
              <a:buNone/>
              <a:defRPr>
                <a:solidFill>
                  <a:schemeClr val="lt1"/>
                </a:solidFill>
              </a:defRPr>
            </a:lvl1pPr>
            <a:lvl2pPr marL="914400" lvl="1" indent="-317500" algn="l">
              <a:lnSpc>
                <a:spcPct val="130000"/>
              </a:lnSpc>
              <a:spcBef>
                <a:spcPts val="1200"/>
              </a:spcBef>
              <a:spcAft>
                <a:spcPts val="0"/>
              </a:spcAft>
              <a:buClr>
                <a:schemeClr val="lt1"/>
              </a:buClr>
              <a:buSzPts val="1400"/>
              <a:buChar char="•"/>
              <a:defRPr>
                <a:solidFill>
                  <a:schemeClr val="lt1"/>
                </a:solidFill>
              </a:defRPr>
            </a:lvl2pPr>
            <a:lvl3pPr marL="1371600" lvl="2" indent="-304800" algn="l">
              <a:lnSpc>
                <a:spcPct val="130000"/>
              </a:lnSpc>
              <a:spcBef>
                <a:spcPts val="1200"/>
              </a:spcBef>
              <a:spcAft>
                <a:spcPts val="0"/>
              </a:spcAft>
              <a:buClr>
                <a:schemeClr val="lt1"/>
              </a:buClr>
              <a:buSzPts val="1200"/>
              <a:buChar char="-"/>
              <a:defRPr>
                <a:solidFill>
                  <a:schemeClr val="lt1"/>
                </a:solidFill>
              </a:defRPr>
            </a:lvl3pPr>
            <a:lvl4pPr marL="1828800" lvl="3" indent="-228600" algn="l">
              <a:lnSpc>
                <a:spcPct val="130000"/>
              </a:lnSpc>
              <a:spcBef>
                <a:spcPts val="1200"/>
              </a:spcBef>
              <a:spcAft>
                <a:spcPts val="0"/>
              </a:spcAft>
              <a:buClr>
                <a:schemeClr val="lt1"/>
              </a:buClr>
              <a:buSzPts val="1200"/>
              <a:buNone/>
              <a:defRPr>
                <a:solidFill>
                  <a:schemeClr val="lt1"/>
                </a:solidFill>
              </a:defRPr>
            </a:lvl4pPr>
            <a:lvl5pPr marL="2286000" lvl="4" indent="-228600" algn="l">
              <a:lnSpc>
                <a:spcPct val="130000"/>
              </a:lnSpc>
              <a:spcBef>
                <a:spcPts val="1200"/>
              </a:spcBef>
              <a:spcAft>
                <a:spcPts val="0"/>
              </a:spcAft>
              <a:buClr>
                <a:schemeClr val="lt2"/>
              </a:buClr>
              <a:buSzPts val="1400"/>
              <a:buNone/>
              <a:defRPr>
                <a:solidFill>
                  <a:schemeClr val="lt2"/>
                </a:solidFill>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06" name="Google Shape;806;p70"/>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07" name="Google Shape;807;p70"/>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pic>
        <p:nvPicPr>
          <p:cNvPr id="808" name="Google Shape;808;p70"/>
          <p:cNvPicPr preferRelativeResize="0"/>
          <p:nvPr/>
        </p:nvPicPr>
        <p:blipFill rotWithShape="1">
          <a:blip r:embed="rId3">
            <a:alphaModFix/>
          </a:blip>
          <a:srcRect/>
          <a:stretch/>
        </p:blipFill>
        <p:spPr>
          <a:xfrm>
            <a:off x="11223028" y="6228946"/>
            <a:ext cx="432312" cy="341097"/>
          </a:xfrm>
          <a:prstGeom prst="rect">
            <a:avLst/>
          </a:prstGeom>
          <a:noFill/>
          <a:ln>
            <a:noFill/>
          </a:ln>
        </p:spPr>
      </p:pic>
      <p:sp>
        <p:nvSpPr>
          <p:cNvPr id="809" name="Google Shape;809;p70"/>
          <p:cNvSpPr txBox="1">
            <a:spLocks noGrp="1"/>
          </p:cNvSpPr>
          <p:nvPr>
            <p:ph type="body" idx="2"/>
          </p:nvPr>
        </p:nvSpPr>
        <p:spPr>
          <a:xfrm>
            <a:off x="1469920" y="6109856"/>
            <a:ext cx="3167064" cy="432632"/>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lt1"/>
              </a:buClr>
              <a:buSzPts val="800"/>
              <a:buNone/>
              <a:defRPr sz="800" b="0" i="0">
                <a:solidFill>
                  <a:schemeClr val="lt1"/>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Headline with content, Navy 2">
  <p:cSld name="Headline with content, Navy 2">
    <p:bg>
      <p:bgPr>
        <a:solidFill>
          <a:schemeClr val="dk2"/>
        </a:solidFill>
        <a:effectLst/>
      </p:bgPr>
    </p:bg>
    <p:spTree>
      <p:nvGrpSpPr>
        <p:cNvPr id="1" name="Shape 810"/>
        <p:cNvGrpSpPr/>
        <p:nvPr/>
      </p:nvGrpSpPr>
      <p:grpSpPr>
        <a:xfrm>
          <a:off x="0" y="0"/>
          <a:ext cx="0" cy="0"/>
          <a:chOff x="0" y="0"/>
          <a:chExt cx="0" cy="0"/>
        </a:xfrm>
      </p:grpSpPr>
      <p:pic>
        <p:nvPicPr>
          <p:cNvPr id="811" name="Google Shape;811;p71"/>
          <p:cNvPicPr preferRelativeResize="0"/>
          <p:nvPr/>
        </p:nvPicPr>
        <p:blipFill rotWithShape="1">
          <a:blip r:embed="rId2">
            <a:alphaModFix/>
          </a:blip>
          <a:srcRect/>
          <a:stretch/>
        </p:blipFill>
        <p:spPr>
          <a:xfrm>
            <a:off x="-1" y="-2166"/>
            <a:ext cx="12192000" cy="6858000"/>
          </a:xfrm>
          <a:prstGeom prst="rect">
            <a:avLst/>
          </a:prstGeom>
          <a:noFill/>
          <a:ln>
            <a:noFill/>
          </a:ln>
        </p:spPr>
      </p:pic>
      <p:sp>
        <p:nvSpPr>
          <p:cNvPr id="812" name="Google Shape;812;p71"/>
          <p:cNvSpPr txBox="1">
            <a:spLocks noGrp="1"/>
          </p:cNvSpPr>
          <p:nvPr>
            <p:ph type="title"/>
          </p:nvPr>
        </p:nvSpPr>
        <p:spPr>
          <a:xfrm>
            <a:off x="711252" y="507600"/>
            <a:ext cx="10790278" cy="255053"/>
          </a:xfrm>
          <a:prstGeom prst="rect">
            <a:avLst/>
          </a:prstGeom>
          <a:noFill/>
          <a:ln>
            <a:noFill/>
          </a:ln>
        </p:spPr>
        <p:txBody>
          <a:bodyPr spcFirstLastPara="1" wrap="square" lIns="0" tIns="0" rIns="0" bIns="0" anchor="t" anchorCtr="0">
            <a:normAutofit/>
          </a:bodyPr>
          <a:lstStyle>
            <a:lvl1pPr lvl="0" algn="l">
              <a:lnSpc>
                <a:spcPct val="90000"/>
              </a:lnSpc>
              <a:spcBef>
                <a:spcPts val="0"/>
              </a:spcBef>
              <a:spcAft>
                <a:spcPts val="0"/>
              </a:spcAft>
              <a:buClr>
                <a:schemeClr val="lt1"/>
              </a:buClr>
              <a:buSzPts val="1400"/>
              <a:buFont typeface="Arial"/>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13" name="Google Shape;813;p71"/>
          <p:cNvSpPr txBox="1">
            <a:spLocks noGrp="1"/>
          </p:cNvSpPr>
          <p:nvPr>
            <p:ph type="body" idx="1"/>
          </p:nvPr>
        </p:nvSpPr>
        <p:spPr>
          <a:xfrm>
            <a:off x="711252" y="1853180"/>
            <a:ext cx="10790278" cy="4256675"/>
          </a:xfrm>
          <a:prstGeom prst="rect">
            <a:avLst/>
          </a:prstGeom>
          <a:noFill/>
          <a:ln>
            <a:noFill/>
          </a:ln>
        </p:spPr>
        <p:txBody>
          <a:bodyPr spcFirstLastPara="1" wrap="square" lIns="0" tIns="0" rIns="0" bIns="0" anchor="t" anchorCtr="0">
            <a:normAutofit/>
          </a:bodyPr>
          <a:lstStyle>
            <a:lvl1pPr marL="457200" lvl="0" indent="-228600" algn="l">
              <a:lnSpc>
                <a:spcPct val="130000"/>
              </a:lnSpc>
              <a:spcBef>
                <a:spcPts val="0"/>
              </a:spcBef>
              <a:spcAft>
                <a:spcPts val="0"/>
              </a:spcAft>
              <a:buClr>
                <a:schemeClr val="lt1"/>
              </a:buClr>
              <a:buSzPts val="1400"/>
              <a:buNone/>
              <a:defRPr>
                <a:solidFill>
                  <a:schemeClr val="lt1"/>
                </a:solidFill>
              </a:defRPr>
            </a:lvl1pPr>
            <a:lvl2pPr marL="914400" lvl="1" indent="-317500" algn="l">
              <a:lnSpc>
                <a:spcPct val="130000"/>
              </a:lnSpc>
              <a:spcBef>
                <a:spcPts val="1200"/>
              </a:spcBef>
              <a:spcAft>
                <a:spcPts val="0"/>
              </a:spcAft>
              <a:buClr>
                <a:schemeClr val="lt1"/>
              </a:buClr>
              <a:buSzPts val="1400"/>
              <a:buChar char="•"/>
              <a:defRPr>
                <a:solidFill>
                  <a:schemeClr val="lt1"/>
                </a:solidFill>
              </a:defRPr>
            </a:lvl2pPr>
            <a:lvl3pPr marL="1371600" lvl="2" indent="-304800" algn="l">
              <a:lnSpc>
                <a:spcPct val="130000"/>
              </a:lnSpc>
              <a:spcBef>
                <a:spcPts val="1200"/>
              </a:spcBef>
              <a:spcAft>
                <a:spcPts val="0"/>
              </a:spcAft>
              <a:buClr>
                <a:schemeClr val="lt1"/>
              </a:buClr>
              <a:buSzPts val="1200"/>
              <a:buChar char="-"/>
              <a:defRPr>
                <a:solidFill>
                  <a:schemeClr val="lt1"/>
                </a:solidFill>
              </a:defRPr>
            </a:lvl3pPr>
            <a:lvl4pPr marL="1828800" lvl="3" indent="-228600" algn="l">
              <a:lnSpc>
                <a:spcPct val="130000"/>
              </a:lnSpc>
              <a:spcBef>
                <a:spcPts val="1200"/>
              </a:spcBef>
              <a:spcAft>
                <a:spcPts val="0"/>
              </a:spcAft>
              <a:buClr>
                <a:schemeClr val="lt1"/>
              </a:buClr>
              <a:buSzPts val="1200"/>
              <a:buNone/>
              <a:defRPr>
                <a:solidFill>
                  <a:schemeClr val="lt1"/>
                </a:solidFill>
              </a:defRPr>
            </a:lvl4pPr>
            <a:lvl5pPr marL="2286000" lvl="4" indent="-228600" algn="l">
              <a:lnSpc>
                <a:spcPct val="130000"/>
              </a:lnSpc>
              <a:spcBef>
                <a:spcPts val="1200"/>
              </a:spcBef>
              <a:spcAft>
                <a:spcPts val="0"/>
              </a:spcAft>
              <a:buClr>
                <a:schemeClr val="lt2"/>
              </a:buClr>
              <a:buSzPts val="1400"/>
              <a:buNone/>
              <a:defRPr>
                <a:solidFill>
                  <a:schemeClr val="lt2"/>
                </a:solidFill>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4" name="Google Shape;814;p71"/>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15" name="Google Shape;815;p71"/>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816" name="Google Shape;816;p71"/>
          <p:cNvSpPr txBox="1">
            <a:spLocks noGrp="1"/>
          </p:cNvSpPr>
          <p:nvPr>
            <p:ph type="body" idx="2"/>
          </p:nvPr>
        </p:nvSpPr>
        <p:spPr>
          <a:xfrm>
            <a:off x="711252" y="762654"/>
            <a:ext cx="10790278" cy="680258"/>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lt1"/>
              </a:buClr>
              <a:buSzPts val="2800"/>
              <a:buNone/>
              <a:defRPr sz="2800" b="1"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817" name="Google Shape;817;p71"/>
          <p:cNvPicPr preferRelativeResize="0"/>
          <p:nvPr/>
        </p:nvPicPr>
        <p:blipFill rotWithShape="1">
          <a:blip r:embed="rId3">
            <a:alphaModFix/>
          </a:blip>
          <a:srcRect/>
          <a:stretch/>
        </p:blipFill>
        <p:spPr>
          <a:xfrm>
            <a:off x="11223028" y="6228946"/>
            <a:ext cx="432312" cy="341097"/>
          </a:xfrm>
          <a:prstGeom prst="rect">
            <a:avLst/>
          </a:prstGeom>
          <a:noFill/>
          <a:ln>
            <a:noFill/>
          </a:ln>
        </p:spPr>
      </p:pic>
      <p:sp>
        <p:nvSpPr>
          <p:cNvPr id="818" name="Google Shape;818;p71"/>
          <p:cNvSpPr txBox="1">
            <a:spLocks noGrp="1"/>
          </p:cNvSpPr>
          <p:nvPr>
            <p:ph type="body" idx="3"/>
          </p:nvPr>
        </p:nvSpPr>
        <p:spPr>
          <a:xfrm>
            <a:off x="1469920" y="6109856"/>
            <a:ext cx="3167064" cy="432632"/>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lt1"/>
              </a:buClr>
              <a:buSzPts val="800"/>
              <a:buNone/>
              <a:defRPr sz="800" b="0" i="0">
                <a:solidFill>
                  <a:schemeClr val="lt1"/>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Headline with content, White">
  <p:cSld name="Headline with content, White">
    <p:spTree>
      <p:nvGrpSpPr>
        <p:cNvPr id="1" name="Shape 78"/>
        <p:cNvGrpSpPr/>
        <p:nvPr/>
      </p:nvGrpSpPr>
      <p:grpSpPr>
        <a:xfrm>
          <a:off x="0" y="0"/>
          <a:ext cx="0" cy="0"/>
          <a:chOff x="0" y="0"/>
          <a:chExt cx="0" cy="0"/>
        </a:xfrm>
      </p:grpSpPr>
      <p:sp>
        <p:nvSpPr>
          <p:cNvPr id="79" name="Google Shape;79;p8"/>
          <p:cNvSpPr txBox="1">
            <a:spLocks noGrp="1"/>
          </p:cNvSpPr>
          <p:nvPr>
            <p:ph type="title"/>
          </p:nvPr>
        </p:nvSpPr>
        <p:spPr>
          <a:xfrm>
            <a:off x="711252" y="507600"/>
            <a:ext cx="10790278" cy="255053"/>
          </a:xfrm>
          <a:prstGeom prst="rect">
            <a:avLst/>
          </a:prstGeom>
          <a:noFill/>
          <a:ln>
            <a:noFill/>
          </a:ln>
        </p:spPr>
        <p:txBody>
          <a:bodyPr spcFirstLastPara="1" wrap="square" lIns="0" tIns="0" rIns="0" bIns="0" anchor="t" anchorCtr="0">
            <a:normAutofit/>
          </a:bodyPr>
          <a:lstStyle>
            <a:lvl1pPr lvl="0" algn="l">
              <a:lnSpc>
                <a:spcPct val="90000"/>
              </a:lnSpc>
              <a:spcBef>
                <a:spcPts val="0"/>
              </a:spcBef>
              <a:spcAft>
                <a:spcPts val="0"/>
              </a:spcAft>
              <a:buClr>
                <a:schemeClr val="dk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0" name="Google Shape;80;p8"/>
          <p:cNvSpPr txBox="1">
            <a:spLocks noGrp="1"/>
          </p:cNvSpPr>
          <p:nvPr>
            <p:ph type="body" idx="1"/>
          </p:nvPr>
        </p:nvSpPr>
        <p:spPr>
          <a:xfrm>
            <a:off x="711252" y="1853180"/>
            <a:ext cx="10790278" cy="4256675"/>
          </a:xfrm>
          <a:prstGeom prst="rect">
            <a:avLst/>
          </a:prstGeom>
          <a:noFill/>
          <a:ln>
            <a:noFill/>
          </a:ln>
        </p:spPr>
        <p:txBody>
          <a:bodyPr spcFirstLastPara="1" wrap="square" lIns="0" tIns="0" rIns="0" bIns="0" anchor="t" anchorCtr="0">
            <a:normAutofit/>
          </a:bodyPr>
          <a:lstStyle>
            <a:lvl1pPr marL="457200" lvl="0" indent="-228600" algn="l">
              <a:lnSpc>
                <a:spcPct val="130000"/>
              </a:lnSpc>
              <a:spcBef>
                <a:spcPts val="0"/>
              </a:spcBef>
              <a:spcAft>
                <a:spcPts val="0"/>
              </a:spcAft>
              <a:buClr>
                <a:schemeClr val="dk2"/>
              </a:buClr>
              <a:buSzPts val="1800"/>
              <a:buNone/>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8"/>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 name="Google Shape;82;p8"/>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83" name="Google Shape;83;p8"/>
          <p:cNvSpPr txBox="1">
            <a:spLocks noGrp="1"/>
          </p:cNvSpPr>
          <p:nvPr>
            <p:ph type="body" idx="2"/>
          </p:nvPr>
        </p:nvSpPr>
        <p:spPr>
          <a:xfrm>
            <a:off x="1469920" y="6109856"/>
            <a:ext cx="3167064" cy="432632"/>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dk2"/>
              </a:buClr>
              <a:buSzPts val="800"/>
              <a:buNone/>
              <a:defRPr sz="800" b="0" i="0">
                <a:solidFill>
                  <a:schemeClr val="dk2"/>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4" name="Google Shape;84;p8"/>
          <p:cNvSpPr txBox="1">
            <a:spLocks noGrp="1"/>
          </p:cNvSpPr>
          <p:nvPr>
            <p:ph type="body" idx="3"/>
          </p:nvPr>
        </p:nvSpPr>
        <p:spPr>
          <a:xfrm>
            <a:off x="711252" y="762654"/>
            <a:ext cx="10790278" cy="636341"/>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dk2"/>
              </a:buClr>
              <a:buSzPts val="2800"/>
              <a:buNone/>
              <a:defRPr sz="2800" b="1" i="0" cap="none">
                <a:solidFill>
                  <a:schemeClr val="dk2"/>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85" name="Google Shape;85;p8"/>
          <p:cNvPicPr preferRelativeResize="0"/>
          <p:nvPr/>
        </p:nvPicPr>
        <p:blipFill rotWithShape="1">
          <a:blip r:embed="rId2">
            <a:alphaModFix/>
          </a:blip>
          <a:srcRect/>
          <a:stretch/>
        </p:blipFill>
        <p:spPr>
          <a:xfrm>
            <a:off x="11223028" y="6228946"/>
            <a:ext cx="432312" cy="341097"/>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Headline with content, Navy 3">
  <p:cSld name="Headline with content, Navy 3">
    <p:bg>
      <p:bgPr>
        <a:solidFill>
          <a:schemeClr val="dk2"/>
        </a:solidFill>
        <a:effectLst/>
      </p:bgPr>
    </p:bg>
    <p:spTree>
      <p:nvGrpSpPr>
        <p:cNvPr id="1" name="Shape 819"/>
        <p:cNvGrpSpPr/>
        <p:nvPr/>
      </p:nvGrpSpPr>
      <p:grpSpPr>
        <a:xfrm>
          <a:off x="0" y="0"/>
          <a:ext cx="0" cy="0"/>
          <a:chOff x="0" y="0"/>
          <a:chExt cx="0" cy="0"/>
        </a:xfrm>
      </p:grpSpPr>
      <p:pic>
        <p:nvPicPr>
          <p:cNvPr id="820" name="Google Shape;820;p72"/>
          <p:cNvPicPr preferRelativeResize="0"/>
          <p:nvPr/>
        </p:nvPicPr>
        <p:blipFill rotWithShape="1">
          <a:blip r:embed="rId2">
            <a:alphaModFix/>
          </a:blip>
          <a:srcRect/>
          <a:stretch/>
        </p:blipFill>
        <p:spPr>
          <a:xfrm>
            <a:off x="0" y="-5196"/>
            <a:ext cx="12201235" cy="6863195"/>
          </a:xfrm>
          <a:prstGeom prst="rect">
            <a:avLst/>
          </a:prstGeom>
          <a:noFill/>
          <a:ln>
            <a:noFill/>
          </a:ln>
        </p:spPr>
      </p:pic>
      <p:sp>
        <p:nvSpPr>
          <p:cNvPr id="821" name="Google Shape;821;p72"/>
          <p:cNvSpPr/>
          <p:nvPr/>
        </p:nvSpPr>
        <p:spPr>
          <a:xfrm rot="5400000">
            <a:off x="-1743078" y="1737880"/>
            <a:ext cx="6863197" cy="3377045"/>
          </a:xfrm>
          <a:prstGeom prst="rect">
            <a:avLst/>
          </a:prstGeom>
          <a:gradFill>
            <a:gsLst>
              <a:gs pos="0">
                <a:srgbClr val="000000">
                  <a:alpha val="0"/>
                </a:srgbClr>
              </a:gs>
              <a:gs pos="100000">
                <a:srgbClr val="000000">
                  <a:alpha val="23921"/>
                </a:srgbClr>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822" name="Google Shape;822;p72"/>
          <p:cNvSpPr txBox="1">
            <a:spLocks noGrp="1"/>
          </p:cNvSpPr>
          <p:nvPr>
            <p:ph type="title"/>
          </p:nvPr>
        </p:nvSpPr>
        <p:spPr>
          <a:xfrm>
            <a:off x="711252" y="507600"/>
            <a:ext cx="10790278" cy="255053"/>
          </a:xfrm>
          <a:prstGeom prst="rect">
            <a:avLst/>
          </a:prstGeom>
          <a:noFill/>
          <a:ln>
            <a:noFill/>
          </a:ln>
        </p:spPr>
        <p:txBody>
          <a:bodyPr spcFirstLastPara="1" wrap="square" lIns="0" tIns="0" rIns="0" bIns="0" anchor="t" anchorCtr="0">
            <a:normAutofit/>
          </a:bodyPr>
          <a:lstStyle>
            <a:lvl1pPr lvl="0" algn="l">
              <a:lnSpc>
                <a:spcPct val="90000"/>
              </a:lnSpc>
              <a:spcBef>
                <a:spcPts val="0"/>
              </a:spcBef>
              <a:spcAft>
                <a:spcPts val="0"/>
              </a:spcAft>
              <a:buClr>
                <a:schemeClr val="lt1"/>
              </a:buClr>
              <a:buSzPts val="1400"/>
              <a:buFont typeface="Arial"/>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3" name="Google Shape;823;p72"/>
          <p:cNvSpPr txBox="1">
            <a:spLocks noGrp="1"/>
          </p:cNvSpPr>
          <p:nvPr>
            <p:ph type="body" idx="1"/>
          </p:nvPr>
        </p:nvSpPr>
        <p:spPr>
          <a:xfrm>
            <a:off x="711252" y="1853180"/>
            <a:ext cx="10790278" cy="4256675"/>
          </a:xfrm>
          <a:prstGeom prst="rect">
            <a:avLst/>
          </a:prstGeom>
          <a:noFill/>
          <a:ln>
            <a:noFill/>
          </a:ln>
        </p:spPr>
        <p:txBody>
          <a:bodyPr spcFirstLastPara="1" wrap="square" lIns="0" tIns="0" rIns="0" bIns="0" anchor="t" anchorCtr="0">
            <a:normAutofit/>
          </a:bodyPr>
          <a:lstStyle>
            <a:lvl1pPr marL="457200" lvl="0" indent="-228600" algn="l">
              <a:lnSpc>
                <a:spcPct val="130000"/>
              </a:lnSpc>
              <a:spcBef>
                <a:spcPts val="0"/>
              </a:spcBef>
              <a:spcAft>
                <a:spcPts val="0"/>
              </a:spcAft>
              <a:buClr>
                <a:schemeClr val="lt1"/>
              </a:buClr>
              <a:buSzPts val="1400"/>
              <a:buNone/>
              <a:defRPr>
                <a:solidFill>
                  <a:schemeClr val="lt1"/>
                </a:solidFill>
              </a:defRPr>
            </a:lvl1pPr>
            <a:lvl2pPr marL="914400" lvl="1" indent="-317500" algn="l">
              <a:lnSpc>
                <a:spcPct val="130000"/>
              </a:lnSpc>
              <a:spcBef>
                <a:spcPts val="1200"/>
              </a:spcBef>
              <a:spcAft>
                <a:spcPts val="0"/>
              </a:spcAft>
              <a:buClr>
                <a:schemeClr val="lt1"/>
              </a:buClr>
              <a:buSzPts val="1400"/>
              <a:buChar char="•"/>
              <a:defRPr>
                <a:solidFill>
                  <a:schemeClr val="lt1"/>
                </a:solidFill>
              </a:defRPr>
            </a:lvl2pPr>
            <a:lvl3pPr marL="1371600" lvl="2" indent="-304800" algn="l">
              <a:lnSpc>
                <a:spcPct val="130000"/>
              </a:lnSpc>
              <a:spcBef>
                <a:spcPts val="1200"/>
              </a:spcBef>
              <a:spcAft>
                <a:spcPts val="0"/>
              </a:spcAft>
              <a:buClr>
                <a:schemeClr val="lt1"/>
              </a:buClr>
              <a:buSzPts val="1200"/>
              <a:buChar char="-"/>
              <a:defRPr>
                <a:solidFill>
                  <a:schemeClr val="lt1"/>
                </a:solidFill>
              </a:defRPr>
            </a:lvl3pPr>
            <a:lvl4pPr marL="1828800" lvl="3" indent="-228600" algn="l">
              <a:lnSpc>
                <a:spcPct val="130000"/>
              </a:lnSpc>
              <a:spcBef>
                <a:spcPts val="1200"/>
              </a:spcBef>
              <a:spcAft>
                <a:spcPts val="0"/>
              </a:spcAft>
              <a:buClr>
                <a:schemeClr val="lt1"/>
              </a:buClr>
              <a:buSzPts val="1200"/>
              <a:buNone/>
              <a:defRPr>
                <a:solidFill>
                  <a:schemeClr val="lt1"/>
                </a:solidFill>
              </a:defRPr>
            </a:lvl4pPr>
            <a:lvl5pPr marL="2286000" lvl="4" indent="-228600" algn="l">
              <a:lnSpc>
                <a:spcPct val="130000"/>
              </a:lnSpc>
              <a:spcBef>
                <a:spcPts val="1200"/>
              </a:spcBef>
              <a:spcAft>
                <a:spcPts val="0"/>
              </a:spcAft>
              <a:buClr>
                <a:schemeClr val="lt2"/>
              </a:buClr>
              <a:buSzPts val="1400"/>
              <a:buNone/>
              <a:defRPr>
                <a:solidFill>
                  <a:schemeClr val="lt2"/>
                </a:solidFill>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24" name="Google Shape;824;p72"/>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5" name="Google Shape;825;p72"/>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826" name="Google Shape;826;p72"/>
          <p:cNvSpPr txBox="1">
            <a:spLocks noGrp="1"/>
          </p:cNvSpPr>
          <p:nvPr>
            <p:ph type="body" idx="2"/>
          </p:nvPr>
        </p:nvSpPr>
        <p:spPr>
          <a:xfrm>
            <a:off x="711252" y="762654"/>
            <a:ext cx="10790278" cy="680258"/>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lt1"/>
              </a:buClr>
              <a:buSzPts val="2800"/>
              <a:buNone/>
              <a:defRPr sz="2800" b="1"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827" name="Google Shape;827;p72"/>
          <p:cNvPicPr preferRelativeResize="0"/>
          <p:nvPr/>
        </p:nvPicPr>
        <p:blipFill rotWithShape="1">
          <a:blip r:embed="rId3">
            <a:alphaModFix/>
          </a:blip>
          <a:srcRect/>
          <a:stretch/>
        </p:blipFill>
        <p:spPr>
          <a:xfrm>
            <a:off x="11223028" y="6228946"/>
            <a:ext cx="432312" cy="341097"/>
          </a:xfrm>
          <a:prstGeom prst="rect">
            <a:avLst/>
          </a:prstGeom>
          <a:noFill/>
          <a:ln>
            <a:noFill/>
          </a:ln>
        </p:spPr>
      </p:pic>
      <p:sp>
        <p:nvSpPr>
          <p:cNvPr id="828" name="Google Shape;828;p72"/>
          <p:cNvSpPr txBox="1">
            <a:spLocks noGrp="1"/>
          </p:cNvSpPr>
          <p:nvPr>
            <p:ph type="body" idx="3"/>
          </p:nvPr>
        </p:nvSpPr>
        <p:spPr>
          <a:xfrm>
            <a:off x="1469920" y="6109856"/>
            <a:ext cx="3167064" cy="432632"/>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lt1"/>
              </a:buClr>
              <a:buSzPts val="800"/>
              <a:buNone/>
              <a:defRPr sz="800" b="0" i="0">
                <a:solidFill>
                  <a:schemeClr val="lt1"/>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1_2 Col, Chart, Navy 2">
  <p:cSld name="1_2 Col, Chart, Navy 2">
    <p:spTree>
      <p:nvGrpSpPr>
        <p:cNvPr id="1" name="Shape 829"/>
        <p:cNvGrpSpPr/>
        <p:nvPr/>
      </p:nvGrpSpPr>
      <p:grpSpPr>
        <a:xfrm>
          <a:off x="0" y="0"/>
          <a:ext cx="0" cy="0"/>
          <a:chOff x="0" y="0"/>
          <a:chExt cx="0" cy="0"/>
        </a:xfrm>
      </p:grpSpPr>
      <p:pic>
        <p:nvPicPr>
          <p:cNvPr id="830" name="Google Shape;830;p73"/>
          <p:cNvPicPr preferRelativeResize="0"/>
          <p:nvPr/>
        </p:nvPicPr>
        <p:blipFill rotWithShape="1">
          <a:blip r:embed="rId2">
            <a:alphaModFix/>
          </a:blip>
          <a:srcRect/>
          <a:stretch/>
        </p:blipFill>
        <p:spPr>
          <a:xfrm>
            <a:off x="0" y="-5196"/>
            <a:ext cx="12201235" cy="6863195"/>
          </a:xfrm>
          <a:prstGeom prst="rect">
            <a:avLst/>
          </a:prstGeom>
          <a:noFill/>
          <a:ln>
            <a:noFill/>
          </a:ln>
        </p:spPr>
      </p:pic>
      <p:sp>
        <p:nvSpPr>
          <p:cNvPr id="831" name="Google Shape;831;p73"/>
          <p:cNvSpPr txBox="1">
            <a:spLocks noGrp="1"/>
          </p:cNvSpPr>
          <p:nvPr>
            <p:ph type="body" idx="1"/>
          </p:nvPr>
        </p:nvSpPr>
        <p:spPr>
          <a:xfrm>
            <a:off x="711252" y="4503173"/>
            <a:ext cx="5180547" cy="1686489"/>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lt1"/>
              </a:buClr>
              <a:buSzPts val="1400"/>
              <a:buNone/>
              <a:defRPr>
                <a:solidFill>
                  <a:schemeClr val="lt1"/>
                </a:solidFill>
              </a:defRPr>
            </a:lvl1pPr>
            <a:lvl2pPr marL="914400" lvl="1" indent="-317500" algn="l">
              <a:lnSpc>
                <a:spcPct val="110000"/>
              </a:lnSpc>
              <a:spcBef>
                <a:spcPts val="1200"/>
              </a:spcBef>
              <a:spcAft>
                <a:spcPts val="0"/>
              </a:spcAft>
              <a:buClr>
                <a:schemeClr val="lt1"/>
              </a:buClr>
              <a:buSzPts val="1400"/>
              <a:buChar char="•"/>
              <a:defRPr>
                <a:solidFill>
                  <a:schemeClr val="lt1"/>
                </a:solidFill>
              </a:defRPr>
            </a:lvl2pPr>
            <a:lvl3pPr marL="1371600" lvl="2" indent="-304800" algn="l">
              <a:lnSpc>
                <a:spcPct val="110000"/>
              </a:lnSpc>
              <a:spcBef>
                <a:spcPts val="1200"/>
              </a:spcBef>
              <a:spcAft>
                <a:spcPts val="0"/>
              </a:spcAft>
              <a:buClr>
                <a:schemeClr val="lt1"/>
              </a:buClr>
              <a:buSzPts val="1200"/>
              <a:buChar char="-"/>
              <a:defRPr>
                <a:solidFill>
                  <a:schemeClr val="lt1"/>
                </a:solidFill>
              </a:defRPr>
            </a:lvl3pPr>
            <a:lvl4pPr marL="1828800" lvl="3" indent="-228600" algn="l">
              <a:lnSpc>
                <a:spcPct val="110000"/>
              </a:lnSpc>
              <a:spcBef>
                <a:spcPts val="1200"/>
              </a:spcBef>
              <a:spcAft>
                <a:spcPts val="0"/>
              </a:spcAft>
              <a:buClr>
                <a:schemeClr val="lt1"/>
              </a:buClr>
              <a:buSzPts val="1200"/>
              <a:buNone/>
              <a:defRPr>
                <a:solidFill>
                  <a:schemeClr val="lt1"/>
                </a:solidFill>
              </a:defRPr>
            </a:lvl4pPr>
            <a:lvl5pPr marL="2286000" lvl="4" indent="-228600" algn="l">
              <a:lnSpc>
                <a:spcPct val="110000"/>
              </a:lnSpc>
              <a:spcBef>
                <a:spcPts val="1200"/>
              </a:spcBef>
              <a:spcAft>
                <a:spcPts val="0"/>
              </a:spcAft>
              <a:buClr>
                <a:schemeClr val="lt2"/>
              </a:buClr>
              <a:buSzPts val="1400"/>
              <a:buNone/>
              <a:defRPr>
                <a:solidFill>
                  <a:schemeClr val="lt2"/>
                </a:solidFill>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32" name="Google Shape;832;p73"/>
          <p:cNvSpPr txBox="1">
            <a:spLocks noGrp="1"/>
          </p:cNvSpPr>
          <p:nvPr>
            <p:ph type="body" idx="2"/>
          </p:nvPr>
        </p:nvSpPr>
        <p:spPr>
          <a:xfrm>
            <a:off x="6307574" y="4503173"/>
            <a:ext cx="5183899" cy="1686489"/>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lt1"/>
              </a:buClr>
              <a:buSzPts val="1400"/>
              <a:buNone/>
              <a:defRPr>
                <a:solidFill>
                  <a:schemeClr val="lt1"/>
                </a:solidFill>
              </a:defRPr>
            </a:lvl1pPr>
            <a:lvl2pPr marL="914400" lvl="1" indent="-317500" algn="l">
              <a:lnSpc>
                <a:spcPct val="110000"/>
              </a:lnSpc>
              <a:spcBef>
                <a:spcPts val="1200"/>
              </a:spcBef>
              <a:spcAft>
                <a:spcPts val="0"/>
              </a:spcAft>
              <a:buClr>
                <a:schemeClr val="lt1"/>
              </a:buClr>
              <a:buSzPts val="1400"/>
              <a:buChar char="•"/>
              <a:defRPr>
                <a:solidFill>
                  <a:schemeClr val="lt1"/>
                </a:solidFill>
              </a:defRPr>
            </a:lvl2pPr>
            <a:lvl3pPr marL="1371600" lvl="2" indent="-304800" algn="l">
              <a:lnSpc>
                <a:spcPct val="110000"/>
              </a:lnSpc>
              <a:spcBef>
                <a:spcPts val="1200"/>
              </a:spcBef>
              <a:spcAft>
                <a:spcPts val="0"/>
              </a:spcAft>
              <a:buClr>
                <a:schemeClr val="lt1"/>
              </a:buClr>
              <a:buSzPts val="1200"/>
              <a:buChar char="-"/>
              <a:defRPr>
                <a:solidFill>
                  <a:schemeClr val="lt1"/>
                </a:solidFill>
              </a:defRPr>
            </a:lvl3pPr>
            <a:lvl4pPr marL="1828800" lvl="3" indent="-228600" algn="l">
              <a:lnSpc>
                <a:spcPct val="110000"/>
              </a:lnSpc>
              <a:spcBef>
                <a:spcPts val="1200"/>
              </a:spcBef>
              <a:spcAft>
                <a:spcPts val="0"/>
              </a:spcAft>
              <a:buClr>
                <a:schemeClr val="lt1"/>
              </a:buClr>
              <a:buSzPts val="1200"/>
              <a:buNone/>
              <a:defRPr>
                <a:solidFill>
                  <a:schemeClr val="lt1"/>
                </a:solidFill>
              </a:defRPr>
            </a:lvl4pPr>
            <a:lvl5pPr marL="2286000" lvl="4" indent="-228600" algn="l">
              <a:lnSpc>
                <a:spcPct val="110000"/>
              </a:lnSpc>
              <a:spcBef>
                <a:spcPts val="1200"/>
              </a:spcBef>
              <a:spcAft>
                <a:spcPts val="0"/>
              </a:spcAft>
              <a:buClr>
                <a:schemeClr val="lt2"/>
              </a:buClr>
              <a:buSzPts val="1400"/>
              <a:buNone/>
              <a:defRPr>
                <a:solidFill>
                  <a:schemeClr val="lt2"/>
                </a:solidFill>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33" name="Google Shape;833;p73"/>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4" name="Google Shape;834;p73"/>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835" name="Google Shape;835;p73"/>
          <p:cNvSpPr txBox="1">
            <a:spLocks noGrp="1"/>
          </p:cNvSpPr>
          <p:nvPr>
            <p:ph type="title"/>
          </p:nvPr>
        </p:nvSpPr>
        <p:spPr>
          <a:xfrm>
            <a:off x="711253" y="507161"/>
            <a:ext cx="10981392" cy="255493"/>
          </a:xfrm>
          <a:prstGeom prst="rect">
            <a:avLst/>
          </a:prstGeom>
          <a:noFill/>
          <a:ln>
            <a:noFill/>
          </a:ln>
        </p:spPr>
        <p:txBody>
          <a:bodyPr spcFirstLastPara="1" wrap="square" lIns="0" tIns="0" rIns="0" bIns="0" anchor="t" anchorCtr="0">
            <a:normAutofit/>
          </a:bodyPr>
          <a:lstStyle>
            <a:lvl1pPr lvl="0" algn="l">
              <a:lnSpc>
                <a:spcPct val="90000"/>
              </a:lnSpc>
              <a:spcBef>
                <a:spcPts val="0"/>
              </a:spcBef>
              <a:spcAft>
                <a:spcPts val="0"/>
              </a:spcAft>
              <a:buClr>
                <a:schemeClr val="lt1"/>
              </a:buClr>
              <a:buSzPts val="1400"/>
              <a:buFont typeface="Arial"/>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6" name="Google Shape;836;p73"/>
          <p:cNvSpPr txBox="1">
            <a:spLocks noGrp="1"/>
          </p:cNvSpPr>
          <p:nvPr>
            <p:ph type="body" idx="3"/>
          </p:nvPr>
        </p:nvSpPr>
        <p:spPr>
          <a:xfrm>
            <a:off x="711252" y="762654"/>
            <a:ext cx="10974612" cy="680258"/>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lt1"/>
              </a:buClr>
              <a:buSzPts val="2800"/>
              <a:buNone/>
              <a:defRPr sz="2800" b="1"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37" name="Google Shape;837;p73"/>
          <p:cNvSpPr>
            <a:spLocks noGrp="1"/>
          </p:cNvSpPr>
          <p:nvPr>
            <p:ph type="chart" idx="4"/>
          </p:nvPr>
        </p:nvSpPr>
        <p:spPr>
          <a:xfrm>
            <a:off x="711252" y="1624713"/>
            <a:ext cx="5171023" cy="2691710"/>
          </a:xfrm>
          <a:prstGeom prst="rect">
            <a:avLst/>
          </a:prstGeom>
          <a:noFill/>
          <a:ln>
            <a:noFill/>
          </a:ln>
        </p:spPr>
        <p:txBody>
          <a:bodyPr spcFirstLastPara="1" wrap="square" lIns="0" tIns="0" rIns="0" bIns="720000" anchor="ctr" anchorCtr="0">
            <a:noAutofit/>
          </a:bodyPr>
          <a:lstStyle>
            <a:lvl1pPr marR="0" lvl="0" algn="ctr" rtl="0">
              <a:lnSpc>
                <a:spcPct val="130000"/>
              </a:lnSpc>
              <a:spcBef>
                <a:spcPts val="0"/>
              </a:spcBef>
              <a:spcAft>
                <a:spcPts val="0"/>
              </a:spcAft>
              <a:buClr>
                <a:schemeClr val="lt1"/>
              </a:buClr>
              <a:buSzPts val="1000"/>
              <a:buFont typeface="Arial"/>
              <a:buNone/>
              <a:defRPr sz="1000" b="0" i="0" u="none" strike="noStrike" cap="none">
                <a:solidFill>
                  <a:schemeClr val="lt1"/>
                </a:solidFill>
                <a:latin typeface="Arial"/>
                <a:ea typeface="Arial"/>
                <a:cs typeface="Arial"/>
                <a:sym typeface="Arial"/>
              </a:defRPr>
            </a:lvl1pPr>
            <a:lvl2pPr marR="0" lvl="1" algn="l" rtl="0">
              <a:lnSpc>
                <a:spcPct val="130000"/>
              </a:lnSpc>
              <a:spcBef>
                <a:spcPts val="12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R="0" lvl="2" algn="l" rtl="0">
              <a:lnSpc>
                <a:spcPct val="130000"/>
              </a:lnSpc>
              <a:spcBef>
                <a:spcPts val="1200"/>
              </a:spcBef>
              <a:spcAft>
                <a:spcPts val="0"/>
              </a:spcAft>
              <a:buClr>
                <a:schemeClr val="dk2"/>
              </a:buClr>
              <a:buSzPts val="1200"/>
              <a:buFont typeface="NTR"/>
              <a:buChar char="-"/>
              <a:defRPr sz="1200" b="0" i="0" u="none" strike="noStrike" cap="none">
                <a:solidFill>
                  <a:schemeClr val="dk2"/>
                </a:solidFill>
                <a:latin typeface="Arial"/>
                <a:ea typeface="Arial"/>
                <a:cs typeface="Arial"/>
                <a:sym typeface="Arial"/>
              </a:defRPr>
            </a:lvl3pPr>
            <a:lvl4pPr marR="0" lvl="3" algn="l" rtl="0">
              <a:lnSpc>
                <a:spcPct val="130000"/>
              </a:lnSpc>
              <a:spcBef>
                <a:spcPts val="1200"/>
              </a:spcBef>
              <a:spcAft>
                <a:spcPts val="0"/>
              </a:spcAft>
              <a:buClr>
                <a:schemeClr val="dk2"/>
              </a:buClr>
              <a:buSzPts val="1200"/>
              <a:buFont typeface="Arial"/>
              <a:buNone/>
              <a:defRPr sz="1200" b="0" i="1" u="none" strike="noStrike" cap="none">
                <a:solidFill>
                  <a:schemeClr val="dk2"/>
                </a:solidFill>
                <a:latin typeface="Arial"/>
                <a:ea typeface="Arial"/>
                <a:cs typeface="Arial"/>
                <a:sym typeface="Arial"/>
              </a:defRPr>
            </a:lvl4pPr>
            <a:lvl5pPr marR="0" lvl="4" algn="l" rtl="0">
              <a:lnSpc>
                <a:spcPct val="130000"/>
              </a:lnSpc>
              <a:spcBef>
                <a:spcPts val="1200"/>
              </a:spcBef>
              <a:spcAft>
                <a:spcPts val="0"/>
              </a:spcAft>
              <a:buClr>
                <a:schemeClr val="accent1"/>
              </a:buClr>
              <a:buSzPts val="1400"/>
              <a:buFont typeface="Arial"/>
              <a:buNone/>
              <a:defRPr sz="1400" b="1" i="0" u="none" strike="noStrike" cap="none">
                <a:solidFill>
                  <a:schemeClr val="accent1"/>
                </a:solidFill>
                <a:latin typeface="Arial"/>
                <a:ea typeface="Arial"/>
                <a:cs typeface="Arial"/>
                <a:sym typeface="Arial"/>
              </a:defRPr>
            </a:lvl5pPr>
            <a:lvl6pPr marR="0" lvl="5" algn="l" rtl="0">
              <a:lnSpc>
                <a:spcPct val="90000"/>
              </a:lnSpc>
              <a:spcBef>
                <a:spcPts val="12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838" name="Google Shape;838;p73"/>
          <p:cNvSpPr>
            <a:spLocks noGrp="1"/>
          </p:cNvSpPr>
          <p:nvPr>
            <p:ph type="chart" idx="5"/>
          </p:nvPr>
        </p:nvSpPr>
        <p:spPr>
          <a:xfrm>
            <a:off x="6311024" y="1624713"/>
            <a:ext cx="5171023" cy="2691710"/>
          </a:xfrm>
          <a:prstGeom prst="rect">
            <a:avLst/>
          </a:prstGeom>
          <a:noFill/>
          <a:ln>
            <a:noFill/>
          </a:ln>
        </p:spPr>
        <p:txBody>
          <a:bodyPr spcFirstLastPara="1" wrap="square" lIns="0" tIns="0" rIns="0" bIns="720000" anchor="ctr" anchorCtr="0">
            <a:noAutofit/>
          </a:bodyPr>
          <a:lstStyle>
            <a:lvl1pPr marR="0" lvl="0" algn="ctr" rtl="0">
              <a:lnSpc>
                <a:spcPct val="130000"/>
              </a:lnSpc>
              <a:spcBef>
                <a:spcPts val="0"/>
              </a:spcBef>
              <a:spcAft>
                <a:spcPts val="0"/>
              </a:spcAft>
              <a:buClr>
                <a:schemeClr val="lt1"/>
              </a:buClr>
              <a:buSzPts val="1000"/>
              <a:buFont typeface="Arial"/>
              <a:buNone/>
              <a:defRPr sz="1000" b="0" i="0" u="none" strike="noStrike" cap="none">
                <a:solidFill>
                  <a:schemeClr val="lt1"/>
                </a:solidFill>
                <a:latin typeface="Arial"/>
                <a:ea typeface="Arial"/>
                <a:cs typeface="Arial"/>
                <a:sym typeface="Arial"/>
              </a:defRPr>
            </a:lvl1pPr>
            <a:lvl2pPr marR="0" lvl="1" algn="l" rtl="0">
              <a:lnSpc>
                <a:spcPct val="130000"/>
              </a:lnSpc>
              <a:spcBef>
                <a:spcPts val="12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R="0" lvl="2" algn="l" rtl="0">
              <a:lnSpc>
                <a:spcPct val="130000"/>
              </a:lnSpc>
              <a:spcBef>
                <a:spcPts val="1200"/>
              </a:spcBef>
              <a:spcAft>
                <a:spcPts val="0"/>
              </a:spcAft>
              <a:buClr>
                <a:schemeClr val="dk2"/>
              </a:buClr>
              <a:buSzPts val="1200"/>
              <a:buFont typeface="NTR"/>
              <a:buChar char="-"/>
              <a:defRPr sz="1200" b="0" i="0" u="none" strike="noStrike" cap="none">
                <a:solidFill>
                  <a:schemeClr val="dk2"/>
                </a:solidFill>
                <a:latin typeface="Arial"/>
                <a:ea typeface="Arial"/>
                <a:cs typeface="Arial"/>
                <a:sym typeface="Arial"/>
              </a:defRPr>
            </a:lvl3pPr>
            <a:lvl4pPr marR="0" lvl="3" algn="l" rtl="0">
              <a:lnSpc>
                <a:spcPct val="130000"/>
              </a:lnSpc>
              <a:spcBef>
                <a:spcPts val="1200"/>
              </a:spcBef>
              <a:spcAft>
                <a:spcPts val="0"/>
              </a:spcAft>
              <a:buClr>
                <a:schemeClr val="dk2"/>
              </a:buClr>
              <a:buSzPts val="1200"/>
              <a:buFont typeface="Arial"/>
              <a:buNone/>
              <a:defRPr sz="1200" b="0" i="1" u="none" strike="noStrike" cap="none">
                <a:solidFill>
                  <a:schemeClr val="dk2"/>
                </a:solidFill>
                <a:latin typeface="Arial"/>
                <a:ea typeface="Arial"/>
                <a:cs typeface="Arial"/>
                <a:sym typeface="Arial"/>
              </a:defRPr>
            </a:lvl4pPr>
            <a:lvl5pPr marR="0" lvl="4" algn="l" rtl="0">
              <a:lnSpc>
                <a:spcPct val="130000"/>
              </a:lnSpc>
              <a:spcBef>
                <a:spcPts val="1200"/>
              </a:spcBef>
              <a:spcAft>
                <a:spcPts val="0"/>
              </a:spcAft>
              <a:buClr>
                <a:schemeClr val="accent1"/>
              </a:buClr>
              <a:buSzPts val="1400"/>
              <a:buFont typeface="Arial"/>
              <a:buNone/>
              <a:defRPr sz="1400" b="1" i="0" u="none" strike="noStrike" cap="none">
                <a:solidFill>
                  <a:schemeClr val="accent1"/>
                </a:solidFill>
                <a:latin typeface="Arial"/>
                <a:ea typeface="Arial"/>
                <a:cs typeface="Arial"/>
                <a:sym typeface="Arial"/>
              </a:defRPr>
            </a:lvl5pPr>
            <a:lvl6pPr marR="0" lvl="5" algn="l" rtl="0">
              <a:lnSpc>
                <a:spcPct val="90000"/>
              </a:lnSpc>
              <a:spcBef>
                <a:spcPts val="12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839" name="Google Shape;839;p73"/>
          <p:cNvPicPr preferRelativeResize="0"/>
          <p:nvPr/>
        </p:nvPicPr>
        <p:blipFill rotWithShape="1">
          <a:blip r:embed="rId3">
            <a:alphaModFix/>
          </a:blip>
          <a:srcRect/>
          <a:stretch/>
        </p:blipFill>
        <p:spPr>
          <a:xfrm>
            <a:off x="11223028" y="6228946"/>
            <a:ext cx="432312" cy="341097"/>
          </a:xfrm>
          <a:prstGeom prst="rect">
            <a:avLst/>
          </a:prstGeom>
          <a:noFill/>
          <a:ln>
            <a:noFill/>
          </a:ln>
        </p:spPr>
      </p:pic>
      <p:sp>
        <p:nvSpPr>
          <p:cNvPr id="840" name="Google Shape;840;p73"/>
          <p:cNvSpPr txBox="1">
            <a:spLocks noGrp="1"/>
          </p:cNvSpPr>
          <p:nvPr>
            <p:ph type="body" idx="6"/>
          </p:nvPr>
        </p:nvSpPr>
        <p:spPr>
          <a:xfrm>
            <a:off x="1469920" y="6109856"/>
            <a:ext cx="3167064" cy="432632"/>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lt1"/>
              </a:buClr>
              <a:buSzPts val="800"/>
              <a:buNone/>
              <a:defRPr sz="800" b="0" i="0">
                <a:solidFill>
                  <a:schemeClr val="lt1"/>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1_3 Col, Chart, Navy 2">
  <p:cSld name="1_3 Col, Chart, Navy 2">
    <p:spTree>
      <p:nvGrpSpPr>
        <p:cNvPr id="1" name="Shape 841"/>
        <p:cNvGrpSpPr/>
        <p:nvPr/>
      </p:nvGrpSpPr>
      <p:grpSpPr>
        <a:xfrm>
          <a:off x="0" y="0"/>
          <a:ext cx="0" cy="0"/>
          <a:chOff x="0" y="0"/>
          <a:chExt cx="0" cy="0"/>
        </a:xfrm>
      </p:grpSpPr>
      <p:pic>
        <p:nvPicPr>
          <p:cNvPr id="842" name="Google Shape;842;p74"/>
          <p:cNvPicPr preferRelativeResize="0"/>
          <p:nvPr/>
        </p:nvPicPr>
        <p:blipFill rotWithShape="1">
          <a:blip r:embed="rId2">
            <a:alphaModFix/>
          </a:blip>
          <a:srcRect/>
          <a:stretch/>
        </p:blipFill>
        <p:spPr>
          <a:xfrm>
            <a:off x="0" y="-5196"/>
            <a:ext cx="12201235" cy="6863195"/>
          </a:xfrm>
          <a:prstGeom prst="rect">
            <a:avLst/>
          </a:prstGeom>
          <a:noFill/>
          <a:ln>
            <a:noFill/>
          </a:ln>
        </p:spPr>
      </p:pic>
      <p:sp>
        <p:nvSpPr>
          <p:cNvPr id="843" name="Google Shape;843;p74"/>
          <p:cNvSpPr txBox="1">
            <a:spLocks noGrp="1"/>
          </p:cNvSpPr>
          <p:nvPr>
            <p:ph type="body" idx="1"/>
          </p:nvPr>
        </p:nvSpPr>
        <p:spPr>
          <a:xfrm>
            <a:off x="711253" y="4503173"/>
            <a:ext cx="3382422" cy="1686489"/>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lt1"/>
              </a:buClr>
              <a:buSzPts val="1400"/>
              <a:buNone/>
              <a:defRPr>
                <a:solidFill>
                  <a:schemeClr val="lt1"/>
                </a:solidFill>
              </a:defRPr>
            </a:lvl1pPr>
            <a:lvl2pPr marL="914400" lvl="1" indent="-317500" algn="l">
              <a:lnSpc>
                <a:spcPct val="110000"/>
              </a:lnSpc>
              <a:spcBef>
                <a:spcPts val="1200"/>
              </a:spcBef>
              <a:spcAft>
                <a:spcPts val="0"/>
              </a:spcAft>
              <a:buClr>
                <a:schemeClr val="lt1"/>
              </a:buClr>
              <a:buSzPts val="1400"/>
              <a:buChar char="•"/>
              <a:defRPr>
                <a:solidFill>
                  <a:schemeClr val="lt1"/>
                </a:solidFill>
              </a:defRPr>
            </a:lvl2pPr>
            <a:lvl3pPr marL="1371600" lvl="2" indent="-304800" algn="l">
              <a:lnSpc>
                <a:spcPct val="110000"/>
              </a:lnSpc>
              <a:spcBef>
                <a:spcPts val="1200"/>
              </a:spcBef>
              <a:spcAft>
                <a:spcPts val="0"/>
              </a:spcAft>
              <a:buClr>
                <a:schemeClr val="lt1"/>
              </a:buClr>
              <a:buSzPts val="1200"/>
              <a:buChar char="-"/>
              <a:defRPr>
                <a:solidFill>
                  <a:schemeClr val="lt1"/>
                </a:solidFill>
              </a:defRPr>
            </a:lvl3pPr>
            <a:lvl4pPr marL="1828800" lvl="3" indent="-228600" algn="l">
              <a:lnSpc>
                <a:spcPct val="110000"/>
              </a:lnSpc>
              <a:spcBef>
                <a:spcPts val="1200"/>
              </a:spcBef>
              <a:spcAft>
                <a:spcPts val="0"/>
              </a:spcAft>
              <a:buClr>
                <a:schemeClr val="lt1"/>
              </a:buClr>
              <a:buSzPts val="1200"/>
              <a:buNone/>
              <a:defRPr>
                <a:solidFill>
                  <a:schemeClr val="lt1"/>
                </a:solidFill>
              </a:defRPr>
            </a:lvl4pPr>
            <a:lvl5pPr marL="2286000" lvl="4" indent="-228600" algn="l">
              <a:lnSpc>
                <a:spcPct val="110000"/>
              </a:lnSpc>
              <a:spcBef>
                <a:spcPts val="1200"/>
              </a:spcBef>
              <a:spcAft>
                <a:spcPts val="0"/>
              </a:spcAft>
              <a:buClr>
                <a:schemeClr val="lt2"/>
              </a:buClr>
              <a:buSzPts val="1400"/>
              <a:buNone/>
              <a:defRPr>
                <a:solidFill>
                  <a:schemeClr val="lt2"/>
                </a:solidFill>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44" name="Google Shape;844;p74"/>
          <p:cNvSpPr txBox="1">
            <a:spLocks noGrp="1"/>
          </p:cNvSpPr>
          <p:nvPr>
            <p:ph type="body" idx="2"/>
          </p:nvPr>
        </p:nvSpPr>
        <p:spPr>
          <a:xfrm>
            <a:off x="4405079" y="4503173"/>
            <a:ext cx="3384610" cy="1686489"/>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lt1"/>
              </a:buClr>
              <a:buSzPts val="1400"/>
              <a:buNone/>
              <a:defRPr>
                <a:solidFill>
                  <a:schemeClr val="lt1"/>
                </a:solidFill>
              </a:defRPr>
            </a:lvl1pPr>
            <a:lvl2pPr marL="914400" lvl="1" indent="-317500" algn="l">
              <a:lnSpc>
                <a:spcPct val="110000"/>
              </a:lnSpc>
              <a:spcBef>
                <a:spcPts val="1200"/>
              </a:spcBef>
              <a:spcAft>
                <a:spcPts val="0"/>
              </a:spcAft>
              <a:buClr>
                <a:schemeClr val="lt1"/>
              </a:buClr>
              <a:buSzPts val="1400"/>
              <a:buChar char="•"/>
              <a:defRPr>
                <a:solidFill>
                  <a:schemeClr val="lt1"/>
                </a:solidFill>
              </a:defRPr>
            </a:lvl2pPr>
            <a:lvl3pPr marL="1371600" lvl="2" indent="-304800" algn="l">
              <a:lnSpc>
                <a:spcPct val="110000"/>
              </a:lnSpc>
              <a:spcBef>
                <a:spcPts val="1200"/>
              </a:spcBef>
              <a:spcAft>
                <a:spcPts val="0"/>
              </a:spcAft>
              <a:buClr>
                <a:schemeClr val="lt1"/>
              </a:buClr>
              <a:buSzPts val="1200"/>
              <a:buChar char="-"/>
              <a:defRPr>
                <a:solidFill>
                  <a:schemeClr val="lt1"/>
                </a:solidFill>
              </a:defRPr>
            </a:lvl3pPr>
            <a:lvl4pPr marL="1828800" lvl="3" indent="-228600" algn="l">
              <a:lnSpc>
                <a:spcPct val="110000"/>
              </a:lnSpc>
              <a:spcBef>
                <a:spcPts val="1200"/>
              </a:spcBef>
              <a:spcAft>
                <a:spcPts val="0"/>
              </a:spcAft>
              <a:buClr>
                <a:schemeClr val="lt1"/>
              </a:buClr>
              <a:buSzPts val="1200"/>
              <a:buNone/>
              <a:defRPr>
                <a:solidFill>
                  <a:schemeClr val="lt1"/>
                </a:solidFill>
              </a:defRPr>
            </a:lvl4pPr>
            <a:lvl5pPr marL="2286000" lvl="4" indent="-228600" algn="l">
              <a:lnSpc>
                <a:spcPct val="110000"/>
              </a:lnSpc>
              <a:spcBef>
                <a:spcPts val="1200"/>
              </a:spcBef>
              <a:spcAft>
                <a:spcPts val="0"/>
              </a:spcAft>
              <a:buClr>
                <a:schemeClr val="lt2"/>
              </a:buClr>
              <a:buSzPts val="1400"/>
              <a:buNone/>
              <a:defRPr>
                <a:solidFill>
                  <a:schemeClr val="lt2"/>
                </a:solidFill>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45" name="Google Shape;845;p74"/>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46" name="Google Shape;846;p74"/>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847" name="Google Shape;847;p74"/>
          <p:cNvSpPr txBox="1">
            <a:spLocks noGrp="1"/>
          </p:cNvSpPr>
          <p:nvPr>
            <p:ph type="title"/>
          </p:nvPr>
        </p:nvSpPr>
        <p:spPr>
          <a:xfrm>
            <a:off x="711253" y="507161"/>
            <a:ext cx="10981392" cy="324677"/>
          </a:xfrm>
          <a:prstGeom prst="rect">
            <a:avLst/>
          </a:prstGeom>
          <a:noFill/>
          <a:ln>
            <a:noFill/>
          </a:ln>
        </p:spPr>
        <p:txBody>
          <a:bodyPr spcFirstLastPara="1" wrap="square" lIns="0" tIns="0" rIns="0" bIns="0" anchor="t" anchorCtr="0">
            <a:normAutofit/>
          </a:bodyPr>
          <a:lstStyle>
            <a:lvl1pPr lvl="0" algn="l">
              <a:lnSpc>
                <a:spcPct val="90000"/>
              </a:lnSpc>
              <a:spcBef>
                <a:spcPts val="0"/>
              </a:spcBef>
              <a:spcAft>
                <a:spcPts val="0"/>
              </a:spcAft>
              <a:buClr>
                <a:schemeClr val="lt1"/>
              </a:buClr>
              <a:buSzPts val="1400"/>
              <a:buFont typeface="Arial"/>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48" name="Google Shape;848;p74"/>
          <p:cNvSpPr txBox="1">
            <a:spLocks noGrp="1"/>
          </p:cNvSpPr>
          <p:nvPr>
            <p:ph type="body" idx="3"/>
          </p:nvPr>
        </p:nvSpPr>
        <p:spPr>
          <a:xfrm>
            <a:off x="711252" y="762654"/>
            <a:ext cx="10974612" cy="680258"/>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lt1"/>
              </a:buClr>
              <a:buSzPts val="2800"/>
              <a:buNone/>
              <a:defRPr sz="2800" b="1"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49" name="Google Shape;849;p74"/>
          <p:cNvSpPr>
            <a:spLocks noGrp="1"/>
          </p:cNvSpPr>
          <p:nvPr>
            <p:ph type="chart" idx="4"/>
          </p:nvPr>
        </p:nvSpPr>
        <p:spPr>
          <a:xfrm>
            <a:off x="711253" y="1624713"/>
            <a:ext cx="3376203" cy="2677780"/>
          </a:xfrm>
          <a:prstGeom prst="rect">
            <a:avLst/>
          </a:prstGeom>
          <a:noFill/>
          <a:ln>
            <a:noFill/>
          </a:ln>
        </p:spPr>
        <p:txBody>
          <a:bodyPr spcFirstLastPara="1" wrap="square" lIns="0" tIns="0" rIns="0" bIns="720000" anchor="ctr" anchorCtr="0">
            <a:noAutofit/>
          </a:bodyPr>
          <a:lstStyle>
            <a:lvl1pPr marR="0" lvl="0" algn="ctr" rtl="0">
              <a:lnSpc>
                <a:spcPct val="130000"/>
              </a:lnSpc>
              <a:spcBef>
                <a:spcPts val="0"/>
              </a:spcBef>
              <a:spcAft>
                <a:spcPts val="0"/>
              </a:spcAft>
              <a:buClr>
                <a:schemeClr val="lt1"/>
              </a:buClr>
              <a:buSzPts val="1000"/>
              <a:buFont typeface="Arial"/>
              <a:buNone/>
              <a:defRPr sz="1000" b="0" i="0" u="none" strike="noStrike" cap="none">
                <a:solidFill>
                  <a:schemeClr val="lt1"/>
                </a:solidFill>
                <a:latin typeface="Arial"/>
                <a:ea typeface="Arial"/>
                <a:cs typeface="Arial"/>
                <a:sym typeface="Arial"/>
              </a:defRPr>
            </a:lvl1pPr>
            <a:lvl2pPr marR="0" lvl="1" algn="l" rtl="0">
              <a:lnSpc>
                <a:spcPct val="130000"/>
              </a:lnSpc>
              <a:spcBef>
                <a:spcPts val="12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R="0" lvl="2" algn="l" rtl="0">
              <a:lnSpc>
                <a:spcPct val="130000"/>
              </a:lnSpc>
              <a:spcBef>
                <a:spcPts val="1200"/>
              </a:spcBef>
              <a:spcAft>
                <a:spcPts val="0"/>
              </a:spcAft>
              <a:buClr>
                <a:schemeClr val="dk2"/>
              </a:buClr>
              <a:buSzPts val="1200"/>
              <a:buFont typeface="NTR"/>
              <a:buChar char="-"/>
              <a:defRPr sz="1200" b="0" i="0" u="none" strike="noStrike" cap="none">
                <a:solidFill>
                  <a:schemeClr val="dk2"/>
                </a:solidFill>
                <a:latin typeface="Arial"/>
                <a:ea typeface="Arial"/>
                <a:cs typeface="Arial"/>
                <a:sym typeface="Arial"/>
              </a:defRPr>
            </a:lvl3pPr>
            <a:lvl4pPr marR="0" lvl="3" algn="l" rtl="0">
              <a:lnSpc>
                <a:spcPct val="130000"/>
              </a:lnSpc>
              <a:spcBef>
                <a:spcPts val="1200"/>
              </a:spcBef>
              <a:spcAft>
                <a:spcPts val="0"/>
              </a:spcAft>
              <a:buClr>
                <a:schemeClr val="dk2"/>
              </a:buClr>
              <a:buSzPts val="1200"/>
              <a:buFont typeface="Arial"/>
              <a:buNone/>
              <a:defRPr sz="1200" b="0" i="1" u="none" strike="noStrike" cap="none">
                <a:solidFill>
                  <a:schemeClr val="dk2"/>
                </a:solidFill>
                <a:latin typeface="Arial"/>
                <a:ea typeface="Arial"/>
                <a:cs typeface="Arial"/>
                <a:sym typeface="Arial"/>
              </a:defRPr>
            </a:lvl4pPr>
            <a:lvl5pPr marR="0" lvl="4" algn="l" rtl="0">
              <a:lnSpc>
                <a:spcPct val="130000"/>
              </a:lnSpc>
              <a:spcBef>
                <a:spcPts val="1200"/>
              </a:spcBef>
              <a:spcAft>
                <a:spcPts val="0"/>
              </a:spcAft>
              <a:buClr>
                <a:schemeClr val="accent1"/>
              </a:buClr>
              <a:buSzPts val="1400"/>
              <a:buFont typeface="Arial"/>
              <a:buNone/>
              <a:defRPr sz="1400" b="1" i="0" u="none" strike="noStrike" cap="none">
                <a:solidFill>
                  <a:schemeClr val="accent1"/>
                </a:solidFill>
                <a:latin typeface="Arial"/>
                <a:ea typeface="Arial"/>
                <a:cs typeface="Arial"/>
                <a:sym typeface="Arial"/>
              </a:defRPr>
            </a:lvl5pPr>
            <a:lvl6pPr marR="0" lvl="5" algn="l" rtl="0">
              <a:lnSpc>
                <a:spcPct val="90000"/>
              </a:lnSpc>
              <a:spcBef>
                <a:spcPts val="12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850" name="Google Shape;850;p74"/>
          <p:cNvSpPr>
            <a:spLocks noGrp="1"/>
          </p:cNvSpPr>
          <p:nvPr>
            <p:ph type="chart" idx="5"/>
          </p:nvPr>
        </p:nvSpPr>
        <p:spPr>
          <a:xfrm>
            <a:off x="4407898" y="1624713"/>
            <a:ext cx="3376203" cy="2677780"/>
          </a:xfrm>
          <a:prstGeom prst="rect">
            <a:avLst/>
          </a:prstGeom>
          <a:noFill/>
          <a:ln>
            <a:noFill/>
          </a:ln>
        </p:spPr>
        <p:txBody>
          <a:bodyPr spcFirstLastPara="1" wrap="square" lIns="0" tIns="0" rIns="0" bIns="720000" anchor="ctr" anchorCtr="0">
            <a:noAutofit/>
          </a:bodyPr>
          <a:lstStyle>
            <a:lvl1pPr marR="0" lvl="0" algn="ctr" rtl="0">
              <a:lnSpc>
                <a:spcPct val="130000"/>
              </a:lnSpc>
              <a:spcBef>
                <a:spcPts val="0"/>
              </a:spcBef>
              <a:spcAft>
                <a:spcPts val="0"/>
              </a:spcAft>
              <a:buClr>
                <a:schemeClr val="lt1"/>
              </a:buClr>
              <a:buSzPts val="1000"/>
              <a:buFont typeface="Arial"/>
              <a:buNone/>
              <a:defRPr sz="1000" b="0" i="0" u="none" strike="noStrike" cap="none">
                <a:solidFill>
                  <a:schemeClr val="lt1"/>
                </a:solidFill>
                <a:latin typeface="Arial"/>
                <a:ea typeface="Arial"/>
                <a:cs typeface="Arial"/>
                <a:sym typeface="Arial"/>
              </a:defRPr>
            </a:lvl1pPr>
            <a:lvl2pPr marR="0" lvl="1" algn="l" rtl="0">
              <a:lnSpc>
                <a:spcPct val="130000"/>
              </a:lnSpc>
              <a:spcBef>
                <a:spcPts val="12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R="0" lvl="2" algn="l" rtl="0">
              <a:lnSpc>
                <a:spcPct val="130000"/>
              </a:lnSpc>
              <a:spcBef>
                <a:spcPts val="1200"/>
              </a:spcBef>
              <a:spcAft>
                <a:spcPts val="0"/>
              </a:spcAft>
              <a:buClr>
                <a:schemeClr val="dk2"/>
              </a:buClr>
              <a:buSzPts val="1200"/>
              <a:buFont typeface="NTR"/>
              <a:buChar char="-"/>
              <a:defRPr sz="1200" b="0" i="0" u="none" strike="noStrike" cap="none">
                <a:solidFill>
                  <a:schemeClr val="dk2"/>
                </a:solidFill>
                <a:latin typeface="Arial"/>
                <a:ea typeface="Arial"/>
                <a:cs typeface="Arial"/>
                <a:sym typeface="Arial"/>
              </a:defRPr>
            </a:lvl3pPr>
            <a:lvl4pPr marR="0" lvl="3" algn="l" rtl="0">
              <a:lnSpc>
                <a:spcPct val="130000"/>
              </a:lnSpc>
              <a:spcBef>
                <a:spcPts val="1200"/>
              </a:spcBef>
              <a:spcAft>
                <a:spcPts val="0"/>
              </a:spcAft>
              <a:buClr>
                <a:schemeClr val="dk2"/>
              </a:buClr>
              <a:buSzPts val="1200"/>
              <a:buFont typeface="Arial"/>
              <a:buNone/>
              <a:defRPr sz="1200" b="0" i="1" u="none" strike="noStrike" cap="none">
                <a:solidFill>
                  <a:schemeClr val="dk2"/>
                </a:solidFill>
                <a:latin typeface="Arial"/>
                <a:ea typeface="Arial"/>
                <a:cs typeface="Arial"/>
                <a:sym typeface="Arial"/>
              </a:defRPr>
            </a:lvl4pPr>
            <a:lvl5pPr marR="0" lvl="4" algn="l" rtl="0">
              <a:lnSpc>
                <a:spcPct val="130000"/>
              </a:lnSpc>
              <a:spcBef>
                <a:spcPts val="1200"/>
              </a:spcBef>
              <a:spcAft>
                <a:spcPts val="0"/>
              </a:spcAft>
              <a:buClr>
                <a:schemeClr val="accent1"/>
              </a:buClr>
              <a:buSzPts val="1400"/>
              <a:buFont typeface="Arial"/>
              <a:buNone/>
              <a:defRPr sz="1400" b="1" i="0" u="none" strike="noStrike" cap="none">
                <a:solidFill>
                  <a:schemeClr val="accent1"/>
                </a:solidFill>
                <a:latin typeface="Arial"/>
                <a:ea typeface="Arial"/>
                <a:cs typeface="Arial"/>
                <a:sym typeface="Arial"/>
              </a:defRPr>
            </a:lvl5pPr>
            <a:lvl6pPr marR="0" lvl="5" algn="l" rtl="0">
              <a:lnSpc>
                <a:spcPct val="90000"/>
              </a:lnSpc>
              <a:spcBef>
                <a:spcPts val="12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851" name="Google Shape;851;p74"/>
          <p:cNvPicPr preferRelativeResize="0"/>
          <p:nvPr/>
        </p:nvPicPr>
        <p:blipFill rotWithShape="1">
          <a:blip r:embed="rId3">
            <a:alphaModFix/>
          </a:blip>
          <a:srcRect/>
          <a:stretch/>
        </p:blipFill>
        <p:spPr>
          <a:xfrm>
            <a:off x="11223028" y="6228946"/>
            <a:ext cx="432312" cy="341097"/>
          </a:xfrm>
          <a:prstGeom prst="rect">
            <a:avLst/>
          </a:prstGeom>
          <a:noFill/>
          <a:ln>
            <a:noFill/>
          </a:ln>
        </p:spPr>
      </p:pic>
      <p:sp>
        <p:nvSpPr>
          <p:cNvPr id="852" name="Google Shape;852;p74"/>
          <p:cNvSpPr txBox="1">
            <a:spLocks noGrp="1"/>
          </p:cNvSpPr>
          <p:nvPr>
            <p:ph type="body" idx="6"/>
          </p:nvPr>
        </p:nvSpPr>
        <p:spPr>
          <a:xfrm>
            <a:off x="1469920" y="6109856"/>
            <a:ext cx="3167064" cy="432632"/>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lt1"/>
              </a:buClr>
              <a:buSzPts val="800"/>
              <a:buNone/>
              <a:defRPr sz="800" b="0" i="0">
                <a:solidFill>
                  <a:schemeClr val="lt1"/>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53" name="Google Shape;853;p74"/>
          <p:cNvSpPr txBox="1">
            <a:spLocks noGrp="1"/>
          </p:cNvSpPr>
          <p:nvPr>
            <p:ph type="body" idx="7"/>
          </p:nvPr>
        </p:nvSpPr>
        <p:spPr>
          <a:xfrm>
            <a:off x="8101094" y="4503173"/>
            <a:ext cx="3384610" cy="1686489"/>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lt1"/>
              </a:buClr>
              <a:buSzPts val="1400"/>
              <a:buNone/>
              <a:defRPr>
                <a:solidFill>
                  <a:schemeClr val="lt1"/>
                </a:solidFill>
              </a:defRPr>
            </a:lvl1pPr>
            <a:lvl2pPr marL="914400" lvl="1" indent="-317500" algn="l">
              <a:lnSpc>
                <a:spcPct val="110000"/>
              </a:lnSpc>
              <a:spcBef>
                <a:spcPts val="1200"/>
              </a:spcBef>
              <a:spcAft>
                <a:spcPts val="0"/>
              </a:spcAft>
              <a:buClr>
                <a:schemeClr val="lt1"/>
              </a:buClr>
              <a:buSzPts val="1400"/>
              <a:buChar char="•"/>
              <a:defRPr>
                <a:solidFill>
                  <a:schemeClr val="lt1"/>
                </a:solidFill>
              </a:defRPr>
            </a:lvl2pPr>
            <a:lvl3pPr marL="1371600" lvl="2" indent="-304800" algn="l">
              <a:lnSpc>
                <a:spcPct val="110000"/>
              </a:lnSpc>
              <a:spcBef>
                <a:spcPts val="1200"/>
              </a:spcBef>
              <a:spcAft>
                <a:spcPts val="0"/>
              </a:spcAft>
              <a:buClr>
                <a:schemeClr val="lt1"/>
              </a:buClr>
              <a:buSzPts val="1200"/>
              <a:buChar char="-"/>
              <a:defRPr>
                <a:solidFill>
                  <a:schemeClr val="lt1"/>
                </a:solidFill>
              </a:defRPr>
            </a:lvl3pPr>
            <a:lvl4pPr marL="1828800" lvl="3" indent="-228600" algn="l">
              <a:lnSpc>
                <a:spcPct val="110000"/>
              </a:lnSpc>
              <a:spcBef>
                <a:spcPts val="1200"/>
              </a:spcBef>
              <a:spcAft>
                <a:spcPts val="0"/>
              </a:spcAft>
              <a:buClr>
                <a:schemeClr val="lt1"/>
              </a:buClr>
              <a:buSzPts val="1200"/>
              <a:buNone/>
              <a:defRPr>
                <a:solidFill>
                  <a:schemeClr val="lt1"/>
                </a:solidFill>
              </a:defRPr>
            </a:lvl4pPr>
            <a:lvl5pPr marL="2286000" lvl="4" indent="-228600" algn="l">
              <a:lnSpc>
                <a:spcPct val="110000"/>
              </a:lnSpc>
              <a:spcBef>
                <a:spcPts val="1200"/>
              </a:spcBef>
              <a:spcAft>
                <a:spcPts val="0"/>
              </a:spcAft>
              <a:buClr>
                <a:schemeClr val="lt2"/>
              </a:buClr>
              <a:buSzPts val="1400"/>
              <a:buNone/>
              <a:defRPr>
                <a:solidFill>
                  <a:schemeClr val="lt2"/>
                </a:solidFill>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54" name="Google Shape;854;p74"/>
          <p:cNvSpPr>
            <a:spLocks noGrp="1"/>
          </p:cNvSpPr>
          <p:nvPr>
            <p:ph type="chart" idx="8"/>
          </p:nvPr>
        </p:nvSpPr>
        <p:spPr>
          <a:xfrm>
            <a:off x="8104544" y="1624713"/>
            <a:ext cx="3376203" cy="2677780"/>
          </a:xfrm>
          <a:prstGeom prst="rect">
            <a:avLst/>
          </a:prstGeom>
          <a:noFill/>
          <a:ln>
            <a:noFill/>
          </a:ln>
        </p:spPr>
        <p:txBody>
          <a:bodyPr spcFirstLastPara="1" wrap="square" lIns="0" tIns="0" rIns="0" bIns="720000" anchor="ctr" anchorCtr="0">
            <a:noAutofit/>
          </a:bodyPr>
          <a:lstStyle>
            <a:lvl1pPr marR="0" lvl="0" algn="ctr" rtl="0">
              <a:lnSpc>
                <a:spcPct val="130000"/>
              </a:lnSpc>
              <a:spcBef>
                <a:spcPts val="0"/>
              </a:spcBef>
              <a:spcAft>
                <a:spcPts val="0"/>
              </a:spcAft>
              <a:buClr>
                <a:schemeClr val="lt1"/>
              </a:buClr>
              <a:buSzPts val="1000"/>
              <a:buFont typeface="Arial"/>
              <a:buNone/>
              <a:defRPr sz="1000" b="0" i="0" u="none" strike="noStrike" cap="none">
                <a:solidFill>
                  <a:schemeClr val="lt1"/>
                </a:solidFill>
                <a:latin typeface="Arial"/>
                <a:ea typeface="Arial"/>
                <a:cs typeface="Arial"/>
                <a:sym typeface="Arial"/>
              </a:defRPr>
            </a:lvl1pPr>
            <a:lvl2pPr marR="0" lvl="1" algn="l" rtl="0">
              <a:lnSpc>
                <a:spcPct val="130000"/>
              </a:lnSpc>
              <a:spcBef>
                <a:spcPts val="12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R="0" lvl="2" algn="l" rtl="0">
              <a:lnSpc>
                <a:spcPct val="130000"/>
              </a:lnSpc>
              <a:spcBef>
                <a:spcPts val="1200"/>
              </a:spcBef>
              <a:spcAft>
                <a:spcPts val="0"/>
              </a:spcAft>
              <a:buClr>
                <a:schemeClr val="dk2"/>
              </a:buClr>
              <a:buSzPts val="1200"/>
              <a:buFont typeface="NTR"/>
              <a:buChar char="-"/>
              <a:defRPr sz="1200" b="0" i="0" u="none" strike="noStrike" cap="none">
                <a:solidFill>
                  <a:schemeClr val="dk2"/>
                </a:solidFill>
                <a:latin typeface="Arial"/>
                <a:ea typeface="Arial"/>
                <a:cs typeface="Arial"/>
                <a:sym typeface="Arial"/>
              </a:defRPr>
            </a:lvl3pPr>
            <a:lvl4pPr marR="0" lvl="3" algn="l" rtl="0">
              <a:lnSpc>
                <a:spcPct val="130000"/>
              </a:lnSpc>
              <a:spcBef>
                <a:spcPts val="1200"/>
              </a:spcBef>
              <a:spcAft>
                <a:spcPts val="0"/>
              </a:spcAft>
              <a:buClr>
                <a:schemeClr val="dk2"/>
              </a:buClr>
              <a:buSzPts val="1200"/>
              <a:buFont typeface="Arial"/>
              <a:buNone/>
              <a:defRPr sz="1200" b="0" i="1" u="none" strike="noStrike" cap="none">
                <a:solidFill>
                  <a:schemeClr val="dk2"/>
                </a:solidFill>
                <a:latin typeface="Arial"/>
                <a:ea typeface="Arial"/>
                <a:cs typeface="Arial"/>
                <a:sym typeface="Arial"/>
              </a:defRPr>
            </a:lvl4pPr>
            <a:lvl5pPr marR="0" lvl="4" algn="l" rtl="0">
              <a:lnSpc>
                <a:spcPct val="130000"/>
              </a:lnSpc>
              <a:spcBef>
                <a:spcPts val="1200"/>
              </a:spcBef>
              <a:spcAft>
                <a:spcPts val="0"/>
              </a:spcAft>
              <a:buClr>
                <a:schemeClr val="accent1"/>
              </a:buClr>
              <a:buSzPts val="1400"/>
              <a:buFont typeface="Arial"/>
              <a:buNone/>
              <a:defRPr sz="1400" b="1" i="0" u="none" strike="noStrike" cap="none">
                <a:solidFill>
                  <a:schemeClr val="accent1"/>
                </a:solidFill>
                <a:latin typeface="Arial"/>
                <a:ea typeface="Arial"/>
                <a:cs typeface="Arial"/>
                <a:sym typeface="Arial"/>
              </a:defRPr>
            </a:lvl5pPr>
            <a:lvl6pPr marR="0" lvl="5" algn="l" rtl="0">
              <a:lnSpc>
                <a:spcPct val="90000"/>
              </a:lnSpc>
              <a:spcBef>
                <a:spcPts val="12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Blank slide, Navy 2">
  <p:cSld name="Blank slide, Navy 2">
    <p:bg>
      <p:bgPr>
        <a:solidFill>
          <a:schemeClr val="dk2"/>
        </a:solidFill>
        <a:effectLst/>
      </p:bgPr>
    </p:bg>
    <p:spTree>
      <p:nvGrpSpPr>
        <p:cNvPr id="1" name="Shape 855"/>
        <p:cNvGrpSpPr/>
        <p:nvPr/>
      </p:nvGrpSpPr>
      <p:grpSpPr>
        <a:xfrm>
          <a:off x="0" y="0"/>
          <a:ext cx="0" cy="0"/>
          <a:chOff x="0" y="0"/>
          <a:chExt cx="0" cy="0"/>
        </a:xfrm>
      </p:grpSpPr>
      <p:pic>
        <p:nvPicPr>
          <p:cNvPr id="856" name="Google Shape;856;p75"/>
          <p:cNvPicPr preferRelativeResize="0"/>
          <p:nvPr/>
        </p:nvPicPr>
        <p:blipFill rotWithShape="1">
          <a:blip r:embed="rId2">
            <a:alphaModFix/>
          </a:blip>
          <a:srcRect/>
          <a:stretch/>
        </p:blipFill>
        <p:spPr>
          <a:xfrm>
            <a:off x="-1" y="-2166"/>
            <a:ext cx="12192000" cy="6858000"/>
          </a:xfrm>
          <a:prstGeom prst="rect">
            <a:avLst/>
          </a:prstGeom>
          <a:noFill/>
          <a:ln>
            <a:noFill/>
          </a:ln>
        </p:spPr>
      </p:pic>
      <p:sp>
        <p:nvSpPr>
          <p:cNvPr id="857" name="Google Shape;857;p75"/>
          <p:cNvSpPr txBox="1">
            <a:spLocks noGrp="1"/>
          </p:cNvSpPr>
          <p:nvPr>
            <p:ph type="title"/>
          </p:nvPr>
        </p:nvSpPr>
        <p:spPr>
          <a:xfrm>
            <a:off x="711252" y="507600"/>
            <a:ext cx="10790278" cy="324677"/>
          </a:xfrm>
          <a:prstGeom prst="rect">
            <a:avLst/>
          </a:prstGeom>
          <a:noFill/>
          <a:ln>
            <a:noFill/>
          </a:ln>
        </p:spPr>
        <p:txBody>
          <a:bodyPr spcFirstLastPara="1" wrap="square" lIns="0" tIns="0" rIns="0" bIns="0" anchor="t" anchorCtr="0">
            <a:normAutofit/>
          </a:bodyPr>
          <a:lstStyle>
            <a:lvl1pPr lvl="0" algn="l">
              <a:lnSpc>
                <a:spcPct val="90000"/>
              </a:lnSpc>
              <a:spcBef>
                <a:spcPts val="0"/>
              </a:spcBef>
              <a:spcAft>
                <a:spcPts val="0"/>
              </a:spcAft>
              <a:buClr>
                <a:schemeClr val="lt1"/>
              </a:buClr>
              <a:buSzPts val="1400"/>
              <a:buFont typeface="Arial"/>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58" name="Google Shape;858;p75"/>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59" name="Google Shape;859;p75"/>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860" name="Google Shape;860;p75"/>
          <p:cNvSpPr txBox="1">
            <a:spLocks noGrp="1"/>
          </p:cNvSpPr>
          <p:nvPr>
            <p:ph type="body" idx="1"/>
          </p:nvPr>
        </p:nvSpPr>
        <p:spPr>
          <a:xfrm>
            <a:off x="711252" y="762654"/>
            <a:ext cx="11166478" cy="680258"/>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lt1"/>
              </a:buClr>
              <a:buSzPts val="2800"/>
              <a:buNone/>
              <a:defRPr sz="2800" b="1"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61" name="Google Shape;861;p75"/>
          <p:cNvSpPr txBox="1">
            <a:spLocks noGrp="1"/>
          </p:cNvSpPr>
          <p:nvPr>
            <p:ph type="body" idx="2"/>
          </p:nvPr>
        </p:nvSpPr>
        <p:spPr>
          <a:xfrm>
            <a:off x="1469920" y="6109856"/>
            <a:ext cx="3167064" cy="432632"/>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lt1"/>
              </a:buClr>
              <a:buSzPts val="800"/>
              <a:buNone/>
              <a:defRPr sz="800" b="0" i="0">
                <a:solidFill>
                  <a:schemeClr val="lt1"/>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862" name="Google Shape;862;p75"/>
          <p:cNvPicPr preferRelativeResize="0"/>
          <p:nvPr/>
        </p:nvPicPr>
        <p:blipFill rotWithShape="1">
          <a:blip r:embed="rId3">
            <a:alphaModFix/>
          </a:blip>
          <a:srcRect/>
          <a:stretch/>
        </p:blipFill>
        <p:spPr>
          <a:xfrm>
            <a:off x="11223028" y="6228946"/>
            <a:ext cx="432312" cy="341097"/>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Blank slide, Navy 3">
  <p:cSld name="Blank slide, Navy 3">
    <p:bg>
      <p:bgPr>
        <a:solidFill>
          <a:schemeClr val="dk2"/>
        </a:solidFill>
        <a:effectLst/>
      </p:bgPr>
    </p:bg>
    <p:spTree>
      <p:nvGrpSpPr>
        <p:cNvPr id="1" name="Shape 863"/>
        <p:cNvGrpSpPr/>
        <p:nvPr/>
      </p:nvGrpSpPr>
      <p:grpSpPr>
        <a:xfrm>
          <a:off x="0" y="0"/>
          <a:ext cx="0" cy="0"/>
          <a:chOff x="0" y="0"/>
          <a:chExt cx="0" cy="0"/>
        </a:xfrm>
      </p:grpSpPr>
      <p:pic>
        <p:nvPicPr>
          <p:cNvPr id="864" name="Google Shape;864;p76"/>
          <p:cNvPicPr preferRelativeResize="0"/>
          <p:nvPr/>
        </p:nvPicPr>
        <p:blipFill rotWithShape="1">
          <a:blip r:embed="rId2">
            <a:alphaModFix/>
          </a:blip>
          <a:srcRect/>
          <a:stretch/>
        </p:blipFill>
        <p:spPr>
          <a:xfrm>
            <a:off x="0" y="-5196"/>
            <a:ext cx="12201235" cy="6863195"/>
          </a:xfrm>
          <a:prstGeom prst="rect">
            <a:avLst/>
          </a:prstGeom>
          <a:noFill/>
          <a:ln>
            <a:noFill/>
          </a:ln>
        </p:spPr>
      </p:pic>
      <p:sp>
        <p:nvSpPr>
          <p:cNvPr id="865" name="Google Shape;865;p76"/>
          <p:cNvSpPr txBox="1">
            <a:spLocks noGrp="1"/>
          </p:cNvSpPr>
          <p:nvPr>
            <p:ph type="title"/>
          </p:nvPr>
        </p:nvSpPr>
        <p:spPr>
          <a:xfrm>
            <a:off x="711252" y="507600"/>
            <a:ext cx="10790278" cy="324677"/>
          </a:xfrm>
          <a:prstGeom prst="rect">
            <a:avLst/>
          </a:prstGeom>
          <a:noFill/>
          <a:ln>
            <a:noFill/>
          </a:ln>
        </p:spPr>
        <p:txBody>
          <a:bodyPr spcFirstLastPara="1" wrap="square" lIns="0" tIns="0" rIns="0" bIns="0" anchor="t" anchorCtr="0">
            <a:normAutofit/>
          </a:bodyPr>
          <a:lstStyle>
            <a:lvl1pPr lvl="0" algn="l">
              <a:lnSpc>
                <a:spcPct val="90000"/>
              </a:lnSpc>
              <a:spcBef>
                <a:spcPts val="0"/>
              </a:spcBef>
              <a:spcAft>
                <a:spcPts val="0"/>
              </a:spcAft>
              <a:buClr>
                <a:schemeClr val="lt1"/>
              </a:buClr>
              <a:buSzPts val="1400"/>
              <a:buFont typeface="Arial"/>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66" name="Google Shape;866;p76"/>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67" name="Google Shape;867;p76"/>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868" name="Google Shape;868;p76"/>
          <p:cNvSpPr txBox="1">
            <a:spLocks noGrp="1"/>
          </p:cNvSpPr>
          <p:nvPr>
            <p:ph type="body" idx="1"/>
          </p:nvPr>
        </p:nvSpPr>
        <p:spPr>
          <a:xfrm>
            <a:off x="711252" y="762654"/>
            <a:ext cx="11166478" cy="680258"/>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lt1"/>
              </a:buClr>
              <a:buSzPts val="2800"/>
              <a:buNone/>
              <a:defRPr sz="2800" b="1"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69" name="Google Shape;869;p76"/>
          <p:cNvSpPr txBox="1">
            <a:spLocks noGrp="1"/>
          </p:cNvSpPr>
          <p:nvPr>
            <p:ph type="body" idx="2"/>
          </p:nvPr>
        </p:nvSpPr>
        <p:spPr>
          <a:xfrm>
            <a:off x="1469920" y="6109856"/>
            <a:ext cx="3167064" cy="432632"/>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lt1"/>
              </a:buClr>
              <a:buSzPts val="800"/>
              <a:buNone/>
              <a:defRPr sz="800" b="0" i="0">
                <a:solidFill>
                  <a:schemeClr val="lt1"/>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870" name="Google Shape;870;p76"/>
          <p:cNvPicPr preferRelativeResize="0"/>
          <p:nvPr/>
        </p:nvPicPr>
        <p:blipFill rotWithShape="1">
          <a:blip r:embed="rId3">
            <a:alphaModFix/>
          </a:blip>
          <a:srcRect/>
          <a:stretch/>
        </p:blipFill>
        <p:spPr>
          <a:xfrm>
            <a:off x="11223028" y="6228946"/>
            <a:ext cx="432312" cy="341097"/>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5 Column, Navy 2">
  <p:cSld name="5 Column, Navy 2">
    <p:spTree>
      <p:nvGrpSpPr>
        <p:cNvPr id="1" name="Shape 871"/>
        <p:cNvGrpSpPr/>
        <p:nvPr/>
      </p:nvGrpSpPr>
      <p:grpSpPr>
        <a:xfrm>
          <a:off x="0" y="0"/>
          <a:ext cx="0" cy="0"/>
          <a:chOff x="0" y="0"/>
          <a:chExt cx="0" cy="0"/>
        </a:xfrm>
      </p:grpSpPr>
      <p:pic>
        <p:nvPicPr>
          <p:cNvPr id="872" name="Google Shape;872;p77" descr="A blurry image of a blue and pink light&#10;&#10;Description automatically generated"/>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873" name="Google Shape;873;p77"/>
          <p:cNvSpPr txBox="1">
            <a:spLocks noGrp="1"/>
          </p:cNvSpPr>
          <p:nvPr>
            <p:ph type="title"/>
          </p:nvPr>
        </p:nvSpPr>
        <p:spPr>
          <a:xfrm>
            <a:off x="711252" y="507600"/>
            <a:ext cx="10790278" cy="324677"/>
          </a:xfrm>
          <a:prstGeom prst="rect">
            <a:avLst/>
          </a:prstGeom>
          <a:noFill/>
          <a:ln>
            <a:noFill/>
          </a:ln>
        </p:spPr>
        <p:txBody>
          <a:bodyPr spcFirstLastPara="1" wrap="square" lIns="0" tIns="0" rIns="0" bIns="0" anchor="t" anchorCtr="0">
            <a:normAutofit/>
          </a:bodyPr>
          <a:lstStyle>
            <a:lvl1pPr lvl="0" algn="l">
              <a:lnSpc>
                <a:spcPct val="90000"/>
              </a:lnSpc>
              <a:spcBef>
                <a:spcPts val="0"/>
              </a:spcBef>
              <a:spcAft>
                <a:spcPts val="0"/>
              </a:spcAft>
              <a:buClr>
                <a:schemeClr val="lt1"/>
              </a:buClr>
              <a:buSzPts val="1400"/>
              <a:buFont typeface="Arial"/>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74" name="Google Shape;874;p77"/>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75" name="Google Shape;875;p77"/>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876" name="Google Shape;876;p77"/>
          <p:cNvSpPr>
            <a:spLocks noGrp="1"/>
          </p:cNvSpPr>
          <p:nvPr>
            <p:ph type="pic" idx="2"/>
          </p:nvPr>
        </p:nvSpPr>
        <p:spPr>
          <a:xfrm>
            <a:off x="711252" y="1854197"/>
            <a:ext cx="576000" cy="576000"/>
          </a:xfrm>
          <a:prstGeom prst="rect">
            <a:avLst/>
          </a:prstGeom>
          <a:noFill/>
          <a:ln>
            <a:noFill/>
          </a:ln>
        </p:spPr>
      </p:sp>
      <p:sp>
        <p:nvSpPr>
          <p:cNvPr id="877" name="Google Shape;877;p77"/>
          <p:cNvSpPr>
            <a:spLocks noGrp="1"/>
          </p:cNvSpPr>
          <p:nvPr>
            <p:ph type="pic" idx="3"/>
          </p:nvPr>
        </p:nvSpPr>
        <p:spPr>
          <a:xfrm>
            <a:off x="2948808" y="1854197"/>
            <a:ext cx="576000" cy="576000"/>
          </a:xfrm>
          <a:prstGeom prst="rect">
            <a:avLst/>
          </a:prstGeom>
          <a:noFill/>
          <a:ln>
            <a:noFill/>
          </a:ln>
        </p:spPr>
      </p:sp>
      <p:sp>
        <p:nvSpPr>
          <p:cNvPr id="878" name="Google Shape;878;p77"/>
          <p:cNvSpPr>
            <a:spLocks noGrp="1"/>
          </p:cNvSpPr>
          <p:nvPr>
            <p:ph type="pic" idx="4"/>
          </p:nvPr>
        </p:nvSpPr>
        <p:spPr>
          <a:xfrm>
            <a:off x="5186364" y="1854197"/>
            <a:ext cx="576000" cy="576000"/>
          </a:xfrm>
          <a:prstGeom prst="rect">
            <a:avLst/>
          </a:prstGeom>
          <a:noFill/>
          <a:ln>
            <a:noFill/>
          </a:ln>
        </p:spPr>
      </p:sp>
      <p:sp>
        <p:nvSpPr>
          <p:cNvPr id="879" name="Google Shape;879;p77"/>
          <p:cNvSpPr>
            <a:spLocks noGrp="1"/>
          </p:cNvSpPr>
          <p:nvPr>
            <p:ph type="pic" idx="5"/>
          </p:nvPr>
        </p:nvSpPr>
        <p:spPr>
          <a:xfrm>
            <a:off x="7423920" y="1854197"/>
            <a:ext cx="576000" cy="576000"/>
          </a:xfrm>
          <a:prstGeom prst="rect">
            <a:avLst/>
          </a:prstGeom>
          <a:noFill/>
          <a:ln>
            <a:noFill/>
          </a:ln>
        </p:spPr>
      </p:sp>
      <p:sp>
        <p:nvSpPr>
          <p:cNvPr id="880" name="Google Shape;880;p77"/>
          <p:cNvSpPr>
            <a:spLocks noGrp="1"/>
          </p:cNvSpPr>
          <p:nvPr>
            <p:ph type="pic" idx="6"/>
          </p:nvPr>
        </p:nvSpPr>
        <p:spPr>
          <a:xfrm>
            <a:off x="9685400" y="1854197"/>
            <a:ext cx="576000" cy="576000"/>
          </a:xfrm>
          <a:prstGeom prst="rect">
            <a:avLst/>
          </a:prstGeom>
          <a:noFill/>
          <a:ln>
            <a:noFill/>
          </a:ln>
        </p:spPr>
      </p:sp>
      <p:sp>
        <p:nvSpPr>
          <p:cNvPr id="881" name="Google Shape;881;p77"/>
          <p:cNvSpPr txBox="1">
            <a:spLocks noGrp="1"/>
          </p:cNvSpPr>
          <p:nvPr>
            <p:ph type="body" idx="1"/>
          </p:nvPr>
        </p:nvSpPr>
        <p:spPr>
          <a:xfrm>
            <a:off x="711252" y="2659638"/>
            <a:ext cx="1819273" cy="1007065"/>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lt1"/>
              </a:buClr>
              <a:buSzPts val="1600"/>
              <a:buNone/>
              <a:defRPr sz="1600" b="1"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2" name="Google Shape;882;p77"/>
          <p:cNvSpPr txBox="1">
            <a:spLocks noGrp="1"/>
          </p:cNvSpPr>
          <p:nvPr>
            <p:ph type="body" idx="7"/>
          </p:nvPr>
        </p:nvSpPr>
        <p:spPr>
          <a:xfrm>
            <a:off x="711252" y="3692673"/>
            <a:ext cx="1819273" cy="2415896"/>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lt1"/>
              </a:buClr>
              <a:buSzPts val="1200"/>
              <a:buNone/>
              <a:defRPr sz="1200">
                <a:solidFill>
                  <a:schemeClr val="lt1"/>
                </a:solidFill>
              </a:defRPr>
            </a:lvl1pPr>
            <a:lvl2pPr marL="914400" lvl="1" indent="-304800" algn="l">
              <a:lnSpc>
                <a:spcPct val="110000"/>
              </a:lnSpc>
              <a:spcBef>
                <a:spcPts val="600"/>
              </a:spcBef>
              <a:spcAft>
                <a:spcPts val="0"/>
              </a:spcAft>
              <a:buClr>
                <a:schemeClr val="lt1"/>
              </a:buClr>
              <a:buSzPts val="1200"/>
              <a:buChar char="•"/>
              <a:defRPr sz="1200">
                <a:solidFill>
                  <a:schemeClr val="lt1"/>
                </a:solidFill>
              </a:defRPr>
            </a:lvl2pPr>
            <a:lvl3pPr marL="1371600" lvl="2" indent="-304800" algn="l">
              <a:lnSpc>
                <a:spcPct val="110000"/>
              </a:lnSpc>
              <a:spcBef>
                <a:spcPts val="600"/>
              </a:spcBef>
              <a:spcAft>
                <a:spcPts val="0"/>
              </a:spcAft>
              <a:buClr>
                <a:schemeClr val="lt1"/>
              </a:buClr>
              <a:buSzPts val="1200"/>
              <a:buChar char="-"/>
              <a:defRPr sz="1200">
                <a:solidFill>
                  <a:schemeClr val="lt1"/>
                </a:solidFill>
              </a:defRPr>
            </a:lvl3pPr>
            <a:lvl4pPr marL="1828800" lvl="3" indent="-228600" algn="l">
              <a:lnSpc>
                <a:spcPct val="130000"/>
              </a:lnSpc>
              <a:spcBef>
                <a:spcPts val="6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3" name="Google Shape;883;p77"/>
          <p:cNvSpPr txBox="1">
            <a:spLocks noGrp="1"/>
          </p:cNvSpPr>
          <p:nvPr>
            <p:ph type="body" idx="8"/>
          </p:nvPr>
        </p:nvSpPr>
        <p:spPr>
          <a:xfrm>
            <a:off x="2948808" y="2659638"/>
            <a:ext cx="1819273" cy="1007065"/>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lt1"/>
              </a:buClr>
              <a:buSzPts val="1600"/>
              <a:buNone/>
              <a:defRPr sz="1600" b="1"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4" name="Google Shape;884;p77"/>
          <p:cNvSpPr txBox="1">
            <a:spLocks noGrp="1"/>
          </p:cNvSpPr>
          <p:nvPr>
            <p:ph type="body" idx="9"/>
          </p:nvPr>
        </p:nvSpPr>
        <p:spPr>
          <a:xfrm>
            <a:off x="2948808" y="3692673"/>
            <a:ext cx="1819273" cy="2415896"/>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lt1"/>
              </a:buClr>
              <a:buSzPts val="1200"/>
              <a:buNone/>
              <a:defRPr sz="1200">
                <a:solidFill>
                  <a:schemeClr val="lt1"/>
                </a:solidFill>
              </a:defRPr>
            </a:lvl1pPr>
            <a:lvl2pPr marL="914400" lvl="1" indent="-304800" algn="l">
              <a:lnSpc>
                <a:spcPct val="110000"/>
              </a:lnSpc>
              <a:spcBef>
                <a:spcPts val="600"/>
              </a:spcBef>
              <a:spcAft>
                <a:spcPts val="0"/>
              </a:spcAft>
              <a:buClr>
                <a:schemeClr val="lt1"/>
              </a:buClr>
              <a:buSzPts val="1200"/>
              <a:buChar char="•"/>
              <a:defRPr sz="1200">
                <a:solidFill>
                  <a:schemeClr val="lt1"/>
                </a:solidFill>
              </a:defRPr>
            </a:lvl2pPr>
            <a:lvl3pPr marL="1371600" lvl="2" indent="-304800" algn="l">
              <a:lnSpc>
                <a:spcPct val="110000"/>
              </a:lnSpc>
              <a:spcBef>
                <a:spcPts val="600"/>
              </a:spcBef>
              <a:spcAft>
                <a:spcPts val="0"/>
              </a:spcAft>
              <a:buClr>
                <a:schemeClr val="lt1"/>
              </a:buClr>
              <a:buSzPts val="1200"/>
              <a:buChar char="-"/>
              <a:defRPr sz="1200">
                <a:solidFill>
                  <a:schemeClr val="lt1"/>
                </a:solidFill>
              </a:defRPr>
            </a:lvl3pPr>
            <a:lvl4pPr marL="1828800" lvl="3" indent="-228600" algn="l">
              <a:lnSpc>
                <a:spcPct val="130000"/>
              </a:lnSpc>
              <a:spcBef>
                <a:spcPts val="6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5" name="Google Shape;885;p77"/>
          <p:cNvSpPr txBox="1">
            <a:spLocks noGrp="1"/>
          </p:cNvSpPr>
          <p:nvPr>
            <p:ph type="body" idx="13"/>
          </p:nvPr>
        </p:nvSpPr>
        <p:spPr>
          <a:xfrm>
            <a:off x="5186364" y="2659638"/>
            <a:ext cx="1819273" cy="1007065"/>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lt1"/>
              </a:buClr>
              <a:buSzPts val="1600"/>
              <a:buNone/>
              <a:defRPr sz="1600" b="1"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6" name="Google Shape;886;p77"/>
          <p:cNvSpPr txBox="1">
            <a:spLocks noGrp="1"/>
          </p:cNvSpPr>
          <p:nvPr>
            <p:ph type="body" idx="14"/>
          </p:nvPr>
        </p:nvSpPr>
        <p:spPr>
          <a:xfrm>
            <a:off x="5186364" y="3692673"/>
            <a:ext cx="1819273" cy="2415896"/>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lt1"/>
              </a:buClr>
              <a:buSzPts val="1200"/>
              <a:buNone/>
              <a:defRPr sz="1200">
                <a:solidFill>
                  <a:schemeClr val="lt1"/>
                </a:solidFill>
              </a:defRPr>
            </a:lvl1pPr>
            <a:lvl2pPr marL="914400" lvl="1" indent="-304800" algn="l">
              <a:lnSpc>
                <a:spcPct val="110000"/>
              </a:lnSpc>
              <a:spcBef>
                <a:spcPts val="600"/>
              </a:spcBef>
              <a:spcAft>
                <a:spcPts val="0"/>
              </a:spcAft>
              <a:buClr>
                <a:schemeClr val="lt1"/>
              </a:buClr>
              <a:buSzPts val="1200"/>
              <a:buChar char="•"/>
              <a:defRPr sz="1200">
                <a:solidFill>
                  <a:schemeClr val="lt1"/>
                </a:solidFill>
              </a:defRPr>
            </a:lvl2pPr>
            <a:lvl3pPr marL="1371600" lvl="2" indent="-304800" algn="l">
              <a:lnSpc>
                <a:spcPct val="110000"/>
              </a:lnSpc>
              <a:spcBef>
                <a:spcPts val="600"/>
              </a:spcBef>
              <a:spcAft>
                <a:spcPts val="0"/>
              </a:spcAft>
              <a:buClr>
                <a:schemeClr val="lt1"/>
              </a:buClr>
              <a:buSzPts val="1200"/>
              <a:buChar char="-"/>
              <a:defRPr sz="1200">
                <a:solidFill>
                  <a:schemeClr val="lt1"/>
                </a:solidFill>
              </a:defRPr>
            </a:lvl3pPr>
            <a:lvl4pPr marL="1828800" lvl="3" indent="-228600" algn="l">
              <a:lnSpc>
                <a:spcPct val="130000"/>
              </a:lnSpc>
              <a:spcBef>
                <a:spcPts val="6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7" name="Google Shape;887;p77"/>
          <p:cNvSpPr txBox="1">
            <a:spLocks noGrp="1"/>
          </p:cNvSpPr>
          <p:nvPr>
            <p:ph type="body" idx="15"/>
          </p:nvPr>
        </p:nvSpPr>
        <p:spPr>
          <a:xfrm>
            <a:off x="7423920" y="2659638"/>
            <a:ext cx="1819273" cy="1007065"/>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lt1"/>
              </a:buClr>
              <a:buSzPts val="1600"/>
              <a:buNone/>
              <a:defRPr sz="1600" b="1"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8" name="Google Shape;888;p77"/>
          <p:cNvSpPr txBox="1">
            <a:spLocks noGrp="1"/>
          </p:cNvSpPr>
          <p:nvPr>
            <p:ph type="body" idx="16"/>
          </p:nvPr>
        </p:nvSpPr>
        <p:spPr>
          <a:xfrm>
            <a:off x="7423920" y="3692673"/>
            <a:ext cx="1819273" cy="2415896"/>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lt1"/>
              </a:buClr>
              <a:buSzPts val="1200"/>
              <a:buNone/>
              <a:defRPr sz="1200">
                <a:solidFill>
                  <a:schemeClr val="lt1"/>
                </a:solidFill>
              </a:defRPr>
            </a:lvl1pPr>
            <a:lvl2pPr marL="914400" lvl="1" indent="-304800" algn="l">
              <a:lnSpc>
                <a:spcPct val="110000"/>
              </a:lnSpc>
              <a:spcBef>
                <a:spcPts val="600"/>
              </a:spcBef>
              <a:spcAft>
                <a:spcPts val="0"/>
              </a:spcAft>
              <a:buClr>
                <a:schemeClr val="lt1"/>
              </a:buClr>
              <a:buSzPts val="1200"/>
              <a:buChar char="•"/>
              <a:defRPr sz="1200">
                <a:solidFill>
                  <a:schemeClr val="lt1"/>
                </a:solidFill>
              </a:defRPr>
            </a:lvl2pPr>
            <a:lvl3pPr marL="1371600" lvl="2" indent="-304800" algn="l">
              <a:lnSpc>
                <a:spcPct val="110000"/>
              </a:lnSpc>
              <a:spcBef>
                <a:spcPts val="600"/>
              </a:spcBef>
              <a:spcAft>
                <a:spcPts val="0"/>
              </a:spcAft>
              <a:buClr>
                <a:schemeClr val="lt1"/>
              </a:buClr>
              <a:buSzPts val="1200"/>
              <a:buChar char="-"/>
              <a:defRPr sz="1200">
                <a:solidFill>
                  <a:schemeClr val="lt1"/>
                </a:solidFill>
              </a:defRPr>
            </a:lvl3pPr>
            <a:lvl4pPr marL="1828800" lvl="3" indent="-228600" algn="l">
              <a:lnSpc>
                <a:spcPct val="130000"/>
              </a:lnSpc>
              <a:spcBef>
                <a:spcPts val="6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9" name="Google Shape;889;p77"/>
          <p:cNvSpPr txBox="1">
            <a:spLocks noGrp="1"/>
          </p:cNvSpPr>
          <p:nvPr>
            <p:ph type="body" idx="17"/>
          </p:nvPr>
        </p:nvSpPr>
        <p:spPr>
          <a:xfrm>
            <a:off x="9660671" y="2659638"/>
            <a:ext cx="1819273" cy="1007065"/>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lt1"/>
              </a:buClr>
              <a:buSzPts val="1600"/>
              <a:buNone/>
              <a:defRPr sz="1600" b="1"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90" name="Google Shape;890;p77"/>
          <p:cNvSpPr txBox="1">
            <a:spLocks noGrp="1"/>
          </p:cNvSpPr>
          <p:nvPr>
            <p:ph type="body" idx="18"/>
          </p:nvPr>
        </p:nvSpPr>
        <p:spPr>
          <a:xfrm>
            <a:off x="9660671" y="3692673"/>
            <a:ext cx="1819273" cy="2415896"/>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lt1"/>
              </a:buClr>
              <a:buSzPts val="1200"/>
              <a:buNone/>
              <a:defRPr sz="1200">
                <a:solidFill>
                  <a:schemeClr val="lt1"/>
                </a:solidFill>
              </a:defRPr>
            </a:lvl1pPr>
            <a:lvl2pPr marL="914400" lvl="1" indent="-304800" algn="l">
              <a:lnSpc>
                <a:spcPct val="110000"/>
              </a:lnSpc>
              <a:spcBef>
                <a:spcPts val="600"/>
              </a:spcBef>
              <a:spcAft>
                <a:spcPts val="0"/>
              </a:spcAft>
              <a:buClr>
                <a:schemeClr val="lt1"/>
              </a:buClr>
              <a:buSzPts val="1200"/>
              <a:buChar char="•"/>
              <a:defRPr sz="1200">
                <a:solidFill>
                  <a:schemeClr val="lt1"/>
                </a:solidFill>
              </a:defRPr>
            </a:lvl2pPr>
            <a:lvl3pPr marL="1371600" lvl="2" indent="-304800" algn="l">
              <a:lnSpc>
                <a:spcPct val="110000"/>
              </a:lnSpc>
              <a:spcBef>
                <a:spcPts val="600"/>
              </a:spcBef>
              <a:spcAft>
                <a:spcPts val="0"/>
              </a:spcAft>
              <a:buClr>
                <a:schemeClr val="lt1"/>
              </a:buClr>
              <a:buSzPts val="1200"/>
              <a:buChar char="-"/>
              <a:defRPr sz="1200">
                <a:solidFill>
                  <a:schemeClr val="lt1"/>
                </a:solidFill>
              </a:defRPr>
            </a:lvl3pPr>
            <a:lvl4pPr marL="1828800" lvl="3" indent="-228600" algn="l">
              <a:lnSpc>
                <a:spcPct val="130000"/>
              </a:lnSpc>
              <a:spcBef>
                <a:spcPts val="6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891" name="Google Shape;891;p77"/>
          <p:cNvPicPr preferRelativeResize="0"/>
          <p:nvPr/>
        </p:nvPicPr>
        <p:blipFill rotWithShape="1">
          <a:blip r:embed="rId3">
            <a:alphaModFix/>
          </a:blip>
          <a:srcRect/>
          <a:stretch/>
        </p:blipFill>
        <p:spPr>
          <a:xfrm>
            <a:off x="11223028" y="6228946"/>
            <a:ext cx="432312" cy="341097"/>
          </a:xfrm>
          <a:prstGeom prst="rect">
            <a:avLst/>
          </a:prstGeom>
          <a:noFill/>
          <a:ln>
            <a:noFill/>
          </a:ln>
        </p:spPr>
      </p:pic>
      <p:sp>
        <p:nvSpPr>
          <p:cNvPr id="892" name="Google Shape;892;p77"/>
          <p:cNvSpPr txBox="1">
            <a:spLocks noGrp="1"/>
          </p:cNvSpPr>
          <p:nvPr>
            <p:ph type="body" idx="19"/>
          </p:nvPr>
        </p:nvSpPr>
        <p:spPr>
          <a:xfrm>
            <a:off x="1469920" y="6109856"/>
            <a:ext cx="3167064" cy="432632"/>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lt1"/>
              </a:buClr>
              <a:buSzPts val="800"/>
              <a:buNone/>
              <a:defRPr sz="800" b="0" i="0">
                <a:solidFill>
                  <a:schemeClr val="lt1"/>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guide id="3" pos="6199">
          <p15:clr>
            <a:srgbClr val="FBAE4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5 Column, Navy 3">
  <p:cSld name="5 Column, Navy 3">
    <p:spTree>
      <p:nvGrpSpPr>
        <p:cNvPr id="1" name="Shape 893"/>
        <p:cNvGrpSpPr/>
        <p:nvPr/>
      </p:nvGrpSpPr>
      <p:grpSpPr>
        <a:xfrm>
          <a:off x="0" y="0"/>
          <a:ext cx="0" cy="0"/>
          <a:chOff x="0" y="0"/>
          <a:chExt cx="0" cy="0"/>
        </a:xfrm>
      </p:grpSpPr>
      <p:pic>
        <p:nvPicPr>
          <p:cNvPr id="894" name="Google Shape;894;p78"/>
          <p:cNvPicPr preferRelativeResize="0"/>
          <p:nvPr/>
        </p:nvPicPr>
        <p:blipFill rotWithShape="1">
          <a:blip r:embed="rId2">
            <a:alphaModFix/>
          </a:blip>
          <a:srcRect/>
          <a:stretch/>
        </p:blipFill>
        <p:spPr>
          <a:xfrm>
            <a:off x="0" y="-5196"/>
            <a:ext cx="12201235" cy="6863195"/>
          </a:xfrm>
          <a:prstGeom prst="rect">
            <a:avLst/>
          </a:prstGeom>
          <a:noFill/>
          <a:ln>
            <a:noFill/>
          </a:ln>
        </p:spPr>
      </p:pic>
      <p:sp>
        <p:nvSpPr>
          <p:cNvPr id="895" name="Google Shape;895;p78"/>
          <p:cNvSpPr txBox="1">
            <a:spLocks noGrp="1"/>
          </p:cNvSpPr>
          <p:nvPr>
            <p:ph type="title"/>
          </p:nvPr>
        </p:nvSpPr>
        <p:spPr>
          <a:xfrm>
            <a:off x="711252" y="507600"/>
            <a:ext cx="10790278" cy="324677"/>
          </a:xfrm>
          <a:prstGeom prst="rect">
            <a:avLst/>
          </a:prstGeom>
          <a:noFill/>
          <a:ln>
            <a:noFill/>
          </a:ln>
        </p:spPr>
        <p:txBody>
          <a:bodyPr spcFirstLastPara="1" wrap="square" lIns="0" tIns="0" rIns="0" bIns="0" anchor="t" anchorCtr="0">
            <a:normAutofit/>
          </a:bodyPr>
          <a:lstStyle>
            <a:lvl1pPr lvl="0" algn="l">
              <a:lnSpc>
                <a:spcPct val="90000"/>
              </a:lnSpc>
              <a:spcBef>
                <a:spcPts val="0"/>
              </a:spcBef>
              <a:spcAft>
                <a:spcPts val="0"/>
              </a:spcAft>
              <a:buClr>
                <a:schemeClr val="lt1"/>
              </a:buClr>
              <a:buSzPts val="1400"/>
              <a:buFont typeface="Arial"/>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96" name="Google Shape;896;p78"/>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97" name="Google Shape;897;p78"/>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898" name="Google Shape;898;p78"/>
          <p:cNvSpPr>
            <a:spLocks noGrp="1"/>
          </p:cNvSpPr>
          <p:nvPr>
            <p:ph type="pic" idx="2"/>
          </p:nvPr>
        </p:nvSpPr>
        <p:spPr>
          <a:xfrm>
            <a:off x="711252" y="1854197"/>
            <a:ext cx="576000" cy="576000"/>
          </a:xfrm>
          <a:prstGeom prst="rect">
            <a:avLst/>
          </a:prstGeom>
          <a:noFill/>
          <a:ln>
            <a:noFill/>
          </a:ln>
        </p:spPr>
      </p:sp>
      <p:sp>
        <p:nvSpPr>
          <p:cNvPr id="899" name="Google Shape;899;p78"/>
          <p:cNvSpPr>
            <a:spLocks noGrp="1"/>
          </p:cNvSpPr>
          <p:nvPr>
            <p:ph type="pic" idx="3"/>
          </p:nvPr>
        </p:nvSpPr>
        <p:spPr>
          <a:xfrm>
            <a:off x="2948808" y="1854197"/>
            <a:ext cx="576000" cy="576000"/>
          </a:xfrm>
          <a:prstGeom prst="rect">
            <a:avLst/>
          </a:prstGeom>
          <a:noFill/>
          <a:ln>
            <a:noFill/>
          </a:ln>
        </p:spPr>
      </p:sp>
      <p:sp>
        <p:nvSpPr>
          <p:cNvPr id="900" name="Google Shape;900;p78"/>
          <p:cNvSpPr>
            <a:spLocks noGrp="1"/>
          </p:cNvSpPr>
          <p:nvPr>
            <p:ph type="pic" idx="4"/>
          </p:nvPr>
        </p:nvSpPr>
        <p:spPr>
          <a:xfrm>
            <a:off x="5186364" y="1854197"/>
            <a:ext cx="576000" cy="576000"/>
          </a:xfrm>
          <a:prstGeom prst="rect">
            <a:avLst/>
          </a:prstGeom>
          <a:noFill/>
          <a:ln>
            <a:noFill/>
          </a:ln>
        </p:spPr>
      </p:sp>
      <p:sp>
        <p:nvSpPr>
          <p:cNvPr id="901" name="Google Shape;901;p78"/>
          <p:cNvSpPr>
            <a:spLocks noGrp="1"/>
          </p:cNvSpPr>
          <p:nvPr>
            <p:ph type="pic" idx="5"/>
          </p:nvPr>
        </p:nvSpPr>
        <p:spPr>
          <a:xfrm>
            <a:off x="7423920" y="1854197"/>
            <a:ext cx="576000" cy="576000"/>
          </a:xfrm>
          <a:prstGeom prst="rect">
            <a:avLst/>
          </a:prstGeom>
          <a:noFill/>
          <a:ln>
            <a:noFill/>
          </a:ln>
        </p:spPr>
      </p:sp>
      <p:sp>
        <p:nvSpPr>
          <p:cNvPr id="902" name="Google Shape;902;p78"/>
          <p:cNvSpPr>
            <a:spLocks noGrp="1"/>
          </p:cNvSpPr>
          <p:nvPr>
            <p:ph type="pic" idx="6"/>
          </p:nvPr>
        </p:nvSpPr>
        <p:spPr>
          <a:xfrm>
            <a:off x="9685400" y="1854197"/>
            <a:ext cx="576000" cy="576000"/>
          </a:xfrm>
          <a:prstGeom prst="rect">
            <a:avLst/>
          </a:prstGeom>
          <a:noFill/>
          <a:ln>
            <a:noFill/>
          </a:ln>
        </p:spPr>
      </p:sp>
      <p:sp>
        <p:nvSpPr>
          <p:cNvPr id="903" name="Google Shape;903;p78"/>
          <p:cNvSpPr txBox="1">
            <a:spLocks noGrp="1"/>
          </p:cNvSpPr>
          <p:nvPr>
            <p:ph type="body" idx="1"/>
          </p:nvPr>
        </p:nvSpPr>
        <p:spPr>
          <a:xfrm>
            <a:off x="711252" y="2659638"/>
            <a:ext cx="1819273" cy="1007065"/>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lt1"/>
              </a:buClr>
              <a:buSzPts val="1600"/>
              <a:buNone/>
              <a:defRPr sz="1600" b="1"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04" name="Google Shape;904;p78"/>
          <p:cNvSpPr txBox="1">
            <a:spLocks noGrp="1"/>
          </p:cNvSpPr>
          <p:nvPr>
            <p:ph type="body" idx="7"/>
          </p:nvPr>
        </p:nvSpPr>
        <p:spPr>
          <a:xfrm>
            <a:off x="711252" y="3692673"/>
            <a:ext cx="1819273" cy="2415896"/>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lt1"/>
              </a:buClr>
              <a:buSzPts val="1200"/>
              <a:buNone/>
              <a:defRPr sz="1200">
                <a:solidFill>
                  <a:schemeClr val="lt1"/>
                </a:solidFill>
              </a:defRPr>
            </a:lvl1pPr>
            <a:lvl2pPr marL="914400" lvl="1" indent="-304800" algn="l">
              <a:lnSpc>
                <a:spcPct val="110000"/>
              </a:lnSpc>
              <a:spcBef>
                <a:spcPts val="600"/>
              </a:spcBef>
              <a:spcAft>
                <a:spcPts val="0"/>
              </a:spcAft>
              <a:buClr>
                <a:schemeClr val="lt1"/>
              </a:buClr>
              <a:buSzPts val="1200"/>
              <a:buChar char="•"/>
              <a:defRPr sz="1200">
                <a:solidFill>
                  <a:schemeClr val="lt1"/>
                </a:solidFill>
              </a:defRPr>
            </a:lvl2pPr>
            <a:lvl3pPr marL="1371600" lvl="2" indent="-304800" algn="l">
              <a:lnSpc>
                <a:spcPct val="110000"/>
              </a:lnSpc>
              <a:spcBef>
                <a:spcPts val="600"/>
              </a:spcBef>
              <a:spcAft>
                <a:spcPts val="0"/>
              </a:spcAft>
              <a:buClr>
                <a:schemeClr val="lt1"/>
              </a:buClr>
              <a:buSzPts val="1200"/>
              <a:buChar char="-"/>
              <a:defRPr sz="1200">
                <a:solidFill>
                  <a:schemeClr val="lt1"/>
                </a:solidFill>
              </a:defRPr>
            </a:lvl3pPr>
            <a:lvl4pPr marL="1828800" lvl="3" indent="-228600" algn="l">
              <a:lnSpc>
                <a:spcPct val="130000"/>
              </a:lnSpc>
              <a:spcBef>
                <a:spcPts val="6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05" name="Google Shape;905;p78"/>
          <p:cNvSpPr txBox="1">
            <a:spLocks noGrp="1"/>
          </p:cNvSpPr>
          <p:nvPr>
            <p:ph type="body" idx="8"/>
          </p:nvPr>
        </p:nvSpPr>
        <p:spPr>
          <a:xfrm>
            <a:off x="2948808" y="2659638"/>
            <a:ext cx="1819273" cy="1007065"/>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lt1"/>
              </a:buClr>
              <a:buSzPts val="1600"/>
              <a:buNone/>
              <a:defRPr sz="1600" b="1"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06" name="Google Shape;906;p78"/>
          <p:cNvSpPr txBox="1">
            <a:spLocks noGrp="1"/>
          </p:cNvSpPr>
          <p:nvPr>
            <p:ph type="body" idx="9"/>
          </p:nvPr>
        </p:nvSpPr>
        <p:spPr>
          <a:xfrm>
            <a:off x="2948808" y="3692673"/>
            <a:ext cx="1819273" cy="2415896"/>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lt1"/>
              </a:buClr>
              <a:buSzPts val="1200"/>
              <a:buNone/>
              <a:defRPr sz="1200">
                <a:solidFill>
                  <a:schemeClr val="lt1"/>
                </a:solidFill>
              </a:defRPr>
            </a:lvl1pPr>
            <a:lvl2pPr marL="914400" lvl="1" indent="-304800" algn="l">
              <a:lnSpc>
                <a:spcPct val="110000"/>
              </a:lnSpc>
              <a:spcBef>
                <a:spcPts val="600"/>
              </a:spcBef>
              <a:spcAft>
                <a:spcPts val="0"/>
              </a:spcAft>
              <a:buClr>
                <a:schemeClr val="lt1"/>
              </a:buClr>
              <a:buSzPts val="1200"/>
              <a:buChar char="•"/>
              <a:defRPr sz="1200">
                <a:solidFill>
                  <a:schemeClr val="lt1"/>
                </a:solidFill>
              </a:defRPr>
            </a:lvl2pPr>
            <a:lvl3pPr marL="1371600" lvl="2" indent="-304800" algn="l">
              <a:lnSpc>
                <a:spcPct val="110000"/>
              </a:lnSpc>
              <a:spcBef>
                <a:spcPts val="600"/>
              </a:spcBef>
              <a:spcAft>
                <a:spcPts val="0"/>
              </a:spcAft>
              <a:buClr>
                <a:schemeClr val="lt1"/>
              </a:buClr>
              <a:buSzPts val="1200"/>
              <a:buChar char="-"/>
              <a:defRPr sz="1200">
                <a:solidFill>
                  <a:schemeClr val="lt1"/>
                </a:solidFill>
              </a:defRPr>
            </a:lvl3pPr>
            <a:lvl4pPr marL="1828800" lvl="3" indent="-228600" algn="l">
              <a:lnSpc>
                <a:spcPct val="130000"/>
              </a:lnSpc>
              <a:spcBef>
                <a:spcPts val="6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07" name="Google Shape;907;p78"/>
          <p:cNvSpPr txBox="1">
            <a:spLocks noGrp="1"/>
          </p:cNvSpPr>
          <p:nvPr>
            <p:ph type="body" idx="13"/>
          </p:nvPr>
        </p:nvSpPr>
        <p:spPr>
          <a:xfrm>
            <a:off x="5186364" y="2659638"/>
            <a:ext cx="1819273" cy="1007065"/>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lt1"/>
              </a:buClr>
              <a:buSzPts val="1600"/>
              <a:buNone/>
              <a:defRPr sz="1600" b="1"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08" name="Google Shape;908;p78"/>
          <p:cNvSpPr txBox="1">
            <a:spLocks noGrp="1"/>
          </p:cNvSpPr>
          <p:nvPr>
            <p:ph type="body" idx="14"/>
          </p:nvPr>
        </p:nvSpPr>
        <p:spPr>
          <a:xfrm>
            <a:off x="5186364" y="3692673"/>
            <a:ext cx="1819273" cy="2415896"/>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lt1"/>
              </a:buClr>
              <a:buSzPts val="1200"/>
              <a:buNone/>
              <a:defRPr sz="1200">
                <a:solidFill>
                  <a:schemeClr val="lt1"/>
                </a:solidFill>
              </a:defRPr>
            </a:lvl1pPr>
            <a:lvl2pPr marL="914400" lvl="1" indent="-304800" algn="l">
              <a:lnSpc>
                <a:spcPct val="110000"/>
              </a:lnSpc>
              <a:spcBef>
                <a:spcPts val="600"/>
              </a:spcBef>
              <a:spcAft>
                <a:spcPts val="0"/>
              </a:spcAft>
              <a:buClr>
                <a:schemeClr val="lt1"/>
              </a:buClr>
              <a:buSzPts val="1200"/>
              <a:buChar char="•"/>
              <a:defRPr sz="1200">
                <a:solidFill>
                  <a:schemeClr val="lt1"/>
                </a:solidFill>
              </a:defRPr>
            </a:lvl2pPr>
            <a:lvl3pPr marL="1371600" lvl="2" indent="-304800" algn="l">
              <a:lnSpc>
                <a:spcPct val="110000"/>
              </a:lnSpc>
              <a:spcBef>
                <a:spcPts val="600"/>
              </a:spcBef>
              <a:spcAft>
                <a:spcPts val="0"/>
              </a:spcAft>
              <a:buClr>
                <a:schemeClr val="lt1"/>
              </a:buClr>
              <a:buSzPts val="1200"/>
              <a:buChar char="-"/>
              <a:defRPr sz="1200">
                <a:solidFill>
                  <a:schemeClr val="lt1"/>
                </a:solidFill>
              </a:defRPr>
            </a:lvl3pPr>
            <a:lvl4pPr marL="1828800" lvl="3" indent="-228600" algn="l">
              <a:lnSpc>
                <a:spcPct val="130000"/>
              </a:lnSpc>
              <a:spcBef>
                <a:spcPts val="6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09" name="Google Shape;909;p78"/>
          <p:cNvSpPr txBox="1">
            <a:spLocks noGrp="1"/>
          </p:cNvSpPr>
          <p:nvPr>
            <p:ph type="body" idx="15"/>
          </p:nvPr>
        </p:nvSpPr>
        <p:spPr>
          <a:xfrm>
            <a:off x="7423920" y="2659638"/>
            <a:ext cx="1819273" cy="1007065"/>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lt1"/>
              </a:buClr>
              <a:buSzPts val="1600"/>
              <a:buNone/>
              <a:defRPr sz="1600" b="1"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10" name="Google Shape;910;p78"/>
          <p:cNvSpPr txBox="1">
            <a:spLocks noGrp="1"/>
          </p:cNvSpPr>
          <p:nvPr>
            <p:ph type="body" idx="16"/>
          </p:nvPr>
        </p:nvSpPr>
        <p:spPr>
          <a:xfrm>
            <a:off x="7423920" y="3692673"/>
            <a:ext cx="1819273" cy="2415896"/>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lt1"/>
              </a:buClr>
              <a:buSzPts val="1200"/>
              <a:buNone/>
              <a:defRPr sz="1200">
                <a:solidFill>
                  <a:schemeClr val="lt1"/>
                </a:solidFill>
              </a:defRPr>
            </a:lvl1pPr>
            <a:lvl2pPr marL="914400" lvl="1" indent="-304800" algn="l">
              <a:lnSpc>
                <a:spcPct val="110000"/>
              </a:lnSpc>
              <a:spcBef>
                <a:spcPts val="600"/>
              </a:spcBef>
              <a:spcAft>
                <a:spcPts val="0"/>
              </a:spcAft>
              <a:buClr>
                <a:schemeClr val="lt1"/>
              </a:buClr>
              <a:buSzPts val="1200"/>
              <a:buChar char="•"/>
              <a:defRPr sz="1200">
                <a:solidFill>
                  <a:schemeClr val="lt1"/>
                </a:solidFill>
              </a:defRPr>
            </a:lvl2pPr>
            <a:lvl3pPr marL="1371600" lvl="2" indent="-304800" algn="l">
              <a:lnSpc>
                <a:spcPct val="110000"/>
              </a:lnSpc>
              <a:spcBef>
                <a:spcPts val="600"/>
              </a:spcBef>
              <a:spcAft>
                <a:spcPts val="0"/>
              </a:spcAft>
              <a:buClr>
                <a:schemeClr val="lt1"/>
              </a:buClr>
              <a:buSzPts val="1200"/>
              <a:buChar char="-"/>
              <a:defRPr sz="1200">
                <a:solidFill>
                  <a:schemeClr val="lt1"/>
                </a:solidFill>
              </a:defRPr>
            </a:lvl3pPr>
            <a:lvl4pPr marL="1828800" lvl="3" indent="-228600" algn="l">
              <a:lnSpc>
                <a:spcPct val="130000"/>
              </a:lnSpc>
              <a:spcBef>
                <a:spcPts val="6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11" name="Google Shape;911;p78"/>
          <p:cNvSpPr txBox="1">
            <a:spLocks noGrp="1"/>
          </p:cNvSpPr>
          <p:nvPr>
            <p:ph type="body" idx="17"/>
          </p:nvPr>
        </p:nvSpPr>
        <p:spPr>
          <a:xfrm>
            <a:off x="9660671" y="2659638"/>
            <a:ext cx="1819273" cy="1007065"/>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lt1"/>
              </a:buClr>
              <a:buSzPts val="1600"/>
              <a:buNone/>
              <a:defRPr sz="1600" b="1"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12" name="Google Shape;912;p78"/>
          <p:cNvSpPr txBox="1">
            <a:spLocks noGrp="1"/>
          </p:cNvSpPr>
          <p:nvPr>
            <p:ph type="body" idx="18"/>
          </p:nvPr>
        </p:nvSpPr>
        <p:spPr>
          <a:xfrm>
            <a:off x="9660671" y="3692673"/>
            <a:ext cx="1819273" cy="2415896"/>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lt1"/>
              </a:buClr>
              <a:buSzPts val="1200"/>
              <a:buNone/>
              <a:defRPr sz="1200">
                <a:solidFill>
                  <a:schemeClr val="lt1"/>
                </a:solidFill>
              </a:defRPr>
            </a:lvl1pPr>
            <a:lvl2pPr marL="914400" lvl="1" indent="-304800" algn="l">
              <a:lnSpc>
                <a:spcPct val="110000"/>
              </a:lnSpc>
              <a:spcBef>
                <a:spcPts val="600"/>
              </a:spcBef>
              <a:spcAft>
                <a:spcPts val="0"/>
              </a:spcAft>
              <a:buClr>
                <a:schemeClr val="lt1"/>
              </a:buClr>
              <a:buSzPts val="1200"/>
              <a:buChar char="•"/>
              <a:defRPr sz="1200">
                <a:solidFill>
                  <a:schemeClr val="lt1"/>
                </a:solidFill>
              </a:defRPr>
            </a:lvl2pPr>
            <a:lvl3pPr marL="1371600" lvl="2" indent="-304800" algn="l">
              <a:lnSpc>
                <a:spcPct val="110000"/>
              </a:lnSpc>
              <a:spcBef>
                <a:spcPts val="600"/>
              </a:spcBef>
              <a:spcAft>
                <a:spcPts val="0"/>
              </a:spcAft>
              <a:buClr>
                <a:schemeClr val="lt1"/>
              </a:buClr>
              <a:buSzPts val="1200"/>
              <a:buChar char="-"/>
              <a:defRPr sz="1200">
                <a:solidFill>
                  <a:schemeClr val="lt1"/>
                </a:solidFill>
              </a:defRPr>
            </a:lvl3pPr>
            <a:lvl4pPr marL="1828800" lvl="3" indent="-228600" algn="l">
              <a:lnSpc>
                <a:spcPct val="130000"/>
              </a:lnSpc>
              <a:spcBef>
                <a:spcPts val="6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913" name="Google Shape;913;p78"/>
          <p:cNvPicPr preferRelativeResize="0"/>
          <p:nvPr/>
        </p:nvPicPr>
        <p:blipFill rotWithShape="1">
          <a:blip r:embed="rId3">
            <a:alphaModFix/>
          </a:blip>
          <a:srcRect/>
          <a:stretch/>
        </p:blipFill>
        <p:spPr>
          <a:xfrm>
            <a:off x="11223028" y="6228946"/>
            <a:ext cx="432312" cy="341097"/>
          </a:xfrm>
          <a:prstGeom prst="rect">
            <a:avLst/>
          </a:prstGeom>
          <a:noFill/>
          <a:ln>
            <a:noFill/>
          </a:ln>
        </p:spPr>
      </p:pic>
      <p:sp>
        <p:nvSpPr>
          <p:cNvPr id="914" name="Google Shape;914;p78"/>
          <p:cNvSpPr txBox="1">
            <a:spLocks noGrp="1"/>
          </p:cNvSpPr>
          <p:nvPr>
            <p:ph type="body" idx="19"/>
          </p:nvPr>
        </p:nvSpPr>
        <p:spPr>
          <a:xfrm>
            <a:off x="1469920" y="6109856"/>
            <a:ext cx="3167064" cy="432632"/>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lt1"/>
              </a:buClr>
              <a:buSzPts val="800"/>
              <a:buNone/>
              <a:defRPr sz="800" b="0" i="0">
                <a:solidFill>
                  <a:schemeClr val="lt1"/>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guide id="3" pos="6199">
          <p15:clr>
            <a:srgbClr val="FBAE4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Team Bio x5, Navy 1">
  <p:cSld name="Team Bio x5, Navy 1">
    <p:bg>
      <p:bgPr>
        <a:solidFill>
          <a:schemeClr val="dk2"/>
        </a:solidFill>
        <a:effectLst/>
      </p:bgPr>
    </p:bg>
    <p:spTree>
      <p:nvGrpSpPr>
        <p:cNvPr id="1" name="Shape 915"/>
        <p:cNvGrpSpPr/>
        <p:nvPr/>
      </p:nvGrpSpPr>
      <p:grpSpPr>
        <a:xfrm>
          <a:off x="0" y="0"/>
          <a:ext cx="0" cy="0"/>
          <a:chOff x="0" y="0"/>
          <a:chExt cx="0" cy="0"/>
        </a:xfrm>
      </p:grpSpPr>
      <p:pic>
        <p:nvPicPr>
          <p:cNvPr id="916" name="Google Shape;916;p79"/>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917" name="Google Shape;917;p79"/>
          <p:cNvSpPr txBox="1">
            <a:spLocks noGrp="1"/>
          </p:cNvSpPr>
          <p:nvPr>
            <p:ph type="title"/>
          </p:nvPr>
        </p:nvSpPr>
        <p:spPr>
          <a:xfrm>
            <a:off x="711252" y="507600"/>
            <a:ext cx="10790278" cy="324677"/>
          </a:xfrm>
          <a:prstGeom prst="rect">
            <a:avLst/>
          </a:prstGeom>
          <a:noFill/>
          <a:ln>
            <a:noFill/>
          </a:ln>
        </p:spPr>
        <p:txBody>
          <a:bodyPr spcFirstLastPara="1" wrap="square" lIns="0" tIns="0" rIns="0" bIns="0" anchor="t" anchorCtr="0">
            <a:normAutofit/>
          </a:bodyPr>
          <a:lstStyle>
            <a:lvl1pPr lvl="0" algn="l">
              <a:lnSpc>
                <a:spcPct val="90000"/>
              </a:lnSpc>
              <a:spcBef>
                <a:spcPts val="0"/>
              </a:spcBef>
              <a:spcAft>
                <a:spcPts val="0"/>
              </a:spcAft>
              <a:buClr>
                <a:schemeClr val="lt1"/>
              </a:buClr>
              <a:buSzPts val="1400"/>
              <a:buFont typeface="Arial"/>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18" name="Google Shape;918;p79"/>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19" name="Google Shape;919;p79"/>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920" name="Google Shape;920;p79"/>
          <p:cNvSpPr txBox="1">
            <a:spLocks noGrp="1"/>
          </p:cNvSpPr>
          <p:nvPr>
            <p:ph type="body" idx="1"/>
          </p:nvPr>
        </p:nvSpPr>
        <p:spPr>
          <a:xfrm>
            <a:off x="731947" y="4429301"/>
            <a:ext cx="1800913" cy="1815389"/>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lt1"/>
              </a:buClr>
              <a:buSzPts val="1200"/>
              <a:buNone/>
              <a:defRPr sz="1200">
                <a:solidFill>
                  <a:schemeClr val="lt1"/>
                </a:solidFill>
              </a:defRPr>
            </a:lvl1pPr>
            <a:lvl2pPr marL="914400" lvl="1" indent="-304800" algn="l">
              <a:lnSpc>
                <a:spcPct val="110000"/>
              </a:lnSpc>
              <a:spcBef>
                <a:spcPts val="600"/>
              </a:spcBef>
              <a:spcAft>
                <a:spcPts val="0"/>
              </a:spcAft>
              <a:buClr>
                <a:schemeClr val="lt1"/>
              </a:buClr>
              <a:buSzPts val="1200"/>
              <a:buChar char="•"/>
              <a:defRPr sz="1200">
                <a:solidFill>
                  <a:schemeClr val="lt1"/>
                </a:solidFill>
              </a:defRPr>
            </a:lvl2pPr>
            <a:lvl3pPr marL="1371600" lvl="2" indent="-304800" algn="l">
              <a:lnSpc>
                <a:spcPct val="110000"/>
              </a:lnSpc>
              <a:spcBef>
                <a:spcPts val="600"/>
              </a:spcBef>
              <a:spcAft>
                <a:spcPts val="0"/>
              </a:spcAft>
              <a:buClr>
                <a:schemeClr val="lt1"/>
              </a:buClr>
              <a:buSzPts val="1200"/>
              <a:buChar char="-"/>
              <a:defRPr sz="1200">
                <a:solidFill>
                  <a:schemeClr val="lt1"/>
                </a:solidFill>
              </a:defRPr>
            </a:lvl3pPr>
            <a:lvl4pPr marL="1828800" lvl="3" indent="-228600" algn="l">
              <a:lnSpc>
                <a:spcPct val="130000"/>
              </a:lnSpc>
              <a:spcBef>
                <a:spcPts val="6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21" name="Google Shape;921;p79"/>
          <p:cNvSpPr txBox="1">
            <a:spLocks noGrp="1"/>
          </p:cNvSpPr>
          <p:nvPr>
            <p:ph type="body" idx="2"/>
          </p:nvPr>
        </p:nvSpPr>
        <p:spPr>
          <a:xfrm>
            <a:off x="3006437" y="4429301"/>
            <a:ext cx="1819273" cy="1815389"/>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lt1"/>
              </a:buClr>
              <a:buSzPts val="1200"/>
              <a:buNone/>
              <a:defRPr sz="1200">
                <a:solidFill>
                  <a:schemeClr val="lt1"/>
                </a:solidFill>
              </a:defRPr>
            </a:lvl1pPr>
            <a:lvl2pPr marL="914400" lvl="1" indent="-304800" algn="l">
              <a:lnSpc>
                <a:spcPct val="110000"/>
              </a:lnSpc>
              <a:spcBef>
                <a:spcPts val="600"/>
              </a:spcBef>
              <a:spcAft>
                <a:spcPts val="0"/>
              </a:spcAft>
              <a:buClr>
                <a:schemeClr val="lt1"/>
              </a:buClr>
              <a:buSzPts val="1200"/>
              <a:buChar char="•"/>
              <a:defRPr sz="1200">
                <a:solidFill>
                  <a:schemeClr val="lt1"/>
                </a:solidFill>
              </a:defRPr>
            </a:lvl2pPr>
            <a:lvl3pPr marL="1371600" lvl="2" indent="-304800" algn="l">
              <a:lnSpc>
                <a:spcPct val="110000"/>
              </a:lnSpc>
              <a:spcBef>
                <a:spcPts val="600"/>
              </a:spcBef>
              <a:spcAft>
                <a:spcPts val="0"/>
              </a:spcAft>
              <a:buClr>
                <a:schemeClr val="lt1"/>
              </a:buClr>
              <a:buSzPts val="1200"/>
              <a:buChar char="-"/>
              <a:defRPr sz="1200">
                <a:solidFill>
                  <a:schemeClr val="lt1"/>
                </a:solidFill>
              </a:defRPr>
            </a:lvl3pPr>
            <a:lvl4pPr marL="1828800" lvl="3" indent="-228600" algn="l">
              <a:lnSpc>
                <a:spcPct val="130000"/>
              </a:lnSpc>
              <a:spcBef>
                <a:spcPts val="6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22" name="Google Shape;922;p79"/>
          <p:cNvSpPr txBox="1">
            <a:spLocks noGrp="1"/>
          </p:cNvSpPr>
          <p:nvPr>
            <p:ph type="body" idx="3"/>
          </p:nvPr>
        </p:nvSpPr>
        <p:spPr>
          <a:xfrm>
            <a:off x="5280927" y="4429301"/>
            <a:ext cx="1819273" cy="1815389"/>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lt1"/>
              </a:buClr>
              <a:buSzPts val="1200"/>
              <a:buNone/>
              <a:defRPr sz="1200">
                <a:solidFill>
                  <a:schemeClr val="lt1"/>
                </a:solidFill>
              </a:defRPr>
            </a:lvl1pPr>
            <a:lvl2pPr marL="914400" lvl="1" indent="-304800" algn="l">
              <a:lnSpc>
                <a:spcPct val="110000"/>
              </a:lnSpc>
              <a:spcBef>
                <a:spcPts val="600"/>
              </a:spcBef>
              <a:spcAft>
                <a:spcPts val="0"/>
              </a:spcAft>
              <a:buClr>
                <a:schemeClr val="lt1"/>
              </a:buClr>
              <a:buSzPts val="1200"/>
              <a:buChar char="•"/>
              <a:defRPr sz="1200">
                <a:solidFill>
                  <a:schemeClr val="lt1"/>
                </a:solidFill>
              </a:defRPr>
            </a:lvl2pPr>
            <a:lvl3pPr marL="1371600" lvl="2" indent="-304800" algn="l">
              <a:lnSpc>
                <a:spcPct val="110000"/>
              </a:lnSpc>
              <a:spcBef>
                <a:spcPts val="600"/>
              </a:spcBef>
              <a:spcAft>
                <a:spcPts val="0"/>
              </a:spcAft>
              <a:buClr>
                <a:schemeClr val="lt1"/>
              </a:buClr>
              <a:buSzPts val="1200"/>
              <a:buChar char="-"/>
              <a:defRPr sz="1200">
                <a:solidFill>
                  <a:schemeClr val="lt1"/>
                </a:solidFill>
              </a:defRPr>
            </a:lvl3pPr>
            <a:lvl4pPr marL="1828800" lvl="3" indent="-228600" algn="l">
              <a:lnSpc>
                <a:spcPct val="130000"/>
              </a:lnSpc>
              <a:spcBef>
                <a:spcPts val="6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23" name="Google Shape;923;p79"/>
          <p:cNvSpPr txBox="1">
            <a:spLocks noGrp="1"/>
          </p:cNvSpPr>
          <p:nvPr>
            <p:ph type="body" idx="4"/>
          </p:nvPr>
        </p:nvSpPr>
        <p:spPr>
          <a:xfrm>
            <a:off x="7555417" y="4424843"/>
            <a:ext cx="1819273" cy="1815389"/>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lt1"/>
              </a:buClr>
              <a:buSzPts val="1200"/>
              <a:buNone/>
              <a:defRPr sz="1200">
                <a:solidFill>
                  <a:schemeClr val="lt1"/>
                </a:solidFill>
              </a:defRPr>
            </a:lvl1pPr>
            <a:lvl2pPr marL="914400" lvl="1" indent="-304800" algn="l">
              <a:lnSpc>
                <a:spcPct val="110000"/>
              </a:lnSpc>
              <a:spcBef>
                <a:spcPts val="600"/>
              </a:spcBef>
              <a:spcAft>
                <a:spcPts val="0"/>
              </a:spcAft>
              <a:buClr>
                <a:schemeClr val="lt1"/>
              </a:buClr>
              <a:buSzPts val="1200"/>
              <a:buChar char="•"/>
              <a:defRPr sz="1200">
                <a:solidFill>
                  <a:schemeClr val="lt1"/>
                </a:solidFill>
              </a:defRPr>
            </a:lvl2pPr>
            <a:lvl3pPr marL="1371600" lvl="2" indent="-304800" algn="l">
              <a:lnSpc>
                <a:spcPct val="110000"/>
              </a:lnSpc>
              <a:spcBef>
                <a:spcPts val="600"/>
              </a:spcBef>
              <a:spcAft>
                <a:spcPts val="0"/>
              </a:spcAft>
              <a:buClr>
                <a:schemeClr val="lt1"/>
              </a:buClr>
              <a:buSzPts val="1200"/>
              <a:buChar char="-"/>
              <a:defRPr sz="1200">
                <a:solidFill>
                  <a:schemeClr val="lt1"/>
                </a:solidFill>
              </a:defRPr>
            </a:lvl3pPr>
            <a:lvl4pPr marL="1828800" lvl="3" indent="-228600" algn="l">
              <a:lnSpc>
                <a:spcPct val="130000"/>
              </a:lnSpc>
              <a:spcBef>
                <a:spcPts val="6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24" name="Google Shape;924;p79"/>
          <p:cNvSpPr txBox="1">
            <a:spLocks noGrp="1"/>
          </p:cNvSpPr>
          <p:nvPr>
            <p:ph type="body" idx="5"/>
          </p:nvPr>
        </p:nvSpPr>
        <p:spPr>
          <a:xfrm>
            <a:off x="9829907" y="4419276"/>
            <a:ext cx="1819273" cy="1815389"/>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lt1"/>
              </a:buClr>
              <a:buSzPts val="1200"/>
              <a:buNone/>
              <a:defRPr sz="1200">
                <a:solidFill>
                  <a:schemeClr val="lt1"/>
                </a:solidFill>
              </a:defRPr>
            </a:lvl1pPr>
            <a:lvl2pPr marL="914400" lvl="1" indent="-304800" algn="l">
              <a:lnSpc>
                <a:spcPct val="110000"/>
              </a:lnSpc>
              <a:spcBef>
                <a:spcPts val="600"/>
              </a:spcBef>
              <a:spcAft>
                <a:spcPts val="0"/>
              </a:spcAft>
              <a:buClr>
                <a:schemeClr val="lt1"/>
              </a:buClr>
              <a:buSzPts val="1200"/>
              <a:buChar char="•"/>
              <a:defRPr sz="1200">
                <a:solidFill>
                  <a:schemeClr val="lt1"/>
                </a:solidFill>
              </a:defRPr>
            </a:lvl2pPr>
            <a:lvl3pPr marL="1371600" lvl="2" indent="-304800" algn="l">
              <a:lnSpc>
                <a:spcPct val="110000"/>
              </a:lnSpc>
              <a:spcBef>
                <a:spcPts val="600"/>
              </a:spcBef>
              <a:spcAft>
                <a:spcPts val="0"/>
              </a:spcAft>
              <a:buClr>
                <a:schemeClr val="lt1"/>
              </a:buClr>
              <a:buSzPts val="1200"/>
              <a:buChar char="-"/>
              <a:defRPr sz="1200">
                <a:solidFill>
                  <a:schemeClr val="lt1"/>
                </a:solidFill>
              </a:defRPr>
            </a:lvl3pPr>
            <a:lvl4pPr marL="1828800" lvl="3" indent="-228600" algn="l">
              <a:lnSpc>
                <a:spcPct val="130000"/>
              </a:lnSpc>
              <a:spcBef>
                <a:spcPts val="6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25" name="Google Shape;925;p79"/>
          <p:cNvSpPr>
            <a:spLocks noGrp="1"/>
          </p:cNvSpPr>
          <p:nvPr>
            <p:ph type="pic" idx="6"/>
          </p:nvPr>
        </p:nvSpPr>
        <p:spPr>
          <a:xfrm>
            <a:off x="599862" y="1317343"/>
            <a:ext cx="1800000" cy="1800000"/>
          </a:xfrm>
          <a:prstGeom prst="ellipse">
            <a:avLst/>
          </a:prstGeom>
          <a:solidFill>
            <a:srgbClr val="D8D8D8"/>
          </a:solidFill>
          <a:ln>
            <a:noFill/>
          </a:ln>
        </p:spPr>
      </p:sp>
      <p:sp>
        <p:nvSpPr>
          <p:cNvPr id="926" name="Google Shape;926;p79"/>
          <p:cNvSpPr>
            <a:spLocks noGrp="1"/>
          </p:cNvSpPr>
          <p:nvPr>
            <p:ph type="pic" idx="7"/>
          </p:nvPr>
        </p:nvSpPr>
        <p:spPr>
          <a:xfrm>
            <a:off x="2874352" y="1317343"/>
            <a:ext cx="1800000" cy="1800000"/>
          </a:xfrm>
          <a:prstGeom prst="ellipse">
            <a:avLst/>
          </a:prstGeom>
          <a:solidFill>
            <a:srgbClr val="D8D8D8"/>
          </a:solidFill>
          <a:ln>
            <a:noFill/>
          </a:ln>
        </p:spPr>
      </p:sp>
      <p:sp>
        <p:nvSpPr>
          <p:cNvPr id="927" name="Google Shape;927;p79"/>
          <p:cNvSpPr>
            <a:spLocks noGrp="1"/>
          </p:cNvSpPr>
          <p:nvPr>
            <p:ph type="pic" idx="8"/>
          </p:nvPr>
        </p:nvSpPr>
        <p:spPr>
          <a:xfrm>
            <a:off x="5148842" y="1317343"/>
            <a:ext cx="1800000" cy="1800000"/>
          </a:xfrm>
          <a:prstGeom prst="ellipse">
            <a:avLst/>
          </a:prstGeom>
          <a:solidFill>
            <a:srgbClr val="D8D8D8"/>
          </a:solidFill>
          <a:ln>
            <a:noFill/>
          </a:ln>
        </p:spPr>
      </p:sp>
      <p:sp>
        <p:nvSpPr>
          <p:cNvPr id="928" name="Google Shape;928;p79"/>
          <p:cNvSpPr>
            <a:spLocks noGrp="1"/>
          </p:cNvSpPr>
          <p:nvPr>
            <p:ph type="pic" idx="9"/>
          </p:nvPr>
        </p:nvSpPr>
        <p:spPr>
          <a:xfrm>
            <a:off x="7423332" y="1317343"/>
            <a:ext cx="1800000" cy="1800000"/>
          </a:xfrm>
          <a:prstGeom prst="ellipse">
            <a:avLst/>
          </a:prstGeom>
          <a:solidFill>
            <a:srgbClr val="D8D8D8"/>
          </a:solidFill>
          <a:ln>
            <a:noFill/>
          </a:ln>
        </p:spPr>
      </p:sp>
      <p:sp>
        <p:nvSpPr>
          <p:cNvPr id="929" name="Google Shape;929;p79"/>
          <p:cNvSpPr>
            <a:spLocks noGrp="1"/>
          </p:cNvSpPr>
          <p:nvPr>
            <p:ph type="pic" idx="13"/>
          </p:nvPr>
        </p:nvSpPr>
        <p:spPr>
          <a:xfrm>
            <a:off x="9697822" y="1317343"/>
            <a:ext cx="1800000" cy="1800000"/>
          </a:xfrm>
          <a:prstGeom prst="ellipse">
            <a:avLst/>
          </a:prstGeom>
          <a:solidFill>
            <a:srgbClr val="D8D8D8"/>
          </a:solidFill>
          <a:ln>
            <a:noFill/>
          </a:ln>
        </p:spPr>
      </p:sp>
      <p:sp>
        <p:nvSpPr>
          <p:cNvPr id="930" name="Google Shape;930;p79"/>
          <p:cNvSpPr txBox="1">
            <a:spLocks noGrp="1"/>
          </p:cNvSpPr>
          <p:nvPr>
            <p:ph type="body" idx="14"/>
          </p:nvPr>
        </p:nvSpPr>
        <p:spPr>
          <a:xfrm>
            <a:off x="731947" y="3888744"/>
            <a:ext cx="1819273" cy="462269"/>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lt1"/>
              </a:buClr>
              <a:buSzPts val="1200"/>
              <a:buNone/>
              <a:defRPr sz="1200" b="0"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31" name="Google Shape;931;p79"/>
          <p:cNvSpPr txBox="1">
            <a:spLocks noGrp="1"/>
          </p:cNvSpPr>
          <p:nvPr>
            <p:ph type="body" idx="15"/>
          </p:nvPr>
        </p:nvSpPr>
        <p:spPr>
          <a:xfrm>
            <a:off x="731947" y="3373234"/>
            <a:ext cx="1819273" cy="477762"/>
          </a:xfrm>
          <a:prstGeom prst="rect">
            <a:avLst/>
          </a:prstGeom>
          <a:noFill/>
          <a:ln>
            <a:noFill/>
          </a:ln>
        </p:spPr>
        <p:txBody>
          <a:bodyPr spcFirstLastPara="1" wrap="square" lIns="0" tIns="0" rIns="0" bIns="0" anchor="t" anchorCtr="0">
            <a:normAutofit/>
          </a:bodyPr>
          <a:lstStyle>
            <a:lvl1pPr marL="457200" lvl="0" indent="-228600" algn="l">
              <a:lnSpc>
                <a:spcPct val="80000"/>
              </a:lnSpc>
              <a:spcBef>
                <a:spcPts val="0"/>
              </a:spcBef>
              <a:spcAft>
                <a:spcPts val="0"/>
              </a:spcAft>
              <a:buClr>
                <a:schemeClr val="lt1"/>
              </a:buClr>
              <a:buSzPts val="1400"/>
              <a:buNone/>
              <a:defRPr sz="1400" b="1"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32" name="Google Shape;932;p79"/>
          <p:cNvSpPr txBox="1">
            <a:spLocks noGrp="1"/>
          </p:cNvSpPr>
          <p:nvPr>
            <p:ph type="body" idx="16"/>
          </p:nvPr>
        </p:nvSpPr>
        <p:spPr>
          <a:xfrm>
            <a:off x="3006437" y="3373234"/>
            <a:ext cx="1819273" cy="477762"/>
          </a:xfrm>
          <a:prstGeom prst="rect">
            <a:avLst/>
          </a:prstGeom>
          <a:noFill/>
          <a:ln>
            <a:noFill/>
          </a:ln>
        </p:spPr>
        <p:txBody>
          <a:bodyPr spcFirstLastPara="1" wrap="square" lIns="0" tIns="0" rIns="0" bIns="0" anchor="t" anchorCtr="0">
            <a:normAutofit/>
          </a:bodyPr>
          <a:lstStyle>
            <a:lvl1pPr marL="457200" lvl="0" indent="-228600" algn="l">
              <a:lnSpc>
                <a:spcPct val="112857"/>
              </a:lnSpc>
              <a:spcBef>
                <a:spcPts val="0"/>
              </a:spcBef>
              <a:spcAft>
                <a:spcPts val="0"/>
              </a:spcAft>
              <a:buClr>
                <a:schemeClr val="lt1"/>
              </a:buClr>
              <a:buSzPts val="1400"/>
              <a:buNone/>
              <a:defRPr sz="1400" b="1"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33" name="Google Shape;933;p79"/>
          <p:cNvSpPr txBox="1">
            <a:spLocks noGrp="1"/>
          </p:cNvSpPr>
          <p:nvPr>
            <p:ph type="body" idx="17"/>
          </p:nvPr>
        </p:nvSpPr>
        <p:spPr>
          <a:xfrm>
            <a:off x="3006437" y="3888744"/>
            <a:ext cx="1819273" cy="462269"/>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lt1"/>
              </a:buClr>
              <a:buSzPts val="1200"/>
              <a:buNone/>
              <a:defRPr sz="1200" b="0"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34" name="Google Shape;934;p79"/>
          <p:cNvSpPr txBox="1">
            <a:spLocks noGrp="1"/>
          </p:cNvSpPr>
          <p:nvPr>
            <p:ph type="body" idx="18"/>
          </p:nvPr>
        </p:nvSpPr>
        <p:spPr>
          <a:xfrm>
            <a:off x="5280927" y="3373234"/>
            <a:ext cx="1819273" cy="477762"/>
          </a:xfrm>
          <a:prstGeom prst="rect">
            <a:avLst/>
          </a:prstGeom>
          <a:noFill/>
          <a:ln>
            <a:noFill/>
          </a:ln>
        </p:spPr>
        <p:txBody>
          <a:bodyPr spcFirstLastPara="1" wrap="square" lIns="0" tIns="0" rIns="0" bIns="0" anchor="t" anchorCtr="0">
            <a:normAutofit/>
          </a:bodyPr>
          <a:lstStyle>
            <a:lvl1pPr marL="457200" lvl="0" indent="-228600" algn="l">
              <a:lnSpc>
                <a:spcPct val="112857"/>
              </a:lnSpc>
              <a:spcBef>
                <a:spcPts val="0"/>
              </a:spcBef>
              <a:spcAft>
                <a:spcPts val="0"/>
              </a:spcAft>
              <a:buClr>
                <a:schemeClr val="lt1"/>
              </a:buClr>
              <a:buSzPts val="1400"/>
              <a:buNone/>
              <a:defRPr sz="1400" b="1"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35" name="Google Shape;935;p79"/>
          <p:cNvSpPr txBox="1">
            <a:spLocks noGrp="1"/>
          </p:cNvSpPr>
          <p:nvPr>
            <p:ph type="body" idx="19"/>
          </p:nvPr>
        </p:nvSpPr>
        <p:spPr>
          <a:xfrm>
            <a:off x="5280927" y="3888744"/>
            <a:ext cx="1819273" cy="462269"/>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lt1"/>
              </a:buClr>
              <a:buSzPts val="1200"/>
              <a:buNone/>
              <a:defRPr sz="1200" b="0"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36" name="Google Shape;936;p79"/>
          <p:cNvSpPr txBox="1">
            <a:spLocks noGrp="1"/>
          </p:cNvSpPr>
          <p:nvPr>
            <p:ph type="body" idx="20"/>
          </p:nvPr>
        </p:nvSpPr>
        <p:spPr>
          <a:xfrm>
            <a:off x="7555417" y="3373234"/>
            <a:ext cx="1819273" cy="477762"/>
          </a:xfrm>
          <a:prstGeom prst="rect">
            <a:avLst/>
          </a:prstGeom>
          <a:noFill/>
          <a:ln>
            <a:noFill/>
          </a:ln>
        </p:spPr>
        <p:txBody>
          <a:bodyPr spcFirstLastPara="1" wrap="square" lIns="0" tIns="0" rIns="0" bIns="0" anchor="t" anchorCtr="0">
            <a:normAutofit/>
          </a:bodyPr>
          <a:lstStyle>
            <a:lvl1pPr marL="457200" lvl="0" indent="-228600" algn="l">
              <a:lnSpc>
                <a:spcPct val="112857"/>
              </a:lnSpc>
              <a:spcBef>
                <a:spcPts val="0"/>
              </a:spcBef>
              <a:spcAft>
                <a:spcPts val="0"/>
              </a:spcAft>
              <a:buClr>
                <a:schemeClr val="lt1"/>
              </a:buClr>
              <a:buSzPts val="1400"/>
              <a:buNone/>
              <a:defRPr sz="1400" b="1"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37" name="Google Shape;937;p79"/>
          <p:cNvSpPr txBox="1">
            <a:spLocks noGrp="1"/>
          </p:cNvSpPr>
          <p:nvPr>
            <p:ph type="body" idx="21"/>
          </p:nvPr>
        </p:nvSpPr>
        <p:spPr>
          <a:xfrm>
            <a:off x="7555417" y="3888744"/>
            <a:ext cx="1819273" cy="462269"/>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lt1"/>
              </a:buClr>
              <a:buSzPts val="1200"/>
              <a:buNone/>
              <a:defRPr sz="1200" b="0"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38" name="Google Shape;938;p79"/>
          <p:cNvSpPr txBox="1">
            <a:spLocks noGrp="1"/>
          </p:cNvSpPr>
          <p:nvPr>
            <p:ph type="body" idx="22"/>
          </p:nvPr>
        </p:nvSpPr>
        <p:spPr>
          <a:xfrm>
            <a:off x="9829907" y="3373234"/>
            <a:ext cx="1819273" cy="477762"/>
          </a:xfrm>
          <a:prstGeom prst="rect">
            <a:avLst/>
          </a:prstGeom>
          <a:noFill/>
          <a:ln>
            <a:noFill/>
          </a:ln>
        </p:spPr>
        <p:txBody>
          <a:bodyPr spcFirstLastPara="1" wrap="square" lIns="0" tIns="0" rIns="0" bIns="0" anchor="t" anchorCtr="0">
            <a:normAutofit/>
          </a:bodyPr>
          <a:lstStyle>
            <a:lvl1pPr marL="457200" lvl="0" indent="-228600" algn="l">
              <a:lnSpc>
                <a:spcPct val="112857"/>
              </a:lnSpc>
              <a:spcBef>
                <a:spcPts val="0"/>
              </a:spcBef>
              <a:spcAft>
                <a:spcPts val="0"/>
              </a:spcAft>
              <a:buClr>
                <a:schemeClr val="lt1"/>
              </a:buClr>
              <a:buSzPts val="1400"/>
              <a:buNone/>
              <a:defRPr sz="1400" b="1"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39" name="Google Shape;939;p79"/>
          <p:cNvSpPr txBox="1">
            <a:spLocks noGrp="1"/>
          </p:cNvSpPr>
          <p:nvPr>
            <p:ph type="body" idx="23"/>
          </p:nvPr>
        </p:nvSpPr>
        <p:spPr>
          <a:xfrm>
            <a:off x="9829907" y="3888744"/>
            <a:ext cx="1819273" cy="462269"/>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lt1"/>
              </a:buClr>
              <a:buSzPts val="1200"/>
              <a:buNone/>
              <a:defRPr sz="1200" b="0"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40" name="Google Shape;940;p79"/>
          <p:cNvSpPr txBox="1">
            <a:spLocks noGrp="1"/>
          </p:cNvSpPr>
          <p:nvPr>
            <p:ph type="body" idx="24"/>
          </p:nvPr>
        </p:nvSpPr>
        <p:spPr>
          <a:xfrm>
            <a:off x="1469920" y="6109856"/>
            <a:ext cx="3167064" cy="432632"/>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lt1"/>
              </a:buClr>
              <a:buSzPts val="800"/>
              <a:buNone/>
              <a:defRPr sz="800" b="0" i="0">
                <a:solidFill>
                  <a:schemeClr val="lt1"/>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941" name="Google Shape;941;p79"/>
          <p:cNvPicPr preferRelativeResize="0"/>
          <p:nvPr/>
        </p:nvPicPr>
        <p:blipFill rotWithShape="1">
          <a:blip r:embed="rId3">
            <a:alphaModFix/>
          </a:blip>
          <a:srcRect/>
          <a:stretch/>
        </p:blipFill>
        <p:spPr>
          <a:xfrm>
            <a:off x="11223028" y="6228946"/>
            <a:ext cx="432312" cy="341097"/>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guide id="3" pos="6199">
          <p15:clr>
            <a:srgbClr val="FBAE4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Team Bio x5, Navy 3">
  <p:cSld name="Team Bio x5, Navy 3">
    <p:bg>
      <p:bgPr>
        <a:solidFill>
          <a:schemeClr val="dk2"/>
        </a:solidFill>
        <a:effectLst/>
      </p:bgPr>
    </p:bg>
    <p:spTree>
      <p:nvGrpSpPr>
        <p:cNvPr id="1" name="Shape 942"/>
        <p:cNvGrpSpPr/>
        <p:nvPr/>
      </p:nvGrpSpPr>
      <p:grpSpPr>
        <a:xfrm>
          <a:off x="0" y="0"/>
          <a:ext cx="0" cy="0"/>
          <a:chOff x="0" y="0"/>
          <a:chExt cx="0" cy="0"/>
        </a:xfrm>
      </p:grpSpPr>
      <p:pic>
        <p:nvPicPr>
          <p:cNvPr id="943" name="Google Shape;943;p80"/>
          <p:cNvPicPr preferRelativeResize="0"/>
          <p:nvPr/>
        </p:nvPicPr>
        <p:blipFill rotWithShape="1">
          <a:blip r:embed="rId2">
            <a:alphaModFix/>
          </a:blip>
          <a:srcRect/>
          <a:stretch/>
        </p:blipFill>
        <p:spPr>
          <a:xfrm>
            <a:off x="0" y="-5196"/>
            <a:ext cx="12201235" cy="6863195"/>
          </a:xfrm>
          <a:prstGeom prst="rect">
            <a:avLst/>
          </a:prstGeom>
          <a:noFill/>
          <a:ln>
            <a:noFill/>
          </a:ln>
        </p:spPr>
      </p:pic>
      <p:sp>
        <p:nvSpPr>
          <p:cNvPr id="944" name="Google Shape;944;p80"/>
          <p:cNvSpPr txBox="1">
            <a:spLocks noGrp="1"/>
          </p:cNvSpPr>
          <p:nvPr>
            <p:ph type="title"/>
          </p:nvPr>
        </p:nvSpPr>
        <p:spPr>
          <a:xfrm>
            <a:off x="711252" y="507600"/>
            <a:ext cx="10790278" cy="324677"/>
          </a:xfrm>
          <a:prstGeom prst="rect">
            <a:avLst/>
          </a:prstGeom>
          <a:noFill/>
          <a:ln>
            <a:noFill/>
          </a:ln>
        </p:spPr>
        <p:txBody>
          <a:bodyPr spcFirstLastPara="1" wrap="square" lIns="0" tIns="0" rIns="0" bIns="0" anchor="t" anchorCtr="0">
            <a:normAutofit/>
          </a:bodyPr>
          <a:lstStyle>
            <a:lvl1pPr lvl="0" algn="l">
              <a:lnSpc>
                <a:spcPct val="90000"/>
              </a:lnSpc>
              <a:spcBef>
                <a:spcPts val="0"/>
              </a:spcBef>
              <a:spcAft>
                <a:spcPts val="0"/>
              </a:spcAft>
              <a:buClr>
                <a:schemeClr val="lt1"/>
              </a:buClr>
              <a:buSzPts val="1400"/>
              <a:buFont typeface="Arial"/>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45" name="Google Shape;945;p80"/>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46" name="Google Shape;946;p80"/>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947" name="Google Shape;947;p80"/>
          <p:cNvSpPr txBox="1">
            <a:spLocks noGrp="1"/>
          </p:cNvSpPr>
          <p:nvPr>
            <p:ph type="body" idx="1"/>
          </p:nvPr>
        </p:nvSpPr>
        <p:spPr>
          <a:xfrm>
            <a:off x="731947" y="4429301"/>
            <a:ext cx="1800913" cy="1815389"/>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lt1"/>
              </a:buClr>
              <a:buSzPts val="1200"/>
              <a:buNone/>
              <a:defRPr sz="1200">
                <a:solidFill>
                  <a:schemeClr val="lt1"/>
                </a:solidFill>
              </a:defRPr>
            </a:lvl1pPr>
            <a:lvl2pPr marL="914400" lvl="1" indent="-304800" algn="l">
              <a:lnSpc>
                <a:spcPct val="110000"/>
              </a:lnSpc>
              <a:spcBef>
                <a:spcPts val="600"/>
              </a:spcBef>
              <a:spcAft>
                <a:spcPts val="0"/>
              </a:spcAft>
              <a:buClr>
                <a:schemeClr val="lt1"/>
              </a:buClr>
              <a:buSzPts val="1200"/>
              <a:buChar char="•"/>
              <a:defRPr sz="1200">
                <a:solidFill>
                  <a:schemeClr val="lt1"/>
                </a:solidFill>
              </a:defRPr>
            </a:lvl2pPr>
            <a:lvl3pPr marL="1371600" lvl="2" indent="-304800" algn="l">
              <a:lnSpc>
                <a:spcPct val="110000"/>
              </a:lnSpc>
              <a:spcBef>
                <a:spcPts val="600"/>
              </a:spcBef>
              <a:spcAft>
                <a:spcPts val="0"/>
              </a:spcAft>
              <a:buClr>
                <a:schemeClr val="lt1"/>
              </a:buClr>
              <a:buSzPts val="1200"/>
              <a:buChar char="-"/>
              <a:defRPr sz="1200">
                <a:solidFill>
                  <a:schemeClr val="lt1"/>
                </a:solidFill>
              </a:defRPr>
            </a:lvl3pPr>
            <a:lvl4pPr marL="1828800" lvl="3" indent="-228600" algn="l">
              <a:lnSpc>
                <a:spcPct val="130000"/>
              </a:lnSpc>
              <a:spcBef>
                <a:spcPts val="6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48" name="Google Shape;948;p80"/>
          <p:cNvSpPr txBox="1">
            <a:spLocks noGrp="1"/>
          </p:cNvSpPr>
          <p:nvPr>
            <p:ph type="body" idx="2"/>
          </p:nvPr>
        </p:nvSpPr>
        <p:spPr>
          <a:xfrm>
            <a:off x="3006437" y="4429301"/>
            <a:ext cx="1819273" cy="1815389"/>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lt1"/>
              </a:buClr>
              <a:buSzPts val="1200"/>
              <a:buNone/>
              <a:defRPr sz="1200">
                <a:solidFill>
                  <a:schemeClr val="lt1"/>
                </a:solidFill>
              </a:defRPr>
            </a:lvl1pPr>
            <a:lvl2pPr marL="914400" lvl="1" indent="-304800" algn="l">
              <a:lnSpc>
                <a:spcPct val="110000"/>
              </a:lnSpc>
              <a:spcBef>
                <a:spcPts val="600"/>
              </a:spcBef>
              <a:spcAft>
                <a:spcPts val="0"/>
              </a:spcAft>
              <a:buClr>
                <a:schemeClr val="lt1"/>
              </a:buClr>
              <a:buSzPts val="1200"/>
              <a:buChar char="•"/>
              <a:defRPr sz="1200">
                <a:solidFill>
                  <a:schemeClr val="lt1"/>
                </a:solidFill>
              </a:defRPr>
            </a:lvl2pPr>
            <a:lvl3pPr marL="1371600" lvl="2" indent="-304800" algn="l">
              <a:lnSpc>
                <a:spcPct val="110000"/>
              </a:lnSpc>
              <a:spcBef>
                <a:spcPts val="600"/>
              </a:spcBef>
              <a:spcAft>
                <a:spcPts val="0"/>
              </a:spcAft>
              <a:buClr>
                <a:schemeClr val="lt1"/>
              </a:buClr>
              <a:buSzPts val="1200"/>
              <a:buChar char="-"/>
              <a:defRPr sz="1200">
                <a:solidFill>
                  <a:schemeClr val="lt1"/>
                </a:solidFill>
              </a:defRPr>
            </a:lvl3pPr>
            <a:lvl4pPr marL="1828800" lvl="3" indent="-228600" algn="l">
              <a:lnSpc>
                <a:spcPct val="130000"/>
              </a:lnSpc>
              <a:spcBef>
                <a:spcPts val="6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49" name="Google Shape;949;p80"/>
          <p:cNvSpPr txBox="1">
            <a:spLocks noGrp="1"/>
          </p:cNvSpPr>
          <p:nvPr>
            <p:ph type="body" idx="3"/>
          </p:nvPr>
        </p:nvSpPr>
        <p:spPr>
          <a:xfrm>
            <a:off x="5280927" y="4429301"/>
            <a:ext cx="1819273" cy="1815389"/>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lt1"/>
              </a:buClr>
              <a:buSzPts val="1200"/>
              <a:buNone/>
              <a:defRPr sz="1200">
                <a:solidFill>
                  <a:schemeClr val="lt1"/>
                </a:solidFill>
              </a:defRPr>
            </a:lvl1pPr>
            <a:lvl2pPr marL="914400" lvl="1" indent="-304800" algn="l">
              <a:lnSpc>
                <a:spcPct val="110000"/>
              </a:lnSpc>
              <a:spcBef>
                <a:spcPts val="600"/>
              </a:spcBef>
              <a:spcAft>
                <a:spcPts val="0"/>
              </a:spcAft>
              <a:buClr>
                <a:schemeClr val="lt1"/>
              </a:buClr>
              <a:buSzPts val="1200"/>
              <a:buChar char="•"/>
              <a:defRPr sz="1200">
                <a:solidFill>
                  <a:schemeClr val="lt1"/>
                </a:solidFill>
              </a:defRPr>
            </a:lvl2pPr>
            <a:lvl3pPr marL="1371600" lvl="2" indent="-304800" algn="l">
              <a:lnSpc>
                <a:spcPct val="110000"/>
              </a:lnSpc>
              <a:spcBef>
                <a:spcPts val="600"/>
              </a:spcBef>
              <a:spcAft>
                <a:spcPts val="0"/>
              </a:spcAft>
              <a:buClr>
                <a:schemeClr val="lt1"/>
              </a:buClr>
              <a:buSzPts val="1200"/>
              <a:buChar char="-"/>
              <a:defRPr sz="1200">
                <a:solidFill>
                  <a:schemeClr val="lt1"/>
                </a:solidFill>
              </a:defRPr>
            </a:lvl3pPr>
            <a:lvl4pPr marL="1828800" lvl="3" indent="-228600" algn="l">
              <a:lnSpc>
                <a:spcPct val="130000"/>
              </a:lnSpc>
              <a:spcBef>
                <a:spcPts val="6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50" name="Google Shape;950;p80"/>
          <p:cNvSpPr txBox="1">
            <a:spLocks noGrp="1"/>
          </p:cNvSpPr>
          <p:nvPr>
            <p:ph type="body" idx="4"/>
          </p:nvPr>
        </p:nvSpPr>
        <p:spPr>
          <a:xfrm>
            <a:off x="7555417" y="4424843"/>
            <a:ext cx="1819273" cy="1815389"/>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lt1"/>
              </a:buClr>
              <a:buSzPts val="1200"/>
              <a:buNone/>
              <a:defRPr sz="1200">
                <a:solidFill>
                  <a:schemeClr val="lt1"/>
                </a:solidFill>
              </a:defRPr>
            </a:lvl1pPr>
            <a:lvl2pPr marL="914400" lvl="1" indent="-304800" algn="l">
              <a:lnSpc>
                <a:spcPct val="110000"/>
              </a:lnSpc>
              <a:spcBef>
                <a:spcPts val="600"/>
              </a:spcBef>
              <a:spcAft>
                <a:spcPts val="0"/>
              </a:spcAft>
              <a:buClr>
                <a:schemeClr val="lt1"/>
              </a:buClr>
              <a:buSzPts val="1200"/>
              <a:buChar char="•"/>
              <a:defRPr sz="1200">
                <a:solidFill>
                  <a:schemeClr val="lt1"/>
                </a:solidFill>
              </a:defRPr>
            </a:lvl2pPr>
            <a:lvl3pPr marL="1371600" lvl="2" indent="-304800" algn="l">
              <a:lnSpc>
                <a:spcPct val="110000"/>
              </a:lnSpc>
              <a:spcBef>
                <a:spcPts val="600"/>
              </a:spcBef>
              <a:spcAft>
                <a:spcPts val="0"/>
              </a:spcAft>
              <a:buClr>
                <a:schemeClr val="lt1"/>
              </a:buClr>
              <a:buSzPts val="1200"/>
              <a:buChar char="-"/>
              <a:defRPr sz="1200">
                <a:solidFill>
                  <a:schemeClr val="lt1"/>
                </a:solidFill>
              </a:defRPr>
            </a:lvl3pPr>
            <a:lvl4pPr marL="1828800" lvl="3" indent="-228600" algn="l">
              <a:lnSpc>
                <a:spcPct val="130000"/>
              </a:lnSpc>
              <a:spcBef>
                <a:spcPts val="6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51" name="Google Shape;951;p80"/>
          <p:cNvSpPr txBox="1">
            <a:spLocks noGrp="1"/>
          </p:cNvSpPr>
          <p:nvPr>
            <p:ph type="body" idx="5"/>
          </p:nvPr>
        </p:nvSpPr>
        <p:spPr>
          <a:xfrm>
            <a:off x="9829907" y="4419276"/>
            <a:ext cx="1819273" cy="1815389"/>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lt1"/>
              </a:buClr>
              <a:buSzPts val="1200"/>
              <a:buNone/>
              <a:defRPr sz="1200">
                <a:solidFill>
                  <a:schemeClr val="lt1"/>
                </a:solidFill>
              </a:defRPr>
            </a:lvl1pPr>
            <a:lvl2pPr marL="914400" lvl="1" indent="-304800" algn="l">
              <a:lnSpc>
                <a:spcPct val="110000"/>
              </a:lnSpc>
              <a:spcBef>
                <a:spcPts val="600"/>
              </a:spcBef>
              <a:spcAft>
                <a:spcPts val="0"/>
              </a:spcAft>
              <a:buClr>
                <a:schemeClr val="lt1"/>
              </a:buClr>
              <a:buSzPts val="1200"/>
              <a:buChar char="•"/>
              <a:defRPr sz="1200">
                <a:solidFill>
                  <a:schemeClr val="lt1"/>
                </a:solidFill>
              </a:defRPr>
            </a:lvl2pPr>
            <a:lvl3pPr marL="1371600" lvl="2" indent="-304800" algn="l">
              <a:lnSpc>
                <a:spcPct val="110000"/>
              </a:lnSpc>
              <a:spcBef>
                <a:spcPts val="600"/>
              </a:spcBef>
              <a:spcAft>
                <a:spcPts val="0"/>
              </a:spcAft>
              <a:buClr>
                <a:schemeClr val="lt1"/>
              </a:buClr>
              <a:buSzPts val="1200"/>
              <a:buChar char="-"/>
              <a:defRPr sz="1200">
                <a:solidFill>
                  <a:schemeClr val="lt1"/>
                </a:solidFill>
              </a:defRPr>
            </a:lvl3pPr>
            <a:lvl4pPr marL="1828800" lvl="3" indent="-228600" algn="l">
              <a:lnSpc>
                <a:spcPct val="130000"/>
              </a:lnSpc>
              <a:spcBef>
                <a:spcPts val="6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52" name="Google Shape;952;p80"/>
          <p:cNvSpPr>
            <a:spLocks noGrp="1"/>
          </p:cNvSpPr>
          <p:nvPr>
            <p:ph type="pic" idx="6"/>
          </p:nvPr>
        </p:nvSpPr>
        <p:spPr>
          <a:xfrm>
            <a:off x="599862" y="1317343"/>
            <a:ext cx="1800000" cy="1800000"/>
          </a:xfrm>
          <a:prstGeom prst="ellipse">
            <a:avLst/>
          </a:prstGeom>
          <a:solidFill>
            <a:srgbClr val="D8D8D8"/>
          </a:solidFill>
          <a:ln>
            <a:noFill/>
          </a:ln>
        </p:spPr>
      </p:sp>
      <p:sp>
        <p:nvSpPr>
          <p:cNvPr id="953" name="Google Shape;953;p80"/>
          <p:cNvSpPr>
            <a:spLocks noGrp="1"/>
          </p:cNvSpPr>
          <p:nvPr>
            <p:ph type="pic" idx="7"/>
          </p:nvPr>
        </p:nvSpPr>
        <p:spPr>
          <a:xfrm>
            <a:off x="2874352" y="1317343"/>
            <a:ext cx="1800000" cy="1800000"/>
          </a:xfrm>
          <a:prstGeom prst="ellipse">
            <a:avLst/>
          </a:prstGeom>
          <a:solidFill>
            <a:srgbClr val="D8D8D8"/>
          </a:solidFill>
          <a:ln>
            <a:noFill/>
          </a:ln>
        </p:spPr>
      </p:sp>
      <p:sp>
        <p:nvSpPr>
          <p:cNvPr id="954" name="Google Shape;954;p80"/>
          <p:cNvSpPr>
            <a:spLocks noGrp="1"/>
          </p:cNvSpPr>
          <p:nvPr>
            <p:ph type="pic" idx="8"/>
          </p:nvPr>
        </p:nvSpPr>
        <p:spPr>
          <a:xfrm>
            <a:off x="5148842" y="1317343"/>
            <a:ext cx="1800000" cy="1800000"/>
          </a:xfrm>
          <a:prstGeom prst="ellipse">
            <a:avLst/>
          </a:prstGeom>
          <a:solidFill>
            <a:srgbClr val="D8D8D8"/>
          </a:solidFill>
          <a:ln>
            <a:noFill/>
          </a:ln>
        </p:spPr>
      </p:sp>
      <p:sp>
        <p:nvSpPr>
          <p:cNvPr id="955" name="Google Shape;955;p80"/>
          <p:cNvSpPr>
            <a:spLocks noGrp="1"/>
          </p:cNvSpPr>
          <p:nvPr>
            <p:ph type="pic" idx="9"/>
          </p:nvPr>
        </p:nvSpPr>
        <p:spPr>
          <a:xfrm>
            <a:off x="7423332" y="1317343"/>
            <a:ext cx="1800000" cy="1800000"/>
          </a:xfrm>
          <a:prstGeom prst="ellipse">
            <a:avLst/>
          </a:prstGeom>
          <a:solidFill>
            <a:srgbClr val="D8D8D8"/>
          </a:solidFill>
          <a:ln>
            <a:noFill/>
          </a:ln>
        </p:spPr>
      </p:sp>
      <p:sp>
        <p:nvSpPr>
          <p:cNvPr id="956" name="Google Shape;956;p80"/>
          <p:cNvSpPr>
            <a:spLocks noGrp="1"/>
          </p:cNvSpPr>
          <p:nvPr>
            <p:ph type="pic" idx="13"/>
          </p:nvPr>
        </p:nvSpPr>
        <p:spPr>
          <a:xfrm>
            <a:off x="9697822" y="1317343"/>
            <a:ext cx="1800000" cy="1800000"/>
          </a:xfrm>
          <a:prstGeom prst="ellipse">
            <a:avLst/>
          </a:prstGeom>
          <a:solidFill>
            <a:srgbClr val="D8D8D8"/>
          </a:solidFill>
          <a:ln>
            <a:noFill/>
          </a:ln>
        </p:spPr>
      </p:sp>
      <p:sp>
        <p:nvSpPr>
          <p:cNvPr id="957" name="Google Shape;957;p80"/>
          <p:cNvSpPr txBox="1">
            <a:spLocks noGrp="1"/>
          </p:cNvSpPr>
          <p:nvPr>
            <p:ph type="body" idx="14"/>
          </p:nvPr>
        </p:nvSpPr>
        <p:spPr>
          <a:xfrm>
            <a:off x="731947" y="3888744"/>
            <a:ext cx="1819273" cy="462269"/>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lt1"/>
              </a:buClr>
              <a:buSzPts val="1200"/>
              <a:buNone/>
              <a:defRPr sz="1200" b="0"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58" name="Google Shape;958;p80"/>
          <p:cNvSpPr txBox="1">
            <a:spLocks noGrp="1"/>
          </p:cNvSpPr>
          <p:nvPr>
            <p:ph type="body" idx="15"/>
          </p:nvPr>
        </p:nvSpPr>
        <p:spPr>
          <a:xfrm>
            <a:off x="731947" y="3373234"/>
            <a:ext cx="1819273" cy="477762"/>
          </a:xfrm>
          <a:prstGeom prst="rect">
            <a:avLst/>
          </a:prstGeom>
          <a:noFill/>
          <a:ln>
            <a:noFill/>
          </a:ln>
        </p:spPr>
        <p:txBody>
          <a:bodyPr spcFirstLastPara="1" wrap="square" lIns="0" tIns="0" rIns="0" bIns="0" anchor="t" anchorCtr="0">
            <a:normAutofit/>
          </a:bodyPr>
          <a:lstStyle>
            <a:lvl1pPr marL="457200" lvl="0" indent="-228600" algn="l">
              <a:lnSpc>
                <a:spcPct val="80000"/>
              </a:lnSpc>
              <a:spcBef>
                <a:spcPts val="0"/>
              </a:spcBef>
              <a:spcAft>
                <a:spcPts val="0"/>
              </a:spcAft>
              <a:buClr>
                <a:schemeClr val="lt1"/>
              </a:buClr>
              <a:buSzPts val="1400"/>
              <a:buNone/>
              <a:defRPr sz="1400" b="1"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59" name="Google Shape;959;p80"/>
          <p:cNvSpPr txBox="1">
            <a:spLocks noGrp="1"/>
          </p:cNvSpPr>
          <p:nvPr>
            <p:ph type="body" idx="16"/>
          </p:nvPr>
        </p:nvSpPr>
        <p:spPr>
          <a:xfrm>
            <a:off x="3006437" y="3373234"/>
            <a:ext cx="1819273" cy="477762"/>
          </a:xfrm>
          <a:prstGeom prst="rect">
            <a:avLst/>
          </a:prstGeom>
          <a:noFill/>
          <a:ln>
            <a:noFill/>
          </a:ln>
        </p:spPr>
        <p:txBody>
          <a:bodyPr spcFirstLastPara="1" wrap="square" lIns="0" tIns="0" rIns="0" bIns="0" anchor="t" anchorCtr="0">
            <a:normAutofit/>
          </a:bodyPr>
          <a:lstStyle>
            <a:lvl1pPr marL="457200" lvl="0" indent="-228600" algn="l">
              <a:lnSpc>
                <a:spcPct val="112857"/>
              </a:lnSpc>
              <a:spcBef>
                <a:spcPts val="0"/>
              </a:spcBef>
              <a:spcAft>
                <a:spcPts val="0"/>
              </a:spcAft>
              <a:buClr>
                <a:schemeClr val="lt1"/>
              </a:buClr>
              <a:buSzPts val="1400"/>
              <a:buNone/>
              <a:defRPr sz="1400" b="1"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60" name="Google Shape;960;p80"/>
          <p:cNvSpPr txBox="1">
            <a:spLocks noGrp="1"/>
          </p:cNvSpPr>
          <p:nvPr>
            <p:ph type="body" idx="17"/>
          </p:nvPr>
        </p:nvSpPr>
        <p:spPr>
          <a:xfrm>
            <a:off x="3006437" y="3888744"/>
            <a:ext cx="1819273" cy="462269"/>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lt1"/>
              </a:buClr>
              <a:buSzPts val="1200"/>
              <a:buNone/>
              <a:defRPr sz="1200" b="0"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61" name="Google Shape;961;p80"/>
          <p:cNvSpPr txBox="1">
            <a:spLocks noGrp="1"/>
          </p:cNvSpPr>
          <p:nvPr>
            <p:ph type="body" idx="18"/>
          </p:nvPr>
        </p:nvSpPr>
        <p:spPr>
          <a:xfrm>
            <a:off x="5280927" y="3373234"/>
            <a:ext cx="1819273" cy="477762"/>
          </a:xfrm>
          <a:prstGeom prst="rect">
            <a:avLst/>
          </a:prstGeom>
          <a:noFill/>
          <a:ln>
            <a:noFill/>
          </a:ln>
        </p:spPr>
        <p:txBody>
          <a:bodyPr spcFirstLastPara="1" wrap="square" lIns="0" tIns="0" rIns="0" bIns="0" anchor="t" anchorCtr="0">
            <a:normAutofit/>
          </a:bodyPr>
          <a:lstStyle>
            <a:lvl1pPr marL="457200" lvl="0" indent="-228600" algn="l">
              <a:lnSpc>
                <a:spcPct val="112857"/>
              </a:lnSpc>
              <a:spcBef>
                <a:spcPts val="0"/>
              </a:spcBef>
              <a:spcAft>
                <a:spcPts val="0"/>
              </a:spcAft>
              <a:buClr>
                <a:schemeClr val="lt1"/>
              </a:buClr>
              <a:buSzPts val="1400"/>
              <a:buNone/>
              <a:defRPr sz="1400" b="1"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62" name="Google Shape;962;p80"/>
          <p:cNvSpPr txBox="1">
            <a:spLocks noGrp="1"/>
          </p:cNvSpPr>
          <p:nvPr>
            <p:ph type="body" idx="19"/>
          </p:nvPr>
        </p:nvSpPr>
        <p:spPr>
          <a:xfrm>
            <a:off x="5280927" y="3888744"/>
            <a:ext cx="1819273" cy="462269"/>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lt1"/>
              </a:buClr>
              <a:buSzPts val="1200"/>
              <a:buNone/>
              <a:defRPr sz="1200" b="0"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63" name="Google Shape;963;p80"/>
          <p:cNvSpPr txBox="1">
            <a:spLocks noGrp="1"/>
          </p:cNvSpPr>
          <p:nvPr>
            <p:ph type="body" idx="20"/>
          </p:nvPr>
        </p:nvSpPr>
        <p:spPr>
          <a:xfrm>
            <a:off x="7555417" y="3373234"/>
            <a:ext cx="1819273" cy="477762"/>
          </a:xfrm>
          <a:prstGeom prst="rect">
            <a:avLst/>
          </a:prstGeom>
          <a:noFill/>
          <a:ln>
            <a:noFill/>
          </a:ln>
        </p:spPr>
        <p:txBody>
          <a:bodyPr spcFirstLastPara="1" wrap="square" lIns="0" tIns="0" rIns="0" bIns="0" anchor="t" anchorCtr="0">
            <a:normAutofit/>
          </a:bodyPr>
          <a:lstStyle>
            <a:lvl1pPr marL="457200" lvl="0" indent="-228600" algn="l">
              <a:lnSpc>
                <a:spcPct val="112857"/>
              </a:lnSpc>
              <a:spcBef>
                <a:spcPts val="0"/>
              </a:spcBef>
              <a:spcAft>
                <a:spcPts val="0"/>
              </a:spcAft>
              <a:buClr>
                <a:schemeClr val="lt1"/>
              </a:buClr>
              <a:buSzPts val="1400"/>
              <a:buNone/>
              <a:defRPr sz="1400" b="1"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64" name="Google Shape;964;p80"/>
          <p:cNvSpPr txBox="1">
            <a:spLocks noGrp="1"/>
          </p:cNvSpPr>
          <p:nvPr>
            <p:ph type="body" idx="21"/>
          </p:nvPr>
        </p:nvSpPr>
        <p:spPr>
          <a:xfrm>
            <a:off x="7555417" y="3888744"/>
            <a:ext cx="1819273" cy="462269"/>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lt1"/>
              </a:buClr>
              <a:buSzPts val="1200"/>
              <a:buNone/>
              <a:defRPr sz="1200" b="0"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65" name="Google Shape;965;p80"/>
          <p:cNvSpPr txBox="1">
            <a:spLocks noGrp="1"/>
          </p:cNvSpPr>
          <p:nvPr>
            <p:ph type="body" idx="22"/>
          </p:nvPr>
        </p:nvSpPr>
        <p:spPr>
          <a:xfrm>
            <a:off x="9829907" y="3373234"/>
            <a:ext cx="1819273" cy="477762"/>
          </a:xfrm>
          <a:prstGeom prst="rect">
            <a:avLst/>
          </a:prstGeom>
          <a:noFill/>
          <a:ln>
            <a:noFill/>
          </a:ln>
        </p:spPr>
        <p:txBody>
          <a:bodyPr spcFirstLastPara="1" wrap="square" lIns="0" tIns="0" rIns="0" bIns="0" anchor="t" anchorCtr="0">
            <a:normAutofit/>
          </a:bodyPr>
          <a:lstStyle>
            <a:lvl1pPr marL="457200" lvl="0" indent="-228600" algn="l">
              <a:lnSpc>
                <a:spcPct val="112857"/>
              </a:lnSpc>
              <a:spcBef>
                <a:spcPts val="0"/>
              </a:spcBef>
              <a:spcAft>
                <a:spcPts val="0"/>
              </a:spcAft>
              <a:buClr>
                <a:schemeClr val="lt1"/>
              </a:buClr>
              <a:buSzPts val="1400"/>
              <a:buNone/>
              <a:defRPr sz="1400" b="1"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66" name="Google Shape;966;p80"/>
          <p:cNvSpPr txBox="1">
            <a:spLocks noGrp="1"/>
          </p:cNvSpPr>
          <p:nvPr>
            <p:ph type="body" idx="23"/>
          </p:nvPr>
        </p:nvSpPr>
        <p:spPr>
          <a:xfrm>
            <a:off x="9829907" y="3888744"/>
            <a:ext cx="1819273" cy="462269"/>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lt1"/>
              </a:buClr>
              <a:buSzPts val="1200"/>
              <a:buNone/>
              <a:defRPr sz="1200" b="0"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67" name="Google Shape;967;p80"/>
          <p:cNvSpPr txBox="1">
            <a:spLocks noGrp="1"/>
          </p:cNvSpPr>
          <p:nvPr>
            <p:ph type="body" idx="24"/>
          </p:nvPr>
        </p:nvSpPr>
        <p:spPr>
          <a:xfrm>
            <a:off x="1469920" y="6109856"/>
            <a:ext cx="3167064" cy="432632"/>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lt1"/>
              </a:buClr>
              <a:buSzPts val="800"/>
              <a:buNone/>
              <a:defRPr sz="800" b="0" i="0">
                <a:solidFill>
                  <a:schemeClr val="lt1"/>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968" name="Google Shape;968;p80"/>
          <p:cNvPicPr preferRelativeResize="0"/>
          <p:nvPr/>
        </p:nvPicPr>
        <p:blipFill rotWithShape="1">
          <a:blip r:embed="rId3">
            <a:alphaModFix/>
          </a:blip>
          <a:srcRect/>
          <a:stretch/>
        </p:blipFill>
        <p:spPr>
          <a:xfrm>
            <a:off x="11223028" y="6228946"/>
            <a:ext cx="432312" cy="341097"/>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guide id="3" pos="6199">
          <p15:clr>
            <a:srgbClr val="FBAE4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Team Bio x3, Navy 1">
  <p:cSld name="Team Bio x3, Navy 1">
    <p:spTree>
      <p:nvGrpSpPr>
        <p:cNvPr id="1" name="Shape 969"/>
        <p:cNvGrpSpPr/>
        <p:nvPr/>
      </p:nvGrpSpPr>
      <p:grpSpPr>
        <a:xfrm>
          <a:off x="0" y="0"/>
          <a:ext cx="0" cy="0"/>
          <a:chOff x="0" y="0"/>
          <a:chExt cx="0" cy="0"/>
        </a:xfrm>
      </p:grpSpPr>
      <p:pic>
        <p:nvPicPr>
          <p:cNvPr id="970" name="Google Shape;970;p81"/>
          <p:cNvPicPr preferRelativeResize="0"/>
          <p:nvPr/>
        </p:nvPicPr>
        <p:blipFill rotWithShape="1">
          <a:blip r:embed="rId2">
            <a:alphaModFix/>
          </a:blip>
          <a:srcRect/>
          <a:stretch/>
        </p:blipFill>
        <p:spPr>
          <a:xfrm rot="10800000">
            <a:off x="-2" y="-1"/>
            <a:ext cx="12192002" cy="6857998"/>
          </a:xfrm>
          <a:prstGeom prst="rect">
            <a:avLst/>
          </a:prstGeom>
          <a:noFill/>
          <a:ln>
            <a:noFill/>
          </a:ln>
        </p:spPr>
      </p:pic>
      <p:sp>
        <p:nvSpPr>
          <p:cNvPr id="971" name="Google Shape;971;p81"/>
          <p:cNvSpPr txBox="1">
            <a:spLocks noGrp="1"/>
          </p:cNvSpPr>
          <p:nvPr>
            <p:ph type="title"/>
          </p:nvPr>
        </p:nvSpPr>
        <p:spPr>
          <a:xfrm>
            <a:off x="711252" y="507600"/>
            <a:ext cx="10790278" cy="324677"/>
          </a:xfrm>
          <a:prstGeom prst="rect">
            <a:avLst/>
          </a:prstGeom>
          <a:noFill/>
          <a:ln>
            <a:noFill/>
          </a:ln>
        </p:spPr>
        <p:txBody>
          <a:bodyPr spcFirstLastPara="1" wrap="square" lIns="0" tIns="0" rIns="0" bIns="0" anchor="t" anchorCtr="0">
            <a:normAutofit/>
          </a:bodyPr>
          <a:lstStyle>
            <a:lvl1pPr lvl="0" algn="l">
              <a:lnSpc>
                <a:spcPct val="90000"/>
              </a:lnSpc>
              <a:spcBef>
                <a:spcPts val="0"/>
              </a:spcBef>
              <a:spcAft>
                <a:spcPts val="0"/>
              </a:spcAft>
              <a:buClr>
                <a:schemeClr val="lt1"/>
              </a:buClr>
              <a:buSzPts val="1400"/>
              <a:buFont typeface="Arial"/>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72" name="Google Shape;972;p81"/>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73" name="Google Shape;973;p81"/>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974" name="Google Shape;974;p81"/>
          <p:cNvSpPr txBox="1">
            <a:spLocks noGrp="1"/>
          </p:cNvSpPr>
          <p:nvPr>
            <p:ph type="body" idx="1"/>
          </p:nvPr>
        </p:nvSpPr>
        <p:spPr>
          <a:xfrm>
            <a:off x="8358856" y="4490848"/>
            <a:ext cx="2767921" cy="1679327"/>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lt1"/>
              </a:buClr>
              <a:buSzPts val="1300"/>
              <a:buNone/>
              <a:defRPr sz="1300">
                <a:solidFill>
                  <a:schemeClr val="lt1"/>
                </a:solidFill>
              </a:defRPr>
            </a:lvl1pPr>
            <a:lvl2pPr marL="914400" lvl="1" indent="-311150" algn="l">
              <a:lnSpc>
                <a:spcPct val="110000"/>
              </a:lnSpc>
              <a:spcBef>
                <a:spcPts val="600"/>
              </a:spcBef>
              <a:spcAft>
                <a:spcPts val="0"/>
              </a:spcAft>
              <a:buClr>
                <a:schemeClr val="lt1"/>
              </a:buClr>
              <a:buSzPts val="1300"/>
              <a:buChar char="•"/>
              <a:defRPr sz="1300">
                <a:solidFill>
                  <a:schemeClr val="lt1"/>
                </a:solidFill>
              </a:defRPr>
            </a:lvl2pPr>
            <a:lvl3pPr marL="1371600" lvl="2" indent="-311150" algn="l">
              <a:lnSpc>
                <a:spcPct val="110000"/>
              </a:lnSpc>
              <a:spcBef>
                <a:spcPts val="600"/>
              </a:spcBef>
              <a:spcAft>
                <a:spcPts val="0"/>
              </a:spcAft>
              <a:buClr>
                <a:schemeClr val="lt1"/>
              </a:buClr>
              <a:buSzPts val="1300"/>
              <a:buChar char="-"/>
              <a:defRPr sz="1300">
                <a:solidFill>
                  <a:schemeClr val="lt1"/>
                </a:solidFill>
              </a:defRPr>
            </a:lvl3pPr>
            <a:lvl4pPr marL="1828800" lvl="3" indent="-228600" algn="l">
              <a:lnSpc>
                <a:spcPct val="130000"/>
              </a:lnSpc>
              <a:spcBef>
                <a:spcPts val="6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75" name="Google Shape;975;p81"/>
          <p:cNvSpPr txBox="1">
            <a:spLocks noGrp="1"/>
          </p:cNvSpPr>
          <p:nvPr>
            <p:ph type="body" idx="2"/>
          </p:nvPr>
        </p:nvSpPr>
        <p:spPr>
          <a:xfrm>
            <a:off x="1134605" y="3793144"/>
            <a:ext cx="2767921" cy="658207"/>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lt1"/>
              </a:buClr>
              <a:buSzPts val="1600"/>
              <a:buNone/>
              <a:defRPr sz="1600" b="1"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76" name="Google Shape;976;p81"/>
          <p:cNvSpPr>
            <a:spLocks noGrp="1"/>
          </p:cNvSpPr>
          <p:nvPr>
            <p:ph type="pic" idx="3"/>
          </p:nvPr>
        </p:nvSpPr>
        <p:spPr>
          <a:xfrm>
            <a:off x="1134605" y="1378180"/>
            <a:ext cx="2160000" cy="2160000"/>
          </a:xfrm>
          <a:prstGeom prst="ellipse">
            <a:avLst/>
          </a:prstGeom>
          <a:solidFill>
            <a:srgbClr val="D8D8D8"/>
          </a:solidFill>
          <a:ln>
            <a:noFill/>
          </a:ln>
        </p:spPr>
      </p:sp>
      <p:sp>
        <p:nvSpPr>
          <p:cNvPr id="977" name="Google Shape;977;p81"/>
          <p:cNvSpPr>
            <a:spLocks noGrp="1"/>
          </p:cNvSpPr>
          <p:nvPr>
            <p:ph type="pic" idx="4"/>
          </p:nvPr>
        </p:nvSpPr>
        <p:spPr>
          <a:xfrm>
            <a:off x="4746731" y="1378388"/>
            <a:ext cx="2160000" cy="2160000"/>
          </a:xfrm>
          <a:prstGeom prst="ellipse">
            <a:avLst/>
          </a:prstGeom>
          <a:solidFill>
            <a:srgbClr val="D8D8D8"/>
          </a:solidFill>
          <a:ln>
            <a:noFill/>
          </a:ln>
        </p:spPr>
      </p:sp>
      <p:sp>
        <p:nvSpPr>
          <p:cNvPr id="978" name="Google Shape;978;p81"/>
          <p:cNvSpPr>
            <a:spLocks noGrp="1"/>
          </p:cNvSpPr>
          <p:nvPr>
            <p:ph type="pic" idx="5"/>
          </p:nvPr>
        </p:nvSpPr>
        <p:spPr>
          <a:xfrm>
            <a:off x="8358857" y="1378180"/>
            <a:ext cx="2160000" cy="2160000"/>
          </a:xfrm>
          <a:prstGeom prst="ellipse">
            <a:avLst/>
          </a:prstGeom>
          <a:solidFill>
            <a:srgbClr val="D8D8D8"/>
          </a:solidFill>
          <a:ln>
            <a:noFill/>
          </a:ln>
        </p:spPr>
      </p:sp>
      <p:sp>
        <p:nvSpPr>
          <p:cNvPr id="979" name="Google Shape;979;p81"/>
          <p:cNvSpPr txBox="1">
            <a:spLocks noGrp="1"/>
          </p:cNvSpPr>
          <p:nvPr>
            <p:ph type="body" idx="6"/>
          </p:nvPr>
        </p:nvSpPr>
        <p:spPr>
          <a:xfrm>
            <a:off x="4746730" y="3793144"/>
            <a:ext cx="2767921" cy="658207"/>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lt1"/>
              </a:buClr>
              <a:buSzPts val="1600"/>
              <a:buNone/>
              <a:defRPr sz="1600" b="1"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80" name="Google Shape;980;p81"/>
          <p:cNvSpPr txBox="1">
            <a:spLocks noGrp="1"/>
          </p:cNvSpPr>
          <p:nvPr>
            <p:ph type="body" idx="7"/>
          </p:nvPr>
        </p:nvSpPr>
        <p:spPr>
          <a:xfrm>
            <a:off x="8358856" y="3793144"/>
            <a:ext cx="2767921" cy="658207"/>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lt1"/>
              </a:buClr>
              <a:buSzPts val="1600"/>
              <a:buNone/>
              <a:defRPr sz="1600" b="1"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81" name="Google Shape;981;p81"/>
          <p:cNvSpPr txBox="1">
            <a:spLocks noGrp="1"/>
          </p:cNvSpPr>
          <p:nvPr>
            <p:ph type="body" idx="8"/>
          </p:nvPr>
        </p:nvSpPr>
        <p:spPr>
          <a:xfrm>
            <a:off x="4746730" y="4490848"/>
            <a:ext cx="2767921" cy="1679327"/>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lt1"/>
              </a:buClr>
              <a:buSzPts val="1300"/>
              <a:buNone/>
              <a:defRPr sz="1300">
                <a:solidFill>
                  <a:schemeClr val="lt1"/>
                </a:solidFill>
              </a:defRPr>
            </a:lvl1pPr>
            <a:lvl2pPr marL="914400" lvl="1" indent="-311150" algn="l">
              <a:lnSpc>
                <a:spcPct val="110000"/>
              </a:lnSpc>
              <a:spcBef>
                <a:spcPts val="600"/>
              </a:spcBef>
              <a:spcAft>
                <a:spcPts val="0"/>
              </a:spcAft>
              <a:buClr>
                <a:schemeClr val="lt1"/>
              </a:buClr>
              <a:buSzPts val="1300"/>
              <a:buChar char="•"/>
              <a:defRPr sz="1300">
                <a:solidFill>
                  <a:schemeClr val="lt1"/>
                </a:solidFill>
              </a:defRPr>
            </a:lvl2pPr>
            <a:lvl3pPr marL="1371600" lvl="2" indent="-311150" algn="l">
              <a:lnSpc>
                <a:spcPct val="110000"/>
              </a:lnSpc>
              <a:spcBef>
                <a:spcPts val="600"/>
              </a:spcBef>
              <a:spcAft>
                <a:spcPts val="0"/>
              </a:spcAft>
              <a:buClr>
                <a:schemeClr val="lt1"/>
              </a:buClr>
              <a:buSzPts val="1300"/>
              <a:buChar char="-"/>
              <a:defRPr sz="1300">
                <a:solidFill>
                  <a:schemeClr val="lt1"/>
                </a:solidFill>
              </a:defRPr>
            </a:lvl3pPr>
            <a:lvl4pPr marL="1828800" lvl="3" indent="-228600" algn="l">
              <a:lnSpc>
                <a:spcPct val="130000"/>
              </a:lnSpc>
              <a:spcBef>
                <a:spcPts val="6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82" name="Google Shape;982;p81"/>
          <p:cNvSpPr txBox="1">
            <a:spLocks noGrp="1"/>
          </p:cNvSpPr>
          <p:nvPr>
            <p:ph type="body" idx="9"/>
          </p:nvPr>
        </p:nvSpPr>
        <p:spPr>
          <a:xfrm>
            <a:off x="1134605" y="4490848"/>
            <a:ext cx="2757939" cy="1679327"/>
          </a:xfrm>
          <a:prstGeom prst="rect">
            <a:avLst/>
          </a:prstGeom>
          <a:noFill/>
          <a:ln>
            <a:noFill/>
          </a:ln>
        </p:spPr>
        <p:txBody>
          <a:bodyPr spcFirstLastPara="1" wrap="square" lIns="0" tIns="0" rIns="0" bIns="0" anchor="t" anchorCtr="0">
            <a:normAutofit/>
          </a:bodyPr>
          <a:lstStyle>
            <a:lvl1pPr marL="457200" lvl="0" indent="-228600" algn="l">
              <a:lnSpc>
                <a:spcPct val="110000"/>
              </a:lnSpc>
              <a:spcBef>
                <a:spcPts val="0"/>
              </a:spcBef>
              <a:spcAft>
                <a:spcPts val="0"/>
              </a:spcAft>
              <a:buClr>
                <a:schemeClr val="lt1"/>
              </a:buClr>
              <a:buSzPts val="1300"/>
              <a:buNone/>
              <a:defRPr sz="1300">
                <a:solidFill>
                  <a:schemeClr val="lt1"/>
                </a:solidFill>
              </a:defRPr>
            </a:lvl1pPr>
            <a:lvl2pPr marL="914400" lvl="1" indent="-311150" algn="l">
              <a:lnSpc>
                <a:spcPct val="110000"/>
              </a:lnSpc>
              <a:spcBef>
                <a:spcPts val="600"/>
              </a:spcBef>
              <a:spcAft>
                <a:spcPts val="0"/>
              </a:spcAft>
              <a:buClr>
                <a:schemeClr val="lt1"/>
              </a:buClr>
              <a:buSzPts val="1300"/>
              <a:buChar char="•"/>
              <a:defRPr sz="1300">
                <a:solidFill>
                  <a:schemeClr val="lt1"/>
                </a:solidFill>
              </a:defRPr>
            </a:lvl2pPr>
            <a:lvl3pPr marL="1371600" lvl="2" indent="-311150" algn="l">
              <a:lnSpc>
                <a:spcPct val="110000"/>
              </a:lnSpc>
              <a:spcBef>
                <a:spcPts val="600"/>
              </a:spcBef>
              <a:spcAft>
                <a:spcPts val="0"/>
              </a:spcAft>
              <a:buClr>
                <a:schemeClr val="lt1"/>
              </a:buClr>
              <a:buSzPts val="1300"/>
              <a:buChar char="-"/>
              <a:defRPr sz="1300">
                <a:solidFill>
                  <a:schemeClr val="lt1"/>
                </a:solidFill>
              </a:defRPr>
            </a:lvl3pPr>
            <a:lvl4pPr marL="1828800" lvl="3" indent="-228600" algn="l">
              <a:lnSpc>
                <a:spcPct val="130000"/>
              </a:lnSpc>
              <a:spcBef>
                <a:spcPts val="6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983" name="Google Shape;983;p81"/>
          <p:cNvPicPr preferRelativeResize="0"/>
          <p:nvPr/>
        </p:nvPicPr>
        <p:blipFill rotWithShape="1">
          <a:blip r:embed="rId3">
            <a:alphaModFix/>
          </a:blip>
          <a:srcRect/>
          <a:stretch/>
        </p:blipFill>
        <p:spPr>
          <a:xfrm>
            <a:off x="11223028" y="6228946"/>
            <a:ext cx="432312" cy="341097"/>
          </a:xfrm>
          <a:prstGeom prst="rect">
            <a:avLst/>
          </a:prstGeom>
          <a:noFill/>
          <a:ln>
            <a:noFill/>
          </a:ln>
        </p:spPr>
      </p:pic>
      <p:sp>
        <p:nvSpPr>
          <p:cNvPr id="984" name="Google Shape;984;p81"/>
          <p:cNvSpPr txBox="1">
            <a:spLocks noGrp="1"/>
          </p:cNvSpPr>
          <p:nvPr>
            <p:ph type="body" idx="13"/>
          </p:nvPr>
        </p:nvSpPr>
        <p:spPr>
          <a:xfrm>
            <a:off x="1469920" y="6177362"/>
            <a:ext cx="3167064" cy="365126"/>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lt1"/>
              </a:buClr>
              <a:buSzPts val="800"/>
              <a:buNone/>
              <a:defRPr sz="800" b="0" i="0">
                <a:solidFill>
                  <a:schemeClr val="lt1"/>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guide id="3" pos="6199">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Headline with content, Navy 1">
  <p:cSld name="Headline with content, Navy 1">
    <p:bg>
      <p:bgPr>
        <a:solidFill>
          <a:schemeClr val="dk2"/>
        </a:solidFill>
        <a:effectLst/>
      </p:bgPr>
    </p:bg>
    <p:spTree>
      <p:nvGrpSpPr>
        <p:cNvPr id="1" name="Shape 86"/>
        <p:cNvGrpSpPr/>
        <p:nvPr/>
      </p:nvGrpSpPr>
      <p:grpSpPr>
        <a:xfrm>
          <a:off x="0" y="0"/>
          <a:ext cx="0" cy="0"/>
          <a:chOff x="0" y="0"/>
          <a:chExt cx="0" cy="0"/>
        </a:xfrm>
      </p:grpSpPr>
      <p:pic>
        <p:nvPicPr>
          <p:cNvPr id="87" name="Google Shape;87;p9"/>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88" name="Google Shape;88;p9"/>
          <p:cNvSpPr txBox="1">
            <a:spLocks noGrp="1"/>
          </p:cNvSpPr>
          <p:nvPr>
            <p:ph type="title"/>
          </p:nvPr>
        </p:nvSpPr>
        <p:spPr>
          <a:xfrm>
            <a:off x="711252" y="507600"/>
            <a:ext cx="10790400" cy="240600"/>
          </a:xfrm>
          <a:prstGeom prst="rect">
            <a:avLst/>
          </a:prstGeom>
          <a:noFill/>
          <a:ln>
            <a:noFill/>
          </a:ln>
        </p:spPr>
        <p:txBody>
          <a:bodyPr spcFirstLastPara="1" wrap="square" lIns="0" tIns="0" rIns="0" bIns="0" anchor="t" anchorCtr="0">
            <a:normAutofit/>
          </a:bodyPr>
          <a:lstStyle>
            <a:lvl1pPr lvl="0" algn="l">
              <a:lnSpc>
                <a:spcPct val="90000"/>
              </a:lnSpc>
              <a:spcBef>
                <a:spcPts val="0"/>
              </a:spcBef>
              <a:spcAft>
                <a:spcPts val="0"/>
              </a:spcAft>
              <a:buClr>
                <a:schemeClr val="lt1"/>
              </a:buClr>
              <a:buSzPts val="1400"/>
              <a:buFont typeface="Arial"/>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9" name="Google Shape;89;p9"/>
          <p:cNvSpPr txBox="1">
            <a:spLocks noGrp="1"/>
          </p:cNvSpPr>
          <p:nvPr>
            <p:ph type="body" idx="1"/>
          </p:nvPr>
        </p:nvSpPr>
        <p:spPr>
          <a:xfrm>
            <a:off x="711252" y="1853180"/>
            <a:ext cx="10790400" cy="4256700"/>
          </a:xfrm>
          <a:prstGeom prst="rect">
            <a:avLst/>
          </a:prstGeom>
          <a:noFill/>
          <a:ln>
            <a:noFill/>
          </a:ln>
        </p:spPr>
        <p:txBody>
          <a:bodyPr spcFirstLastPara="1" wrap="square" lIns="0" tIns="0" rIns="0" bIns="0" anchor="t" anchorCtr="0">
            <a:normAutofit/>
          </a:bodyPr>
          <a:lstStyle>
            <a:lvl1pPr marL="457200" lvl="0" indent="-228600" algn="l">
              <a:lnSpc>
                <a:spcPct val="130000"/>
              </a:lnSpc>
              <a:spcBef>
                <a:spcPts val="0"/>
              </a:spcBef>
              <a:spcAft>
                <a:spcPts val="0"/>
              </a:spcAft>
              <a:buClr>
                <a:schemeClr val="lt1"/>
              </a:buClr>
              <a:buSzPts val="1400"/>
              <a:buNone/>
              <a:defRPr>
                <a:solidFill>
                  <a:schemeClr val="lt1"/>
                </a:solidFill>
              </a:defRPr>
            </a:lvl1pPr>
            <a:lvl2pPr marL="914400" lvl="1" indent="-317500" algn="l">
              <a:lnSpc>
                <a:spcPct val="130000"/>
              </a:lnSpc>
              <a:spcBef>
                <a:spcPts val="1200"/>
              </a:spcBef>
              <a:spcAft>
                <a:spcPts val="0"/>
              </a:spcAft>
              <a:buClr>
                <a:schemeClr val="lt1"/>
              </a:buClr>
              <a:buSzPts val="1400"/>
              <a:buChar char="•"/>
              <a:defRPr>
                <a:solidFill>
                  <a:schemeClr val="lt1"/>
                </a:solidFill>
              </a:defRPr>
            </a:lvl2pPr>
            <a:lvl3pPr marL="1371600" lvl="2" indent="-304800" algn="l">
              <a:lnSpc>
                <a:spcPct val="130000"/>
              </a:lnSpc>
              <a:spcBef>
                <a:spcPts val="1200"/>
              </a:spcBef>
              <a:spcAft>
                <a:spcPts val="0"/>
              </a:spcAft>
              <a:buClr>
                <a:schemeClr val="lt1"/>
              </a:buClr>
              <a:buSzPts val="1200"/>
              <a:buChar char="-"/>
              <a:defRPr>
                <a:solidFill>
                  <a:schemeClr val="lt1"/>
                </a:solidFill>
              </a:defRPr>
            </a:lvl3pPr>
            <a:lvl4pPr marL="1828800" lvl="3" indent="-228600" algn="l">
              <a:lnSpc>
                <a:spcPct val="130000"/>
              </a:lnSpc>
              <a:spcBef>
                <a:spcPts val="1200"/>
              </a:spcBef>
              <a:spcAft>
                <a:spcPts val="0"/>
              </a:spcAft>
              <a:buClr>
                <a:schemeClr val="lt1"/>
              </a:buClr>
              <a:buSzPts val="1200"/>
              <a:buNone/>
              <a:defRPr>
                <a:solidFill>
                  <a:schemeClr val="lt1"/>
                </a:solidFill>
              </a:defRPr>
            </a:lvl4pPr>
            <a:lvl5pPr marL="2286000" lvl="4" indent="-228600" algn="l">
              <a:lnSpc>
                <a:spcPct val="130000"/>
              </a:lnSpc>
              <a:spcBef>
                <a:spcPts val="1200"/>
              </a:spcBef>
              <a:spcAft>
                <a:spcPts val="0"/>
              </a:spcAft>
              <a:buClr>
                <a:schemeClr val="lt2"/>
              </a:buClr>
              <a:buSzPts val="1400"/>
              <a:buNone/>
              <a:defRPr>
                <a:solidFill>
                  <a:schemeClr val="lt2"/>
                </a:solidFill>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0" name="Google Shape;90;p9"/>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1" name="Google Shape;91;p9"/>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92" name="Google Shape;92;p9"/>
          <p:cNvSpPr txBox="1">
            <a:spLocks noGrp="1"/>
          </p:cNvSpPr>
          <p:nvPr>
            <p:ph type="body" idx="2"/>
          </p:nvPr>
        </p:nvSpPr>
        <p:spPr>
          <a:xfrm>
            <a:off x="711252" y="762654"/>
            <a:ext cx="10790400" cy="6804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lt1"/>
              </a:buClr>
              <a:buSzPts val="2800"/>
              <a:buNone/>
              <a:defRPr sz="2800" b="1" i="0" cap="none">
                <a:solidFill>
                  <a:schemeClr val="lt1"/>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93" name="Google Shape;93;p9"/>
          <p:cNvPicPr preferRelativeResize="0"/>
          <p:nvPr/>
        </p:nvPicPr>
        <p:blipFill rotWithShape="1">
          <a:blip r:embed="rId3">
            <a:alphaModFix/>
          </a:blip>
          <a:srcRect/>
          <a:stretch/>
        </p:blipFill>
        <p:spPr>
          <a:xfrm>
            <a:off x="11223028" y="6228946"/>
            <a:ext cx="432312" cy="341097"/>
          </a:xfrm>
          <a:prstGeom prst="rect">
            <a:avLst/>
          </a:prstGeom>
          <a:noFill/>
          <a:ln>
            <a:noFill/>
          </a:ln>
        </p:spPr>
      </p:pic>
      <p:sp>
        <p:nvSpPr>
          <p:cNvPr id="94" name="Google Shape;94;p9"/>
          <p:cNvSpPr txBox="1">
            <a:spLocks noGrp="1"/>
          </p:cNvSpPr>
          <p:nvPr>
            <p:ph type="body" idx="3"/>
          </p:nvPr>
        </p:nvSpPr>
        <p:spPr>
          <a:xfrm>
            <a:off x="1469920" y="6109856"/>
            <a:ext cx="3167100" cy="432600"/>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lt1"/>
              </a:buClr>
              <a:buSzPts val="800"/>
              <a:buNone/>
              <a:defRPr sz="800" b="0" i="0">
                <a:solidFill>
                  <a:schemeClr val="lt1"/>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Blank White">
  <p:cSld name="Blank White">
    <p:spTree>
      <p:nvGrpSpPr>
        <p:cNvPr id="1" name="Shape 985"/>
        <p:cNvGrpSpPr/>
        <p:nvPr/>
      </p:nvGrpSpPr>
      <p:grpSpPr>
        <a:xfrm>
          <a:off x="0" y="0"/>
          <a:ext cx="0" cy="0"/>
          <a:chOff x="0" y="0"/>
          <a:chExt cx="0" cy="0"/>
        </a:xfrm>
      </p:grpSpPr>
      <p:sp>
        <p:nvSpPr>
          <p:cNvPr id="986" name="Google Shape;986;p82"/>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87" name="Google Shape;987;p82"/>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pic>
        <p:nvPicPr>
          <p:cNvPr id="988" name="Google Shape;988;p82"/>
          <p:cNvPicPr preferRelativeResize="0"/>
          <p:nvPr/>
        </p:nvPicPr>
        <p:blipFill rotWithShape="1">
          <a:blip r:embed="rId2">
            <a:alphaModFix/>
          </a:blip>
          <a:srcRect/>
          <a:stretch/>
        </p:blipFill>
        <p:spPr>
          <a:xfrm>
            <a:off x="11223028" y="6228946"/>
            <a:ext cx="432312" cy="341097"/>
          </a:xfrm>
          <a:prstGeom prst="rect">
            <a:avLst/>
          </a:prstGeom>
          <a:noFill/>
          <a:ln>
            <a:noFill/>
          </a:ln>
        </p:spPr>
      </p:pic>
      <p:sp>
        <p:nvSpPr>
          <p:cNvPr id="989" name="Google Shape;989;p82"/>
          <p:cNvSpPr txBox="1">
            <a:spLocks noGrp="1"/>
          </p:cNvSpPr>
          <p:nvPr>
            <p:ph type="body" idx="1"/>
          </p:nvPr>
        </p:nvSpPr>
        <p:spPr>
          <a:xfrm>
            <a:off x="1469920" y="6109856"/>
            <a:ext cx="3167064" cy="432632"/>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dk2"/>
              </a:buClr>
              <a:buSzPts val="800"/>
              <a:buNone/>
              <a:defRPr sz="800" b="0" i="0">
                <a:solidFill>
                  <a:schemeClr val="dk2"/>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Blank Navy 1">
  <p:cSld name="Blank Navy 1">
    <p:spTree>
      <p:nvGrpSpPr>
        <p:cNvPr id="1" name="Shape 990"/>
        <p:cNvGrpSpPr/>
        <p:nvPr/>
      </p:nvGrpSpPr>
      <p:grpSpPr>
        <a:xfrm>
          <a:off x="0" y="0"/>
          <a:ext cx="0" cy="0"/>
          <a:chOff x="0" y="0"/>
          <a:chExt cx="0" cy="0"/>
        </a:xfrm>
      </p:grpSpPr>
      <p:pic>
        <p:nvPicPr>
          <p:cNvPr id="991" name="Google Shape;991;p83"/>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992" name="Google Shape;992;p83"/>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93" name="Google Shape;993;p83"/>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pic>
        <p:nvPicPr>
          <p:cNvPr id="994" name="Google Shape;994;p83"/>
          <p:cNvPicPr preferRelativeResize="0"/>
          <p:nvPr/>
        </p:nvPicPr>
        <p:blipFill rotWithShape="1">
          <a:blip r:embed="rId3">
            <a:alphaModFix/>
          </a:blip>
          <a:srcRect/>
          <a:stretch/>
        </p:blipFill>
        <p:spPr>
          <a:xfrm>
            <a:off x="11223028" y="6228946"/>
            <a:ext cx="432312" cy="341097"/>
          </a:xfrm>
          <a:prstGeom prst="rect">
            <a:avLst/>
          </a:prstGeom>
          <a:noFill/>
          <a:ln>
            <a:noFill/>
          </a:ln>
        </p:spPr>
      </p:pic>
      <p:sp>
        <p:nvSpPr>
          <p:cNvPr id="995" name="Google Shape;995;p83"/>
          <p:cNvSpPr txBox="1">
            <a:spLocks noGrp="1"/>
          </p:cNvSpPr>
          <p:nvPr>
            <p:ph type="body" idx="1"/>
          </p:nvPr>
        </p:nvSpPr>
        <p:spPr>
          <a:xfrm>
            <a:off x="1469920" y="6109856"/>
            <a:ext cx="3167064" cy="432632"/>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lt1"/>
              </a:buClr>
              <a:buSzPts val="800"/>
              <a:buNone/>
              <a:defRPr sz="800" b="0" i="0">
                <a:solidFill>
                  <a:schemeClr val="lt1"/>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Blank Navy 2">
  <p:cSld name="Blank Navy 2">
    <p:spTree>
      <p:nvGrpSpPr>
        <p:cNvPr id="1" name="Shape 996"/>
        <p:cNvGrpSpPr/>
        <p:nvPr/>
      </p:nvGrpSpPr>
      <p:grpSpPr>
        <a:xfrm>
          <a:off x="0" y="0"/>
          <a:ext cx="0" cy="0"/>
          <a:chOff x="0" y="0"/>
          <a:chExt cx="0" cy="0"/>
        </a:xfrm>
      </p:grpSpPr>
      <p:pic>
        <p:nvPicPr>
          <p:cNvPr id="997" name="Google Shape;997;p84" descr="A blurry image of a blue and pink light&#10;&#10;Description automatically generated"/>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998" name="Google Shape;998;p84"/>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99" name="Google Shape;999;p84"/>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pic>
        <p:nvPicPr>
          <p:cNvPr id="1000" name="Google Shape;1000;p84"/>
          <p:cNvPicPr preferRelativeResize="0"/>
          <p:nvPr/>
        </p:nvPicPr>
        <p:blipFill rotWithShape="1">
          <a:blip r:embed="rId3">
            <a:alphaModFix/>
          </a:blip>
          <a:srcRect/>
          <a:stretch/>
        </p:blipFill>
        <p:spPr>
          <a:xfrm>
            <a:off x="11223028" y="6228946"/>
            <a:ext cx="432312" cy="341097"/>
          </a:xfrm>
          <a:prstGeom prst="rect">
            <a:avLst/>
          </a:prstGeom>
          <a:noFill/>
          <a:ln>
            <a:noFill/>
          </a:ln>
        </p:spPr>
      </p:pic>
      <p:sp>
        <p:nvSpPr>
          <p:cNvPr id="1001" name="Google Shape;1001;p84"/>
          <p:cNvSpPr txBox="1">
            <a:spLocks noGrp="1"/>
          </p:cNvSpPr>
          <p:nvPr>
            <p:ph type="body" idx="1"/>
          </p:nvPr>
        </p:nvSpPr>
        <p:spPr>
          <a:xfrm>
            <a:off x="1469920" y="6109856"/>
            <a:ext cx="3167064" cy="432632"/>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lt1"/>
              </a:buClr>
              <a:buSzPts val="800"/>
              <a:buNone/>
              <a:defRPr sz="800" b="0" i="0">
                <a:solidFill>
                  <a:schemeClr val="lt1"/>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Blank Navy 3">
  <p:cSld name="Blank Navy 3">
    <p:spTree>
      <p:nvGrpSpPr>
        <p:cNvPr id="1" name="Shape 1002"/>
        <p:cNvGrpSpPr/>
        <p:nvPr/>
      </p:nvGrpSpPr>
      <p:grpSpPr>
        <a:xfrm>
          <a:off x="0" y="0"/>
          <a:ext cx="0" cy="0"/>
          <a:chOff x="0" y="0"/>
          <a:chExt cx="0" cy="0"/>
        </a:xfrm>
      </p:grpSpPr>
      <p:pic>
        <p:nvPicPr>
          <p:cNvPr id="1003" name="Google Shape;1003;p85"/>
          <p:cNvPicPr preferRelativeResize="0"/>
          <p:nvPr/>
        </p:nvPicPr>
        <p:blipFill rotWithShape="1">
          <a:blip r:embed="rId2">
            <a:alphaModFix/>
          </a:blip>
          <a:srcRect/>
          <a:stretch/>
        </p:blipFill>
        <p:spPr>
          <a:xfrm>
            <a:off x="0" y="-5196"/>
            <a:ext cx="12201235" cy="6863195"/>
          </a:xfrm>
          <a:prstGeom prst="rect">
            <a:avLst/>
          </a:prstGeom>
          <a:noFill/>
          <a:ln>
            <a:noFill/>
          </a:ln>
        </p:spPr>
      </p:pic>
      <p:sp>
        <p:nvSpPr>
          <p:cNvPr id="1004" name="Google Shape;1004;p85"/>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05" name="Google Shape;1005;p85"/>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pic>
        <p:nvPicPr>
          <p:cNvPr id="1006" name="Google Shape;1006;p85"/>
          <p:cNvPicPr preferRelativeResize="0"/>
          <p:nvPr/>
        </p:nvPicPr>
        <p:blipFill rotWithShape="1">
          <a:blip r:embed="rId3">
            <a:alphaModFix/>
          </a:blip>
          <a:srcRect/>
          <a:stretch/>
        </p:blipFill>
        <p:spPr>
          <a:xfrm>
            <a:off x="11223028" y="6228946"/>
            <a:ext cx="432312" cy="341097"/>
          </a:xfrm>
          <a:prstGeom prst="rect">
            <a:avLst/>
          </a:prstGeom>
          <a:noFill/>
          <a:ln>
            <a:noFill/>
          </a:ln>
        </p:spPr>
      </p:pic>
      <p:sp>
        <p:nvSpPr>
          <p:cNvPr id="1007" name="Google Shape;1007;p85"/>
          <p:cNvSpPr txBox="1">
            <a:spLocks noGrp="1"/>
          </p:cNvSpPr>
          <p:nvPr>
            <p:ph type="body" idx="1"/>
          </p:nvPr>
        </p:nvSpPr>
        <p:spPr>
          <a:xfrm>
            <a:off x="1469920" y="6109856"/>
            <a:ext cx="3167064" cy="432632"/>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lt1"/>
              </a:buClr>
              <a:buSzPts val="800"/>
              <a:buNone/>
              <a:defRPr sz="800" b="0" i="0">
                <a:solidFill>
                  <a:schemeClr val="lt1"/>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3_Custom Layout">
  <p:cSld name="3_Custom Layout">
    <p:bg>
      <p:bgPr>
        <a:solidFill>
          <a:schemeClr val="lt2"/>
        </a:solidFill>
        <a:effectLst/>
      </p:bgPr>
    </p:bg>
    <p:spTree>
      <p:nvGrpSpPr>
        <p:cNvPr id="1" name="Shape 1008"/>
        <p:cNvGrpSpPr/>
        <p:nvPr/>
      </p:nvGrpSpPr>
      <p:grpSpPr>
        <a:xfrm>
          <a:off x="0" y="0"/>
          <a:ext cx="0" cy="0"/>
          <a:chOff x="0" y="0"/>
          <a:chExt cx="0" cy="0"/>
        </a:xfrm>
      </p:grpSpPr>
      <p:sp>
        <p:nvSpPr>
          <p:cNvPr id="1009" name="Google Shape;1009;p86"/>
          <p:cNvSpPr txBox="1"/>
          <p:nvPr/>
        </p:nvSpPr>
        <p:spPr>
          <a:xfrm>
            <a:off x="587604" y="2479249"/>
            <a:ext cx="11016792" cy="1899502"/>
          </a:xfrm>
          <a:prstGeom prst="rect">
            <a:avLst/>
          </a:prstGeom>
          <a:noFill/>
          <a:ln>
            <a:noFill/>
          </a:ln>
        </p:spPr>
        <p:txBody>
          <a:bodyPr spcFirstLastPara="1" wrap="square" lIns="91425" tIns="45700" rIns="91425" bIns="45700" anchor="ctr" anchorCtr="0">
            <a:noAutofit/>
          </a:bodyPr>
          <a:lstStyle/>
          <a:p>
            <a:pPr marL="0" marR="0" lvl="0" indent="0" algn="ctr" rtl="0">
              <a:lnSpc>
                <a:spcPct val="80000"/>
              </a:lnSpc>
              <a:spcBef>
                <a:spcPts val="0"/>
              </a:spcBef>
              <a:spcAft>
                <a:spcPts val="0"/>
              </a:spcAft>
              <a:buClr>
                <a:srgbClr val="000000"/>
              </a:buClr>
              <a:buSzPts val="8800"/>
              <a:buFont typeface="Arial"/>
              <a:buNone/>
            </a:pPr>
            <a:r>
              <a:rPr lang="en-GB" sz="8800" b="1" i="0" u="none" strike="noStrike" cap="none">
                <a:solidFill>
                  <a:schemeClr val="dk2"/>
                </a:solidFill>
                <a:latin typeface="Arial"/>
                <a:ea typeface="Arial"/>
                <a:cs typeface="Arial"/>
                <a:sym typeface="Arial"/>
              </a:rPr>
              <a:t>KEY STATEMENTS</a:t>
            </a:r>
            <a:endParaRPr sz="8800" b="1" i="0" u="none" strike="noStrike" cap="none">
              <a:solidFill>
                <a:schemeClr val="dk2"/>
              </a:solidFill>
              <a:latin typeface="Arial"/>
              <a:ea typeface="Arial"/>
              <a:cs typeface="Arial"/>
              <a:sym typeface="Arial"/>
            </a:endParaRPr>
          </a:p>
          <a:p>
            <a:pPr marL="0" marR="0" lvl="0" indent="0" algn="ctr" rtl="0">
              <a:lnSpc>
                <a:spcPct val="80000"/>
              </a:lnSpc>
              <a:spcBef>
                <a:spcPts val="0"/>
              </a:spcBef>
              <a:spcAft>
                <a:spcPts val="0"/>
              </a:spcAft>
              <a:buClr>
                <a:srgbClr val="000000"/>
              </a:buClr>
              <a:buSzPts val="8800"/>
              <a:buFont typeface="Arial"/>
              <a:buNone/>
            </a:pPr>
            <a:r>
              <a:rPr lang="en-GB" sz="8800" b="1" i="0" u="none" strike="noStrike" cap="none">
                <a:solidFill>
                  <a:schemeClr val="dk2"/>
                </a:solidFill>
                <a:latin typeface="Arial"/>
                <a:ea typeface="Arial"/>
                <a:cs typeface="Arial"/>
                <a:sym typeface="Arial"/>
              </a:rPr>
              <a:t>&amp; QUOTES</a:t>
            </a:r>
            <a:endParaRPr sz="1400" b="0" i="0" u="none" strike="noStrike" cap="none">
              <a:solidFill>
                <a:srgbClr val="000000"/>
              </a:solidFill>
              <a:latin typeface="Arial"/>
              <a:ea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Key Statement Sphere, 1">
  <p:cSld name="Key Statement Sphere, 1">
    <p:bg>
      <p:bgPr>
        <a:solidFill>
          <a:schemeClr val="dk2"/>
        </a:solidFill>
        <a:effectLst/>
      </p:bgPr>
    </p:bg>
    <p:spTree>
      <p:nvGrpSpPr>
        <p:cNvPr id="1" name="Shape 1010"/>
        <p:cNvGrpSpPr/>
        <p:nvPr/>
      </p:nvGrpSpPr>
      <p:grpSpPr>
        <a:xfrm>
          <a:off x="0" y="0"/>
          <a:ext cx="0" cy="0"/>
          <a:chOff x="0" y="0"/>
          <a:chExt cx="0" cy="0"/>
        </a:xfrm>
      </p:grpSpPr>
      <p:pic>
        <p:nvPicPr>
          <p:cNvPr id="1011" name="Google Shape;1011;p87"/>
          <p:cNvPicPr preferRelativeResize="0"/>
          <p:nvPr/>
        </p:nvPicPr>
        <p:blipFill rotWithShape="1">
          <a:blip r:embed="rId2">
            <a:alphaModFix/>
          </a:blip>
          <a:srcRect/>
          <a:stretch/>
        </p:blipFill>
        <p:spPr>
          <a:xfrm>
            <a:off x="0" y="5193"/>
            <a:ext cx="12192000" cy="6858000"/>
          </a:xfrm>
          <a:prstGeom prst="rect">
            <a:avLst/>
          </a:prstGeom>
          <a:noFill/>
          <a:ln>
            <a:noFill/>
          </a:ln>
        </p:spPr>
      </p:pic>
      <p:sp>
        <p:nvSpPr>
          <p:cNvPr id="1012" name="Google Shape;1012;p87"/>
          <p:cNvSpPr/>
          <p:nvPr/>
        </p:nvSpPr>
        <p:spPr>
          <a:xfrm>
            <a:off x="0" y="5185891"/>
            <a:ext cx="12191999" cy="1682496"/>
          </a:xfrm>
          <a:prstGeom prst="rect">
            <a:avLst/>
          </a:prstGeom>
          <a:gradFill>
            <a:gsLst>
              <a:gs pos="0">
                <a:srgbClr val="000000">
                  <a:alpha val="0"/>
                </a:srgbClr>
              </a:gs>
              <a:gs pos="100000">
                <a:srgbClr val="000000">
                  <a:alpha val="40000"/>
                </a:srgbClr>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013" name="Google Shape;1013;p87"/>
          <p:cNvSpPr/>
          <p:nvPr/>
        </p:nvSpPr>
        <p:spPr>
          <a:xfrm>
            <a:off x="0" y="1"/>
            <a:ext cx="12191993" cy="6857997"/>
          </a:xfrm>
          <a:custGeom>
            <a:avLst/>
            <a:gdLst/>
            <a:ahLst/>
            <a:cxnLst/>
            <a:rect l="l" t="t" r="r" b="b"/>
            <a:pathLst>
              <a:path w="12191993" h="6857997" extrusionOk="0">
                <a:moveTo>
                  <a:pt x="1106904" y="952900"/>
                </a:moveTo>
                <a:lnTo>
                  <a:pt x="12191993" y="952900"/>
                </a:lnTo>
                <a:lnTo>
                  <a:pt x="12191993" y="6857997"/>
                </a:lnTo>
                <a:lnTo>
                  <a:pt x="1106904" y="6857997"/>
                </a:lnTo>
                <a:close/>
                <a:moveTo>
                  <a:pt x="0" y="0"/>
                </a:moveTo>
                <a:lnTo>
                  <a:pt x="1041306" y="0"/>
                </a:lnTo>
                <a:lnTo>
                  <a:pt x="1041306" y="872966"/>
                </a:lnTo>
                <a:lnTo>
                  <a:pt x="0" y="872966"/>
                </a:lnTo>
                <a:close/>
              </a:path>
            </a:pathLst>
          </a:custGeom>
          <a:blipFill rotWithShape="1">
            <a:blip r:embed="rId3">
              <a:alphaModFix amt="60000"/>
            </a:blip>
            <a:stretch>
              <a:fillRect/>
            </a:stretch>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cxnSp>
        <p:nvCxnSpPr>
          <p:cNvPr id="1014" name="Google Shape;1014;p87"/>
          <p:cNvCxnSpPr/>
          <p:nvPr/>
        </p:nvCxnSpPr>
        <p:spPr>
          <a:xfrm>
            <a:off x="1070181" y="-5196"/>
            <a:ext cx="0" cy="6863196"/>
          </a:xfrm>
          <a:prstGeom prst="straightConnector1">
            <a:avLst/>
          </a:prstGeom>
          <a:noFill/>
          <a:ln w="9525" cap="flat" cmpd="sng">
            <a:solidFill>
              <a:schemeClr val="lt1"/>
            </a:solidFill>
            <a:prstDash val="solid"/>
            <a:miter lim="800000"/>
            <a:headEnd type="none" w="sm" len="sm"/>
            <a:tailEnd type="none" w="sm" len="sm"/>
          </a:ln>
        </p:spPr>
      </p:cxnSp>
      <p:cxnSp>
        <p:nvCxnSpPr>
          <p:cNvPr id="1015" name="Google Shape;1015;p87"/>
          <p:cNvCxnSpPr/>
          <p:nvPr/>
        </p:nvCxnSpPr>
        <p:spPr>
          <a:xfrm>
            <a:off x="0" y="921091"/>
            <a:ext cx="12191999" cy="0"/>
          </a:xfrm>
          <a:prstGeom prst="straightConnector1">
            <a:avLst/>
          </a:prstGeom>
          <a:noFill/>
          <a:ln w="9525" cap="flat" cmpd="sng">
            <a:solidFill>
              <a:schemeClr val="lt1"/>
            </a:solidFill>
            <a:prstDash val="solid"/>
            <a:miter lim="800000"/>
            <a:headEnd type="none" w="sm" len="sm"/>
            <a:tailEnd type="none" w="sm" len="sm"/>
          </a:ln>
        </p:spPr>
      </p:cxnSp>
      <p:sp>
        <p:nvSpPr>
          <p:cNvPr id="1016" name="Google Shape;1016;p87"/>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17" name="Google Shape;1017;p87"/>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1018" name="Google Shape;1018;p87"/>
          <p:cNvSpPr txBox="1">
            <a:spLocks noGrp="1"/>
          </p:cNvSpPr>
          <p:nvPr>
            <p:ph type="body" idx="1"/>
          </p:nvPr>
        </p:nvSpPr>
        <p:spPr>
          <a:xfrm>
            <a:off x="1469920" y="6109856"/>
            <a:ext cx="3167064" cy="432632"/>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lt1"/>
              </a:buClr>
              <a:buSzPts val="800"/>
              <a:buNone/>
              <a:defRPr sz="800" b="0" i="0">
                <a:solidFill>
                  <a:schemeClr val="lt1"/>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19" name="Google Shape;1019;p87"/>
          <p:cNvSpPr txBox="1">
            <a:spLocks noGrp="1"/>
          </p:cNvSpPr>
          <p:nvPr>
            <p:ph type="title"/>
          </p:nvPr>
        </p:nvSpPr>
        <p:spPr>
          <a:xfrm>
            <a:off x="1469921" y="1212646"/>
            <a:ext cx="6326542" cy="4888247"/>
          </a:xfrm>
          <a:prstGeom prst="rect">
            <a:avLst/>
          </a:prstGeom>
          <a:noFill/>
          <a:ln>
            <a:noFill/>
          </a:ln>
        </p:spPr>
        <p:txBody>
          <a:bodyPr spcFirstLastPara="1" wrap="square" lIns="0" tIns="0" rIns="0" bIns="0" anchor="t" anchorCtr="0">
            <a:normAutofit/>
          </a:bodyPr>
          <a:lstStyle>
            <a:lvl1pPr lvl="0" algn="l">
              <a:lnSpc>
                <a:spcPct val="90000"/>
              </a:lnSpc>
              <a:spcBef>
                <a:spcPts val="0"/>
              </a:spcBef>
              <a:spcAft>
                <a:spcPts val="0"/>
              </a:spcAft>
              <a:buClr>
                <a:schemeClr val="lt1"/>
              </a:buClr>
              <a:buSzPts val="4000"/>
              <a:buFont typeface="Arial"/>
              <a:buNone/>
              <a:defRPr sz="4000" b="1" i="0">
                <a:solidFill>
                  <a:schemeClr val="lt1"/>
                </a:solidFill>
                <a:latin typeface="Arial"/>
                <a:ea typeface="Arial"/>
                <a:cs typeface="Arial"/>
                <a:sym typeface="Arial"/>
              </a:defRPr>
            </a:lvl1pPr>
            <a:lvl2pPr lvl="1" algn="l">
              <a:lnSpc>
                <a:spcPct val="100000"/>
              </a:lnSpc>
              <a:spcBef>
                <a:spcPts val="60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1020" name="Google Shape;1020;p87"/>
          <p:cNvPicPr preferRelativeResize="0"/>
          <p:nvPr/>
        </p:nvPicPr>
        <p:blipFill rotWithShape="1">
          <a:blip r:embed="rId4">
            <a:alphaModFix/>
          </a:blip>
          <a:srcRect/>
          <a:stretch/>
        </p:blipFill>
        <p:spPr>
          <a:xfrm>
            <a:off x="11223028" y="6228946"/>
            <a:ext cx="432312" cy="341097"/>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Key Statement Sphere, 3">
  <p:cSld name="Key Statement Sphere, 3">
    <p:bg>
      <p:bgPr>
        <a:solidFill>
          <a:schemeClr val="dk2"/>
        </a:solidFill>
        <a:effectLst/>
      </p:bgPr>
    </p:bg>
    <p:spTree>
      <p:nvGrpSpPr>
        <p:cNvPr id="1" name="Shape 1021"/>
        <p:cNvGrpSpPr/>
        <p:nvPr/>
      </p:nvGrpSpPr>
      <p:grpSpPr>
        <a:xfrm>
          <a:off x="0" y="0"/>
          <a:ext cx="0" cy="0"/>
          <a:chOff x="0" y="0"/>
          <a:chExt cx="0" cy="0"/>
        </a:xfrm>
      </p:grpSpPr>
      <p:pic>
        <p:nvPicPr>
          <p:cNvPr id="1022" name="Google Shape;1022;p88" descr="A close-up of bubbles&#10;&#10;Description automatically generated"/>
          <p:cNvPicPr preferRelativeResize="0"/>
          <p:nvPr/>
        </p:nvPicPr>
        <p:blipFill rotWithShape="1">
          <a:blip r:embed="rId2">
            <a:alphaModFix/>
          </a:blip>
          <a:srcRect/>
          <a:stretch/>
        </p:blipFill>
        <p:spPr>
          <a:xfrm>
            <a:off x="0" y="0"/>
            <a:ext cx="12192000" cy="6868387"/>
          </a:xfrm>
          <a:prstGeom prst="rect">
            <a:avLst/>
          </a:prstGeom>
          <a:noFill/>
          <a:ln>
            <a:noFill/>
          </a:ln>
        </p:spPr>
      </p:pic>
      <p:sp>
        <p:nvSpPr>
          <p:cNvPr id="1023" name="Google Shape;1023;p88"/>
          <p:cNvSpPr/>
          <p:nvPr/>
        </p:nvSpPr>
        <p:spPr>
          <a:xfrm>
            <a:off x="0" y="5185891"/>
            <a:ext cx="12191999" cy="1682496"/>
          </a:xfrm>
          <a:prstGeom prst="rect">
            <a:avLst/>
          </a:prstGeom>
          <a:gradFill>
            <a:gsLst>
              <a:gs pos="0">
                <a:srgbClr val="000000">
                  <a:alpha val="0"/>
                </a:srgbClr>
              </a:gs>
              <a:gs pos="100000">
                <a:srgbClr val="000000">
                  <a:alpha val="40000"/>
                </a:srgbClr>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024" name="Google Shape;1024;p88"/>
          <p:cNvSpPr/>
          <p:nvPr/>
        </p:nvSpPr>
        <p:spPr>
          <a:xfrm>
            <a:off x="0" y="1"/>
            <a:ext cx="12191993" cy="6857997"/>
          </a:xfrm>
          <a:custGeom>
            <a:avLst/>
            <a:gdLst/>
            <a:ahLst/>
            <a:cxnLst/>
            <a:rect l="l" t="t" r="r" b="b"/>
            <a:pathLst>
              <a:path w="12191993" h="6857997" extrusionOk="0">
                <a:moveTo>
                  <a:pt x="1106904" y="952900"/>
                </a:moveTo>
                <a:lnTo>
                  <a:pt x="12191993" y="952900"/>
                </a:lnTo>
                <a:lnTo>
                  <a:pt x="12191993" y="6857997"/>
                </a:lnTo>
                <a:lnTo>
                  <a:pt x="1106904" y="6857997"/>
                </a:lnTo>
                <a:close/>
                <a:moveTo>
                  <a:pt x="0" y="0"/>
                </a:moveTo>
                <a:lnTo>
                  <a:pt x="1041306" y="0"/>
                </a:lnTo>
                <a:lnTo>
                  <a:pt x="1041306" y="872966"/>
                </a:lnTo>
                <a:lnTo>
                  <a:pt x="0" y="872966"/>
                </a:lnTo>
                <a:close/>
              </a:path>
            </a:pathLst>
          </a:custGeom>
          <a:blipFill rotWithShape="1">
            <a:blip r:embed="rId3">
              <a:alphaModFix amt="60000"/>
            </a:blip>
            <a:stretch>
              <a:fillRect/>
            </a:stretch>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cxnSp>
        <p:nvCxnSpPr>
          <p:cNvPr id="1025" name="Google Shape;1025;p88"/>
          <p:cNvCxnSpPr/>
          <p:nvPr/>
        </p:nvCxnSpPr>
        <p:spPr>
          <a:xfrm>
            <a:off x="1070181" y="-5196"/>
            <a:ext cx="0" cy="6863196"/>
          </a:xfrm>
          <a:prstGeom prst="straightConnector1">
            <a:avLst/>
          </a:prstGeom>
          <a:noFill/>
          <a:ln w="9525" cap="flat" cmpd="sng">
            <a:solidFill>
              <a:schemeClr val="lt1"/>
            </a:solidFill>
            <a:prstDash val="solid"/>
            <a:miter lim="800000"/>
            <a:headEnd type="none" w="sm" len="sm"/>
            <a:tailEnd type="none" w="sm" len="sm"/>
          </a:ln>
        </p:spPr>
      </p:cxnSp>
      <p:cxnSp>
        <p:nvCxnSpPr>
          <p:cNvPr id="1026" name="Google Shape;1026;p88"/>
          <p:cNvCxnSpPr/>
          <p:nvPr/>
        </p:nvCxnSpPr>
        <p:spPr>
          <a:xfrm>
            <a:off x="0" y="921091"/>
            <a:ext cx="12191999" cy="0"/>
          </a:xfrm>
          <a:prstGeom prst="straightConnector1">
            <a:avLst/>
          </a:prstGeom>
          <a:noFill/>
          <a:ln w="9525" cap="flat" cmpd="sng">
            <a:solidFill>
              <a:schemeClr val="lt1"/>
            </a:solidFill>
            <a:prstDash val="solid"/>
            <a:miter lim="800000"/>
            <a:headEnd type="none" w="sm" len="sm"/>
            <a:tailEnd type="none" w="sm" len="sm"/>
          </a:ln>
        </p:spPr>
      </p:cxnSp>
      <p:sp>
        <p:nvSpPr>
          <p:cNvPr id="1027" name="Google Shape;1027;p88"/>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28" name="Google Shape;1028;p88"/>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1029" name="Google Shape;1029;p88"/>
          <p:cNvSpPr txBox="1">
            <a:spLocks noGrp="1"/>
          </p:cNvSpPr>
          <p:nvPr>
            <p:ph type="body" idx="1"/>
          </p:nvPr>
        </p:nvSpPr>
        <p:spPr>
          <a:xfrm>
            <a:off x="1469920" y="6109856"/>
            <a:ext cx="3167064" cy="432632"/>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lt1"/>
              </a:buClr>
              <a:buSzPts val="800"/>
              <a:buNone/>
              <a:defRPr sz="800" b="0" i="0">
                <a:solidFill>
                  <a:schemeClr val="lt1"/>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30" name="Google Shape;1030;p88"/>
          <p:cNvSpPr txBox="1">
            <a:spLocks noGrp="1"/>
          </p:cNvSpPr>
          <p:nvPr>
            <p:ph type="title"/>
          </p:nvPr>
        </p:nvSpPr>
        <p:spPr>
          <a:xfrm>
            <a:off x="1469921" y="1212646"/>
            <a:ext cx="6326542" cy="4888247"/>
          </a:xfrm>
          <a:prstGeom prst="rect">
            <a:avLst/>
          </a:prstGeom>
          <a:noFill/>
          <a:ln>
            <a:noFill/>
          </a:ln>
        </p:spPr>
        <p:txBody>
          <a:bodyPr spcFirstLastPara="1" wrap="square" lIns="0" tIns="0" rIns="0" bIns="0" anchor="t" anchorCtr="0">
            <a:normAutofit/>
          </a:bodyPr>
          <a:lstStyle>
            <a:lvl1pPr lvl="0" algn="l">
              <a:lnSpc>
                <a:spcPct val="90000"/>
              </a:lnSpc>
              <a:spcBef>
                <a:spcPts val="0"/>
              </a:spcBef>
              <a:spcAft>
                <a:spcPts val="0"/>
              </a:spcAft>
              <a:buClr>
                <a:schemeClr val="lt1"/>
              </a:buClr>
              <a:buSzPts val="4000"/>
              <a:buFont typeface="Arial"/>
              <a:buNone/>
              <a:defRPr sz="4000" b="1" i="0">
                <a:solidFill>
                  <a:schemeClr val="lt1"/>
                </a:solidFill>
                <a:latin typeface="Arial"/>
                <a:ea typeface="Arial"/>
                <a:cs typeface="Arial"/>
                <a:sym typeface="Arial"/>
              </a:defRPr>
            </a:lvl1pPr>
            <a:lvl2pPr lvl="1" algn="l">
              <a:lnSpc>
                <a:spcPct val="100000"/>
              </a:lnSpc>
              <a:spcBef>
                <a:spcPts val="60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1031" name="Google Shape;1031;p88"/>
          <p:cNvPicPr preferRelativeResize="0"/>
          <p:nvPr/>
        </p:nvPicPr>
        <p:blipFill rotWithShape="1">
          <a:blip r:embed="rId4">
            <a:alphaModFix/>
          </a:blip>
          <a:srcRect/>
          <a:stretch/>
        </p:blipFill>
        <p:spPr>
          <a:xfrm>
            <a:off x="11223028" y="6228946"/>
            <a:ext cx="432312" cy="341097"/>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Quote Sphere 2">
  <p:cSld name="Quote Sphere 2">
    <p:bg>
      <p:bgPr>
        <a:solidFill>
          <a:schemeClr val="dk2"/>
        </a:solidFill>
        <a:effectLst/>
      </p:bgPr>
    </p:bg>
    <p:spTree>
      <p:nvGrpSpPr>
        <p:cNvPr id="1" name="Shape 1032"/>
        <p:cNvGrpSpPr/>
        <p:nvPr/>
      </p:nvGrpSpPr>
      <p:grpSpPr>
        <a:xfrm>
          <a:off x="0" y="0"/>
          <a:ext cx="0" cy="0"/>
          <a:chOff x="0" y="0"/>
          <a:chExt cx="0" cy="0"/>
        </a:xfrm>
      </p:grpSpPr>
      <p:pic>
        <p:nvPicPr>
          <p:cNvPr id="1033" name="Google Shape;1033;p89"/>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1034" name="Google Shape;1034;p89"/>
          <p:cNvSpPr/>
          <p:nvPr/>
        </p:nvSpPr>
        <p:spPr>
          <a:xfrm>
            <a:off x="0" y="5185891"/>
            <a:ext cx="12191999" cy="1682496"/>
          </a:xfrm>
          <a:prstGeom prst="rect">
            <a:avLst/>
          </a:prstGeom>
          <a:gradFill>
            <a:gsLst>
              <a:gs pos="0">
                <a:srgbClr val="000000">
                  <a:alpha val="0"/>
                </a:srgbClr>
              </a:gs>
              <a:gs pos="100000">
                <a:srgbClr val="000000">
                  <a:alpha val="40000"/>
                </a:srgbClr>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035" name="Google Shape;1035;p89"/>
          <p:cNvSpPr/>
          <p:nvPr/>
        </p:nvSpPr>
        <p:spPr>
          <a:xfrm>
            <a:off x="-1" y="0"/>
            <a:ext cx="12191997" cy="6868373"/>
          </a:xfrm>
          <a:custGeom>
            <a:avLst/>
            <a:gdLst/>
            <a:ahLst/>
            <a:cxnLst/>
            <a:rect l="l" t="t" r="r" b="b"/>
            <a:pathLst>
              <a:path w="12191997" h="6868373" extrusionOk="0">
                <a:moveTo>
                  <a:pt x="2983832" y="1674794"/>
                </a:moveTo>
                <a:lnTo>
                  <a:pt x="12191997" y="1674794"/>
                </a:lnTo>
                <a:lnTo>
                  <a:pt x="12191997" y="6868373"/>
                </a:lnTo>
                <a:lnTo>
                  <a:pt x="2983832" y="6868373"/>
                </a:lnTo>
                <a:close/>
                <a:moveTo>
                  <a:pt x="0" y="0"/>
                </a:moveTo>
                <a:lnTo>
                  <a:pt x="2906829" y="0"/>
                </a:lnTo>
                <a:lnTo>
                  <a:pt x="2906829" y="1597794"/>
                </a:lnTo>
                <a:lnTo>
                  <a:pt x="0" y="1597794"/>
                </a:lnTo>
                <a:close/>
              </a:path>
            </a:pathLst>
          </a:custGeom>
          <a:blipFill rotWithShape="1">
            <a:blip r:embed="rId3">
              <a:alphaModFix amt="60000"/>
            </a:blip>
            <a:stretch>
              <a:fillRect/>
            </a:stretch>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036" name="Google Shape;1036;p89"/>
          <p:cNvSpPr txBox="1">
            <a:spLocks noGrp="1"/>
          </p:cNvSpPr>
          <p:nvPr>
            <p:ph type="body" idx="1"/>
          </p:nvPr>
        </p:nvSpPr>
        <p:spPr>
          <a:xfrm>
            <a:off x="3334422" y="1929283"/>
            <a:ext cx="8050874" cy="4004672"/>
          </a:xfrm>
          <a:prstGeom prst="rect">
            <a:avLst/>
          </a:prstGeom>
          <a:noFill/>
          <a:ln>
            <a:noFill/>
          </a:ln>
        </p:spPr>
        <p:txBody>
          <a:bodyPr spcFirstLastPara="1" wrap="square" lIns="0" tIns="0" rIns="0" bIns="0" anchor="t" anchorCtr="0">
            <a:normAutofit/>
          </a:bodyPr>
          <a:lstStyle>
            <a:lvl1pPr marL="457200" lvl="0" indent="-228600" algn="l">
              <a:lnSpc>
                <a:spcPct val="90000"/>
              </a:lnSpc>
              <a:spcBef>
                <a:spcPts val="0"/>
              </a:spcBef>
              <a:spcAft>
                <a:spcPts val="0"/>
              </a:spcAft>
              <a:buClr>
                <a:schemeClr val="lt1"/>
              </a:buClr>
              <a:buSzPts val="4000"/>
              <a:buFont typeface="Arial"/>
              <a:buNone/>
              <a:defRPr sz="4000" b="1" i="0">
                <a:solidFill>
                  <a:schemeClr val="lt1"/>
                </a:solidFill>
                <a:latin typeface="Arial"/>
                <a:ea typeface="Arial"/>
                <a:cs typeface="Arial"/>
                <a:sym typeface="Arial"/>
              </a:defRPr>
            </a:lvl1pPr>
            <a:lvl2pPr marL="914400" lvl="1" indent="-228600" algn="l">
              <a:lnSpc>
                <a:spcPct val="90000"/>
              </a:lnSpc>
              <a:spcBef>
                <a:spcPts val="1800"/>
              </a:spcBef>
              <a:spcAft>
                <a:spcPts val="0"/>
              </a:spcAft>
              <a:buClr>
                <a:schemeClr val="lt1"/>
              </a:buClr>
              <a:buSzPts val="1400"/>
              <a:buNone/>
              <a:defRPr b="1" i="0">
                <a:solidFill>
                  <a:schemeClr val="lt1"/>
                </a:solidFill>
                <a:latin typeface="Arial"/>
                <a:ea typeface="Arial"/>
                <a:cs typeface="Arial"/>
                <a:sym typeface="Arial"/>
              </a:defRPr>
            </a:lvl2pPr>
            <a:lvl3pPr marL="1371600" lvl="2" indent="-228600" algn="l">
              <a:lnSpc>
                <a:spcPct val="90000"/>
              </a:lnSpc>
              <a:spcBef>
                <a:spcPts val="600"/>
              </a:spcBef>
              <a:spcAft>
                <a:spcPts val="0"/>
              </a:spcAft>
              <a:buClr>
                <a:schemeClr val="lt1"/>
              </a:buClr>
              <a:buSzPts val="1200"/>
              <a:buNone/>
              <a:defRPr sz="1200" cap="none">
                <a:solidFill>
                  <a:schemeClr val="lt1"/>
                </a:solidFill>
                <a:latin typeface="Arial"/>
                <a:ea typeface="Arial"/>
                <a:cs typeface="Arial"/>
                <a:sym typeface="Arial"/>
              </a:defRPr>
            </a:lvl3pPr>
            <a:lvl4pPr marL="1828800" lvl="3" indent="-228600" algn="l">
              <a:lnSpc>
                <a:spcPct val="130000"/>
              </a:lnSpc>
              <a:spcBef>
                <a:spcPts val="0"/>
              </a:spcBef>
              <a:spcAft>
                <a:spcPts val="0"/>
              </a:spcAft>
              <a:buClr>
                <a:schemeClr val="lt1"/>
              </a:buClr>
              <a:buSzPts val="1200"/>
              <a:buNone/>
              <a:defRPr>
                <a:solidFill>
                  <a:schemeClr val="lt1"/>
                </a:solidFill>
              </a:defRPr>
            </a:lvl4pPr>
            <a:lvl5pPr marL="2286000" lvl="4" indent="-228600" algn="l">
              <a:lnSpc>
                <a:spcPct val="130000"/>
              </a:lnSpc>
              <a:spcBef>
                <a:spcPts val="1200"/>
              </a:spcBef>
              <a:spcAft>
                <a:spcPts val="0"/>
              </a:spcAft>
              <a:buClr>
                <a:schemeClr val="lt1"/>
              </a:buClr>
              <a:buSzPts val="1400"/>
              <a:buNone/>
              <a:defRPr>
                <a:solidFill>
                  <a:schemeClr val="lt1"/>
                </a:solidFill>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37" name="Google Shape;1037;p89"/>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38" name="Google Shape;1038;p89"/>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1039" name="Google Shape;1039;p89"/>
          <p:cNvSpPr txBox="1">
            <a:spLocks noGrp="1"/>
          </p:cNvSpPr>
          <p:nvPr>
            <p:ph type="body" idx="2"/>
          </p:nvPr>
        </p:nvSpPr>
        <p:spPr>
          <a:xfrm>
            <a:off x="1469920" y="6109856"/>
            <a:ext cx="3167064" cy="432632"/>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lt1"/>
              </a:buClr>
              <a:buSzPts val="800"/>
              <a:buNone/>
              <a:defRPr sz="800" b="0" i="0">
                <a:solidFill>
                  <a:schemeClr val="lt1"/>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040" name="Google Shape;1040;p89"/>
          <p:cNvPicPr preferRelativeResize="0"/>
          <p:nvPr/>
        </p:nvPicPr>
        <p:blipFill rotWithShape="1">
          <a:blip r:embed="rId4">
            <a:alphaModFix/>
          </a:blip>
          <a:srcRect/>
          <a:stretch/>
        </p:blipFill>
        <p:spPr>
          <a:xfrm>
            <a:off x="11223028" y="6228946"/>
            <a:ext cx="432312" cy="341097"/>
          </a:xfrm>
          <a:prstGeom prst="rect">
            <a:avLst/>
          </a:prstGeom>
          <a:noFill/>
          <a:ln>
            <a:noFill/>
          </a:ln>
        </p:spPr>
      </p:pic>
      <p:cxnSp>
        <p:nvCxnSpPr>
          <p:cNvPr id="1041" name="Google Shape;1041;p89"/>
          <p:cNvCxnSpPr/>
          <p:nvPr/>
        </p:nvCxnSpPr>
        <p:spPr>
          <a:xfrm>
            <a:off x="2936940" y="-5196"/>
            <a:ext cx="0" cy="6863196"/>
          </a:xfrm>
          <a:prstGeom prst="straightConnector1">
            <a:avLst/>
          </a:prstGeom>
          <a:noFill/>
          <a:ln w="9525" cap="flat" cmpd="sng">
            <a:solidFill>
              <a:schemeClr val="lt1"/>
            </a:solidFill>
            <a:prstDash val="solid"/>
            <a:miter lim="800000"/>
            <a:headEnd type="none" w="sm" len="sm"/>
            <a:tailEnd type="none" w="sm" len="sm"/>
          </a:ln>
        </p:spPr>
      </p:cxnSp>
      <p:cxnSp>
        <p:nvCxnSpPr>
          <p:cNvPr id="1042" name="Google Shape;1042;p89"/>
          <p:cNvCxnSpPr/>
          <p:nvPr/>
        </p:nvCxnSpPr>
        <p:spPr>
          <a:xfrm>
            <a:off x="0" y="1632396"/>
            <a:ext cx="12191999" cy="0"/>
          </a:xfrm>
          <a:prstGeom prst="straightConnector1">
            <a:avLst/>
          </a:prstGeom>
          <a:noFill/>
          <a:ln w="9525" cap="flat" cmpd="sng">
            <a:solidFill>
              <a:schemeClr val="lt1"/>
            </a:solidFill>
            <a:prstDash val="solid"/>
            <a:miter lim="800000"/>
            <a:headEnd type="none" w="sm" len="sm"/>
            <a:tailEnd type="none" w="sm" len="sm"/>
          </a:ln>
        </p:spPr>
      </p:cxnSp>
      <p:pic>
        <p:nvPicPr>
          <p:cNvPr id="1043" name="Google Shape;1043;p89"/>
          <p:cNvPicPr preferRelativeResize="0"/>
          <p:nvPr/>
        </p:nvPicPr>
        <p:blipFill rotWithShape="1">
          <a:blip r:embed="rId5">
            <a:alphaModFix/>
          </a:blip>
          <a:srcRect/>
          <a:stretch/>
        </p:blipFill>
        <p:spPr>
          <a:xfrm>
            <a:off x="2319914" y="1799807"/>
            <a:ext cx="482600" cy="38100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Quote Sphere 3">
  <p:cSld name="Quote Sphere 3">
    <p:bg>
      <p:bgPr>
        <a:solidFill>
          <a:schemeClr val="dk2"/>
        </a:solidFill>
        <a:effectLst/>
      </p:bgPr>
    </p:bg>
    <p:spTree>
      <p:nvGrpSpPr>
        <p:cNvPr id="1" name="Shape 1044"/>
        <p:cNvGrpSpPr/>
        <p:nvPr/>
      </p:nvGrpSpPr>
      <p:grpSpPr>
        <a:xfrm>
          <a:off x="0" y="0"/>
          <a:ext cx="0" cy="0"/>
          <a:chOff x="0" y="0"/>
          <a:chExt cx="0" cy="0"/>
        </a:xfrm>
      </p:grpSpPr>
      <p:pic>
        <p:nvPicPr>
          <p:cNvPr id="1045" name="Google Shape;1045;p90"/>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1046" name="Google Shape;1046;p90"/>
          <p:cNvSpPr/>
          <p:nvPr/>
        </p:nvSpPr>
        <p:spPr>
          <a:xfrm>
            <a:off x="0" y="5185891"/>
            <a:ext cx="12191999" cy="1682496"/>
          </a:xfrm>
          <a:prstGeom prst="rect">
            <a:avLst/>
          </a:prstGeom>
          <a:gradFill>
            <a:gsLst>
              <a:gs pos="0">
                <a:srgbClr val="000000">
                  <a:alpha val="0"/>
                </a:srgbClr>
              </a:gs>
              <a:gs pos="100000">
                <a:srgbClr val="000000">
                  <a:alpha val="40000"/>
                </a:srgbClr>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047" name="Google Shape;1047;p90"/>
          <p:cNvSpPr/>
          <p:nvPr/>
        </p:nvSpPr>
        <p:spPr>
          <a:xfrm>
            <a:off x="-1" y="0"/>
            <a:ext cx="12191997" cy="6868373"/>
          </a:xfrm>
          <a:custGeom>
            <a:avLst/>
            <a:gdLst/>
            <a:ahLst/>
            <a:cxnLst/>
            <a:rect l="l" t="t" r="r" b="b"/>
            <a:pathLst>
              <a:path w="12191997" h="6868373" extrusionOk="0">
                <a:moveTo>
                  <a:pt x="2983832" y="1674794"/>
                </a:moveTo>
                <a:lnTo>
                  <a:pt x="12191997" y="1674794"/>
                </a:lnTo>
                <a:lnTo>
                  <a:pt x="12191997" y="6868373"/>
                </a:lnTo>
                <a:lnTo>
                  <a:pt x="2983832" y="6868373"/>
                </a:lnTo>
                <a:close/>
                <a:moveTo>
                  <a:pt x="0" y="0"/>
                </a:moveTo>
                <a:lnTo>
                  <a:pt x="2906829" y="0"/>
                </a:lnTo>
                <a:lnTo>
                  <a:pt x="2906829" y="1597794"/>
                </a:lnTo>
                <a:lnTo>
                  <a:pt x="0" y="1597794"/>
                </a:lnTo>
                <a:close/>
              </a:path>
            </a:pathLst>
          </a:custGeom>
          <a:blipFill rotWithShape="1">
            <a:blip r:embed="rId3">
              <a:alphaModFix amt="60000"/>
            </a:blip>
            <a:stretch>
              <a:fillRect/>
            </a:stretch>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048" name="Google Shape;1048;p90"/>
          <p:cNvSpPr txBox="1">
            <a:spLocks noGrp="1"/>
          </p:cNvSpPr>
          <p:nvPr>
            <p:ph type="body" idx="1"/>
          </p:nvPr>
        </p:nvSpPr>
        <p:spPr>
          <a:xfrm>
            <a:off x="3334422" y="1929283"/>
            <a:ext cx="8050874" cy="4004672"/>
          </a:xfrm>
          <a:prstGeom prst="rect">
            <a:avLst/>
          </a:prstGeom>
          <a:noFill/>
          <a:ln>
            <a:noFill/>
          </a:ln>
        </p:spPr>
        <p:txBody>
          <a:bodyPr spcFirstLastPara="1" wrap="square" lIns="0" tIns="0" rIns="0" bIns="0" anchor="t" anchorCtr="0">
            <a:normAutofit/>
          </a:bodyPr>
          <a:lstStyle>
            <a:lvl1pPr marL="457200" lvl="0" indent="-228600" algn="l">
              <a:lnSpc>
                <a:spcPct val="90000"/>
              </a:lnSpc>
              <a:spcBef>
                <a:spcPts val="0"/>
              </a:spcBef>
              <a:spcAft>
                <a:spcPts val="0"/>
              </a:spcAft>
              <a:buClr>
                <a:schemeClr val="lt1"/>
              </a:buClr>
              <a:buSzPts val="4000"/>
              <a:buFont typeface="Arial"/>
              <a:buNone/>
              <a:defRPr sz="4000" b="1" i="0">
                <a:solidFill>
                  <a:schemeClr val="lt1"/>
                </a:solidFill>
                <a:latin typeface="Arial"/>
                <a:ea typeface="Arial"/>
                <a:cs typeface="Arial"/>
                <a:sym typeface="Arial"/>
              </a:defRPr>
            </a:lvl1pPr>
            <a:lvl2pPr marL="914400" lvl="1" indent="-228600" algn="l">
              <a:lnSpc>
                <a:spcPct val="90000"/>
              </a:lnSpc>
              <a:spcBef>
                <a:spcPts val="1800"/>
              </a:spcBef>
              <a:spcAft>
                <a:spcPts val="0"/>
              </a:spcAft>
              <a:buClr>
                <a:schemeClr val="lt1"/>
              </a:buClr>
              <a:buSzPts val="1400"/>
              <a:buNone/>
              <a:defRPr b="1" i="0">
                <a:solidFill>
                  <a:schemeClr val="lt1"/>
                </a:solidFill>
                <a:latin typeface="Arial"/>
                <a:ea typeface="Arial"/>
                <a:cs typeface="Arial"/>
                <a:sym typeface="Arial"/>
              </a:defRPr>
            </a:lvl2pPr>
            <a:lvl3pPr marL="1371600" lvl="2" indent="-228600" algn="l">
              <a:lnSpc>
                <a:spcPct val="90000"/>
              </a:lnSpc>
              <a:spcBef>
                <a:spcPts val="600"/>
              </a:spcBef>
              <a:spcAft>
                <a:spcPts val="0"/>
              </a:spcAft>
              <a:buClr>
                <a:schemeClr val="lt1"/>
              </a:buClr>
              <a:buSzPts val="1200"/>
              <a:buNone/>
              <a:defRPr sz="1200" cap="none">
                <a:solidFill>
                  <a:schemeClr val="lt1"/>
                </a:solidFill>
                <a:latin typeface="Arial"/>
                <a:ea typeface="Arial"/>
                <a:cs typeface="Arial"/>
                <a:sym typeface="Arial"/>
              </a:defRPr>
            </a:lvl3pPr>
            <a:lvl4pPr marL="1828800" lvl="3" indent="-228600" algn="l">
              <a:lnSpc>
                <a:spcPct val="130000"/>
              </a:lnSpc>
              <a:spcBef>
                <a:spcPts val="0"/>
              </a:spcBef>
              <a:spcAft>
                <a:spcPts val="0"/>
              </a:spcAft>
              <a:buClr>
                <a:schemeClr val="lt1"/>
              </a:buClr>
              <a:buSzPts val="1200"/>
              <a:buNone/>
              <a:defRPr>
                <a:solidFill>
                  <a:schemeClr val="lt1"/>
                </a:solidFill>
              </a:defRPr>
            </a:lvl4pPr>
            <a:lvl5pPr marL="2286000" lvl="4" indent="-228600" algn="l">
              <a:lnSpc>
                <a:spcPct val="130000"/>
              </a:lnSpc>
              <a:spcBef>
                <a:spcPts val="1200"/>
              </a:spcBef>
              <a:spcAft>
                <a:spcPts val="0"/>
              </a:spcAft>
              <a:buClr>
                <a:schemeClr val="lt1"/>
              </a:buClr>
              <a:buSzPts val="1400"/>
              <a:buNone/>
              <a:defRPr>
                <a:solidFill>
                  <a:schemeClr val="lt1"/>
                </a:solidFill>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49" name="Google Shape;1049;p90"/>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50" name="Google Shape;1050;p90"/>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1051" name="Google Shape;1051;p90"/>
          <p:cNvSpPr txBox="1">
            <a:spLocks noGrp="1"/>
          </p:cNvSpPr>
          <p:nvPr>
            <p:ph type="body" idx="2"/>
          </p:nvPr>
        </p:nvSpPr>
        <p:spPr>
          <a:xfrm>
            <a:off x="1469920" y="6109856"/>
            <a:ext cx="3167064" cy="432632"/>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lt1"/>
              </a:buClr>
              <a:buSzPts val="800"/>
              <a:buNone/>
              <a:defRPr sz="800" b="0" i="0">
                <a:solidFill>
                  <a:schemeClr val="lt1"/>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052" name="Google Shape;1052;p90"/>
          <p:cNvPicPr preferRelativeResize="0"/>
          <p:nvPr/>
        </p:nvPicPr>
        <p:blipFill rotWithShape="1">
          <a:blip r:embed="rId4">
            <a:alphaModFix/>
          </a:blip>
          <a:srcRect/>
          <a:stretch/>
        </p:blipFill>
        <p:spPr>
          <a:xfrm>
            <a:off x="11223028" y="6228946"/>
            <a:ext cx="432312" cy="341097"/>
          </a:xfrm>
          <a:prstGeom prst="rect">
            <a:avLst/>
          </a:prstGeom>
          <a:noFill/>
          <a:ln>
            <a:noFill/>
          </a:ln>
        </p:spPr>
      </p:pic>
      <p:cxnSp>
        <p:nvCxnSpPr>
          <p:cNvPr id="1053" name="Google Shape;1053;p90"/>
          <p:cNvCxnSpPr/>
          <p:nvPr/>
        </p:nvCxnSpPr>
        <p:spPr>
          <a:xfrm>
            <a:off x="2936940" y="-5196"/>
            <a:ext cx="0" cy="6863196"/>
          </a:xfrm>
          <a:prstGeom prst="straightConnector1">
            <a:avLst/>
          </a:prstGeom>
          <a:noFill/>
          <a:ln w="9525" cap="flat" cmpd="sng">
            <a:solidFill>
              <a:schemeClr val="lt1"/>
            </a:solidFill>
            <a:prstDash val="solid"/>
            <a:miter lim="800000"/>
            <a:headEnd type="none" w="sm" len="sm"/>
            <a:tailEnd type="none" w="sm" len="sm"/>
          </a:ln>
        </p:spPr>
      </p:cxnSp>
      <p:cxnSp>
        <p:nvCxnSpPr>
          <p:cNvPr id="1054" name="Google Shape;1054;p90"/>
          <p:cNvCxnSpPr/>
          <p:nvPr/>
        </p:nvCxnSpPr>
        <p:spPr>
          <a:xfrm>
            <a:off x="0" y="1632396"/>
            <a:ext cx="12191999" cy="0"/>
          </a:xfrm>
          <a:prstGeom prst="straightConnector1">
            <a:avLst/>
          </a:prstGeom>
          <a:noFill/>
          <a:ln w="9525" cap="flat" cmpd="sng">
            <a:solidFill>
              <a:schemeClr val="lt1"/>
            </a:solidFill>
            <a:prstDash val="solid"/>
            <a:miter lim="800000"/>
            <a:headEnd type="none" w="sm" len="sm"/>
            <a:tailEnd type="none" w="sm" len="sm"/>
          </a:ln>
        </p:spPr>
      </p:cxnSp>
      <p:pic>
        <p:nvPicPr>
          <p:cNvPr id="1055" name="Google Shape;1055;p90"/>
          <p:cNvPicPr preferRelativeResize="0"/>
          <p:nvPr/>
        </p:nvPicPr>
        <p:blipFill rotWithShape="1">
          <a:blip r:embed="rId5">
            <a:alphaModFix/>
          </a:blip>
          <a:srcRect/>
          <a:stretch/>
        </p:blipFill>
        <p:spPr>
          <a:xfrm>
            <a:off x="2319914" y="1799807"/>
            <a:ext cx="482600" cy="38100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Quote Gradient 2">
  <p:cSld name="Quote Gradient 2">
    <p:bg>
      <p:bgPr>
        <a:solidFill>
          <a:schemeClr val="dk2"/>
        </a:solidFill>
        <a:effectLst/>
      </p:bgPr>
    </p:bg>
    <p:spTree>
      <p:nvGrpSpPr>
        <p:cNvPr id="1" name="Shape 1056"/>
        <p:cNvGrpSpPr/>
        <p:nvPr/>
      </p:nvGrpSpPr>
      <p:grpSpPr>
        <a:xfrm>
          <a:off x="0" y="0"/>
          <a:ext cx="0" cy="0"/>
          <a:chOff x="0" y="0"/>
          <a:chExt cx="0" cy="0"/>
        </a:xfrm>
      </p:grpSpPr>
      <p:pic>
        <p:nvPicPr>
          <p:cNvPr id="1057" name="Google Shape;1057;p91"/>
          <p:cNvPicPr preferRelativeResize="0"/>
          <p:nvPr/>
        </p:nvPicPr>
        <p:blipFill rotWithShape="1">
          <a:blip r:embed="rId2">
            <a:alphaModFix/>
          </a:blip>
          <a:srcRect/>
          <a:stretch/>
        </p:blipFill>
        <p:spPr>
          <a:xfrm rot="10800000">
            <a:off x="-2" y="-1"/>
            <a:ext cx="12192002" cy="6857998"/>
          </a:xfrm>
          <a:prstGeom prst="rect">
            <a:avLst/>
          </a:prstGeom>
          <a:noFill/>
          <a:ln>
            <a:noFill/>
          </a:ln>
        </p:spPr>
      </p:pic>
      <p:sp>
        <p:nvSpPr>
          <p:cNvPr id="1058" name="Google Shape;1058;p91"/>
          <p:cNvSpPr/>
          <p:nvPr/>
        </p:nvSpPr>
        <p:spPr>
          <a:xfrm>
            <a:off x="0" y="5185891"/>
            <a:ext cx="12191999" cy="1682496"/>
          </a:xfrm>
          <a:prstGeom prst="rect">
            <a:avLst/>
          </a:prstGeom>
          <a:gradFill>
            <a:gsLst>
              <a:gs pos="0">
                <a:srgbClr val="000000">
                  <a:alpha val="0"/>
                </a:srgbClr>
              </a:gs>
              <a:gs pos="100000">
                <a:srgbClr val="000000">
                  <a:alpha val="40000"/>
                </a:srgbClr>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059" name="Google Shape;1059;p91"/>
          <p:cNvSpPr/>
          <p:nvPr/>
        </p:nvSpPr>
        <p:spPr>
          <a:xfrm>
            <a:off x="0" y="-1"/>
            <a:ext cx="12192001" cy="6857995"/>
          </a:xfrm>
          <a:custGeom>
            <a:avLst/>
            <a:gdLst/>
            <a:ahLst/>
            <a:cxnLst/>
            <a:rect l="l" t="t" r="r" b="b"/>
            <a:pathLst>
              <a:path w="12192001" h="6857995" extrusionOk="0">
                <a:moveTo>
                  <a:pt x="1395663" y="1232034"/>
                </a:moveTo>
                <a:lnTo>
                  <a:pt x="12192001" y="1232034"/>
                </a:lnTo>
                <a:lnTo>
                  <a:pt x="12192001" y="6857995"/>
                </a:lnTo>
                <a:lnTo>
                  <a:pt x="1395663" y="6857995"/>
                </a:lnTo>
                <a:close/>
                <a:moveTo>
                  <a:pt x="0" y="0"/>
                </a:moveTo>
                <a:lnTo>
                  <a:pt x="1337912" y="0"/>
                </a:lnTo>
                <a:lnTo>
                  <a:pt x="1337912" y="1164657"/>
                </a:lnTo>
                <a:lnTo>
                  <a:pt x="0" y="1164657"/>
                </a:lnTo>
                <a:close/>
              </a:path>
            </a:pathLst>
          </a:custGeom>
          <a:blipFill rotWithShape="1">
            <a:blip r:embed="rId3">
              <a:alphaModFix amt="80000"/>
            </a:blip>
            <a:stretch>
              <a:fillRect/>
            </a:stretch>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060" name="Google Shape;1060;p91"/>
          <p:cNvSpPr txBox="1">
            <a:spLocks noGrp="1"/>
          </p:cNvSpPr>
          <p:nvPr>
            <p:ph type="body" idx="1"/>
          </p:nvPr>
        </p:nvSpPr>
        <p:spPr>
          <a:xfrm>
            <a:off x="1790103" y="1506867"/>
            <a:ext cx="9567703" cy="4592599"/>
          </a:xfrm>
          <a:prstGeom prst="rect">
            <a:avLst/>
          </a:prstGeom>
          <a:noFill/>
          <a:ln>
            <a:noFill/>
          </a:ln>
        </p:spPr>
        <p:txBody>
          <a:bodyPr spcFirstLastPara="1" wrap="square" lIns="0" tIns="0" rIns="0" bIns="0" anchor="t" anchorCtr="0">
            <a:normAutofit/>
          </a:bodyPr>
          <a:lstStyle>
            <a:lvl1pPr marL="457200" lvl="0" indent="-228600" algn="l">
              <a:lnSpc>
                <a:spcPct val="90000"/>
              </a:lnSpc>
              <a:spcBef>
                <a:spcPts val="0"/>
              </a:spcBef>
              <a:spcAft>
                <a:spcPts val="0"/>
              </a:spcAft>
              <a:buClr>
                <a:schemeClr val="lt1"/>
              </a:buClr>
              <a:buSzPts val="4000"/>
              <a:buFont typeface="Arial"/>
              <a:buNone/>
              <a:defRPr sz="4000" b="1" i="0">
                <a:solidFill>
                  <a:schemeClr val="lt1"/>
                </a:solidFill>
                <a:latin typeface="Arial"/>
                <a:ea typeface="Arial"/>
                <a:cs typeface="Arial"/>
                <a:sym typeface="Arial"/>
              </a:defRPr>
            </a:lvl1pPr>
            <a:lvl2pPr marL="914400" lvl="1" indent="-228600" algn="l">
              <a:lnSpc>
                <a:spcPct val="90000"/>
              </a:lnSpc>
              <a:spcBef>
                <a:spcPts val="1800"/>
              </a:spcBef>
              <a:spcAft>
                <a:spcPts val="0"/>
              </a:spcAft>
              <a:buClr>
                <a:schemeClr val="lt1"/>
              </a:buClr>
              <a:buSzPts val="1400"/>
              <a:buNone/>
              <a:defRPr b="1" i="0">
                <a:solidFill>
                  <a:schemeClr val="lt1"/>
                </a:solidFill>
                <a:latin typeface="Arial"/>
                <a:ea typeface="Arial"/>
                <a:cs typeface="Arial"/>
                <a:sym typeface="Arial"/>
              </a:defRPr>
            </a:lvl2pPr>
            <a:lvl3pPr marL="1371600" lvl="2" indent="-228600" algn="l">
              <a:lnSpc>
                <a:spcPct val="90000"/>
              </a:lnSpc>
              <a:spcBef>
                <a:spcPts val="600"/>
              </a:spcBef>
              <a:spcAft>
                <a:spcPts val="0"/>
              </a:spcAft>
              <a:buClr>
                <a:schemeClr val="lt1"/>
              </a:buClr>
              <a:buSzPts val="1200"/>
              <a:buNone/>
              <a:defRPr sz="1200" cap="none">
                <a:solidFill>
                  <a:schemeClr val="lt1"/>
                </a:solidFill>
                <a:latin typeface="Arial"/>
                <a:ea typeface="Arial"/>
                <a:cs typeface="Arial"/>
                <a:sym typeface="Arial"/>
              </a:defRPr>
            </a:lvl3pPr>
            <a:lvl4pPr marL="1828800" lvl="3" indent="-228600" algn="l">
              <a:lnSpc>
                <a:spcPct val="130000"/>
              </a:lnSpc>
              <a:spcBef>
                <a:spcPts val="0"/>
              </a:spcBef>
              <a:spcAft>
                <a:spcPts val="0"/>
              </a:spcAft>
              <a:buClr>
                <a:schemeClr val="lt1"/>
              </a:buClr>
              <a:buSzPts val="1200"/>
              <a:buNone/>
              <a:defRPr>
                <a:solidFill>
                  <a:schemeClr val="lt1"/>
                </a:solidFill>
              </a:defRPr>
            </a:lvl4pPr>
            <a:lvl5pPr marL="2286000" lvl="4" indent="-228600" algn="l">
              <a:lnSpc>
                <a:spcPct val="130000"/>
              </a:lnSpc>
              <a:spcBef>
                <a:spcPts val="1200"/>
              </a:spcBef>
              <a:spcAft>
                <a:spcPts val="0"/>
              </a:spcAft>
              <a:buClr>
                <a:schemeClr val="lt1"/>
              </a:buClr>
              <a:buSzPts val="1400"/>
              <a:buNone/>
              <a:defRPr>
                <a:solidFill>
                  <a:schemeClr val="lt1"/>
                </a:solidFill>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061" name="Google Shape;1061;p91"/>
          <p:cNvPicPr preferRelativeResize="0"/>
          <p:nvPr/>
        </p:nvPicPr>
        <p:blipFill rotWithShape="1">
          <a:blip r:embed="rId4">
            <a:alphaModFix/>
          </a:blip>
          <a:srcRect/>
          <a:stretch/>
        </p:blipFill>
        <p:spPr>
          <a:xfrm>
            <a:off x="748874" y="1395839"/>
            <a:ext cx="482600" cy="381000"/>
          </a:xfrm>
          <a:prstGeom prst="rect">
            <a:avLst/>
          </a:prstGeom>
          <a:noFill/>
          <a:ln>
            <a:noFill/>
          </a:ln>
        </p:spPr>
      </p:pic>
      <p:sp>
        <p:nvSpPr>
          <p:cNvPr id="1062" name="Google Shape;1062;p91"/>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63" name="Google Shape;1063;p91"/>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1064" name="Google Shape;1064;p91"/>
          <p:cNvSpPr txBox="1">
            <a:spLocks noGrp="1"/>
          </p:cNvSpPr>
          <p:nvPr>
            <p:ph type="body" idx="2"/>
          </p:nvPr>
        </p:nvSpPr>
        <p:spPr>
          <a:xfrm>
            <a:off x="1469920" y="6109856"/>
            <a:ext cx="3167064" cy="432632"/>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lt1"/>
              </a:buClr>
              <a:buSzPts val="800"/>
              <a:buNone/>
              <a:defRPr sz="800" b="0" i="0">
                <a:solidFill>
                  <a:schemeClr val="lt1"/>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065" name="Google Shape;1065;p91"/>
          <p:cNvPicPr preferRelativeResize="0"/>
          <p:nvPr/>
        </p:nvPicPr>
        <p:blipFill rotWithShape="1">
          <a:blip r:embed="rId5">
            <a:alphaModFix/>
          </a:blip>
          <a:srcRect/>
          <a:stretch/>
        </p:blipFill>
        <p:spPr>
          <a:xfrm>
            <a:off x="11223028" y="6228946"/>
            <a:ext cx="432312" cy="341097"/>
          </a:xfrm>
          <a:prstGeom prst="rect">
            <a:avLst/>
          </a:prstGeom>
          <a:noFill/>
          <a:ln>
            <a:noFill/>
          </a:ln>
        </p:spPr>
      </p:pic>
      <p:cxnSp>
        <p:nvCxnSpPr>
          <p:cNvPr id="1066" name="Google Shape;1066;p91"/>
          <p:cNvCxnSpPr/>
          <p:nvPr/>
        </p:nvCxnSpPr>
        <p:spPr>
          <a:xfrm>
            <a:off x="0" y="1197948"/>
            <a:ext cx="12191999" cy="0"/>
          </a:xfrm>
          <a:prstGeom prst="straightConnector1">
            <a:avLst/>
          </a:prstGeom>
          <a:noFill/>
          <a:ln w="9525" cap="flat" cmpd="sng">
            <a:solidFill>
              <a:schemeClr val="lt1"/>
            </a:solidFill>
            <a:prstDash val="solid"/>
            <a:miter lim="800000"/>
            <a:headEnd type="none" w="sm" len="sm"/>
            <a:tailEnd type="none" w="sm" len="sm"/>
          </a:ln>
        </p:spPr>
      </p:cxnSp>
      <p:cxnSp>
        <p:nvCxnSpPr>
          <p:cNvPr id="1067" name="Google Shape;1067;p91"/>
          <p:cNvCxnSpPr/>
          <p:nvPr/>
        </p:nvCxnSpPr>
        <p:spPr>
          <a:xfrm>
            <a:off x="1361334" y="-5196"/>
            <a:ext cx="0" cy="6863196"/>
          </a:xfrm>
          <a:prstGeom prst="straightConnector1">
            <a:avLst/>
          </a:prstGeom>
          <a:noFill/>
          <a:ln w="9525" cap="flat" cmpd="sng">
            <a:solidFill>
              <a:schemeClr val="lt1"/>
            </a:solidFill>
            <a:prstDash val="solid"/>
            <a:miter lim="800000"/>
            <a:headEnd type="none" w="sm" len="sm"/>
            <a:tailEnd type="none" w="sm" len="sm"/>
          </a:ln>
        </p:spPr>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ext and Image 1">
  <p:cSld name="Text and Image 1">
    <p:spTree>
      <p:nvGrpSpPr>
        <p:cNvPr id="1" name="Shape 95"/>
        <p:cNvGrpSpPr/>
        <p:nvPr/>
      </p:nvGrpSpPr>
      <p:grpSpPr>
        <a:xfrm>
          <a:off x="0" y="0"/>
          <a:ext cx="0" cy="0"/>
          <a:chOff x="0" y="0"/>
          <a:chExt cx="0" cy="0"/>
        </a:xfrm>
      </p:grpSpPr>
      <p:sp>
        <p:nvSpPr>
          <p:cNvPr id="96" name="Google Shape;96;p10"/>
          <p:cNvSpPr>
            <a:spLocks noGrp="1"/>
          </p:cNvSpPr>
          <p:nvPr>
            <p:ph type="pic" idx="2"/>
          </p:nvPr>
        </p:nvSpPr>
        <p:spPr>
          <a:xfrm>
            <a:off x="6187382" y="0"/>
            <a:ext cx="6004618" cy="6858000"/>
          </a:xfrm>
          <a:prstGeom prst="rect">
            <a:avLst/>
          </a:prstGeom>
          <a:solidFill>
            <a:srgbClr val="D8D8D8"/>
          </a:solidFill>
          <a:ln>
            <a:noFill/>
          </a:ln>
        </p:spPr>
      </p:sp>
      <p:sp>
        <p:nvSpPr>
          <p:cNvPr id="97" name="Google Shape;97;p10"/>
          <p:cNvSpPr txBox="1">
            <a:spLocks noGrp="1"/>
          </p:cNvSpPr>
          <p:nvPr>
            <p:ph type="title"/>
          </p:nvPr>
        </p:nvSpPr>
        <p:spPr>
          <a:xfrm>
            <a:off x="711252" y="507600"/>
            <a:ext cx="7144275" cy="255053"/>
          </a:xfrm>
          <a:prstGeom prst="rect">
            <a:avLst/>
          </a:prstGeom>
          <a:noFill/>
          <a:ln>
            <a:noFill/>
          </a:ln>
        </p:spPr>
        <p:txBody>
          <a:bodyPr spcFirstLastPara="1" wrap="square" lIns="0" tIns="0" rIns="0" bIns="0" anchor="t" anchorCtr="0">
            <a:normAutofit/>
          </a:bodyPr>
          <a:lstStyle>
            <a:lvl1pPr lvl="0" algn="l">
              <a:lnSpc>
                <a:spcPct val="90000"/>
              </a:lnSpc>
              <a:spcBef>
                <a:spcPts val="0"/>
              </a:spcBef>
              <a:spcAft>
                <a:spcPts val="0"/>
              </a:spcAft>
              <a:buClr>
                <a:schemeClr val="dk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8" name="Google Shape;98;p10"/>
          <p:cNvSpPr txBox="1">
            <a:spLocks noGrp="1"/>
          </p:cNvSpPr>
          <p:nvPr>
            <p:ph type="body" idx="1"/>
          </p:nvPr>
        </p:nvSpPr>
        <p:spPr>
          <a:xfrm>
            <a:off x="711252" y="2566555"/>
            <a:ext cx="5293367" cy="3543300"/>
          </a:xfrm>
          <a:prstGeom prst="rect">
            <a:avLst/>
          </a:prstGeom>
          <a:noFill/>
          <a:ln>
            <a:noFill/>
          </a:ln>
        </p:spPr>
        <p:txBody>
          <a:bodyPr spcFirstLastPara="1" wrap="square" lIns="0" tIns="0" rIns="0" bIns="0" anchor="t" anchorCtr="0">
            <a:normAutofit/>
          </a:bodyPr>
          <a:lstStyle>
            <a:lvl1pPr marL="457200" lvl="0" indent="-228600" algn="l">
              <a:lnSpc>
                <a:spcPct val="130000"/>
              </a:lnSpc>
              <a:spcBef>
                <a:spcPts val="0"/>
              </a:spcBef>
              <a:spcAft>
                <a:spcPts val="0"/>
              </a:spcAft>
              <a:buClr>
                <a:schemeClr val="dk2"/>
              </a:buClr>
              <a:buSzPts val="1800"/>
              <a:buNone/>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9" name="Google Shape;99;p10"/>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0" name="Google Shape;100;p10"/>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101" name="Google Shape;101;p10"/>
          <p:cNvSpPr txBox="1">
            <a:spLocks noGrp="1"/>
          </p:cNvSpPr>
          <p:nvPr>
            <p:ph type="body" idx="3"/>
          </p:nvPr>
        </p:nvSpPr>
        <p:spPr>
          <a:xfrm>
            <a:off x="1469920" y="6109856"/>
            <a:ext cx="3167064" cy="432632"/>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dk2"/>
              </a:buClr>
              <a:buSzPts val="800"/>
              <a:buNone/>
              <a:defRPr sz="800" b="0" i="0">
                <a:solidFill>
                  <a:schemeClr val="dk2"/>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 name="Google Shape;102;p10"/>
          <p:cNvSpPr txBox="1">
            <a:spLocks noGrp="1"/>
          </p:cNvSpPr>
          <p:nvPr>
            <p:ph type="body" idx="4"/>
          </p:nvPr>
        </p:nvSpPr>
        <p:spPr>
          <a:xfrm>
            <a:off x="711252" y="762654"/>
            <a:ext cx="7144275" cy="1530853"/>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chemeClr val="dk2"/>
              </a:buClr>
              <a:buSzPts val="2800"/>
              <a:buNone/>
              <a:defRPr sz="2800" b="1" i="0" cap="none">
                <a:solidFill>
                  <a:schemeClr val="dk2"/>
                </a:solidFill>
                <a:latin typeface="Arial"/>
                <a:ea typeface="Arial"/>
                <a:cs typeface="Arial"/>
                <a:sym typeface="Arial"/>
              </a:defRPr>
            </a:lvl1pPr>
            <a:lvl2pPr marL="914400" lvl="1"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2pPr>
            <a:lvl3pPr marL="1371600" lvl="2"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3pPr>
            <a:lvl4pPr marL="1828800" lvl="3"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4pPr>
            <a:lvl5pPr marL="2286000" lvl="4" indent="-228600" algn="l">
              <a:lnSpc>
                <a:spcPct val="130000"/>
              </a:lnSpc>
              <a:spcBef>
                <a:spcPts val="0"/>
              </a:spcBef>
              <a:spcAft>
                <a:spcPts val="0"/>
              </a:spcAft>
              <a:buClr>
                <a:schemeClr val="dk2"/>
              </a:buClr>
              <a:buSzPts val="4000"/>
              <a:buNone/>
              <a:defRPr sz="4000" b="1" i="0" cap="none">
                <a:solidFill>
                  <a:schemeClr val="dk2"/>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03" name="Google Shape;103;p10"/>
          <p:cNvPicPr preferRelativeResize="0"/>
          <p:nvPr/>
        </p:nvPicPr>
        <p:blipFill rotWithShape="1">
          <a:blip r:embed="rId2">
            <a:alphaModFix/>
          </a:blip>
          <a:srcRect/>
          <a:stretch/>
        </p:blipFill>
        <p:spPr>
          <a:xfrm>
            <a:off x="11223028" y="6228946"/>
            <a:ext cx="432312" cy="341097"/>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Quote Gradient 3">
  <p:cSld name="Quote Gradient 3">
    <p:bg>
      <p:bgPr>
        <a:solidFill>
          <a:schemeClr val="dk2"/>
        </a:solidFill>
        <a:effectLst/>
      </p:bgPr>
    </p:bg>
    <p:spTree>
      <p:nvGrpSpPr>
        <p:cNvPr id="1" name="Shape 1068"/>
        <p:cNvGrpSpPr/>
        <p:nvPr/>
      </p:nvGrpSpPr>
      <p:grpSpPr>
        <a:xfrm>
          <a:off x="0" y="0"/>
          <a:ext cx="0" cy="0"/>
          <a:chOff x="0" y="0"/>
          <a:chExt cx="0" cy="0"/>
        </a:xfrm>
      </p:grpSpPr>
      <p:pic>
        <p:nvPicPr>
          <p:cNvPr id="1069" name="Google Shape;1069;p92"/>
          <p:cNvPicPr preferRelativeResize="0"/>
          <p:nvPr/>
        </p:nvPicPr>
        <p:blipFill rotWithShape="1">
          <a:blip r:embed="rId2">
            <a:alphaModFix/>
          </a:blip>
          <a:srcRect/>
          <a:stretch/>
        </p:blipFill>
        <p:spPr>
          <a:xfrm>
            <a:off x="0" y="-5196"/>
            <a:ext cx="12201235" cy="6863195"/>
          </a:xfrm>
          <a:prstGeom prst="rect">
            <a:avLst/>
          </a:prstGeom>
          <a:noFill/>
          <a:ln>
            <a:noFill/>
          </a:ln>
        </p:spPr>
      </p:pic>
      <p:sp>
        <p:nvSpPr>
          <p:cNvPr id="1070" name="Google Shape;1070;p92"/>
          <p:cNvSpPr/>
          <p:nvPr/>
        </p:nvSpPr>
        <p:spPr>
          <a:xfrm>
            <a:off x="0" y="5185891"/>
            <a:ext cx="12191999" cy="1682496"/>
          </a:xfrm>
          <a:prstGeom prst="rect">
            <a:avLst/>
          </a:prstGeom>
          <a:gradFill>
            <a:gsLst>
              <a:gs pos="0">
                <a:srgbClr val="000000">
                  <a:alpha val="0"/>
                </a:srgbClr>
              </a:gs>
              <a:gs pos="100000">
                <a:srgbClr val="000000">
                  <a:alpha val="40000"/>
                </a:srgbClr>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071" name="Google Shape;1071;p92"/>
          <p:cNvSpPr/>
          <p:nvPr/>
        </p:nvSpPr>
        <p:spPr>
          <a:xfrm>
            <a:off x="0" y="-1"/>
            <a:ext cx="12192001" cy="6857995"/>
          </a:xfrm>
          <a:custGeom>
            <a:avLst/>
            <a:gdLst/>
            <a:ahLst/>
            <a:cxnLst/>
            <a:rect l="l" t="t" r="r" b="b"/>
            <a:pathLst>
              <a:path w="12192001" h="6857995" extrusionOk="0">
                <a:moveTo>
                  <a:pt x="1395663" y="1232034"/>
                </a:moveTo>
                <a:lnTo>
                  <a:pt x="12192001" y="1232034"/>
                </a:lnTo>
                <a:lnTo>
                  <a:pt x="12192001" y="6857995"/>
                </a:lnTo>
                <a:lnTo>
                  <a:pt x="1395663" y="6857995"/>
                </a:lnTo>
                <a:close/>
                <a:moveTo>
                  <a:pt x="0" y="0"/>
                </a:moveTo>
                <a:lnTo>
                  <a:pt x="1337912" y="0"/>
                </a:lnTo>
                <a:lnTo>
                  <a:pt x="1337912" y="1164657"/>
                </a:lnTo>
                <a:lnTo>
                  <a:pt x="0" y="1164657"/>
                </a:lnTo>
                <a:close/>
              </a:path>
            </a:pathLst>
          </a:custGeom>
          <a:blipFill rotWithShape="1">
            <a:blip r:embed="rId3">
              <a:alphaModFix amt="80000"/>
            </a:blip>
            <a:stretch>
              <a:fillRect/>
            </a:stretch>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072" name="Google Shape;1072;p92"/>
          <p:cNvSpPr txBox="1">
            <a:spLocks noGrp="1"/>
          </p:cNvSpPr>
          <p:nvPr>
            <p:ph type="body" idx="1"/>
          </p:nvPr>
        </p:nvSpPr>
        <p:spPr>
          <a:xfrm>
            <a:off x="1790104" y="1506867"/>
            <a:ext cx="8931976" cy="4592599"/>
          </a:xfrm>
          <a:prstGeom prst="rect">
            <a:avLst/>
          </a:prstGeom>
          <a:noFill/>
          <a:ln>
            <a:noFill/>
          </a:ln>
        </p:spPr>
        <p:txBody>
          <a:bodyPr spcFirstLastPara="1" wrap="square" lIns="0" tIns="0" rIns="0" bIns="0" anchor="t" anchorCtr="0">
            <a:normAutofit/>
          </a:bodyPr>
          <a:lstStyle>
            <a:lvl1pPr marL="457200" lvl="0" indent="-228600" algn="l">
              <a:lnSpc>
                <a:spcPct val="90000"/>
              </a:lnSpc>
              <a:spcBef>
                <a:spcPts val="0"/>
              </a:spcBef>
              <a:spcAft>
                <a:spcPts val="0"/>
              </a:spcAft>
              <a:buClr>
                <a:schemeClr val="lt1"/>
              </a:buClr>
              <a:buSzPts val="4000"/>
              <a:buFont typeface="Arial"/>
              <a:buNone/>
              <a:defRPr sz="4000" b="1" i="0">
                <a:solidFill>
                  <a:schemeClr val="lt1"/>
                </a:solidFill>
                <a:latin typeface="Arial"/>
                <a:ea typeface="Arial"/>
                <a:cs typeface="Arial"/>
                <a:sym typeface="Arial"/>
              </a:defRPr>
            </a:lvl1pPr>
            <a:lvl2pPr marL="914400" lvl="1" indent="-228600" algn="l">
              <a:lnSpc>
                <a:spcPct val="90000"/>
              </a:lnSpc>
              <a:spcBef>
                <a:spcPts val="1800"/>
              </a:spcBef>
              <a:spcAft>
                <a:spcPts val="0"/>
              </a:spcAft>
              <a:buClr>
                <a:schemeClr val="lt1"/>
              </a:buClr>
              <a:buSzPts val="1400"/>
              <a:buNone/>
              <a:defRPr b="1" i="0">
                <a:solidFill>
                  <a:schemeClr val="lt1"/>
                </a:solidFill>
                <a:latin typeface="Arial"/>
                <a:ea typeface="Arial"/>
                <a:cs typeface="Arial"/>
                <a:sym typeface="Arial"/>
              </a:defRPr>
            </a:lvl2pPr>
            <a:lvl3pPr marL="1371600" lvl="2" indent="-228600" algn="l">
              <a:lnSpc>
                <a:spcPct val="90000"/>
              </a:lnSpc>
              <a:spcBef>
                <a:spcPts val="600"/>
              </a:spcBef>
              <a:spcAft>
                <a:spcPts val="0"/>
              </a:spcAft>
              <a:buClr>
                <a:schemeClr val="lt1"/>
              </a:buClr>
              <a:buSzPts val="1200"/>
              <a:buNone/>
              <a:defRPr sz="1200" cap="none">
                <a:solidFill>
                  <a:schemeClr val="lt1"/>
                </a:solidFill>
                <a:latin typeface="Arial"/>
                <a:ea typeface="Arial"/>
                <a:cs typeface="Arial"/>
                <a:sym typeface="Arial"/>
              </a:defRPr>
            </a:lvl3pPr>
            <a:lvl4pPr marL="1828800" lvl="3" indent="-228600" algn="l">
              <a:lnSpc>
                <a:spcPct val="130000"/>
              </a:lnSpc>
              <a:spcBef>
                <a:spcPts val="0"/>
              </a:spcBef>
              <a:spcAft>
                <a:spcPts val="0"/>
              </a:spcAft>
              <a:buClr>
                <a:schemeClr val="lt1"/>
              </a:buClr>
              <a:buSzPts val="1200"/>
              <a:buNone/>
              <a:defRPr>
                <a:solidFill>
                  <a:schemeClr val="lt1"/>
                </a:solidFill>
              </a:defRPr>
            </a:lvl4pPr>
            <a:lvl5pPr marL="2286000" lvl="4" indent="-228600" algn="l">
              <a:lnSpc>
                <a:spcPct val="130000"/>
              </a:lnSpc>
              <a:spcBef>
                <a:spcPts val="1200"/>
              </a:spcBef>
              <a:spcAft>
                <a:spcPts val="0"/>
              </a:spcAft>
              <a:buClr>
                <a:schemeClr val="lt1"/>
              </a:buClr>
              <a:buSzPts val="1400"/>
              <a:buNone/>
              <a:defRPr>
                <a:solidFill>
                  <a:schemeClr val="lt1"/>
                </a:solidFill>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073" name="Google Shape;1073;p92"/>
          <p:cNvPicPr preferRelativeResize="0"/>
          <p:nvPr/>
        </p:nvPicPr>
        <p:blipFill rotWithShape="1">
          <a:blip r:embed="rId4">
            <a:alphaModFix/>
          </a:blip>
          <a:srcRect/>
          <a:stretch/>
        </p:blipFill>
        <p:spPr>
          <a:xfrm>
            <a:off x="748874" y="1395839"/>
            <a:ext cx="482600" cy="381000"/>
          </a:xfrm>
          <a:prstGeom prst="rect">
            <a:avLst/>
          </a:prstGeom>
          <a:noFill/>
          <a:ln>
            <a:noFill/>
          </a:ln>
        </p:spPr>
      </p:pic>
      <p:sp>
        <p:nvSpPr>
          <p:cNvPr id="1074" name="Google Shape;1074;p92"/>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75" name="Google Shape;1075;p92"/>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1076" name="Google Shape;1076;p92"/>
          <p:cNvSpPr txBox="1">
            <a:spLocks noGrp="1"/>
          </p:cNvSpPr>
          <p:nvPr>
            <p:ph type="body" idx="2"/>
          </p:nvPr>
        </p:nvSpPr>
        <p:spPr>
          <a:xfrm>
            <a:off x="1469920" y="6109856"/>
            <a:ext cx="3167064" cy="432632"/>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lt1"/>
              </a:buClr>
              <a:buSzPts val="800"/>
              <a:buNone/>
              <a:defRPr sz="800" b="0" i="0">
                <a:solidFill>
                  <a:schemeClr val="lt1"/>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077" name="Google Shape;1077;p92"/>
          <p:cNvPicPr preferRelativeResize="0"/>
          <p:nvPr/>
        </p:nvPicPr>
        <p:blipFill rotWithShape="1">
          <a:blip r:embed="rId5">
            <a:alphaModFix/>
          </a:blip>
          <a:srcRect/>
          <a:stretch/>
        </p:blipFill>
        <p:spPr>
          <a:xfrm>
            <a:off x="11223028" y="6228946"/>
            <a:ext cx="432312" cy="341097"/>
          </a:xfrm>
          <a:prstGeom prst="rect">
            <a:avLst/>
          </a:prstGeom>
          <a:noFill/>
          <a:ln>
            <a:noFill/>
          </a:ln>
        </p:spPr>
      </p:pic>
      <p:cxnSp>
        <p:nvCxnSpPr>
          <p:cNvPr id="1078" name="Google Shape;1078;p92"/>
          <p:cNvCxnSpPr/>
          <p:nvPr/>
        </p:nvCxnSpPr>
        <p:spPr>
          <a:xfrm>
            <a:off x="0" y="1197948"/>
            <a:ext cx="12191999" cy="0"/>
          </a:xfrm>
          <a:prstGeom prst="straightConnector1">
            <a:avLst/>
          </a:prstGeom>
          <a:noFill/>
          <a:ln w="9525" cap="flat" cmpd="sng">
            <a:solidFill>
              <a:schemeClr val="lt1"/>
            </a:solidFill>
            <a:prstDash val="solid"/>
            <a:miter lim="800000"/>
            <a:headEnd type="none" w="sm" len="sm"/>
            <a:tailEnd type="none" w="sm" len="sm"/>
          </a:ln>
        </p:spPr>
      </p:cxnSp>
      <p:cxnSp>
        <p:nvCxnSpPr>
          <p:cNvPr id="1079" name="Google Shape;1079;p92"/>
          <p:cNvCxnSpPr/>
          <p:nvPr/>
        </p:nvCxnSpPr>
        <p:spPr>
          <a:xfrm>
            <a:off x="1361334" y="-5196"/>
            <a:ext cx="0" cy="6863196"/>
          </a:xfrm>
          <a:prstGeom prst="straightConnector1">
            <a:avLst/>
          </a:prstGeom>
          <a:noFill/>
          <a:ln w="9525" cap="flat" cmpd="sng">
            <a:solidFill>
              <a:schemeClr val="lt1"/>
            </a:solidFill>
            <a:prstDash val="solid"/>
            <a:miter lim="800000"/>
            <a:headEnd type="none" w="sm" len="sm"/>
            <a:tailEnd type="none" w="sm" len="sm"/>
          </a:ln>
        </p:spPr>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Quote Headshot 2">
  <p:cSld name="Quote Headshot 2">
    <p:bg>
      <p:bgPr>
        <a:solidFill>
          <a:schemeClr val="dk2"/>
        </a:solidFill>
        <a:effectLst/>
      </p:bgPr>
    </p:bg>
    <p:spTree>
      <p:nvGrpSpPr>
        <p:cNvPr id="1" name="Shape 1080"/>
        <p:cNvGrpSpPr/>
        <p:nvPr/>
      </p:nvGrpSpPr>
      <p:grpSpPr>
        <a:xfrm>
          <a:off x="0" y="0"/>
          <a:ext cx="0" cy="0"/>
          <a:chOff x="0" y="0"/>
          <a:chExt cx="0" cy="0"/>
        </a:xfrm>
      </p:grpSpPr>
      <p:pic>
        <p:nvPicPr>
          <p:cNvPr id="1081" name="Google Shape;1081;p93"/>
          <p:cNvPicPr preferRelativeResize="0"/>
          <p:nvPr/>
        </p:nvPicPr>
        <p:blipFill rotWithShape="1">
          <a:blip r:embed="rId2">
            <a:alphaModFix/>
          </a:blip>
          <a:srcRect/>
          <a:stretch/>
        </p:blipFill>
        <p:spPr>
          <a:xfrm rot="10800000">
            <a:off x="-2" y="-1"/>
            <a:ext cx="12192002" cy="6857998"/>
          </a:xfrm>
          <a:prstGeom prst="rect">
            <a:avLst/>
          </a:prstGeom>
          <a:noFill/>
          <a:ln>
            <a:noFill/>
          </a:ln>
        </p:spPr>
      </p:pic>
      <p:sp>
        <p:nvSpPr>
          <p:cNvPr id="1082" name="Google Shape;1082;p93"/>
          <p:cNvSpPr txBox="1">
            <a:spLocks noGrp="1"/>
          </p:cNvSpPr>
          <p:nvPr>
            <p:ph type="body" idx="1"/>
          </p:nvPr>
        </p:nvSpPr>
        <p:spPr>
          <a:xfrm>
            <a:off x="4076632" y="1388945"/>
            <a:ext cx="7329305" cy="4235141"/>
          </a:xfrm>
          <a:prstGeom prst="rect">
            <a:avLst/>
          </a:prstGeom>
          <a:noFill/>
          <a:ln>
            <a:noFill/>
          </a:ln>
        </p:spPr>
        <p:txBody>
          <a:bodyPr spcFirstLastPara="1" wrap="square" lIns="0" tIns="0" rIns="0" bIns="0" anchor="t" anchorCtr="0">
            <a:normAutofit/>
          </a:bodyPr>
          <a:lstStyle>
            <a:lvl1pPr marL="457200" lvl="0" indent="-228600" algn="l">
              <a:lnSpc>
                <a:spcPct val="90000"/>
              </a:lnSpc>
              <a:spcBef>
                <a:spcPts val="0"/>
              </a:spcBef>
              <a:spcAft>
                <a:spcPts val="0"/>
              </a:spcAft>
              <a:buClr>
                <a:schemeClr val="lt1"/>
              </a:buClr>
              <a:buSzPts val="4000"/>
              <a:buFont typeface="Arial"/>
              <a:buNone/>
              <a:defRPr sz="4000" b="1" i="0">
                <a:solidFill>
                  <a:schemeClr val="lt1"/>
                </a:solidFill>
                <a:latin typeface="Arial"/>
                <a:ea typeface="Arial"/>
                <a:cs typeface="Arial"/>
                <a:sym typeface="Arial"/>
              </a:defRPr>
            </a:lvl1pPr>
            <a:lvl2pPr marL="914400" lvl="1" indent="-228600" algn="l">
              <a:lnSpc>
                <a:spcPct val="90000"/>
              </a:lnSpc>
              <a:spcBef>
                <a:spcPts val="1800"/>
              </a:spcBef>
              <a:spcAft>
                <a:spcPts val="0"/>
              </a:spcAft>
              <a:buClr>
                <a:schemeClr val="lt1"/>
              </a:buClr>
              <a:buSzPts val="1400"/>
              <a:buNone/>
              <a:defRPr b="1" i="0">
                <a:solidFill>
                  <a:schemeClr val="lt1"/>
                </a:solidFill>
                <a:latin typeface="Arial"/>
                <a:ea typeface="Arial"/>
                <a:cs typeface="Arial"/>
                <a:sym typeface="Arial"/>
              </a:defRPr>
            </a:lvl2pPr>
            <a:lvl3pPr marL="1371600" lvl="2" indent="-228600" algn="l">
              <a:lnSpc>
                <a:spcPct val="90000"/>
              </a:lnSpc>
              <a:spcBef>
                <a:spcPts val="600"/>
              </a:spcBef>
              <a:spcAft>
                <a:spcPts val="0"/>
              </a:spcAft>
              <a:buClr>
                <a:schemeClr val="lt1"/>
              </a:buClr>
              <a:buSzPts val="1200"/>
              <a:buNone/>
              <a:defRPr sz="1200" cap="none">
                <a:solidFill>
                  <a:schemeClr val="lt1"/>
                </a:solidFill>
                <a:latin typeface="Arial"/>
                <a:ea typeface="Arial"/>
                <a:cs typeface="Arial"/>
                <a:sym typeface="Arial"/>
              </a:defRPr>
            </a:lvl3pPr>
            <a:lvl4pPr marL="1828800" lvl="3" indent="-228600" algn="l">
              <a:lnSpc>
                <a:spcPct val="130000"/>
              </a:lnSpc>
              <a:spcBef>
                <a:spcPts val="0"/>
              </a:spcBef>
              <a:spcAft>
                <a:spcPts val="0"/>
              </a:spcAft>
              <a:buClr>
                <a:schemeClr val="lt1"/>
              </a:buClr>
              <a:buSzPts val="1200"/>
              <a:buNone/>
              <a:defRPr>
                <a:solidFill>
                  <a:schemeClr val="lt1"/>
                </a:solidFill>
              </a:defRPr>
            </a:lvl4pPr>
            <a:lvl5pPr marL="2286000" lvl="4" indent="-228600" algn="l">
              <a:lnSpc>
                <a:spcPct val="130000"/>
              </a:lnSpc>
              <a:spcBef>
                <a:spcPts val="1200"/>
              </a:spcBef>
              <a:spcAft>
                <a:spcPts val="0"/>
              </a:spcAft>
              <a:buClr>
                <a:schemeClr val="lt1"/>
              </a:buClr>
              <a:buSzPts val="1400"/>
              <a:buNone/>
              <a:defRPr>
                <a:solidFill>
                  <a:schemeClr val="lt1"/>
                </a:solidFill>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83" name="Google Shape;1083;p93"/>
          <p:cNvSpPr/>
          <p:nvPr/>
        </p:nvSpPr>
        <p:spPr>
          <a:xfrm>
            <a:off x="0" y="5185891"/>
            <a:ext cx="12191999" cy="1682496"/>
          </a:xfrm>
          <a:prstGeom prst="rect">
            <a:avLst/>
          </a:prstGeom>
          <a:gradFill>
            <a:gsLst>
              <a:gs pos="0">
                <a:srgbClr val="000000">
                  <a:alpha val="0"/>
                </a:srgbClr>
              </a:gs>
              <a:gs pos="100000">
                <a:srgbClr val="000000">
                  <a:alpha val="40000"/>
                </a:srgbClr>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084" name="Google Shape;1084;p93"/>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85" name="Google Shape;1085;p93"/>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1086" name="Google Shape;1086;p93"/>
          <p:cNvSpPr txBox="1">
            <a:spLocks noGrp="1"/>
          </p:cNvSpPr>
          <p:nvPr>
            <p:ph type="body" idx="2"/>
          </p:nvPr>
        </p:nvSpPr>
        <p:spPr>
          <a:xfrm>
            <a:off x="1469920" y="6109856"/>
            <a:ext cx="3167064" cy="432632"/>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lt1"/>
              </a:buClr>
              <a:buSzPts val="800"/>
              <a:buNone/>
              <a:defRPr sz="800" b="0" i="0">
                <a:solidFill>
                  <a:schemeClr val="lt1"/>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087" name="Google Shape;1087;p93"/>
          <p:cNvPicPr preferRelativeResize="0"/>
          <p:nvPr/>
        </p:nvPicPr>
        <p:blipFill rotWithShape="1">
          <a:blip r:embed="rId3">
            <a:alphaModFix/>
          </a:blip>
          <a:srcRect/>
          <a:stretch/>
        </p:blipFill>
        <p:spPr>
          <a:xfrm>
            <a:off x="11223028" y="6228946"/>
            <a:ext cx="432312" cy="341097"/>
          </a:xfrm>
          <a:prstGeom prst="rect">
            <a:avLst/>
          </a:prstGeom>
          <a:noFill/>
          <a:ln>
            <a:noFill/>
          </a:ln>
        </p:spPr>
      </p:pic>
      <p:sp>
        <p:nvSpPr>
          <p:cNvPr id="1088" name="Google Shape;1088;p93"/>
          <p:cNvSpPr>
            <a:spLocks noGrp="1"/>
          </p:cNvSpPr>
          <p:nvPr>
            <p:ph type="pic" idx="3"/>
          </p:nvPr>
        </p:nvSpPr>
        <p:spPr>
          <a:xfrm>
            <a:off x="636290" y="1255564"/>
            <a:ext cx="2983046" cy="2984416"/>
          </a:xfrm>
          <a:prstGeom prst="rect">
            <a:avLst/>
          </a:prstGeom>
          <a:solidFill>
            <a:srgbClr val="D8D8D8"/>
          </a:solidFill>
          <a:ln>
            <a:noFill/>
          </a:ln>
        </p:spPr>
      </p:sp>
      <p:pic>
        <p:nvPicPr>
          <p:cNvPr id="1089" name="Google Shape;1089;p93"/>
          <p:cNvPicPr preferRelativeResize="0"/>
          <p:nvPr/>
        </p:nvPicPr>
        <p:blipFill rotWithShape="1">
          <a:blip r:embed="rId4">
            <a:alphaModFix/>
          </a:blip>
          <a:srcRect/>
          <a:stretch/>
        </p:blipFill>
        <p:spPr>
          <a:xfrm>
            <a:off x="2775332" y="870775"/>
            <a:ext cx="966593" cy="76310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Quote Headshot 3">
  <p:cSld name="Quote Headshot 3">
    <p:bg>
      <p:bgPr>
        <a:solidFill>
          <a:schemeClr val="dk2"/>
        </a:solidFill>
        <a:effectLst/>
      </p:bgPr>
    </p:bg>
    <p:spTree>
      <p:nvGrpSpPr>
        <p:cNvPr id="1" name="Shape 1090"/>
        <p:cNvGrpSpPr/>
        <p:nvPr/>
      </p:nvGrpSpPr>
      <p:grpSpPr>
        <a:xfrm>
          <a:off x="0" y="0"/>
          <a:ext cx="0" cy="0"/>
          <a:chOff x="0" y="0"/>
          <a:chExt cx="0" cy="0"/>
        </a:xfrm>
      </p:grpSpPr>
      <p:pic>
        <p:nvPicPr>
          <p:cNvPr id="1091" name="Google Shape;1091;p94"/>
          <p:cNvPicPr preferRelativeResize="0"/>
          <p:nvPr/>
        </p:nvPicPr>
        <p:blipFill rotWithShape="1">
          <a:blip r:embed="rId2">
            <a:alphaModFix/>
          </a:blip>
          <a:srcRect/>
          <a:stretch/>
        </p:blipFill>
        <p:spPr>
          <a:xfrm>
            <a:off x="0" y="-5196"/>
            <a:ext cx="12201235" cy="6863195"/>
          </a:xfrm>
          <a:prstGeom prst="rect">
            <a:avLst/>
          </a:prstGeom>
          <a:noFill/>
          <a:ln>
            <a:noFill/>
          </a:ln>
        </p:spPr>
      </p:pic>
      <p:sp>
        <p:nvSpPr>
          <p:cNvPr id="1092" name="Google Shape;1092;p94"/>
          <p:cNvSpPr txBox="1">
            <a:spLocks noGrp="1"/>
          </p:cNvSpPr>
          <p:nvPr>
            <p:ph type="body" idx="1"/>
          </p:nvPr>
        </p:nvSpPr>
        <p:spPr>
          <a:xfrm>
            <a:off x="4076632" y="1388945"/>
            <a:ext cx="7329305" cy="4235141"/>
          </a:xfrm>
          <a:prstGeom prst="rect">
            <a:avLst/>
          </a:prstGeom>
          <a:noFill/>
          <a:ln>
            <a:noFill/>
          </a:ln>
        </p:spPr>
        <p:txBody>
          <a:bodyPr spcFirstLastPara="1" wrap="square" lIns="0" tIns="0" rIns="0" bIns="0" anchor="t" anchorCtr="0">
            <a:normAutofit/>
          </a:bodyPr>
          <a:lstStyle>
            <a:lvl1pPr marL="457200" lvl="0" indent="-228600" algn="l">
              <a:lnSpc>
                <a:spcPct val="90000"/>
              </a:lnSpc>
              <a:spcBef>
                <a:spcPts val="0"/>
              </a:spcBef>
              <a:spcAft>
                <a:spcPts val="0"/>
              </a:spcAft>
              <a:buClr>
                <a:schemeClr val="lt1"/>
              </a:buClr>
              <a:buSzPts val="4000"/>
              <a:buFont typeface="Arial"/>
              <a:buNone/>
              <a:defRPr sz="4000" b="1" i="0">
                <a:solidFill>
                  <a:schemeClr val="lt1"/>
                </a:solidFill>
                <a:latin typeface="Arial"/>
                <a:ea typeface="Arial"/>
                <a:cs typeface="Arial"/>
                <a:sym typeface="Arial"/>
              </a:defRPr>
            </a:lvl1pPr>
            <a:lvl2pPr marL="914400" lvl="1" indent="-228600" algn="l">
              <a:lnSpc>
                <a:spcPct val="90000"/>
              </a:lnSpc>
              <a:spcBef>
                <a:spcPts val="1800"/>
              </a:spcBef>
              <a:spcAft>
                <a:spcPts val="0"/>
              </a:spcAft>
              <a:buClr>
                <a:schemeClr val="lt1"/>
              </a:buClr>
              <a:buSzPts val="1400"/>
              <a:buNone/>
              <a:defRPr b="1" i="0">
                <a:solidFill>
                  <a:schemeClr val="lt1"/>
                </a:solidFill>
                <a:latin typeface="Arial"/>
                <a:ea typeface="Arial"/>
                <a:cs typeface="Arial"/>
                <a:sym typeface="Arial"/>
              </a:defRPr>
            </a:lvl2pPr>
            <a:lvl3pPr marL="1371600" lvl="2" indent="-228600" algn="l">
              <a:lnSpc>
                <a:spcPct val="90000"/>
              </a:lnSpc>
              <a:spcBef>
                <a:spcPts val="600"/>
              </a:spcBef>
              <a:spcAft>
                <a:spcPts val="0"/>
              </a:spcAft>
              <a:buClr>
                <a:schemeClr val="lt1"/>
              </a:buClr>
              <a:buSzPts val="1200"/>
              <a:buNone/>
              <a:defRPr sz="1200" cap="none">
                <a:solidFill>
                  <a:schemeClr val="lt1"/>
                </a:solidFill>
                <a:latin typeface="Arial"/>
                <a:ea typeface="Arial"/>
                <a:cs typeface="Arial"/>
                <a:sym typeface="Arial"/>
              </a:defRPr>
            </a:lvl3pPr>
            <a:lvl4pPr marL="1828800" lvl="3" indent="-228600" algn="l">
              <a:lnSpc>
                <a:spcPct val="130000"/>
              </a:lnSpc>
              <a:spcBef>
                <a:spcPts val="0"/>
              </a:spcBef>
              <a:spcAft>
                <a:spcPts val="0"/>
              </a:spcAft>
              <a:buClr>
                <a:schemeClr val="lt1"/>
              </a:buClr>
              <a:buSzPts val="1200"/>
              <a:buNone/>
              <a:defRPr>
                <a:solidFill>
                  <a:schemeClr val="lt1"/>
                </a:solidFill>
              </a:defRPr>
            </a:lvl4pPr>
            <a:lvl5pPr marL="2286000" lvl="4" indent="-228600" algn="l">
              <a:lnSpc>
                <a:spcPct val="130000"/>
              </a:lnSpc>
              <a:spcBef>
                <a:spcPts val="1200"/>
              </a:spcBef>
              <a:spcAft>
                <a:spcPts val="0"/>
              </a:spcAft>
              <a:buClr>
                <a:schemeClr val="lt1"/>
              </a:buClr>
              <a:buSzPts val="1400"/>
              <a:buNone/>
              <a:defRPr>
                <a:solidFill>
                  <a:schemeClr val="lt1"/>
                </a:solidFill>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93" name="Google Shape;1093;p94"/>
          <p:cNvSpPr/>
          <p:nvPr/>
        </p:nvSpPr>
        <p:spPr>
          <a:xfrm>
            <a:off x="0" y="5185891"/>
            <a:ext cx="12191999" cy="1682496"/>
          </a:xfrm>
          <a:prstGeom prst="rect">
            <a:avLst/>
          </a:prstGeom>
          <a:gradFill>
            <a:gsLst>
              <a:gs pos="0">
                <a:srgbClr val="000000">
                  <a:alpha val="0"/>
                </a:srgbClr>
              </a:gs>
              <a:gs pos="100000">
                <a:srgbClr val="000000">
                  <a:alpha val="40000"/>
                </a:srgbClr>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094" name="Google Shape;1094;p94"/>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95" name="Google Shape;1095;p94"/>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900"/>
              <a:buFont typeface="Arial"/>
              <a:buNone/>
              <a:defRPr sz="900" b="0" i="0" u="none" strike="noStrike" cap="none">
                <a:solidFill>
                  <a:schemeClr val="lt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1096" name="Google Shape;1096;p94"/>
          <p:cNvSpPr txBox="1">
            <a:spLocks noGrp="1"/>
          </p:cNvSpPr>
          <p:nvPr>
            <p:ph type="body" idx="2"/>
          </p:nvPr>
        </p:nvSpPr>
        <p:spPr>
          <a:xfrm>
            <a:off x="1469920" y="6109856"/>
            <a:ext cx="3167064" cy="432632"/>
          </a:xfrm>
          <a:prstGeom prst="rect">
            <a:avLst/>
          </a:prstGeom>
          <a:noFill/>
          <a:ln>
            <a:noFill/>
          </a:ln>
        </p:spPr>
        <p:txBody>
          <a:bodyPr spcFirstLastPara="1" wrap="square" lIns="0" tIns="0" rIns="0" bIns="0" anchor="b" anchorCtr="0">
            <a:normAutofit/>
          </a:bodyPr>
          <a:lstStyle>
            <a:lvl1pPr marL="457200" lvl="0" indent="-228600" algn="l">
              <a:lnSpc>
                <a:spcPct val="130000"/>
              </a:lnSpc>
              <a:spcBef>
                <a:spcPts val="0"/>
              </a:spcBef>
              <a:spcAft>
                <a:spcPts val="0"/>
              </a:spcAft>
              <a:buClr>
                <a:schemeClr val="lt1"/>
              </a:buClr>
              <a:buSzPts val="800"/>
              <a:buNone/>
              <a:defRPr sz="800" b="0" i="0">
                <a:solidFill>
                  <a:schemeClr val="lt1"/>
                </a:solidFill>
                <a:latin typeface="Arial"/>
                <a:ea typeface="Arial"/>
                <a:cs typeface="Arial"/>
                <a:sym typeface="Arial"/>
              </a:defRPr>
            </a:lvl1pPr>
            <a:lvl2pPr marL="914400" lvl="1" indent="-342900" algn="l">
              <a:lnSpc>
                <a:spcPct val="130000"/>
              </a:lnSpc>
              <a:spcBef>
                <a:spcPts val="1200"/>
              </a:spcBef>
              <a:spcAft>
                <a:spcPts val="0"/>
              </a:spcAft>
              <a:buClr>
                <a:schemeClr val="dk2"/>
              </a:buClr>
              <a:buSzPts val="1800"/>
              <a:buChar char="•"/>
              <a:defRPr/>
            </a:lvl2pPr>
            <a:lvl3pPr marL="1371600" lvl="2" indent="-342900" algn="l">
              <a:lnSpc>
                <a:spcPct val="130000"/>
              </a:lnSpc>
              <a:spcBef>
                <a:spcPts val="1200"/>
              </a:spcBef>
              <a:spcAft>
                <a:spcPts val="0"/>
              </a:spcAft>
              <a:buClr>
                <a:schemeClr val="dk2"/>
              </a:buClr>
              <a:buSzPts val="1800"/>
              <a:buChar char="-"/>
              <a:defRPr/>
            </a:lvl3pPr>
            <a:lvl4pPr marL="1828800" lvl="3" indent="-228600" algn="l">
              <a:lnSpc>
                <a:spcPct val="130000"/>
              </a:lnSpc>
              <a:spcBef>
                <a:spcPts val="1200"/>
              </a:spcBef>
              <a:spcAft>
                <a:spcPts val="0"/>
              </a:spcAft>
              <a:buClr>
                <a:schemeClr val="dk2"/>
              </a:buClr>
              <a:buSzPts val="1800"/>
              <a:buNone/>
              <a:defRPr/>
            </a:lvl4pPr>
            <a:lvl5pPr marL="2286000" lvl="4" indent="-228600" algn="l">
              <a:lnSpc>
                <a:spcPct val="130000"/>
              </a:lnSpc>
              <a:spcBef>
                <a:spcPts val="1200"/>
              </a:spcBef>
              <a:spcAft>
                <a:spcPts val="0"/>
              </a:spcAft>
              <a:buClr>
                <a:schemeClr val="accent1"/>
              </a:buClr>
              <a:buSzPts val="1800"/>
              <a:buNone/>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097" name="Google Shape;1097;p94"/>
          <p:cNvPicPr preferRelativeResize="0"/>
          <p:nvPr/>
        </p:nvPicPr>
        <p:blipFill rotWithShape="1">
          <a:blip r:embed="rId3">
            <a:alphaModFix/>
          </a:blip>
          <a:srcRect/>
          <a:stretch/>
        </p:blipFill>
        <p:spPr>
          <a:xfrm>
            <a:off x="11223028" y="6228946"/>
            <a:ext cx="432312" cy="341097"/>
          </a:xfrm>
          <a:prstGeom prst="rect">
            <a:avLst/>
          </a:prstGeom>
          <a:noFill/>
          <a:ln>
            <a:noFill/>
          </a:ln>
        </p:spPr>
      </p:pic>
      <p:sp>
        <p:nvSpPr>
          <p:cNvPr id="1098" name="Google Shape;1098;p94"/>
          <p:cNvSpPr>
            <a:spLocks noGrp="1"/>
          </p:cNvSpPr>
          <p:nvPr>
            <p:ph type="pic" idx="3"/>
          </p:nvPr>
        </p:nvSpPr>
        <p:spPr>
          <a:xfrm>
            <a:off x="636290" y="1255564"/>
            <a:ext cx="2983046" cy="2984416"/>
          </a:xfrm>
          <a:prstGeom prst="rect">
            <a:avLst/>
          </a:prstGeom>
          <a:solidFill>
            <a:srgbClr val="D8D8D8"/>
          </a:solidFill>
          <a:ln>
            <a:noFill/>
          </a:ln>
        </p:spPr>
      </p:sp>
      <p:pic>
        <p:nvPicPr>
          <p:cNvPr id="1099" name="Google Shape;1099;p94"/>
          <p:cNvPicPr preferRelativeResize="0"/>
          <p:nvPr/>
        </p:nvPicPr>
        <p:blipFill rotWithShape="1">
          <a:blip r:embed="rId4">
            <a:alphaModFix/>
          </a:blip>
          <a:srcRect/>
          <a:stretch/>
        </p:blipFill>
        <p:spPr>
          <a:xfrm>
            <a:off x="2775332" y="870775"/>
            <a:ext cx="966593" cy="76310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93" Type="http://schemas.openxmlformats.org/officeDocument/2006/relationships/theme" Target="../theme/theme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711252" y="507600"/>
            <a:ext cx="10790278" cy="324677"/>
          </a:xfrm>
          <a:prstGeom prst="rect">
            <a:avLst/>
          </a:prstGeom>
          <a:noFill/>
          <a:ln>
            <a:noFill/>
          </a:ln>
        </p:spPr>
        <p:txBody>
          <a:bodyPr spcFirstLastPara="1" wrap="square" lIns="0" tIns="0" rIns="0" bIns="0" anchor="t" anchorCtr="0">
            <a:normAutofit/>
          </a:bodyPr>
          <a:lstStyle>
            <a:lvl1pPr marR="0" lvl="0" algn="l" rtl="0">
              <a:lnSpc>
                <a:spcPct val="90000"/>
              </a:lnSpc>
              <a:spcBef>
                <a:spcPts val="0"/>
              </a:spcBef>
              <a:spcAft>
                <a:spcPts val="0"/>
              </a:spcAft>
              <a:buClr>
                <a:schemeClr val="dk2"/>
              </a:buClr>
              <a:buSzPts val="1400"/>
              <a:buFont typeface="Arial"/>
              <a:buNone/>
              <a:defRPr sz="1400" b="0" i="0" u="none" strike="noStrike" cap="none">
                <a:solidFill>
                  <a:schemeClr val="dk2"/>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711252" y="1853180"/>
            <a:ext cx="10790278" cy="4256675"/>
          </a:xfrm>
          <a:prstGeom prst="rect">
            <a:avLst/>
          </a:prstGeom>
          <a:noFill/>
          <a:ln>
            <a:noFill/>
          </a:ln>
        </p:spPr>
        <p:txBody>
          <a:bodyPr spcFirstLastPara="1" wrap="square" lIns="0" tIns="0" rIns="0" bIns="0" anchor="t" anchorCtr="0">
            <a:normAutofit/>
          </a:bodyPr>
          <a:lstStyle>
            <a:lvl1pPr marL="457200" marR="0" lvl="0" indent="-228600" algn="l" rtl="0">
              <a:lnSpc>
                <a:spcPct val="130000"/>
              </a:lnSpc>
              <a:spcBef>
                <a:spcPts val="0"/>
              </a:spcBef>
              <a:spcAft>
                <a:spcPts val="0"/>
              </a:spcAft>
              <a:buClr>
                <a:schemeClr val="dk2"/>
              </a:buClr>
              <a:buSzPts val="1400"/>
              <a:buFont typeface="Arial"/>
              <a:buNone/>
              <a:defRPr sz="1400" b="0" i="0" u="none" strike="noStrike" cap="none">
                <a:solidFill>
                  <a:schemeClr val="dk2"/>
                </a:solidFill>
                <a:latin typeface="Arial"/>
                <a:ea typeface="Arial"/>
                <a:cs typeface="Arial"/>
                <a:sym typeface="Arial"/>
              </a:defRPr>
            </a:lvl1pPr>
            <a:lvl2pPr marL="914400" marR="0" lvl="1" indent="-317500" algn="l" rtl="0">
              <a:lnSpc>
                <a:spcPct val="130000"/>
              </a:lnSpc>
              <a:spcBef>
                <a:spcPts val="12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04800" algn="l" rtl="0">
              <a:lnSpc>
                <a:spcPct val="130000"/>
              </a:lnSpc>
              <a:spcBef>
                <a:spcPts val="1200"/>
              </a:spcBef>
              <a:spcAft>
                <a:spcPts val="0"/>
              </a:spcAft>
              <a:buClr>
                <a:schemeClr val="dk2"/>
              </a:buClr>
              <a:buSzPts val="1200"/>
              <a:buFont typeface="NTR"/>
              <a:buChar char="-"/>
              <a:defRPr sz="1200" b="0" i="0" u="none" strike="noStrike" cap="none">
                <a:solidFill>
                  <a:schemeClr val="dk2"/>
                </a:solidFill>
                <a:latin typeface="Arial"/>
                <a:ea typeface="Arial"/>
                <a:cs typeface="Arial"/>
                <a:sym typeface="Arial"/>
              </a:defRPr>
            </a:lvl3pPr>
            <a:lvl4pPr marL="1828800" marR="0" lvl="3" indent="-228600" algn="l" rtl="0">
              <a:lnSpc>
                <a:spcPct val="130000"/>
              </a:lnSpc>
              <a:spcBef>
                <a:spcPts val="1200"/>
              </a:spcBef>
              <a:spcAft>
                <a:spcPts val="0"/>
              </a:spcAft>
              <a:buClr>
                <a:schemeClr val="dk2"/>
              </a:buClr>
              <a:buSzPts val="1200"/>
              <a:buFont typeface="Arial"/>
              <a:buNone/>
              <a:defRPr sz="1200" b="0" i="1" u="none" strike="noStrike" cap="none">
                <a:solidFill>
                  <a:schemeClr val="dk2"/>
                </a:solidFill>
                <a:latin typeface="Arial"/>
                <a:ea typeface="Arial"/>
                <a:cs typeface="Arial"/>
                <a:sym typeface="Arial"/>
              </a:defRPr>
            </a:lvl4pPr>
            <a:lvl5pPr marL="2286000" marR="0" lvl="4" indent="-228600" algn="l" rtl="0">
              <a:lnSpc>
                <a:spcPct val="130000"/>
              </a:lnSpc>
              <a:spcBef>
                <a:spcPts val="1200"/>
              </a:spcBef>
              <a:spcAft>
                <a:spcPts val="0"/>
              </a:spcAft>
              <a:buClr>
                <a:schemeClr val="accent1"/>
              </a:buClr>
              <a:buSzPts val="1400"/>
              <a:buFont typeface="Arial"/>
              <a:buNone/>
              <a:defRPr sz="1400" b="1" i="0" u="none" strike="noStrike" cap="none">
                <a:solidFill>
                  <a:schemeClr val="accent1"/>
                </a:solidFill>
                <a:latin typeface="Arial"/>
                <a:ea typeface="Arial"/>
                <a:cs typeface="Arial"/>
                <a:sym typeface="Arial"/>
              </a:defRPr>
            </a:lvl5pPr>
            <a:lvl6pPr marL="2743200" marR="0" lvl="5" indent="-342900" algn="l" rtl="0">
              <a:lnSpc>
                <a:spcPct val="90000"/>
              </a:lnSpc>
              <a:spcBef>
                <a:spcPts val="12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2" name="Google Shape;12;p1"/>
          <p:cNvSpPr txBox="1">
            <a:spLocks noGrp="1"/>
          </p:cNvSpPr>
          <p:nvPr>
            <p:ph type="dt" idx="10"/>
          </p:nvPr>
        </p:nvSpPr>
        <p:spPr>
          <a:xfrm>
            <a:off x="1469920" y="6299775"/>
            <a:ext cx="2743200" cy="365125"/>
          </a:xfrm>
          <a:prstGeom prst="rect">
            <a:avLst/>
          </a:prstGeom>
          <a:noFill/>
          <a:ln>
            <a:noFill/>
          </a:ln>
        </p:spPr>
        <p:txBody>
          <a:bodyPr spcFirstLastPara="1" wrap="square" lIns="0" tIns="0" rIns="0" bIns="0" anchor="ctr" anchorCtr="0">
            <a:noAutofit/>
          </a:bodyPr>
          <a:lstStyle>
            <a:lvl1pPr marR="0" lvl="0" algn="l" rtl="0">
              <a:lnSpc>
                <a:spcPct val="100000"/>
              </a:lnSpc>
              <a:spcBef>
                <a:spcPts val="0"/>
              </a:spcBef>
              <a:spcAft>
                <a:spcPts val="0"/>
              </a:spcAft>
              <a:buClr>
                <a:srgbClr val="000000"/>
              </a:buClr>
              <a:buSzPts val="1400"/>
              <a:buFont typeface="Arial"/>
              <a:buNone/>
              <a:defRPr sz="800" b="0" i="0" u="none" strike="noStrike" cap="none">
                <a:solidFill>
                  <a:schemeClr val="dk2"/>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3" name="Google Shape;13;p1"/>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lvl1pPr marR="0" lvl="0" algn="r" rtl="0">
              <a:lnSpc>
                <a:spcPct val="100000"/>
              </a:lnSpc>
              <a:spcBef>
                <a:spcPts val="0"/>
              </a:spcBef>
              <a:spcAft>
                <a:spcPts val="0"/>
              </a:spcAft>
              <a:buClr>
                <a:srgbClr val="000000"/>
              </a:buClr>
              <a:buSzPts val="1400"/>
              <a:buFont typeface="Arial"/>
              <a:buNone/>
              <a:defRPr sz="700" b="0" i="0" u="none" strike="noStrike" cap="none">
                <a:solidFill>
                  <a:schemeClr val="dk2"/>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4" name="Google Shape;14;p1"/>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lvl1pPr marL="0" marR="0" lvl="0" indent="0" algn="l" rtl="0">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900"/>
              <a:buFont typeface="Arial"/>
              <a:buNone/>
              <a:defRPr sz="900" b="0" i="0" u="none" strike="noStrike" cap="none">
                <a:solidFill>
                  <a:schemeClr val="dk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 id="2147483681"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 id="2147483709" r:id="rId61"/>
    <p:sldLayoutId id="2147483710" r:id="rId62"/>
    <p:sldLayoutId id="2147483711" r:id="rId63"/>
    <p:sldLayoutId id="2147483712" r:id="rId64"/>
    <p:sldLayoutId id="2147483713" r:id="rId65"/>
    <p:sldLayoutId id="2147483714" r:id="rId66"/>
    <p:sldLayoutId id="2147483715" r:id="rId67"/>
    <p:sldLayoutId id="2147483716" r:id="rId68"/>
    <p:sldLayoutId id="2147483717" r:id="rId69"/>
    <p:sldLayoutId id="2147483718" r:id="rId70"/>
    <p:sldLayoutId id="2147483719" r:id="rId71"/>
    <p:sldLayoutId id="2147483720" r:id="rId72"/>
    <p:sldLayoutId id="2147483721" r:id="rId73"/>
    <p:sldLayoutId id="2147483722" r:id="rId74"/>
    <p:sldLayoutId id="2147483723" r:id="rId75"/>
    <p:sldLayoutId id="2147483724" r:id="rId76"/>
    <p:sldLayoutId id="2147483725" r:id="rId77"/>
    <p:sldLayoutId id="2147483726" r:id="rId78"/>
    <p:sldLayoutId id="2147483727" r:id="rId79"/>
    <p:sldLayoutId id="2147483728" r:id="rId80"/>
    <p:sldLayoutId id="2147483729" r:id="rId81"/>
    <p:sldLayoutId id="2147483730" r:id="rId82"/>
    <p:sldLayoutId id="2147483731" r:id="rId83"/>
    <p:sldLayoutId id="2147483732" r:id="rId84"/>
    <p:sldLayoutId id="2147483733" r:id="rId85"/>
    <p:sldLayoutId id="2147483734" r:id="rId86"/>
    <p:sldLayoutId id="2147483735" r:id="rId87"/>
    <p:sldLayoutId id="2147483736" r:id="rId88"/>
    <p:sldLayoutId id="2147483737" r:id="rId89"/>
    <p:sldLayoutId id="2147483738" r:id="rId90"/>
    <p:sldLayoutId id="2147483739" r:id="rId91"/>
    <p:sldLayoutId id="2147483740" r:id="rId92"/>
  </p:sldLayoutIdLst>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1.xml"/><Relationship Id="rId1" Type="http://schemas.openxmlformats.org/officeDocument/2006/relationships/slideLayout" Target="../slideLayouts/slideLayout11.xml"/><Relationship Id="rId5" Type="http://schemas.openxmlformats.org/officeDocument/2006/relationships/hyperlink" Target="https://github.com/langchain-ai/langchain/blob/master/cookbook/Semi_structured_and_multi_modal_RAG.ipynb" TargetMode="External"/><Relationship Id="rId4" Type="http://schemas.openxmlformats.org/officeDocument/2006/relationships/image" Target="../media/image46.png"/></Relationships>
</file>

<file path=ppt/slides/_rels/slide12.xml.rels><?xml version="1.0" encoding="UTF-8" standalone="yes"?>
<Relationships xmlns="http://schemas.openxmlformats.org/package/2006/relationships"><Relationship Id="rId3" Type="http://schemas.openxmlformats.org/officeDocument/2006/relationships/hyperlink" Target="https://arxiv.org/pdf/2407.01449" TargetMode="External"/><Relationship Id="rId2" Type="http://schemas.openxmlformats.org/officeDocument/2006/relationships/notesSlide" Target="../notesSlides/notesSlide12.xml"/><Relationship Id="rId1" Type="http://schemas.openxmlformats.org/officeDocument/2006/relationships/slideLayout" Target="../slideLayouts/slideLayout11.xml"/><Relationship Id="rId5" Type="http://schemas.openxmlformats.org/officeDocument/2006/relationships/image" Target="../media/image47.png"/><Relationship Id="rId4" Type="http://schemas.openxmlformats.org/officeDocument/2006/relationships/hyperlink" Target="https://huggingface.co/google/paligemma-3b-pt-224"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s://techcommunity.microsoft.com/blog/azure-ai-services-blog/introduction-to-ocr-free-vision-rag-using-colpali-for-complex-documents/4276357" TargetMode="External"/><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xml"/><Relationship Id="rId1" Type="http://schemas.openxmlformats.org/officeDocument/2006/relationships/slideLayout" Target="../slideLayouts/slideLayout11.xml"/><Relationship Id="rId4" Type="http://schemas.openxmlformats.org/officeDocument/2006/relationships/image" Target="../media/image4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8" Type="http://schemas.openxmlformats.org/officeDocument/2006/relationships/hyperlink" Target="https://python.langchain.com/docs/integrations/document_transformers/cross_encoder_reranker/" TargetMode="External"/><Relationship Id="rId3" Type="http://schemas.openxmlformats.org/officeDocument/2006/relationships/hyperlink" Target="https://python.langchain.com/docs/how_to/self_query/" TargetMode="External"/><Relationship Id="rId7" Type="http://schemas.openxmlformats.org/officeDocument/2006/relationships/hyperlink" Target="https://python.langchain.com/docs/how_to/ensemble_retriever/" TargetMode="External"/><Relationship Id="rId2" Type="http://schemas.openxmlformats.org/officeDocument/2006/relationships/notesSlide" Target="../notesSlides/notesSlide6.xml"/><Relationship Id="rId1" Type="http://schemas.openxmlformats.org/officeDocument/2006/relationships/slideLayout" Target="../slideLayouts/slideLayout11.xml"/><Relationship Id="rId6" Type="http://schemas.openxmlformats.org/officeDocument/2006/relationships/hyperlink" Target="https://python.langchain.com/docs/how_to/parent_document_retriever/" TargetMode="External"/><Relationship Id="rId5" Type="http://schemas.openxmlformats.org/officeDocument/2006/relationships/hyperlink" Target="https://js.langchain.com/docs/integrations/retrievers/hyde/" TargetMode="External"/><Relationship Id="rId10" Type="http://schemas.openxmlformats.org/officeDocument/2006/relationships/hyperlink" Target="https://medium.com/@anuragmishra_27746/five-levels-of-chunking-strategies-in-rag-notes-from-gregs-video-7b735895694d" TargetMode="External"/><Relationship Id="rId4" Type="http://schemas.openxmlformats.org/officeDocument/2006/relationships/hyperlink" Target="https://python.langchain.com/docs/how_to/MultiQueryRetriever/" TargetMode="External"/><Relationship Id="rId9" Type="http://schemas.openxmlformats.org/officeDocument/2006/relationships/hyperlink" Target="https://www.microsoft.com/en-us/research/blog/graphrag-unlocking-llm-discovery-on-narrative-private-data/"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9.xml"/><Relationship Id="rId1" Type="http://schemas.openxmlformats.org/officeDocument/2006/relationships/slideLayout" Target="../slideLayouts/slideLayout11.xml"/><Relationship Id="rId4" Type="http://schemas.openxmlformats.org/officeDocument/2006/relationships/hyperlink" Target="https://arxiv.org/pdf/2310.11453"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103"/>
        <p:cNvGrpSpPr/>
        <p:nvPr/>
      </p:nvGrpSpPr>
      <p:grpSpPr>
        <a:xfrm>
          <a:off x="0" y="0"/>
          <a:ext cx="0" cy="0"/>
          <a:chOff x="0" y="0"/>
          <a:chExt cx="0" cy="0"/>
        </a:xfrm>
      </p:grpSpPr>
      <p:sp>
        <p:nvSpPr>
          <p:cNvPr id="1104" name="Google Shape;1104;p95"/>
          <p:cNvSpPr txBox="1">
            <a:spLocks noGrp="1"/>
          </p:cNvSpPr>
          <p:nvPr>
            <p:ph type="ctrTitle"/>
          </p:nvPr>
        </p:nvSpPr>
        <p:spPr>
          <a:xfrm>
            <a:off x="1038644" y="1348540"/>
            <a:ext cx="5468033" cy="3007042"/>
          </a:xfrm>
          <a:prstGeom prst="rect">
            <a:avLst/>
          </a:prstGeom>
          <a:noFill/>
          <a:ln>
            <a:noFill/>
          </a:ln>
        </p:spPr>
        <p:txBody>
          <a:bodyPr spcFirstLastPara="1" wrap="square" lIns="0" tIns="0" rIns="0" bIns="0" anchor="b" anchorCtr="0">
            <a:normAutofit/>
          </a:bodyPr>
          <a:lstStyle/>
          <a:p>
            <a:pPr marL="0" lvl="0" indent="0" algn="l" rtl="0">
              <a:spcBef>
                <a:spcPts val="0"/>
              </a:spcBef>
              <a:spcAft>
                <a:spcPts val="0"/>
              </a:spcAft>
              <a:buClr>
                <a:schemeClr val="lt1"/>
              </a:buClr>
              <a:buSzPts val="4000"/>
              <a:buFont typeface="Arial"/>
              <a:buNone/>
            </a:pPr>
            <a:r>
              <a:rPr lang="en-GB" dirty="0"/>
              <a:t>Beyond Text: ViDoRe</a:t>
            </a:r>
            <a:endParaRPr dirty="0"/>
          </a:p>
        </p:txBody>
      </p:sp>
      <p:sp>
        <p:nvSpPr>
          <p:cNvPr id="1105" name="Google Shape;1105;p95"/>
          <p:cNvSpPr txBox="1">
            <a:spLocks noGrp="1"/>
          </p:cNvSpPr>
          <p:nvPr>
            <p:ph type="subTitle" idx="1"/>
          </p:nvPr>
        </p:nvSpPr>
        <p:spPr>
          <a:xfrm>
            <a:off x="1038644" y="4449705"/>
            <a:ext cx="7428701" cy="365125"/>
          </a:xfrm>
          <a:prstGeom prst="rect">
            <a:avLst/>
          </a:prstGeom>
          <a:noFill/>
          <a:ln>
            <a:noFill/>
          </a:ln>
        </p:spPr>
        <p:txBody>
          <a:bodyPr spcFirstLastPara="1" wrap="square" lIns="0" tIns="0" rIns="0" bIns="0" anchor="t" anchorCtr="0">
            <a:normAutofit/>
          </a:bodyPr>
          <a:lstStyle/>
          <a:p>
            <a:pPr marL="0" lvl="0" indent="0" algn="l" rtl="0">
              <a:lnSpc>
                <a:spcPct val="130000"/>
              </a:lnSpc>
              <a:spcBef>
                <a:spcPts val="0"/>
              </a:spcBef>
              <a:spcAft>
                <a:spcPts val="0"/>
              </a:spcAft>
              <a:buClr>
                <a:schemeClr val="lt1"/>
              </a:buClr>
              <a:buSzPts val="1400"/>
              <a:buNone/>
            </a:pPr>
            <a:r>
              <a:rPr lang="en-GB" dirty="0"/>
              <a:t>Andreas Mastakouris</a:t>
            </a:r>
            <a:endParaRPr dirty="0"/>
          </a:p>
        </p:txBody>
      </p:sp>
      <p:sp>
        <p:nvSpPr>
          <p:cNvPr id="1106" name="Google Shape;1106;p95"/>
          <p:cNvSpPr txBox="1">
            <a:spLocks noGrp="1"/>
          </p:cNvSpPr>
          <p:nvPr>
            <p:ph type="dt" idx="10"/>
          </p:nvPr>
        </p:nvSpPr>
        <p:spPr>
          <a:xfrm>
            <a:off x="1038644" y="5381237"/>
            <a:ext cx="2743200" cy="434758"/>
          </a:xfrm>
          <a:prstGeom prst="rect">
            <a:avLst/>
          </a:prstGeom>
          <a:noFill/>
          <a:ln>
            <a:noFill/>
          </a:ln>
        </p:spPr>
        <p:txBody>
          <a:bodyPr spcFirstLastPara="1" wrap="square" lIns="0" tIns="0" rIns="0" bIns="0" anchor="ctr" anchorCtr="0">
            <a:noAutofit/>
          </a:bodyPr>
          <a:lstStyle/>
          <a:p>
            <a:pPr marL="0" lvl="0" indent="0" algn="l" rtl="0">
              <a:lnSpc>
                <a:spcPct val="100000"/>
              </a:lnSpc>
              <a:spcBef>
                <a:spcPts val="0"/>
              </a:spcBef>
              <a:spcAft>
                <a:spcPts val="0"/>
              </a:spcAft>
              <a:buSzPts val="1400"/>
              <a:buNone/>
            </a:pPr>
            <a:r>
              <a:rPr lang="en-GB" dirty="0"/>
              <a:t>November 20th, 2024</a:t>
            </a:r>
            <a:endParaRPr dirty="0"/>
          </a:p>
        </p:txBody>
      </p:sp>
      <p:sp>
        <p:nvSpPr>
          <p:cNvPr id="1107" name="Google Shape;1107;p95"/>
          <p:cNvSpPr txBox="1">
            <a:spLocks noGrp="1"/>
          </p:cNvSpPr>
          <p:nvPr>
            <p:ph type="ftr" idx="11"/>
          </p:nvPr>
        </p:nvSpPr>
        <p:spPr>
          <a:xfrm>
            <a:off x="1038644" y="6154435"/>
            <a:ext cx="4114800" cy="365125"/>
          </a:xfrm>
          <a:prstGeom prst="rect">
            <a:avLst/>
          </a:prstGeom>
          <a:noFill/>
          <a:ln>
            <a:noFill/>
          </a:ln>
        </p:spPr>
        <p:txBody>
          <a:bodyPr spcFirstLastPara="1" wrap="square" lIns="0" tIns="0" rIns="0" bIns="0" anchor="ctr" anchorCtr="0">
            <a:noAutofit/>
          </a:bodyPr>
          <a:lstStyle/>
          <a:p>
            <a:pPr marL="0" lvl="0" indent="0" algn="l" rtl="0">
              <a:lnSpc>
                <a:spcPct val="100000"/>
              </a:lnSpc>
              <a:spcBef>
                <a:spcPts val="0"/>
              </a:spcBef>
              <a:spcAft>
                <a:spcPts val="0"/>
              </a:spcAft>
              <a:buSzPts val="1400"/>
              <a:buNone/>
            </a:pPr>
            <a:r>
              <a:rPr lang="en-GB" dirty="0"/>
              <a:t>Private &amp; Confidential</a:t>
            </a:r>
            <a:endParaRPr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27">
          <a:extLst>
            <a:ext uri="{FF2B5EF4-FFF2-40B4-BE49-F238E27FC236}">
              <a16:creationId xmlns:a16="http://schemas.microsoft.com/office/drawing/2014/main" id="{6AE524BB-0457-B248-E1F8-DD02B6206DEF}"/>
            </a:ext>
          </a:extLst>
        </p:cNvPr>
        <p:cNvGrpSpPr/>
        <p:nvPr/>
      </p:nvGrpSpPr>
      <p:grpSpPr>
        <a:xfrm>
          <a:off x="0" y="0"/>
          <a:ext cx="0" cy="0"/>
          <a:chOff x="0" y="0"/>
          <a:chExt cx="0" cy="0"/>
        </a:xfrm>
      </p:grpSpPr>
      <p:sp>
        <p:nvSpPr>
          <p:cNvPr id="1128" name="Google Shape;1128;p98">
            <a:extLst>
              <a:ext uri="{FF2B5EF4-FFF2-40B4-BE49-F238E27FC236}">
                <a16:creationId xmlns:a16="http://schemas.microsoft.com/office/drawing/2014/main" id="{DA7FAFFC-189D-B48E-C287-01047E1D8F37}"/>
              </a:ext>
            </a:extLst>
          </p:cNvPr>
          <p:cNvSpPr txBox="1">
            <a:spLocks noGrp="1"/>
          </p:cNvSpPr>
          <p:nvPr>
            <p:ph type="title"/>
          </p:nvPr>
        </p:nvSpPr>
        <p:spPr>
          <a:xfrm>
            <a:off x="888973" y="286062"/>
            <a:ext cx="6796341" cy="2219100"/>
          </a:xfrm>
          <a:prstGeom prst="rect">
            <a:avLst/>
          </a:prstGeom>
          <a:noFill/>
          <a:ln>
            <a:noFill/>
          </a:ln>
        </p:spPr>
        <p:txBody>
          <a:bodyPr spcFirstLastPara="1" wrap="square" lIns="0" tIns="0" rIns="0" bIns="0" anchor="b" anchorCtr="0">
            <a:normAutofit/>
          </a:bodyPr>
          <a:lstStyle/>
          <a:p>
            <a:pPr marL="0" lvl="0" indent="0" algn="l" rtl="0">
              <a:lnSpc>
                <a:spcPct val="80000"/>
              </a:lnSpc>
              <a:spcBef>
                <a:spcPts val="0"/>
              </a:spcBef>
              <a:spcAft>
                <a:spcPts val="0"/>
              </a:spcAft>
              <a:buClr>
                <a:schemeClr val="lt1"/>
              </a:buClr>
              <a:buSzPts val="4500"/>
              <a:buFont typeface="Arial"/>
              <a:buNone/>
            </a:pPr>
            <a:r>
              <a:rPr lang="en-GB" dirty="0"/>
              <a:t>Vision-Driven Document Retrieval</a:t>
            </a:r>
            <a:endParaRPr dirty="0"/>
          </a:p>
        </p:txBody>
      </p:sp>
      <p:sp>
        <p:nvSpPr>
          <p:cNvPr id="1129" name="Google Shape;1129;p98">
            <a:extLst>
              <a:ext uri="{FF2B5EF4-FFF2-40B4-BE49-F238E27FC236}">
                <a16:creationId xmlns:a16="http://schemas.microsoft.com/office/drawing/2014/main" id="{6BD17C87-6DA9-7ECD-9240-095490BD0AE8}"/>
              </a:ext>
            </a:extLst>
          </p:cNvPr>
          <p:cNvSpPr txBox="1">
            <a:spLocks noGrp="1"/>
          </p:cNvSpPr>
          <p:nvPr>
            <p:ph type="ftr" idx="11"/>
          </p:nvPr>
        </p:nvSpPr>
        <p:spPr>
          <a:xfrm>
            <a:off x="6607280" y="6306125"/>
            <a:ext cx="4114800" cy="365100"/>
          </a:xfrm>
          <a:prstGeom prst="rect">
            <a:avLst/>
          </a:prstGeom>
          <a:noFill/>
          <a:ln>
            <a:noFill/>
          </a:ln>
        </p:spPr>
        <p:txBody>
          <a:bodyPr spcFirstLastPara="1" wrap="square" lIns="0" tIns="0" rIns="0" bIns="0" anchor="ctr" anchorCtr="0">
            <a:noAutofit/>
          </a:bodyPr>
          <a:lstStyle/>
          <a:p>
            <a:pPr marL="0" lvl="0" indent="0" algn="r" rtl="0">
              <a:lnSpc>
                <a:spcPct val="100000"/>
              </a:lnSpc>
              <a:spcBef>
                <a:spcPts val="0"/>
              </a:spcBef>
              <a:spcAft>
                <a:spcPts val="0"/>
              </a:spcAft>
              <a:buSzPts val="1400"/>
              <a:buNone/>
            </a:pPr>
            <a:r>
              <a:rPr lang="en-GB"/>
              <a:t>Private &amp; Confidential</a:t>
            </a:r>
            <a:endParaRPr/>
          </a:p>
        </p:txBody>
      </p:sp>
      <p:sp>
        <p:nvSpPr>
          <p:cNvPr id="1130" name="Google Shape;1130;p98">
            <a:extLst>
              <a:ext uri="{FF2B5EF4-FFF2-40B4-BE49-F238E27FC236}">
                <a16:creationId xmlns:a16="http://schemas.microsoft.com/office/drawing/2014/main" id="{088E3DE9-D679-F8C0-4C95-CD60ED1018FE}"/>
              </a:ext>
            </a:extLst>
          </p:cNvPr>
          <p:cNvSpPr txBox="1">
            <a:spLocks noGrp="1"/>
          </p:cNvSpPr>
          <p:nvPr>
            <p:ph type="sldNum" idx="12"/>
          </p:nvPr>
        </p:nvSpPr>
        <p:spPr>
          <a:xfrm>
            <a:off x="711252" y="6299775"/>
            <a:ext cx="567300" cy="365100"/>
          </a:xfrm>
          <a:prstGeom prst="rect">
            <a:avLst/>
          </a:prstGeom>
          <a:noFill/>
          <a:ln>
            <a:noFill/>
          </a:ln>
        </p:spPr>
        <p:txBody>
          <a:bodyPr spcFirstLastPara="1" wrap="square" lIns="0" tIns="0" rIns="0" bIns="0" anchor="ctr" anchorCtr="0">
            <a:noAutofit/>
          </a:bodyPr>
          <a:lstStyle/>
          <a:p>
            <a:pPr marL="0" lvl="0" indent="0" algn="l" rtl="0">
              <a:lnSpc>
                <a:spcPct val="100000"/>
              </a:lnSpc>
              <a:spcBef>
                <a:spcPts val="0"/>
              </a:spcBef>
              <a:spcAft>
                <a:spcPts val="0"/>
              </a:spcAft>
              <a:buSzPts val="900"/>
              <a:buNone/>
            </a:pPr>
            <a:fld id="{00000000-1234-1234-1234-123412341234}" type="slidenum">
              <a:rPr lang="en-GB"/>
              <a:t>10</a:t>
            </a:fld>
            <a:endParaRPr/>
          </a:p>
        </p:txBody>
      </p:sp>
    </p:spTree>
    <p:extLst>
      <p:ext uri="{BB962C8B-B14F-4D97-AF65-F5344CB8AC3E}">
        <p14:creationId xmlns:p14="http://schemas.microsoft.com/office/powerpoint/2010/main" val="1595328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18">
          <a:extLst>
            <a:ext uri="{FF2B5EF4-FFF2-40B4-BE49-F238E27FC236}">
              <a16:creationId xmlns:a16="http://schemas.microsoft.com/office/drawing/2014/main" id="{67519501-83F5-4959-5C91-4DC2A0601A1E}"/>
            </a:ext>
          </a:extLst>
        </p:cNvPr>
        <p:cNvGrpSpPr/>
        <p:nvPr/>
      </p:nvGrpSpPr>
      <p:grpSpPr>
        <a:xfrm>
          <a:off x="0" y="0"/>
          <a:ext cx="0" cy="0"/>
          <a:chOff x="0" y="0"/>
          <a:chExt cx="0" cy="0"/>
        </a:xfrm>
      </p:grpSpPr>
      <p:sp>
        <p:nvSpPr>
          <p:cNvPr id="1120" name="Google Shape;1120;p97">
            <a:extLst>
              <a:ext uri="{FF2B5EF4-FFF2-40B4-BE49-F238E27FC236}">
                <a16:creationId xmlns:a16="http://schemas.microsoft.com/office/drawing/2014/main" id="{221C477C-D578-9878-36B9-5670EA70EF86}"/>
              </a:ext>
            </a:extLst>
          </p:cNvPr>
          <p:cNvSpPr txBox="1">
            <a:spLocks noGrp="1"/>
          </p:cNvSpPr>
          <p:nvPr>
            <p:ph type="ftr" idx="11"/>
          </p:nvPr>
        </p:nvSpPr>
        <p:spPr>
          <a:xfrm>
            <a:off x="6607280" y="6306125"/>
            <a:ext cx="4114800" cy="365100"/>
          </a:xfrm>
          <a:prstGeom prst="rect">
            <a:avLst/>
          </a:prstGeom>
          <a:noFill/>
          <a:ln>
            <a:noFill/>
          </a:ln>
        </p:spPr>
        <p:txBody>
          <a:bodyPr spcFirstLastPara="1" wrap="square" lIns="0" tIns="0" rIns="0" bIns="0" anchor="ctr" anchorCtr="0">
            <a:noAutofit/>
          </a:bodyPr>
          <a:lstStyle/>
          <a:p>
            <a:pPr marL="0" lvl="0" indent="0" algn="r" rtl="0">
              <a:lnSpc>
                <a:spcPct val="100000"/>
              </a:lnSpc>
              <a:spcBef>
                <a:spcPts val="0"/>
              </a:spcBef>
              <a:spcAft>
                <a:spcPts val="0"/>
              </a:spcAft>
              <a:buSzPts val="1400"/>
              <a:buNone/>
            </a:pPr>
            <a:r>
              <a:rPr lang="en-GB" dirty="0"/>
              <a:t>Private &amp; Confidential</a:t>
            </a:r>
            <a:endParaRPr dirty="0"/>
          </a:p>
        </p:txBody>
      </p:sp>
      <p:sp>
        <p:nvSpPr>
          <p:cNvPr id="1121" name="Google Shape;1121;p97">
            <a:extLst>
              <a:ext uri="{FF2B5EF4-FFF2-40B4-BE49-F238E27FC236}">
                <a16:creationId xmlns:a16="http://schemas.microsoft.com/office/drawing/2014/main" id="{EE5E24D5-AC06-0DCD-2C59-E5DBC5800CEA}"/>
              </a:ext>
            </a:extLst>
          </p:cNvPr>
          <p:cNvSpPr txBox="1">
            <a:spLocks noGrp="1"/>
          </p:cNvSpPr>
          <p:nvPr>
            <p:ph type="sldNum" idx="12"/>
          </p:nvPr>
        </p:nvSpPr>
        <p:spPr>
          <a:xfrm>
            <a:off x="711252" y="6299775"/>
            <a:ext cx="567300" cy="365100"/>
          </a:xfrm>
          <a:prstGeom prst="rect">
            <a:avLst/>
          </a:prstGeom>
          <a:noFill/>
          <a:ln>
            <a:noFill/>
          </a:ln>
        </p:spPr>
        <p:txBody>
          <a:bodyPr spcFirstLastPara="1" wrap="square" lIns="0" tIns="0" rIns="0" bIns="0" anchor="ctr" anchorCtr="0">
            <a:noAutofit/>
          </a:bodyPr>
          <a:lstStyle/>
          <a:p>
            <a:pPr marL="0" lvl="0" indent="0" algn="l" rtl="0">
              <a:lnSpc>
                <a:spcPct val="100000"/>
              </a:lnSpc>
              <a:spcBef>
                <a:spcPts val="0"/>
              </a:spcBef>
              <a:spcAft>
                <a:spcPts val="0"/>
              </a:spcAft>
              <a:buSzPts val="900"/>
              <a:buNone/>
            </a:pPr>
            <a:fld id="{00000000-1234-1234-1234-123412341234}" type="slidenum">
              <a:rPr lang="en-GB"/>
              <a:t>11</a:t>
            </a:fld>
            <a:endParaRPr/>
          </a:p>
        </p:txBody>
      </p:sp>
      <p:sp>
        <p:nvSpPr>
          <p:cNvPr id="1122" name="Google Shape;1122;p97">
            <a:extLst>
              <a:ext uri="{FF2B5EF4-FFF2-40B4-BE49-F238E27FC236}">
                <a16:creationId xmlns:a16="http://schemas.microsoft.com/office/drawing/2014/main" id="{BB649F9B-4B90-FBD6-A507-4F1C21555145}"/>
              </a:ext>
            </a:extLst>
          </p:cNvPr>
          <p:cNvSpPr txBox="1">
            <a:spLocks noGrp="1"/>
          </p:cNvSpPr>
          <p:nvPr>
            <p:ph type="body" idx="3"/>
          </p:nvPr>
        </p:nvSpPr>
        <p:spPr>
          <a:xfrm>
            <a:off x="711251" y="110401"/>
            <a:ext cx="8258577" cy="553428"/>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Clr>
                <a:schemeClr val="dk2"/>
              </a:buClr>
              <a:buSzPts val="2800"/>
              <a:buNone/>
            </a:pPr>
            <a:r>
              <a:rPr lang="en-GB" dirty="0"/>
              <a:t>Multi-Modal RAG</a:t>
            </a:r>
            <a:endParaRPr sz="2800" dirty="0"/>
          </a:p>
        </p:txBody>
      </p:sp>
      <p:pic>
        <p:nvPicPr>
          <p:cNvPr id="21" name="Picture 20">
            <a:extLst>
              <a:ext uri="{FF2B5EF4-FFF2-40B4-BE49-F238E27FC236}">
                <a16:creationId xmlns:a16="http://schemas.microsoft.com/office/drawing/2014/main" id="{2220EEBF-D4A0-8092-6A29-BE7D61648F05}"/>
              </a:ext>
            </a:extLst>
          </p:cNvPr>
          <p:cNvPicPr>
            <a:picLocks noChangeAspect="1"/>
          </p:cNvPicPr>
          <p:nvPr/>
        </p:nvPicPr>
        <p:blipFill>
          <a:blip r:embed="rId3"/>
          <a:stretch>
            <a:fillRect/>
          </a:stretch>
        </p:blipFill>
        <p:spPr>
          <a:xfrm>
            <a:off x="431668" y="476971"/>
            <a:ext cx="7165075" cy="3436690"/>
          </a:xfrm>
          <a:prstGeom prst="rect">
            <a:avLst/>
          </a:prstGeom>
        </p:spPr>
      </p:pic>
      <p:pic>
        <p:nvPicPr>
          <p:cNvPr id="23" name="Picture 22" descr="A diagram of a computer&#10;&#10;Description automatically generated">
            <a:extLst>
              <a:ext uri="{FF2B5EF4-FFF2-40B4-BE49-F238E27FC236}">
                <a16:creationId xmlns:a16="http://schemas.microsoft.com/office/drawing/2014/main" id="{4926EC26-7DC4-2BF8-72A4-B75AF8E3439B}"/>
              </a:ext>
            </a:extLst>
          </p:cNvPr>
          <p:cNvPicPr>
            <a:picLocks noChangeAspect="1"/>
          </p:cNvPicPr>
          <p:nvPr/>
        </p:nvPicPr>
        <p:blipFill>
          <a:blip r:embed="rId4"/>
          <a:stretch>
            <a:fillRect/>
          </a:stretch>
        </p:blipFill>
        <p:spPr>
          <a:xfrm>
            <a:off x="56716" y="4093671"/>
            <a:ext cx="7772400" cy="2431715"/>
          </a:xfrm>
          <a:prstGeom prst="rect">
            <a:avLst/>
          </a:prstGeom>
        </p:spPr>
      </p:pic>
      <p:sp>
        <p:nvSpPr>
          <p:cNvPr id="24" name="TextBox 23">
            <a:extLst>
              <a:ext uri="{FF2B5EF4-FFF2-40B4-BE49-F238E27FC236}">
                <a16:creationId xmlns:a16="http://schemas.microsoft.com/office/drawing/2014/main" id="{443E2EFC-3499-4717-1532-91F91A16874B}"/>
              </a:ext>
            </a:extLst>
          </p:cNvPr>
          <p:cNvSpPr txBox="1"/>
          <p:nvPr/>
        </p:nvSpPr>
        <p:spPr>
          <a:xfrm>
            <a:off x="7829116" y="975402"/>
            <a:ext cx="3867376" cy="2246769"/>
          </a:xfrm>
          <a:prstGeom prst="rect">
            <a:avLst/>
          </a:prstGeom>
          <a:noFill/>
        </p:spPr>
        <p:txBody>
          <a:bodyPr wrap="square" rtlCol="0">
            <a:spAutoFit/>
          </a:bodyPr>
          <a:lstStyle/>
          <a:p>
            <a:pPr marL="342900" indent="-342900" algn="just">
              <a:buFont typeface="Arial" panose="020B0604020202020204" pitchFamily="34" charset="0"/>
              <a:buChar char="•"/>
            </a:pPr>
            <a:r>
              <a:rPr lang="en-US" sz="2000" dirty="0"/>
              <a:t>Propose by langchain (</a:t>
            </a:r>
            <a:r>
              <a:rPr lang="en-US" sz="2000" dirty="0">
                <a:hlinkClick r:id="rId5"/>
              </a:rPr>
              <a:t>link</a:t>
            </a:r>
            <a:r>
              <a:rPr lang="en-US" sz="2000" dirty="0"/>
              <a:t>)</a:t>
            </a:r>
          </a:p>
          <a:p>
            <a:pPr marL="342900" indent="-342900" algn="just">
              <a:buFont typeface="Arial" panose="020B0604020202020204" pitchFamily="34" charset="0"/>
              <a:buChar char="•"/>
            </a:pPr>
            <a:endParaRPr lang="en-US" sz="2000" dirty="0"/>
          </a:p>
          <a:p>
            <a:pPr marL="342900" indent="-342900" algn="just">
              <a:buFont typeface="Arial" panose="020B0604020202020204" pitchFamily="34" charset="0"/>
              <a:buChar char="•"/>
            </a:pPr>
            <a:r>
              <a:rPr lang="en-US" sz="2000" dirty="0"/>
              <a:t>Leverage ‘</a:t>
            </a:r>
            <a:r>
              <a:rPr lang="en-US" sz="2000" i="1" dirty="0"/>
              <a:t>unstructured</a:t>
            </a:r>
            <a:r>
              <a:rPr lang="en-US" sz="2000" dirty="0"/>
              <a:t>’ to separate images from texts</a:t>
            </a:r>
          </a:p>
          <a:p>
            <a:pPr marL="342900" indent="-342900" algn="just">
              <a:buFont typeface="Arial" panose="020B0604020202020204" pitchFamily="34" charset="0"/>
              <a:buChar char="•"/>
            </a:pPr>
            <a:endParaRPr lang="en-US" sz="2000" dirty="0"/>
          </a:p>
          <a:p>
            <a:pPr marL="342900" indent="-342900" algn="just">
              <a:buFont typeface="Arial" panose="020B0604020202020204" pitchFamily="34" charset="0"/>
              <a:buChar char="•"/>
            </a:pPr>
            <a:r>
              <a:rPr lang="en-US" sz="2000" dirty="0"/>
              <a:t>Proposes 3 options based on the above results</a:t>
            </a:r>
          </a:p>
        </p:txBody>
      </p:sp>
      <p:sp>
        <p:nvSpPr>
          <p:cNvPr id="25" name="TextBox 24">
            <a:extLst>
              <a:ext uri="{FF2B5EF4-FFF2-40B4-BE49-F238E27FC236}">
                <a16:creationId xmlns:a16="http://schemas.microsoft.com/office/drawing/2014/main" id="{E6BE372C-5100-9F97-0CC7-7EE6F04B59B0}"/>
              </a:ext>
            </a:extLst>
          </p:cNvPr>
          <p:cNvSpPr txBox="1"/>
          <p:nvPr/>
        </p:nvSpPr>
        <p:spPr>
          <a:xfrm>
            <a:off x="7838065" y="4093671"/>
            <a:ext cx="3867376" cy="2246769"/>
          </a:xfrm>
          <a:prstGeom prst="rect">
            <a:avLst/>
          </a:prstGeom>
          <a:noFill/>
        </p:spPr>
        <p:txBody>
          <a:bodyPr wrap="square" rtlCol="0">
            <a:spAutoFit/>
          </a:bodyPr>
          <a:lstStyle/>
          <a:p>
            <a:pPr marL="342900" indent="-342900" algn="just">
              <a:buFont typeface="Arial" panose="020B0604020202020204" pitchFamily="34" charset="0"/>
              <a:buChar char="•"/>
            </a:pPr>
            <a:r>
              <a:rPr lang="en-US" sz="2000" dirty="0"/>
              <a:t>Runs OCR to identify chunks</a:t>
            </a:r>
          </a:p>
          <a:p>
            <a:pPr marL="342900" indent="-342900" algn="just">
              <a:buFont typeface="Arial" panose="020B0604020202020204" pitchFamily="34" charset="0"/>
              <a:buChar char="•"/>
            </a:pPr>
            <a:endParaRPr lang="en-US" sz="2000" dirty="0"/>
          </a:p>
          <a:p>
            <a:pPr marL="342900" indent="-342900" algn="just">
              <a:buFont typeface="Arial" panose="020B0604020202020204" pitchFamily="34" charset="0"/>
              <a:buChar char="•"/>
            </a:pPr>
            <a:r>
              <a:rPr lang="en-US" sz="2000" dirty="0"/>
              <a:t>Utilizes layout detection models to extract the chunks</a:t>
            </a:r>
          </a:p>
          <a:p>
            <a:pPr marL="342900" indent="-342900" algn="just">
              <a:buFont typeface="Arial" panose="020B0604020202020204" pitchFamily="34" charset="0"/>
              <a:buChar char="•"/>
            </a:pPr>
            <a:endParaRPr lang="en-US" sz="2000" dirty="0"/>
          </a:p>
          <a:p>
            <a:pPr marL="342900" indent="-342900" algn="just">
              <a:buFont typeface="Arial" panose="020B0604020202020204" pitchFamily="34" charset="0"/>
              <a:buChar char="•"/>
            </a:pPr>
            <a:r>
              <a:rPr lang="en-US" sz="2000" dirty="0"/>
              <a:t>Compute embeddings per chunk</a:t>
            </a:r>
          </a:p>
        </p:txBody>
      </p:sp>
    </p:spTree>
    <p:extLst>
      <p:ext uri="{BB962C8B-B14F-4D97-AF65-F5344CB8AC3E}">
        <p14:creationId xmlns:p14="http://schemas.microsoft.com/office/powerpoint/2010/main" val="3987516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118">
          <a:extLst>
            <a:ext uri="{FF2B5EF4-FFF2-40B4-BE49-F238E27FC236}">
              <a16:creationId xmlns:a16="http://schemas.microsoft.com/office/drawing/2014/main" id="{32540663-6A92-B76D-F137-8A2DB0122085}"/>
            </a:ext>
          </a:extLst>
        </p:cNvPr>
        <p:cNvGrpSpPr/>
        <p:nvPr/>
      </p:nvGrpSpPr>
      <p:grpSpPr>
        <a:xfrm>
          <a:off x="0" y="0"/>
          <a:ext cx="0" cy="0"/>
          <a:chOff x="0" y="0"/>
          <a:chExt cx="0" cy="0"/>
        </a:xfrm>
      </p:grpSpPr>
      <p:sp>
        <p:nvSpPr>
          <p:cNvPr id="1120" name="Google Shape;1120;p97">
            <a:extLst>
              <a:ext uri="{FF2B5EF4-FFF2-40B4-BE49-F238E27FC236}">
                <a16:creationId xmlns:a16="http://schemas.microsoft.com/office/drawing/2014/main" id="{8FC7FC91-74F6-6B74-EAB8-F3C149892E5A}"/>
              </a:ext>
            </a:extLst>
          </p:cNvPr>
          <p:cNvSpPr txBox="1">
            <a:spLocks noGrp="1"/>
          </p:cNvSpPr>
          <p:nvPr>
            <p:ph type="ftr" idx="11"/>
          </p:nvPr>
        </p:nvSpPr>
        <p:spPr>
          <a:xfrm>
            <a:off x="6607280" y="6306125"/>
            <a:ext cx="4114800" cy="365100"/>
          </a:xfrm>
          <a:prstGeom prst="rect">
            <a:avLst/>
          </a:prstGeom>
          <a:noFill/>
          <a:ln>
            <a:noFill/>
          </a:ln>
        </p:spPr>
        <p:txBody>
          <a:bodyPr spcFirstLastPara="1" wrap="square" lIns="0" tIns="0" rIns="0" bIns="0" anchor="ctr" anchorCtr="0">
            <a:noAutofit/>
          </a:bodyPr>
          <a:lstStyle/>
          <a:p>
            <a:pPr marL="0" lvl="0" indent="0" algn="r" rtl="0">
              <a:lnSpc>
                <a:spcPct val="100000"/>
              </a:lnSpc>
              <a:spcBef>
                <a:spcPts val="0"/>
              </a:spcBef>
              <a:spcAft>
                <a:spcPts val="0"/>
              </a:spcAft>
              <a:buSzPts val="1400"/>
              <a:buNone/>
            </a:pPr>
            <a:r>
              <a:rPr lang="en-GB" dirty="0"/>
              <a:t>Private &amp; Confidential</a:t>
            </a:r>
            <a:endParaRPr dirty="0"/>
          </a:p>
        </p:txBody>
      </p:sp>
      <p:sp>
        <p:nvSpPr>
          <p:cNvPr id="1121" name="Google Shape;1121;p97">
            <a:extLst>
              <a:ext uri="{FF2B5EF4-FFF2-40B4-BE49-F238E27FC236}">
                <a16:creationId xmlns:a16="http://schemas.microsoft.com/office/drawing/2014/main" id="{5D7BE978-DC83-BF01-6433-1AF9C3D4C1A4}"/>
              </a:ext>
            </a:extLst>
          </p:cNvPr>
          <p:cNvSpPr txBox="1">
            <a:spLocks noGrp="1"/>
          </p:cNvSpPr>
          <p:nvPr>
            <p:ph type="sldNum" idx="12"/>
          </p:nvPr>
        </p:nvSpPr>
        <p:spPr>
          <a:xfrm>
            <a:off x="711252" y="6299775"/>
            <a:ext cx="567300" cy="365100"/>
          </a:xfrm>
          <a:prstGeom prst="rect">
            <a:avLst/>
          </a:prstGeom>
          <a:noFill/>
          <a:ln>
            <a:noFill/>
          </a:ln>
        </p:spPr>
        <p:txBody>
          <a:bodyPr spcFirstLastPara="1" wrap="square" lIns="0" tIns="0" rIns="0" bIns="0" anchor="ctr" anchorCtr="0">
            <a:noAutofit/>
          </a:bodyPr>
          <a:lstStyle/>
          <a:p>
            <a:pPr marL="0" lvl="0" indent="0" algn="l" rtl="0">
              <a:lnSpc>
                <a:spcPct val="100000"/>
              </a:lnSpc>
              <a:spcBef>
                <a:spcPts val="0"/>
              </a:spcBef>
              <a:spcAft>
                <a:spcPts val="0"/>
              </a:spcAft>
              <a:buSzPts val="900"/>
              <a:buNone/>
            </a:pPr>
            <a:fld id="{00000000-1234-1234-1234-123412341234}" type="slidenum">
              <a:rPr lang="en-GB"/>
              <a:t>12</a:t>
            </a:fld>
            <a:endParaRPr/>
          </a:p>
        </p:txBody>
      </p:sp>
      <p:sp>
        <p:nvSpPr>
          <p:cNvPr id="1122" name="Google Shape;1122;p97">
            <a:extLst>
              <a:ext uri="{FF2B5EF4-FFF2-40B4-BE49-F238E27FC236}">
                <a16:creationId xmlns:a16="http://schemas.microsoft.com/office/drawing/2014/main" id="{7DE21D3F-DDF7-63DD-AC0C-A4878203781E}"/>
              </a:ext>
            </a:extLst>
          </p:cNvPr>
          <p:cNvSpPr txBox="1">
            <a:spLocks noGrp="1"/>
          </p:cNvSpPr>
          <p:nvPr>
            <p:ph type="body" idx="3"/>
          </p:nvPr>
        </p:nvSpPr>
        <p:spPr>
          <a:xfrm>
            <a:off x="711251" y="110401"/>
            <a:ext cx="8258577" cy="553428"/>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Clr>
                <a:schemeClr val="dk2"/>
              </a:buClr>
              <a:buSzPts val="2800"/>
              <a:buNone/>
            </a:pPr>
            <a:r>
              <a:rPr lang="en-GB" dirty="0"/>
              <a:t>ColPali Architecture</a:t>
            </a:r>
            <a:endParaRPr sz="2800" dirty="0"/>
          </a:p>
        </p:txBody>
      </p:sp>
      <p:sp>
        <p:nvSpPr>
          <p:cNvPr id="25" name="TextBox 24">
            <a:extLst>
              <a:ext uri="{FF2B5EF4-FFF2-40B4-BE49-F238E27FC236}">
                <a16:creationId xmlns:a16="http://schemas.microsoft.com/office/drawing/2014/main" id="{9171E0B5-A64D-060B-AEB3-B061DC51892A}"/>
              </a:ext>
            </a:extLst>
          </p:cNvPr>
          <p:cNvSpPr txBox="1"/>
          <p:nvPr/>
        </p:nvSpPr>
        <p:spPr>
          <a:xfrm>
            <a:off x="816080" y="3965845"/>
            <a:ext cx="9906000" cy="2092881"/>
          </a:xfrm>
          <a:prstGeom prst="rect">
            <a:avLst/>
          </a:prstGeom>
          <a:noFill/>
        </p:spPr>
        <p:txBody>
          <a:bodyPr wrap="square" rtlCol="0">
            <a:spAutoFit/>
          </a:bodyPr>
          <a:lstStyle/>
          <a:p>
            <a:pPr marL="342900" indent="-342900" algn="just">
              <a:buFont typeface="Arial" panose="020B0604020202020204" pitchFamily="34" charset="0"/>
              <a:buChar char="•"/>
            </a:pPr>
            <a:r>
              <a:rPr lang="en-US" sz="2000" dirty="0"/>
              <a:t>Proposed 4 months ago (</a:t>
            </a:r>
            <a:r>
              <a:rPr lang="en-US" sz="2000" dirty="0">
                <a:hlinkClick r:id="rId3"/>
              </a:rPr>
              <a:t>link</a:t>
            </a:r>
            <a:r>
              <a:rPr lang="en-US" sz="2000" dirty="0"/>
              <a:t>)</a:t>
            </a:r>
          </a:p>
          <a:p>
            <a:pPr marL="342900" indent="-342900" algn="just">
              <a:buFont typeface="Arial" panose="020B0604020202020204" pitchFamily="34" charset="0"/>
              <a:buChar char="•"/>
            </a:pPr>
            <a:endParaRPr lang="en-US" sz="2000" dirty="0"/>
          </a:p>
          <a:p>
            <a:pPr marL="342900" indent="-342900" algn="just">
              <a:buFont typeface="Arial" panose="020B0604020202020204" pitchFamily="34" charset="0"/>
              <a:buChar char="•"/>
            </a:pPr>
            <a:r>
              <a:rPr lang="en-US" sz="2000" dirty="0"/>
              <a:t>At its core, </a:t>
            </a:r>
            <a:r>
              <a:rPr lang="en-US" sz="2000" dirty="0" err="1"/>
              <a:t>ColPali</a:t>
            </a:r>
            <a:r>
              <a:rPr lang="en-US" sz="2000" dirty="0"/>
              <a:t> is built upon the PaliGemma-3B model (</a:t>
            </a:r>
            <a:r>
              <a:rPr lang="en-US" sz="2000" dirty="0">
                <a:hlinkClick r:id="rId4"/>
              </a:rPr>
              <a:t>link</a:t>
            </a:r>
            <a:r>
              <a:rPr lang="en-US" sz="2000" dirty="0"/>
              <a:t>), which combines:</a:t>
            </a:r>
          </a:p>
          <a:p>
            <a:pPr marL="342900" lvl="7" indent="-342900" algn="just">
              <a:buFont typeface="Wingdings" pitchFamily="2" charset="2"/>
              <a:buChar char="v"/>
            </a:pPr>
            <a:r>
              <a:rPr lang="en-US" sz="1500" dirty="0"/>
              <a:t>SigLIP-So400m/14 vision</a:t>
            </a:r>
          </a:p>
          <a:p>
            <a:pPr marL="342900" lvl="7" indent="-342900" algn="just">
              <a:buFont typeface="Wingdings" pitchFamily="2" charset="2"/>
              <a:buChar char="v"/>
            </a:pPr>
            <a:r>
              <a:rPr lang="en-US" sz="1500"/>
              <a:t>Gemma-2B </a:t>
            </a:r>
            <a:r>
              <a:rPr lang="en-US" sz="1500" dirty="0"/>
              <a:t>language model</a:t>
            </a:r>
            <a:endParaRPr lang="en-US" sz="2000" dirty="0"/>
          </a:p>
          <a:p>
            <a:pPr marL="342900" lvl="7" indent="-342900" algn="just">
              <a:buFont typeface="Wingdings" pitchFamily="2" charset="2"/>
              <a:buChar char="v"/>
            </a:pPr>
            <a:endParaRPr lang="en-US" sz="2000" dirty="0"/>
          </a:p>
          <a:p>
            <a:pPr marL="342900" lvl="7" indent="-342900" algn="just">
              <a:buFont typeface="Arial" panose="020B0604020202020204" pitchFamily="34" charset="0"/>
              <a:buChar char="•"/>
            </a:pPr>
            <a:r>
              <a:rPr lang="en-US" sz="2000" dirty="0"/>
              <a:t>A late interaction mechanism inspired by the Colbert retrieval model</a:t>
            </a:r>
            <a:endParaRPr lang="en-US" sz="1500" dirty="0"/>
          </a:p>
        </p:txBody>
      </p:sp>
      <p:pic>
        <p:nvPicPr>
          <p:cNvPr id="3" name="Picture 2" descr="A diagram of a rectangular object with different objects&#10;&#10;Description automatically generated with medium confidence">
            <a:extLst>
              <a:ext uri="{FF2B5EF4-FFF2-40B4-BE49-F238E27FC236}">
                <a16:creationId xmlns:a16="http://schemas.microsoft.com/office/drawing/2014/main" id="{C17B7E65-6BBE-3A84-A9B5-839FAF0F7317}"/>
              </a:ext>
            </a:extLst>
          </p:cNvPr>
          <p:cNvPicPr>
            <a:picLocks noChangeAspect="1"/>
          </p:cNvPicPr>
          <p:nvPr/>
        </p:nvPicPr>
        <p:blipFill>
          <a:blip r:embed="rId5"/>
          <a:stretch>
            <a:fillRect/>
          </a:stretch>
        </p:blipFill>
        <p:spPr>
          <a:xfrm>
            <a:off x="711251" y="663829"/>
            <a:ext cx="10440537" cy="3067317"/>
          </a:xfrm>
          <a:prstGeom prst="rect">
            <a:avLst/>
          </a:prstGeom>
        </p:spPr>
      </p:pic>
    </p:spTree>
    <p:extLst>
      <p:ext uri="{BB962C8B-B14F-4D97-AF65-F5344CB8AC3E}">
        <p14:creationId xmlns:p14="http://schemas.microsoft.com/office/powerpoint/2010/main" val="4029751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118">
          <a:extLst>
            <a:ext uri="{FF2B5EF4-FFF2-40B4-BE49-F238E27FC236}">
              <a16:creationId xmlns:a16="http://schemas.microsoft.com/office/drawing/2014/main" id="{447B5C3A-3616-928C-D5FC-C465D0A63530}"/>
            </a:ext>
          </a:extLst>
        </p:cNvPr>
        <p:cNvGrpSpPr/>
        <p:nvPr/>
      </p:nvGrpSpPr>
      <p:grpSpPr>
        <a:xfrm>
          <a:off x="0" y="0"/>
          <a:ext cx="0" cy="0"/>
          <a:chOff x="0" y="0"/>
          <a:chExt cx="0" cy="0"/>
        </a:xfrm>
      </p:grpSpPr>
      <p:sp>
        <p:nvSpPr>
          <p:cNvPr id="1120" name="Google Shape;1120;p97">
            <a:extLst>
              <a:ext uri="{FF2B5EF4-FFF2-40B4-BE49-F238E27FC236}">
                <a16:creationId xmlns:a16="http://schemas.microsoft.com/office/drawing/2014/main" id="{210375D6-72A2-322B-DAE0-965ED7EAA1A7}"/>
              </a:ext>
            </a:extLst>
          </p:cNvPr>
          <p:cNvSpPr txBox="1">
            <a:spLocks noGrp="1"/>
          </p:cNvSpPr>
          <p:nvPr>
            <p:ph type="ftr" idx="11"/>
          </p:nvPr>
        </p:nvSpPr>
        <p:spPr>
          <a:xfrm>
            <a:off x="6607280" y="6306125"/>
            <a:ext cx="4114800" cy="365100"/>
          </a:xfrm>
          <a:prstGeom prst="rect">
            <a:avLst/>
          </a:prstGeom>
          <a:noFill/>
          <a:ln>
            <a:noFill/>
          </a:ln>
        </p:spPr>
        <p:txBody>
          <a:bodyPr spcFirstLastPara="1" wrap="square" lIns="0" tIns="0" rIns="0" bIns="0" anchor="ctr" anchorCtr="0">
            <a:noAutofit/>
          </a:bodyPr>
          <a:lstStyle/>
          <a:p>
            <a:pPr marL="0" lvl="0" indent="0" algn="r" rtl="0">
              <a:lnSpc>
                <a:spcPct val="100000"/>
              </a:lnSpc>
              <a:spcBef>
                <a:spcPts val="0"/>
              </a:spcBef>
              <a:spcAft>
                <a:spcPts val="0"/>
              </a:spcAft>
              <a:buSzPts val="1400"/>
              <a:buNone/>
            </a:pPr>
            <a:r>
              <a:rPr lang="en-GB" dirty="0"/>
              <a:t>Private &amp; Confidential</a:t>
            </a:r>
            <a:endParaRPr dirty="0"/>
          </a:p>
        </p:txBody>
      </p:sp>
      <p:sp>
        <p:nvSpPr>
          <p:cNvPr id="1121" name="Google Shape;1121;p97">
            <a:extLst>
              <a:ext uri="{FF2B5EF4-FFF2-40B4-BE49-F238E27FC236}">
                <a16:creationId xmlns:a16="http://schemas.microsoft.com/office/drawing/2014/main" id="{D950157E-141A-6677-664C-E499F5B030C3}"/>
              </a:ext>
            </a:extLst>
          </p:cNvPr>
          <p:cNvSpPr txBox="1">
            <a:spLocks noGrp="1"/>
          </p:cNvSpPr>
          <p:nvPr>
            <p:ph type="sldNum" idx="12"/>
          </p:nvPr>
        </p:nvSpPr>
        <p:spPr>
          <a:xfrm>
            <a:off x="711252" y="6299775"/>
            <a:ext cx="567300" cy="365100"/>
          </a:xfrm>
          <a:prstGeom prst="rect">
            <a:avLst/>
          </a:prstGeom>
          <a:noFill/>
          <a:ln>
            <a:noFill/>
          </a:ln>
        </p:spPr>
        <p:txBody>
          <a:bodyPr spcFirstLastPara="1" wrap="square" lIns="0" tIns="0" rIns="0" bIns="0" anchor="ctr" anchorCtr="0">
            <a:noAutofit/>
          </a:bodyPr>
          <a:lstStyle/>
          <a:p>
            <a:pPr marL="0" lvl="0" indent="0" algn="l" rtl="0">
              <a:lnSpc>
                <a:spcPct val="100000"/>
              </a:lnSpc>
              <a:spcBef>
                <a:spcPts val="0"/>
              </a:spcBef>
              <a:spcAft>
                <a:spcPts val="0"/>
              </a:spcAft>
              <a:buSzPts val="900"/>
              <a:buNone/>
            </a:pPr>
            <a:fld id="{00000000-1234-1234-1234-123412341234}" type="slidenum">
              <a:rPr lang="en-GB"/>
              <a:t>13</a:t>
            </a:fld>
            <a:endParaRPr/>
          </a:p>
        </p:txBody>
      </p:sp>
      <p:sp>
        <p:nvSpPr>
          <p:cNvPr id="1122" name="Google Shape;1122;p97">
            <a:extLst>
              <a:ext uri="{FF2B5EF4-FFF2-40B4-BE49-F238E27FC236}">
                <a16:creationId xmlns:a16="http://schemas.microsoft.com/office/drawing/2014/main" id="{87AAA5C9-9C4D-D8F4-38A3-94B78CFAED60}"/>
              </a:ext>
            </a:extLst>
          </p:cNvPr>
          <p:cNvSpPr txBox="1">
            <a:spLocks noGrp="1"/>
          </p:cNvSpPr>
          <p:nvPr>
            <p:ph type="body" idx="3"/>
          </p:nvPr>
        </p:nvSpPr>
        <p:spPr>
          <a:xfrm>
            <a:off x="711251" y="469630"/>
            <a:ext cx="8258577" cy="553428"/>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Clr>
                <a:schemeClr val="dk2"/>
              </a:buClr>
              <a:buSzPts val="2800"/>
              <a:buNone/>
            </a:pPr>
            <a:r>
              <a:rPr lang="en-GB" dirty="0"/>
              <a:t>ColPali Advantages</a:t>
            </a:r>
            <a:endParaRPr sz="2800" dirty="0"/>
          </a:p>
        </p:txBody>
      </p:sp>
      <p:sp>
        <p:nvSpPr>
          <p:cNvPr id="4" name="TextBox 3">
            <a:extLst>
              <a:ext uri="{FF2B5EF4-FFF2-40B4-BE49-F238E27FC236}">
                <a16:creationId xmlns:a16="http://schemas.microsoft.com/office/drawing/2014/main" id="{6E87CBB1-05E6-2E8D-8953-FD173096A5D7}"/>
              </a:ext>
            </a:extLst>
          </p:cNvPr>
          <p:cNvSpPr txBox="1"/>
          <p:nvPr/>
        </p:nvSpPr>
        <p:spPr>
          <a:xfrm>
            <a:off x="702359" y="1068013"/>
            <a:ext cx="11110634" cy="1246495"/>
          </a:xfrm>
          <a:prstGeom prst="rect">
            <a:avLst/>
          </a:prstGeom>
          <a:noFill/>
        </p:spPr>
        <p:txBody>
          <a:bodyPr wrap="square" rtlCol="0">
            <a:spAutoFit/>
          </a:bodyPr>
          <a:lstStyle/>
          <a:p>
            <a:pPr marL="342900" indent="-342900">
              <a:spcBef>
                <a:spcPts val="900"/>
              </a:spcBef>
              <a:buFont typeface="Arial" panose="020B0604020202020204" pitchFamily="34" charset="0"/>
              <a:buChar char="•"/>
            </a:pPr>
            <a:r>
              <a:rPr lang="en-US" sz="2000" dirty="0"/>
              <a:t>Simplifies the RAG process</a:t>
            </a:r>
          </a:p>
          <a:p>
            <a:pPr marL="342900" indent="-342900">
              <a:spcBef>
                <a:spcPts val="900"/>
              </a:spcBef>
              <a:buFont typeface="Arial" panose="020B0604020202020204" pitchFamily="34" charset="0"/>
              <a:buChar char="•"/>
            </a:pPr>
            <a:r>
              <a:rPr lang="en-US" sz="2000" dirty="0"/>
              <a:t>Compatible with cloud PaaS (e.g., Azure AI Search) (</a:t>
            </a:r>
            <a:r>
              <a:rPr lang="en-US" sz="2000" dirty="0">
                <a:hlinkClick r:id="rId3"/>
              </a:rPr>
              <a:t>link</a:t>
            </a:r>
            <a:r>
              <a:rPr lang="en-US" sz="2000" dirty="0"/>
              <a:t>)</a:t>
            </a:r>
          </a:p>
          <a:p>
            <a:pPr marL="342900" indent="-342900">
              <a:spcBef>
                <a:spcPts val="900"/>
              </a:spcBef>
              <a:buFont typeface="Arial" panose="020B0604020202020204" pitchFamily="34" charset="0"/>
              <a:buChar char="•"/>
            </a:pPr>
            <a:r>
              <a:rPr lang="en-US" sz="2000" dirty="0"/>
              <a:t>Supported by an active community</a:t>
            </a:r>
          </a:p>
        </p:txBody>
      </p:sp>
      <p:sp>
        <p:nvSpPr>
          <p:cNvPr id="8" name="Google Shape;1122;p97">
            <a:extLst>
              <a:ext uri="{FF2B5EF4-FFF2-40B4-BE49-F238E27FC236}">
                <a16:creationId xmlns:a16="http://schemas.microsoft.com/office/drawing/2014/main" id="{F9FB8821-16BF-BB6A-C847-40F4BD12098D}"/>
              </a:ext>
            </a:extLst>
          </p:cNvPr>
          <p:cNvSpPr txBox="1">
            <a:spLocks/>
          </p:cNvSpPr>
          <p:nvPr/>
        </p:nvSpPr>
        <p:spPr>
          <a:xfrm>
            <a:off x="702359" y="3429000"/>
            <a:ext cx="8258577" cy="553428"/>
          </a:xfrm>
          <a:prstGeom prst="rect">
            <a:avLst/>
          </a:prstGeom>
          <a:noFill/>
          <a:ln>
            <a:noFill/>
          </a:ln>
        </p:spPr>
        <p:txBody>
          <a:bodyPr spcFirstLastPara="1" wrap="square" lIns="0" tIns="0" rIns="0" bIns="0" anchor="t" anchorCtr="0">
            <a:norm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chemeClr val="dk2"/>
              </a:buClr>
              <a:buSzPts val="2800"/>
              <a:buFont typeface="Arial"/>
              <a:buNone/>
              <a:defRPr sz="2800" b="1" i="0" u="none" strike="noStrike" cap="none">
                <a:solidFill>
                  <a:schemeClr val="dk2"/>
                </a:solidFill>
                <a:latin typeface="Arial"/>
                <a:ea typeface="Arial"/>
                <a:cs typeface="Arial"/>
                <a:sym typeface="Arial"/>
              </a:defRPr>
            </a:lvl1pPr>
            <a:lvl2pPr marL="914400" marR="0" lvl="1" indent="-228600" algn="l" rtl="0">
              <a:lnSpc>
                <a:spcPct val="130000"/>
              </a:lnSpc>
              <a:spcBef>
                <a:spcPts val="0"/>
              </a:spcBef>
              <a:spcAft>
                <a:spcPts val="0"/>
              </a:spcAft>
              <a:buClr>
                <a:schemeClr val="dk2"/>
              </a:buClr>
              <a:buSzPts val="4000"/>
              <a:buFont typeface="Arial"/>
              <a:buNone/>
              <a:defRPr sz="4000" b="1" i="0" u="none" strike="noStrike" cap="none">
                <a:solidFill>
                  <a:schemeClr val="dk2"/>
                </a:solidFill>
                <a:latin typeface="Arial"/>
                <a:ea typeface="Arial"/>
                <a:cs typeface="Arial"/>
                <a:sym typeface="Arial"/>
              </a:defRPr>
            </a:lvl2pPr>
            <a:lvl3pPr marL="1371600" marR="0" lvl="2" indent="-228600" algn="l" rtl="0">
              <a:lnSpc>
                <a:spcPct val="130000"/>
              </a:lnSpc>
              <a:spcBef>
                <a:spcPts val="0"/>
              </a:spcBef>
              <a:spcAft>
                <a:spcPts val="0"/>
              </a:spcAft>
              <a:buClr>
                <a:schemeClr val="dk2"/>
              </a:buClr>
              <a:buSzPts val="4000"/>
              <a:buFont typeface="NTR"/>
              <a:buNone/>
              <a:defRPr sz="4000" b="1" i="0" u="none" strike="noStrike" cap="none">
                <a:solidFill>
                  <a:schemeClr val="dk2"/>
                </a:solidFill>
                <a:latin typeface="Arial"/>
                <a:ea typeface="Arial"/>
                <a:cs typeface="Arial"/>
                <a:sym typeface="Arial"/>
              </a:defRPr>
            </a:lvl3pPr>
            <a:lvl4pPr marL="1828800" marR="0" lvl="3" indent="-228600" algn="l" rtl="0">
              <a:lnSpc>
                <a:spcPct val="130000"/>
              </a:lnSpc>
              <a:spcBef>
                <a:spcPts val="0"/>
              </a:spcBef>
              <a:spcAft>
                <a:spcPts val="0"/>
              </a:spcAft>
              <a:buClr>
                <a:schemeClr val="dk2"/>
              </a:buClr>
              <a:buSzPts val="4000"/>
              <a:buFont typeface="Arial"/>
              <a:buNone/>
              <a:defRPr sz="4000" b="1" i="0" u="none" strike="noStrike" cap="none">
                <a:solidFill>
                  <a:schemeClr val="dk2"/>
                </a:solidFill>
                <a:latin typeface="Arial"/>
                <a:ea typeface="Arial"/>
                <a:cs typeface="Arial"/>
                <a:sym typeface="Arial"/>
              </a:defRPr>
            </a:lvl4pPr>
            <a:lvl5pPr marL="2286000" marR="0" lvl="4" indent="-228600" algn="l" rtl="0">
              <a:lnSpc>
                <a:spcPct val="130000"/>
              </a:lnSpc>
              <a:spcBef>
                <a:spcPts val="0"/>
              </a:spcBef>
              <a:spcAft>
                <a:spcPts val="0"/>
              </a:spcAft>
              <a:buClr>
                <a:schemeClr val="dk2"/>
              </a:buClr>
              <a:buSzPts val="4000"/>
              <a:buFont typeface="Arial"/>
              <a:buNone/>
              <a:defRPr sz="4000" b="1" i="0" u="none" strike="noStrike" cap="none">
                <a:solidFill>
                  <a:schemeClr val="dk2"/>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pPr marL="0" indent="0"/>
            <a:r>
              <a:rPr lang="en-GB"/>
              <a:t>ColPali Drawbacks</a:t>
            </a:r>
            <a:endParaRPr lang="en-GB" dirty="0"/>
          </a:p>
        </p:txBody>
      </p:sp>
      <p:sp>
        <p:nvSpPr>
          <p:cNvPr id="20" name="TextBox 19">
            <a:extLst>
              <a:ext uri="{FF2B5EF4-FFF2-40B4-BE49-F238E27FC236}">
                <a16:creationId xmlns:a16="http://schemas.microsoft.com/office/drawing/2014/main" id="{6DEE7B2D-EF1A-0E8E-6A38-FA35D5DD9155}"/>
              </a:ext>
            </a:extLst>
          </p:cNvPr>
          <p:cNvSpPr txBox="1"/>
          <p:nvPr/>
        </p:nvSpPr>
        <p:spPr>
          <a:xfrm>
            <a:off x="702359" y="4184734"/>
            <a:ext cx="11110634" cy="1554272"/>
          </a:xfrm>
          <a:prstGeom prst="rect">
            <a:avLst/>
          </a:prstGeom>
          <a:noFill/>
        </p:spPr>
        <p:txBody>
          <a:bodyPr wrap="square" rtlCol="0">
            <a:spAutoFit/>
          </a:bodyPr>
          <a:lstStyle>
            <a:defPPr marR="0" lvl="0" algn="l" rtl="0">
              <a:lnSpc>
                <a:spcPct val="100000"/>
              </a:lnSpc>
              <a:spcBef>
                <a:spcPts val="0"/>
              </a:spcBef>
              <a:spcAft>
                <a:spcPts val="0"/>
              </a:spcAft>
            </a:defPPr>
            <a:lvl1pPr marL="342900" indent="-342900">
              <a:spcBef>
                <a:spcPts val="900"/>
              </a:spcBef>
              <a:buFont typeface="Arial" panose="020B0604020202020204" pitchFamily="34" charset="0"/>
              <a:buChar char="•"/>
              <a:defRPr sz="2000"/>
            </a:lvl1pPr>
          </a:lstStyle>
          <a:p>
            <a:r>
              <a:rPr lang="en-US" dirty="0"/>
              <a:t>Limited to English documents; requires fine-tuning for other languages</a:t>
            </a:r>
          </a:p>
          <a:p>
            <a:r>
              <a:rPr lang="en-US" dirty="0"/>
              <a:t>GPU needed to create the index</a:t>
            </a:r>
          </a:p>
          <a:p>
            <a:r>
              <a:rPr lang="en-US" dirty="0"/>
              <a:t>Only works with PDFs and Images (.jpg, .jpeg, .png, .bmp), so documents like .docx or .ppt must be saved in PDF format</a:t>
            </a:r>
          </a:p>
        </p:txBody>
      </p:sp>
    </p:spTree>
    <p:extLst>
      <p:ext uri="{BB962C8B-B14F-4D97-AF65-F5344CB8AC3E}">
        <p14:creationId xmlns:p14="http://schemas.microsoft.com/office/powerpoint/2010/main" val="42059080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41"/>
        <p:cNvGrpSpPr/>
        <p:nvPr/>
      </p:nvGrpSpPr>
      <p:grpSpPr>
        <a:xfrm>
          <a:off x="0" y="0"/>
          <a:ext cx="0" cy="0"/>
          <a:chOff x="0" y="0"/>
          <a:chExt cx="0" cy="0"/>
        </a:xfrm>
      </p:grpSpPr>
      <p:sp>
        <p:nvSpPr>
          <p:cNvPr id="1242" name="Google Shape;1242;p109"/>
          <p:cNvSpPr txBox="1">
            <a:spLocks noGrp="1"/>
          </p:cNvSpPr>
          <p:nvPr>
            <p:ph type="ctrTitle"/>
          </p:nvPr>
        </p:nvSpPr>
        <p:spPr>
          <a:xfrm>
            <a:off x="1038644" y="3530075"/>
            <a:ext cx="9144000" cy="1007100"/>
          </a:xfrm>
          <a:prstGeom prst="rect">
            <a:avLst/>
          </a:prstGeom>
        </p:spPr>
        <p:txBody>
          <a:bodyPr spcFirstLastPara="1" wrap="square" lIns="0" tIns="0" rIns="0" bIns="0" anchor="b" anchorCtr="0">
            <a:normAutofit/>
          </a:bodyPr>
          <a:lstStyle/>
          <a:p>
            <a:pPr marL="0" lvl="0" indent="0" algn="l" rtl="0">
              <a:spcBef>
                <a:spcPts val="0"/>
              </a:spcBef>
              <a:spcAft>
                <a:spcPts val="0"/>
              </a:spcAft>
              <a:buNone/>
            </a:pPr>
            <a:r>
              <a:rPr lang="en-GB"/>
              <a:t>Thank you!</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18"/>
        <p:cNvGrpSpPr/>
        <p:nvPr/>
      </p:nvGrpSpPr>
      <p:grpSpPr>
        <a:xfrm>
          <a:off x="0" y="0"/>
          <a:ext cx="0" cy="0"/>
          <a:chOff x="0" y="0"/>
          <a:chExt cx="0" cy="0"/>
        </a:xfrm>
      </p:grpSpPr>
      <p:sp>
        <p:nvSpPr>
          <p:cNvPr id="1120" name="Google Shape;1120;p97"/>
          <p:cNvSpPr txBox="1">
            <a:spLocks noGrp="1"/>
          </p:cNvSpPr>
          <p:nvPr>
            <p:ph type="ftr" idx="11"/>
          </p:nvPr>
        </p:nvSpPr>
        <p:spPr>
          <a:xfrm>
            <a:off x="6607280" y="6306125"/>
            <a:ext cx="4114800" cy="365100"/>
          </a:xfrm>
          <a:prstGeom prst="rect">
            <a:avLst/>
          </a:prstGeom>
          <a:noFill/>
          <a:ln>
            <a:noFill/>
          </a:ln>
        </p:spPr>
        <p:txBody>
          <a:bodyPr spcFirstLastPara="1" wrap="square" lIns="0" tIns="0" rIns="0" bIns="0" anchor="ctr" anchorCtr="0">
            <a:noAutofit/>
          </a:bodyPr>
          <a:lstStyle/>
          <a:p>
            <a:pPr marL="0" lvl="0" indent="0" algn="r" rtl="0">
              <a:lnSpc>
                <a:spcPct val="100000"/>
              </a:lnSpc>
              <a:spcBef>
                <a:spcPts val="0"/>
              </a:spcBef>
              <a:spcAft>
                <a:spcPts val="0"/>
              </a:spcAft>
              <a:buSzPts val="1400"/>
              <a:buNone/>
            </a:pPr>
            <a:r>
              <a:rPr lang="en-GB"/>
              <a:t>Private &amp; Confidential</a:t>
            </a:r>
            <a:endParaRPr/>
          </a:p>
        </p:txBody>
      </p:sp>
      <p:sp>
        <p:nvSpPr>
          <p:cNvPr id="1121" name="Google Shape;1121;p97"/>
          <p:cNvSpPr txBox="1">
            <a:spLocks noGrp="1"/>
          </p:cNvSpPr>
          <p:nvPr>
            <p:ph type="sldNum" idx="12"/>
          </p:nvPr>
        </p:nvSpPr>
        <p:spPr>
          <a:xfrm>
            <a:off x="711252" y="6299775"/>
            <a:ext cx="567300" cy="365100"/>
          </a:xfrm>
          <a:prstGeom prst="rect">
            <a:avLst/>
          </a:prstGeom>
          <a:noFill/>
          <a:ln>
            <a:noFill/>
          </a:ln>
        </p:spPr>
        <p:txBody>
          <a:bodyPr spcFirstLastPara="1" wrap="square" lIns="0" tIns="0" rIns="0" bIns="0" anchor="ctr" anchorCtr="0">
            <a:noAutofit/>
          </a:bodyPr>
          <a:lstStyle/>
          <a:p>
            <a:pPr marL="0" lvl="0" indent="0" algn="l" rtl="0">
              <a:lnSpc>
                <a:spcPct val="100000"/>
              </a:lnSpc>
              <a:spcBef>
                <a:spcPts val="0"/>
              </a:spcBef>
              <a:spcAft>
                <a:spcPts val="0"/>
              </a:spcAft>
              <a:buSzPts val="900"/>
              <a:buNone/>
            </a:pPr>
            <a:fld id="{00000000-1234-1234-1234-123412341234}" type="slidenum">
              <a:rPr lang="en-GB"/>
              <a:t>2</a:t>
            </a:fld>
            <a:endParaRPr/>
          </a:p>
        </p:txBody>
      </p:sp>
      <p:sp>
        <p:nvSpPr>
          <p:cNvPr id="1122" name="Google Shape;1122;p97"/>
          <p:cNvSpPr txBox="1">
            <a:spLocks noGrp="1"/>
          </p:cNvSpPr>
          <p:nvPr>
            <p:ph type="body" idx="3"/>
          </p:nvPr>
        </p:nvSpPr>
        <p:spPr>
          <a:xfrm>
            <a:off x="711250" y="762650"/>
            <a:ext cx="8235000" cy="7701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Clr>
                <a:schemeClr val="dk2"/>
              </a:buClr>
              <a:buSzPts val="2800"/>
              <a:buNone/>
            </a:pPr>
            <a:r>
              <a:rPr lang="en-GB" dirty="0"/>
              <a:t>Table of Contents</a:t>
            </a:r>
            <a:endParaRPr sz="2800" dirty="0"/>
          </a:p>
        </p:txBody>
      </p:sp>
      <p:sp>
        <p:nvSpPr>
          <p:cNvPr id="4" name="TextBox 3">
            <a:extLst>
              <a:ext uri="{FF2B5EF4-FFF2-40B4-BE49-F238E27FC236}">
                <a16:creationId xmlns:a16="http://schemas.microsoft.com/office/drawing/2014/main" id="{6F24A8DA-6DC0-EAC2-C0F0-6718998DA131}"/>
              </a:ext>
            </a:extLst>
          </p:cNvPr>
          <p:cNvSpPr txBox="1"/>
          <p:nvPr/>
        </p:nvSpPr>
        <p:spPr>
          <a:xfrm>
            <a:off x="711250" y="1532750"/>
            <a:ext cx="5325497" cy="4548168"/>
          </a:xfrm>
          <a:prstGeom prst="rect">
            <a:avLst/>
          </a:prstGeom>
          <a:noFill/>
        </p:spPr>
        <p:txBody>
          <a:bodyPr wrap="none" rtlCol="0">
            <a:spAutoFit/>
          </a:bodyPr>
          <a:lstStyle/>
          <a:p>
            <a:pPr marL="342900" indent="-342900">
              <a:lnSpc>
                <a:spcPct val="250000"/>
              </a:lnSpc>
              <a:buFont typeface="+mj-lt"/>
              <a:buAutoNum type="arabicPeriod"/>
            </a:pPr>
            <a:r>
              <a:rPr lang="en-US" sz="2400" dirty="0"/>
              <a:t>Sentence Transformers Overview</a:t>
            </a:r>
          </a:p>
          <a:p>
            <a:pPr marL="342900" indent="-342900">
              <a:lnSpc>
                <a:spcPct val="250000"/>
              </a:lnSpc>
              <a:buFont typeface="+mj-lt"/>
              <a:buAutoNum type="arabicPeriod"/>
            </a:pPr>
            <a:r>
              <a:rPr lang="en-US" sz="2400" dirty="0"/>
              <a:t>Advanced RAG Techniques</a:t>
            </a:r>
          </a:p>
          <a:p>
            <a:pPr marL="342900" indent="-342900">
              <a:lnSpc>
                <a:spcPct val="250000"/>
              </a:lnSpc>
              <a:buFont typeface="+mj-lt"/>
              <a:buAutoNum type="arabicPeriod"/>
            </a:pPr>
            <a:r>
              <a:rPr lang="en-US" sz="2400" dirty="0"/>
              <a:t>Contextualized Late Interaction</a:t>
            </a:r>
          </a:p>
          <a:p>
            <a:pPr marL="342900" indent="-342900">
              <a:lnSpc>
                <a:spcPct val="250000"/>
              </a:lnSpc>
              <a:buFont typeface="+mj-lt"/>
              <a:buAutoNum type="arabicPeriod"/>
            </a:pPr>
            <a:r>
              <a:rPr lang="en-US" sz="2400" dirty="0"/>
              <a:t>Vision-Driven Document Retrieval</a:t>
            </a:r>
          </a:p>
          <a:p>
            <a:pPr marL="342900" indent="-342900">
              <a:lnSpc>
                <a:spcPct val="250000"/>
              </a:lnSpc>
              <a:buFont typeface="+mj-lt"/>
              <a:buAutoNum type="arabicPeriod"/>
            </a:pPr>
            <a:endParaRPr lang="en-US" sz="2400"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11"/>
        <p:cNvGrpSpPr/>
        <p:nvPr/>
      </p:nvGrpSpPr>
      <p:grpSpPr>
        <a:xfrm>
          <a:off x="0" y="0"/>
          <a:ext cx="0" cy="0"/>
          <a:chOff x="0" y="0"/>
          <a:chExt cx="0" cy="0"/>
        </a:xfrm>
      </p:grpSpPr>
      <p:sp>
        <p:nvSpPr>
          <p:cNvPr id="1112" name="Google Shape;1112;p96"/>
          <p:cNvSpPr txBox="1">
            <a:spLocks noGrp="1"/>
          </p:cNvSpPr>
          <p:nvPr>
            <p:ph type="title"/>
          </p:nvPr>
        </p:nvSpPr>
        <p:spPr>
          <a:xfrm>
            <a:off x="711252" y="418584"/>
            <a:ext cx="9209184" cy="2219100"/>
          </a:xfrm>
          <a:prstGeom prst="rect">
            <a:avLst/>
          </a:prstGeom>
          <a:noFill/>
          <a:ln>
            <a:noFill/>
          </a:ln>
        </p:spPr>
        <p:txBody>
          <a:bodyPr spcFirstLastPara="1" wrap="square" lIns="0" tIns="0" rIns="0" bIns="0" anchor="b" anchorCtr="0">
            <a:normAutofit/>
          </a:bodyPr>
          <a:lstStyle/>
          <a:p>
            <a:pPr>
              <a:lnSpc>
                <a:spcPct val="250000"/>
              </a:lnSpc>
            </a:pPr>
            <a:r>
              <a:rPr lang="en-US" sz="4800" dirty="0"/>
              <a:t>Sentence Transformers</a:t>
            </a:r>
          </a:p>
        </p:txBody>
      </p:sp>
      <p:sp>
        <p:nvSpPr>
          <p:cNvPr id="1113" name="Google Shape;1113;p96"/>
          <p:cNvSpPr txBox="1">
            <a:spLocks noGrp="1"/>
          </p:cNvSpPr>
          <p:nvPr>
            <p:ph type="ftr" idx="11"/>
          </p:nvPr>
        </p:nvSpPr>
        <p:spPr>
          <a:xfrm>
            <a:off x="6607280" y="6306125"/>
            <a:ext cx="4114800" cy="365125"/>
          </a:xfrm>
          <a:prstGeom prst="rect">
            <a:avLst/>
          </a:prstGeom>
          <a:noFill/>
          <a:ln>
            <a:noFill/>
          </a:ln>
        </p:spPr>
        <p:txBody>
          <a:bodyPr spcFirstLastPara="1" wrap="square" lIns="0" tIns="0" rIns="0" bIns="0" anchor="ctr" anchorCtr="0">
            <a:noAutofit/>
          </a:bodyPr>
          <a:lstStyle/>
          <a:p>
            <a:pPr marL="0" lvl="0" indent="0" algn="r" rtl="0">
              <a:lnSpc>
                <a:spcPct val="100000"/>
              </a:lnSpc>
              <a:spcBef>
                <a:spcPts val="0"/>
              </a:spcBef>
              <a:spcAft>
                <a:spcPts val="0"/>
              </a:spcAft>
              <a:buSzPts val="1400"/>
              <a:buNone/>
            </a:pPr>
            <a:r>
              <a:rPr lang="en-GB"/>
              <a:t>Private &amp; Confidential</a:t>
            </a:r>
            <a:endParaRPr/>
          </a:p>
        </p:txBody>
      </p:sp>
      <p:sp>
        <p:nvSpPr>
          <p:cNvPr id="1114" name="Google Shape;1114;p96"/>
          <p:cNvSpPr txBox="1">
            <a:spLocks noGrp="1"/>
          </p:cNvSpPr>
          <p:nvPr>
            <p:ph type="sldNum" idx="12"/>
          </p:nvPr>
        </p:nvSpPr>
        <p:spPr>
          <a:xfrm>
            <a:off x="711252" y="6299775"/>
            <a:ext cx="567180" cy="365125"/>
          </a:xfrm>
          <a:prstGeom prst="rect">
            <a:avLst/>
          </a:prstGeom>
          <a:noFill/>
          <a:ln>
            <a:noFill/>
          </a:ln>
        </p:spPr>
        <p:txBody>
          <a:bodyPr spcFirstLastPara="1" wrap="square" lIns="0" tIns="0" rIns="0" bIns="0" anchor="ctr" anchorCtr="0">
            <a:noAutofit/>
          </a:bodyPr>
          <a:lstStyle/>
          <a:p>
            <a:pPr marL="0" lvl="0" indent="0" algn="l" rtl="0">
              <a:lnSpc>
                <a:spcPct val="100000"/>
              </a:lnSpc>
              <a:spcBef>
                <a:spcPts val="0"/>
              </a:spcBef>
              <a:spcAft>
                <a:spcPts val="0"/>
              </a:spcAft>
              <a:buSzPts val="900"/>
              <a:buNone/>
            </a:pPr>
            <a:fld id="{00000000-1234-1234-1234-123412341234}" type="slidenum">
              <a:rPr lang="en-GB"/>
              <a:t>3</a:t>
            </a:fld>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18">
          <a:extLst>
            <a:ext uri="{FF2B5EF4-FFF2-40B4-BE49-F238E27FC236}">
              <a16:creationId xmlns:a16="http://schemas.microsoft.com/office/drawing/2014/main" id="{6703DD36-790F-1950-E458-F7F4BE428687}"/>
            </a:ext>
          </a:extLst>
        </p:cNvPr>
        <p:cNvGrpSpPr/>
        <p:nvPr/>
      </p:nvGrpSpPr>
      <p:grpSpPr>
        <a:xfrm>
          <a:off x="0" y="0"/>
          <a:ext cx="0" cy="0"/>
          <a:chOff x="0" y="0"/>
          <a:chExt cx="0" cy="0"/>
        </a:xfrm>
      </p:grpSpPr>
      <p:sp>
        <p:nvSpPr>
          <p:cNvPr id="1120" name="Google Shape;1120;p97">
            <a:extLst>
              <a:ext uri="{FF2B5EF4-FFF2-40B4-BE49-F238E27FC236}">
                <a16:creationId xmlns:a16="http://schemas.microsoft.com/office/drawing/2014/main" id="{C37B66C8-193D-2CBF-4BD2-B571967433EC}"/>
              </a:ext>
            </a:extLst>
          </p:cNvPr>
          <p:cNvSpPr txBox="1">
            <a:spLocks noGrp="1"/>
          </p:cNvSpPr>
          <p:nvPr>
            <p:ph type="ftr" idx="11"/>
          </p:nvPr>
        </p:nvSpPr>
        <p:spPr>
          <a:xfrm>
            <a:off x="6607280" y="6306125"/>
            <a:ext cx="4114800" cy="365100"/>
          </a:xfrm>
          <a:prstGeom prst="rect">
            <a:avLst/>
          </a:prstGeom>
          <a:noFill/>
          <a:ln>
            <a:noFill/>
          </a:ln>
        </p:spPr>
        <p:txBody>
          <a:bodyPr spcFirstLastPara="1" wrap="square" lIns="0" tIns="0" rIns="0" bIns="0" anchor="ctr" anchorCtr="0">
            <a:noAutofit/>
          </a:bodyPr>
          <a:lstStyle/>
          <a:p>
            <a:pPr marL="0" lvl="0" indent="0" algn="r" rtl="0">
              <a:lnSpc>
                <a:spcPct val="100000"/>
              </a:lnSpc>
              <a:spcBef>
                <a:spcPts val="0"/>
              </a:spcBef>
              <a:spcAft>
                <a:spcPts val="0"/>
              </a:spcAft>
              <a:buSzPts val="1400"/>
              <a:buNone/>
            </a:pPr>
            <a:r>
              <a:rPr lang="en-GB"/>
              <a:t>Private &amp; Confidential</a:t>
            </a:r>
            <a:endParaRPr/>
          </a:p>
        </p:txBody>
      </p:sp>
      <p:sp>
        <p:nvSpPr>
          <p:cNvPr id="1121" name="Google Shape;1121;p97">
            <a:extLst>
              <a:ext uri="{FF2B5EF4-FFF2-40B4-BE49-F238E27FC236}">
                <a16:creationId xmlns:a16="http://schemas.microsoft.com/office/drawing/2014/main" id="{ECFB7191-487B-997B-A5F0-A2806F08560F}"/>
              </a:ext>
            </a:extLst>
          </p:cNvPr>
          <p:cNvSpPr txBox="1">
            <a:spLocks noGrp="1"/>
          </p:cNvSpPr>
          <p:nvPr>
            <p:ph type="sldNum" idx="12"/>
          </p:nvPr>
        </p:nvSpPr>
        <p:spPr>
          <a:xfrm>
            <a:off x="711252" y="6299775"/>
            <a:ext cx="567300" cy="365100"/>
          </a:xfrm>
          <a:prstGeom prst="rect">
            <a:avLst/>
          </a:prstGeom>
          <a:noFill/>
          <a:ln>
            <a:noFill/>
          </a:ln>
        </p:spPr>
        <p:txBody>
          <a:bodyPr spcFirstLastPara="1" wrap="square" lIns="0" tIns="0" rIns="0" bIns="0" anchor="ctr" anchorCtr="0">
            <a:noAutofit/>
          </a:bodyPr>
          <a:lstStyle/>
          <a:p>
            <a:pPr marL="0" lvl="0" indent="0" algn="l" rtl="0">
              <a:lnSpc>
                <a:spcPct val="100000"/>
              </a:lnSpc>
              <a:spcBef>
                <a:spcPts val="0"/>
              </a:spcBef>
              <a:spcAft>
                <a:spcPts val="0"/>
              </a:spcAft>
              <a:buSzPts val="900"/>
              <a:buNone/>
            </a:pPr>
            <a:fld id="{00000000-1234-1234-1234-123412341234}" type="slidenum">
              <a:rPr lang="en-GB"/>
              <a:t>4</a:t>
            </a:fld>
            <a:endParaRPr/>
          </a:p>
        </p:txBody>
      </p:sp>
      <p:sp>
        <p:nvSpPr>
          <p:cNvPr id="1122" name="Google Shape;1122;p97">
            <a:extLst>
              <a:ext uri="{FF2B5EF4-FFF2-40B4-BE49-F238E27FC236}">
                <a16:creationId xmlns:a16="http://schemas.microsoft.com/office/drawing/2014/main" id="{E91AABA9-EC9E-9BD1-0988-4F58FA428982}"/>
              </a:ext>
            </a:extLst>
          </p:cNvPr>
          <p:cNvSpPr txBox="1">
            <a:spLocks noGrp="1"/>
          </p:cNvSpPr>
          <p:nvPr>
            <p:ph type="body" idx="3"/>
          </p:nvPr>
        </p:nvSpPr>
        <p:spPr>
          <a:xfrm>
            <a:off x="711252" y="110401"/>
            <a:ext cx="8235000" cy="7701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Clr>
                <a:schemeClr val="dk2"/>
              </a:buClr>
              <a:buSzPts val="2800"/>
              <a:buNone/>
            </a:pPr>
            <a:r>
              <a:rPr lang="en-GB" dirty="0"/>
              <a:t>S-Bert Architecture (Bi-Encoders)</a:t>
            </a:r>
            <a:endParaRPr sz="2800" dirty="0"/>
          </a:p>
        </p:txBody>
      </p:sp>
      <p:pic>
        <p:nvPicPr>
          <p:cNvPr id="3" name="Picture 2" descr="A diagram of a pool&#10;&#10;Description automatically generated">
            <a:extLst>
              <a:ext uri="{FF2B5EF4-FFF2-40B4-BE49-F238E27FC236}">
                <a16:creationId xmlns:a16="http://schemas.microsoft.com/office/drawing/2014/main" id="{3F5B7886-9029-A9E1-43CB-67F9D18542F7}"/>
              </a:ext>
            </a:extLst>
          </p:cNvPr>
          <p:cNvPicPr>
            <a:picLocks noChangeAspect="1"/>
          </p:cNvPicPr>
          <p:nvPr/>
        </p:nvPicPr>
        <p:blipFill>
          <a:blip r:embed="rId3"/>
          <a:stretch>
            <a:fillRect/>
          </a:stretch>
        </p:blipFill>
        <p:spPr>
          <a:xfrm>
            <a:off x="711251" y="596989"/>
            <a:ext cx="6325653" cy="1891790"/>
          </a:xfrm>
          <a:prstGeom prst="rect">
            <a:avLst/>
          </a:prstGeom>
        </p:spPr>
      </p:pic>
      <p:sp>
        <p:nvSpPr>
          <p:cNvPr id="6" name="TextBox 5">
            <a:extLst>
              <a:ext uri="{FF2B5EF4-FFF2-40B4-BE49-F238E27FC236}">
                <a16:creationId xmlns:a16="http://schemas.microsoft.com/office/drawing/2014/main" id="{318C3AC1-54A3-D7B2-60E2-89B3C9483F67}"/>
              </a:ext>
            </a:extLst>
          </p:cNvPr>
          <p:cNvSpPr txBox="1"/>
          <p:nvPr/>
        </p:nvSpPr>
        <p:spPr>
          <a:xfrm>
            <a:off x="7092037" y="725380"/>
            <a:ext cx="5099963" cy="1938992"/>
          </a:xfrm>
          <a:prstGeom prst="rect">
            <a:avLst/>
          </a:prstGeom>
          <a:noFill/>
        </p:spPr>
        <p:txBody>
          <a:bodyPr wrap="square" rtlCol="0">
            <a:spAutoFit/>
          </a:bodyPr>
          <a:lstStyle/>
          <a:p>
            <a:pPr marL="342900" indent="-342900">
              <a:buFont typeface="Arial" panose="020B0604020202020204" pitchFamily="34" charset="0"/>
              <a:buChar char="•"/>
            </a:pPr>
            <a:r>
              <a:rPr lang="en-US" sz="2000" dirty="0"/>
              <a:t>Three sentences are processed simultaneously</a:t>
            </a:r>
          </a:p>
          <a:p>
            <a:endParaRPr lang="en-US" sz="2000" dirty="0"/>
          </a:p>
          <a:p>
            <a:pPr marL="342900" indent="-342900">
              <a:buFont typeface="Arial" panose="020B0604020202020204" pitchFamily="34" charset="0"/>
              <a:buChar char="•"/>
            </a:pPr>
            <a:r>
              <a:rPr lang="en-US" sz="2000" dirty="0"/>
              <a:t>Triple Loss: Minimize the distance between anchor and positive &amp; maximize between anchor and negative</a:t>
            </a:r>
          </a:p>
        </p:txBody>
      </p:sp>
      <p:sp>
        <p:nvSpPr>
          <p:cNvPr id="7" name="TextBox 6">
            <a:extLst>
              <a:ext uri="{FF2B5EF4-FFF2-40B4-BE49-F238E27FC236}">
                <a16:creationId xmlns:a16="http://schemas.microsoft.com/office/drawing/2014/main" id="{8DBA01C5-0845-AA92-D49F-65B27D566EA1}"/>
              </a:ext>
            </a:extLst>
          </p:cNvPr>
          <p:cNvSpPr txBox="1"/>
          <p:nvPr/>
        </p:nvSpPr>
        <p:spPr>
          <a:xfrm>
            <a:off x="7092037" y="3628469"/>
            <a:ext cx="5133096" cy="2677656"/>
          </a:xfrm>
          <a:prstGeom prst="rect">
            <a:avLst/>
          </a:prstGeom>
          <a:noFill/>
        </p:spPr>
        <p:txBody>
          <a:bodyPr wrap="square" rtlCol="0">
            <a:spAutoFit/>
          </a:bodyPr>
          <a:lstStyle/>
          <a:p>
            <a:r>
              <a:rPr lang="en-US" sz="2000" b="1" dirty="0"/>
              <a:t>Drawbacks</a:t>
            </a:r>
          </a:p>
          <a:p>
            <a:endParaRPr lang="en-US" sz="2000" dirty="0"/>
          </a:p>
          <a:p>
            <a:pPr marL="342900" indent="-342900" algn="just">
              <a:buFont typeface="Arial" panose="020B0604020202020204" pitchFamily="34" charset="0"/>
              <a:buChar char="•"/>
            </a:pPr>
            <a:r>
              <a:rPr lang="en-US" sz="2000" dirty="0"/>
              <a:t>Pooling layer decreases performance</a:t>
            </a:r>
          </a:p>
          <a:p>
            <a:pPr marL="342900" lvl="7" indent="-342900" algn="just">
              <a:buFont typeface="Wingdings" pitchFamily="2" charset="2"/>
              <a:buChar char="v"/>
            </a:pPr>
            <a:r>
              <a:rPr lang="en-US" sz="1200" dirty="0"/>
              <a:t>Advanced RAG Retrievers</a:t>
            </a:r>
          </a:p>
          <a:p>
            <a:pPr marL="342900" lvl="7" indent="-342900" algn="just">
              <a:buFont typeface="Wingdings" pitchFamily="2" charset="2"/>
              <a:buChar char="v"/>
            </a:pPr>
            <a:r>
              <a:rPr lang="en-US" sz="1200" dirty="0"/>
              <a:t>Colbert Model</a:t>
            </a:r>
          </a:p>
          <a:p>
            <a:pPr algn="just"/>
            <a:endParaRPr lang="en-US" sz="2000" dirty="0"/>
          </a:p>
          <a:p>
            <a:pPr marL="342900" indent="-342900" algn="just">
              <a:buFont typeface="Arial" panose="020B0604020202020204" pitchFamily="34" charset="0"/>
              <a:buChar char="•"/>
            </a:pPr>
            <a:r>
              <a:rPr lang="en-US" sz="2000" dirty="0"/>
              <a:t>What about images and complex tables?</a:t>
            </a:r>
          </a:p>
          <a:p>
            <a:pPr marL="342900" lvl="7" indent="-342900" algn="just">
              <a:buFont typeface="Wingdings" pitchFamily="2" charset="2"/>
              <a:buChar char="v"/>
            </a:pPr>
            <a:r>
              <a:rPr lang="en-US" sz="1200" dirty="0"/>
              <a:t>Clip Model and Unstructured package</a:t>
            </a:r>
          </a:p>
          <a:p>
            <a:pPr marL="342900" lvl="7" indent="-342900" algn="just">
              <a:buFont typeface="Wingdings" pitchFamily="2" charset="2"/>
              <a:buChar char="v"/>
            </a:pPr>
            <a:r>
              <a:rPr lang="en-US" sz="1200" dirty="0"/>
              <a:t>ColPali Model</a:t>
            </a:r>
          </a:p>
          <a:p>
            <a:pPr marL="342900" indent="-342900" algn="just">
              <a:buFont typeface="Arial" panose="020B0604020202020204" pitchFamily="34" charset="0"/>
              <a:buChar char="•"/>
            </a:pPr>
            <a:endParaRPr lang="en-US" sz="2000" dirty="0"/>
          </a:p>
        </p:txBody>
      </p:sp>
      <p:grpSp>
        <p:nvGrpSpPr>
          <p:cNvPr id="5" name="Group 4">
            <a:extLst>
              <a:ext uri="{FF2B5EF4-FFF2-40B4-BE49-F238E27FC236}">
                <a16:creationId xmlns:a16="http://schemas.microsoft.com/office/drawing/2014/main" id="{328D6515-8945-EE97-66C6-908924E2C12B}"/>
              </a:ext>
            </a:extLst>
          </p:cNvPr>
          <p:cNvGrpSpPr/>
          <p:nvPr/>
        </p:nvGrpSpPr>
        <p:grpSpPr>
          <a:xfrm>
            <a:off x="711251" y="2927382"/>
            <a:ext cx="5278732" cy="3378743"/>
            <a:chOff x="711251" y="2927382"/>
            <a:chExt cx="5278732" cy="3378743"/>
          </a:xfrm>
        </p:grpSpPr>
        <p:pic>
          <p:nvPicPr>
            <p:cNvPr id="1026" name="Picture 2">
              <a:extLst>
                <a:ext uri="{FF2B5EF4-FFF2-40B4-BE49-F238E27FC236}">
                  <a16:creationId xmlns:a16="http://schemas.microsoft.com/office/drawing/2014/main" id="{3A4D65D7-6568-5010-667E-643AB2CE96E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1251" y="2927382"/>
              <a:ext cx="5278732" cy="3372394"/>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A2A399B9-031C-B166-93B1-099A71A19130}"/>
                </a:ext>
              </a:extLst>
            </p:cNvPr>
            <p:cNvSpPr/>
            <p:nvPr/>
          </p:nvSpPr>
          <p:spPr>
            <a:xfrm>
              <a:off x="4637313" y="6156660"/>
              <a:ext cx="609600" cy="149465"/>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 b="1" dirty="0">
                  <a:solidFill>
                    <a:schemeClr val="tx1"/>
                  </a:solidFill>
                  <a:latin typeface="Calibri" panose="020F0502020204030204" pitchFamily="34" charset="0"/>
                  <a:cs typeface="Calibri" panose="020F0502020204030204" pitchFamily="34" charset="0"/>
                </a:rPr>
                <a:t>Chunk</a:t>
              </a:r>
            </a:p>
          </p:txBody>
        </p:sp>
      </p:grpSp>
    </p:spTree>
    <p:extLst>
      <p:ext uri="{BB962C8B-B14F-4D97-AF65-F5344CB8AC3E}">
        <p14:creationId xmlns:p14="http://schemas.microsoft.com/office/powerpoint/2010/main" val="3430331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27"/>
        <p:cNvGrpSpPr/>
        <p:nvPr/>
      </p:nvGrpSpPr>
      <p:grpSpPr>
        <a:xfrm>
          <a:off x="0" y="0"/>
          <a:ext cx="0" cy="0"/>
          <a:chOff x="0" y="0"/>
          <a:chExt cx="0" cy="0"/>
        </a:xfrm>
      </p:grpSpPr>
      <p:sp>
        <p:nvSpPr>
          <p:cNvPr id="1128" name="Google Shape;1128;p98"/>
          <p:cNvSpPr txBox="1">
            <a:spLocks noGrp="1"/>
          </p:cNvSpPr>
          <p:nvPr>
            <p:ph type="title"/>
          </p:nvPr>
        </p:nvSpPr>
        <p:spPr>
          <a:xfrm>
            <a:off x="888973" y="286062"/>
            <a:ext cx="7590998" cy="2219100"/>
          </a:xfrm>
          <a:prstGeom prst="rect">
            <a:avLst/>
          </a:prstGeom>
          <a:noFill/>
          <a:ln>
            <a:noFill/>
          </a:ln>
        </p:spPr>
        <p:txBody>
          <a:bodyPr spcFirstLastPara="1" wrap="square" lIns="0" tIns="0" rIns="0" bIns="0" anchor="b" anchorCtr="0">
            <a:normAutofit/>
          </a:bodyPr>
          <a:lstStyle/>
          <a:p>
            <a:pPr marL="0" lvl="0" indent="0" algn="l" rtl="0">
              <a:lnSpc>
                <a:spcPct val="80000"/>
              </a:lnSpc>
              <a:spcBef>
                <a:spcPts val="0"/>
              </a:spcBef>
              <a:spcAft>
                <a:spcPts val="0"/>
              </a:spcAft>
              <a:buClr>
                <a:schemeClr val="lt1"/>
              </a:buClr>
              <a:buSzPts val="4500"/>
              <a:buFont typeface="Arial"/>
              <a:buNone/>
            </a:pPr>
            <a:r>
              <a:rPr lang="en-GB" dirty="0"/>
              <a:t>Advanced RAG Techniques</a:t>
            </a:r>
            <a:endParaRPr dirty="0"/>
          </a:p>
        </p:txBody>
      </p:sp>
      <p:sp>
        <p:nvSpPr>
          <p:cNvPr id="1129" name="Google Shape;1129;p98"/>
          <p:cNvSpPr txBox="1">
            <a:spLocks noGrp="1"/>
          </p:cNvSpPr>
          <p:nvPr>
            <p:ph type="ftr" idx="11"/>
          </p:nvPr>
        </p:nvSpPr>
        <p:spPr>
          <a:xfrm>
            <a:off x="6607280" y="6306125"/>
            <a:ext cx="4114800" cy="365100"/>
          </a:xfrm>
          <a:prstGeom prst="rect">
            <a:avLst/>
          </a:prstGeom>
          <a:noFill/>
          <a:ln>
            <a:noFill/>
          </a:ln>
        </p:spPr>
        <p:txBody>
          <a:bodyPr spcFirstLastPara="1" wrap="square" lIns="0" tIns="0" rIns="0" bIns="0" anchor="ctr" anchorCtr="0">
            <a:noAutofit/>
          </a:bodyPr>
          <a:lstStyle/>
          <a:p>
            <a:pPr marL="0" lvl="0" indent="0" algn="r" rtl="0">
              <a:lnSpc>
                <a:spcPct val="100000"/>
              </a:lnSpc>
              <a:spcBef>
                <a:spcPts val="0"/>
              </a:spcBef>
              <a:spcAft>
                <a:spcPts val="0"/>
              </a:spcAft>
              <a:buSzPts val="1400"/>
              <a:buNone/>
            </a:pPr>
            <a:r>
              <a:rPr lang="en-GB"/>
              <a:t>Private &amp; Confidential</a:t>
            </a:r>
            <a:endParaRPr/>
          </a:p>
        </p:txBody>
      </p:sp>
      <p:sp>
        <p:nvSpPr>
          <p:cNvPr id="1130" name="Google Shape;1130;p98"/>
          <p:cNvSpPr txBox="1">
            <a:spLocks noGrp="1"/>
          </p:cNvSpPr>
          <p:nvPr>
            <p:ph type="sldNum" idx="12"/>
          </p:nvPr>
        </p:nvSpPr>
        <p:spPr>
          <a:xfrm>
            <a:off x="711252" y="6299775"/>
            <a:ext cx="567300" cy="365100"/>
          </a:xfrm>
          <a:prstGeom prst="rect">
            <a:avLst/>
          </a:prstGeom>
          <a:noFill/>
          <a:ln>
            <a:noFill/>
          </a:ln>
        </p:spPr>
        <p:txBody>
          <a:bodyPr spcFirstLastPara="1" wrap="square" lIns="0" tIns="0" rIns="0" bIns="0" anchor="ctr" anchorCtr="0">
            <a:noAutofit/>
          </a:bodyPr>
          <a:lstStyle/>
          <a:p>
            <a:pPr marL="0" lvl="0" indent="0" algn="l" rtl="0">
              <a:lnSpc>
                <a:spcPct val="100000"/>
              </a:lnSpc>
              <a:spcBef>
                <a:spcPts val="0"/>
              </a:spcBef>
              <a:spcAft>
                <a:spcPts val="0"/>
              </a:spcAft>
              <a:buSzPts val="900"/>
              <a:buNone/>
            </a:pPr>
            <a:fld id="{00000000-1234-1234-1234-123412341234}" type="slidenum">
              <a:rPr lang="en-GB"/>
              <a:t>5</a:t>
            </a:fld>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18">
          <a:extLst>
            <a:ext uri="{FF2B5EF4-FFF2-40B4-BE49-F238E27FC236}">
              <a16:creationId xmlns:a16="http://schemas.microsoft.com/office/drawing/2014/main" id="{0CA295B4-2205-1A98-C421-338995147A05}"/>
            </a:ext>
          </a:extLst>
        </p:cNvPr>
        <p:cNvGrpSpPr/>
        <p:nvPr/>
      </p:nvGrpSpPr>
      <p:grpSpPr>
        <a:xfrm>
          <a:off x="0" y="0"/>
          <a:ext cx="0" cy="0"/>
          <a:chOff x="0" y="0"/>
          <a:chExt cx="0" cy="0"/>
        </a:xfrm>
      </p:grpSpPr>
      <p:sp>
        <p:nvSpPr>
          <p:cNvPr id="1120" name="Google Shape;1120;p97">
            <a:extLst>
              <a:ext uri="{FF2B5EF4-FFF2-40B4-BE49-F238E27FC236}">
                <a16:creationId xmlns:a16="http://schemas.microsoft.com/office/drawing/2014/main" id="{24A844AC-AA26-D7E4-0997-E77C6AA30DF4}"/>
              </a:ext>
            </a:extLst>
          </p:cNvPr>
          <p:cNvSpPr txBox="1">
            <a:spLocks noGrp="1"/>
          </p:cNvSpPr>
          <p:nvPr>
            <p:ph type="ftr" idx="11"/>
          </p:nvPr>
        </p:nvSpPr>
        <p:spPr>
          <a:xfrm>
            <a:off x="6607280" y="6306125"/>
            <a:ext cx="4114800" cy="365100"/>
          </a:xfrm>
          <a:prstGeom prst="rect">
            <a:avLst/>
          </a:prstGeom>
          <a:noFill/>
          <a:ln>
            <a:noFill/>
          </a:ln>
        </p:spPr>
        <p:txBody>
          <a:bodyPr spcFirstLastPara="1" wrap="square" lIns="0" tIns="0" rIns="0" bIns="0" anchor="ctr" anchorCtr="0">
            <a:noAutofit/>
          </a:bodyPr>
          <a:lstStyle/>
          <a:p>
            <a:pPr marL="0" lvl="0" indent="0" algn="r" rtl="0">
              <a:lnSpc>
                <a:spcPct val="100000"/>
              </a:lnSpc>
              <a:spcBef>
                <a:spcPts val="0"/>
              </a:spcBef>
              <a:spcAft>
                <a:spcPts val="0"/>
              </a:spcAft>
              <a:buSzPts val="1400"/>
              <a:buNone/>
            </a:pPr>
            <a:r>
              <a:rPr lang="en-GB" dirty="0"/>
              <a:t>Private &amp; Confidential</a:t>
            </a:r>
            <a:endParaRPr dirty="0"/>
          </a:p>
        </p:txBody>
      </p:sp>
      <p:sp>
        <p:nvSpPr>
          <p:cNvPr id="1121" name="Google Shape;1121;p97">
            <a:extLst>
              <a:ext uri="{FF2B5EF4-FFF2-40B4-BE49-F238E27FC236}">
                <a16:creationId xmlns:a16="http://schemas.microsoft.com/office/drawing/2014/main" id="{B781F5B1-D209-40C9-A65A-3EC8FE90882E}"/>
              </a:ext>
            </a:extLst>
          </p:cNvPr>
          <p:cNvSpPr txBox="1">
            <a:spLocks noGrp="1"/>
          </p:cNvSpPr>
          <p:nvPr>
            <p:ph type="sldNum" idx="12"/>
          </p:nvPr>
        </p:nvSpPr>
        <p:spPr>
          <a:xfrm>
            <a:off x="711252" y="6299775"/>
            <a:ext cx="567300" cy="365100"/>
          </a:xfrm>
          <a:prstGeom prst="rect">
            <a:avLst/>
          </a:prstGeom>
          <a:noFill/>
          <a:ln>
            <a:noFill/>
          </a:ln>
        </p:spPr>
        <p:txBody>
          <a:bodyPr spcFirstLastPara="1" wrap="square" lIns="0" tIns="0" rIns="0" bIns="0" anchor="ctr" anchorCtr="0">
            <a:noAutofit/>
          </a:bodyPr>
          <a:lstStyle/>
          <a:p>
            <a:pPr marL="0" lvl="0" indent="0" algn="l" rtl="0">
              <a:lnSpc>
                <a:spcPct val="100000"/>
              </a:lnSpc>
              <a:spcBef>
                <a:spcPts val="0"/>
              </a:spcBef>
              <a:spcAft>
                <a:spcPts val="0"/>
              </a:spcAft>
              <a:buSzPts val="900"/>
              <a:buNone/>
            </a:pPr>
            <a:fld id="{00000000-1234-1234-1234-123412341234}" type="slidenum">
              <a:rPr lang="en-GB"/>
              <a:t>6</a:t>
            </a:fld>
            <a:endParaRPr/>
          </a:p>
        </p:txBody>
      </p:sp>
      <p:sp>
        <p:nvSpPr>
          <p:cNvPr id="1122" name="Google Shape;1122;p97">
            <a:extLst>
              <a:ext uri="{FF2B5EF4-FFF2-40B4-BE49-F238E27FC236}">
                <a16:creationId xmlns:a16="http://schemas.microsoft.com/office/drawing/2014/main" id="{099ABC80-9F18-0FAD-0351-47B6C8EE8171}"/>
              </a:ext>
            </a:extLst>
          </p:cNvPr>
          <p:cNvSpPr txBox="1">
            <a:spLocks noGrp="1"/>
          </p:cNvSpPr>
          <p:nvPr>
            <p:ph type="body" idx="3"/>
          </p:nvPr>
        </p:nvSpPr>
        <p:spPr>
          <a:xfrm>
            <a:off x="711252" y="110401"/>
            <a:ext cx="8235000" cy="7701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Clr>
                <a:schemeClr val="dk2"/>
              </a:buClr>
              <a:buSzPts val="2800"/>
              <a:buNone/>
            </a:pPr>
            <a:r>
              <a:rPr lang="en-GB" dirty="0"/>
              <a:t>Advanced Text Retrievers</a:t>
            </a:r>
            <a:endParaRPr sz="2800" dirty="0"/>
          </a:p>
        </p:txBody>
      </p:sp>
      <p:sp>
        <p:nvSpPr>
          <p:cNvPr id="6" name="TextBox 5">
            <a:extLst>
              <a:ext uri="{FF2B5EF4-FFF2-40B4-BE49-F238E27FC236}">
                <a16:creationId xmlns:a16="http://schemas.microsoft.com/office/drawing/2014/main" id="{642F7A19-013C-79C9-0CB2-A952C64F5AB6}"/>
              </a:ext>
            </a:extLst>
          </p:cNvPr>
          <p:cNvSpPr txBox="1"/>
          <p:nvPr/>
        </p:nvSpPr>
        <p:spPr>
          <a:xfrm>
            <a:off x="711252" y="610136"/>
            <a:ext cx="11175948" cy="6247864"/>
          </a:xfrm>
          <a:prstGeom prst="rect">
            <a:avLst/>
          </a:prstGeom>
          <a:noFill/>
        </p:spPr>
        <p:txBody>
          <a:bodyPr wrap="square" rtlCol="0">
            <a:spAutoFit/>
          </a:bodyPr>
          <a:lstStyle/>
          <a:p>
            <a:pPr marL="342900" indent="-342900" algn="just">
              <a:buFont typeface="Arial" panose="020B0604020202020204" pitchFamily="34" charset="0"/>
              <a:buChar char="•"/>
            </a:pPr>
            <a:r>
              <a:rPr lang="en-US" sz="2000" b="1" i="1" dirty="0">
                <a:solidFill>
                  <a:schemeClr val="accent6">
                    <a:lumMod val="50000"/>
                  </a:schemeClr>
                </a:solidFill>
              </a:rPr>
              <a:t>Self-Querying Retrieval</a:t>
            </a:r>
            <a:r>
              <a:rPr lang="en-US" sz="2000" dirty="0"/>
              <a:t>: Write a structured query and then applies that structured query to its underlying vector store (</a:t>
            </a:r>
            <a:r>
              <a:rPr lang="en-US" sz="2000" dirty="0">
                <a:hlinkClick r:id="rId3"/>
              </a:rPr>
              <a:t>link</a:t>
            </a:r>
            <a:r>
              <a:rPr lang="en-US" sz="2000" dirty="0"/>
              <a:t>)</a:t>
            </a:r>
          </a:p>
          <a:p>
            <a:pPr algn="just"/>
            <a:endParaRPr lang="en-US" sz="2000" dirty="0"/>
          </a:p>
          <a:p>
            <a:pPr marL="342900" indent="-342900" algn="just">
              <a:buFont typeface="Arial" panose="020B0604020202020204" pitchFamily="34" charset="0"/>
              <a:buChar char="•"/>
            </a:pPr>
            <a:r>
              <a:rPr lang="en-US" sz="2000" b="1" i="1" dirty="0">
                <a:solidFill>
                  <a:schemeClr val="accent6">
                    <a:lumMod val="50000"/>
                  </a:schemeClr>
                </a:solidFill>
              </a:rPr>
              <a:t>Multi-Query Retriever</a:t>
            </a:r>
            <a:r>
              <a:rPr lang="en-US" sz="2000" dirty="0"/>
              <a:t>: Generate multiple queries for input query. For each query, it retrieves a set of relevant documents and takes the unique union across all queries (</a:t>
            </a:r>
            <a:r>
              <a:rPr lang="en-US" sz="2000" dirty="0">
                <a:hlinkClick r:id="rId4"/>
              </a:rPr>
              <a:t>link</a:t>
            </a:r>
            <a:r>
              <a:rPr lang="en-US" sz="2000" dirty="0"/>
              <a:t>)</a:t>
            </a:r>
          </a:p>
          <a:p>
            <a:pPr algn="just"/>
            <a:endParaRPr lang="en-US" sz="2000" dirty="0"/>
          </a:p>
          <a:p>
            <a:pPr marL="342900" indent="-342900" algn="just">
              <a:buFont typeface="Arial" panose="020B0604020202020204" pitchFamily="34" charset="0"/>
              <a:buChar char="•"/>
            </a:pPr>
            <a:r>
              <a:rPr lang="en-US" sz="2000" b="1" i="1" dirty="0">
                <a:solidFill>
                  <a:schemeClr val="accent6">
                    <a:lumMod val="50000"/>
                  </a:schemeClr>
                </a:solidFill>
              </a:rPr>
              <a:t>Hypothetical Document Retriever</a:t>
            </a:r>
            <a:r>
              <a:rPr lang="en-US" sz="2000" dirty="0"/>
              <a:t>: Generates a hypothetical answer, and then embeds that generated document and uses that as the final example (</a:t>
            </a:r>
            <a:r>
              <a:rPr lang="en-US" sz="2000" dirty="0">
                <a:hlinkClick r:id="rId5"/>
              </a:rPr>
              <a:t>link</a:t>
            </a:r>
            <a:r>
              <a:rPr lang="en-US" sz="2000" dirty="0"/>
              <a:t>)</a:t>
            </a:r>
          </a:p>
          <a:p>
            <a:pPr algn="just"/>
            <a:endParaRPr lang="en-US" sz="2000" b="1" i="1" dirty="0"/>
          </a:p>
          <a:p>
            <a:pPr marL="342900" indent="-342900" algn="just">
              <a:buFont typeface="Arial" panose="020B0604020202020204" pitchFamily="34" charset="0"/>
              <a:buChar char="•"/>
            </a:pPr>
            <a:r>
              <a:rPr lang="en-US" sz="2000" b="1" i="1" dirty="0">
                <a:solidFill>
                  <a:schemeClr val="accent6">
                    <a:lumMod val="50000"/>
                  </a:schemeClr>
                </a:solidFill>
              </a:rPr>
              <a:t>Parent Document Retriever</a:t>
            </a:r>
            <a:r>
              <a:rPr lang="en-US" sz="2000" dirty="0"/>
              <a:t>: It first fetches the small chunks but then looks up the parent ids for those chunks and returns those larger documents (</a:t>
            </a:r>
            <a:r>
              <a:rPr lang="en-US" sz="2000" dirty="0">
                <a:hlinkClick r:id="rId6"/>
              </a:rPr>
              <a:t>link</a:t>
            </a:r>
            <a:r>
              <a:rPr lang="en-US" sz="2000" dirty="0"/>
              <a:t>)</a:t>
            </a:r>
          </a:p>
          <a:p>
            <a:pPr algn="just"/>
            <a:endParaRPr lang="en-US" sz="2000" b="1" i="1" dirty="0"/>
          </a:p>
          <a:p>
            <a:pPr marL="342900" indent="-342900" algn="just">
              <a:buFont typeface="Arial" panose="020B0604020202020204" pitchFamily="34" charset="0"/>
              <a:buChar char="•"/>
            </a:pPr>
            <a:r>
              <a:rPr lang="en-US" sz="2000" b="1" i="1" dirty="0">
                <a:solidFill>
                  <a:schemeClr val="accent6">
                    <a:lumMod val="50000"/>
                  </a:schemeClr>
                </a:solidFill>
              </a:rPr>
              <a:t>Hybrid Search and Cross-Encoders</a:t>
            </a:r>
            <a:r>
              <a:rPr lang="en-US" sz="2000" dirty="0"/>
              <a:t>: Ensembling of results from multiple retrievers and/or utilize cross-encoder for reranking (</a:t>
            </a:r>
            <a:r>
              <a:rPr lang="en-US" sz="2000" dirty="0">
                <a:hlinkClick r:id="rId7"/>
              </a:rPr>
              <a:t>link</a:t>
            </a:r>
            <a:r>
              <a:rPr lang="en-US" sz="2000" dirty="0"/>
              <a:t>, </a:t>
            </a:r>
            <a:r>
              <a:rPr lang="en-US" sz="2000" dirty="0">
                <a:hlinkClick r:id="rId8"/>
              </a:rPr>
              <a:t>link</a:t>
            </a:r>
            <a:r>
              <a:rPr lang="en-US" sz="2000" dirty="0"/>
              <a:t>)</a:t>
            </a:r>
          </a:p>
          <a:p>
            <a:pPr algn="just"/>
            <a:endParaRPr lang="en-US" sz="2000" b="1" i="1" dirty="0"/>
          </a:p>
          <a:p>
            <a:pPr marL="342900" indent="-342900" algn="just">
              <a:buFont typeface="Arial" panose="020B0604020202020204" pitchFamily="34" charset="0"/>
              <a:buChar char="•"/>
            </a:pPr>
            <a:r>
              <a:rPr lang="en-US" sz="2000" b="1" i="1" dirty="0">
                <a:solidFill>
                  <a:schemeClr val="accent6">
                    <a:lumMod val="50000"/>
                  </a:schemeClr>
                </a:solidFill>
              </a:rPr>
              <a:t>RAG-Graphs</a:t>
            </a:r>
            <a:r>
              <a:rPr lang="en-US" sz="2000" dirty="0"/>
              <a:t>: The LLM creates references to all entities and relationships within the source data, which are then used to create an LLM-generated knowledge graph (</a:t>
            </a:r>
            <a:r>
              <a:rPr lang="en-US" sz="2000" dirty="0">
                <a:hlinkClick r:id="rId9"/>
              </a:rPr>
              <a:t>link</a:t>
            </a:r>
            <a:r>
              <a:rPr lang="en-US" sz="2000" dirty="0"/>
              <a:t>)</a:t>
            </a:r>
          </a:p>
          <a:p>
            <a:pPr marL="342900" indent="-342900" algn="just">
              <a:buFont typeface="Arial" panose="020B0604020202020204" pitchFamily="34" charset="0"/>
              <a:buChar char="•"/>
            </a:pPr>
            <a:endParaRPr lang="en-US" sz="2000" dirty="0"/>
          </a:p>
          <a:p>
            <a:pPr marL="342900" indent="-342900" algn="just">
              <a:buFont typeface="Arial" panose="020B0604020202020204" pitchFamily="34" charset="0"/>
              <a:buChar char="•"/>
            </a:pPr>
            <a:r>
              <a:rPr lang="en-US" sz="2000" b="1" i="1" dirty="0">
                <a:solidFill>
                  <a:schemeClr val="accent6">
                    <a:lumMod val="50000"/>
                  </a:schemeClr>
                </a:solidFill>
              </a:rPr>
              <a:t>Agent Chunking</a:t>
            </a:r>
            <a:r>
              <a:rPr lang="en-US" sz="2000" dirty="0"/>
              <a:t>: Approach to split in chunks before retrieval (</a:t>
            </a:r>
            <a:r>
              <a:rPr lang="en-US" sz="2000" dirty="0">
                <a:hlinkClick r:id="rId10"/>
              </a:rPr>
              <a:t>link</a:t>
            </a:r>
            <a:r>
              <a:rPr lang="en-US" sz="2000" dirty="0"/>
              <a:t>)</a:t>
            </a:r>
          </a:p>
          <a:p>
            <a:pPr marL="342900" indent="-342900">
              <a:buFont typeface="Arial" panose="020B0604020202020204" pitchFamily="34" charset="0"/>
              <a:buChar char="•"/>
            </a:pPr>
            <a:endParaRPr lang="en-US" sz="2000" b="1" i="1" dirty="0"/>
          </a:p>
        </p:txBody>
      </p:sp>
    </p:spTree>
    <p:extLst>
      <p:ext uri="{BB962C8B-B14F-4D97-AF65-F5344CB8AC3E}">
        <p14:creationId xmlns:p14="http://schemas.microsoft.com/office/powerpoint/2010/main" val="1565612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27">
          <a:extLst>
            <a:ext uri="{FF2B5EF4-FFF2-40B4-BE49-F238E27FC236}">
              <a16:creationId xmlns:a16="http://schemas.microsoft.com/office/drawing/2014/main" id="{C383E065-6503-EAF7-6E67-C4C6B6D2B5F6}"/>
            </a:ext>
          </a:extLst>
        </p:cNvPr>
        <p:cNvGrpSpPr/>
        <p:nvPr/>
      </p:nvGrpSpPr>
      <p:grpSpPr>
        <a:xfrm>
          <a:off x="0" y="0"/>
          <a:ext cx="0" cy="0"/>
          <a:chOff x="0" y="0"/>
          <a:chExt cx="0" cy="0"/>
        </a:xfrm>
      </p:grpSpPr>
      <p:sp>
        <p:nvSpPr>
          <p:cNvPr id="1128" name="Google Shape;1128;p98">
            <a:extLst>
              <a:ext uri="{FF2B5EF4-FFF2-40B4-BE49-F238E27FC236}">
                <a16:creationId xmlns:a16="http://schemas.microsoft.com/office/drawing/2014/main" id="{7DC742C4-0ABF-1887-66E1-B5AB9A5FFA73}"/>
              </a:ext>
            </a:extLst>
          </p:cNvPr>
          <p:cNvSpPr txBox="1">
            <a:spLocks noGrp="1"/>
          </p:cNvSpPr>
          <p:nvPr>
            <p:ph type="title"/>
          </p:nvPr>
        </p:nvSpPr>
        <p:spPr>
          <a:xfrm>
            <a:off x="888973" y="286062"/>
            <a:ext cx="7590998" cy="2219100"/>
          </a:xfrm>
          <a:prstGeom prst="rect">
            <a:avLst/>
          </a:prstGeom>
          <a:noFill/>
          <a:ln>
            <a:noFill/>
          </a:ln>
        </p:spPr>
        <p:txBody>
          <a:bodyPr spcFirstLastPara="1" wrap="square" lIns="0" tIns="0" rIns="0" bIns="0" anchor="b" anchorCtr="0">
            <a:normAutofit/>
          </a:bodyPr>
          <a:lstStyle/>
          <a:p>
            <a:pPr marL="0" lvl="0" indent="0" algn="l" rtl="0">
              <a:lnSpc>
                <a:spcPct val="80000"/>
              </a:lnSpc>
              <a:spcBef>
                <a:spcPts val="0"/>
              </a:spcBef>
              <a:spcAft>
                <a:spcPts val="0"/>
              </a:spcAft>
              <a:buClr>
                <a:schemeClr val="lt1"/>
              </a:buClr>
              <a:buSzPts val="4500"/>
              <a:buFont typeface="Arial"/>
              <a:buNone/>
            </a:pPr>
            <a:r>
              <a:rPr lang="en-GB" dirty="0"/>
              <a:t>Contextualized Late Interaction over Bert</a:t>
            </a:r>
            <a:endParaRPr dirty="0"/>
          </a:p>
        </p:txBody>
      </p:sp>
      <p:sp>
        <p:nvSpPr>
          <p:cNvPr id="1129" name="Google Shape;1129;p98">
            <a:extLst>
              <a:ext uri="{FF2B5EF4-FFF2-40B4-BE49-F238E27FC236}">
                <a16:creationId xmlns:a16="http://schemas.microsoft.com/office/drawing/2014/main" id="{2A253479-4E3E-4863-80C5-E5F84C4AA20B}"/>
              </a:ext>
            </a:extLst>
          </p:cNvPr>
          <p:cNvSpPr txBox="1">
            <a:spLocks noGrp="1"/>
          </p:cNvSpPr>
          <p:nvPr>
            <p:ph type="ftr" idx="11"/>
          </p:nvPr>
        </p:nvSpPr>
        <p:spPr>
          <a:xfrm>
            <a:off x="6607280" y="6306125"/>
            <a:ext cx="4114800" cy="365100"/>
          </a:xfrm>
          <a:prstGeom prst="rect">
            <a:avLst/>
          </a:prstGeom>
          <a:noFill/>
          <a:ln>
            <a:noFill/>
          </a:ln>
        </p:spPr>
        <p:txBody>
          <a:bodyPr spcFirstLastPara="1" wrap="square" lIns="0" tIns="0" rIns="0" bIns="0" anchor="ctr" anchorCtr="0">
            <a:noAutofit/>
          </a:bodyPr>
          <a:lstStyle/>
          <a:p>
            <a:pPr marL="0" lvl="0" indent="0" algn="r" rtl="0">
              <a:lnSpc>
                <a:spcPct val="100000"/>
              </a:lnSpc>
              <a:spcBef>
                <a:spcPts val="0"/>
              </a:spcBef>
              <a:spcAft>
                <a:spcPts val="0"/>
              </a:spcAft>
              <a:buSzPts val="1400"/>
              <a:buNone/>
            </a:pPr>
            <a:r>
              <a:rPr lang="en-GB"/>
              <a:t>Private &amp; Confidential</a:t>
            </a:r>
            <a:endParaRPr/>
          </a:p>
        </p:txBody>
      </p:sp>
      <p:sp>
        <p:nvSpPr>
          <p:cNvPr id="1130" name="Google Shape;1130;p98">
            <a:extLst>
              <a:ext uri="{FF2B5EF4-FFF2-40B4-BE49-F238E27FC236}">
                <a16:creationId xmlns:a16="http://schemas.microsoft.com/office/drawing/2014/main" id="{FBF04B91-54B2-471A-A62D-344E10E6F960}"/>
              </a:ext>
            </a:extLst>
          </p:cNvPr>
          <p:cNvSpPr txBox="1">
            <a:spLocks noGrp="1"/>
          </p:cNvSpPr>
          <p:nvPr>
            <p:ph type="sldNum" idx="12"/>
          </p:nvPr>
        </p:nvSpPr>
        <p:spPr>
          <a:xfrm>
            <a:off x="711252" y="6299775"/>
            <a:ext cx="567300" cy="365100"/>
          </a:xfrm>
          <a:prstGeom prst="rect">
            <a:avLst/>
          </a:prstGeom>
          <a:noFill/>
          <a:ln>
            <a:noFill/>
          </a:ln>
        </p:spPr>
        <p:txBody>
          <a:bodyPr spcFirstLastPara="1" wrap="square" lIns="0" tIns="0" rIns="0" bIns="0" anchor="ctr" anchorCtr="0">
            <a:noAutofit/>
          </a:bodyPr>
          <a:lstStyle/>
          <a:p>
            <a:pPr marL="0" lvl="0" indent="0" algn="l" rtl="0">
              <a:lnSpc>
                <a:spcPct val="100000"/>
              </a:lnSpc>
              <a:spcBef>
                <a:spcPts val="0"/>
              </a:spcBef>
              <a:spcAft>
                <a:spcPts val="0"/>
              </a:spcAft>
              <a:buSzPts val="900"/>
              <a:buNone/>
            </a:pPr>
            <a:fld id="{00000000-1234-1234-1234-123412341234}" type="slidenum">
              <a:rPr lang="en-GB"/>
              <a:t>7</a:t>
            </a:fld>
            <a:endParaRPr/>
          </a:p>
        </p:txBody>
      </p:sp>
    </p:spTree>
    <p:extLst>
      <p:ext uri="{BB962C8B-B14F-4D97-AF65-F5344CB8AC3E}">
        <p14:creationId xmlns:p14="http://schemas.microsoft.com/office/powerpoint/2010/main" val="70463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18">
          <a:extLst>
            <a:ext uri="{FF2B5EF4-FFF2-40B4-BE49-F238E27FC236}">
              <a16:creationId xmlns:a16="http://schemas.microsoft.com/office/drawing/2014/main" id="{A0B205CD-0393-000F-A8FC-B6024952CB3C}"/>
            </a:ext>
          </a:extLst>
        </p:cNvPr>
        <p:cNvGrpSpPr/>
        <p:nvPr/>
      </p:nvGrpSpPr>
      <p:grpSpPr>
        <a:xfrm>
          <a:off x="0" y="0"/>
          <a:ext cx="0" cy="0"/>
          <a:chOff x="0" y="0"/>
          <a:chExt cx="0" cy="0"/>
        </a:xfrm>
      </p:grpSpPr>
      <p:sp>
        <p:nvSpPr>
          <p:cNvPr id="1120" name="Google Shape;1120;p97">
            <a:extLst>
              <a:ext uri="{FF2B5EF4-FFF2-40B4-BE49-F238E27FC236}">
                <a16:creationId xmlns:a16="http://schemas.microsoft.com/office/drawing/2014/main" id="{E8BC860C-1C6E-D09A-5894-9E581A143EC0}"/>
              </a:ext>
            </a:extLst>
          </p:cNvPr>
          <p:cNvSpPr txBox="1">
            <a:spLocks noGrp="1"/>
          </p:cNvSpPr>
          <p:nvPr>
            <p:ph type="ftr" idx="11"/>
          </p:nvPr>
        </p:nvSpPr>
        <p:spPr>
          <a:xfrm>
            <a:off x="6607280" y="6306125"/>
            <a:ext cx="4114800" cy="365100"/>
          </a:xfrm>
          <a:prstGeom prst="rect">
            <a:avLst/>
          </a:prstGeom>
          <a:noFill/>
          <a:ln>
            <a:noFill/>
          </a:ln>
        </p:spPr>
        <p:txBody>
          <a:bodyPr spcFirstLastPara="1" wrap="square" lIns="0" tIns="0" rIns="0" bIns="0" anchor="ctr" anchorCtr="0">
            <a:noAutofit/>
          </a:bodyPr>
          <a:lstStyle/>
          <a:p>
            <a:pPr marL="0" lvl="0" indent="0" algn="r" rtl="0">
              <a:lnSpc>
                <a:spcPct val="100000"/>
              </a:lnSpc>
              <a:spcBef>
                <a:spcPts val="0"/>
              </a:spcBef>
              <a:spcAft>
                <a:spcPts val="0"/>
              </a:spcAft>
              <a:buSzPts val="1400"/>
              <a:buNone/>
            </a:pPr>
            <a:r>
              <a:rPr lang="en-GB" dirty="0"/>
              <a:t>Private &amp; Confidential</a:t>
            </a:r>
            <a:endParaRPr dirty="0"/>
          </a:p>
        </p:txBody>
      </p:sp>
      <p:sp>
        <p:nvSpPr>
          <p:cNvPr id="1121" name="Google Shape;1121;p97">
            <a:extLst>
              <a:ext uri="{FF2B5EF4-FFF2-40B4-BE49-F238E27FC236}">
                <a16:creationId xmlns:a16="http://schemas.microsoft.com/office/drawing/2014/main" id="{1E23C48C-C39A-544D-8D34-A2F8D1EF4790}"/>
              </a:ext>
            </a:extLst>
          </p:cNvPr>
          <p:cNvSpPr txBox="1">
            <a:spLocks noGrp="1"/>
          </p:cNvSpPr>
          <p:nvPr>
            <p:ph type="sldNum" idx="12"/>
          </p:nvPr>
        </p:nvSpPr>
        <p:spPr>
          <a:xfrm>
            <a:off x="711252" y="6299775"/>
            <a:ext cx="567300" cy="365100"/>
          </a:xfrm>
          <a:prstGeom prst="rect">
            <a:avLst/>
          </a:prstGeom>
          <a:noFill/>
          <a:ln>
            <a:noFill/>
          </a:ln>
        </p:spPr>
        <p:txBody>
          <a:bodyPr spcFirstLastPara="1" wrap="square" lIns="0" tIns="0" rIns="0" bIns="0" anchor="ctr" anchorCtr="0">
            <a:noAutofit/>
          </a:bodyPr>
          <a:lstStyle/>
          <a:p>
            <a:pPr marL="0" lvl="0" indent="0" algn="l" rtl="0">
              <a:lnSpc>
                <a:spcPct val="100000"/>
              </a:lnSpc>
              <a:spcBef>
                <a:spcPts val="0"/>
              </a:spcBef>
              <a:spcAft>
                <a:spcPts val="0"/>
              </a:spcAft>
              <a:buSzPts val="900"/>
              <a:buNone/>
            </a:pPr>
            <a:fld id="{00000000-1234-1234-1234-123412341234}" type="slidenum">
              <a:rPr lang="en-GB"/>
              <a:t>8</a:t>
            </a:fld>
            <a:endParaRPr/>
          </a:p>
        </p:txBody>
      </p:sp>
      <p:sp>
        <p:nvSpPr>
          <p:cNvPr id="1122" name="Google Shape;1122;p97">
            <a:extLst>
              <a:ext uri="{FF2B5EF4-FFF2-40B4-BE49-F238E27FC236}">
                <a16:creationId xmlns:a16="http://schemas.microsoft.com/office/drawing/2014/main" id="{E57561B1-A3FB-CFDD-C9E9-A2A58BA7A81B}"/>
              </a:ext>
            </a:extLst>
          </p:cNvPr>
          <p:cNvSpPr txBox="1">
            <a:spLocks noGrp="1"/>
          </p:cNvSpPr>
          <p:nvPr>
            <p:ph type="body" idx="3"/>
          </p:nvPr>
        </p:nvSpPr>
        <p:spPr>
          <a:xfrm>
            <a:off x="711252" y="110401"/>
            <a:ext cx="8235000" cy="7701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Clr>
                <a:schemeClr val="dk2"/>
              </a:buClr>
              <a:buSzPts val="2800"/>
              <a:buNone/>
            </a:pPr>
            <a:r>
              <a:rPr lang="en-GB" dirty="0"/>
              <a:t>Colbert Architecture</a:t>
            </a:r>
            <a:endParaRPr sz="2800" dirty="0"/>
          </a:p>
        </p:txBody>
      </p:sp>
      <p:pic>
        <p:nvPicPr>
          <p:cNvPr id="3" name="Picture 2" descr="A diagram of a computer model&#10;&#10;Description automatically generated">
            <a:extLst>
              <a:ext uri="{FF2B5EF4-FFF2-40B4-BE49-F238E27FC236}">
                <a16:creationId xmlns:a16="http://schemas.microsoft.com/office/drawing/2014/main" id="{BDC2CCFE-F312-2C74-EE48-4DDE150648DF}"/>
              </a:ext>
            </a:extLst>
          </p:cNvPr>
          <p:cNvPicPr>
            <a:picLocks noChangeAspect="1"/>
          </p:cNvPicPr>
          <p:nvPr/>
        </p:nvPicPr>
        <p:blipFill>
          <a:blip r:embed="rId3"/>
          <a:stretch>
            <a:fillRect/>
          </a:stretch>
        </p:blipFill>
        <p:spPr>
          <a:xfrm>
            <a:off x="711252" y="742304"/>
            <a:ext cx="5699812" cy="5373392"/>
          </a:xfrm>
          <a:prstGeom prst="rect">
            <a:avLst/>
          </a:prstGeom>
        </p:spPr>
      </p:pic>
      <p:sp>
        <p:nvSpPr>
          <p:cNvPr id="4" name="TextBox 3">
            <a:extLst>
              <a:ext uri="{FF2B5EF4-FFF2-40B4-BE49-F238E27FC236}">
                <a16:creationId xmlns:a16="http://schemas.microsoft.com/office/drawing/2014/main" id="{A4A2206F-2045-67E7-9C19-2EFE5A0ECEC4}"/>
              </a:ext>
            </a:extLst>
          </p:cNvPr>
          <p:cNvSpPr txBox="1"/>
          <p:nvPr/>
        </p:nvSpPr>
        <p:spPr>
          <a:xfrm>
            <a:off x="6863437" y="1382286"/>
            <a:ext cx="5099963" cy="4093428"/>
          </a:xfrm>
          <a:prstGeom prst="rect">
            <a:avLst/>
          </a:prstGeom>
          <a:noFill/>
        </p:spPr>
        <p:txBody>
          <a:bodyPr wrap="square" rtlCol="0">
            <a:spAutoFit/>
          </a:bodyPr>
          <a:lstStyle/>
          <a:p>
            <a:pPr marL="342900" indent="-342900" algn="just">
              <a:buFont typeface="Arial" panose="020B0604020202020204" pitchFamily="34" charset="0"/>
              <a:buChar char="•"/>
            </a:pPr>
            <a:r>
              <a:rPr lang="en-US" sz="2000" b="1" i="1" dirty="0">
                <a:solidFill>
                  <a:schemeClr val="accent6">
                    <a:lumMod val="50000"/>
                  </a:schemeClr>
                </a:solidFill>
              </a:rPr>
              <a:t>Token Level Embeddings</a:t>
            </a:r>
            <a:r>
              <a:rPr lang="en-US" sz="2000" dirty="0"/>
              <a:t>: Encodes each query and document token individually. This token-level embedding approach preserves detailed semantic information for each word</a:t>
            </a:r>
          </a:p>
          <a:p>
            <a:pPr algn="just"/>
            <a:endParaRPr lang="en-US" sz="2000" dirty="0"/>
          </a:p>
          <a:p>
            <a:pPr marL="342900" indent="-342900" algn="just">
              <a:buFont typeface="Arial" panose="020B0604020202020204" pitchFamily="34" charset="0"/>
              <a:buChar char="•"/>
            </a:pPr>
            <a:r>
              <a:rPr lang="en-US" sz="2000" b="1" i="1" dirty="0">
                <a:solidFill>
                  <a:schemeClr val="accent6">
                    <a:lumMod val="50000"/>
                  </a:schemeClr>
                </a:solidFill>
              </a:rPr>
              <a:t>Late Interaction with MaxSim</a:t>
            </a:r>
            <a:r>
              <a:rPr lang="en-US" sz="2000" dirty="0"/>
              <a:t>: Uses a MaxSim operation during retrieval, performing token-to-token comparisons between the query and document. This late interaction allows for precise matching on important terms</a:t>
            </a:r>
          </a:p>
          <a:p>
            <a:pPr marL="342900" indent="-342900" algn="just">
              <a:buFont typeface="Arial" panose="020B0604020202020204" pitchFamily="34" charset="0"/>
              <a:buChar char="•"/>
            </a:pPr>
            <a:endParaRPr lang="en-US" sz="2000" dirty="0"/>
          </a:p>
        </p:txBody>
      </p:sp>
    </p:spTree>
    <p:extLst>
      <p:ext uri="{BB962C8B-B14F-4D97-AF65-F5344CB8AC3E}">
        <p14:creationId xmlns:p14="http://schemas.microsoft.com/office/powerpoint/2010/main" val="2599601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18">
          <a:extLst>
            <a:ext uri="{FF2B5EF4-FFF2-40B4-BE49-F238E27FC236}">
              <a16:creationId xmlns:a16="http://schemas.microsoft.com/office/drawing/2014/main" id="{BF8CD67A-D749-C403-B3A5-B140B6029E41}"/>
            </a:ext>
          </a:extLst>
        </p:cNvPr>
        <p:cNvGrpSpPr/>
        <p:nvPr/>
      </p:nvGrpSpPr>
      <p:grpSpPr>
        <a:xfrm>
          <a:off x="0" y="0"/>
          <a:ext cx="0" cy="0"/>
          <a:chOff x="0" y="0"/>
          <a:chExt cx="0" cy="0"/>
        </a:xfrm>
      </p:grpSpPr>
      <p:sp>
        <p:nvSpPr>
          <p:cNvPr id="1120" name="Google Shape;1120;p97">
            <a:extLst>
              <a:ext uri="{FF2B5EF4-FFF2-40B4-BE49-F238E27FC236}">
                <a16:creationId xmlns:a16="http://schemas.microsoft.com/office/drawing/2014/main" id="{43809A64-252B-6D6D-E847-522049B794C0}"/>
              </a:ext>
            </a:extLst>
          </p:cNvPr>
          <p:cNvSpPr txBox="1">
            <a:spLocks noGrp="1"/>
          </p:cNvSpPr>
          <p:nvPr>
            <p:ph type="ftr" idx="11"/>
          </p:nvPr>
        </p:nvSpPr>
        <p:spPr>
          <a:xfrm>
            <a:off x="6607280" y="6306125"/>
            <a:ext cx="4114800" cy="365100"/>
          </a:xfrm>
          <a:prstGeom prst="rect">
            <a:avLst/>
          </a:prstGeom>
          <a:noFill/>
          <a:ln>
            <a:noFill/>
          </a:ln>
        </p:spPr>
        <p:txBody>
          <a:bodyPr spcFirstLastPara="1" wrap="square" lIns="0" tIns="0" rIns="0" bIns="0" anchor="ctr" anchorCtr="0">
            <a:noAutofit/>
          </a:bodyPr>
          <a:lstStyle/>
          <a:p>
            <a:pPr marL="0" lvl="0" indent="0" algn="r" rtl="0">
              <a:lnSpc>
                <a:spcPct val="100000"/>
              </a:lnSpc>
              <a:spcBef>
                <a:spcPts val="0"/>
              </a:spcBef>
              <a:spcAft>
                <a:spcPts val="0"/>
              </a:spcAft>
              <a:buSzPts val="1400"/>
              <a:buNone/>
            </a:pPr>
            <a:r>
              <a:rPr lang="en-GB" dirty="0"/>
              <a:t>Private &amp; Confidential</a:t>
            </a:r>
            <a:endParaRPr dirty="0"/>
          </a:p>
        </p:txBody>
      </p:sp>
      <p:sp>
        <p:nvSpPr>
          <p:cNvPr id="1121" name="Google Shape;1121;p97">
            <a:extLst>
              <a:ext uri="{FF2B5EF4-FFF2-40B4-BE49-F238E27FC236}">
                <a16:creationId xmlns:a16="http://schemas.microsoft.com/office/drawing/2014/main" id="{FF0EECE2-5365-8F90-D911-04E0C45EF30F}"/>
              </a:ext>
            </a:extLst>
          </p:cNvPr>
          <p:cNvSpPr txBox="1">
            <a:spLocks noGrp="1"/>
          </p:cNvSpPr>
          <p:nvPr>
            <p:ph type="sldNum" idx="12"/>
          </p:nvPr>
        </p:nvSpPr>
        <p:spPr>
          <a:xfrm>
            <a:off x="711252" y="6299775"/>
            <a:ext cx="567300" cy="365100"/>
          </a:xfrm>
          <a:prstGeom prst="rect">
            <a:avLst/>
          </a:prstGeom>
          <a:noFill/>
          <a:ln>
            <a:noFill/>
          </a:ln>
        </p:spPr>
        <p:txBody>
          <a:bodyPr spcFirstLastPara="1" wrap="square" lIns="0" tIns="0" rIns="0" bIns="0" anchor="ctr" anchorCtr="0">
            <a:noAutofit/>
          </a:bodyPr>
          <a:lstStyle/>
          <a:p>
            <a:pPr marL="0" lvl="0" indent="0" algn="l" rtl="0">
              <a:lnSpc>
                <a:spcPct val="100000"/>
              </a:lnSpc>
              <a:spcBef>
                <a:spcPts val="0"/>
              </a:spcBef>
              <a:spcAft>
                <a:spcPts val="0"/>
              </a:spcAft>
              <a:buSzPts val="900"/>
              <a:buNone/>
            </a:pPr>
            <a:fld id="{00000000-1234-1234-1234-123412341234}" type="slidenum">
              <a:rPr lang="en-GB"/>
              <a:t>9</a:t>
            </a:fld>
            <a:endParaRPr/>
          </a:p>
        </p:txBody>
      </p:sp>
      <p:sp>
        <p:nvSpPr>
          <p:cNvPr id="1122" name="Google Shape;1122;p97">
            <a:extLst>
              <a:ext uri="{FF2B5EF4-FFF2-40B4-BE49-F238E27FC236}">
                <a16:creationId xmlns:a16="http://schemas.microsoft.com/office/drawing/2014/main" id="{B19FDE23-6DB0-C804-6796-102822107B4F}"/>
              </a:ext>
            </a:extLst>
          </p:cNvPr>
          <p:cNvSpPr txBox="1">
            <a:spLocks noGrp="1"/>
          </p:cNvSpPr>
          <p:nvPr>
            <p:ph type="body" idx="3"/>
          </p:nvPr>
        </p:nvSpPr>
        <p:spPr>
          <a:xfrm>
            <a:off x="711251" y="110401"/>
            <a:ext cx="8258577" cy="553428"/>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Clr>
                <a:schemeClr val="dk2"/>
              </a:buClr>
              <a:buSzPts val="2800"/>
              <a:buNone/>
            </a:pPr>
            <a:r>
              <a:rPr lang="en-GB" dirty="0"/>
              <a:t>Colbert Drawbacks</a:t>
            </a:r>
            <a:endParaRPr sz="2800" dirty="0"/>
          </a:p>
        </p:txBody>
      </p:sp>
      <p:sp>
        <p:nvSpPr>
          <p:cNvPr id="4" name="TextBox 3">
            <a:extLst>
              <a:ext uri="{FF2B5EF4-FFF2-40B4-BE49-F238E27FC236}">
                <a16:creationId xmlns:a16="http://schemas.microsoft.com/office/drawing/2014/main" id="{F6519E71-5E84-D4E0-DB01-8C00EEE4DBDB}"/>
              </a:ext>
            </a:extLst>
          </p:cNvPr>
          <p:cNvSpPr txBox="1"/>
          <p:nvPr/>
        </p:nvSpPr>
        <p:spPr>
          <a:xfrm>
            <a:off x="702359" y="708784"/>
            <a:ext cx="11110634" cy="1631216"/>
          </a:xfrm>
          <a:prstGeom prst="rect">
            <a:avLst/>
          </a:prstGeom>
          <a:noFill/>
        </p:spPr>
        <p:txBody>
          <a:bodyPr wrap="square" rtlCol="0">
            <a:spAutoFit/>
          </a:bodyPr>
          <a:lstStyle/>
          <a:p>
            <a:pPr marL="342900" indent="-342900" algn="just">
              <a:buFont typeface="Arial" panose="020B0604020202020204" pitchFamily="34" charset="0"/>
              <a:buChar char="•"/>
            </a:pPr>
            <a:r>
              <a:rPr lang="en-US" sz="2000" dirty="0"/>
              <a:t>Complexity in Indexing and Infrastructure</a:t>
            </a:r>
          </a:p>
          <a:p>
            <a:pPr marL="342900" indent="-342900" algn="just">
              <a:buFont typeface="Arial" panose="020B0604020202020204" pitchFamily="34" charset="0"/>
              <a:buChar char="•"/>
            </a:pPr>
            <a:endParaRPr lang="en-US" sz="2000" dirty="0"/>
          </a:p>
          <a:p>
            <a:pPr marL="342900" indent="-342900" algn="just">
              <a:buFont typeface="Arial" panose="020B0604020202020204" pitchFamily="34" charset="0"/>
              <a:buChar char="•"/>
            </a:pPr>
            <a:r>
              <a:rPr lang="en-US" sz="2000" dirty="0"/>
              <a:t>Higher Query-Time Computational Cost</a:t>
            </a:r>
          </a:p>
          <a:p>
            <a:pPr marL="342900" indent="-342900" algn="just">
              <a:buFont typeface="Arial" panose="020B0604020202020204" pitchFamily="34" charset="0"/>
              <a:buChar char="•"/>
            </a:pPr>
            <a:endParaRPr lang="en-US" sz="2000" dirty="0"/>
          </a:p>
          <a:p>
            <a:pPr marL="342900" indent="-342900" algn="just">
              <a:buFont typeface="Arial" panose="020B0604020202020204" pitchFamily="34" charset="0"/>
              <a:buChar char="•"/>
            </a:pPr>
            <a:r>
              <a:rPr lang="en-US" sz="2000" dirty="0"/>
              <a:t>Increased Storage Requirements</a:t>
            </a:r>
          </a:p>
        </p:txBody>
      </p:sp>
      <p:grpSp>
        <p:nvGrpSpPr>
          <p:cNvPr id="2" name="Group 1">
            <a:extLst>
              <a:ext uri="{FF2B5EF4-FFF2-40B4-BE49-F238E27FC236}">
                <a16:creationId xmlns:a16="http://schemas.microsoft.com/office/drawing/2014/main" id="{DB379CDF-42C5-C899-1802-4CBD2B276A1C}"/>
              </a:ext>
            </a:extLst>
          </p:cNvPr>
          <p:cNvGrpSpPr/>
          <p:nvPr/>
        </p:nvGrpSpPr>
        <p:grpSpPr>
          <a:xfrm>
            <a:off x="711251" y="2413786"/>
            <a:ext cx="9521320" cy="1946689"/>
            <a:chOff x="711251" y="3024364"/>
            <a:chExt cx="10313716" cy="2177168"/>
          </a:xfrm>
        </p:grpSpPr>
        <p:grpSp>
          <p:nvGrpSpPr>
            <p:cNvPr id="10" name="Group 9">
              <a:extLst>
                <a:ext uri="{FF2B5EF4-FFF2-40B4-BE49-F238E27FC236}">
                  <a16:creationId xmlns:a16="http://schemas.microsoft.com/office/drawing/2014/main" id="{0B6C2128-CAD8-B9C9-A26F-06BF5D173CC3}"/>
                </a:ext>
              </a:extLst>
            </p:cNvPr>
            <p:cNvGrpSpPr/>
            <p:nvPr/>
          </p:nvGrpSpPr>
          <p:grpSpPr>
            <a:xfrm>
              <a:off x="711251" y="3024364"/>
              <a:ext cx="3533555" cy="2177168"/>
              <a:chOff x="520233" y="3122335"/>
              <a:chExt cx="3533555" cy="2177168"/>
            </a:xfrm>
          </p:grpSpPr>
          <p:grpSp>
            <p:nvGrpSpPr>
              <p:cNvPr id="7" name="Group 6">
                <a:extLst>
                  <a:ext uri="{FF2B5EF4-FFF2-40B4-BE49-F238E27FC236}">
                    <a16:creationId xmlns:a16="http://schemas.microsoft.com/office/drawing/2014/main" id="{B17043D3-CCA5-8D8D-99BD-B8F7CF6758CD}"/>
                  </a:ext>
                </a:extLst>
              </p:cNvPr>
              <p:cNvGrpSpPr/>
              <p:nvPr/>
            </p:nvGrpSpPr>
            <p:grpSpPr>
              <a:xfrm>
                <a:off x="520233" y="3122335"/>
                <a:ext cx="3533555" cy="2177168"/>
                <a:chOff x="994902" y="2544810"/>
                <a:chExt cx="5778500" cy="3517900"/>
              </a:xfrm>
            </p:grpSpPr>
            <p:pic>
              <p:nvPicPr>
                <p:cNvPr id="5" name="Picture 4" descr="A screenshot of a number&#10;&#10;Description automatically generated">
                  <a:extLst>
                    <a:ext uri="{FF2B5EF4-FFF2-40B4-BE49-F238E27FC236}">
                      <a16:creationId xmlns:a16="http://schemas.microsoft.com/office/drawing/2014/main" id="{195AD6CF-981C-2CFA-CD72-620FF258BD02}"/>
                    </a:ext>
                  </a:extLst>
                </p:cNvPr>
                <p:cNvPicPr>
                  <a:picLocks noChangeAspect="1"/>
                </p:cNvPicPr>
                <p:nvPr/>
              </p:nvPicPr>
              <p:blipFill>
                <a:blip r:embed="rId3"/>
                <a:stretch>
                  <a:fillRect/>
                </a:stretch>
              </p:blipFill>
              <p:spPr>
                <a:xfrm>
                  <a:off x="994902" y="2544810"/>
                  <a:ext cx="5778500" cy="3517900"/>
                </a:xfrm>
                <a:prstGeom prst="rect">
                  <a:avLst/>
                </a:prstGeom>
              </p:spPr>
            </p:pic>
            <p:pic>
              <p:nvPicPr>
                <p:cNvPr id="6" name="Picture 5">
                  <a:extLst>
                    <a:ext uri="{FF2B5EF4-FFF2-40B4-BE49-F238E27FC236}">
                      <a16:creationId xmlns:a16="http://schemas.microsoft.com/office/drawing/2014/main" id="{AEE366C3-C5C4-9689-6C4D-AA8AFA9A1AC2}"/>
                    </a:ext>
                  </a:extLst>
                </p:cNvPr>
                <p:cNvPicPr>
                  <a:picLocks noChangeAspect="1"/>
                </p:cNvPicPr>
                <p:nvPr/>
              </p:nvPicPr>
              <p:blipFill>
                <a:blip r:embed="rId3"/>
                <a:srcRect l="85604" b="80565"/>
                <a:stretch/>
              </p:blipFill>
              <p:spPr>
                <a:xfrm>
                  <a:off x="4959350" y="2848473"/>
                  <a:ext cx="831850" cy="683711"/>
                </a:xfrm>
                <a:prstGeom prst="rect">
                  <a:avLst/>
                </a:prstGeom>
              </p:spPr>
            </p:pic>
          </p:grpSp>
          <p:sp>
            <p:nvSpPr>
              <p:cNvPr id="9" name="TextBox 8">
                <a:extLst>
                  <a:ext uri="{FF2B5EF4-FFF2-40B4-BE49-F238E27FC236}">
                    <a16:creationId xmlns:a16="http://schemas.microsoft.com/office/drawing/2014/main" id="{09BCB02A-DE3A-C850-9CAF-16201033DCF9}"/>
                  </a:ext>
                </a:extLst>
              </p:cNvPr>
              <p:cNvSpPr txBox="1"/>
              <p:nvPr/>
            </p:nvSpPr>
            <p:spPr>
              <a:xfrm>
                <a:off x="2912535" y="3396786"/>
                <a:ext cx="572593" cy="307777"/>
              </a:xfrm>
              <a:prstGeom prst="rect">
                <a:avLst/>
              </a:prstGeom>
              <a:noFill/>
            </p:spPr>
            <p:txBody>
              <a:bodyPr wrap="none" rtlCol="0">
                <a:spAutoFit/>
              </a:bodyPr>
              <a:lstStyle/>
              <a:p>
                <a:r>
                  <a:rPr lang="en-US" dirty="0"/>
                  <a:t>(</a:t>
                </a:r>
                <a:r>
                  <a:rPr lang="en-US" dirty="0">
                    <a:hlinkClick r:id="rId4"/>
                  </a:rPr>
                  <a:t>link</a:t>
                </a:r>
                <a:r>
                  <a:rPr lang="en-US" dirty="0"/>
                  <a:t>)</a:t>
                </a:r>
              </a:p>
            </p:txBody>
          </p:sp>
        </p:grpSp>
        <p:sp>
          <p:nvSpPr>
            <p:cNvPr id="11" name="Right Arrow 10">
              <a:extLst>
                <a:ext uri="{FF2B5EF4-FFF2-40B4-BE49-F238E27FC236}">
                  <a16:creationId xmlns:a16="http://schemas.microsoft.com/office/drawing/2014/main" id="{EFD64FE8-2DB0-D3E1-400E-74797594608B}"/>
                </a:ext>
              </a:extLst>
            </p:cNvPr>
            <p:cNvSpPr/>
            <p:nvPr/>
          </p:nvSpPr>
          <p:spPr>
            <a:xfrm>
              <a:off x="4430486" y="4327066"/>
              <a:ext cx="1188436" cy="156778"/>
            </a:xfrm>
            <a:prstGeom prst="rightArrow">
              <a:avLst/>
            </a:prstGeom>
            <a:solidFill>
              <a:srgbClr val="92D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2D050"/>
                </a:solidFill>
                <a:highlight>
                  <a:srgbClr val="FFFF00"/>
                </a:highlight>
              </a:endParaRPr>
            </a:p>
          </p:txBody>
        </p:sp>
        <p:grpSp>
          <p:nvGrpSpPr>
            <p:cNvPr id="14" name="Group 13">
              <a:extLst>
                <a:ext uri="{FF2B5EF4-FFF2-40B4-BE49-F238E27FC236}">
                  <a16:creationId xmlns:a16="http://schemas.microsoft.com/office/drawing/2014/main" id="{810D6C13-EA92-53E1-05AC-A5DA2D5F24BD}"/>
                </a:ext>
              </a:extLst>
            </p:cNvPr>
            <p:cNvGrpSpPr/>
            <p:nvPr/>
          </p:nvGrpSpPr>
          <p:grpSpPr>
            <a:xfrm>
              <a:off x="5804602" y="3769784"/>
              <a:ext cx="1838965" cy="1338470"/>
              <a:chOff x="5804602" y="3769784"/>
              <a:chExt cx="1838965" cy="1338470"/>
            </a:xfrm>
          </p:grpSpPr>
          <p:sp>
            <p:nvSpPr>
              <p:cNvPr id="12" name="Rounded Rectangle 11">
                <a:extLst>
                  <a:ext uri="{FF2B5EF4-FFF2-40B4-BE49-F238E27FC236}">
                    <a16:creationId xmlns:a16="http://schemas.microsoft.com/office/drawing/2014/main" id="{7117ED42-4243-72CA-166C-2560D3A48DDC}"/>
                  </a:ext>
                </a:extLst>
              </p:cNvPr>
              <p:cNvSpPr/>
              <p:nvPr/>
            </p:nvSpPr>
            <p:spPr>
              <a:xfrm>
                <a:off x="5804602" y="3769784"/>
                <a:ext cx="1838965" cy="1338470"/>
              </a:xfrm>
              <a:prstGeom prst="roundRect">
                <a:avLst/>
              </a:prstGeom>
              <a:no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D8E9D3B2-2F6B-CD28-6837-FBF5D68B5156}"/>
                  </a:ext>
                </a:extLst>
              </p:cNvPr>
              <p:cNvSpPr txBox="1"/>
              <p:nvPr/>
            </p:nvSpPr>
            <p:spPr>
              <a:xfrm>
                <a:off x="5904931" y="4058073"/>
                <a:ext cx="1670997" cy="791697"/>
              </a:xfrm>
              <a:prstGeom prst="rect">
                <a:avLst/>
              </a:prstGeom>
              <a:noFill/>
            </p:spPr>
            <p:txBody>
              <a:bodyPr wrap="square" rtlCol="0">
                <a:spAutoFit/>
              </a:bodyPr>
              <a:lstStyle/>
              <a:p>
                <a:pPr algn="ctr"/>
                <a:r>
                  <a:rPr lang="en-US" sz="2000" b="1" dirty="0"/>
                  <a:t>Hash Function</a:t>
                </a:r>
              </a:p>
            </p:txBody>
          </p:sp>
        </p:grpSp>
        <p:sp>
          <p:nvSpPr>
            <p:cNvPr id="15" name="Right Arrow 14">
              <a:extLst>
                <a:ext uri="{FF2B5EF4-FFF2-40B4-BE49-F238E27FC236}">
                  <a16:creationId xmlns:a16="http://schemas.microsoft.com/office/drawing/2014/main" id="{A64A6153-87DA-07C6-105F-3386AE862829}"/>
                </a:ext>
              </a:extLst>
            </p:cNvPr>
            <p:cNvSpPr/>
            <p:nvPr/>
          </p:nvSpPr>
          <p:spPr>
            <a:xfrm>
              <a:off x="7811886" y="4327066"/>
              <a:ext cx="1188436" cy="156778"/>
            </a:xfrm>
            <a:prstGeom prst="rightArrow">
              <a:avLst/>
            </a:prstGeom>
            <a:solidFill>
              <a:srgbClr val="92D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2D050"/>
                </a:solidFill>
                <a:highlight>
                  <a:srgbClr val="FFFF00"/>
                </a:highlight>
              </a:endParaRPr>
            </a:p>
          </p:txBody>
        </p:sp>
        <p:grpSp>
          <p:nvGrpSpPr>
            <p:cNvPr id="16" name="Group 15">
              <a:extLst>
                <a:ext uri="{FF2B5EF4-FFF2-40B4-BE49-F238E27FC236}">
                  <a16:creationId xmlns:a16="http://schemas.microsoft.com/office/drawing/2014/main" id="{EEC631E5-D669-465A-844A-CEA94E0AFC9B}"/>
                </a:ext>
              </a:extLst>
            </p:cNvPr>
            <p:cNvGrpSpPr/>
            <p:nvPr/>
          </p:nvGrpSpPr>
          <p:grpSpPr>
            <a:xfrm>
              <a:off x="9186002" y="3769784"/>
              <a:ext cx="1838965" cy="1338470"/>
              <a:chOff x="5804602" y="3769784"/>
              <a:chExt cx="1838965" cy="1338470"/>
            </a:xfrm>
          </p:grpSpPr>
          <p:sp>
            <p:nvSpPr>
              <p:cNvPr id="17" name="Rounded Rectangle 16">
                <a:extLst>
                  <a:ext uri="{FF2B5EF4-FFF2-40B4-BE49-F238E27FC236}">
                    <a16:creationId xmlns:a16="http://schemas.microsoft.com/office/drawing/2014/main" id="{A3A02992-FF41-F9E0-5BC4-7F5045A9EB86}"/>
                  </a:ext>
                </a:extLst>
              </p:cNvPr>
              <p:cNvSpPr/>
              <p:nvPr/>
            </p:nvSpPr>
            <p:spPr>
              <a:xfrm>
                <a:off x="5804602" y="3769784"/>
                <a:ext cx="1838965" cy="1338470"/>
              </a:xfrm>
              <a:prstGeom prst="roundRect">
                <a:avLst/>
              </a:prstGeom>
              <a:no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Box 17">
                <a:extLst>
                  <a:ext uri="{FF2B5EF4-FFF2-40B4-BE49-F238E27FC236}">
                    <a16:creationId xmlns:a16="http://schemas.microsoft.com/office/drawing/2014/main" id="{3FD5AD58-5467-6F8B-70A1-0228A530DDD6}"/>
                  </a:ext>
                </a:extLst>
              </p:cNvPr>
              <p:cNvSpPr txBox="1"/>
              <p:nvPr/>
            </p:nvSpPr>
            <p:spPr>
              <a:xfrm>
                <a:off x="6040559" y="4051512"/>
                <a:ext cx="1485091" cy="791697"/>
              </a:xfrm>
              <a:prstGeom prst="rect">
                <a:avLst/>
              </a:prstGeom>
              <a:noFill/>
            </p:spPr>
            <p:txBody>
              <a:bodyPr wrap="square" rtlCol="0">
                <a:spAutoFit/>
              </a:bodyPr>
              <a:lstStyle/>
              <a:p>
                <a:pPr algn="ctr"/>
                <a:r>
                  <a:rPr lang="en-US" sz="2000" b="1" dirty="0"/>
                  <a:t>Hamming Distance</a:t>
                </a:r>
              </a:p>
            </p:txBody>
          </p:sp>
        </p:grpSp>
      </p:grpSp>
      <p:sp>
        <p:nvSpPr>
          <p:cNvPr id="3" name="TextBox 2">
            <a:extLst>
              <a:ext uri="{FF2B5EF4-FFF2-40B4-BE49-F238E27FC236}">
                <a16:creationId xmlns:a16="http://schemas.microsoft.com/office/drawing/2014/main" id="{061CCE25-E79C-A546-CD6D-B451C852067A}"/>
              </a:ext>
            </a:extLst>
          </p:cNvPr>
          <p:cNvSpPr txBox="1"/>
          <p:nvPr/>
        </p:nvSpPr>
        <p:spPr>
          <a:xfrm>
            <a:off x="711251" y="4697067"/>
            <a:ext cx="11110634" cy="1631216"/>
          </a:xfrm>
          <a:prstGeom prst="rect">
            <a:avLst/>
          </a:prstGeom>
          <a:noFill/>
        </p:spPr>
        <p:txBody>
          <a:bodyPr wrap="square" rtlCol="0">
            <a:spAutoFit/>
          </a:bodyPr>
          <a:lstStyle/>
          <a:p>
            <a:pPr algn="just"/>
            <a:r>
              <a:rPr lang="en-US" sz="2000" b="1" dirty="0"/>
              <a:t>But still… </a:t>
            </a:r>
          </a:p>
          <a:p>
            <a:pPr algn="just"/>
            <a:endParaRPr lang="en-US" sz="2000" b="1" dirty="0"/>
          </a:p>
          <a:p>
            <a:pPr marL="457200" indent="-457200" algn="just">
              <a:buAutoNum type="arabicPeriod"/>
            </a:pPr>
            <a:r>
              <a:rPr lang="en-US" sz="2000" dirty="0"/>
              <a:t>Do I need chunking again?</a:t>
            </a:r>
          </a:p>
          <a:p>
            <a:pPr marL="457200" indent="-457200" algn="just">
              <a:buAutoNum type="arabicPeriod"/>
            </a:pPr>
            <a:endParaRPr lang="en-US" sz="2000" dirty="0"/>
          </a:p>
          <a:p>
            <a:pPr marL="457200" indent="-457200" algn="just">
              <a:buAutoNum type="arabicPeriod"/>
            </a:pPr>
            <a:r>
              <a:rPr lang="en-US" sz="2000" dirty="0"/>
              <a:t>How do I deal with images and unstructured tables? </a:t>
            </a:r>
          </a:p>
        </p:txBody>
      </p:sp>
    </p:spTree>
    <p:extLst>
      <p:ext uri="{BB962C8B-B14F-4D97-AF65-F5344CB8AC3E}">
        <p14:creationId xmlns:p14="http://schemas.microsoft.com/office/powerpoint/2010/main" val="743704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theme/theme1.xml><?xml version="1.0" encoding="utf-8"?>
<a:theme xmlns:a="http://schemas.openxmlformats.org/drawingml/2006/main" name="Office Theme">
  <a:themeElements>
    <a:clrScheme name="Custom 37">
      <a:dk1>
        <a:srgbClr val="000000"/>
      </a:dk1>
      <a:lt1>
        <a:srgbClr val="FFFFFF"/>
      </a:lt1>
      <a:dk2>
        <a:srgbClr val="130D26"/>
      </a:dk2>
      <a:lt2>
        <a:srgbClr val="93DFE3"/>
      </a:lt2>
      <a:accent1>
        <a:srgbClr val="6B15D5"/>
      </a:accent1>
      <a:accent2>
        <a:srgbClr val="328FFF"/>
      </a:accent2>
      <a:accent3>
        <a:srgbClr val="2BFFC1"/>
      </a:accent3>
      <a:accent4>
        <a:srgbClr val="FFEF2C"/>
      </a:accent4>
      <a:accent5>
        <a:srgbClr val="FF5C00"/>
      </a:accent5>
      <a:accent6>
        <a:srgbClr val="E120A2"/>
      </a:accent6>
      <a:hlink>
        <a:srgbClr val="328FFF"/>
      </a:hlink>
      <a:folHlink>
        <a:srgbClr val="00C22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3666</TotalTime>
  <Words>576</Words>
  <Application>Microsoft Macintosh PowerPoint</Application>
  <PresentationFormat>Widescreen</PresentationFormat>
  <Paragraphs>112</Paragraphs>
  <Slides>14</Slides>
  <Notes>14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Calibri</vt:lpstr>
      <vt:lpstr>NTR</vt:lpstr>
      <vt:lpstr>Wingdings</vt:lpstr>
      <vt:lpstr>Office Theme</vt:lpstr>
      <vt:lpstr>Beyond Text: ViDoRe</vt:lpstr>
      <vt:lpstr>PowerPoint Presentation</vt:lpstr>
      <vt:lpstr>Sentence Transformers</vt:lpstr>
      <vt:lpstr>PowerPoint Presentation</vt:lpstr>
      <vt:lpstr>Advanced RAG Techniques</vt:lpstr>
      <vt:lpstr>PowerPoint Presentation</vt:lpstr>
      <vt:lpstr>Contextualized Late Interaction over Bert</vt:lpstr>
      <vt:lpstr>PowerPoint Presentation</vt:lpstr>
      <vt:lpstr>PowerPoint Presentation</vt:lpstr>
      <vt:lpstr>Vision-Driven Document Retrieval</vt:lpstr>
      <vt:lpstr>PowerPoint Presentation</vt:lpstr>
      <vt:lpstr>PowerPoint Presentation</vt:lpstr>
      <vt:lpstr>PowerPoint Presentation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Αndreas Μastakouris</cp:lastModifiedBy>
  <cp:revision>35</cp:revision>
  <dcterms:modified xsi:type="dcterms:W3CDTF">2024-11-20T10:31:39Z</dcterms:modified>
</cp:coreProperties>
</file>